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lsb" ContentType="application/vnd.ms-excel.sheet.binary.macroEnabled.12"/>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heme/theme3.xml" ContentType="application/vnd.openxmlformats-officedocument.theme+xml"/>
  <Override PartName="/ppt/theme/theme4.xml" ContentType="application/vnd.openxmlformats-officedocument.theme+xml"/>
  <Override PartName="/ppt/tags/tag8.xml" ContentType="application/vnd.openxmlformats-officedocument.presentationml.tags+xml"/>
  <Override PartName="/ppt/notesSlides/notesSlide1.xml" ContentType="application/vnd.openxmlformats-officedocument.presentationml.notesSlide+xml"/>
  <Override PartName="/ppt/tags/tag9.xml" ContentType="application/vnd.openxmlformats-officedocument.presentationml.tags+xml"/>
  <Override PartName="/ppt/notesSlides/notesSlide2.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3.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charts/chart1.xml" ContentType="application/vnd.openxmlformats-officedocument.drawingml.chart+xml"/>
  <Override PartName="/ppt/charts/chart2.xml" ContentType="application/vnd.openxmlformats-officedocument.drawingml.chart+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charts/chart3.xml" ContentType="application/vnd.openxmlformats-officedocument.drawingml.chart+xml"/>
  <Override PartName="/ppt/charts/chart4.xml" ContentType="application/vnd.openxmlformats-officedocument.drawingml.chart+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charts/chart5.xml" ContentType="application/vnd.openxmlformats-officedocument.drawingml.chart+xml"/>
  <Override PartName="/ppt/charts/chart6.xml" ContentType="application/vnd.openxmlformats-officedocument.drawingml.chart+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notesSlides/notesSlide4.xml" ContentType="application/vnd.openxmlformats-officedocument.presentationml.notesSlide+xml"/>
  <Override PartName="/ppt/charts/chart7.xml" ContentType="application/vnd.openxmlformats-officedocument.drawingml.chart+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charts/chart8.xml" ContentType="application/vnd.openxmlformats-officedocument.drawingml.chart+xml"/>
  <Override PartName="/ppt/charts/chart9.xml" ContentType="application/vnd.openxmlformats-officedocument.drawingml.chart+xml"/>
  <Override PartName="/ppt/tags/tag665.xml" ContentType="application/vnd.openxmlformats-officedocument.presentationml.tags+xml"/>
  <Override PartName="/ppt/tags/tag666.xml" ContentType="application/vnd.openxmlformats-officedocument.presentationml.tags+xml"/>
  <Override PartName="/ppt/notesSlides/notesSlide5.xml" ContentType="application/vnd.openxmlformats-officedocument.presentationml.notesSlide+xml"/>
  <Override PartName="/ppt/charts/chart10.xml" ContentType="application/vnd.openxmlformats-officedocument.drawingml.chart+xml"/>
  <Override PartName="/ppt/charts/style1.xml" ContentType="application/vnd.ms-office.chartstyle+xml"/>
  <Override PartName="/ppt/charts/colors1.xml" ContentType="application/vnd.ms-office.chartcolorstyle+xml"/>
  <Override PartName="/ppt/charts/chart11.xml" ContentType="application/vnd.openxmlformats-officedocument.drawingml.chart+xml"/>
  <Override PartName="/ppt/charts/style2.xml" ContentType="application/vnd.ms-office.chartstyle+xml"/>
  <Override PartName="/ppt/charts/colors2.xml" ContentType="application/vnd.ms-office.chartcolorstyle+xml"/>
  <Override PartName="/ppt/tags/tag667.xml" ContentType="application/vnd.openxmlformats-officedocument.presentationml.tags+xml"/>
  <Override PartName="/ppt/tags/tag668.xml" ContentType="application/vnd.openxmlformats-officedocument.presentationml.tags+xml"/>
  <Override PartName="/ppt/notesSlides/notesSlide6.xml" ContentType="application/vnd.openxmlformats-officedocument.presentationml.notesSlide+xml"/>
  <Override PartName="/ppt/tags/tag669.xml" ContentType="application/vnd.openxmlformats-officedocument.presentationml.tags+xml"/>
  <Override PartName="/ppt/notesSlides/notesSlide7.xml" ContentType="application/vnd.openxmlformats-officedocument.presentationml.notesSlide+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notesSlides/notesSlide8.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notesSlides/notesSlide9.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tags/tag890.xml" ContentType="application/vnd.openxmlformats-officedocument.presentationml.tags+xml"/>
  <Override PartName="/ppt/tags/tag891.xml" ContentType="application/vnd.openxmlformats-officedocument.presentationml.tags+xml"/>
  <Override PartName="/ppt/notesSlides/notesSlide10.xml" ContentType="application/vnd.openxmlformats-officedocument.presentationml.notesSlide+xml"/>
  <Override PartName="/ppt/tags/tag892.xml" ContentType="application/vnd.openxmlformats-officedocument.presentationml.tags+xml"/>
  <Override PartName="/ppt/notesSlides/notesSlide11.xml" ContentType="application/vnd.openxmlformats-officedocument.presentationml.notesSlide+xml"/>
  <Override PartName="/ppt/tags/tag893.xml" ContentType="application/vnd.openxmlformats-officedocument.presentationml.tags+xml"/>
  <Override PartName="/ppt/notesSlides/notesSlide12.xml" ContentType="application/vnd.openxmlformats-officedocument.presentationml.notesSlide+xml"/>
  <Override PartName="/ppt/tags/tag894.xml" ContentType="application/vnd.openxmlformats-officedocument.presentationml.tags+xml"/>
  <Override PartName="/ppt/notesSlides/notesSlide13.xml" ContentType="application/vnd.openxmlformats-officedocument.presentationml.notesSlide+xml"/>
  <Override PartName="/ppt/tags/tag895.xml" ContentType="application/vnd.openxmlformats-officedocument.presentationml.tags+xml"/>
  <Override PartName="/ppt/notesSlides/notesSlide14.xml" ContentType="application/vnd.openxmlformats-officedocument.presentationml.notesSlide+xml"/>
  <Override PartName="/ppt/tags/tag896.xml" ContentType="application/vnd.openxmlformats-officedocument.presentationml.tags+xml"/>
  <Override PartName="/ppt/notesSlides/notesSlide15.xml" ContentType="application/vnd.openxmlformats-officedocument.presentationml.notesSlide+xml"/>
  <Override PartName="/ppt/tags/tag897.xml" ContentType="application/vnd.openxmlformats-officedocument.presentationml.tags+xml"/>
  <Override PartName="/ppt/notesSlides/notesSlide16.xml" ContentType="application/vnd.openxmlformats-officedocument.presentationml.notesSlide+xml"/>
  <Override PartName="/ppt/tags/tag898.xml" ContentType="application/vnd.openxmlformats-officedocument.presentationml.tags+xml"/>
  <Override PartName="/ppt/notesSlides/notesSlide17.xml" ContentType="application/vnd.openxmlformats-officedocument.presentationml.notesSlide+xml"/>
  <Override PartName="/ppt/tags/tag899.xml" ContentType="application/vnd.openxmlformats-officedocument.presentationml.tags+xml"/>
  <Override PartName="/ppt/notesSlides/notesSlide18.xml" ContentType="application/vnd.openxmlformats-officedocument.presentationml.notesSlide+xml"/>
  <Override PartName="/ppt/tags/tag900.xml" ContentType="application/vnd.openxmlformats-officedocument.presentationml.tags+xml"/>
  <Override PartName="/ppt/notesSlides/notesSlide19.xml" ContentType="application/vnd.openxmlformats-officedocument.presentationml.notesSlide+xml"/>
  <Override PartName="/ppt/tags/tag901.xml" ContentType="application/vnd.openxmlformats-officedocument.presentationml.tags+xml"/>
  <Override PartName="/ppt/notesSlides/notesSlide20.xml" ContentType="application/vnd.openxmlformats-officedocument.presentationml.notesSlide+xml"/>
  <Override PartName="/ppt/tags/tag902.xml" ContentType="application/vnd.openxmlformats-officedocument.presentationml.tags+xml"/>
  <Override PartName="/ppt/notesSlides/notesSlide21.xml" ContentType="application/vnd.openxmlformats-officedocument.presentationml.notesSlide+xml"/>
  <Override PartName="/ppt/tags/tag903.xml" ContentType="application/vnd.openxmlformats-officedocument.presentationml.tags+xml"/>
  <Override PartName="/ppt/notesSlides/notesSlide22.xml" ContentType="application/vnd.openxmlformats-officedocument.presentationml.notesSlide+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charts/chart17.xml" ContentType="application/vnd.openxmlformats-officedocument.drawingml.chart+xml"/>
  <Override PartName="/ppt/charts/chart18.xml" ContentType="application/vnd.openxmlformats-officedocument.drawingml.chart+xml"/>
  <Override PartName="/ppt/tags/tag923.xml" ContentType="application/vnd.openxmlformats-officedocument.presentationml.tags+xml"/>
  <Override PartName="/ppt/notesSlides/notesSlide23.xml" ContentType="application/vnd.openxmlformats-officedocument.presentationml.notesSlide+xml"/>
  <Override PartName="/ppt/tags/tag924.xml" ContentType="application/vnd.openxmlformats-officedocument.presentationml.tags+xml"/>
  <Override PartName="/ppt/tags/tag925.xml" ContentType="application/vnd.openxmlformats-officedocument.presentationml.tags+xml"/>
  <Override PartName="/ppt/notesSlides/notesSlide24.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charts/chart21.xml" ContentType="application/vnd.openxmlformats-officedocument.drawingml.chart+xml"/>
  <Override PartName="/ppt/charts/chart22.xml" ContentType="application/vnd.openxmlformats-officedocument.drawingml.chart+xml"/>
  <Override PartName="/ppt/tags/tag1029.xml" ContentType="application/vnd.openxmlformats-officedocument.presentationml.tags+xml"/>
  <Override PartName="/ppt/notesSlides/notesSlide25.xml" ContentType="application/vnd.openxmlformats-officedocument.presentationml.notesSlide+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charts/chart23.xml" ContentType="application/vnd.openxmlformats-officedocument.drawingml.chart+xml"/>
  <Override PartName="/ppt/tags/tag1054.xml" ContentType="application/vnd.openxmlformats-officedocument.presentationml.tags+xml"/>
  <Override PartName="/ppt/notesSlides/notesSlide26.xml" ContentType="application/vnd.openxmlformats-officedocument.presentationml.notesSlide+xml"/>
  <Override PartName="/ppt/tags/tag1055.xml" ContentType="application/vnd.openxmlformats-officedocument.presentationml.tag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1056.xml" ContentType="application/vnd.openxmlformats-officedocument.presentationml.tags+xml"/>
  <Override PartName="/ppt/tags/tag1057.xml" ContentType="application/vnd.openxmlformats-officedocument.presentationml.tags+xml"/>
  <Override PartName="/ppt/notesSlides/notesSlide29.xml" ContentType="application/vnd.openxmlformats-officedocument.presentationml.notesSlide+xml"/>
  <Override PartName="/ppt/tags/tag1058.xml" ContentType="application/vnd.openxmlformats-officedocument.presentationml.tags+xml"/>
  <Override PartName="/ppt/tags/tag1059.xml" ContentType="application/vnd.openxmlformats-officedocument.presentationml.tag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charts/chart24.xml" ContentType="application/vnd.openxmlformats-officedocument.drawingml.chart+xml"/>
  <Override PartName="/ppt/charts/style3.xml" ContentType="application/vnd.ms-office.chartstyle+xml"/>
  <Override PartName="/ppt/charts/colors3.xml" ContentType="application/vnd.ms-office.chartcolorstyle+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charts/chart25.xml" ContentType="application/vnd.openxmlformats-officedocument.drawingml.chart+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charts/chart26.xml" ContentType="application/vnd.openxmlformats-officedocument.drawingml.chart+xml"/>
  <Override PartName="/ppt/charts/chart27.xml" ContentType="application/vnd.openxmlformats-officedocument.drawingml.chart+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charts/chart28.xml" ContentType="application/vnd.openxmlformats-officedocument.drawingml.chart+xml"/>
  <Override PartName="/ppt/charts/chart29.xml" ContentType="application/vnd.openxmlformats-officedocument.drawingml.chart+xml"/>
  <Override PartName="/ppt/notesSlides/notesSlide33.xml" ContentType="application/vnd.openxmlformats-officedocument.presentationml.notesSlide+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charts/chart30.xml" ContentType="application/vnd.openxmlformats-officedocument.drawingml.chart+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notesSlides/notesSlide34.xml" ContentType="application/vnd.openxmlformats-officedocument.presentationml.notesSlide+xml"/>
  <Override PartName="/ppt/tags/tag1196.xml" ContentType="application/vnd.openxmlformats-officedocument.presentationml.tags+xml"/>
  <Override PartName="/ppt/tags/tag1197.xml" ContentType="application/vnd.openxmlformats-officedocument.presentationml.tags+xml"/>
  <Override PartName="/ppt/notesSlides/notesSlide35.xml" ContentType="application/vnd.openxmlformats-officedocument.presentationml.notesSlide+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charts/chart31.xml" ContentType="application/vnd.openxmlformats-officedocument.drawingml.chart+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notesSlides/notesSlide36.xml" ContentType="application/vnd.openxmlformats-officedocument.presentationml.notesSlide+xml"/>
  <Override PartName="/ppt/charts/chart32.xml" ContentType="application/vnd.openxmlformats-officedocument.drawingml.chart+xml"/>
  <Override PartName="/ppt/tags/tag1269.xml" ContentType="application/vnd.openxmlformats-officedocument.presentationml.tags+xml"/>
  <Override PartName="/ppt/tags/tag1270.xml" ContentType="application/vnd.openxmlformats-officedocument.presentationml.tags+xml"/>
  <Override PartName="/ppt/notesSlides/notesSlide37.xml" ContentType="application/vnd.openxmlformats-officedocument.presentationml.notesSlide+xml"/>
  <Override PartName="/ppt/tags/tag1271.xml" ContentType="application/vnd.openxmlformats-officedocument.presentationml.tag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tags/tag1272.xml" ContentType="application/vnd.openxmlformats-officedocument.presentationml.tags+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removePersonalInfoOnSave="1" saveSubsetFonts="1" bookmarkIdSeed="9">
  <p:sldMasterIdLst>
    <p:sldMasterId id="2147483660" r:id="rId1"/>
    <p:sldMasterId id="2147483677" r:id="rId2"/>
  </p:sldMasterIdLst>
  <p:notesMasterIdLst>
    <p:notesMasterId r:id="rId112"/>
  </p:notesMasterIdLst>
  <p:handoutMasterIdLst>
    <p:handoutMasterId r:id="rId113"/>
  </p:handoutMasterIdLst>
  <p:sldIdLst>
    <p:sldId id="494" r:id="rId3"/>
    <p:sldId id="2147470423" r:id="rId4"/>
    <p:sldId id="2147470424" r:id="rId5"/>
    <p:sldId id="385" r:id="rId6"/>
    <p:sldId id="2147470418" r:id="rId7"/>
    <p:sldId id="2147472386" r:id="rId8"/>
    <p:sldId id="2147472408" r:id="rId9"/>
    <p:sldId id="2147472388" r:id="rId10"/>
    <p:sldId id="2147472389" r:id="rId11"/>
    <p:sldId id="2147472407" r:id="rId12"/>
    <p:sldId id="2147472409" r:id="rId13"/>
    <p:sldId id="2147470419" r:id="rId14"/>
    <p:sldId id="2147470420" r:id="rId15"/>
    <p:sldId id="2147470421" r:id="rId16"/>
    <p:sldId id="734" r:id="rId17"/>
    <p:sldId id="391" r:id="rId18"/>
    <p:sldId id="2147472392" r:id="rId19"/>
    <p:sldId id="670" r:id="rId20"/>
    <p:sldId id="2147472393" r:id="rId21"/>
    <p:sldId id="2147472394" r:id="rId22"/>
    <p:sldId id="2147472395" r:id="rId23"/>
    <p:sldId id="2147472415" r:id="rId24"/>
    <p:sldId id="2147472416" r:id="rId25"/>
    <p:sldId id="2147472417" r:id="rId26"/>
    <p:sldId id="2147472418" r:id="rId27"/>
    <p:sldId id="2147472419" r:id="rId28"/>
    <p:sldId id="2147472420" r:id="rId29"/>
    <p:sldId id="2147472421" r:id="rId30"/>
    <p:sldId id="2147472422" r:id="rId31"/>
    <p:sldId id="2147472423" r:id="rId32"/>
    <p:sldId id="2147472424" r:id="rId33"/>
    <p:sldId id="2147472425" r:id="rId34"/>
    <p:sldId id="2147472396" r:id="rId35"/>
    <p:sldId id="2147472397" r:id="rId36"/>
    <p:sldId id="461" r:id="rId37"/>
    <p:sldId id="2147472398" r:id="rId38"/>
    <p:sldId id="462" r:id="rId39"/>
    <p:sldId id="2147472399" r:id="rId40"/>
    <p:sldId id="2147470410" r:id="rId41"/>
    <p:sldId id="432" r:id="rId42"/>
    <p:sldId id="534" r:id="rId43"/>
    <p:sldId id="535" r:id="rId44"/>
    <p:sldId id="2147472379" r:id="rId45"/>
    <p:sldId id="418" r:id="rId46"/>
    <p:sldId id="2147472410" r:id="rId47"/>
    <p:sldId id="433" r:id="rId48"/>
    <p:sldId id="529" r:id="rId49"/>
    <p:sldId id="577" r:id="rId50"/>
    <p:sldId id="436" r:id="rId51"/>
    <p:sldId id="484" r:id="rId52"/>
    <p:sldId id="437" r:id="rId53"/>
    <p:sldId id="751" r:id="rId54"/>
    <p:sldId id="2147472384" r:id="rId55"/>
    <p:sldId id="2147470430" r:id="rId56"/>
    <p:sldId id="648" r:id="rId57"/>
    <p:sldId id="486" r:id="rId58"/>
    <p:sldId id="511" r:id="rId59"/>
    <p:sldId id="653" r:id="rId60"/>
    <p:sldId id="2147470435" r:id="rId61"/>
    <p:sldId id="2147470436" r:id="rId62"/>
    <p:sldId id="2147472400" r:id="rId63"/>
    <p:sldId id="738" r:id="rId64"/>
    <p:sldId id="716" r:id="rId65"/>
    <p:sldId id="439" r:id="rId66"/>
    <p:sldId id="2147470427" r:id="rId67"/>
    <p:sldId id="2147470428" r:id="rId68"/>
    <p:sldId id="2147470429" r:id="rId69"/>
    <p:sldId id="748" r:id="rId70"/>
    <p:sldId id="441" r:id="rId71"/>
    <p:sldId id="2147472412" r:id="rId72"/>
    <p:sldId id="2147472380" r:id="rId73"/>
    <p:sldId id="2147470431" r:id="rId74"/>
    <p:sldId id="2147470432" r:id="rId75"/>
    <p:sldId id="443" r:id="rId76"/>
    <p:sldId id="2147470438" r:id="rId77"/>
    <p:sldId id="682" r:id="rId78"/>
    <p:sldId id="2147470433" r:id="rId79"/>
    <p:sldId id="651" r:id="rId80"/>
    <p:sldId id="2147470422" r:id="rId81"/>
    <p:sldId id="2147470317" r:id="rId82"/>
    <p:sldId id="747" r:id="rId83"/>
    <p:sldId id="2147472383" r:id="rId84"/>
    <p:sldId id="663" r:id="rId85"/>
    <p:sldId id="2147470439" r:id="rId86"/>
    <p:sldId id="474" r:id="rId87"/>
    <p:sldId id="510" r:id="rId88"/>
    <p:sldId id="2147470434" r:id="rId89"/>
    <p:sldId id="392" r:id="rId90"/>
    <p:sldId id="749" r:id="rId91"/>
    <p:sldId id="2147472414" r:id="rId92"/>
    <p:sldId id="662" r:id="rId93"/>
    <p:sldId id="2147472426" r:id="rId94"/>
    <p:sldId id="447" r:id="rId95"/>
    <p:sldId id="448" r:id="rId96"/>
    <p:sldId id="393" r:id="rId97"/>
    <p:sldId id="542" r:id="rId98"/>
    <p:sldId id="476" r:id="rId99"/>
    <p:sldId id="2147470425" r:id="rId100"/>
    <p:sldId id="512" r:id="rId101"/>
    <p:sldId id="478" r:id="rId102"/>
    <p:sldId id="543" r:id="rId103"/>
    <p:sldId id="574" r:id="rId104"/>
    <p:sldId id="2147472385" r:id="rId105"/>
    <p:sldId id="544" r:id="rId106"/>
    <p:sldId id="481" r:id="rId107"/>
    <p:sldId id="546" r:id="rId108"/>
    <p:sldId id="545" r:id="rId109"/>
    <p:sldId id="567" r:id="rId110"/>
    <p:sldId id="449" r:id="rId111"/>
  </p:sldIdLst>
  <p:sldSz cx="9906000" cy="6858000" type="A4"/>
  <p:notesSz cx="6735763" cy="9866313"/>
  <p:custDataLst>
    <p:tags r:id="rId114"/>
  </p:custDataLst>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2" orient="horz" pos="4065" userDrawn="1">
          <p15:clr>
            <a:srgbClr val="A4A3A4"/>
          </p15:clr>
        </p15:guide>
        <p15:guide id="7" pos="3120" userDrawn="1">
          <p15:clr>
            <a:srgbClr val="A4A3A4"/>
          </p15:clr>
        </p15:guide>
        <p15:guide id="8" orient="horz" pos="3158" userDrawn="1">
          <p15:clr>
            <a:srgbClr val="A4A3A4"/>
          </p15:clr>
        </p15:guide>
        <p15:guide id="10" pos="1487" userDrawn="1">
          <p15:clr>
            <a:srgbClr val="A4A3A4"/>
          </p15:clr>
        </p15:guide>
        <p15:guide id="11" pos="6023" userDrawn="1">
          <p15:clr>
            <a:srgbClr val="A4A3A4"/>
          </p15:clr>
        </p15:guide>
        <p15:guide id="13" orient="horz" pos="1389" userDrawn="1">
          <p15:clr>
            <a:srgbClr val="A4A3A4"/>
          </p15:clr>
        </p15:guide>
        <p15:guide id="14" pos="6068" userDrawn="1">
          <p15:clr>
            <a:srgbClr val="A4A3A4"/>
          </p15:clr>
        </p15:guide>
        <p15:guide id="15" orient="horz" pos="2750" userDrawn="1">
          <p15:clr>
            <a:srgbClr val="A4A3A4"/>
          </p15:clr>
        </p15:guide>
        <p15:guide id="16" orient="horz" pos="4156" userDrawn="1">
          <p15:clr>
            <a:srgbClr val="A4A3A4"/>
          </p15:clr>
        </p15:guide>
        <p15:guide id="17" orient="horz" pos="731"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作成者" initials="A" userId="Author"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F497D"/>
    <a:srgbClr val="AFCDE0"/>
    <a:srgbClr val="5F8AC3"/>
    <a:srgbClr val="F6CBA1"/>
    <a:srgbClr val="263C4C"/>
    <a:srgbClr val="F49292"/>
    <a:srgbClr val="BDD0DF"/>
    <a:srgbClr val="B5D1E2"/>
    <a:srgbClr val="B5EDC2"/>
    <a:srgbClr val="E6E6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539" autoAdjust="0"/>
    <p:restoredTop sz="85967" autoAdjust="0"/>
  </p:normalViewPr>
  <p:slideViewPr>
    <p:cSldViewPr>
      <p:cViewPr varScale="1">
        <p:scale>
          <a:sx n="92" d="100"/>
          <a:sy n="92" d="100"/>
        </p:scale>
        <p:origin x="1032" y="293"/>
      </p:cViewPr>
      <p:guideLst>
        <p:guide orient="horz" pos="4065"/>
        <p:guide pos="3120"/>
        <p:guide orient="horz" pos="3158"/>
        <p:guide pos="1487"/>
        <p:guide pos="6023"/>
        <p:guide orient="horz" pos="1389"/>
        <p:guide pos="6068"/>
        <p:guide orient="horz" pos="2750"/>
        <p:guide orient="horz" pos="4156"/>
        <p:guide orient="horz" pos="731"/>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32376"/>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theme" Target="theme/theme1.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notesMaster" Target="notesMasters/notesMaster1.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handoutMaster" Target="handoutMasters/handoutMaster1.xml"/><Relationship Id="rId118" Type="http://schemas.openxmlformats.org/officeDocument/2006/relationships/tableStyles" Target="tableStyles.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tags" Target="tags/tag1.xml"/><Relationship Id="rId119" Type="http://schemas.microsoft.com/office/2018/10/relationships/authors" Target="author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presProps" Target="presProp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viewProps" Target="viewProps.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Binary_Worksheet.xlsb"/></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2.xml"/><Relationship Id="rId1" Type="http://schemas.microsoft.com/office/2011/relationships/chartStyle" Target="style2.xml"/></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Binary_Worksheet10.xlsb"/></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Binary_Worksheet11.xlsb"/></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Binary_Worksheet12.xlsb"/></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Binary_Worksheet13.xlsb"/></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Binary_Worksheet14.xlsb"/></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Binary_Worksheet15.xlsb"/></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Binary_Worksheet16.xlsb"/></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Binary_Worksheet1.xlsb"/></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Binary_Worksheet19.xlsb"/></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Binary_Worksheet20.xlsb"/></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Binary_Worksheet21.xlsb"/></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3.xml"/><Relationship Id="rId1" Type="http://schemas.microsoft.com/office/2011/relationships/chartStyle" Target="style3.xml"/></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Binary_Worksheet23.xlsb"/></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Binary_Worksheet24.xlsb"/></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Binary_Worksheet25.xlsb"/></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Binary_Worksheet26.xlsb"/></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Binary_Worksheet27.xlsb"/></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Binary_Worksheet2.xlsb"/></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Binary_Worksheet28.xlsb"/></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Binary_Worksheet30.xlsb"/></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Binary_Worksheet3.xlsb"/></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Binary_Worksheet4.xlsb"/></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Binary_Worksheet5.xlsb"/></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Binary_Worksheet6.xlsb"/></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Binary_Worksheet7.xlsb"/></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Binary_Worksheet8.xlsb"/></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1340242402950991E-3"/>
          <c:y val="0.11965811965811966"/>
          <c:w val="0.95274898998770419"/>
          <c:h val="0.76068376068376065"/>
        </c:manualLayout>
      </c:layout>
      <c:barChart>
        <c:barDir val="col"/>
        <c:grouping val="stacked"/>
        <c:varyColors val="0"/>
        <c:ser>
          <c:idx val="0"/>
          <c:order val="0"/>
          <c:spPr>
            <a:solidFill>
              <a:srgbClr val="80CCE8"/>
            </a:solidFill>
            <a:ln w="9525" cmpd="sng" algn="ctr">
              <a:solidFill>
                <a:srgbClr val="808080"/>
              </a:solidFill>
              <a:prstDash val="solid"/>
            </a:ln>
          </c:spPr>
          <c:invertIfNegative val="0"/>
          <c:val>
            <c:numRef>
              <c:f>Sheet1!$A$1:$AC$1</c:f>
              <c:numCache>
                <c:formatCode>General</c:formatCode>
                <c:ptCount val="29"/>
                <c:pt idx="0">
                  <c:v>126015630</c:v>
                </c:pt>
                <c:pt idx="1">
                  <c:v>127302283</c:v>
                </c:pt>
                <c:pt idx="2">
                  <c:v>128532873</c:v>
                </c:pt>
                <c:pt idx="3">
                  <c:v>129736333</c:v>
                </c:pt>
                <c:pt idx="4">
                  <c:v>130904094</c:v>
                </c:pt>
                <c:pt idx="5">
                  <c:v>132034839</c:v>
                </c:pt>
                <c:pt idx="6">
                  <c:v>133135374.00000001</c:v>
                </c:pt>
                <c:pt idx="7">
                  <c:v>134204788.99999999</c:v>
                </c:pt>
                <c:pt idx="8">
                  <c:v>135239661</c:v>
                </c:pt>
                <c:pt idx="9">
                  <c:v>136242160</c:v>
                </c:pt>
                <c:pt idx="10">
                  <c:v>137158895</c:v>
                </c:pt>
                <c:pt idx="11">
                  <c:v>138014416</c:v>
                </c:pt>
                <c:pt idx="12">
                  <c:v>138872196</c:v>
                </c:pt>
                <c:pt idx="13">
                  <c:v>139690229</c:v>
                </c:pt>
                <c:pt idx="14">
                  <c:v>140432733</c:v>
                </c:pt>
                <c:pt idx="15">
                  <c:v>141081591</c:v>
                </c:pt>
                <c:pt idx="16">
                  <c:v>141719683</c:v>
                </c:pt>
                <c:pt idx="17">
                  <c:v>142320374</c:v>
                </c:pt>
                <c:pt idx="18">
                  <c:v>142752157</c:v>
                </c:pt>
                <c:pt idx="19">
                  <c:v>143044542</c:v>
                </c:pt>
                <c:pt idx="20">
                  <c:v>143282967</c:v>
                </c:pt>
                <c:pt idx="21">
                  <c:v>143454664</c:v>
                </c:pt>
                <c:pt idx="22">
                  <c:v>143470658</c:v>
                </c:pt>
                <c:pt idx="23">
                  <c:v>143404870</c:v>
                </c:pt>
                <c:pt idx="24">
                  <c:v>143336022</c:v>
                </c:pt>
                <c:pt idx="25">
                  <c:v>143239726</c:v>
                </c:pt>
                <c:pt idx="26">
                  <c:v>142430044</c:v>
                </c:pt>
                <c:pt idx="27">
                  <c:v>139070004</c:v>
                </c:pt>
                <c:pt idx="28">
                  <c:v>132765470</c:v>
                </c:pt>
              </c:numCache>
            </c:numRef>
          </c:val>
          <c:extLst>
            <c:ext xmlns:c16="http://schemas.microsoft.com/office/drawing/2014/chart" uri="{C3380CC4-5D6E-409C-BE32-E72D297353CC}">
              <c16:uniqueId val="{00000000-BE55-48EE-8606-7E22DBB81EFE}"/>
            </c:ext>
          </c:extLst>
        </c:ser>
        <c:dLbls>
          <c:showLegendKey val="0"/>
          <c:showVal val="0"/>
          <c:showCatName val="0"/>
          <c:showSerName val="0"/>
          <c:showPercent val="0"/>
          <c:showBubbleSize val="0"/>
        </c:dLbls>
        <c:gapWidth val="60"/>
        <c:overlap val="100"/>
        <c:axId val="1704638111"/>
        <c:axId val="1"/>
      </c:barChart>
      <c:lineChart>
        <c:grouping val="standard"/>
        <c:varyColors val="0"/>
        <c:ser>
          <c:idx val="1"/>
          <c:order val="1"/>
          <c:spPr>
            <a:ln w="9525" cmpd="sng" algn="ctr">
              <a:solidFill>
                <a:srgbClr val="1F497D"/>
              </a:solidFill>
              <a:prstDash val="solid"/>
            </a:ln>
          </c:spPr>
          <c:marker>
            <c:symbol val="circle"/>
            <c:size val="6"/>
            <c:spPr>
              <a:solidFill>
                <a:srgbClr val="1F497D"/>
              </a:solidFill>
              <a:ln w="9525" cmpd="sng" algn="ctr">
                <a:solidFill>
                  <a:srgbClr val="1F497D"/>
                </a:solidFill>
                <a:prstDash val="solid"/>
              </a:ln>
            </c:spPr>
          </c:marker>
          <c:val>
            <c:numRef>
              <c:f>Sheet1!$A$2:$AC$2</c:f>
              <c:numCache>
                <c:formatCode>General</c:formatCode>
                <c:ptCount val="29"/>
                <c:pt idx="0">
                  <c:v>2.1120000000000001</c:v>
                </c:pt>
                <c:pt idx="1">
                  <c:v>1.952</c:v>
                </c:pt>
                <c:pt idx="2">
                  <c:v>1.8959999999999999</c:v>
                </c:pt>
                <c:pt idx="3">
                  <c:v>1.8320000000000001</c:v>
                </c:pt>
                <c:pt idx="4">
                  <c:v>1.754</c:v>
                </c:pt>
                <c:pt idx="5">
                  <c:v>1.6879999999999999</c:v>
                </c:pt>
                <c:pt idx="6">
                  <c:v>1.6339999999999999</c:v>
                </c:pt>
                <c:pt idx="7">
                  <c:v>1.5680000000000001</c:v>
                </c:pt>
                <c:pt idx="8">
                  <c:v>1.506</c:v>
                </c:pt>
                <c:pt idx="9">
                  <c:v>1.448</c:v>
                </c:pt>
                <c:pt idx="10">
                  <c:v>1.234</c:v>
                </c:pt>
                <c:pt idx="11">
                  <c:v>1.252</c:v>
                </c:pt>
                <c:pt idx="12">
                  <c:v>1.226</c:v>
                </c:pt>
                <c:pt idx="13">
                  <c:v>1.1240000000000001</c:v>
                </c:pt>
                <c:pt idx="14">
                  <c:v>0.996</c:v>
                </c:pt>
                <c:pt idx="15">
                  <c:v>0.84799999999999998</c:v>
                </c:pt>
                <c:pt idx="16">
                  <c:v>0.95799999999999996</c:v>
                </c:pt>
                <c:pt idx="17">
                  <c:v>0.73399999999999999</c:v>
                </c:pt>
                <c:pt idx="18">
                  <c:v>0.47799999999999998</c:v>
                </c:pt>
                <c:pt idx="19">
                  <c:v>0.34200000000000003</c:v>
                </c:pt>
                <c:pt idx="20">
                  <c:v>0.32400000000000001</c:v>
                </c:pt>
                <c:pt idx="21">
                  <c:v>0.154</c:v>
                </c:pt>
                <c:pt idx="22">
                  <c:v>-0.11</c:v>
                </c:pt>
                <c:pt idx="23">
                  <c:v>-7.3999999999999996E-2</c:v>
                </c:pt>
                <c:pt idx="24">
                  <c:v>-0.11799999999999999</c:v>
                </c:pt>
                <c:pt idx="25">
                  <c:v>-0.15</c:v>
                </c:pt>
                <c:pt idx="26">
                  <c:v>-0.3</c:v>
                </c:pt>
                <c:pt idx="27">
                  <c:v>-0.68</c:v>
                </c:pt>
                <c:pt idx="28">
                  <c:v>-1.1759999999999999</c:v>
                </c:pt>
              </c:numCache>
            </c:numRef>
          </c:val>
          <c:smooth val="0"/>
          <c:extLst>
            <c:ext xmlns:c16="http://schemas.microsoft.com/office/drawing/2014/chart" uri="{C3380CC4-5D6E-409C-BE32-E72D297353CC}">
              <c16:uniqueId val="{00000001-BE55-48EE-8606-7E22DBB81EFE}"/>
            </c:ext>
          </c:extLst>
        </c:ser>
        <c:dLbls>
          <c:showLegendKey val="0"/>
          <c:showVal val="0"/>
          <c:showCatName val="0"/>
          <c:showSerName val="0"/>
          <c:showPercent val="0"/>
          <c:showBubbleSize val="0"/>
        </c:dLbls>
        <c:marker val="1"/>
        <c:smooth val="0"/>
        <c:axId val="2"/>
        <c:axId val="3"/>
      </c:lineChart>
      <c:catAx>
        <c:axId val="1704638111"/>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15000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704638111"/>
        <c:crosses val="min"/>
        <c:crossBetween val="between"/>
        <c:majorUnit val="25000000"/>
      </c:valAx>
      <c:catAx>
        <c:axId val="2"/>
        <c:scaling>
          <c:orientation val="minMax"/>
        </c:scaling>
        <c:delete val="1"/>
        <c:axPos val="b"/>
        <c:majorGridlines>
          <c:spPr>
            <a:ln>
              <a:noFill/>
            </a:ln>
          </c:spPr>
        </c:majorGridlines>
        <c:majorTickMark val="out"/>
        <c:minorTickMark val="none"/>
        <c:tickLblPos val="none"/>
        <c:crossAx val="3"/>
        <c:crosses val="min"/>
        <c:auto val="0"/>
        <c:lblAlgn val="ctr"/>
        <c:lblOffset val="100"/>
        <c:noMultiLvlLbl val="0"/>
      </c:catAx>
      <c:valAx>
        <c:axId val="3"/>
        <c:scaling>
          <c:orientation val="minMax"/>
          <c:max val="6"/>
          <c:min val="-2"/>
        </c:scaling>
        <c:delete val="0"/>
        <c:axPos val="r"/>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2"/>
        <c:crosses val="max"/>
        <c:crossBetween val="between"/>
        <c:majorUnit val="2"/>
      </c:valAx>
    </c:plotArea>
    <c:plotVisOnly val="0"/>
    <c:dispBlanksAs val="gap"/>
    <c:showDLblsOverMax val="1"/>
  </c:chart>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Column1</c:v>
                </c:pt>
              </c:strCache>
            </c:strRef>
          </c:tx>
          <c:spPr>
            <a:solidFill>
              <a:schemeClr val="accent1"/>
            </a:solidFill>
            <a:ln>
              <a:noFill/>
            </a:ln>
            <a:effectLst/>
          </c:spPr>
          <c:invertIfNegative val="0"/>
          <c:dLbls>
            <c:dLbl>
              <c:idx val="2"/>
              <c:layout>
                <c:manualLayout>
                  <c:x val="-2.227088172817366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2DF4-4878-B518-A0EFCFCC3B5F}"/>
                </c:ext>
              </c:extLst>
            </c:dLbl>
            <c:dLbl>
              <c:idx val="11"/>
              <c:layout>
                <c:manualLayout>
                  <c:x val="0"/>
                  <c:y val="-1.574608678747097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693-43F0-84B0-D8E6406D9BE8}"/>
                </c:ext>
              </c:extLst>
            </c:dLbl>
            <c:spPr>
              <a:noFill/>
              <a:ln>
                <a:noFill/>
              </a:ln>
              <a:effectLst/>
            </c:spPr>
            <c:txPr>
              <a:bodyPr rot="0" spcFirstLastPara="1" vertOverflow="ellipsis" vert="horz" wrap="square" lIns="38100" tIns="19050" rIns="38100" bIns="19050" anchor="ctr" anchorCtr="1">
                <a:spAutoFit/>
              </a:bodyPr>
              <a:lstStyle/>
              <a:p>
                <a:pPr>
                  <a:defRPr lang="ja-JP" sz="800" b="1"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Sheet1!$A$2:$A$16</c:f>
              <c:numCache>
                <c:formatCode>General</c:formatCode>
                <c:ptCount val="15"/>
                <c:pt idx="0">
                  <c:v>2012</c:v>
                </c:pt>
                <c:pt idx="1">
                  <c:v>2013</c:v>
                </c:pt>
                <c:pt idx="2">
                  <c:v>2014</c:v>
                </c:pt>
                <c:pt idx="3">
                  <c:v>2015</c:v>
                </c:pt>
                <c:pt idx="4">
                  <c:v>2016</c:v>
                </c:pt>
                <c:pt idx="5">
                  <c:v>2017</c:v>
                </c:pt>
                <c:pt idx="6">
                  <c:v>2018</c:v>
                </c:pt>
                <c:pt idx="7">
                  <c:v>2019</c:v>
                </c:pt>
                <c:pt idx="8">
                  <c:v>2020</c:v>
                </c:pt>
                <c:pt idx="9">
                  <c:v>2021</c:v>
                </c:pt>
                <c:pt idx="10">
                  <c:v>2022</c:v>
                </c:pt>
                <c:pt idx="11">
                  <c:v>2023</c:v>
                </c:pt>
                <c:pt idx="12">
                  <c:v>2024</c:v>
                </c:pt>
                <c:pt idx="13">
                  <c:v>2025</c:v>
                </c:pt>
              </c:numCache>
            </c:numRef>
          </c:cat>
          <c:val>
            <c:numRef>
              <c:f>Sheet1!$B$2:$B$16</c:f>
              <c:numCache>
                <c:formatCode>#,##0.0</c:formatCode>
                <c:ptCount val="15"/>
                <c:pt idx="0">
                  <c:v>18</c:v>
                </c:pt>
                <c:pt idx="1">
                  <c:v>8.5</c:v>
                </c:pt>
                <c:pt idx="2">
                  <c:v>5.7</c:v>
                </c:pt>
                <c:pt idx="3">
                  <c:v>2.7</c:v>
                </c:pt>
                <c:pt idx="4">
                  <c:v>1.9</c:v>
                </c:pt>
                <c:pt idx="5" formatCode="General">
                  <c:v>2</c:v>
                </c:pt>
                <c:pt idx="6" formatCode="General">
                  <c:v>2.2000000000000002</c:v>
                </c:pt>
                <c:pt idx="7" formatCode="General">
                  <c:v>2</c:v>
                </c:pt>
                <c:pt idx="8" formatCode="General">
                  <c:v>-10.199999999999999</c:v>
                </c:pt>
                <c:pt idx="9" formatCode="General">
                  <c:v>8.5</c:v>
                </c:pt>
                <c:pt idx="10" formatCode="General">
                  <c:v>2.5</c:v>
                </c:pt>
                <c:pt idx="11" formatCode="General">
                  <c:v>-0.7</c:v>
                </c:pt>
              </c:numCache>
            </c:numRef>
          </c:val>
          <c:extLst>
            <c:ext xmlns:c16="http://schemas.microsoft.com/office/drawing/2014/chart" uri="{C3380CC4-5D6E-409C-BE32-E72D297353CC}">
              <c16:uniqueId val="{00000000-2DF4-4878-B518-A0EFCFCC3B5F}"/>
            </c:ext>
          </c:extLst>
        </c:ser>
        <c:dLbls>
          <c:dLblPos val="outEnd"/>
          <c:showLegendKey val="0"/>
          <c:showVal val="1"/>
          <c:showCatName val="0"/>
          <c:showSerName val="0"/>
          <c:showPercent val="0"/>
          <c:showBubbleSize val="0"/>
        </c:dLbls>
        <c:gapWidth val="219"/>
        <c:overlap val="-27"/>
        <c:axId val="1588906127"/>
        <c:axId val="280660415"/>
      </c:barChart>
      <c:catAx>
        <c:axId val="15889061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1" i="0" u="none" strike="noStrike" kern="1200" baseline="0">
                <a:solidFill>
                  <a:schemeClr val="tx1"/>
                </a:solidFill>
                <a:latin typeface="+mn-lt"/>
                <a:ea typeface="+mn-ea"/>
                <a:cs typeface="+mn-cs"/>
              </a:defRPr>
            </a:pPr>
            <a:endParaRPr lang="ja-JP"/>
          </a:p>
        </c:txPr>
        <c:crossAx val="280660415"/>
        <c:crosses val="autoZero"/>
        <c:auto val="1"/>
        <c:lblAlgn val="ctr"/>
        <c:lblOffset val="100"/>
        <c:noMultiLvlLbl val="0"/>
      </c:catAx>
      <c:valAx>
        <c:axId val="280660415"/>
        <c:scaling>
          <c:orientation val="minMax"/>
        </c:scaling>
        <c:delete val="0"/>
        <c:axPos val="l"/>
        <c:numFmt formatCode="#,##0.0"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lang="ja-JP" sz="900" b="1" i="0" u="none" strike="noStrike" kern="1200" baseline="0">
                <a:solidFill>
                  <a:schemeClr val="tx1"/>
                </a:solidFill>
                <a:latin typeface="+mn-lt"/>
                <a:ea typeface="+mn-ea"/>
                <a:cs typeface="+mn-cs"/>
              </a:defRPr>
            </a:pPr>
            <a:endParaRPr lang="ja-JP"/>
          </a:p>
        </c:txPr>
        <c:crossAx val="1588906127"/>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ja-JP"/>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Expenditure</c:v>
                </c:pt>
              </c:strCache>
            </c:strRef>
          </c:tx>
          <c:spPr>
            <a:solidFill>
              <a:srgbClr val="4485B1"/>
            </a:solidFill>
            <a:ln>
              <a:noFill/>
            </a:ln>
            <a:effectLst/>
          </c:spPr>
          <c:invertIfNegative val="0"/>
          <c:dLbls>
            <c:dLbl>
              <c:idx val="2"/>
              <c:layout>
                <c:manualLayout>
                  <c:x val="1.7772030732757568E-3"/>
                  <c:y val="3.149217357494195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CF6-4C28-83E2-440DB1FC681E}"/>
                </c:ext>
              </c:extLst>
            </c:dLbl>
            <c:dLbl>
              <c:idx val="4"/>
              <c:layout>
                <c:manualLayout>
                  <c:x val="-1.6032067501316118E-2"/>
                  <c:y val="-2.8867492297295741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CF6-4C28-83E2-440DB1FC681E}"/>
                </c:ext>
              </c:extLst>
            </c:dLbl>
            <c:spPr>
              <a:noFill/>
              <a:ln>
                <a:noFill/>
              </a:ln>
              <a:effectLst/>
            </c:spPr>
            <c:txPr>
              <a:bodyPr rot="0" spcFirstLastPara="1" vertOverflow="ellipsis" vert="horz" wrap="square" lIns="38100" tIns="19050" rIns="38100" bIns="19050" anchor="ctr" anchorCtr="1">
                <a:spAutoFit/>
              </a:bodyPr>
              <a:lstStyle/>
              <a:p>
                <a:pPr>
                  <a:defRPr lang="ja-JP" sz="800" b="1"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6月</c:v>
                </c:pt>
                <c:pt idx="1">
                  <c:v>7月</c:v>
                </c:pt>
                <c:pt idx="2">
                  <c:v>8月</c:v>
                </c:pt>
                <c:pt idx="3">
                  <c:v>9月</c:v>
                </c:pt>
                <c:pt idx="4">
                  <c:v>10月</c:v>
                </c:pt>
                <c:pt idx="5">
                  <c:v>11月</c:v>
                </c:pt>
                <c:pt idx="6">
                  <c:v>12月</c:v>
                </c:pt>
              </c:strCache>
            </c:strRef>
          </c:cat>
          <c:val>
            <c:numRef>
              <c:f>Sheet1!$B$2:$B$8</c:f>
              <c:numCache>
                <c:formatCode>General</c:formatCode>
                <c:ptCount val="7"/>
                <c:pt idx="0">
                  <c:v>112.66</c:v>
                </c:pt>
                <c:pt idx="1">
                  <c:v>112.95</c:v>
                </c:pt>
                <c:pt idx="2">
                  <c:v>110.21</c:v>
                </c:pt>
                <c:pt idx="3">
                  <c:v>113.02</c:v>
                </c:pt>
                <c:pt idx="4">
                  <c:v>115.13</c:v>
                </c:pt>
                <c:pt idx="5">
                  <c:v>111.99</c:v>
                </c:pt>
                <c:pt idx="6">
                  <c:v>124.23</c:v>
                </c:pt>
              </c:numCache>
            </c:numRef>
          </c:val>
          <c:extLst>
            <c:ext xmlns:c16="http://schemas.microsoft.com/office/drawing/2014/chart" uri="{C3380CC4-5D6E-409C-BE32-E72D297353CC}">
              <c16:uniqueId val="{00000002-7CF6-4C28-83E2-440DB1FC681E}"/>
            </c:ext>
          </c:extLst>
        </c:ser>
        <c:dLbls>
          <c:dLblPos val="outEnd"/>
          <c:showLegendKey val="0"/>
          <c:showVal val="1"/>
          <c:showCatName val="0"/>
          <c:showSerName val="0"/>
          <c:showPercent val="0"/>
          <c:showBubbleSize val="0"/>
        </c:dLbls>
        <c:gapWidth val="219"/>
        <c:overlap val="-27"/>
        <c:axId val="1588906127"/>
        <c:axId val="280660415"/>
      </c:barChart>
      <c:catAx>
        <c:axId val="158890612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1" i="0" u="none" strike="noStrike" kern="1200" baseline="0">
                <a:solidFill>
                  <a:schemeClr val="tx1"/>
                </a:solidFill>
                <a:latin typeface="+mn-lt"/>
                <a:ea typeface="+mn-ea"/>
                <a:cs typeface="+mn-cs"/>
              </a:defRPr>
            </a:pPr>
            <a:endParaRPr lang="ja-JP"/>
          </a:p>
        </c:txPr>
        <c:crossAx val="280660415"/>
        <c:crosses val="autoZero"/>
        <c:auto val="1"/>
        <c:lblAlgn val="ctr"/>
        <c:lblOffset val="100"/>
        <c:noMultiLvlLbl val="0"/>
      </c:catAx>
      <c:valAx>
        <c:axId val="280660415"/>
        <c:scaling>
          <c:orientation val="minMax"/>
        </c:scaling>
        <c:delete val="0"/>
        <c:axPos val="l"/>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lang="ja-JP" sz="900" b="1" i="0" u="none" strike="noStrike" kern="1200" baseline="0">
                <a:solidFill>
                  <a:schemeClr val="tx1"/>
                </a:solidFill>
                <a:latin typeface="+mn-lt"/>
                <a:ea typeface="+mn-ea"/>
                <a:cs typeface="+mn-cs"/>
              </a:defRPr>
            </a:pPr>
            <a:endParaRPr lang="ja-JP"/>
          </a:p>
        </c:txPr>
        <c:crossAx val="1588906127"/>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ja-JP"/>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697674418604651E-2"/>
          <c:y val="0.27032967032967031"/>
          <c:w val="0.966046511627907"/>
          <c:h val="0.57362637362637359"/>
        </c:manualLayout>
      </c:layout>
      <c:lineChart>
        <c:grouping val="standard"/>
        <c:varyColors val="0"/>
        <c:ser>
          <c:idx val="0"/>
          <c:order val="0"/>
          <c:spPr>
            <a:ln w="9525" cmpd="sng" algn="ctr">
              <a:solidFill>
                <a:srgbClr val="1F497D"/>
              </a:solidFill>
              <a:prstDash val="solid"/>
            </a:ln>
          </c:spPr>
          <c:marker>
            <c:symbol val="circle"/>
            <c:size val="5"/>
            <c:spPr>
              <a:solidFill>
                <a:srgbClr val="1F497D"/>
              </a:solidFill>
              <a:ln w="9525" cmpd="sng" algn="ctr">
                <a:solidFill>
                  <a:srgbClr val="1F497D"/>
                </a:solidFill>
                <a:prstDash val="solid"/>
              </a:ln>
            </c:spPr>
          </c:marker>
          <c:dLbls>
            <c:dLbl>
              <c:idx val="0"/>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1F73-4841-A2D9-E31F0B677F31}"/>
                </c:ext>
              </c:extLst>
            </c:dLbl>
            <c:dLbl>
              <c:idx val="1"/>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F73-4841-A2D9-E31F0B677F31}"/>
                </c:ext>
              </c:extLst>
            </c:dLbl>
            <c:dLbl>
              <c:idx val="2"/>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1F73-4841-A2D9-E31F0B677F31}"/>
                </c:ext>
              </c:extLst>
            </c:dLbl>
            <c:dLbl>
              <c:idx val="3"/>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F73-4841-A2D9-E31F0B677F31}"/>
                </c:ext>
              </c:extLst>
            </c:dLbl>
            <c:dLbl>
              <c:idx val="4"/>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1F73-4841-A2D9-E31F0B677F31}"/>
                </c:ext>
              </c:extLst>
            </c:dLbl>
            <c:dLbl>
              <c:idx val="5"/>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1F73-4841-A2D9-E31F0B677F31}"/>
                </c:ext>
              </c:extLst>
            </c:dLbl>
            <c:dLbl>
              <c:idx val="6"/>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1F73-4841-A2D9-E31F0B677F31}"/>
                </c:ext>
              </c:extLst>
            </c:dLbl>
            <c:dLbl>
              <c:idx val="7"/>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F73-4841-A2D9-E31F0B677F31}"/>
                </c:ext>
              </c:extLst>
            </c:dLbl>
            <c:dLbl>
              <c:idx val="8"/>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1F73-4841-A2D9-E31F0B677F31}"/>
                </c:ext>
              </c:extLst>
            </c:dLbl>
            <c:dLbl>
              <c:idx val="9"/>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1F73-4841-A2D9-E31F0B677F31}"/>
                </c:ext>
              </c:extLst>
            </c:dLbl>
            <c:dLbl>
              <c:idx val="10"/>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1F73-4841-A2D9-E31F0B677F31}"/>
                </c:ext>
              </c:extLst>
            </c:dLbl>
            <c:dLbl>
              <c:idx val="11"/>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1F73-4841-A2D9-E31F0B677F31}"/>
                </c:ext>
              </c:extLst>
            </c:dLbl>
            <c:dLbl>
              <c:idx val="12"/>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1F73-4841-A2D9-E31F0B677F31}"/>
                </c:ext>
              </c:extLst>
            </c:dLbl>
            <c:dLbl>
              <c:idx val="13"/>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1F73-4841-A2D9-E31F0B677F31}"/>
                </c:ext>
              </c:extLst>
            </c:dLbl>
            <c:dLbl>
              <c:idx val="14"/>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1F73-4841-A2D9-E31F0B677F31}"/>
                </c:ext>
              </c:extLst>
            </c:dLbl>
            <c:dLbl>
              <c:idx val="15"/>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1F73-4841-A2D9-E31F0B677F31}"/>
                </c:ext>
              </c:extLst>
            </c:dLbl>
            <c:dLbl>
              <c:idx val="16"/>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1F73-4841-A2D9-E31F0B677F31}"/>
                </c:ext>
              </c:extLst>
            </c:dLbl>
            <c:dLbl>
              <c:idx val="17"/>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1F73-4841-A2D9-E31F0B677F31}"/>
                </c:ext>
              </c:extLst>
            </c:dLbl>
            <c:dLbl>
              <c:idx val="18"/>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1F73-4841-A2D9-E31F0B677F31}"/>
                </c:ext>
              </c:extLst>
            </c:dLbl>
            <c:dLbl>
              <c:idx val="19"/>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1F73-4841-A2D9-E31F0B677F31}"/>
                </c:ext>
              </c:extLst>
            </c:dLbl>
            <c:dLbl>
              <c:idx val="20"/>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1F73-4841-A2D9-E31F0B677F31}"/>
                </c:ext>
              </c:extLst>
            </c:dLbl>
            <c:dLbl>
              <c:idx val="21"/>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1F73-4841-A2D9-E31F0B677F31}"/>
                </c:ext>
              </c:extLst>
            </c:dLbl>
            <c:dLbl>
              <c:idx val="22"/>
              <c:layout>
                <c:manualLayout>
                  <c:x val="5.5813953488372094E-3"/>
                  <c:y val="-0.1197802197802197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1F73-4841-A2D9-E31F0B677F31}"/>
                </c:ext>
              </c:extLst>
            </c:dLbl>
            <c:dLbl>
              <c:idx val="23"/>
              <c:layout>
                <c:manualLayout>
                  <c:x val="0"/>
                  <c:y val="-0.114285714285714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1F73-4841-A2D9-E31F0B677F31}"/>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Sheet1!$A$1:$X$1</c:f>
              <c:numCache>
                <c:formatCode>General</c:formatCode>
                <c:ptCount val="24"/>
                <c:pt idx="0">
                  <c:v>55.18834305</c:v>
                </c:pt>
                <c:pt idx="1">
                  <c:v>55.014724729999998</c:v>
                </c:pt>
                <c:pt idx="2">
                  <c:v>62.265102390000003</c:v>
                </c:pt>
                <c:pt idx="3">
                  <c:v>63.07395935000001</c:v>
                </c:pt>
                <c:pt idx="4">
                  <c:v>64.11597442999998</c:v>
                </c:pt>
                <c:pt idx="5">
                  <c:v>63.710090639999997</c:v>
                </c:pt>
                <c:pt idx="6">
                  <c:v>71.952461240000005</c:v>
                </c:pt>
                <c:pt idx="7">
                  <c:v>75.609992979999987</c:v>
                </c:pt>
                <c:pt idx="8">
                  <c:v>75.368812560000009</c:v>
                </c:pt>
                <c:pt idx="9">
                  <c:v>73.128746030000016</c:v>
                </c:pt>
                <c:pt idx="10">
                  <c:v>73.772499080000017</c:v>
                </c:pt>
                <c:pt idx="11">
                  <c:v>76.425842289999977</c:v>
                </c:pt>
                <c:pt idx="12">
                  <c:v>76.079635620000005</c:v>
                </c:pt>
                <c:pt idx="13">
                  <c:v>75.952766420000003</c:v>
                </c:pt>
                <c:pt idx="14">
                  <c:v>75.683952329999997</c:v>
                </c:pt>
                <c:pt idx="15">
                  <c:v>71.35247803</c:v>
                </c:pt>
                <c:pt idx="16">
                  <c:v>72.388786320000023</c:v>
                </c:pt>
                <c:pt idx="17">
                  <c:v>72.038185120000009</c:v>
                </c:pt>
                <c:pt idx="18">
                  <c:v>70.865653989999984</c:v>
                </c:pt>
                <c:pt idx="19">
                  <c:v>71.65908051000001</c:v>
                </c:pt>
                <c:pt idx="20">
                  <c:v>70.364112849999998</c:v>
                </c:pt>
                <c:pt idx="21">
                  <c:v>70.362083439999992</c:v>
                </c:pt>
                <c:pt idx="22">
                  <c:v>72.69755554000001</c:v>
                </c:pt>
                <c:pt idx="23">
                  <c:v>77.882629390000005</c:v>
                </c:pt>
              </c:numCache>
            </c:numRef>
          </c:val>
          <c:smooth val="0"/>
          <c:extLst>
            <c:ext xmlns:c16="http://schemas.microsoft.com/office/drawing/2014/chart" uri="{C3380CC4-5D6E-409C-BE32-E72D297353CC}">
              <c16:uniqueId val="{00000018-1F73-4841-A2D9-E31F0B677F31}"/>
            </c:ext>
          </c:extLst>
        </c:ser>
        <c:dLbls>
          <c:showLegendKey val="0"/>
          <c:showVal val="0"/>
          <c:showCatName val="0"/>
          <c:showSerName val="0"/>
          <c:showPercent val="0"/>
          <c:showBubbleSize val="0"/>
        </c:dLbls>
        <c:marker val="1"/>
        <c:smooth val="0"/>
        <c:axId val="1841714992"/>
        <c:axId val="1"/>
      </c:lineChart>
      <c:catAx>
        <c:axId val="1841714992"/>
        <c:scaling>
          <c:orientation val="minMax"/>
        </c:scaling>
        <c:delete val="1"/>
        <c:axPos val="b"/>
        <c:majorTickMark val="out"/>
        <c:minorTickMark val="none"/>
        <c:tickLblPos val="nextTo"/>
        <c:crossAx val="1"/>
        <c:crosses val="min"/>
        <c:auto val="0"/>
        <c:lblAlgn val="ctr"/>
        <c:lblOffset val="100"/>
        <c:noMultiLvlLbl val="0"/>
      </c:catAx>
      <c:valAx>
        <c:axId val="1"/>
        <c:scaling>
          <c:orientation val="minMax"/>
          <c:max val="77.882629390000005"/>
          <c:min val="0"/>
        </c:scaling>
        <c:delete val="1"/>
        <c:axPos val="r"/>
        <c:numFmt formatCode="General" sourceLinked="1"/>
        <c:majorTickMark val="out"/>
        <c:minorTickMark val="none"/>
        <c:tickLblPos val="nextTo"/>
        <c:crossAx val="1841714992"/>
        <c:crosses val="max"/>
        <c:crossBetween val="midCat"/>
      </c:valAx>
    </c:plotArea>
    <c:plotVisOnly val="0"/>
    <c:dispBlanksAs val="gap"/>
    <c:showDLblsOverMax val="1"/>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1643528884908196E-2"/>
          <c:y val="6.4118372379778049E-2"/>
          <c:w val="0.97671294223018357"/>
          <c:h val="0.87176325524044385"/>
        </c:manualLayout>
      </c:layout>
      <c:barChart>
        <c:barDir val="col"/>
        <c:grouping val="stacked"/>
        <c:varyColors val="0"/>
        <c:ser>
          <c:idx val="0"/>
          <c:order val="0"/>
          <c:spPr>
            <a:solidFill>
              <a:srgbClr val="C0E6F4"/>
            </a:solidFill>
            <a:ln w="9525" cmpd="sng" algn="ctr">
              <a:solidFill>
                <a:srgbClr val="808080"/>
              </a:solidFill>
              <a:prstDash val="solid"/>
            </a:ln>
          </c:spPr>
          <c:invertIfNegative val="0"/>
          <c:val>
            <c:numRef>
              <c:f>Sheet1!$A$1:$X$1</c:f>
              <c:numCache>
                <c:formatCode>General</c:formatCode>
                <c:ptCount val="24"/>
                <c:pt idx="0">
                  <c:v>4254.5180661400009</c:v>
                </c:pt>
                <c:pt idx="1">
                  <c:v>4281.0500162600001</c:v>
                </c:pt>
                <c:pt idx="2">
                  <c:v>5667.4889077600001</c:v>
                </c:pt>
                <c:pt idx="3">
                  <c:v>5984.7951214699988</c:v>
                </c:pt>
                <c:pt idx="4">
                  <c:v>6258.5394037300002</c:v>
                </c:pt>
                <c:pt idx="5">
                  <c:v>6522.3020405199995</c:v>
                </c:pt>
                <c:pt idx="6">
                  <c:v>7585.1840931899987</c:v>
                </c:pt>
                <c:pt idx="7">
                  <c:v>8656.3285576199978</c:v>
                </c:pt>
                <c:pt idx="8">
                  <c:v>9510.4324236799985</c:v>
                </c:pt>
                <c:pt idx="9">
                  <c:v>9588.05996701</c:v>
                </c:pt>
                <c:pt idx="10">
                  <c:v>9740.3619449600028</c:v>
                </c:pt>
                <c:pt idx="11">
                  <c:v>10710.22334533</c:v>
                </c:pt>
                <c:pt idx="12">
                  <c:v>11288.727716310001</c:v>
                </c:pt>
                <c:pt idx="13">
                  <c:v>11343.4640279</c:v>
                </c:pt>
                <c:pt idx="14">
                  <c:v>12179.272386920002</c:v>
                </c:pt>
                <c:pt idx="15">
                  <c:v>12381.423516489998</c:v>
                </c:pt>
                <c:pt idx="16">
                  <c:v>13285.244994799999</c:v>
                </c:pt>
                <c:pt idx="17">
                  <c:v>13471.65586486</c:v>
                </c:pt>
                <c:pt idx="18">
                  <c:v>13871.369896820004</c:v>
                </c:pt>
                <c:pt idx="19">
                  <c:v>14032.413064629998</c:v>
                </c:pt>
                <c:pt idx="20">
                  <c:v>14879.7738529</c:v>
                </c:pt>
                <c:pt idx="21">
                  <c:v>17871.627116659998</c:v>
                </c:pt>
                <c:pt idx="22">
                  <c:v>19687.923490199999</c:v>
                </c:pt>
                <c:pt idx="23">
                  <c:v>18233.251331700001</c:v>
                </c:pt>
              </c:numCache>
            </c:numRef>
          </c:val>
          <c:extLst>
            <c:ext xmlns:c16="http://schemas.microsoft.com/office/drawing/2014/chart" uri="{C3380CC4-5D6E-409C-BE32-E72D297353CC}">
              <c16:uniqueId val="{00000000-8BB2-4093-8719-70237A6519D7}"/>
            </c:ext>
          </c:extLst>
        </c:ser>
        <c:ser>
          <c:idx val="1"/>
          <c:order val="1"/>
          <c:spPr>
            <a:solidFill>
              <a:srgbClr val="80CCE8"/>
            </a:solidFill>
            <a:ln w="9525" cmpd="sng" algn="ctr">
              <a:solidFill>
                <a:srgbClr val="808080"/>
              </a:solidFill>
              <a:prstDash val="solid"/>
            </a:ln>
          </c:spPr>
          <c:invertIfNegative val="0"/>
          <c:val>
            <c:numRef>
              <c:f>Sheet1!$A$2:$X$2</c:f>
              <c:numCache>
                <c:formatCode>General</c:formatCode>
                <c:ptCount val="24"/>
                <c:pt idx="0">
                  <c:v>3453.9606709900008</c:v>
                </c:pt>
                <c:pt idx="1">
                  <c:v>3499.0275509100002</c:v>
                </c:pt>
                <c:pt idx="2">
                  <c:v>3415.5032563900004</c:v>
                </c:pt>
                <c:pt idx="3">
                  <c:v>3486.4938928800002</c:v>
                </c:pt>
                <c:pt idx="4">
                  <c:v>3485.2558723299999</c:v>
                </c:pt>
                <c:pt idx="5">
                  <c:v>3709.3102465700003</c:v>
                </c:pt>
                <c:pt idx="6">
                  <c:v>2950.8618472899998</c:v>
                </c:pt>
                <c:pt idx="7">
                  <c:v>2786.2155924199997</c:v>
                </c:pt>
                <c:pt idx="8">
                  <c:v>3091.72944241</c:v>
                </c:pt>
                <c:pt idx="9">
                  <c:v>3513.77102844</c:v>
                </c:pt>
                <c:pt idx="10">
                  <c:v>3445.6702763400008</c:v>
                </c:pt>
                <c:pt idx="11">
                  <c:v>3276.7578102000007</c:v>
                </c:pt>
                <c:pt idx="12">
                  <c:v>3529.83837666</c:v>
                </c:pt>
                <c:pt idx="13">
                  <c:v>3544.9367347400002</c:v>
                </c:pt>
                <c:pt idx="14">
                  <c:v>3858.4661117300002</c:v>
                </c:pt>
                <c:pt idx="15">
                  <c:v>4922.6753629600025</c:v>
                </c:pt>
                <c:pt idx="16">
                  <c:v>5051.2113222500011</c:v>
                </c:pt>
                <c:pt idx="17">
                  <c:v>5213.0678862899986</c:v>
                </c:pt>
                <c:pt idx="18">
                  <c:v>5673.7695396499985</c:v>
                </c:pt>
                <c:pt idx="19">
                  <c:v>5527.4658537099986</c:v>
                </c:pt>
                <c:pt idx="20">
                  <c:v>6250.300860360001</c:v>
                </c:pt>
                <c:pt idx="21">
                  <c:v>7505.4203599800021</c:v>
                </c:pt>
                <c:pt idx="22">
                  <c:v>7374.39204599</c:v>
                </c:pt>
                <c:pt idx="23">
                  <c:v>5155.1530721300005</c:v>
                </c:pt>
              </c:numCache>
            </c:numRef>
          </c:val>
          <c:extLst>
            <c:ext xmlns:c16="http://schemas.microsoft.com/office/drawing/2014/chart" uri="{C3380CC4-5D6E-409C-BE32-E72D297353CC}">
              <c16:uniqueId val="{00000001-8BB2-4093-8719-70237A6519D7}"/>
            </c:ext>
          </c:extLst>
        </c:ser>
        <c:dLbls>
          <c:showLegendKey val="0"/>
          <c:showVal val="0"/>
          <c:showCatName val="0"/>
          <c:showSerName val="0"/>
          <c:showPercent val="0"/>
          <c:showBubbleSize val="0"/>
        </c:dLbls>
        <c:gapWidth val="60"/>
        <c:overlap val="100"/>
        <c:axId val="1841719312"/>
        <c:axId val="1"/>
      </c:barChart>
      <c:catAx>
        <c:axId val="1841719312"/>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txPr>
          <a:bodyPr/>
          <a:lstStyle/>
          <a:p>
            <a:pPr>
              <a:defRPr lang="ja-JP"/>
            </a:pPr>
            <a:endParaRPr lang="en-US"/>
          </a:p>
        </c:txPr>
        <c:crossAx val="1"/>
        <c:crosses val="min"/>
        <c:auto val="0"/>
        <c:lblAlgn val="ctr"/>
        <c:lblOffset val="100"/>
        <c:noMultiLvlLbl val="0"/>
      </c:catAx>
      <c:valAx>
        <c:axId val="1"/>
        <c:scaling>
          <c:orientation val="minMax"/>
          <c:max val="3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ja-JP"/>
          </a:p>
        </c:txPr>
        <c:crossAx val="1841719312"/>
        <c:crosses val="min"/>
        <c:crossBetween val="between"/>
        <c:majorUnit val="5000"/>
      </c:valAx>
    </c:plotArea>
    <c:plotVisOnly val="0"/>
    <c:dispBlanksAs val="gap"/>
    <c:showDLblsOverMax val="1"/>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1056014692378332E-2"/>
          <c:y val="0.12909090909090909"/>
          <c:w val="0.93939393939393945"/>
          <c:h val="0.74181818181818182"/>
        </c:manualLayout>
      </c:layout>
      <c:barChart>
        <c:barDir val="col"/>
        <c:grouping val="stacked"/>
        <c:varyColors val="0"/>
        <c:ser>
          <c:idx val="0"/>
          <c:order val="0"/>
          <c:spPr>
            <a:solidFill>
              <a:srgbClr val="C0E6F4"/>
            </a:solidFill>
            <a:ln w="9525" cmpd="sng" algn="ctr">
              <a:solidFill>
                <a:srgbClr val="808080"/>
              </a:solidFill>
              <a:prstDash val="solid"/>
            </a:ln>
          </c:spPr>
          <c:invertIfNegative val="0"/>
          <c:dLbls>
            <c:dLbl>
              <c:idx val="5"/>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9ED-43E4-86F2-85E4E8F707FE}"/>
                </c:ext>
              </c:extLst>
            </c:dLbl>
            <c:dLbl>
              <c:idx val="6"/>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9ED-43E4-86F2-85E4E8F707FE}"/>
                </c:ext>
              </c:extLst>
            </c:dLbl>
            <c:dLbl>
              <c:idx val="7"/>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49ED-43E4-86F2-85E4E8F707FE}"/>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Sheet1!$A$1:$X$1</c:f>
              <c:numCache>
                <c:formatCode>General</c:formatCode>
                <c:ptCount val="24"/>
                <c:pt idx="0">
                  <c:v>34.332907110000001</c:v>
                </c:pt>
                <c:pt idx="1">
                  <c:v>31.465062670000002</c:v>
                </c:pt>
                <c:pt idx="2">
                  <c:v>43.390969499999997</c:v>
                </c:pt>
                <c:pt idx="3">
                  <c:v>48.020531659999996</c:v>
                </c:pt>
                <c:pt idx="4">
                  <c:v>53.162925670000007</c:v>
                </c:pt>
                <c:pt idx="5">
                  <c:v>57.728647329999987</c:v>
                </c:pt>
                <c:pt idx="6">
                  <c:v>74.298952949999986</c:v>
                </c:pt>
                <c:pt idx="7">
                  <c:v>94.595498249999977</c:v>
                </c:pt>
                <c:pt idx="8">
                  <c:v>112.35050108999999</c:v>
                </c:pt>
                <c:pt idx="9">
                  <c:v>109.45764335999998</c:v>
                </c:pt>
                <c:pt idx="10">
                  <c:v>124.39438599</c:v>
                </c:pt>
                <c:pt idx="11">
                  <c:v>146.54245147999998</c:v>
                </c:pt>
                <c:pt idx="12">
                  <c:v>153.45788727999999</c:v>
                </c:pt>
                <c:pt idx="13">
                  <c:v>157.83929712000003</c:v>
                </c:pt>
                <c:pt idx="14">
                  <c:v>161.76987276</c:v>
                </c:pt>
                <c:pt idx="15">
                  <c:v>156.36960576000001</c:v>
                </c:pt>
                <c:pt idx="16">
                  <c:v>166.33857866</c:v>
                </c:pt>
                <c:pt idx="17">
                  <c:v>177.99303421999997</c:v>
                </c:pt>
                <c:pt idx="18">
                  <c:v>194.67660805</c:v>
                </c:pt>
                <c:pt idx="19">
                  <c:v>206.60111442000002</c:v>
                </c:pt>
                <c:pt idx="20">
                  <c:v>214.17553685999997</c:v>
                </c:pt>
                <c:pt idx="21">
                  <c:v>255.92688931999996</c:v>
                </c:pt>
                <c:pt idx="22">
                  <c:v>268.96381244999998</c:v>
                </c:pt>
                <c:pt idx="23">
                  <c:v>254.29054580000002</c:v>
                </c:pt>
              </c:numCache>
            </c:numRef>
          </c:val>
          <c:extLst>
            <c:ext xmlns:c16="http://schemas.microsoft.com/office/drawing/2014/chart" uri="{C3380CC4-5D6E-409C-BE32-E72D297353CC}">
              <c16:uniqueId val="{00000003-49ED-43E4-86F2-85E4E8F707FE}"/>
            </c:ext>
          </c:extLst>
        </c:ser>
        <c:ser>
          <c:idx val="1"/>
          <c:order val="1"/>
          <c:spPr>
            <a:solidFill>
              <a:srgbClr val="80CCE8"/>
            </a:solidFill>
            <a:ln w="9525" cmpd="sng" algn="ctr">
              <a:solidFill>
                <a:srgbClr val="808080"/>
              </a:solidFill>
              <a:prstDash val="solid"/>
            </a:ln>
          </c:spPr>
          <c:invertIfNegative val="0"/>
          <c:dLbls>
            <c:dLbl>
              <c:idx val="9"/>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49ED-43E4-86F2-85E4E8F707FE}"/>
                </c:ext>
              </c:extLst>
            </c:dLbl>
            <c:dLbl>
              <c:idx val="10"/>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9ED-43E4-86F2-85E4E8F707FE}"/>
                </c:ext>
              </c:extLst>
            </c:dLbl>
            <c:dLbl>
              <c:idx val="11"/>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49ED-43E4-86F2-85E4E8F707FE}"/>
                </c:ext>
              </c:extLst>
            </c:dLbl>
            <c:dLbl>
              <c:idx val="12"/>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49ED-43E4-86F2-85E4E8F707FE}"/>
                </c:ext>
              </c:extLst>
            </c:dLbl>
            <c:dLbl>
              <c:idx val="13"/>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49ED-43E4-86F2-85E4E8F707FE}"/>
                </c:ext>
              </c:extLst>
            </c:dLbl>
            <c:dLbl>
              <c:idx val="14"/>
              <c:layout>
                <c:manualLayout>
                  <c:x val="0"/>
                  <c:y val="-9.0909090909090909E-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9ED-43E4-86F2-85E4E8F707FE}"/>
                </c:ext>
              </c:extLst>
            </c:dLbl>
            <c:dLbl>
              <c:idx val="15"/>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49ED-43E4-86F2-85E4E8F707FE}"/>
                </c:ext>
              </c:extLst>
            </c:dLbl>
            <c:dLbl>
              <c:idx val="16"/>
              <c:layout>
                <c:manualLayout>
                  <c:x val="0"/>
                  <c:y val="-9.0909090909090909E-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49ED-43E4-86F2-85E4E8F707FE}"/>
                </c:ext>
              </c:extLst>
            </c:dLbl>
            <c:dLbl>
              <c:idx val="17"/>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49ED-43E4-86F2-85E4E8F707FE}"/>
                </c:ext>
              </c:extLst>
            </c:dLbl>
            <c:dLbl>
              <c:idx val="18"/>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49ED-43E4-86F2-85E4E8F707FE}"/>
                </c:ext>
              </c:extLst>
            </c:dLbl>
            <c:dLbl>
              <c:idx val="19"/>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49ED-43E4-86F2-85E4E8F707FE}"/>
                </c:ext>
              </c:extLst>
            </c:dLbl>
            <c:dLbl>
              <c:idx val="20"/>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49ED-43E4-86F2-85E4E8F707FE}"/>
                </c:ext>
              </c:extLst>
            </c:dLbl>
            <c:dLbl>
              <c:idx val="23"/>
              <c:layout>
                <c:manualLayout>
                  <c:x val="0"/>
                  <c:y val="-9.0909090909090909E-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49ED-43E4-86F2-85E4E8F707FE}"/>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Sheet1!$A$2:$X$2</c:f>
              <c:numCache>
                <c:formatCode>General</c:formatCode>
                <c:ptCount val="24"/>
                <c:pt idx="0">
                  <c:v>27.872607199999997</c:v>
                </c:pt>
                <c:pt idx="1">
                  <c:v>25.71731719000001</c:v>
                </c:pt>
                <c:pt idx="2">
                  <c:v>26.149499370000001</c:v>
                </c:pt>
                <c:pt idx="3">
                  <c:v>27.974773899999995</c:v>
                </c:pt>
                <c:pt idx="4">
                  <c:v>29.60537386</c:v>
                </c:pt>
                <c:pt idx="5">
                  <c:v>32.83096393000001</c:v>
                </c:pt>
                <c:pt idx="6">
                  <c:v>28.904498939999996</c:v>
                </c:pt>
                <c:pt idx="7">
                  <c:v>30.447487109999997</c:v>
                </c:pt>
                <c:pt idx="8">
                  <c:v>36.523823169999986</c:v>
                </c:pt>
                <c:pt idx="9">
                  <c:v>40.113338610000014</c:v>
                </c:pt>
                <c:pt idx="10">
                  <c:v>44.004734200000016</c:v>
                </c:pt>
                <c:pt idx="11">
                  <c:v>44.834183840000009</c:v>
                </c:pt>
                <c:pt idx="12">
                  <c:v>47.984286040000001</c:v>
                </c:pt>
                <c:pt idx="13">
                  <c:v>49.32623061000001</c:v>
                </c:pt>
                <c:pt idx="14">
                  <c:v>51.249660250000005</c:v>
                </c:pt>
                <c:pt idx="15">
                  <c:v>62.170299300000011</c:v>
                </c:pt>
                <c:pt idx="16">
                  <c:v>63.243945609999997</c:v>
                </c:pt>
                <c:pt idx="17">
                  <c:v>68.877187780000014</c:v>
                </c:pt>
                <c:pt idx="18">
                  <c:v>79.628055270000033</c:v>
                </c:pt>
                <c:pt idx="19">
                  <c:v>81.381626959999977</c:v>
                </c:pt>
                <c:pt idx="20">
                  <c:v>89.965180620000012</c:v>
                </c:pt>
                <c:pt idx="21">
                  <c:v>107.47979874000001</c:v>
                </c:pt>
                <c:pt idx="22">
                  <c:v>100.74422527000002</c:v>
                </c:pt>
                <c:pt idx="23">
                  <c:v>71.896485409999968</c:v>
                </c:pt>
              </c:numCache>
            </c:numRef>
          </c:val>
          <c:extLst>
            <c:ext xmlns:c16="http://schemas.microsoft.com/office/drawing/2014/chart" uri="{C3380CC4-5D6E-409C-BE32-E72D297353CC}">
              <c16:uniqueId val="{00000011-49ED-43E4-86F2-85E4E8F707FE}"/>
            </c:ext>
          </c:extLst>
        </c:ser>
        <c:dLbls>
          <c:showLegendKey val="0"/>
          <c:showVal val="0"/>
          <c:showCatName val="0"/>
          <c:showSerName val="0"/>
          <c:showPercent val="0"/>
          <c:showBubbleSize val="0"/>
        </c:dLbls>
        <c:gapWidth val="60"/>
        <c:overlap val="100"/>
        <c:axId val="473180704"/>
        <c:axId val="1"/>
      </c:barChart>
      <c:catAx>
        <c:axId val="473180704"/>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4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473180704"/>
        <c:crosses val="min"/>
        <c:crossBetween val="between"/>
        <c:majorUnit val="100"/>
      </c:valAx>
    </c:plotArea>
    <c:plotVisOnly val="0"/>
    <c:dispBlanksAs val="gap"/>
    <c:showDLblsOverMax val="1"/>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4622030237581E-2"/>
          <c:y val="7.903780068728522E-2"/>
          <c:w val="0.95248380129589638"/>
          <c:h val="0.84192439862542956"/>
        </c:manualLayout>
      </c:layout>
      <c:pieChart>
        <c:varyColors val="0"/>
        <c:ser>
          <c:idx val="0"/>
          <c:order val="0"/>
          <c:dPt>
            <c:idx val="0"/>
            <c:bubble3D val="0"/>
            <c:spPr>
              <a:solidFill>
                <a:schemeClr val="accent1"/>
              </a:solidFill>
              <a:ln w="28575" cmpd="sng" algn="ctr">
                <a:solidFill>
                  <a:schemeClr val="bg1"/>
                </a:solidFill>
                <a:prstDash val="solid"/>
              </a:ln>
            </c:spPr>
            <c:extLst>
              <c:ext xmlns:c16="http://schemas.microsoft.com/office/drawing/2014/chart" uri="{C3380CC4-5D6E-409C-BE32-E72D297353CC}">
                <c16:uniqueId val="{00000001-1BB3-45D8-A7C5-F289C3A1DE2C}"/>
              </c:ext>
            </c:extLst>
          </c:dPt>
          <c:dPt>
            <c:idx val="1"/>
            <c:bubble3D val="0"/>
            <c:spPr>
              <a:solidFill>
                <a:srgbClr val="6F8DB9"/>
              </a:solidFill>
              <a:ln w="28575" cmpd="sng" algn="ctr">
                <a:solidFill>
                  <a:schemeClr val="bg1"/>
                </a:solidFill>
                <a:prstDash val="solid"/>
              </a:ln>
            </c:spPr>
            <c:extLst>
              <c:ext xmlns:c16="http://schemas.microsoft.com/office/drawing/2014/chart" uri="{C3380CC4-5D6E-409C-BE32-E72D297353CC}">
                <c16:uniqueId val="{00000003-1BB3-45D8-A7C5-F289C3A1DE2C}"/>
              </c:ext>
            </c:extLst>
          </c:dPt>
          <c:dPt>
            <c:idx val="2"/>
            <c:bubble3D val="0"/>
            <c:spPr>
              <a:solidFill>
                <a:srgbClr val="9DB1CF"/>
              </a:solidFill>
              <a:ln w="28575" cmpd="sng" algn="ctr">
                <a:solidFill>
                  <a:schemeClr val="bg1"/>
                </a:solidFill>
                <a:prstDash val="solid"/>
              </a:ln>
            </c:spPr>
            <c:extLst>
              <c:ext xmlns:c16="http://schemas.microsoft.com/office/drawing/2014/chart" uri="{C3380CC4-5D6E-409C-BE32-E72D297353CC}">
                <c16:uniqueId val="{00000005-1BB3-45D8-A7C5-F289C3A1DE2C}"/>
              </c:ext>
            </c:extLst>
          </c:dPt>
          <c:dPt>
            <c:idx val="3"/>
            <c:bubble3D val="0"/>
            <c:spPr>
              <a:solidFill>
                <a:srgbClr val="C3CFE1"/>
              </a:solidFill>
              <a:ln w="28575" cmpd="sng" algn="ctr">
                <a:solidFill>
                  <a:schemeClr val="bg1"/>
                </a:solidFill>
                <a:prstDash val="solid"/>
              </a:ln>
            </c:spPr>
            <c:extLst>
              <c:ext xmlns:c16="http://schemas.microsoft.com/office/drawing/2014/chart" uri="{C3380CC4-5D6E-409C-BE32-E72D297353CC}">
                <c16:uniqueId val="{00000007-1BB3-45D8-A7C5-F289C3A1DE2C}"/>
              </c:ext>
            </c:extLst>
          </c:dPt>
          <c:dLbls>
            <c:dLbl>
              <c:idx val="0"/>
              <c:layout>
                <c:manualLayout>
                  <c:x val="0.17624190064794817"/>
                  <c:y val="-9.5456281023291335E-3"/>
                </c:manualLayout>
              </c:layout>
              <c:numFmt formatCode="#,##0.0&quot;%&quot;;&quot;-&quot;#,##0.0&quot;%&quot;" sourceLinked="0"/>
              <c:spPr>
                <a:noFill/>
                <a:ln>
                  <a:noFill/>
                </a:ln>
              </c:spPr>
              <c:txPr>
                <a:bodyPr wrap="none"/>
                <a:lstStyle/>
                <a:p>
                  <a:pPr>
                    <a:defRPr lang="ja-JP" sz="1100" b="1"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1BB3-45D8-A7C5-F289C3A1DE2C}"/>
                </c:ext>
              </c:extLst>
            </c:dLbl>
            <c:dLbl>
              <c:idx val="1"/>
              <c:layout>
                <c:manualLayout>
                  <c:x val="-0.13952483801295895"/>
                  <c:y val="9.3928980526918671E-2"/>
                </c:manualLayout>
              </c:layout>
              <c:numFmt formatCode="#,##0.0&quot;%&quot;;&quot;-&quot;#,##0.0&quot;%&quot;" sourceLinked="0"/>
              <c:spPr>
                <a:noFill/>
                <a:ln>
                  <a:noFill/>
                </a:ln>
              </c:spPr>
              <c:txPr>
                <a:bodyPr wrap="none"/>
                <a:lstStyle/>
                <a:p>
                  <a:pPr>
                    <a:defRPr lang="ja-JP" sz="1100" b="1"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1BB3-45D8-A7C5-F289C3A1DE2C}"/>
                </c:ext>
              </c:extLst>
            </c:dLbl>
            <c:dLbl>
              <c:idx val="2"/>
              <c:layout>
                <c:manualLayout>
                  <c:x val="-0.14514038876889848"/>
                  <c:y val="-9.9656357388316158E-2"/>
                </c:manualLayout>
              </c:layout>
              <c:numFmt formatCode="#,##0.0&quot;%&quot;;&quot;-&quot;#,##0.0&quot;%&quot;" sourceLinked="0"/>
              <c:spPr>
                <a:noFill/>
                <a:ln>
                  <a:noFill/>
                </a:ln>
              </c:spPr>
              <c:txPr>
                <a:bodyPr wrap="none"/>
                <a:lstStyle/>
                <a:p>
                  <a:pPr>
                    <a:defRPr lang="ja-JP" sz="11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1BB3-45D8-A7C5-F289C3A1DE2C}"/>
                </c:ext>
              </c:extLst>
            </c:dLbl>
            <c:dLbl>
              <c:idx val="3"/>
              <c:layout>
                <c:manualLayout>
                  <c:x val="-6.1339092872570194E-2"/>
                  <c:y val="-0.16113020236731576"/>
                </c:manualLayout>
              </c:layout>
              <c:numFmt formatCode="#,##0.0&quot;%&quot;;&quot;-&quot;#,##0.0&quot;%&quot;" sourceLinked="0"/>
              <c:spPr>
                <a:noFill/>
                <a:ln>
                  <a:noFill/>
                </a:ln>
              </c:spPr>
              <c:txPr>
                <a:bodyPr wrap="none"/>
                <a:lstStyle/>
                <a:p>
                  <a:pPr>
                    <a:defRPr lang="ja-JP" sz="1100" b="1"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1BB3-45D8-A7C5-F289C3A1DE2C}"/>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extLst>
          </c:dLbls>
          <c:val>
            <c:numRef>
              <c:f>Sheet1!$A$1:$A$4</c:f>
              <c:numCache>
                <c:formatCode>General</c:formatCode>
                <c:ptCount val="4"/>
                <c:pt idx="0">
                  <c:v>48</c:v>
                </c:pt>
                <c:pt idx="1">
                  <c:v>33.200000000000003</c:v>
                </c:pt>
                <c:pt idx="2">
                  <c:v>8.4</c:v>
                </c:pt>
                <c:pt idx="3">
                  <c:v>10.299999999999999</c:v>
                </c:pt>
              </c:numCache>
            </c:numRef>
          </c:val>
          <c:extLst>
            <c:ext xmlns:c16="http://schemas.microsoft.com/office/drawing/2014/chart" uri="{C3380CC4-5D6E-409C-BE32-E72D297353CC}">
              <c16:uniqueId val="{00000008-1BB3-45D8-A7C5-F289C3A1DE2C}"/>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1476510067114093"/>
          <c:y val="0.14240672622175513"/>
          <c:w val="0.57088926174496646"/>
          <c:h val="0.7151865475564898"/>
        </c:manualLayout>
      </c:layout>
      <c:pieChart>
        <c:varyColors val="0"/>
        <c:ser>
          <c:idx val="0"/>
          <c:order val="0"/>
          <c:dPt>
            <c:idx val="0"/>
            <c:bubble3D val="0"/>
            <c:spPr>
              <a:solidFill>
                <a:srgbClr val="1F497D"/>
              </a:solidFill>
              <a:ln w="9525" cmpd="sng" algn="ctr">
                <a:solidFill>
                  <a:srgbClr val="808080"/>
                </a:solidFill>
                <a:prstDash val="solid"/>
              </a:ln>
            </c:spPr>
            <c:extLst>
              <c:ext xmlns:c16="http://schemas.microsoft.com/office/drawing/2014/chart" uri="{C3380CC4-5D6E-409C-BE32-E72D297353CC}">
                <c16:uniqueId val="{00000000-4650-4CAF-84B6-9CD573E3D0EA}"/>
              </c:ext>
            </c:extLst>
          </c:dPt>
          <c:dPt>
            <c:idx val="1"/>
            <c:bubble3D val="0"/>
            <c:spPr>
              <a:solidFill>
                <a:srgbClr val="80CCE8"/>
              </a:solidFill>
              <a:ln w="9525" cmpd="sng" algn="ctr">
                <a:solidFill>
                  <a:srgbClr val="808080"/>
                </a:solidFill>
                <a:prstDash val="solid"/>
              </a:ln>
            </c:spPr>
            <c:extLst>
              <c:ext xmlns:c16="http://schemas.microsoft.com/office/drawing/2014/chart" uri="{C3380CC4-5D6E-409C-BE32-E72D297353CC}">
                <c16:uniqueId val="{00000001-4650-4CAF-84B6-9CD573E3D0EA}"/>
              </c:ext>
            </c:extLst>
          </c:dPt>
          <c:dPt>
            <c:idx val="2"/>
            <c:bubble3D val="0"/>
            <c:spPr>
              <a:solidFill>
                <a:srgbClr val="C0E6F4"/>
              </a:solidFill>
              <a:ln w="9525" cmpd="sng" algn="ctr">
                <a:solidFill>
                  <a:srgbClr val="808080"/>
                </a:solidFill>
                <a:prstDash val="solid"/>
              </a:ln>
            </c:spPr>
            <c:extLst>
              <c:ext xmlns:c16="http://schemas.microsoft.com/office/drawing/2014/chart" uri="{C3380CC4-5D6E-409C-BE32-E72D297353CC}">
                <c16:uniqueId val="{00000002-4650-4CAF-84B6-9CD573E3D0EA}"/>
              </c:ext>
            </c:extLst>
          </c:dPt>
          <c:dPt>
            <c:idx val="3"/>
            <c:bubble3D val="0"/>
            <c:spPr>
              <a:solidFill>
                <a:srgbClr val="79A2B3"/>
              </a:solidFill>
              <a:ln w="9525" cmpd="sng" algn="ctr">
                <a:solidFill>
                  <a:srgbClr val="808080"/>
                </a:solidFill>
                <a:prstDash val="solid"/>
              </a:ln>
            </c:spPr>
            <c:extLst>
              <c:ext xmlns:c16="http://schemas.microsoft.com/office/drawing/2014/chart" uri="{C3380CC4-5D6E-409C-BE32-E72D297353CC}">
                <c16:uniqueId val="{00000003-4650-4CAF-84B6-9CD573E3D0EA}"/>
              </c:ext>
            </c:extLst>
          </c:dPt>
          <c:dLbls>
            <c:dLbl>
              <c:idx val="0"/>
              <c:layout>
                <c:manualLayout>
                  <c:x val="4.7818791946308725E-2"/>
                  <c:y val="3.783499737256963E-2"/>
                </c:manualLayout>
              </c:layout>
              <c:numFmt formatCode="#,##0.0&quot;%&quot;;&quot;-&quot;#,##0.0&quot;%&quot;" sourceLinked="0"/>
              <c:spPr>
                <a:noFill/>
                <a:ln>
                  <a:noFill/>
                </a:ln>
              </c:spPr>
              <c:txPr>
                <a:bodyPr wrap="none"/>
                <a:lstStyle/>
                <a:p>
                  <a:pPr>
                    <a:defRPr lang="ja-JP" sz="1600" kern="1200">
                      <a:solidFill>
                        <a:schemeClr val="bg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650-4CAF-84B6-9CD573E3D0EA}"/>
                </c:ext>
              </c:extLst>
            </c:dLbl>
            <c:dLbl>
              <c:idx val="1"/>
              <c:layout>
                <c:manualLayout>
                  <c:x val="-5.7046979865771813E-2"/>
                  <c:y val="-1.1035207566999475E-2"/>
                </c:manualLayout>
              </c:layout>
              <c:numFmt formatCode="#,##0.0&quot;%&quot;;&quot;-&quot;#,##0.0&quot;%&quot;" sourceLinked="0"/>
              <c:spPr>
                <a:noFill/>
                <a:ln>
                  <a:noFill/>
                </a:ln>
              </c:spPr>
              <c:txPr>
                <a:bodyPr wrap="none"/>
                <a:lstStyle/>
                <a:p>
                  <a:pPr>
                    <a:defRPr kumimoji="1" lang="ja-JP" sz="16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650-4CAF-84B6-9CD573E3D0EA}"/>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extLst>
          </c:dLbls>
          <c:val>
            <c:numRef>
              <c:f>Sheet1!$A$1:$A$4</c:f>
              <c:numCache>
                <c:formatCode>General</c:formatCode>
                <c:ptCount val="4"/>
                <c:pt idx="0">
                  <c:v>67.800000000000011</c:v>
                </c:pt>
                <c:pt idx="1">
                  <c:v>19.2</c:v>
                </c:pt>
                <c:pt idx="2">
                  <c:v>8.7999999999999989</c:v>
                </c:pt>
                <c:pt idx="3">
                  <c:v>4.2</c:v>
                </c:pt>
              </c:numCache>
            </c:numRef>
          </c:val>
          <c:extLst>
            <c:ext xmlns:c16="http://schemas.microsoft.com/office/drawing/2014/chart" uri="{C3380CC4-5D6E-409C-BE32-E72D297353CC}">
              <c16:uniqueId val="{00000004-4650-4CAF-84B6-9CD573E3D0EA}"/>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6235141840146698E-2"/>
          <c:y val="3.4332898739678402E-2"/>
          <c:w val="0.88524862474382493"/>
          <c:h val="0.93872229465449808"/>
        </c:manualLayout>
      </c:layout>
      <c:barChart>
        <c:barDir val="col"/>
        <c:grouping val="stacked"/>
        <c:varyColors val="0"/>
        <c:ser>
          <c:idx val="0"/>
          <c:order val="0"/>
          <c:spPr>
            <a:solidFill>
              <a:schemeClr val="accent2"/>
            </a:solidFill>
            <a:ln w="9525" cap="flat" algn="ctr">
              <a:solidFill>
                <a:schemeClr val="tx1"/>
              </a:solidFill>
              <a:prstDash val="solid"/>
            </a:ln>
          </c:spPr>
          <c:invertIfNegative val="0"/>
          <c:dLbls>
            <c:dLbl>
              <c:idx val="0"/>
              <c:layout>
                <c:manualLayout>
                  <c:x val="6.0721069876564105E-3"/>
                  <c:y val="-0.4059104181461099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92CC-4505-9B54-8A07C3C717FF}"/>
                </c:ext>
              </c:extLst>
            </c:dLbl>
            <c:dLbl>
              <c:idx val="1"/>
              <c:layout>
                <c:manualLayout>
                  <c:x val="-5.566033772721265E-17"/>
                  <c:y val="-0.42633645401192166"/>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92CC-4505-9B54-8A07C3C717FF}"/>
                </c:ext>
              </c:extLst>
            </c:dLbl>
            <c:dLbl>
              <c:idx val="2"/>
              <c:layout>
                <c:manualLayout>
                  <c:x val="0"/>
                  <c:y val="-0.4341591387299409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92CC-4505-9B54-8A07C3C717FF}"/>
                </c:ext>
              </c:extLst>
            </c:dLbl>
            <c:dLbl>
              <c:idx val="3"/>
              <c:layout>
                <c:manualLayout>
                  <c:x val="0"/>
                  <c:y val="-0.42416334915482151"/>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92CC-4505-9B54-8A07C3C717FF}"/>
                </c:ext>
              </c:extLst>
            </c:dLbl>
            <c:dLbl>
              <c:idx val="4"/>
              <c:layout>
                <c:manualLayout>
                  <c:x val="-1.113206754544253E-16"/>
                  <c:y val="-0.4337244082546228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92CC-4505-9B54-8A07C3C717FF}"/>
                </c:ext>
              </c:extLst>
            </c:dLbl>
            <c:dLbl>
              <c:idx val="5"/>
              <c:layout>
                <c:manualLayout>
                  <c:x val="-1.113206754544253E-16"/>
                  <c:y val="-0.44338484214191815"/>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92CC-4505-9B54-8A07C3C717FF}"/>
                </c:ext>
              </c:extLst>
            </c:dLbl>
            <c:spPr>
              <a:noFill/>
              <a:ln>
                <a:noFill/>
              </a:ln>
              <a:effectLst/>
            </c:spPr>
            <c:txPr>
              <a:bodyPr wrap="square" lIns="38100" tIns="19050" rIns="38100" bIns="19050" anchor="ctr">
                <a:spAutoFit/>
              </a:bodyPr>
              <a:lstStyle/>
              <a:p>
                <a:pPr>
                  <a:defRPr lang="ja-JP"/>
                </a:pPr>
                <a:endParaRPr lang="ja-JP"/>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#,##0;"-"#,##0</c:formatCode>
                <c:ptCount val="6"/>
                <c:pt idx="0">
                  <c:v>1305</c:v>
                </c:pt>
                <c:pt idx="1">
                  <c:v>1370</c:v>
                </c:pt>
                <c:pt idx="2">
                  <c:v>1356</c:v>
                </c:pt>
                <c:pt idx="3" formatCode="#,##0">
                  <c:v>1340</c:v>
                </c:pt>
                <c:pt idx="4" formatCode="#,##0">
                  <c:v>1385</c:v>
                </c:pt>
                <c:pt idx="5" formatCode="#,##0">
                  <c:v>1401</c:v>
                </c:pt>
              </c:numCache>
            </c:numRef>
          </c:val>
          <c:extLst>
            <c:ext xmlns:c16="http://schemas.microsoft.com/office/drawing/2014/chart" uri="{C3380CC4-5D6E-409C-BE32-E72D297353CC}">
              <c16:uniqueId val="{00000006-92CC-4505-9B54-8A07C3C717FF}"/>
            </c:ext>
          </c:extLst>
        </c:ser>
        <c:dLbls>
          <c:showLegendKey val="0"/>
          <c:showVal val="0"/>
          <c:showCatName val="0"/>
          <c:showSerName val="0"/>
          <c:showPercent val="0"/>
          <c:showBubbleSize val="0"/>
        </c:dLbls>
        <c:gapWidth val="80"/>
        <c:overlap val="100"/>
        <c:axId val="116179391"/>
        <c:axId val="1"/>
      </c:barChart>
      <c:catAx>
        <c:axId val="116179391"/>
        <c:scaling>
          <c:orientation val="minMax"/>
        </c:scaling>
        <c:delete val="0"/>
        <c:axPos val="b"/>
        <c:majorGridlines>
          <c:spPr>
            <a:ln>
              <a:noFill/>
            </a:ln>
          </c:spPr>
        </c:majorGridlines>
        <c:majorTickMark val="none"/>
        <c:minorTickMark val="none"/>
        <c:tickLblPos val="none"/>
        <c:spPr>
          <a:ln w="9525" cap="flat" algn="ctr">
            <a:solidFill>
              <a:schemeClr val="tx1"/>
            </a:solidFill>
            <a:prstDash val="solid"/>
          </a:ln>
        </c:spPr>
        <c:txPr>
          <a:bodyPr/>
          <a:lstStyle/>
          <a:p>
            <a:pPr>
              <a:defRPr lang="ja-JP"/>
            </a:pPr>
            <a:endParaRPr lang="ja-JP"/>
          </a:p>
        </c:txPr>
        <c:crossAx val="1"/>
        <c:crosses val="min"/>
        <c:auto val="0"/>
        <c:lblAlgn val="ctr"/>
        <c:lblOffset val="100"/>
        <c:noMultiLvlLbl val="0"/>
      </c:catAx>
      <c:valAx>
        <c:axId val="1"/>
        <c:scaling>
          <c:orientation val="minMax"/>
          <c:max val="1600"/>
          <c:min val="0"/>
        </c:scaling>
        <c:delete val="0"/>
        <c:axPos val="l"/>
        <c:majorGridlines>
          <c:spPr>
            <a:ln>
              <a:noFill/>
            </a:ln>
          </c:spPr>
        </c:majorGridlines>
        <c:numFmt formatCode="#,##0;&quot;-&quot;#,##0" sourceLinked="0"/>
        <c:majorTickMark val="out"/>
        <c:minorTickMark val="none"/>
        <c:tickLblPos val="nextTo"/>
        <c:spPr>
          <a:ln w="9525" cap="flat"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ja-JP"/>
          </a:p>
        </c:txPr>
        <c:crossAx val="116179391"/>
        <c:crosses val="min"/>
        <c:crossBetween val="between"/>
        <c:majorUnit val="200"/>
      </c:valAx>
    </c:plotArea>
    <c:plotVisOnly val="0"/>
    <c:dispBlanksAs val="gap"/>
    <c:showDLblsOverMax val="1"/>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554794520547945"/>
          <c:y val="1.9570859246797304E-2"/>
          <c:w val="0.76917808219178085"/>
          <c:h val="0.96147909425158684"/>
        </c:manualLayout>
      </c:layout>
      <c:barChart>
        <c:barDir val="col"/>
        <c:grouping val="stacked"/>
        <c:varyColors val="0"/>
        <c:ser>
          <c:idx val="0"/>
          <c:order val="0"/>
          <c:spPr>
            <a:solidFill>
              <a:srgbClr val="80CCE8"/>
            </a:solidFill>
            <a:ln w="9525" cap="flat" algn="ctr">
              <a:solidFill>
                <a:srgbClr val="808080"/>
              </a:solidFill>
              <a:prstDash val="solid"/>
            </a:ln>
          </c:spPr>
          <c:invertIfNegative val="0"/>
          <c:dLbls>
            <c:dLbl>
              <c:idx val="0"/>
              <c:layout>
                <c:manualLayout>
                  <c:x val="0"/>
                  <c:y val="-0.4312608078105823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FB6-4FB6-940B-F7BEE88F5FD1}"/>
                </c:ext>
              </c:extLst>
            </c:dLbl>
            <c:dLbl>
              <c:idx val="1"/>
              <c:layout>
                <c:manualLayout>
                  <c:x val="2.7397260273972603E-3"/>
                  <c:y val="-0.4470226291766068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FB6-4FB6-940B-F7BEE88F5FD1}"/>
                </c:ext>
              </c:extLst>
            </c:dLbl>
            <c:dLbl>
              <c:idx val="2"/>
              <c:layout>
                <c:manualLayout>
                  <c:x val="2.7397260273972603E-3"/>
                  <c:y val="-0.462784450542631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FB6-4FB6-940B-F7BEE88F5FD1}"/>
                </c:ext>
              </c:extLst>
            </c:dLbl>
            <c:dLbl>
              <c:idx val="3"/>
              <c:layout>
                <c:manualLayout>
                  <c:x val="0"/>
                  <c:y val="-0.44308231173380036"/>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FB6-4FB6-940B-F7BEE88F5FD1}"/>
                </c:ext>
              </c:extLst>
            </c:dLbl>
            <c:dLbl>
              <c:idx val="4"/>
              <c:layout>
                <c:manualLayout>
                  <c:x val="0"/>
                  <c:y val="-0.4684763572679509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FB6-4FB6-940B-F7BEE88F5FD1}"/>
                </c:ext>
              </c:extLst>
            </c:dLbl>
            <c:dLbl>
              <c:idx val="5"/>
              <c:layout>
                <c:manualLayout>
                  <c:x val="0"/>
                  <c:y val="-0.4728546409807355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FB6-4FB6-940B-F7BEE88F5FD1}"/>
                </c:ext>
              </c:extLst>
            </c:dLbl>
            <c:spPr>
              <a:noFill/>
              <a:ln>
                <a:noFill/>
              </a:ln>
              <a:effectLst/>
            </c:spPr>
            <c:txPr>
              <a:bodyPr wrap="square" lIns="38100" tIns="19050" rIns="38100" bIns="19050" anchor="ctr">
                <a:spAutoFit/>
              </a:bodyPr>
              <a:lstStyle/>
              <a:p>
                <a:pPr>
                  <a:defRPr lang="ja-JP"/>
                </a:pPr>
                <a:endParaRPr lang="ja-JP"/>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#,##0;"-"#,##0</c:formatCode>
                <c:ptCount val="6"/>
                <c:pt idx="0">
                  <c:v>149641</c:v>
                </c:pt>
                <c:pt idx="1">
                  <c:v>158026</c:v>
                </c:pt>
                <c:pt idx="2">
                  <c:v>166314</c:v>
                </c:pt>
                <c:pt idx="3" formatCode="#,##0">
                  <c:v>160440</c:v>
                </c:pt>
                <c:pt idx="4" formatCode="#,##0">
                  <c:v>171341</c:v>
                </c:pt>
                <c:pt idx="5" formatCode="#,##0">
                  <c:v>171359</c:v>
                </c:pt>
              </c:numCache>
            </c:numRef>
          </c:val>
          <c:extLst>
            <c:ext xmlns:c16="http://schemas.microsoft.com/office/drawing/2014/chart" uri="{C3380CC4-5D6E-409C-BE32-E72D297353CC}">
              <c16:uniqueId val="{00000006-BFB6-4FB6-940B-F7BEE88F5FD1}"/>
            </c:ext>
          </c:extLst>
        </c:ser>
        <c:dLbls>
          <c:showLegendKey val="0"/>
          <c:showVal val="0"/>
          <c:showCatName val="0"/>
          <c:showSerName val="0"/>
          <c:showPercent val="0"/>
          <c:showBubbleSize val="0"/>
        </c:dLbls>
        <c:gapWidth val="60"/>
        <c:overlap val="100"/>
        <c:axId val="399856656"/>
        <c:axId val="1"/>
      </c:barChart>
      <c:lineChart>
        <c:grouping val="standard"/>
        <c:varyColors val="0"/>
        <c:ser>
          <c:idx val="1"/>
          <c:order val="1"/>
          <c:spPr>
            <a:ln w="9525" cap="flat" algn="ctr">
              <a:solidFill>
                <a:srgbClr val="1F497D"/>
              </a:solidFill>
              <a:prstDash val="solid"/>
            </a:ln>
          </c:spPr>
          <c:marker>
            <c:symbol val="circle"/>
            <c:size val="6"/>
            <c:spPr>
              <a:solidFill>
                <a:srgbClr val="1F497D"/>
              </a:solidFill>
              <a:ln w="9525" cap="flat" algn="ctr">
                <a:solidFill>
                  <a:srgbClr val="1F497D"/>
                </a:solidFill>
                <a:prstDash val="solid"/>
              </a:ln>
            </c:spPr>
          </c:marker>
          <c:dPt>
            <c:idx val="0"/>
            <c:bubble3D val="0"/>
            <c:extLst>
              <c:ext xmlns:c16="http://schemas.microsoft.com/office/drawing/2014/chart" uri="{C3380CC4-5D6E-409C-BE32-E72D297353CC}">
                <c16:uniqueId val="{00000007-BFB6-4FB6-940B-F7BEE88F5FD1}"/>
              </c:ext>
            </c:extLst>
          </c:dPt>
          <c:dPt>
            <c:idx val="1"/>
            <c:bubble3D val="0"/>
            <c:extLst>
              <c:ext xmlns:c16="http://schemas.microsoft.com/office/drawing/2014/chart" uri="{C3380CC4-5D6E-409C-BE32-E72D297353CC}">
                <c16:uniqueId val="{00000008-BFB6-4FB6-940B-F7BEE88F5FD1}"/>
              </c:ext>
            </c:extLst>
          </c:dPt>
          <c:dPt>
            <c:idx val="2"/>
            <c:bubble3D val="0"/>
            <c:extLst>
              <c:ext xmlns:c16="http://schemas.microsoft.com/office/drawing/2014/chart" uri="{C3380CC4-5D6E-409C-BE32-E72D297353CC}">
                <c16:uniqueId val="{00000009-BFB6-4FB6-940B-F7BEE88F5FD1}"/>
              </c:ext>
            </c:extLst>
          </c:dPt>
          <c:dPt>
            <c:idx val="3"/>
            <c:bubble3D val="0"/>
            <c:extLst>
              <c:ext xmlns:c16="http://schemas.microsoft.com/office/drawing/2014/chart" uri="{C3380CC4-5D6E-409C-BE32-E72D297353CC}">
                <c16:uniqueId val="{0000000A-BFB6-4FB6-940B-F7BEE88F5FD1}"/>
              </c:ext>
            </c:extLst>
          </c:dPt>
          <c:dPt>
            <c:idx val="4"/>
            <c:bubble3D val="0"/>
            <c:extLst>
              <c:ext xmlns:c16="http://schemas.microsoft.com/office/drawing/2014/chart" uri="{C3380CC4-5D6E-409C-BE32-E72D297353CC}">
                <c16:uniqueId val="{0000000B-BFB6-4FB6-940B-F7BEE88F5FD1}"/>
              </c:ext>
            </c:extLst>
          </c:dPt>
          <c:dLbls>
            <c:dLbl>
              <c:idx val="0"/>
              <c:layout>
                <c:manualLayout>
                  <c:x val="0"/>
                  <c:y val="-4.72854640980735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FB6-4FB6-940B-F7BEE88F5FD1}"/>
                </c:ext>
              </c:extLst>
            </c:dLbl>
            <c:dLbl>
              <c:idx val="1"/>
              <c:layout>
                <c:manualLayout>
                  <c:x val="0"/>
                  <c:y val="-4.72854640980735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FB6-4FB6-940B-F7BEE88F5FD1}"/>
                </c:ext>
              </c:extLst>
            </c:dLbl>
            <c:dLbl>
              <c:idx val="2"/>
              <c:layout>
                <c:manualLayout>
                  <c:x val="0"/>
                  <c:y val="-4.72854640980735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FB6-4FB6-940B-F7BEE88F5FD1}"/>
                </c:ext>
              </c:extLst>
            </c:dLbl>
            <c:dLbl>
              <c:idx val="3"/>
              <c:layout>
                <c:manualLayout>
                  <c:x val="0"/>
                  <c:y val="-4.72854640980735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BFB6-4FB6-940B-F7BEE88F5FD1}"/>
                </c:ext>
              </c:extLst>
            </c:dLbl>
            <c:dLbl>
              <c:idx val="4"/>
              <c:layout>
                <c:manualLayout>
                  <c:x val="-5.73972602739726E-2"/>
                  <c:y val="-3.5026269702276708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ja-JP"/>
                </a:p>
              </c:txPr>
              <c:dLblPos val="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BFB6-4FB6-940B-F7BEE88F5FD1}"/>
                </c:ext>
              </c:extLst>
            </c:dLbl>
            <c:dLbl>
              <c:idx val="5"/>
              <c:layout>
                <c:manualLayout>
                  <c:x val="-4.3835616438356262E-2"/>
                  <c:y val="-5.95446584938704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BFB6-4FB6-940B-F7BEE88F5FD1}"/>
                </c:ext>
              </c:extLst>
            </c:dLbl>
            <c:spPr>
              <a:noFill/>
              <a:ln>
                <a:noFill/>
              </a:ln>
              <a:effectLst/>
            </c:spPr>
            <c:txPr>
              <a:bodyPr wrap="square" lIns="38100" tIns="19050" rIns="38100" bIns="19050" anchor="ctr">
                <a:spAutoFit/>
              </a:bodyPr>
              <a:lstStyle/>
              <a:p>
                <a:pPr>
                  <a:defRPr lang="ja-JP"/>
                </a:pPr>
                <a:endParaRPr lang="ja-JP"/>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Sheet1!$A$2:$F$2</c:f>
              <c:numCache>
                <c:formatCode>#,##0.0;"-"#,##0.0</c:formatCode>
                <c:ptCount val="6"/>
                <c:pt idx="0">
                  <c:v>2.1553407846978163</c:v>
                </c:pt>
                <c:pt idx="1">
                  <c:v>2.2696406514807688</c:v>
                </c:pt>
                <c:pt idx="2">
                  <c:v>2.3827220630372494</c:v>
                </c:pt>
                <c:pt idx="3">
                  <c:v>2.2999999999999998</c:v>
                </c:pt>
                <c:pt idx="4">
                  <c:v>2.41</c:v>
                </c:pt>
                <c:pt idx="5">
                  <c:v>2.29</c:v>
                </c:pt>
              </c:numCache>
            </c:numRef>
          </c:val>
          <c:smooth val="0"/>
          <c:extLst>
            <c:ext xmlns:c16="http://schemas.microsoft.com/office/drawing/2014/chart" uri="{C3380CC4-5D6E-409C-BE32-E72D297353CC}">
              <c16:uniqueId val="{0000000D-BFB6-4FB6-940B-F7BEE88F5FD1}"/>
            </c:ext>
          </c:extLst>
        </c:ser>
        <c:dLbls>
          <c:showLegendKey val="0"/>
          <c:showVal val="0"/>
          <c:showCatName val="0"/>
          <c:showSerName val="0"/>
          <c:showPercent val="0"/>
          <c:showBubbleSize val="0"/>
        </c:dLbls>
        <c:marker val="1"/>
        <c:smooth val="0"/>
        <c:axId val="3"/>
        <c:axId val="2"/>
      </c:lineChart>
      <c:catAx>
        <c:axId val="399856656"/>
        <c:scaling>
          <c:orientation val="minMax"/>
        </c:scaling>
        <c:delete val="0"/>
        <c:axPos val="b"/>
        <c:majorGridlines>
          <c:spPr>
            <a:ln>
              <a:noFill/>
            </a:ln>
          </c:spPr>
        </c:majorGridlines>
        <c:majorTickMark val="out"/>
        <c:minorTickMark val="none"/>
        <c:tickLblPos val="none"/>
        <c:spPr>
          <a:ln w="9525" cap="flat" algn="ctr">
            <a:solidFill>
              <a:schemeClr val="tx1"/>
            </a:solidFill>
            <a:prstDash val="solid"/>
          </a:ln>
        </c:spPr>
        <c:txPr>
          <a:bodyPr wrap="none"/>
          <a:lstStyle/>
          <a:p>
            <a:pPr>
              <a:defRPr kumimoji="1" lang="ja-JP" sz="1000" kern="1200">
                <a:latin typeface="+mn-lt"/>
                <a:ea typeface="+mn-ea"/>
                <a:cs typeface="+mn-cs"/>
                <a:sym typeface="+mn-lt"/>
              </a:defRPr>
            </a:pPr>
            <a:endParaRPr lang="ja-JP"/>
          </a:p>
        </c:txPr>
        <c:crossAx val="1"/>
        <c:crosses val="min"/>
        <c:auto val="0"/>
        <c:lblAlgn val="ctr"/>
        <c:lblOffset val="100"/>
        <c:noMultiLvlLbl val="0"/>
      </c:catAx>
      <c:valAx>
        <c:axId val="1"/>
        <c:scaling>
          <c:orientation val="minMax"/>
          <c:max val="180000"/>
          <c:min val="0"/>
        </c:scaling>
        <c:delete val="0"/>
        <c:axPos val="l"/>
        <c:majorGridlines>
          <c:spPr>
            <a:ln>
              <a:noFill/>
            </a:ln>
          </c:spPr>
        </c:majorGridlines>
        <c:numFmt formatCode="#,##0;&quot;-&quot;#,##0" sourceLinked="0"/>
        <c:majorTickMark val="out"/>
        <c:minorTickMark val="none"/>
        <c:tickLblPos val="nextTo"/>
        <c:spPr>
          <a:ln w="9525" cap="flat"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ja-JP"/>
          </a:p>
        </c:txPr>
        <c:crossAx val="399856656"/>
        <c:crosses val="min"/>
        <c:crossBetween val="between"/>
        <c:majorUnit val="20000"/>
      </c:valAx>
      <c:valAx>
        <c:axId val="2"/>
        <c:scaling>
          <c:orientation val="minMax"/>
          <c:max val="3"/>
          <c:min val="0"/>
        </c:scaling>
        <c:delete val="0"/>
        <c:axPos val="r"/>
        <c:majorGridlines>
          <c:spPr>
            <a:ln>
              <a:noFill/>
            </a:ln>
          </c:spPr>
        </c:majorGridlines>
        <c:numFmt formatCode="#,##0.0;&quot;-&quot;#,##0.0" sourceLinked="0"/>
        <c:majorTickMark val="out"/>
        <c:minorTickMark val="none"/>
        <c:tickLblPos val="nextTo"/>
        <c:spPr>
          <a:ln w="9525" cap="flat"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ja-JP"/>
          </a:p>
        </c:txPr>
        <c:crossAx val="3"/>
        <c:crosses val="max"/>
        <c:crossBetween val="between"/>
        <c:majorUnit val="0.5"/>
      </c:valAx>
      <c:catAx>
        <c:axId val="3"/>
        <c:scaling>
          <c:orientation val="minMax"/>
        </c:scaling>
        <c:delete val="1"/>
        <c:axPos val="b"/>
        <c:majorTickMark val="out"/>
        <c:minorTickMark val="none"/>
        <c:tickLblPos val="nextTo"/>
        <c:crossAx val="2"/>
        <c:crosses val="min"/>
        <c:auto val="0"/>
        <c:lblAlgn val="ctr"/>
        <c:lblOffset val="100"/>
        <c:noMultiLvlLbl val="0"/>
      </c:catAx>
    </c:plotArea>
    <c:plotVisOnly val="0"/>
    <c:dispBlanksAs val="gap"/>
    <c:showDLblsOverMax val="1"/>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44385406452432"/>
          <c:y val="7.0827669739245716E-2"/>
          <c:w val="0.51878082386981161"/>
          <c:h val="0.87122241865591743"/>
        </c:manualLayout>
      </c:layout>
      <c:pieChart>
        <c:varyColors val="1"/>
        <c:ser>
          <c:idx val="0"/>
          <c:order val="0"/>
          <c:tx>
            <c:strRef>
              <c:f>Sheet1!$B$1</c:f>
              <c:strCache>
                <c:ptCount val="1"/>
                <c:pt idx="0">
                  <c:v>売上高</c:v>
                </c:pt>
              </c:strCache>
            </c:strRef>
          </c:tx>
          <c:spPr>
            <a:solidFill>
              <a:srgbClr val="CCDAEC"/>
            </a:solidFill>
            <a:ln>
              <a:solidFill>
                <a:schemeClr val="bg1"/>
              </a:solidFill>
            </a:ln>
          </c:spPr>
          <c:dPt>
            <c:idx val="0"/>
            <c:bubble3D val="0"/>
            <c:spPr>
              <a:solidFill>
                <a:srgbClr val="77D4ED"/>
              </a:solidFill>
              <a:ln>
                <a:solidFill>
                  <a:schemeClr val="bg1"/>
                </a:solidFill>
              </a:ln>
            </c:spPr>
            <c:extLst>
              <c:ext xmlns:c16="http://schemas.microsoft.com/office/drawing/2014/chart" uri="{C3380CC4-5D6E-409C-BE32-E72D297353CC}">
                <c16:uniqueId val="{00000001-2142-4A1C-9F04-0FFB6E7B25EC}"/>
              </c:ext>
            </c:extLst>
          </c:dPt>
          <c:dPt>
            <c:idx val="1"/>
            <c:bubble3D val="0"/>
            <c:spPr>
              <a:solidFill>
                <a:srgbClr val="A2BBDC"/>
              </a:solidFill>
              <a:ln>
                <a:solidFill>
                  <a:schemeClr val="bg1"/>
                </a:solidFill>
              </a:ln>
            </c:spPr>
            <c:extLst>
              <c:ext xmlns:c16="http://schemas.microsoft.com/office/drawing/2014/chart" uri="{C3380CC4-5D6E-409C-BE32-E72D297353CC}">
                <c16:uniqueId val="{00000003-2142-4A1C-9F04-0FFB6E7B25EC}"/>
              </c:ext>
            </c:extLst>
          </c:dPt>
          <c:cat>
            <c:strRef>
              <c:f>Sheet1!$A$2:$A$4</c:f>
              <c:strCache>
                <c:ptCount val="3"/>
                <c:pt idx="0">
                  <c:v>大規模病院</c:v>
                </c:pt>
                <c:pt idx="1">
                  <c:v>中規模病院</c:v>
                </c:pt>
                <c:pt idx="2">
                  <c:v>小規模病院</c:v>
                </c:pt>
              </c:strCache>
            </c:strRef>
          </c:cat>
          <c:val>
            <c:numRef>
              <c:f>Sheet1!$B$2:$B$4</c:f>
              <c:numCache>
                <c:formatCode>General</c:formatCode>
                <c:ptCount val="3"/>
                <c:pt idx="0">
                  <c:v>22</c:v>
                </c:pt>
                <c:pt idx="1">
                  <c:v>255</c:v>
                </c:pt>
                <c:pt idx="2">
                  <c:v>101</c:v>
                </c:pt>
              </c:numCache>
            </c:numRef>
          </c:val>
          <c:extLst>
            <c:ext xmlns:c16="http://schemas.microsoft.com/office/drawing/2014/chart" uri="{C3380CC4-5D6E-409C-BE32-E72D297353CC}">
              <c16:uniqueId val="{00000004-2142-4A1C-9F04-0FFB6E7B25EC}"/>
            </c:ext>
          </c:extLst>
        </c:ser>
        <c:dLbls>
          <c:showLegendKey val="0"/>
          <c:showVal val="0"/>
          <c:showCatName val="0"/>
          <c:showSerName val="0"/>
          <c:showPercent val="0"/>
          <c:showBubbleSize val="0"/>
          <c:showLeaderLines val="1"/>
        </c:dLbls>
        <c:firstSliceAng val="0"/>
      </c:pieChart>
    </c:plotArea>
    <c:plotVisOnly val="1"/>
    <c:dispBlanksAs val="zero"/>
    <c:showDLblsOverMax val="0"/>
  </c:chart>
  <c:spPr>
    <a:noFill/>
  </c:spPr>
  <c:txPr>
    <a:bodyPr/>
    <a:lstStyle/>
    <a:p>
      <a:pPr>
        <a:defRPr sz="1800"/>
      </a:pPr>
      <a:endParaRPr lang="ja-JP"/>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8904109589041097E-2"/>
          <c:y val="0.16720779220779219"/>
          <c:w val="0.93219178082191778"/>
          <c:h val="0.71753246753246758"/>
        </c:manualLayout>
      </c:layout>
      <c:barChart>
        <c:barDir val="col"/>
        <c:grouping val="stacked"/>
        <c:varyColors val="0"/>
        <c:ser>
          <c:idx val="0"/>
          <c:order val="0"/>
          <c:spPr>
            <a:solidFill>
              <a:srgbClr val="1F497D"/>
            </a:solidFill>
            <a:ln w="9525" cmpd="sng" algn="ctr">
              <a:solidFill>
                <a:srgbClr val="808080"/>
              </a:solidFill>
              <a:prstDash val="solid"/>
            </a:ln>
          </c:spPr>
          <c:invertIfNegative val="0"/>
          <c:val>
            <c:numRef>
              <c:f>Sheet1!$A$1:$AC$1</c:f>
              <c:numCache>
                <c:formatCode>General</c:formatCode>
                <c:ptCount val="29"/>
                <c:pt idx="0">
                  <c:v>24.381254134903742</c:v>
                </c:pt>
                <c:pt idx="1">
                  <c:v>23.864773108585965</c:v>
                </c:pt>
                <c:pt idx="2">
                  <c:v>23.39257210877096</c:v>
                </c:pt>
                <c:pt idx="3">
                  <c:v>22.960001497807092</c:v>
                </c:pt>
                <c:pt idx="4">
                  <c:v>22.55198068900733</c:v>
                </c:pt>
                <c:pt idx="5">
                  <c:v>22.150178105643775</c:v>
                </c:pt>
                <c:pt idx="6">
                  <c:v>21.745293628724095</c:v>
                </c:pt>
                <c:pt idx="7">
                  <c:v>21.341181796426056</c:v>
                </c:pt>
                <c:pt idx="8">
                  <c:v>20.943919698231131</c:v>
                </c:pt>
                <c:pt idx="9">
                  <c:v>20.555026432346644</c:v>
                </c:pt>
                <c:pt idx="10">
                  <c:v>20.14099049135676</c:v>
                </c:pt>
                <c:pt idx="11">
                  <c:v>19.685276210566293</c:v>
                </c:pt>
                <c:pt idx="12">
                  <c:v>19.22642960150209</c:v>
                </c:pt>
                <c:pt idx="13">
                  <c:v>18.809954130721628</c:v>
                </c:pt>
                <c:pt idx="14">
                  <c:v>18.450217728084805</c:v>
                </c:pt>
                <c:pt idx="15">
                  <c:v>18.10770407316997</c:v>
                </c:pt>
                <c:pt idx="16">
                  <c:v>17.734518217910491</c:v>
                </c:pt>
                <c:pt idx="17">
                  <c:v>17.336976643976499</c:v>
                </c:pt>
                <c:pt idx="18">
                  <c:v>16.941512834723753</c:v>
                </c:pt>
                <c:pt idx="19">
                  <c:v>16.551432629984578</c:v>
                </c:pt>
                <c:pt idx="20">
                  <c:v>16.167133808724103</c:v>
                </c:pt>
                <c:pt idx="21">
                  <c:v>15.790830613914371</c:v>
                </c:pt>
                <c:pt idx="22">
                  <c:v>15.432966091226824</c:v>
                </c:pt>
                <c:pt idx="23">
                  <c:v>15.089679311448768</c:v>
                </c:pt>
                <c:pt idx="24">
                  <c:v>14.749482164364796</c:v>
                </c:pt>
                <c:pt idx="25">
                  <c:v>14.414187723313573</c:v>
                </c:pt>
                <c:pt idx="26">
                  <c:v>12.876120434253323</c:v>
                </c:pt>
                <c:pt idx="27">
                  <c:v>11.808479562566202</c:v>
                </c:pt>
                <c:pt idx="28">
                  <c:v>11.510126089261011</c:v>
                </c:pt>
              </c:numCache>
            </c:numRef>
          </c:val>
          <c:extLst>
            <c:ext xmlns:c16="http://schemas.microsoft.com/office/drawing/2014/chart" uri="{C3380CC4-5D6E-409C-BE32-E72D297353CC}">
              <c16:uniqueId val="{00000000-CEE6-42CB-B9C8-22184659F212}"/>
            </c:ext>
          </c:extLst>
        </c:ser>
        <c:ser>
          <c:idx val="1"/>
          <c:order val="1"/>
          <c:spPr>
            <a:solidFill>
              <a:srgbClr val="80CCE8"/>
            </a:solidFill>
            <a:ln w="9525" cmpd="sng" algn="ctr">
              <a:solidFill>
                <a:srgbClr val="808080"/>
              </a:solidFill>
              <a:prstDash val="solid"/>
            </a:ln>
          </c:spPr>
          <c:invertIfNegative val="0"/>
          <c:val>
            <c:numRef>
              <c:f>Sheet1!$A$2:$AC$2</c:f>
              <c:numCache>
                <c:formatCode>General</c:formatCode>
                <c:ptCount val="29"/>
                <c:pt idx="0">
                  <c:v>69.500919846212724</c:v>
                </c:pt>
                <c:pt idx="1">
                  <c:v>69.74510504261734</c:v>
                </c:pt>
                <c:pt idx="2">
                  <c:v>69.950202544682867</c:v>
                </c:pt>
                <c:pt idx="3">
                  <c:v>70.112983692856488</c:v>
                </c:pt>
                <c:pt idx="4">
                  <c:v>70.245499732040471</c:v>
                </c:pt>
                <c:pt idx="5">
                  <c:v>70.374787975467612</c:v>
                </c:pt>
                <c:pt idx="6">
                  <c:v>70.535066059903812</c:v>
                </c:pt>
                <c:pt idx="7">
                  <c:v>70.728054272340458</c:v>
                </c:pt>
                <c:pt idx="8">
                  <c:v>70.925878023311512</c:v>
                </c:pt>
                <c:pt idx="9">
                  <c:v>71.104421714981626</c:v>
                </c:pt>
                <c:pt idx="10">
                  <c:v>71.281402493071994</c:v>
                </c:pt>
                <c:pt idx="11">
                  <c:v>71.468199379983616</c:v>
                </c:pt>
                <c:pt idx="12">
                  <c:v>71.621192625196187</c:v>
                </c:pt>
                <c:pt idx="13">
                  <c:v>71.687664711323521</c:v>
                </c:pt>
                <c:pt idx="14">
                  <c:v>71.655559106721938</c:v>
                </c:pt>
                <c:pt idx="15">
                  <c:v>71.568323183993584</c:v>
                </c:pt>
                <c:pt idx="16">
                  <c:v>71.484003389987834</c:v>
                </c:pt>
                <c:pt idx="17">
                  <c:v>71.397027104495947</c:v>
                </c:pt>
                <c:pt idx="18">
                  <c:v>71.275156984142811</c:v>
                </c:pt>
                <c:pt idx="19">
                  <c:v>71.11981385490401</c:v>
                </c:pt>
                <c:pt idx="20">
                  <c:v>70.934880905976769</c:v>
                </c:pt>
                <c:pt idx="21">
                  <c:v>70.717139597496796</c:v>
                </c:pt>
                <c:pt idx="22">
                  <c:v>70.470249742633811</c:v>
                </c:pt>
                <c:pt idx="23">
                  <c:v>70.192064607010906</c:v>
                </c:pt>
                <c:pt idx="24">
                  <c:v>69.887763454185986</c:v>
                </c:pt>
                <c:pt idx="25">
                  <c:v>69.568391243641443</c:v>
                </c:pt>
                <c:pt idx="26">
                  <c:v>67.708996846199113</c:v>
                </c:pt>
                <c:pt idx="27">
                  <c:v>62.618923200721269</c:v>
                </c:pt>
                <c:pt idx="28">
                  <c:v>58.915822013058062</c:v>
                </c:pt>
              </c:numCache>
            </c:numRef>
          </c:val>
          <c:extLst>
            <c:ext xmlns:c16="http://schemas.microsoft.com/office/drawing/2014/chart" uri="{C3380CC4-5D6E-409C-BE32-E72D297353CC}">
              <c16:uniqueId val="{00000001-CEE6-42CB-B9C8-22184659F212}"/>
            </c:ext>
          </c:extLst>
        </c:ser>
        <c:ser>
          <c:idx val="2"/>
          <c:order val="2"/>
          <c:spPr>
            <a:solidFill>
              <a:srgbClr val="C0E6F4"/>
            </a:solidFill>
            <a:ln w="9525" cmpd="sng" algn="ctr">
              <a:solidFill>
                <a:srgbClr val="808080"/>
              </a:solidFill>
              <a:prstDash val="solid"/>
            </a:ln>
          </c:spPr>
          <c:invertIfNegative val="0"/>
          <c:dLbls>
            <c:dLbl>
              <c:idx val="0"/>
              <c:layout>
                <c:manualLayout>
                  <c:x val="0"/>
                  <c:y val="-7.3863636363636367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EE6-42CB-B9C8-22184659F212}"/>
                </c:ext>
              </c:extLst>
            </c:dLbl>
            <c:dLbl>
              <c:idx val="1"/>
              <c:layout>
                <c:manualLayout>
                  <c:x val="0"/>
                  <c:y val="-7.4675324675324672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EE6-42CB-B9C8-22184659F212}"/>
                </c:ext>
              </c:extLst>
            </c:dLbl>
            <c:dLbl>
              <c:idx val="2"/>
              <c:layout>
                <c:manualLayout>
                  <c:x val="0"/>
                  <c:y val="-7.5487012987012991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CEE6-42CB-B9C8-22184659F212}"/>
                </c:ext>
              </c:extLst>
            </c:dLbl>
            <c:dLbl>
              <c:idx val="3"/>
              <c:layout>
                <c:manualLayout>
                  <c:x val="0"/>
                  <c:y val="-7.6298701298701296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CEE6-42CB-B9C8-22184659F212}"/>
                </c:ext>
              </c:extLst>
            </c:dLbl>
            <c:dLbl>
              <c:idx val="4"/>
              <c:layout>
                <c:manualLayout>
                  <c:x val="0"/>
                  <c:y val="-7.792207792207792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CEE6-42CB-B9C8-22184659F212}"/>
                </c:ext>
              </c:extLst>
            </c:dLbl>
            <c:dLbl>
              <c:idx val="5"/>
              <c:layout>
                <c:manualLayout>
                  <c:x val="0"/>
                  <c:y val="-7.8733766233766239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CEE6-42CB-B9C8-22184659F212}"/>
                </c:ext>
              </c:extLst>
            </c:dLbl>
            <c:dLbl>
              <c:idx val="6"/>
              <c:layout>
                <c:manualLayout>
                  <c:x val="0"/>
                  <c:y val="-7.9545454545454544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CEE6-42CB-B9C8-22184659F212}"/>
                </c:ext>
              </c:extLst>
            </c:dLbl>
            <c:dLbl>
              <c:idx val="7"/>
              <c:layout>
                <c:manualLayout>
                  <c:x val="0"/>
                  <c:y val="-8.0357142857142863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CEE6-42CB-B9C8-22184659F212}"/>
                </c:ext>
              </c:extLst>
            </c:dLbl>
            <c:dLbl>
              <c:idx val="8"/>
              <c:layout>
                <c:manualLayout>
                  <c:x val="0"/>
                  <c:y val="-8.1168831168831168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CEE6-42CB-B9C8-22184659F212}"/>
                </c:ext>
              </c:extLst>
            </c:dLbl>
            <c:dLbl>
              <c:idx val="9"/>
              <c:layout>
                <c:manualLayout>
                  <c:x val="0"/>
                  <c:y val="-8.1980519480519487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CEE6-42CB-B9C8-22184659F212}"/>
                </c:ext>
              </c:extLst>
            </c:dLbl>
            <c:dLbl>
              <c:idx val="10"/>
              <c:layout>
                <c:manualLayout>
                  <c:x val="0"/>
                  <c:y val="-8.2792207792207792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CEE6-42CB-B9C8-22184659F212}"/>
                </c:ext>
              </c:extLst>
            </c:dLbl>
            <c:dLbl>
              <c:idx val="11"/>
              <c:layout>
                <c:manualLayout>
                  <c:x val="0"/>
                  <c:y val="-8.3603896103896097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CEE6-42CB-B9C8-22184659F212}"/>
                </c:ext>
              </c:extLst>
            </c:dLbl>
            <c:dLbl>
              <c:idx val="12"/>
              <c:layout>
                <c:manualLayout>
                  <c:x val="0"/>
                  <c:y val="-8.4415584415584416E-2"/>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CEE6-42CB-B9C8-22184659F212}"/>
                </c:ext>
              </c:extLst>
            </c:dLbl>
            <c:dLbl>
              <c:idx val="13"/>
              <c:layout>
                <c:manualLayout>
                  <c:x val="0"/>
                  <c:y val="0"/>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CEE6-42CB-B9C8-22184659F212}"/>
                </c:ext>
              </c:extLst>
            </c:dLbl>
            <c:dLbl>
              <c:idx val="14"/>
              <c:layout>
                <c:manualLayout>
                  <c:x val="0"/>
                  <c:y val="-8.1168831168831174E-4"/>
                </c:manualLayout>
              </c:layout>
              <c:numFmt formatCode="#,##0.0;&quot;-&quot;#,##0.0" sourceLinked="0"/>
              <c:spPr>
                <a:noFill/>
                <a:ln>
                  <a:noFill/>
                </a:ln>
              </c:spPr>
              <c:txPr>
                <a:bodyPr wrap="none"/>
                <a:lstStyle/>
                <a:p>
                  <a:pPr>
                    <a:defRPr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CEE6-42CB-B9C8-22184659F212}"/>
                </c:ext>
              </c:extLst>
            </c:dLbl>
            <c:dLbl>
              <c:idx val="15"/>
              <c:layout>
                <c:manualLayout>
                  <c:x val="0"/>
                  <c:y val="-8.847402597402596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CEE6-42CB-B9C8-22184659F212}"/>
                </c:ext>
              </c:extLst>
            </c:dLbl>
            <c:dLbl>
              <c:idx val="16"/>
              <c:layout>
                <c:manualLayout>
                  <c:x val="0"/>
                  <c:y val="-9.009740259740259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CEE6-42CB-B9C8-22184659F212}"/>
                </c:ext>
              </c:extLst>
            </c:dLbl>
            <c:dLbl>
              <c:idx val="17"/>
              <c:layout>
                <c:manualLayout>
                  <c:x val="0"/>
                  <c:y val="-9.2532467532467536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CEE6-42CB-B9C8-22184659F212}"/>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Sheet1!$A$3:$AC$3</c:f>
              <c:numCache>
                <c:formatCode>General</c:formatCode>
                <c:ptCount val="29"/>
                <c:pt idx="0">
                  <c:v>6.1178260188835321</c:v>
                </c:pt>
                <c:pt idx="1">
                  <c:v>6.3901218487966922</c:v>
                </c:pt>
                <c:pt idx="2">
                  <c:v>6.6572253465461699</c:v>
                </c:pt>
                <c:pt idx="3">
                  <c:v>6.9270148093364075</c:v>
                </c:pt>
                <c:pt idx="4">
                  <c:v>7.2025195789522156</c:v>
                </c:pt>
                <c:pt idx="5">
                  <c:v>7.4750339188886405</c:v>
                </c:pt>
                <c:pt idx="6">
                  <c:v>7.7196403113720891</c:v>
                </c:pt>
                <c:pt idx="7">
                  <c:v>7.9307639312334866</c:v>
                </c:pt>
                <c:pt idx="8">
                  <c:v>8.1302022784573538</c:v>
                </c:pt>
                <c:pt idx="9">
                  <c:v>8.3405518526717515</c:v>
                </c:pt>
                <c:pt idx="10">
                  <c:v>8.5776070155712425</c:v>
                </c:pt>
                <c:pt idx="11">
                  <c:v>8.846524409450085</c:v>
                </c:pt>
                <c:pt idx="12">
                  <c:v>9.1523777733017226</c:v>
                </c:pt>
                <c:pt idx="13">
                  <c:v>9.5023811579548543</c:v>
                </c:pt>
                <c:pt idx="14">
                  <c:v>9.8942231651932495</c:v>
                </c:pt>
                <c:pt idx="15">
                  <c:v>10.323972742836441</c:v>
                </c:pt>
                <c:pt idx="16">
                  <c:v>10.781478392101684</c:v>
                </c:pt>
                <c:pt idx="17">
                  <c:v>11.265996251527554</c:v>
                </c:pt>
                <c:pt idx="18">
                  <c:v>11.783330181133444</c:v>
                </c:pt>
                <c:pt idx="19">
                  <c:v>12.328753515111391</c:v>
                </c:pt>
                <c:pt idx="20">
                  <c:v>12.897985285299129</c:v>
                </c:pt>
                <c:pt idx="21">
                  <c:v>13.492029788588821</c:v>
                </c:pt>
                <c:pt idx="22">
                  <c:v>14.096784166139397</c:v>
                </c:pt>
                <c:pt idx="23">
                  <c:v>14.718256081540327</c:v>
                </c:pt>
                <c:pt idx="24">
                  <c:v>15.362754381449207</c:v>
                </c:pt>
                <c:pt idx="25">
                  <c:v>16.017421033044975</c:v>
                </c:pt>
                <c:pt idx="26">
                  <c:v>19.414882719547567</c:v>
                </c:pt>
                <c:pt idx="27">
                  <c:v>25.572597236712525</c:v>
                </c:pt>
                <c:pt idx="28">
                  <c:v>29.574051897680931</c:v>
                </c:pt>
              </c:numCache>
            </c:numRef>
          </c:val>
          <c:extLst>
            <c:ext xmlns:c16="http://schemas.microsoft.com/office/drawing/2014/chart" uri="{C3380CC4-5D6E-409C-BE32-E72D297353CC}">
              <c16:uniqueId val="{00000014-CEE6-42CB-B9C8-22184659F212}"/>
            </c:ext>
          </c:extLst>
        </c:ser>
        <c:dLbls>
          <c:showLegendKey val="0"/>
          <c:showVal val="0"/>
          <c:showCatName val="0"/>
          <c:showSerName val="0"/>
          <c:showPercent val="0"/>
          <c:showBubbleSize val="0"/>
        </c:dLbls>
        <c:gapWidth val="60"/>
        <c:overlap val="100"/>
        <c:axId val="1704726431"/>
        <c:axId val="1"/>
      </c:barChart>
      <c:catAx>
        <c:axId val="1704726431"/>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0;&quot;-&quot;#,##0.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1704726431"/>
        <c:crosses val="min"/>
        <c:crossBetween val="between"/>
        <c:majorUnit val="20"/>
      </c:valAx>
    </c:plotArea>
    <c:plotVisOnly val="0"/>
    <c:dispBlanksAs val="gap"/>
    <c:showDLblsOverMax val="1"/>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444385406452432"/>
          <c:y val="7.0827669739245716E-2"/>
          <c:w val="0.51878082386981161"/>
          <c:h val="0.87122241865591743"/>
        </c:manualLayout>
      </c:layout>
      <c:pieChart>
        <c:varyColors val="1"/>
        <c:ser>
          <c:idx val="0"/>
          <c:order val="0"/>
          <c:tx>
            <c:strRef>
              <c:f>Sheet1!$B$1</c:f>
              <c:strCache>
                <c:ptCount val="1"/>
                <c:pt idx="0">
                  <c:v>売上高</c:v>
                </c:pt>
              </c:strCache>
            </c:strRef>
          </c:tx>
          <c:spPr>
            <a:solidFill>
              <a:srgbClr val="CCDAEC"/>
            </a:solidFill>
            <a:ln>
              <a:solidFill>
                <a:schemeClr val="bg1"/>
              </a:solidFill>
            </a:ln>
          </c:spPr>
          <c:dPt>
            <c:idx val="0"/>
            <c:bubble3D val="0"/>
            <c:spPr>
              <a:solidFill>
                <a:srgbClr val="77D4ED"/>
              </a:solidFill>
              <a:ln>
                <a:solidFill>
                  <a:schemeClr val="bg1"/>
                </a:solidFill>
              </a:ln>
            </c:spPr>
            <c:extLst>
              <c:ext xmlns:c16="http://schemas.microsoft.com/office/drawing/2014/chart" uri="{C3380CC4-5D6E-409C-BE32-E72D297353CC}">
                <c16:uniqueId val="{00000001-C75F-4E8A-98EF-4D6BBD915EA5}"/>
              </c:ext>
            </c:extLst>
          </c:dPt>
          <c:dPt>
            <c:idx val="1"/>
            <c:bubble3D val="0"/>
            <c:spPr>
              <a:solidFill>
                <a:srgbClr val="A2BBDC"/>
              </a:solidFill>
              <a:ln>
                <a:solidFill>
                  <a:schemeClr val="bg1"/>
                </a:solidFill>
              </a:ln>
            </c:spPr>
            <c:extLst>
              <c:ext xmlns:c16="http://schemas.microsoft.com/office/drawing/2014/chart" uri="{C3380CC4-5D6E-409C-BE32-E72D297353CC}">
                <c16:uniqueId val="{00000003-C75F-4E8A-98EF-4D6BBD915EA5}"/>
              </c:ext>
            </c:extLst>
          </c:dPt>
          <c:cat>
            <c:strRef>
              <c:f>Sheet1!$A$2:$A$3</c:f>
              <c:strCache>
                <c:ptCount val="2"/>
                <c:pt idx="0">
                  <c:v>第 1 四半期</c:v>
                </c:pt>
                <c:pt idx="1">
                  <c:v>第 2 四半期</c:v>
                </c:pt>
              </c:strCache>
            </c:strRef>
          </c:cat>
          <c:val>
            <c:numRef>
              <c:f>Sheet1!$B$2:$B$3</c:f>
              <c:numCache>
                <c:formatCode>General</c:formatCode>
                <c:ptCount val="2"/>
                <c:pt idx="0">
                  <c:v>22</c:v>
                </c:pt>
                <c:pt idx="1">
                  <c:v>78</c:v>
                </c:pt>
              </c:numCache>
            </c:numRef>
          </c:val>
          <c:extLst>
            <c:ext xmlns:c16="http://schemas.microsoft.com/office/drawing/2014/chart" uri="{C3380CC4-5D6E-409C-BE32-E72D297353CC}">
              <c16:uniqueId val="{00000004-C75F-4E8A-98EF-4D6BBD915EA5}"/>
            </c:ext>
          </c:extLst>
        </c:ser>
        <c:dLbls>
          <c:showLegendKey val="0"/>
          <c:showVal val="0"/>
          <c:showCatName val="0"/>
          <c:showSerName val="0"/>
          <c:showPercent val="0"/>
          <c:showBubbleSize val="0"/>
          <c:showLeaderLines val="1"/>
        </c:dLbls>
        <c:firstSliceAng val="0"/>
      </c:pieChart>
    </c:plotArea>
    <c:plotVisOnly val="1"/>
    <c:dispBlanksAs val="zero"/>
    <c:showDLblsOverMax val="0"/>
  </c:chart>
  <c:spPr>
    <a:noFill/>
  </c:spPr>
  <c:txPr>
    <a:bodyPr/>
    <a:lstStyle/>
    <a:p>
      <a:pPr>
        <a:defRPr sz="1800"/>
      </a:pPr>
      <a:endParaRPr lang="ja-JP"/>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9767441860465115E-2"/>
          <c:y val="2.1603656003323639E-2"/>
          <c:w val="0.86046511627906974"/>
          <c:h val="0.88034898213543833"/>
        </c:manualLayout>
      </c:layout>
      <c:scatterChart>
        <c:scatterStyle val="lineMarker"/>
        <c:varyColors val="0"/>
        <c:ser>
          <c:idx val="0"/>
          <c:order val="0"/>
          <c:spPr>
            <a:ln w="9525" cmpd="sng" algn="ctr">
              <a:solidFill>
                <a:schemeClr val="tx2"/>
              </a:solidFill>
              <a:prstDash val="solid"/>
            </a:ln>
          </c:spPr>
          <c:marker>
            <c:symbol val="circle"/>
            <c:size val="6"/>
            <c:spPr>
              <a:solidFill>
                <a:schemeClr val="tx2"/>
              </a:solidFill>
              <a:ln w="9525" cmpd="sng" algn="ctr">
                <a:solidFill>
                  <a:schemeClr val="tx2"/>
                </a:solidFill>
                <a:prstDash val="solid"/>
              </a:ln>
            </c:spPr>
          </c:marker>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Sheet1!$A$2:$I$2</c:f>
              <c:numCache>
                <c:formatCode>General</c:formatCode>
                <c:ptCount val="9"/>
                <c:pt idx="0">
                  <c:v>162734</c:v>
                </c:pt>
                <c:pt idx="1">
                  <c:v>159788</c:v>
                </c:pt>
                <c:pt idx="2">
                  <c:v>166861</c:v>
                </c:pt>
                <c:pt idx="3">
                  <c:v>172798</c:v>
                </c:pt>
                <c:pt idx="4">
                  <c:v>177646</c:v>
                </c:pt>
                <c:pt idx="5">
                  <c:v>181175</c:v>
                </c:pt>
                <c:pt idx="6">
                  <c:v>188933</c:v>
                </c:pt>
                <c:pt idx="7">
                  <c:v>190184</c:v>
                </c:pt>
                <c:pt idx="8">
                  <c:v>256119</c:v>
                </c:pt>
              </c:numCache>
            </c:numRef>
          </c:yVal>
          <c:smooth val="0"/>
          <c:extLst>
            <c:ext xmlns:c16="http://schemas.microsoft.com/office/drawing/2014/chart" uri="{C3380CC4-5D6E-409C-BE32-E72D297353CC}">
              <c16:uniqueId val="{00000000-ED37-4FA2-BE99-7D243C3709EB}"/>
            </c:ext>
          </c:extLst>
        </c:ser>
        <c:ser>
          <c:idx val="1"/>
          <c:order val="1"/>
          <c:spPr>
            <a:ln w="9525" cmpd="sng" algn="ctr">
              <a:solidFill>
                <a:srgbClr val="3D6E81"/>
              </a:solidFill>
              <a:prstDash val="solid"/>
            </a:ln>
          </c:spPr>
          <c:marker>
            <c:symbol val="square"/>
            <c:size val="6"/>
            <c:spPr>
              <a:solidFill>
                <a:srgbClr val="3D6E81"/>
              </a:solidFill>
              <a:ln w="9525" cmpd="sng" algn="ctr">
                <a:solidFill>
                  <a:srgbClr val="3D6E81"/>
                </a:solidFill>
                <a:prstDash val="solid"/>
              </a:ln>
            </c:spPr>
          </c:marker>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Sheet1!$A$3:$I$3</c:f>
              <c:numCache>
                <c:formatCode>General</c:formatCode>
                <c:ptCount val="9"/>
                <c:pt idx="0">
                  <c:v>31959</c:v>
                </c:pt>
                <c:pt idx="1">
                  <c:v>31484</c:v>
                </c:pt>
                <c:pt idx="2">
                  <c:v>35388</c:v>
                </c:pt>
                <c:pt idx="3">
                  <c:v>36938</c:v>
                </c:pt>
                <c:pt idx="4">
                  <c:v>39155</c:v>
                </c:pt>
                <c:pt idx="5">
                  <c:v>36472</c:v>
                </c:pt>
                <c:pt idx="6">
                  <c:v>38820</c:v>
                </c:pt>
                <c:pt idx="7">
                  <c:v>39125</c:v>
                </c:pt>
                <c:pt idx="8">
                  <c:v>42369</c:v>
                </c:pt>
              </c:numCache>
            </c:numRef>
          </c:yVal>
          <c:smooth val="0"/>
          <c:extLst>
            <c:ext xmlns:c16="http://schemas.microsoft.com/office/drawing/2014/chart" uri="{C3380CC4-5D6E-409C-BE32-E72D297353CC}">
              <c16:uniqueId val="{00000001-ED37-4FA2-BE99-7D243C3709EB}"/>
            </c:ext>
          </c:extLst>
        </c:ser>
        <c:ser>
          <c:idx val="2"/>
          <c:order val="2"/>
          <c:spPr>
            <a:ln w="9525" cmpd="sng" algn="ctr">
              <a:solidFill>
                <a:srgbClr val="655939"/>
              </a:solidFill>
              <a:prstDash val="solid"/>
            </a:ln>
          </c:spPr>
          <c:marker>
            <c:symbol val="triangle"/>
            <c:size val="6"/>
            <c:spPr>
              <a:solidFill>
                <a:srgbClr val="655939"/>
              </a:solidFill>
              <a:ln w="9525" cmpd="sng" algn="ctr">
                <a:solidFill>
                  <a:srgbClr val="655939"/>
                </a:solidFill>
                <a:prstDash val="solid"/>
              </a:ln>
            </c:spPr>
          </c:marker>
          <c:dPt>
            <c:idx val="8"/>
            <c:marker>
              <c:symbol val="none"/>
            </c:marker>
            <c:bubble3D val="0"/>
            <c:extLst>
              <c:ext xmlns:c16="http://schemas.microsoft.com/office/drawing/2014/chart" uri="{C3380CC4-5D6E-409C-BE32-E72D297353CC}">
                <c16:uniqueId val="{00000002-ED37-4FA2-BE99-7D243C3709EB}"/>
              </c:ext>
            </c:extLst>
          </c:dPt>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Sheet1!$A$4:$I$4</c:f>
              <c:numCache>
                <c:formatCode>General</c:formatCode>
                <c:ptCount val="9"/>
                <c:pt idx="0">
                  <c:v>12231</c:v>
                </c:pt>
                <c:pt idx="1">
                  <c:v>12655</c:v>
                </c:pt>
                <c:pt idx="2">
                  <c:v>13728</c:v>
                </c:pt>
                <c:pt idx="3">
                  <c:v>14314</c:v>
                </c:pt>
                <c:pt idx="4">
                  <c:v>15044</c:v>
                </c:pt>
                <c:pt idx="5">
                  <c:v>15310</c:v>
                </c:pt>
                <c:pt idx="6">
                  <c:v>16090</c:v>
                </c:pt>
                <c:pt idx="7">
                  <c:v>16474</c:v>
                </c:pt>
              </c:numCache>
            </c:numRef>
          </c:yVal>
          <c:smooth val="0"/>
          <c:extLst>
            <c:ext xmlns:c16="http://schemas.microsoft.com/office/drawing/2014/chart" uri="{C3380CC4-5D6E-409C-BE32-E72D297353CC}">
              <c16:uniqueId val="{00000003-ED37-4FA2-BE99-7D243C3709EB}"/>
            </c:ext>
          </c:extLst>
        </c:ser>
        <c:ser>
          <c:idx val="3"/>
          <c:order val="3"/>
          <c:spPr>
            <a:ln w="9525" cmpd="sng" algn="ctr">
              <a:solidFill>
                <a:srgbClr val="4D4D4D"/>
              </a:solidFill>
              <a:prstDash val="solid"/>
            </a:ln>
          </c:spPr>
          <c:marker>
            <c:symbol val="diamond"/>
            <c:size val="6"/>
            <c:spPr>
              <a:solidFill>
                <a:srgbClr val="4D4D4D"/>
              </a:solidFill>
              <a:ln w="9525" cmpd="sng" algn="ctr">
                <a:solidFill>
                  <a:srgbClr val="4D4D4D"/>
                </a:solidFill>
                <a:prstDash val="solid"/>
              </a:ln>
            </c:spPr>
          </c:marker>
          <c:dPt>
            <c:idx val="8"/>
            <c:marker>
              <c:symbol val="none"/>
            </c:marker>
            <c:bubble3D val="0"/>
            <c:extLst>
              <c:ext xmlns:c16="http://schemas.microsoft.com/office/drawing/2014/chart" uri="{C3380CC4-5D6E-409C-BE32-E72D297353CC}">
                <c16:uniqueId val="{00000004-ED37-4FA2-BE99-7D243C3709EB}"/>
              </c:ext>
            </c:extLst>
          </c:dPt>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Sheet1!$A$5:$I$5</c:f>
              <c:numCache>
                <c:formatCode>General</c:formatCode>
                <c:ptCount val="9"/>
                <c:pt idx="0">
                  <c:v>6953</c:v>
                </c:pt>
                <c:pt idx="1">
                  <c:v>6898</c:v>
                </c:pt>
                <c:pt idx="2">
                  <c:v>9760</c:v>
                </c:pt>
                <c:pt idx="3">
                  <c:v>7720</c:v>
                </c:pt>
                <c:pt idx="4">
                  <c:v>8043</c:v>
                </c:pt>
                <c:pt idx="5">
                  <c:v>7561</c:v>
                </c:pt>
                <c:pt idx="6">
                  <c:v>8094</c:v>
                </c:pt>
                <c:pt idx="7">
                  <c:v>8132</c:v>
                </c:pt>
              </c:numCache>
            </c:numRef>
          </c:yVal>
          <c:smooth val="0"/>
          <c:extLst>
            <c:ext xmlns:c16="http://schemas.microsoft.com/office/drawing/2014/chart" uri="{C3380CC4-5D6E-409C-BE32-E72D297353CC}">
              <c16:uniqueId val="{00000005-ED37-4FA2-BE99-7D243C3709EB}"/>
            </c:ext>
          </c:extLst>
        </c:ser>
        <c:dLbls>
          <c:showLegendKey val="0"/>
          <c:showVal val="0"/>
          <c:showCatName val="0"/>
          <c:showSerName val="0"/>
          <c:showPercent val="0"/>
          <c:showBubbleSize val="0"/>
        </c:dLbls>
        <c:axId val="4"/>
        <c:axId val="5"/>
      </c:scatterChart>
      <c:valAx>
        <c:axId val="4"/>
        <c:scaling>
          <c:orientation val="minMax"/>
          <c:max val="2023"/>
          <c:min val="2015"/>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5"/>
        <c:crosses val="min"/>
        <c:crossBetween val="midCat"/>
        <c:majorUnit val="1"/>
      </c:valAx>
      <c:valAx>
        <c:axId val="5"/>
        <c:scaling>
          <c:orientation val="minMax"/>
          <c:max val="26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4"/>
        <c:crosses val="min"/>
        <c:crossBetween val="midCat"/>
        <c:majorUnit val="20000"/>
      </c:valAx>
    </c:plotArea>
    <c:plotVisOnly val="0"/>
    <c:dispBlanksAs val="gap"/>
    <c:showDLblsOverMax val="1"/>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4967320261437912E-2"/>
          <c:y val="9.0030911901081923E-2"/>
          <c:w val="0.84640522875816993"/>
          <c:h val="0.81877897990726434"/>
        </c:manualLayout>
      </c:layout>
      <c:scatterChart>
        <c:scatterStyle val="lineMarker"/>
        <c:varyColors val="0"/>
        <c:ser>
          <c:idx val="0"/>
          <c:order val="0"/>
          <c:spPr>
            <a:ln w="9525" cmpd="sng" algn="ctr">
              <a:solidFill>
                <a:schemeClr val="tx2"/>
              </a:solidFill>
              <a:prstDash val="solid"/>
            </a:ln>
          </c:spPr>
          <c:marker>
            <c:symbol val="circle"/>
            <c:size val="6"/>
            <c:spPr>
              <a:solidFill>
                <a:schemeClr val="tx2"/>
              </a:solidFill>
              <a:ln w="9525" cmpd="sng" algn="ctr">
                <a:solidFill>
                  <a:schemeClr val="tx2"/>
                </a:solidFill>
                <a:prstDash val="solid"/>
              </a:ln>
            </c:spPr>
          </c:marker>
          <c:dLbls>
            <c:dLbl>
              <c:idx val="0"/>
              <c:layout>
                <c:manualLayout>
                  <c:x val="3.9215686274509803E-2"/>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5C3-45AA-AA11-C6178735DD48}"/>
                </c:ext>
              </c:extLst>
            </c:dLbl>
            <c:dLbl>
              <c:idx val="1"/>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5C3-45AA-AA11-C6178735DD48}"/>
                </c:ext>
              </c:extLst>
            </c:dLbl>
            <c:dLbl>
              <c:idx val="2"/>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5C3-45AA-AA11-C6178735DD48}"/>
                </c:ext>
              </c:extLst>
            </c:dLbl>
            <c:dLbl>
              <c:idx val="3"/>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5C3-45AA-AA11-C6178735DD48}"/>
                </c:ext>
              </c:extLst>
            </c:dLbl>
            <c:dLbl>
              <c:idx val="4"/>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5C3-45AA-AA11-C6178735DD48}"/>
                </c:ext>
              </c:extLst>
            </c:dLbl>
            <c:dLbl>
              <c:idx val="5"/>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65C3-45AA-AA11-C6178735DD48}"/>
                </c:ext>
              </c:extLst>
            </c:dLbl>
            <c:dLbl>
              <c:idx val="6"/>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5C3-45AA-AA11-C6178735DD48}"/>
                </c:ext>
              </c:extLst>
            </c:dLbl>
            <c:dLbl>
              <c:idx val="8"/>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5C3-45AA-AA11-C6178735DD48}"/>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Sheet1!$A$2:$I$2</c:f>
              <c:numCache>
                <c:formatCode>General</c:formatCode>
                <c:ptCount val="9"/>
                <c:pt idx="0">
                  <c:v>23.07</c:v>
                </c:pt>
                <c:pt idx="1">
                  <c:v>22.55</c:v>
                </c:pt>
                <c:pt idx="2">
                  <c:v>23.45</c:v>
                </c:pt>
                <c:pt idx="3">
                  <c:v>24.21</c:v>
                </c:pt>
                <c:pt idx="4">
                  <c:v>24.84</c:v>
                </c:pt>
                <c:pt idx="5">
                  <c:v>25.29</c:v>
                </c:pt>
                <c:pt idx="6">
                  <c:v>26.34</c:v>
                </c:pt>
                <c:pt idx="7">
                  <c:v>26.51</c:v>
                </c:pt>
                <c:pt idx="8">
                  <c:v>35.72</c:v>
                </c:pt>
              </c:numCache>
            </c:numRef>
          </c:yVal>
          <c:smooth val="0"/>
          <c:extLst>
            <c:ext xmlns:c16="http://schemas.microsoft.com/office/drawing/2014/chart" uri="{C3380CC4-5D6E-409C-BE32-E72D297353CC}">
              <c16:uniqueId val="{00000008-65C3-45AA-AA11-C6178735DD48}"/>
            </c:ext>
          </c:extLst>
        </c:ser>
        <c:ser>
          <c:idx val="1"/>
          <c:order val="1"/>
          <c:spPr>
            <a:ln w="9525" cmpd="sng" algn="ctr">
              <a:solidFill>
                <a:srgbClr val="3D6E81"/>
              </a:solidFill>
              <a:prstDash val="solid"/>
            </a:ln>
          </c:spPr>
          <c:marker>
            <c:symbol val="square"/>
            <c:size val="6"/>
            <c:spPr>
              <a:solidFill>
                <a:srgbClr val="3D6E81"/>
              </a:solidFill>
              <a:ln w="9525" cmpd="sng" algn="ctr">
                <a:solidFill>
                  <a:srgbClr val="3D6E81"/>
                </a:solidFill>
                <a:prstDash val="solid"/>
              </a:ln>
            </c:spPr>
          </c:marker>
          <c:dLbls>
            <c:dLbl>
              <c:idx val="0"/>
              <c:layout>
                <c:manualLayout>
                  <c:x val="3.1227305737109658E-2"/>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65C3-45AA-AA11-C6178735DD48}"/>
                </c:ext>
              </c:extLst>
            </c:dLbl>
            <c:dLbl>
              <c:idx val="1"/>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65C3-45AA-AA11-C6178735DD48}"/>
                </c:ext>
              </c:extLst>
            </c:dLbl>
            <c:dLbl>
              <c:idx val="2"/>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65C3-45AA-AA11-C6178735DD48}"/>
                </c:ext>
              </c:extLst>
            </c:dLbl>
            <c:dLbl>
              <c:idx val="3"/>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65C3-45AA-AA11-C6178735DD48}"/>
                </c:ext>
              </c:extLst>
            </c:dLbl>
            <c:dLbl>
              <c:idx val="4"/>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65C3-45AA-AA11-C6178735DD48}"/>
                </c:ext>
              </c:extLst>
            </c:dLbl>
            <c:dLbl>
              <c:idx val="5"/>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65C3-45AA-AA11-C6178735DD48}"/>
                </c:ext>
              </c:extLst>
            </c:dLbl>
            <c:dLbl>
              <c:idx val="6"/>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65C3-45AA-AA11-C6178735DD48}"/>
                </c:ext>
              </c:extLst>
            </c:dLbl>
            <c:dLbl>
              <c:idx val="7"/>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65C3-45AA-AA11-C6178735DD48}"/>
                </c:ext>
              </c:extLst>
            </c:dLbl>
            <c:dLbl>
              <c:idx val="8"/>
              <c:layout>
                <c:manualLayout>
                  <c:x val="0"/>
                  <c:y val="-4.173106646058732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65C3-45AA-AA11-C6178735DD48}"/>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Sheet1!$A$3:$I$3</c:f>
              <c:numCache>
                <c:formatCode>General</c:formatCode>
                <c:ptCount val="9"/>
                <c:pt idx="0">
                  <c:v>4.53</c:v>
                </c:pt>
                <c:pt idx="1">
                  <c:v>4.4400000000000004</c:v>
                </c:pt>
                <c:pt idx="2">
                  <c:v>4.97</c:v>
                </c:pt>
                <c:pt idx="3">
                  <c:v>5.18</c:v>
                </c:pt>
                <c:pt idx="4">
                  <c:v>5.48</c:v>
                </c:pt>
                <c:pt idx="5">
                  <c:v>5.09</c:v>
                </c:pt>
                <c:pt idx="6">
                  <c:v>5.41</c:v>
                </c:pt>
                <c:pt idx="7">
                  <c:v>5.45</c:v>
                </c:pt>
                <c:pt idx="8">
                  <c:v>5.91</c:v>
                </c:pt>
              </c:numCache>
            </c:numRef>
          </c:yVal>
          <c:smooth val="0"/>
          <c:extLst>
            <c:ext xmlns:c16="http://schemas.microsoft.com/office/drawing/2014/chart" uri="{C3380CC4-5D6E-409C-BE32-E72D297353CC}">
              <c16:uniqueId val="{00000012-65C3-45AA-AA11-C6178735DD48}"/>
            </c:ext>
          </c:extLst>
        </c:ser>
        <c:ser>
          <c:idx val="2"/>
          <c:order val="2"/>
          <c:spPr>
            <a:ln w="9525" cmpd="sng" algn="ctr">
              <a:solidFill>
                <a:srgbClr val="655939"/>
              </a:solidFill>
              <a:prstDash val="solid"/>
            </a:ln>
          </c:spPr>
          <c:marker>
            <c:symbol val="triangle"/>
            <c:size val="6"/>
            <c:spPr>
              <a:solidFill>
                <a:srgbClr val="655939"/>
              </a:solidFill>
              <a:ln w="9525" cmpd="sng" algn="ctr">
                <a:solidFill>
                  <a:srgbClr val="655939"/>
                </a:solidFill>
                <a:prstDash val="solid"/>
              </a:ln>
            </c:spPr>
          </c:marker>
          <c:dPt>
            <c:idx val="8"/>
            <c:marker>
              <c:symbol val="none"/>
            </c:marker>
            <c:bubble3D val="0"/>
            <c:extLst>
              <c:ext xmlns:c16="http://schemas.microsoft.com/office/drawing/2014/chart" uri="{C3380CC4-5D6E-409C-BE32-E72D297353CC}">
                <c16:uniqueId val="{00000013-65C3-45AA-AA11-C6178735DD48}"/>
              </c:ext>
            </c:extLst>
          </c:dPt>
          <c:dLbls>
            <c:dLbl>
              <c:idx val="2"/>
              <c:layout>
                <c:manualLayout>
                  <c:x val="6.0275962236746548E-2"/>
                  <c:y val="-5.21638330757341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65C3-45AA-AA11-C6178735DD48}"/>
                </c:ext>
              </c:extLst>
            </c:dLbl>
            <c:dLbl>
              <c:idx val="3"/>
              <c:layout>
                <c:manualLayout>
                  <c:x val="6.0275962236746548E-2"/>
                  <c:y val="-5.21638330757341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65C3-45AA-AA11-C6178735DD48}"/>
                </c:ext>
              </c:extLst>
            </c:dLbl>
            <c:dLbl>
              <c:idx val="4"/>
              <c:layout>
                <c:manualLayout>
                  <c:x val="6.0275962236746548E-2"/>
                  <c:y val="-5.2163833075734155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65C3-45AA-AA11-C6178735DD48}"/>
                </c:ext>
              </c:extLst>
            </c:dLbl>
            <c:dLbl>
              <c:idx val="5"/>
              <c:layout>
                <c:manualLayout>
                  <c:x val="-1.5613652868554829E-2"/>
                  <c:y val="-2.511591962905718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65C3-45AA-AA11-C6178735DD48}"/>
                </c:ext>
              </c:extLst>
            </c:dLbl>
            <c:dLbl>
              <c:idx val="6"/>
              <c:layout>
                <c:manualLayout>
                  <c:x val="-1.5613652868554829E-2"/>
                  <c:y val="-2.511591962905718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65C3-45AA-AA11-C6178735DD48}"/>
                </c:ext>
              </c:extLst>
            </c:dLbl>
            <c:dLbl>
              <c:idx val="7"/>
              <c:layout>
                <c:manualLayout>
                  <c:x val="-1.5613652868554829E-2"/>
                  <c:y val="-2.5115919629057189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65C3-45AA-AA11-C6178735DD48}"/>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Sheet1!$A$4:$I$4</c:f>
              <c:numCache>
                <c:formatCode>General</c:formatCode>
                <c:ptCount val="9"/>
                <c:pt idx="0">
                  <c:v>1.73</c:v>
                </c:pt>
                <c:pt idx="1">
                  <c:v>1.79</c:v>
                </c:pt>
                <c:pt idx="2">
                  <c:v>1.93</c:v>
                </c:pt>
                <c:pt idx="3">
                  <c:v>2.0099999999999998</c:v>
                </c:pt>
                <c:pt idx="4">
                  <c:v>2.1</c:v>
                </c:pt>
                <c:pt idx="5">
                  <c:v>2.14</c:v>
                </c:pt>
                <c:pt idx="6">
                  <c:v>2.2400000000000002</c:v>
                </c:pt>
                <c:pt idx="7">
                  <c:v>2.2999999999999998</c:v>
                </c:pt>
              </c:numCache>
            </c:numRef>
          </c:yVal>
          <c:smooth val="0"/>
          <c:extLst>
            <c:ext xmlns:c16="http://schemas.microsoft.com/office/drawing/2014/chart" uri="{C3380CC4-5D6E-409C-BE32-E72D297353CC}">
              <c16:uniqueId val="{0000001A-65C3-45AA-AA11-C6178735DD48}"/>
            </c:ext>
          </c:extLst>
        </c:ser>
        <c:ser>
          <c:idx val="3"/>
          <c:order val="3"/>
          <c:spPr>
            <a:ln w="9525" cmpd="sng" algn="ctr">
              <a:solidFill>
                <a:srgbClr val="4D4D4D"/>
              </a:solidFill>
              <a:prstDash val="solid"/>
            </a:ln>
          </c:spPr>
          <c:marker>
            <c:symbol val="diamond"/>
            <c:size val="6"/>
            <c:spPr>
              <a:solidFill>
                <a:srgbClr val="4D4D4D"/>
              </a:solidFill>
              <a:ln w="9525" cmpd="sng" algn="ctr">
                <a:solidFill>
                  <a:srgbClr val="4D4D4D"/>
                </a:solidFill>
                <a:prstDash val="solid"/>
              </a:ln>
            </c:spPr>
          </c:marker>
          <c:dPt>
            <c:idx val="8"/>
            <c:marker>
              <c:symbol val="none"/>
            </c:marker>
            <c:bubble3D val="0"/>
            <c:extLst>
              <c:ext xmlns:c16="http://schemas.microsoft.com/office/drawing/2014/chart" uri="{C3380CC4-5D6E-409C-BE32-E72D297353CC}">
                <c16:uniqueId val="{0000001B-65C3-45AA-AA11-C6178735DD48}"/>
              </c:ext>
            </c:extLst>
          </c:dPt>
          <c:dLbls>
            <c:dLbl>
              <c:idx val="7"/>
              <c:layout>
                <c:manualLayout>
                  <c:x val="4.5751633986928102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C-65C3-45AA-AA11-C6178735DD48}"/>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xVal>
            <c:numRef>
              <c:f>Sheet1!$A$1:$I$1</c:f>
              <c:numCache>
                <c:formatCode>General</c:formatCode>
                <c:ptCount val="9"/>
                <c:pt idx="0">
                  <c:v>2015</c:v>
                </c:pt>
                <c:pt idx="1">
                  <c:v>2016</c:v>
                </c:pt>
                <c:pt idx="2">
                  <c:v>2017</c:v>
                </c:pt>
                <c:pt idx="3">
                  <c:v>2018</c:v>
                </c:pt>
                <c:pt idx="4">
                  <c:v>2019</c:v>
                </c:pt>
                <c:pt idx="5">
                  <c:v>2020</c:v>
                </c:pt>
                <c:pt idx="6">
                  <c:v>2021</c:v>
                </c:pt>
                <c:pt idx="7">
                  <c:v>2022</c:v>
                </c:pt>
                <c:pt idx="8">
                  <c:v>2023</c:v>
                </c:pt>
              </c:numCache>
            </c:numRef>
          </c:xVal>
          <c:yVal>
            <c:numRef>
              <c:f>Sheet1!$A$5:$I$5</c:f>
              <c:numCache>
                <c:formatCode>General</c:formatCode>
                <c:ptCount val="9"/>
                <c:pt idx="0">
                  <c:v>0.99</c:v>
                </c:pt>
                <c:pt idx="1">
                  <c:v>0.97</c:v>
                </c:pt>
                <c:pt idx="2">
                  <c:v>1.37</c:v>
                </c:pt>
                <c:pt idx="3">
                  <c:v>1.08</c:v>
                </c:pt>
                <c:pt idx="4">
                  <c:v>1.1299999999999999</c:v>
                </c:pt>
                <c:pt idx="5">
                  <c:v>1.06</c:v>
                </c:pt>
                <c:pt idx="6">
                  <c:v>1.1299999999999999</c:v>
                </c:pt>
                <c:pt idx="7">
                  <c:v>1.1299999999999999</c:v>
                </c:pt>
              </c:numCache>
            </c:numRef>
          </c:yVal>
          <c:smooth val="0"/>
          <c:extLst>
            <c:ext xmlns:c16="http://schemas.microsoft.com/office/drawing/2014/chart" uri="{C3380CC4-5D6E-409C-BE32-E72D297353CC}">
              <c16:uniqueId val="{0000001D-65C3-45AA-AA11-C6178735DD48}"/>
            </c:ext>
          </c:extLst>
        </c:ser>
        <c:dLbls>
          <c:showLegendKey val="0"/>
          <c:showVal val="0"/>
          <c:showCatName val="0"/>
          <c:showSerName val="0"/>
          <c:showPercent val="0"/>
          <c:showBubbleSize val="0"/>
        </c:dLbls>
        <c:axId val="4"/>
        <c:axId val="5"/>
      </c:scatterChart>
      <c:valAx>
        <c:axId val="4"/>
        <c:scaling>
          <c:orientation val="minMax"/>
          <c:max val="2023"/>
          <c:min val="2015"/>
        </c:scaling>
        <c:delete val="0"/>
        <c:axPos val="b"/>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5"/>
        <c:crosses val="min"/>
        <c:crossBetween val="midCat"/>
        <c:majorUnit val="1"/>
      </c:valAx>
      <c:valAx>
        <c:axId val="5"/>
        <c:scaling>
          <c:orientation val="minMax"/>
          <c:max val="36"/>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4"/>
        <c:crosses val="min"/>
        <c:crossBetween val="midCat"/>
        <c:majorUnit val="2"/>
      </c:valAx>
    </c:plotArea>
    <c:plotVisOnly val="0"/>
    <c:dispBlanksAs val="gap"/>
    <c:showDLblsOverMax val="1"/>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1565416446557496E-3"/>
          <c:y val="0.10909913988229969"/>
          <c:w val="0.98168691671068853"/>
          <c:h val="0.81484834766862835"/>
        </c:manualLayout>
      </c:layout>
      <c:barChart>
        <c:barDir val="col"/>
        <c:grouping val="stacked"/>
        <c:varyColors val="0"/>
        <c:ser>
          <c:idx val="0"/>
          <c:order val="0"/>
          <c:spPr>
            <a:solidFill>
              <a:schemeClr val="accent1"/>
            </a:solidFill>
            <a:ln>
              <a:noFill/>
            </a:ln>
          </c:spPr>
          <c:invertIfNegative val="0"/>
          <c:dLbls>
            <c:dLbl>
              <c:idx val="0"/>
              <c:layout>
                <c:manualLayout>
                  <c:x val="0"/>
                  <c:y val="-4.843820733363513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AD1-49DF-ADF5-0C1CDCE98FF2}"/>
                </c:ext>
              </c:extLst>
            </c:dLbl>
            <c:dLbl>
              <c:idx val="1"/>
              <c:layout>
                <c:manualLayout>
                  <c:x val="0"/>
                  <c:y val="-4.843820733363513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AD1-49DF-ADF5-0C1CDCE98FF2}"/>
                </c:ext>
              </c:extLst>
            </c:dLbl>
            <c:dLbl>
              <c:idx val="2"/>
              <c:layout>
                <c:manualLayout>
                  <c:x val="0"/>
                  <c:y val="-5.1154368492530557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AD1-49DF-ADF5-0C1CDCE98FF2}"/>
                </c:ext>
              </c:extLst>
            </c:dLbl>
            <c:dLbl>
              <c:idx val="3"/>
              <c:layout>
                <c:manualLayout>
                  <c:x val="0"/>
                  <c:y val="-5.4323223177908553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AD1-49DF-ADF5-0C1CDCE98FF2}"/>
                </c:ext>
              </c:extLst>
            </c:dLbl>
            <c:dLbl>
              <c:idx val="4"/>
              <c:layout>
                <c:manualLayout>
                  <c:x val="0"/>
                  <c:y val="-6.0660932548664552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AD1-49DF-ADF5-0C1CDCE98FF2}"/>
                </c:ext>
              </c:extLst>
            </c:dLbl>
            <c:dLbl>
              <c:idx val="5"/>
              <c:layout>
                <c:manualLayout>
                  <c:x val="0"/>
                  <c:y val="-6.9262109551833415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AD1-49DF-ADF5-0C1CDCE98FF2}"/>
                </c:ext>
              </c:extLst>
            </c:dLbl>
            <c:dLbl>
              <c:idx val="6"/>
              <c:layout>
                <c:manualLayout>
                  <c:x val="0"/>
                  <c:y val="-7.3336351290176557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8AD1-49DF-ADF5-0C1CDCE98FF2}"/>
                </c:ext>
              </c:extLst>
            </c:dLbl>
            <c:dLbl>
              <c:idx val="7"/>
              <c:layout>
                <c:manualLayout>
                  <c:x val="0"/>
                  <c:y val="-7.922136713444998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8AD1-49DF-ADF5-0C1CDCE98FF2}"/>
                </c:ext>
              </c:extLst>
            </c:dLbl>
            <c:dLbl>
              <c:idx val="8"/>
              <c:layout>
                <c:manualLayout>
                  <c:x val="0"/>
                  <c:y val="-9.5065640561339967E-2"/>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8AD1-49DF-ADF5-0C1CDCE98FF2}"/>
                </c:ext>
              </c:extLst>
            </c:dLbl>
            <c:dLbl>
              <c:idx val="9"/>
              <c:layout>
                <c:manualLayout>
                  <c:x val="0"/>
                  <c:y val="-0.10909913988229969"/>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8AD1-49DF-ADF5-0C1CDCE98FF2}"/>
                </c:ext>
              </c:extLst>
            </c:dLbl>
            <c:dLbl>
              <c:idx val="10"/>
              <c:layout>
                <c:manualLayout>
                  <c:x val="0"/>
                  <c:y val="-0.12358533272974197"/>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8AD1-49DF-ADF5-0C1CDCE98FF2}"/>
                </c:ext>
              </c:extLst>
            </c:dLbl>
            <c:dLbl>
              <c:idx val="11"/>
              <c:layout>
                <c:manualLayout>
                  <c:x val="0"/>
                  <c:y val="-0.14259846084200997"/>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8AD1-49DF-ADF5-0C1CDCE98FF2}"/>
                </c:ext>
              </c:extLst>
            </c:dLbl>
            <c:dLbl>
              <c:idx val="12"/>
              <c:layout>
                <c:manualLayout>
                  <c:x val="0"/>
                  <c:y val="-0.1846989588048891"/>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8AD1-49DF-ADF5-0C1CDCE98FF2}"/>
                </c:ext>
              </c:extLst>
            </c:dLbl>
            <c:dLbl>
              <c:idx val="13"/>
              <c:layout>
                <c:manualLayout>
                  <c:x val="0"/>
                  <c:y val="-0.16342236306020824"/>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8AD1-49DF-ADF5-0C1CDCE98FF2}"/>
                </c:ext>
              </c:extLst>
            </c:dLbl>
            <c:dLbl>
              <c:idx val="14"/>
              <c:layout>
                <c:manualLayout>
                  <c:x val="0"/>
                  <c:y val="-0.1846989588048891"/>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8AD1-49DF-ADF5-0C1CDCE98FF2}"/>
                </c:ext>
              </c:extLst>
            </c:dLbl>
            <c:dLbl>
              <c:idx val="15"/>
              <c:layout>
                <c:manualLayout>
                  <c:x val="0"/>
                  <c:y val="-0.1955636034404708"/>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8AD1-49DF-ADF5-0C1CDCE98FF2}"/>
                </c:ext>
              </c:extLst>
            </c:dLbl>
            <c:dLbl>
              <c:idx val="16"/>
              <c:layout>
                <c:manualLayout>
                  <c:x val="0"/>
                  <c:y val="-0.20869171570846537"/>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8AD1-49DF-ADF5-0C1CDCE98FF2}"/>
                </c:ext>
              </c:extLst>
            </c:dLbl>
            <c:dLbl>
              <c:idx val="17"/>
              <c:layout>
                <c:manualLayout>
                  <c:x val="0"/>
                  <c:y val="-0.21276595744680851"/>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8AD1-49DF-ADF5-0C1CDCE98FF2}"/>
                </c:ext>
              </c:extLst>
            </c:dLbl>
            <c:dLbl>
              <c:idx val="18"/>
              <c:layout>
                <c:manualLayout>
                  <c:x val="0"/>
                  <c:y val="-0.23494794024445451"/>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8AD1-49DF-ADF5-0C1CDCE98FF2}"/>
                </c:ext>
              </c:extLst>
            </c:dLbl>
            <c:dLbl>
              <c:idx val="19"/>
              <c:layout>
                <c:manualLayout>
                  <c:x val="0"/>
                  <c:y val="-0.26980534178361248"/>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8AD1-49DF-ADF5-0C1CDCE98FF2}"/>
                </c:ext>
              </c:extLst>
            </c:dLbl>
            <c:dLbl>
              <c:idx val="20"/>
              <c:layout>
                <c:manualLayout>
                  <c:x val="0"/>
                  <c:y val="-0.37301946582163875"/>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8AD1-49DF-ADF5-0C1CDCE98FF2}"/>
                </c:ext>
              </c:extLst>
            </c:dLbl>
            <c:dLbl>
              <c:idx val="21"/>
              <c:layout>
                <c:manualLayout>
                  <c:x val="0"/>
                  <c:y val="-0.44092349479402443"/>
                </c:manualLayout>
              </c:layout>
              <c:numFmt formatCode="#,##0;&quot;-&quot;#,##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8AD1-49DF-ADF5-0C1CDCE98FF2}"/>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Sheet1!$A$1:$V$1</c:f>
              <c:numCache>
                <c:formatCode>General</c:formatCode>
                <c:ptCount val="22"/>
                <c:pt idx="0">
                  <c:v>22.370648165932199</c:v>
                </c:pt>
                <c:pt idx="1">
                  <c:v>22.005753787334999</c:v>
                </c:pt>
                <c:pt idx="2">
                  <c:v>26.054477178609499</c:v>
                </c:pt>
                <c:pt idx="3">
                  <c:v>31.179126713703202</c:v>
                </c:pt>
                <c:pt idx="4">
                  <c:v>40.3779490523454</c:v>
                </c:pt>
                <c:pt idx="5">
                  <c:v>53.508996085279499</c:v>
                </c:pt>
                <c:pt idx="6">
                  <c:v>59.591423828694602</c:v>
                </c:pt>
                <c:pt idx="7">
                  <c:v>68.104842099999999</c:v>
                </c:pt>
                <c:pt idx="8">
                  <c:v>91.978289799999999</c:v>
                </c:pt>
                <c:pt idx="9">
                  <c:v>112.46407290000001</c:v>
                </c:pt>
                <c:pt idx="10">
                  <c:v>134.29213820000001</c:v>
                </c:pt>
                <c:pt idx="11">
                  <c:v>162.32723598379999</c:v>
                </c:pt>
                <c:pt idx="12">
                  <c:v>225.334345961</c:v>
                </c:pt>
                <c:pt idx="13">
                  <c:v>193.62673211890001</c:v>
                </c:pt>
                <c:pt idx="14">
                  <c:v>225.334345961</c:v>
                </c:pt>
                <c:pt idx="15">
                  <c:v>241.7070887683</c:v>
                </c:pt>
                <c:pt idx="16">
                  <c:v>260.77313842863202</c:v>
                </c:pt>
                <c:pt idx="17">
                  <c:v>267.15075034853498</c:v>
                </c:pt>
                <c:pt idx="18">
                  <c:v>300.406348209692</c:v>
                </c:pt>
                <c:pt idx="19">
                  <c:v>351.65826115624401</c:v>
                </c:pt>
                <c:pt idx="20">
                  <c:v>505.767850211498</c:v>
                </c:pt>
                <c:pt idx="21">
                  <c:v>606.79496362597126</c:v>
                </c:pt>
              </c:numCache>
            </c:numRef>
          </c:val>
          <c:extLst>
            <c:ext xmlns:c16="http://schemas.microsoft.com/office/drawing/2014/chart" uri="{C3380CC4-5D6E-409C-BE32-E72D297353CC}">
              <c16:uniqueId val="{00000016-8AD1-49DF-ADF5-0C1CDCE98FF2}"/>
            </c:ext>
          </c:extLst>
        </c:ser>
        <c:dLbls>
          <c:showLegendKey val="0"/>
          <c:showVal val="0"/>
          <c:showCatName val="0"/>
          <c:showSerName val="0"/>
          <c:showPercent val="0"/>
          <c:showBubbleSize val="0"/>
        </c:dLbls>
        <c:gapWidth val="80"/>
        <c:overlap val="100"/>
        <c:axId val="1695523887"/>
        <c:axId val="1"/>
      </c:barChart>
      <c:catAx>
        <c:axId val="1695523887"/>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txPr>
          <a:bodyPr/>
          <a:lstStyle/>
          <a:p>
            <a:pPr>
              <a:defRPr lang="ja-JP"/>
            </a:pPr>
            <a:endParaRPr lang="en-US"/>
          </a:p>
        </c:txPr>
        <c:crossAx val="1"/>
        <c:crosses val="min"/>
        <c:auto val="0"/>
        <c:lblAlgn val="ctr"/>
        <c:lblOffset val="100"/>
        <c:noMultiLvlLbl val="0"/>
      </c:catAx>
      <c:valAx>
        <c:axId val="1"/>
        <c:scaling>
          <c:orientation val="minMax"/>
          <c:max val="606.79496362597126"/>
          <c:min val="0"/>
        </c:scaling>
        <c:delete val="1"/>
        <c:axPos val="l"/>
        <c:numFmt formatCode="General" sourceLinked="1"/>
        <c:majorTickMark val="out"/>
        <c:minorTickMark val="none"/>
        <c:tickLblPos val="nextTo"/>
        <c:crossAx val="1695523887"/>
        <c:crosses val="min"/>
        <c:crossBetween val="between"/>
      </c:valAx>
    </c:plotArea>
    <c:plotVisOnly val="0"/>
    <c:dispBlanksAs val="gap"/>
    <c:showDLblsOverMax val="1"/>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002060"/>
            </a:solidFill>
            <a:ln>
              <a:noFill/>
            </a:ln>
            <a:effectLst/>
          </c:spPr>
          <c:invertIfNegative val="0"/>
          <c:dLbls>
            <c:dLbl>
              <c:idx val="9"/>
              <c:layout>
                <c:manualLayout>
                  <c:x val="-5.7739279875120431E-17"/>
                  <c:y val="-3.5167439934981771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A66-4383-9BEB-78E8551EACAA}"/>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lang="ja-JP" sz="1000" b="1" i="0" u="none" strike="noStrike" kern="1200" baseline="0">
                    <a:solidFill>
                      <a:schemeClr val="tx1"/>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Sheet1!$A$2:$A$25</c:f>
              <c:numCache>
                <c:formatCode>General</c:formatCode>
                <c:ptCount val="24"/>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c:v>
                </c:pt>
              </c:numCache>
            </c:numRef>
          </c:cat>
          <c:val>
            <c:numRef>
              <c:f>Sheet1!$B$2:$B$25</c:f>
              <c:numCache>
                <c:formatCode>#,##0</c:formatCode>
                <c:ptCount val="24"/>
                <c:pt idx="0">
                  <c:v>7.7090877794200008</c:v>
                </c:pt>
                <c:pt idx="1">
                  <c:v>7.7816441902999998</c:v>
                </c:pt>
                <c:pt idx="2">
                  <c:v>9.10219142533</c:v>
                </c:pt>
                <c:pt idx="3">
                  <c:v>9.48853529284</c:v>
                </c:pt>
                <c:pt idx="4">
                  <c:v>9.7612799847700007</c:v>
                </c:pt>
                <c:pt idx="5">
                  <c:v>10.237471266710001</c:v>
                </c:pt>
                <c:pt idx="6">
                  <c:v>10.54193834398</c:v>
                </c:pt>
                <c:pt idx="7">
                  <c:v>11.448657455689998</c:v>
                </c:pt>
                <c:pt idx="8">
                  <c:v>12.618524702489999</c:v>
                </c:pt>
                <c:pt idx="9">
                  <c:v>13.111206340099999</c:v>
                </c:pt>
                <c:pt idx="10">
                  <c:v>13.203242772820001</c:v>
                </c:pt>
                <c:pt idx="11">
                  <c:v>14.013877506939997</c:v>
                </c:pt>
                <c:pt idx="12">
                  <c:v>14.838040566049999</c:v>
                </c:pt>
                <c:pt idx="13">
                  <c:v>14.934892549860001</c:v>
                </c:pt>
                <c:pt idx="14">
                  <c:v>16.092279076240001</c:v>
                </c:pt>
                <c:pt idx="15">
                  <c:v>17.35247894674</c:v>
                </c:pt>
                <c:pt idx="16">
                  <c:v>18.352627826349995</c:v>
                </c:pt>
                <c:pt idx="17">
                  <c:v>18.700717091920001</c:v>
                </c:pt>
                <c:pt idx="18">
                  <c:v>19.574179288939998</c:v>
                </c:pt>
                <c:pt idx="19">
                  <c:v>19.582172996120001</c:v>
                </c:pt>
                <c:pt idx="20">
                  <c:v>21.14682090905</c:v>
                </c:pt>
                <c:pt idx="21">
                  <c:v>25.399516328220006</c:v>
                </c:pt>
                <c:pt idx="22">
                  <c:v>27.081962630409997</c:v>
                </c:pt>
                <c:pt idx="23">
                  <c:v>23.411191098720003</c:v>
                </c:pt>
              </c:numCache>
            </c:numRef>
          </c:val>
          <c:extLst>
            <c:ext xmlns:c16="http://schemas.microsoft.com/office/drawing/2014/chart" uri="{C3380CC4-5D6E-409C-BE32-E72D297353CC}">
              <c16:uniqueId val="{00000000-8910-4A5D-AEC5-AFDDAC653E10}"/>
            </c:ext>
          </c:extLst>
        </c:ser>
        <c:dLbls>
          <c:showLegendKey val="0"/>
          <c:showVal val="0"/>
          <c:showCatName val="0"/>
          <c:showSerName val="0"/>
          <c:showPercent val="0"/>
          <c:showBubbleSize val="0"/>
        </c:dLbls>
        <c:gapWidth val="69"/>
        <c:overlap val="-27"/>
        <c:axId val="1617837951"/>
        <c:axId val="416826847"/>
      </c:barChart>
      <c:catAx>
        <c:axId val="161783795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solidFill>
                <a:latin typeface="+mn-lt"/>
                <a:ea typeface="+mn-ea"/>
                <a:cs typeface="+mn-cs"/>
              </a:defRPr>
            </a:pPr>
            <a:endParaRPr lang="ja-JP"/>
          </a:p>
        </c:txPr>
        <c:crossAx val="416826847"/>
        <c:crosses val="autoZero"/>
        <c:auto val="1"/>
        <c:lblAlgn val="ctr"/>
        <c:lblOffset val="100"/>
        <c:noMultiLvlLbl val="0"/>
      </c:catAx>
      <c:valAx>
        <c:axId val="416826847"/>
        <c:scaling>
          <c:orientation val="minMax"/>
        </c:scaling>
        <c:delete val="0"/>
        <c:axPos val="l"/>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solidFill>
                <a:latin typeface="+mn-lt"/>
                <a:ea typeface="+mn-ea"/>
                <a:cs typeface="+mn-cs"/>
              </a:defRPr>
            </a:pPr>
            <a:endParaRPr lang="ja-JP"/>
          </a:p>
        </c:txPr>
        <c:crossAx val="1617837951"/>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ja-JP"/>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4425276920283279E-3"/>
          <c:y val="2.3255813953488372E-2"/>
          <c:w val="0.9811149446159434"/>
          <c:h val="0.95348837209302328"/>
        </c:manualLayout>
      </c:layout>
      <c:barChart>
        <c:barDir val="col"/>
        <c:grouping val="stacked"/>
        <c:varyColors val="0"/>
        <c:ser>
          <c:idx val="0"/>
          <c:order val="0"/>
          <c:spPr>
            <a:solidFill>
              <a:srgbClr val="1F497D"/>
            </a:solidFill>
            <a:ln w="9525" algn="ctr">
              <a:solidFill>
                <a:srgbClr val="808080"/>
              </a:solidFill>
              <a:prstDash val="solid"/>
            </a:ln>
          </c:spPr>
          <c:invertIfNegative val="0"/>
          <c:dPt>
            <c:idx val="1"/>
            <c:invertIfNegative val="0"/>
            <c:bubble3D val="0"/>
            <c:spPr>
              <a:solidFill>
                <a:srgbClr val="1F497D"/>
              </a:solidFill>
              <a:ln w="9525" algn="ctr">
                <a:solidFill>
                  <a:srgbClr val="1F497D"/>
                </a:solidFill>
                <a:prstDash val="solid"/>
              </a:ln>
            </c:spPr>
            <c:extLst>
              <c:ext xmlns:c16="http://schemas.microsoft.com/office/drawing/2014/chart" uri="{C3380CC4-5D6E-409C-BE32-E72D297353CC}">
                <c16:uniqueId val="{00000000-B5EF-4701-8CE5-905751C06A12}"/>
              </c:ext>
            </c:extLst>
          </c:dPt>
          <c:dPt>
            <c:idx val="3"/>
            <c:invertIfNegative val="0"/>
            <c:bubble3D val="0"/>
            <c:extLst>
              <c:ext xmlns:c16="http://schemas.microsoft.com/office/drawing/2014/chart" uri="{C3380CC4-5D6E-409C-BE32-E72D297353CC}">
                <c16:uniqueId val="{00000001-B5EF-4701-8CE5-905751C06A12}"/>
              </c:ext>
            </c:extLst>
          </c:dPt>
          <c:dPt>
            <c:idx val="5"/>
            <c:invertIfNegative val="0"/>
            <c:bubble3D val="0"/>
            <c:spPr>
              <a:solidFill>
                <a:schemeClr val="accent2"/>
              </a:solidFill>
              <a:ln w="9525" algn="ctr">
                <a:solidFill>
                  <a:schemeClr val="accent2"/>
                </a:solidFill>
                <a:prstDash val="solid"/>
              </a:ln>
            </c:spPr>
            <c:extLst>
              <c:ext xmlns:c16="http://schemas.microsoft.com/office/drawing/2014/chart" uri="{C3380CC4-5D6E-409C-BE32-E72D297353CC}">
                <c16:uniqueId val="{00000009-C4E0-42F3-B303-4FEDFF367903}"/>
              </c:ext>
            </c:extLst>
          </c:dPt>
          <c:dLbls>
            <c:dLbl>
              <c:idx val="0"/>
              <c:layout>
                <c:manualLayout>
                  <c:x val="1.4926809855126358E-3"/>
                  <c:y val="-0.3786246531348161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4E0-42F3-B303-4FEDFF367903}"/>
                </c:ext>
              </c:extLst>
            </c:dLbl>
            <c:dLbl>
              <c:idx val="1"/>
              <c:layout>
                <c:manualLayout>
                  <c:x val="0"/>
                  <c:y val="-0.3732537010691194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5EF-4701-8CE5-905751C06A12}"/>
                </c:ext>
              </c:extLst>
            </c:dLbl>
            <c:dLbl>
              <c:idx val="2"/>
              <c:layout>
                <c:manualLayout>
                  <c:x val="0"/>
                  <c:y val="-0.3589339794064203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4E0-42F3-B303-4FEDFF367903}"/>
                </c:ext>
              </c:extLst>
            </c:dLbl>
            <c:dLbl>
              <c:idx val="3"/>
              <c:layout>
                <c:manualLayout>
                  <c:x val="-1.0946200775647327E-16"/>
                  <c:y val="-0.418014452129083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5EF-4701-8CE5-905751C06A12}"/>
                </c:ext>
              </c:extLst>
            </c:dLbl>
            <c:dLbl>
              <c:idx val="4"/>
              <c:layout>
                <c:manualLayout>
                  <c:x val="0"/>
                  <c:y val="-0.4394982603918696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4E0-42F3-B303-4FEDFF367903}"/>
                </c:ext>
              </c:extLst>
            </c:dLbl>
            <c:dLbl>
              <c:idx val="5"/>
              <c:layout>
                <c:manualLayout>
                  <c:x val="0"/>
                  <c:y val="-0.4720665417717239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4E0-42F3-B303-4FEDFF367903}"/>
                </c:ext>
              </c:extLst>
            </c:dLbl>
            <c:spPr>
              <a:noFill/>
              <a:ln>
                <a:noFill/>
              </a:ln>
              <a:effectLst/>
            </c:spPr>
            <c:txPr>
              <a:bodyPr wrap="square" lIns="38100" tIns="19050" rIns="38100" bIns="19050" anchor="ctr">
                <a:spAutoFit/>
              </a:bodyPr>
              <a:lstStyle/>
              <a:p>
                <a:pPr>
                  <a:defRPr lang="ja-JP"/>
                </a:pPr>
                <a:endParaRPr lang="ja-JP"/>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Lit>
              <c:formatCode>General</c:formatCode>
              <c:ptCount val="6"/>
              <c:pt idx="0">
                <c:v>2019</c:v>
              </c:pt>
              <c:pt idx="1">
                <c:v>2020</c:v>
              </c:pt>
              <c:pt idx="2">
                <c:v>2021</c:v>
              </c:pt>
              <c:pt idx="3">
                <c:v>2022</c:v>
              </c:pt>
              <c:pt idx="4">
                <c:v>2023</c:v>
              </c:pt>
              <c:pt idx="5">
                <c:v>2024</c:v>
              </c:pt>
            </c:numLit>
          </c:cat>
          <c:val>
            <c:numRef>
              <c:f>Sheet1!$A$2:$F$2</c:f>
              <c:numCache>
                <c:formatCode>General</c:formatCode>
                <c:ptCount val="6"/>
                <c:pt idx="0">
                  <c:v>64</c:v>
                </c:pt>
                <c:pt idx="1">
                  <c:v>63</c:v>
                </c:pt>
                <c:pt idx="2">
                  <c:v>61</c:v>
                </c:pt>
                <c:pt idx="3">
                  <c:v>72</c:v>
                </c:pt>
                <c:pt idx="4">
                  <c:v>76</c:v>
                </c:pt>
                <c:pt idx="5">
                  <c:v>81</c:v>
                </c:pt>
              </c:numCache>
            </c:numRef>
          </c:val>
          <c:extLst>
            <c:ext xmlns:c16="http://schemas.microsoft.com/office/drawing/2014/chart" uri="{C3380CC4-5D6E-409C-BE32-E72D297353CC}">
              <c16:uniqueId val="{00000002-B5EF-4701-8CE5-905751C06A12}"/>
            </c:ext>
          </c:extLst>
        </c:ser>
        <c:dLbls>
          <c:dLblPos val="inEnd"/>
          <c:showLegendKey val="0"/>
          <c:showVal val="1"/>
          <c:showCatName val="0"/>
          <c:showSerName val="0"/>
          <c:showPercent val="0"/>
          <c:showBubbleSize val="0"/>
        </c:dLbls>
        <c:gapWidth val="60"/>
        <c:overlap val="100"/>
        <c:axId val="1432642223"/>
        <c:axId val="1"/>
      </c:barChart>
      <c:catAx>
        <c:axId val="1432642223"/>
        <c:scaling>
          <c:orientation val="minMax"/>
        </c:scaling>
        <c:delete val="0"/>
        <c:axPos val="b"/>
        <c:majorGridlines>
          <c:spPr>
            <a:ln>
              <a:noFill/>
            </a:ln>
          </c:spPr>
        </c:majorGridlines>
        <c:numFmt formatCode="General" sourceLinked="1"/>
        <c:majorTickMark val="out"/>
        <c:minorTickMark val="none"/>
        <c:tickLblPos val="nextTo"/>
        <c:spPr>
          <a:ln w="9525" algn="ctr">
            <a:solidFill>
              <a:schemeClr val="tx1"/>
            </a:solidFill>
            <a:prstDash val="solid"/>
          </a:ln>
        </c:spPr>
        <c:txPr>
          <a:bodyPr wrap="none"/>
          <a:lstStyle/>
          <a:p>
            <a:pPr>
              <a:defRPr kumimoji="1" lang="ja-JP" sz="1000" kern="1200">
                <a:latin typeface="+mn-lt"/>
                <a:ea typeface="+mn-ea"/>
                <a:cs typeface="+mn-cs"/>
                <a:sym typeface="+mn-lt"/>
              </a:defRPr>
            </a:pPr>
            <a:endParaRPr lang="ja-JP"/>
          </a:p>
        </c:txPr>
        <c:crossAx val="1"/>
        <c:crosses val="min"/>
        <c:auto val="0"/>
        <c:lblAlgn val="ctr"/>
        <c:lblOffset val="100"/>
        <c:noMultiLvlLbl val="0"/>
      </c:catAx>
      <c:valAx>
        <c:axId val="1"/>
        <c:scaling>
          <c:orientation val="minMax"/>
          <c:max val="85"/>
          <c:min val="0"/>
        </c:scaling>
        <c:delete val="0"/>
        <c:axPos val="l"/>
        <c:majorGridlines>
          <c:spPr>
            <a:ln>
              <a:noFill/>
            </a:ln>
          </c:spPr>
        </c:majorGridlines>
        <c:numFmt formatCode="General" sourceLinked="1"/>
        <c:majorTickMark val="out"/>
        <c:minorTickMark val="none"/>
        <c:tickLblPos val="nextTo"/>
        <c:spPr>
          <a:ln w="9525" algn="ctr">
            <a:solidFill>
              <a:schemeClr val="tx1"/>
            </a:solidFill>
            <a:prstDash val="solid"/>
          </a:ln>
        </c:spPr>
        <c:txPr>
          <a:bodyPr wrap="none"/>
          <a:lstStyle/>
          <a:p>
            <a:pPr>
              <a:defRPr kumimoji="1" lang="ja-JP" sz="1000" kern="1200">
                <a:latin typeface="+mn-lt"/>
                <a:ea typeface="+mn-ea"/>
                <a:cs typeface="+mn-cs"/>
                <a:sym typeface="+mn-lt"/>
              </a:defRPr>
            </a:pPr>
            <a:endParaRPr lang="ja-JP"/>
          </a:p>
        </c:txPr>
        <c:crossAx val="1432642223"/>
        <c:crosses val="min"/>
        <c:crossBetween val="between"/>
        <c:majorUnit val="10"/>
      </c:valAx>
    </c:plotArea>
    <c:plotVisOnly val="0"/>
    <c:dispBlanksAs val="gap"/>
    <c:showDLblsOverMax val="1"/>
  </c:chart>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303684879288437E-2"/>
          <c:y val="0.10441334768568353"/>
          <c:w val="0.93392630241423125"/>
          <c:h val="0.79117330462863289"/>
        </c:manualLayout>
      </c:layout>
      <c:pieChart>
        <c:varyColors val="0"/>
        <c:ser>
          <c:idx val="0"/>
          <c:order val="0"/>
          <c:dPt>
            <c:idx val="0"/>
            <c:bubble3D val="0"/>
            <c:spPr>
              <a:solidFill>
                <a:srgbClr val="1F497D"/>
              </a:solidFill>
              <a:ln w="9525" cmpd="sng" algn="ctr">
                <a:solidFill>
                  <a:srgbClr val="808080"/>
                </a:solidFill>
                <a:prstDash val="solid"/>
              </a:ln>
            </c:spPr>
            <c:extLst>
              <c:ext xmlns:c16="http://schemas.microsoft.com/office/drawing/2014/chart" uri="{C3380CC4-5D6E-409C-BE32-E72D297353CC}">
                <c16:uniqueId val="{00000000-0E68-4FB5-A5FE-605248D904F0}"/>
              </c:ext>
            </c:extLst>
          </c:dPt>
          <c:dPt>
            <c:idx val="1"/>
            <c:bubble3D val="0"/>
            <c:spPr>
              <a:solidFill>
                <a:srgbClr val="80CCE8"/>
              </a:solidFill>
              <a:ln w="9525" cmpd="sng" algn="ctr">
                <a:solidFill>
                  <a:srgbClr val="808080"/>
                </a:solidFill>
                <a:prstDash val="solid"/>
              </a:ln>
            </c:spPr>
            <c:extLst>
              <c:ext xmlns:c16="http://schemas.microsoft.com/office/drawing/2014/chart" uri="{C3380CC4-5D6E-409C-BE32-E72D297353CC}">
                <c16:uniqueId val="{00000001-0E68-4FB5-A5FE-605248D904F0}"/>
              </c:ext>
            </c:extLst>
          </c:dPt>
          <c:dPt>
            <c:idx val="2"/>
            <c:bubble3D val="0"/>
            <c:spPr>
              <a:solidFill>
                <a:srgbClr val="C0E6F4"/>
              </a:solidFill>
              <a:ln w="9525" cmpd="sng" algn="ctr">
                <a:solidFill>
                  <a:srgbClr val="808080"/>
                </a:solidFill>
                <a:prstDash val="solid"/>
              </a:ln>
            </c:spPr>
            <c:extLst>
              <c:ext xmlns:c16="http://schemas.microsoft.com/office/drawing/2014/chart" uri="{C3380CC4-5D6E-409C-BE32-E72D297353CC}">
                <c16:uniqueId val="{00000002-0E68-4FB5-A5FE-605248D904F0}"/>
              </c:ext>
            </c:extLst>
          </c:dPt>
          <c:dPt>
            <c:idx val="3"/>
            <c:bubble3D val="0"/>
            <c:spPr>
              <a:solidFill>
                <a:srgbClr val="D2E0E6"/>
              </a:solidFill>
              <a:ln w="9525" cmpd="sng" algn="ctr">
                <a:solidFill>
                  <a:srgbClr val="808080"/>
                </a:solidFill>
                <a:prstDash val="solid"/>
              </a:ln>
            </c:spPr>
            <c:extLst>
              <c:ext xmlns:c16="http://schemas.microsoft.com/office/drawing/2014/chart" uri="{C3380CC4-5D6E-409C-BE32-E72D297353CC}">
                <c16:uniqueId val="{00000003-0E68-4FB5-A5FE-605248D904F0}"/>
              </c:ext>
            </c:extLst>
          </c:dPt>
          <c:dPt>
            <c:idx val="4"/>
            <c:bubble3D val="0"/>
            <c:spPr>
              <a:solidFill>
                <a:srgbClr val="ECE5F4"/>
              </a:solidFill>
              <a:ln w="9525" cmpd="sng" algn="ctr">
                <a:solidFill>
                  <a:srgbClr val="808080"/>
                </a:solidFill>
                <a:prstDash val="solid"/>
              </a:ln>
            </c:spPr>
            <c:extLst>
              <c:ext xmlns:c16="http://schemas.microsoft.com/office/drawing/2014/chart" uri="{C3380CC4-5D6E-409C-BE32-E72D297353CC}">
                <c16:uniqueId val="{00000004-0E68-4FB5-A5FE-605248D904F0}"/>
              </c:ext>
            </c:extLst>
          </c:dPt>
          <c:dPt>
            <c:idx val="5"/>
            <c:bubble3D val="0"/>
            <c:spPr>
              <a:solidFill>
                <a:schemeClr val="hlink"/>
              </a:solidFill>
              <a:ln w="9525" cmpd="sng" algn="ctr">
                <a:solidFill>
                  <a:srgbClr val="808080"/>
                </a:solidFill>
                <a:prstDash val="solid"/>
              </a:ln>
            </c:spPr>
            <c:extLst>
              <c:ext xmlns:c16="http://schemas.microsoft.com/office/drawing/2014/chart" uri="{C3380CC4-5D6E-409C-BE32-E72D297353CC}">
                <c16:uniqueId val="{00000005-0E68-4FB5-A5FE-605248D904F0}"/>
              </c:ext>
            </c:extLst>
          </c:dPt>
          <c:dLbls>
            <c:dLbl>
              <c:idx val="0"/>
              <c:layout>
                <c:manualLayout>
                  <c:x val="9.7839898348157567E-2"/>
                  <c:y val="-0.11948331539289558"/>
                </c:manualLayout>
              </c:layout>
              <c:numFmt formatCode="#,##0&quot;%&quot;;&quot;-&quot;#,##0&quot;%&quot;" sourceLinked="0"/>
              <c:spPr>
                <a:noFill/>
                <a:ln>
                  <a:noFill/>
                </a:ln>
              </c:spPr>
              <c:txPr>
                <a:bodyPr wrap="none"/>
                <a:lstStyle/>
                <a:p>
                  <a:pPr>
                    <a:defRPr kumimoji="1" lang="ja-JP" sz="10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0E68-4FB5-A5FE-605248D904F0}"/>
                </c:ext>
              </c:extLst>
            </c:dLbl>
            <c:dLbl>
              <c:idx val="1"/>
              <c:layout>
                <c:manualLayout>
                  <c:x val="0.16518424396442186"/>
                  <c:y val="3.2831001076426267E-2"/>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0E68-4FB5-A5FE-605248D904F0}"/>
                </c:ext>
              </c:extLst>
            </c:dLbl>
            <c:dLbl>
              <c:idx val="2"/>
              <c:layout>
                <c:manualLayout>
                  <c:x val="7.4968233799237616E-2"/>
                  <c:y val="0.13455328310010764"/>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0E68-4FB5-A5FE-605248D904F0}"/>
                </c:ext>
              </c:extLst>
            </c:dLbl>
            <c:dLbl>
              <c:idx val="3"/>
              <c:layout>
                <c:manualLayout>
                  <c:x val="-2.4777636594663279E-2"/>
                  <c:y val="0.15984930032292788"/>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0E68-4FB5-A5FE-605248D904F0}"/>
                </c:ext>
              </c:extLst>
            </c:dLbl>
            <c:dLbl>
              <c:idx val="4"/>
              <c:layout>
                <c:manualLayout>
                  <c:x val="-0.10292249047013977"/>
                  <c:y val="0.12540365984930033"/>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0E68-4FB5-A5FE-605248D904F0}"/>
                </c:ext>
              </c:extLst>
            </c:dLbl>
            <c:dLbl>
              <c:idx val="5"/>
              <c:layout>
                <c:manualLayout>
                  <c:x val="-0.15374841168996187"/>
                  <c:y val="-5.7050592034445638E-2"/>
                </c:manualLayout>
              </c:layout>
              <c:numFmt formatCode="#,##0&quot;%&quot;;&quot;-&quot;#,##0&quot;%&quot;" sourceLinked="0"/>
              <c:spPr>
                <a:noFill/>
                <a:ln>
                  <a:noFill/>
                </a:ln>
              </c:spPr>
              <c:txPr>
                <a:bodyPr wrap="none"/>
                <a:lstStyle/>
                <a:p>
                  <a:pPr>
                    <a:defRPr kumimoji="1" lang="ja-JP" sz="10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0E68-4FB5-A5FE-605248D904F0}"/>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extLst>
          </c:dLbls>
          <c:val>
            <c:numRef>
              <c:f>Sheet1!$A$1:$A$6</c:f>
              <c:numCache>
                <c:formatCode>General</c:formatCode>
                <c:ptCount val="6"/>
                <c:pt idx="0">
                  <c:v>19.33242808597797</c:v>
                </c:pt>
                <c:pt idx="1">
                  <c:v>18.603131149283367</c:v>
                </c:pt>
                <c:pt idx="2">
                  <c:v>10.020035302660215</c:v>
                </c:pt>
                <c:pt idx="3">
                  <c:v>8.2589749116688509</c:v>
                </c:pt>
                <c:pt idx="4">
                  <c:v>6.8922633137417142</c:v>
                </c:pt>
                <c:pt idx="5">
                  <c:v>36.893167236667892</c:v>
                </c:pt>
              </c:numCache>
            </c:numRef>
          </c:val>
          <c:extLst>
            <c:ext xmlns:c16="http://schemas.microsoft.com/office/drawing/2014/chart" uri="{C3380CC4-5D6E-409C-BE32-E72D297353CC}">
              <c16:uniqueId val="{00000006-0E68-4FB5-A5FE-605248D904F0}"/>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4647887323943662E-2"/>
          <c:y val="2.7397260273972601E-2"/>
          <c:w val="0.97070422535211265"/>
          <c:h val="0.9452054794520548"/>
        </c:manualLayout>
      </c:layout>
      <c:barChart>
        <c:barDir val="col"/>
        <c:grouping val="clustered"/>
        <c:varyColors val="0"/>
        <c:ser>
          <c:idx val="0"/>
          <c:order val="0"/>
          <c:spPr>
            <a:solidFill>
              <a:srgbClr val="80CCE8"/>
            </a:solidFill>
            <a:ln w="9525" cmpd="sng" algn="ctr">
              <a:solidFill>
                <a:srgbClr val="808080"/>
              </a:solidFill>
              <a:prstDash val="solid"/>
            </a:ln>
          </c:spPr>
          <c:invertIfNegative val="0"/>
          <c:val>
            <c:numRef>
              <c:f>Sheet1!$A$1:$I$1</c:f>
              <c:numCache>
                <c:formatCode>General</c:formatCode>
                <c:ptCount val="9"/>
                <c:pt idx="0">
                  <c:v>569895</c:v>
                </c:pt>
                <c:pt idx="1">
                  <c:v>603497</c:v>
                </c:pt>
                <c:pt idx="2">
                  <c:v>620631</c:v>
                </c:pt>
                <c:pt idx="3">
                  <c:v>639973</c:v>
                </c:pt>
                <c:pt idx="4">
                  <c:v>676236</c:v>
                </c:pt>
                <c:pt idx="5">
                  <c:v>802767</c:v>
                </c:pt>
                <c:pt idx="6">
                  <c:v>752850</c:v>
                </c:pt>
                <c:pt idx="7">
                  <c:v>835088</c:v>
                </c:pt>
                <c:pt idx="8">
                  <c:v>864148</c:v>
                </c:pt>
              </c:numCache>
            </c:numRef>
          </c:val>
          <c:extLst>
            <c:ext xmlns:c16="http://schemas.microsoft.com/office/drawing/2014/chart" uri="{C3380CC4-5D6E-409C-BE32-E72D297353CC}">
              <c16:uniqueId val="{00000000-6F7A-4D2F-BC77-EFFEE03AFD93}"/>
            </c:ext>
          </c:extLst>
        </c:ser>
        <c:ser>
          <c:idx val="1"/>
          <c:order val="1"/>
          <c:spPr>
            <a:solidFill>
              <a:srgbClr val="C0E6F4"/>
            </a:solidFill>
            <a:ln w="9525" cmpd="sng" algn="ctr">
              <a:solidFill>
                <a:srgbClr val="808080"/>
              </a:solidFill>
              <a:prstDash val="solid"/>
            </a:ln>
          </c:spPr>
          <c:invertIfNegative val="0"/>
          <c:val>
            <c:numRef>
              <c:f>Sheet1!$A$2:$I$2</c:f>
              <c:numCache>
                <c:formatCode>General</c:formatCode>
                <c:ptCount val="9"/>
                <c:pt idx="0">
                  <c:v>592457</c:v>
                </c:pt>
                <c:pt idx="1">
                  <c:v>629469</c:v>
                </c:pt>
                <c:pt idx="2">
                  <c:v>701341</c:v>
                </c:pt>
                <c:pt idx="3">
                  <c:v>676344</c:v>
                </c:pt>
                <c:pt idx="4">
                  <c:v>739280</c:v>
                </c:pt>
                <c:pt idx="5">
                  <c:v>749344</c:v>
                </c:pt>
                <c:pt idx="6">
                  <c:v>836174</c:v>
                </c:pt>
                <c:pt idx="7">
                  <c:v>976196</c:v>
                </c:pt>
                <c:pt idx="8">
                  <c:v>1006723</c:v>
                </c:pt>
              </c:numCache>
            </c:numRef>
          </c:val>
          <c:extLst>
            <c:ext xmlns:c16="http://schemas.microsoft.com/office/drawing/2014/chart" uri="{C3380CC4-5D6E-409C-BE32-E72D297353CC}">
              <c16:uniqueId val="{00000001-6F7A-4D2F-BC77-EFFEE03AFD93}"/>
            </c:ext>
          </c:extLst>
        </c:ser>
        <c:dLbls>
          <c:showLegendKey val="0"/>
          <c:showVal val="0"/>
          <c:showCatName val="0"/>
          <c:showSerName val="0"/>
          <c:showPercent val="0"/>
          <c:showBubbleSize val="0"/>
        </c:dLbls>
        <c:gapWidth val="60"/>
        <c:axId val="1491162735"/>
        <c:axId val="1"/>
      </c:barChart>
      <c:catAx>
        <c:axId val="1491162735"/>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1006723"/>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491162735"/>
        <c:crosses val="min"/>
        <c:crossBetween val="between"/>
        <c:majorUnit val="100000"/>
      </c:valAx>
    </c:plotArea>
    <c:plotVisOnly val="0"/>
    <c:dispBlanksAs val="gap"/>
    <c:showDLblsOverMax val="1"/>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9647577092511016E-2"/>
          <c:y val="0.10441334768568353"/>
          <c:w val="0.92511013215859028"/>
          <c:h val="0.79117330462863289"/>
        </c:manualLayout>
      </c:layout>
      <c:pieChart>
        <c:varyColors val="0"/>
        <c:ser>
          <c:idx val="0"/>
          <c:order val="0"/>
          <c:dPt>
            <c:idx val="0"/>
            <c:bubble3D val="0"/>
            <c:spPr>
              <a:solidFill>
                <a:srgbClr val="1F497D"/>
              </a:solidFill>
              <a:ln w="9525" cmpd="sng" algn="ctr">
                <a:solidFill>
                  <a:srgbClr val="808080"/>
                </a:solidFill>
                <a:prstDash val="solid"/>
              </a:ln>
            </c:spPr>
            <c:extLst>
              <c:ext xmlns:c16="http://schemas.microsoft.com/office/drawing/2014/chart" uri="{C3380CC4-5D6E-409C-BE32-E72D297353CC}">
                <c16:uniqueId val="{00000000-8F1B-424F-B14D-CE3CCB4CF07B}"/>
              </c:ext>
            </c:extLst>
          </c:dPt>
          <c:dPt>
            <c:idx val="1"/>
            <c:bubble3D val="0"/>
            <c:spPr>
              <a:solidFill>
                <a:srgbClr val="80CCE8"/>
              </a:solidFill>
              <a:ln w="9525" cmpd="sng" algn="ctr">
                <a:solidFill>
                  <a:srgbClr val="808080"/>
                </a:solidFill>
                <a:prstDash val="solid"/>
              </a:ln>
            </c:spPr>
            <c:extLst>
              <c:ext xmlns:c16="http://schemas.microsoft.com/office/drawing/2014/chart" uri="{C3380CC4-5D6E-409C-BE32-E72D297353CC}">
                <c16:uniqueId val="{00000001-8F1B-424F-B14D-CE3CCB4CF07B}"/>
              </c:ext>
            </c:extLst>
          </c:dPt>
          <c:dPt>
            <c:idx val="2"/>
            <c:bubble3D val="0"/>
            <c:spPr>
              <a:solidFill>
                <a:srgbClr val="C0E6F4"/>
              </a:solidFill>
              <a:ln w="9525" cmpd="sng" algn="ctr">
                <a:solidFill>
                  <a:srgbClr val="808080"/>
                </a:solidFill>
                <a:prstDash val="solid"/>
              </a:ln>
            </c:spPr>
            <c:extLst>
              <c:ext xmlns:c16="http://schemas.microsoft.com/office/drawing/2014/chart" uri="{C3380CC4-5D6E-409C-BE32-E72D297353CC}">
                <c16:uniqueId val="{00000002-8F1B-424F-B14D-CE3CCB4CF07B}"/>
              </c:ext>
            </c:extLst>
          </c:dPt>
          <c:dPt>
            <c:idx val="3"/>
            <c:bubble3D val="0"/>
            <c:spPr>
              <a:solidFill>
                <a:srgbClr val="D2E0E6"/>
              </a:solidFill>
              <a:ln w="9525" cmpd="sng" algn="ctr">
                <a:solidFill>
                  <a:srgbClr val="808080"/>
                </a:solidFill>
                <a:prstDash val="solid"/>
              </a:ln>
            </c:spPr>
            <c:extLst>
              <c:ext xmlns:c16="http://schemas.microsoft.com/office/drawing/2014/chart" uri="{C3380CC4-5D6E-409C-BE32-E72D297353CC}">
                <c16:uniqueId val="{00000003-8F1B-424F-B14D-CE3CCB4CF07B}"/>
              </c:ext>
            </c:extLst>
          </c:dPt>
          <c:dPt>
            <c:idx val="4"/>
            <c:bubble3D val="0"/>
            <c:spPr>
              <a:solidFill>
                <a:srgbClr val="ECE5F4"/>
              </a:solidFill>
              <a:ln w="9525" cmpd="sng" algn="ctr">
                <a:solidFill>
                  <a:srgbClr val="808080"/>
                </a:solidFill>
                <a:prstDash val="solid"/>
              </a:ln>
            </c:spPr>
            <c:extLst>
              <c:ext xmlns:c16="http://schemas.microsoft.com/office/drawing/2014/chart" uri="{C3380CC4-5D6E-409C-BE32-E72D297353CC}">
                <c16:uniqueId val="{00000004-8F1B-424F-B14D-CE3CCB4CF07B}"/>
              </c:ext>
            </c:extLst>
          </c:dPt>
          <c:dPt>
            <c:idx val="5"/>
            <c:bubble3D val="0"/>
            <c:spPr>
              <a:solidFill>
                <a:schemeClr val="hlink"/>
              </a:solidFill>
              <a:ln w="9525" cmpd="sng" algn="ctr">
                <a:solidFill>
                  <a:srgbClr val="808080"/>
                </a:solidFill>
                <a:prstDash val="solid"/>
              </a:ln>
            </c:spPr>
            <c:extLst>
              <c:ext xmlns:c16="http://schemas.microsoft.com/office/drawing/2014/chart" uri="{C3380CC4-5D6E-409C-BE32-E72D297353CC}">
                <c16:uniqueId val="{00000005-8F1B-424F-B14D-CE3CCB4CF07B}"/>
              </c:ext>
            </c:extLst>
          </c:dPt>
          <c:dLbls>
            <c:dLbl>
              <c:idx val="0"/>
              <c:layout>
                <c:manualLayout>
                  <c:x val="7.9295154185022032E-2"/>
                  <c:y val="-0.13132400430570507"/>
                </c:manualLayout>
              </c:layout>
              <c:numFmt formatCode="#,##0&quot;%&quot;;&quot;-&quot;#,##0&quot;%&quot;" sourceLinked="0"/>
              <c:spPr>
                <a:noFill/>
                <a:ln>
                  <a:noFill/>
                </a:ln>
              </c:spPr>
              <c:txPr>
                <a:bodyPr wrap="none"/>
                <a:lstStyle/>
                <a:p>
                  <a:pPr>
                    <a:defRPr kumimoji="1" lang="ja-JP" sz="10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8F1B-424F-B14D-CE3CCB4CF07B}"/>
                </c:ext>
              </c:extLst>
            </c:dLbl>
            <c:dLbl>
              <c:idx val="1"/>
              <c:layout>
                <c:manualLayout>
                  <c:x val="0.16740088105726872"/>
                  <c:y val="-2.2066738428417654E-2"/>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8F1B-424F-B14D-CE3CCB4CF07B}"/>
                </c:ext>
              </c:extLst>
            </c:dLbl>
            <c:dLbl>
              <c:idx val="2"/>
              <c:layout>
                <c:manualLayout>
                  <c:x val="0.1554436752674638"/>
                  <c:y val="7.3196986006458561E-2"/>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8F1B-424F-B14D-CE3CCB4CF07B}"/>
                </c:ext>
              </c:extLst>
            </c:dLbl>
            <c:dLbl>
              <c:idx val="3"/>
              <c:layout>
                <c:manualLayout>
                  <c:x val="0.11202013845185652"/>
                  <c:y val="0.11733046286329386"/>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8F1B-424F-B14D-CE3CCB4CF07B}"/>
                </c:ext>
              </c:extLst>
            </c:dLbl>
            <c:dLbl>
              <c:idx val="4"/>
              <c:layout>
                <c:manualLayout>
                  <c:x val="5.9156702328508497E-2"/>
                  <c:y val="0.14854682454251883"/>
                </c:manualLayout>
              </c:layout>
              <c:numFmt formatCode="#,##0&quot;%&quot;;&quot;-&quot;#,##0&quot;%&quot;"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8F1B-424F-B14D-CE3CCB4CF07B}"/>
                </c:ext>
              </c:extLst>
            </c:dLbl>
            <c:dLbl>
              <c:idx val="5"/>
              <c:layout>
                <c:manualLayout>
                  <c:x val="-0.17054751415984895"/>
                  <c:y val="1.1840688912809472E-2"/>
                </c:manualLayout>
              </c:layout>
              <c:numFmt formatCode="#,##0&quot;%&quot;;&quot;-&quot;#,##0&quot;%&quot;" sourceLinked="0"/>
              <c:spPr>
                <a:noFill/>
                <a:ln>
                  <a:noFill/>
                </a:ln>
              </c:spPr>
              <c:txPr>
                <a:bodyPr wrap="none"/>
                <a:lstStyle/>
                <a:p>
                  <a:pPr>
                    <a:defRPr kumimoji="1" lang="ja-JP" sz="1000" kern="1200">
                      <a:solidFill>
                        <a:schemeClr val="bg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8F1B-424F-B14D-CE3CCB4CF07B}"/>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extLst>
          </c:dLbls>
          <c:val>
            <c:numRef>
              <c:f>Sheet1!$A$1:$A$6</c:f>
              <c:numCache>
                <c:formatCode>General</c:formatCode>
                <c:ptCount val="6"/>
                <c:pt idx="0">
                  <c:v>15.246383469983979</c:v>
                </c:pt>
                <c:pt idx="1">
                  <c:v>14.711885072094995</c:v>
                </c:pt>
                <c:pt idx="2">
                  <c:v>6.1257480444821413</c:v>
                </c:pt>
                <c:pt idx="3">
                  <c:v>6.0363066628969939</c:v>
                </c:pt>
                <c:pt idx="4">
                  <c:v>5.3349707850343986</c:v>
                </c:pt>
                <c:pt idx="5">
                  <c:v>52.54470596550749</c:v>
                </c:pt>
              </c:numCache>
            </c:numRef>
          </c:val>
          <c:extLst>
            <c:ext xmlns:c16="http://schemas.microsoft.com/office/drawing/2014/chart" uri="{C3380CC4-5D6E-409C-BE32-E72D297353CC}">
              <c16:uniqueId val="{00000006-8F1B-424F-B14D-CE3CCB4CF07B}"/>
            </c:ext>
          </c:extLst>
        </c:ser>
        <c:dLbls>
          <c:showLegendKey val="0"/>
          <c:showVal val="0"/>
          <c:showCatName val="0"/>
          <c:showSerName val="0"/>
          <c:showPercent val="0"/>
          <c:showBubbleSize val="0"/>
          <c:showLeaderLines val="1"/>
        </c:dLbls>
        <c:firstSliceAng val="0"/>
      </c:pieChart>
    </c:plotArea>
    <c:plotVisOnly val="0"/>
    <c:dispBlanksAs val="gap"/>
    <c:showDLblsOverMax val="1"/>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5738498789346248E-2"/>
          <c:y val="2.7397260273972601E-2"/>
          <c:w val="0.96852300242130751"/>
          <c:h val="0.9452054794520548"/>
        </c:manualLayout>
      </c:layout>
      <c:barChart>
        <c:barDir val="col"/>
        <c:grouping val="clustered"/>
        <c:varyColors val="0"/>
        <c:ser>
          <c:idx val="0"/>
          <c:order val="0"/>
          <c:spPr>
            <a:solidFill>
              <a:srgbClr val="80CCE8"/>
            </a:solidFill>
            <a:ln w="9525" cmpd="sng" algn="ctr">
              <a:solidFill>
                <a:srgbClr val="808080"/>
              </a:solidFill>
              <a:prstDash val="solid"/>
            </a:ln>
          </c:spPr>
          <c:invertIfNegative val="0"/>
          <c:val>
            <c:numRef>
              <c:f>Sheet1!$A$1:$I$1</c:f>
              <c:numCache>
                <c:formatCode>General</c:formatCode>
                <c:ptCount val="9"/>
                <c:pt idx="0">
                  <c:v>508827</c:v>
                </c:pt>
                <c:pt idx="1">
                  <c:v>548855</c:v>
                </c:pt>
                <c:pt idx="2">
                  <c:v>593184</c:v>
                </c:pt>
                <c:pt idx="3">
                  <c:v>567364</c:v>
                </c:pt>
                <c:pt idx="4">
                  <c:v>622002</c:v>
                </c:pt>
                <c:pt idx="5">
                  <c:v>620234</c:v>
                </c:pt>
                <c:pt idx="6">
                  <c:v>606409</c:v>
                </c:pt>
                <c:pt idx="7">
                  <c:v>632444</c:v>
                </c:pt>
                <c:pt idx="8">
                  <c:v>651435</c:v>
                </c:pt>
              </c:numCache>
            </c:numRef>
          </c:val>
          <c:extLst>
            <c:ext xmlns:c16="http://schemas.microsoft.com/office/drawing/2014/chart" uri="{C3380CC4-5D6E-409C-BE32-E72D297353CC}">
              <c16:uniqueId val="{00000000-72FB-48AA-B048-028E4D805FE2}"/>
            </c:ext>
          </c:extLst>
        </c:ser>
        <c:ser>
          <c:idx val="1"/>
          <c:order val="1"/>
          <c:spPr>
            <a:solidFill>
              <a:srgbClr val="C0E6F4"/>
            </a:solidFill>
            <a:ln w="9525" cmpd="sng" algn="ctr">
              <a:solidFill>
                <a:srgbClr val="808080"/>
              </a:solidFill>
              <a:prstDash val="solid"/>
            </a:ln>
          </c:spPr>
          <c:invertIfNegative val="0"/>
          <c:val>
            <c:numRef>
              <c:f>Sheet1!$A$2:$I$2</c:f>
              <c:numCache>
                <c:formatCode>General</c:formatCode>
                <c:ptCount val="9"/>
                <c:pt idx="0">
                  <c:v>2280475</c:v>
                </c:pt>
                <c:pt idx="1">
                  <c:v>2568040</c:v>
                </c:pt>
                <c:pt idx="2">
                  <c:v>2510894</c:v>
                </c:pt>
                <c:pt idx="3">
                  <c:v>2491547</c:v>
                </c:pt>
                <c:pt idx="4">
                  <c:v>3790159</c:v>
                </c:pt>
                <c:pt idx="5">
                  <c:v>3516434</c:v>
                </c:pt>
                <c:pt idx="6">
                  <c:v>3145200</c:v>
                </c:pt>
                <c:pt idx="7">
                  <c:v>3082061</c:v>
                </c:pt>
                <c:pt idx="8">
                  <c:v>3395520</c:v>
                </c:pt>
              </c:numCache>
            </c:numRef>
          </c:val>
          <c:extLst>
            <c:ext xmlns:c16="http://schemas.microsoft.com/office/drawing/2014/chart" uri="{C3380CC4-5D6E-409C-BE32-E72D297353CC}">
              <c16:uniqueId val="{00000001-72FB-48AA-B048-028E4D805FE2}"/>
            </c:ext>
          </c:extLst>
        </c:ser>
        <c:dLbls>
          <c:showLegendKey val="0"/>
          <c:showVal val="0"/>
          <c:showCatName val="0"/>
          <c:showSerName val="0"/>
          <c:showPercent val="0"/>
          <c:showBubbleSize val="0"/>
        </c:dLbls>
        <c:gapWidth val="60"/>
        <c:axId val="1626492479"/>
        <c:axId val="1"/>
      </c:barChart>
      <c:catAx>
        <c:axId val="1626492479"/>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3790159"/>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626492479"/>
        <c:crosses val="min"/>
        <c:crossBetween val="between"/>
        <c:majorUnit val="500000"/>
      </c:valAx>
    </c:plotArea>
    <c:plotVisOnly val="0"/>
    <c:dispBlanksAs val="gap"/>
    <c:showDLblsOverMax val="1"/>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1732605729877217"/>
          <c:y val="5.7188884414015304E-2"/>
          <c:w val="0.84652114597544337"/>
          <c:h val="0.88562223117196937"/>
        </c:manualLayout>
      </c:layout>
      <c:lineChart>
        <c:grouping val="standard"/>
        <c:varyColors val="0"/>
        <c:ser>
          <c:idx val="0"/>
          <c:order val="0"/>
          <c:spPr>
            <a:ln w="9525" cmpd="sng" algn="ctr">
              <a:solidFill>
                <a:schemeClr val="tx2"/>
              </a:solidFill>
              <a:prstDash val="solid"/>
            </a:ln>
          </c:spPr>
          <c:marker>
            <c:symbol val="circle"/>
            <c:size val="6"/>
            <c:spPr>
              <a:solidFill>
                <a:schemeClr val="tx2"/>
              </a:solidFill>
              <a:ln w="9525" cmpd="sng" algn="ctr">
                <a:solidFill>
                  <a:schemeClr val="tx2"/>
                </a:solidFill>
                <a:prstDash val="solid"/>
              </a:ln>
            </c:spPr>
          </c:marker>
          <c:dLbls>
            <c:dLbl>
              <c:idx val="1"/>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06E-4846-9EE7-131FE21CE24A}"/>
                </c:ext>
              </c:extLst>
            </c:dLbl>
            <c:dLbl>
              <c:idx val="2"/>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06E-4846-9EE7-131FE21CE24A}"/>
                </c:ext>
              </c:extLst>
            </c:dLbl>
            <c:dLbl>
              <c:idx val="3"/>
              <c:layout>
                <c:manualLayout>
                  <c:x val="-1.3642564802182811E-2"/>
                  <c:y val="4.671768022553363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06E-4846-9EE7-131FE21CE24A}"/>
                </c:ext>
              </c:extLst>
            </c:dLbl>
            <c:dLbl>
              <c:idx val="4"/>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06E-4846-9EE7-131FE21CE24A}"/>
                </c:ext>
              </c:extLst>
            </c:dLbl>
            <c:dLbl>
              <c:idx val="5"/>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606E-4846-9EE7-131FE21CE24A}"/>
                </c:ext>
              </c:extLst>
            </c:dLbl>
            <c:dLbl>
              <c:idx val="6"/>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606E-4846-9EE7-131FE21CE24A}"/>
                </c:ext>
              </c:extLst>
            </c:dLbl>
            <c:dLbl>
              <c:idx val="7"/>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06E-4846-9EE7-131FE21CE24A}"/>
                </c:ext>
              </c:extLst>
            </c:dLbl>
            <c:dLbl>
              <c:idx val="8"/>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06E-4846-9EE7-131FE21CE24A}"/>
                </c:ext>
              </c:extLst>
            </c:dLbl>
            <c:dLbl>
              <c:idx val="9"/>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606E-4846-9EE7-131FE21CE24A}"/>
                </c:ext>
              </c:extLst>
            </c:dLbl>
            <c:dLbl>
              <c:idx val="10"/>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606E-4846-9EE7-131FE21CE24A}"/>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Sheet1!$A$1:$K$1</c:f>
              <c:numCache>
                <c:formatCode>General</c:formatCode>
                <c:ptCount val="11"/>
                <c:pt idx="0">
                  <c:v>31.462621265220498</c:v>
                </c:pt>
                <c:pt idx="1">
                  <c:v>38.1301594392881</c:v>
                </c:pt>
                <c:pt idx="2">
                  <c:v>44.001873662249601</c:v>
                </c:pt>
                <c:pt idx="3">
                  <c:v>46.952104377617097</c:v>
                </c:pt>
                <c:pt idx="4">
                  <c:v>57.235877990722699</c:v>
                </c:pt>
                <c:pt idx="5">
                  <c:v>62.799337713629598</c:v>
                </c:pt>
                <c:pt idx="6">
                  <c:v>67.320467590680707</c:v>
                </c:pt>
                <c:pt idx="7">
                  <c:v>71.451036697306293</c:v>
                </c:pt>
                <c:pt idx="8">
                  <c:v>74.955938290734906</c:v>
                </c:pt>
                <c:pt idx="9">
                  <c:v>77.600065628194997</c:v>
                </c:pt>
                <c:pt idx="10">
                  <c:v>79.148311966915202</c:v>
                </c:pt>
              </c:numCache>
            </c:numRef>
          </c:val>
          <c:smooth val="0"/>
          <c:extLst>
            <c:ext xmlns:c16="http://schemas.microsoft.com/office/drawing/2014/chart" uri="{C3380CC4-5D6E-409C-BE32-E72D297353CC}">
              <c16:uniqueId val="{0000000A-606E-4846-9EE7-131FE21CE24A}"/>
            </c:ext>
          </c:extLst>
        </c:ser>
        <c:ser>
          <c:idx val="1"/>
          <c:order val="1"/>
          <c:spPr>
            <a:ln w="9525" cmpd="sng" algn="ctr">
              <a:solidFill>
                <a:srgbClr val="3D6E81"/>
              </a:solidFill>
              <a:prstDash val="solid"/>
            </a:ln>
          </c:spPr>
          <c:marker>
            <c:symbol val="square"/>
            <c:size val="6"/>
            <c:spPr>
              <a:solidFill>
                <a:srgbClr val="3D6E81"/>
              </a:solidFill>
              <a:ln w="9525" cmpd="sng" algn="ctr">
                <a:solidFill>
                  <a:srgbClr val="3D6E81"/>
                </a:solidFill>
                <a:prstDash val="solid"/>
              </a:ln>
            </c:spPr>
          </c:marker>
          <c:dLbls>
            <c:dLbl>
              <c:idx val="0"/>
              <c:layout>
                <c:manualLayout>
                  <c:x val="3.6834924965893585E-2"/>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606E-4846-9EE7-131FE21CE24A}"/>
                </c:ext>
              </c:extLst>
            </c:dLbl>
            <c:dLbl>
              <c:idx val="1"/>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606E-4846-9EE7-131FE21CE24A}"/>
                </c:ext>
              </c:extLst>
            </c:dLbl>
            <c:dLbl>
              <c:idx val="2"/>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606E-4846-9EE7-131FE21CE24A}"/>
                </c:ext>
              </c:extLst>
            </c:dLbl>
            <c:dLbl>
              <c:idx val="3"/>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606E-4846-9EE7-131FE21CE24A}"/>
                </c:ext>
              </c:extLst>
            </c:dLbl>
            <c:dLbl>
              <c:idx val="5"/>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606E-4846-9EE7-131FE21CE24A}"/>
                </c:ext>
              </c:extLst>
            </c:dLbl>
            <c:dLbl>
              <c:idx val="6"/>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606E-4846-9EE7-131FE21CE24A}"/>
                </c:ext>
              </c:extLst>
            </c:dLbl>
            <c:dLbl>
              <c:idx val="7"/>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606E-4846-9EE7-131FE21CE24A}"/>
                </c:ext>
              </c:extLst>
            </c:dLbl>
            <c:dLbl>
              <c:idx val="8"/>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606E-4846-9EE7-131FE21CE24A}"/>
                </c:ext>
              </c:extLst>
            </c:dLbl>
            <c:dLbl>
              <c:idx val="9"/>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606E-4846-9EE7-131FE21CE24A}"/>
                </c:ext>
              </c:extLst>
            </c:dLbl>
            <c:dLbl>
              <c:idx val="10"/>
              <c:layout>
                <c:manualLayout>
                  <c:x val="0"/>
                  <c:y val="-4.3495771244462342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606E-4846-9EE7-131FE21CE24A}"/>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Sheet1!$A$2:$K$2</c:f>
              <c:numCache>
                <c:formatCode>General</c:formatCode>
                <c:ptCount val="11"/>
                <c:pt idx="0">
                  <c:v>68.537378734779494</c:v>
                </c:pt>
                <c:pt idx="1">
                  <c:v>61.8698405607119</c:v>
                </c:pt>
                <c:pt idx="2">
                  <c:v>55.998126337750399</c:v>
                </c:pt>
                <c:pt idx="3">
                  <c:v>53.047895622382903</c:v>
                </c:pt>
                <c:pt idx="4">
                  <c:v>42.764122009277301</c:v>
                </c:pt>
                <c:pt idx="5">
                  <c:v>37.200662286370402</c:v>
                </c:pt>
                <c:pt idx="6">
                  <c:v>32.6795324093193</c:v>
                </c:pt>
                <c:pt idx="7">
                  <c:v>28.5489633026937</c:v>
                </c:pt>
                <c:pt idx="8">
                  <c:v>25.044061709265101</c:v>
                </c:pt>
                <c:pt idx="9">
                  <c:v>22.399934371804999</c:v>
                </c:pt>
                <c:pt idx="10">
                  <c:v>20.851688033084798</c:v>
                </c:pt>
              </c:numCache>
            </c:numRef>
          </c:val>
          <c:smooth val="0"/>
          <c:extLst>
            <c:ext xmlns:c16="http://schemas.microsoft.com/office/drawing/2014/chart" uri="{C3380CC4-5D6E-409C-BE32-E72D297353CC}">
              <c16:uniqueId val="{00000015-606E-4846-9EE7-131FE21CE24A}"/>
            </c:ext>
          </c:extLst>
        </c:ser>
        <c:dLbls>
          <c:showLegendKey val="0"/>
          <c:showVal val="0"/>
          <c:showCatName val="0"/>
          <c:showSerName val="0"/>
          <c:showPercent val="0"/>
          <c:showBubbleSize val="0"/>
        </c:dLbls>
        <c:marker val="1"/>
        <c:smooth val="0"/>
        <c:axId val="1704691391"/>
        <c:axId val="1"/>
      </c:lineChart>
      <c:catAx>
        <c:axId val="1704691391"/>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100"/>
          <c:min val="0"/>
        </c:scaling>
        <c:delete val="0"/>
        <c:axPos val="l"/>
        <c:majorGridlines>
          <c:spPr>
            <a:ln>
              <a:noFill/>
            </a:ln>
          </c:spPr>
        </c:majorGridlines>
        <c:numFmt formatCode="#,##0.0;&quot;-&quot;#,##0.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1704691391"/>
        <c:crosses val="min"/>
        <c:crossBetween val="midCat"/>
        <c:majorUnit val="10"/>
      </c:valAx>
    </c:plotArea>
    <c:plotVisOnly val="0"/>
    <c:dispBlanksAs val="gap"/>
    <c:showDLblsOverMax val="1"/>
  </c:chart>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1437931645121301E-2"/>
          <c:y val="6.070287539936102E-2"/>
          <c:w val="0.93979103948999465"/>
          <c:h val="0.88258785942492013"/>
        </c:manualLayout>
      </c:layout>
      <c:lineChart>
        <c:grouping val="standard"/>
        <c:varyColors val="0"/>
        <c:ser>
          <c:idx val="0"/>
          <c:order val="0"/>
          <c:spPr>
            <a:ln w="9525" cmpd="sng" algn="ctr">
              <a:solidFill>
                <a:schemeClr val="tx2"/>
              </a:solidFill>
              <a:prstDash val="solid"/>
            </a:ln>
          </c:spPr>
          <c:marker>
            <c:symbol val="circle"/>
            <c:size val="6"/>
            <c:spPr>
              <a:solidFill>
                <a:schemeClr val="tx2"/>
              </a:solidFill>
              <a:ln w="9525" cmpd="sng" algn="ctr">
                <a:solidFill>
                  <a:schemeClr val="tx2"/>
                </a:solidFill>
                <a:prstDash val="solid"/>
              </a:ln>
            </c:spPr>
          </c:marker>
          <c:dLbls>
            <c:dLbl>
              <c:idx val="0"/>
              <c:layout>
                <c:manualLayout>
                  <c:x val="1.9125199220825218E-2"/>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5B0B-42C1-B31A-F8CFA1F9D75F}"/>
                </c:ext>
              </c:extLst>
            </c:dLbl>
            <c:dLbl>
              <c:idx val="1"/>
              <c:layout>
                <c:manualLayout>
                  <c:x val="0"/>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5B0B-42C1-B31A-F8CFA1F9D75F}"/>
                </c:ext>
              </c:extLst>
            </c:dLbl>
            <c:dLbl>
              <c:idx val="2"/>
              <c:layout>
                <c:manualLayout>
                  <c:x val="0"/>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5B0B-42C1-B31A-F8CFA1F9D75F}"/>
                </c:ext>
              </c:extLst>
            </c:dLbl>
            <c:dLbl>
              <c:idx val="3"/>
              <c:layout>
                <c:manualLayout>
                  <c:x val="0"/>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5B0B-42C1-B31A-F8CFA1F9D75F}"/>
                </c:ext>
              </c:extLst>
            </c:dLbl>
            <c:dLbl>
              <c:idx val="4"/>
              <c:layout>
                <c:manualLayout>
                  <c:x val="0"/>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5B0B-42C1-B31A-F8CFA1F9D75F}"/>
                </c:ext>
              </c:extLst>
            </c:dLbl>
            <c:dLbl>
              <c:idx val="5"/>
              <c:layout>
                <c:manualLayout>
                  <c:x val="0"/>
                  <c:y val="-4.31309904153354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5B0B-42C1-B31A-F8CFA1F9D75F}"/>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Sheet1!$A$1:$F$1</c:f>
              <c:numCache>
                <c:formatCode>General</c:formatCode>
                <c:ptCount val="6"/>
                <c:pt idx="0">
                  <c:v>17</c:v>
                </c:pt>
                <c:pt idx="1">
                  <c:v>23</c:v>
                </c:pt>
                <c:pt idx="2">
                  <c:v>27.289051160000003</c:v>
                </c:pt>
                <c:pt idx="3">
                  <c:v>23.049957990000003</c:v>
                </c:pt>
                <c:pt idx="4">
                  <c:v>34.434431089999997</c:v>
                </c:pt>
                <c:pt idx="5">
                  <c:v>43</c:v>
                </c:pt>
              </c:numCache>
            </c:numRef>
          </c:val>
          <c:smooth val="0"/>
          <c:extLst>
            <c:ext xmlns:c16="http://schemas.microsoft.com/office/drawing/2014/chart" uri="{C3380CC4-5D6E-409C-BE32-E72D297353CC}">
              <c16:uniqueId val="{00000006-5B0B-42C1-B31A-F8CFA1F9D75F}"/>
            </c:ext>
          </c:extLst>
        </c:ser>
        <c:dLbls>
          <c:showLegendKey val="0"/>
          <c:showVal val="0"/>
          <c:showCatName val="0"/>
          <c:showSerName val="0"/>
          <c:showPercent val="0"/>
          <c:showBubbleSize val="0"/>
        </c:dLbls>
        <c:marker val="1"/>
        <c:smooth val="0"/>
        <c:axId val="1312491439"/>
        <c:axId val="1"/>
      </c:lineChart>
      <c:catAx>
        <c:axId val="1312491439"/>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45"/>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1312491439"/>
        <c:crosses val="min"/>
        <c:crossBetween val="midCat"/>
        <c:majorUnit val="5"/>
      </c:valAx>
    </c:plotArea>
    <c:plotVisOnly val="0"/>
    <c:dispBlanksAs val="gap"/>
    <c:showDLblsOverMax val="1"/>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2514734774066803E-2"/>
          <c:y val="6.4516129032258063E-2"/>
          <c:w val="0.90962671905697445"/>
          <c:h val="0.88337468982630274"/>
        </c:manualLayout>
      </c:layout>
      <c:barChart>
        <c:barDir val="col"/>
        <c:grouping val="stacked"/>
        <c:varyColors val="0"/>
        <c:ser>
          <c:idx val="0"/>
          <c:order val="0"/>
          <c:tx>
            <c:strRef>
              <c:f>Sheet1!$A$2</c:f>
              <c:strCache>
                <c:ptCount val="1"/>
              </c:strCache>
            </c:strRef>
          </c:tx>
          <c:spPr>
            <a:solidFill>
              <a:schemeClr val="accent1"/>
            </a:solidFill>
            <a:ln w="12699">
              <a:solidFill>
                <a:srgbClr val="808080"/>
              </a:solidFill>
              <a:prstDash val="solid"/>
            </a:ln>
          </c:spPr>
          <c:invertIfNegative val="0"/>
          <c:dLbls>
            <c:dLbl>
              <c:idx val="0"/>
              <c:layout>
                <c:manualLayout>
                  <c:x val="-2.622976822591968E-3"/>
                  <c:y val="-0.25503621734267679"/>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93E-4999-B044-D660DA55858F}"/>
                </c:ext>
              </c:extLst>
            </c:dLbl>
            <c:dLbl>
              <c:idx val="1"/>
              <c:layout>
                <c:manualLayout>
                  <c:x val="0"/>
                  <c:y val="-0.27933176797728276"/>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93E-4999-B044-D660DA55858F}"/>
                </c:ext>
              </c:extLst>
            </c:dLbl>
            <c:dLbl>
              <c:idx val="2"/>
              <c:layout>
                <c:manualLayout>
                  <c:x val="-5.245953645183936E-3"/>
                  <c:y val="-0.2898992260725203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93E-4999-B044-D660DA55858F}"/>
                </c:ext>
              </c:extLst>
            </c:dLbl>
            <c:dLbl>
              <c:idx val="3"/>
              <c:layout>
                <c:manualLayout>
                  <c:x val="0"/>
                  <c:y val="-0.3525255588127997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93E-4999-B044-D660DA55858F}"/>
                </c:ext>
              </c:extLst>
            </c:dLbl>
            <c:dLbl>
              <c:idx val="4"/>
              <c:layout>
                <c:manualLayout>
                  <c:x val="0"/>
                  <c:y val="-0.3269680507663860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93E-4999-B044-D660DA55858F}"/>
                </c:ext>
              </c:extLst>
            </c:dLbl>
            <c:dLbl>
              <c:idx val="5"/>
              <c:layout>
                <c:manualLayout>
                  <c:x val="-9.6174705809963732E-17"/>
                  <c:y val="-0.38501835266020934"/>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893E-4999-B044-D660DA55858F}"/>
                </c:ext>
              </c:extLst>
            </c:dLbl>
            <c:dLbl>
              <c:idx val="6"/>
              <c:layout>
                <c:manualLayout>
                  <c:x val="-2.6229768225920639E-3"/>
                  <c:y val="-0.44086309954067465"/>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93E-4999-B044-D660DA55858F}"/>
                </c:ext>
              </c:extLst>
            </c:dLbl>
            <c:dLbl>
              <c:idx val="7"/>
              <c:layout>
                <c:manualLayout>
                  <c:x val="9.6174705809963732E-17"/>
                  <c:y val="-0.4534826736587527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93E-4999-B044-D660DA55858F}"/>
                </c:ext>
              </c:extLst>
            </c:dLbl>
            <c:dLbl>
              <c:idx val="8"/>
              <c:layout>
                <c:manualLayout>
                  <c:x val="-1.9234941161992746E-16"/>
                  <c:y val="-0.46199827668181398"/>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93E-4999-B044-D660DA55858F}"/>
                </c:ext>
              </c:extLst>
            </c:dLbl>
            <c:spPr>
              <a:noFill/>
              <a:ln>
                <a:noFill/>
              </a:ln>
              <a:effectLst/>
            </c:spPr>
            <c:txPr>
              <a:bodyPr wrap="square" lIns="38100" tIns="19050" rIns="38100" bIns="19050" anchor="ctr">
                <a:spAutoFit/>
              </a:bodyPr>
              <a:lstStyle/>
              <a:p>
                <a:pPr>
                  <a:defRPr lang="ja-JP"/>
                </a:pPr>
                <a:endParaRPr lang="ja-JP"/>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numRef>
              <c:f>Sheet1!$B$1:$J$1</c:f>
              <c:numCache>
                <c:formatCode>General</c:formatCode>
                <c:ptCount val="9"/>
              </c:numCache>
            </c:numRef>
          </c:cat>
          <c:val>
            <c:numRef>
              <c:f>Sheet1!$B$2:$J$2</c:f>
              <c:numCache>
                <c:formatCode>General</c:formatCode>
                <c:ptCount val="9"/>
                <c:pt idx="0">
                  <c:v>178</c:v>
                </c:pt>
                <c:pt idx="1">
                  <c:v>192</c:v>
                </c:pt>
                <c:pt idx="2">
                  <c:v>203</c:v>
                </c:pt>
                <c:pt idx="3">
                  <c:v>250</c:v>
                </c:pt>
                <c:pt idx="4">
                  <c:v>235</c:v>
                </c:pt>
                <c:pt idx="5">
                  <c:v>281</c:v>
                </c:pt>
                <c:pt idx="6">
                  <c:v>320</c:v>
                </c:pt>
                <c:pt idx="7">
                  <c:v>330</c:v>
                </c:pt>
                <c:pt idx="8">
                  <c:v>342</c:v>
                </c:pt>
              </c:numCache>
            </c:numRef>
          </c:val>
          <c:extLst>
            <c:ext xmlns:c16="http://schemas.microsoft.com/office/drawing/2014/chart" uri="{C3380CC4-5D6E-409C-BE32-E72D297353CC}">
              <c16:uniqueId val="{00000000-6CE0-48A6-B174-E247E5D2B794}"/>
            </c:ext>
          </c:extLst>
        </c:ser>
        <c:dLbls>
          <c:showLegendKey val="0"/>
          <c:showVal val="0"/>
          <c:showCatName val="0"/>
          <c:showSerName val="0"/>
          <c:showPercent val="0"/>
          <c:showBubbleSize val="0"/>
        </c:dLbls>
        <c:gapWidth val="60"/>
        <c:overlap val="100"/>
        <c:axId val="263566031"/>
        <c:axId val="1"/>
      </c:barChart>
      <c:catAx>
        <c:axId val="263566031"/>
        <c:scaling>
          <c:orientation val="minMax"/>
        </c:scaling>
        <c:delete val="0"/>
        <c:axPos val="b"/>
        <c:numFmt formatCode="General" sourceLinked="1"/>
        <c:majorTickMark val="out"/>
        <c:minorTickMark val="none"/>
        <c:tickLblPos val="none"/>
        <c:spPr>
          <a:ln w="12699">
            <a:solidFill>
              <a:srgbClr val="808080"/>
            </a:solidFill>
            <a:prstDash val="solid"/>
          </a:ln>
        </c:spPr>
        <c:txPr>
          <a:bodyPr/>
          <a:lstStyle/>
          <a:p>
            <a:pPr>
              <a:defRPr lang="ja-JP"/>
            </a:pPr>
            <a:endParaRPr lang="ja-JP"/>
          </a:p>
        </c:txPr>
        <c:crossAx val="1"/>
        <c:crossesAt val="0"/>
        <c:auto val="1"/>
        <c:lblAlgn val="ctr"/>
        <c:lblOffset val="100"/>
        <c:tickLblSkip val="1"/>
        <c:tickMarkSkip val="1"/>
        <c:noMultiLvlLbl val="0"/>
      </c:catAx>
      <c:valAx>
        <c:axId val="1"/>
        <c:scaling>
          <c:orientation val="minMax"/>
          <c:max val="350"/>
          <c:min val="0"/>
        </c:scaling>
        <c:delete val="0"/>
        <c:axPos val="l"/>
        <c:numFmt formatCode="#,##0_);\(#,##0\)" sourceLinked="0"/>
        <c:majorTickMark val="out"/>
        <c:minorTickMark val="none"/>
        <c:tickLblPos val="nextTo"/>
        <c:spPr>
          <a:ln w="12699">
            <a:solidFill>
              <a:srgbClr val="808080"/>
            </a:solidFill>
            <a:prstDash val="solid"/>
          </a:ln>
        </c:spPr>
        <c:txPr>
          <a:bodyPr rot="0" vert="horz"/>
          <a:lstStyle/>
          <a:p>
            <a:pPr>
              <a:defRPr lang="ja-JP" sz="1000" b="0" i="0" u="none" strike="noStrike" baseline="0">
                <a:solidFill>
                  <a:schemeClr val="tx1"/>
                </a:solidFill>
                <a:latin typeface="Arial"/>
                <a:ea typeface="Arial"/>
                <a:cs typeface="Arial"/>
              </a:defRPr>
            </a:pPr>
            <a:endParaRPr lang="ja-JP"/>
          </a:p>
        </c:txPr>
        <c:crossAx val="263566031"/>
        <c:crosses val="autoZero"/>
        <c:crossBetween val="between"/>
        <c:majorUnit val="50"/>
      </c:valAx>
      <c:spPr>
        <a:noFill/>
        <a:ln w="25399">
          <a:noFill/>
        </a:ln>
      </c:spPr>
    </c:plotArea>
    <c:plotVisOnly val="1"/>
    <c:dispBlanksAs val="gap"/>
    <c:showDLblsOverMax val="0"/>
  </c:chart>
  <c:spPr>
    <a:noFill/>
    <a:ln>
      <a:noFill/>
    </a:ln>
  </c:spPr>
  <c:txPr>
    <a:bodyPr/>
    <a:lstStyle/>
    <a:p>
      <a:pPr>
        <a:defRPr sz="1200" b="0" i="0" u="none" strike="noStrike" baseline="0">
          <a:solidFill>
            <a:schemeClr val="tx1"/>
          </a:solidFill>
          <a:latin typeface="Calibri"/>
          <a:ea typeface="Calibri"/>
          <a:cs typeface="Calibri"/>
        </a:defRPr>
      </a:pPr>
      <a:endParaRPr lang="ja-JP"/>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2989985693848354E-3"/>
          <c:y val="2.3203926818384651E-2"/>
          <c:w val="0.98140200286123036"/>
          <c:h val="0.95359214636323075"/>
        </c:manualLayout>
      </c:layout>
      <c:barChart>
        <c:barDir val="col"/>
        <c:grouping val="stacked"/>
        <c:varyColors val="0"/>
        <c:ser>
          <c:idx val="0"/>
          <c:order val="0"/>
          <c:spPr>
            <a:solidFill>
              <a:schemeClr val="accent1"/>
            </a:solidFill>
            <a:ln w="9525" cmpd="sng" algn="ctr">
              <a:solidFill>
                <a:srgbClr val="808080"/>
              </a:solidFill>
              <a:prstDash val="solid"/>
            </a:ln>
          </c:spPr>
          <c:invertIfNegative val="0"/>
          <c:val>
            <c:numRef>
              <c:f>Sheet1!$A$1:$D$1</c:f>
              <c:numCache>
                <c:formatCode>General</c:formatCode>
                <c:ptCount val="4"/>
                <c:pt idx="0">
                  <c:v>146840.5</c:v>
                </c:pt>
                <c:pt idx="1">
                  <c:v>173787.4</c:v>
                </c:pt>
                <c:pt idx="2">
                  <c:v>212893.3</c:v>
                </c:pt>
                <c:pt idx="3">
                  <c:v>239365</c:v>
                </c:pt>
              </c:numCache>
            </c:numRef>
          </c:val>
          <c:extLst>
            <c:ext xmlns:c16="http://schemas.microsoft.com/office/drawing/2014/chart" uri="{C3380CC4-5D6E-409C-BE32-E72D297353CC}">
              <c16:uniqueId val="{00000000-34B2-4A5B-A55E-B5DDB97C9CF8}"/>
            </c:ext>
          </c:extLst>
        </c:ser>
        <c:ser>
          <c:idx val="1"/>
          <c:order val="1"/>
          <c:spPr>
            <a:solidFill>
              <a:srgbClr val="79A2B3"/>
            </a:solidFill>
            <a:ln w="9525" cmpd="sng" algn="ctr">
              <a:solidFill>
                <a:srgbClr val="808080"/>
              </a:solidFill>
              <a:prstDash val="solid"/>
            </a:ln>
          </c:spPr>
          <c:invertIfNegative val="0"/>
          <c:val>
            <c:numRef>
              <c:f>Sheet1!$A$2:$D$2</c:f>
              <c:numCache>
                <c:formatCode>General</c:formatCode>
                <c:ptCount val="4"/>
                <c:pt idx="0">
                  <c:v>2773.7000000000116</c:v>
                </c:pt>
                <c:pt idx="1">
                  <c:v>3482.6000000000058</c:v>
                </c:pt>
                <c:pt idx="2">
                  <c:v>3496.1000000000058</c:v>
                </c:pt>
                <c:pt idx="3">
                  <c:v>3808.5</c:v>
                </c:pt>
              </c:numCache>
            </c:numRef>
          </c:val>
          <c:extLst>
            <c:ext xmlns:c16="http://schemas.microsoft.com/office/drawing/2014/chart" uri="{C3380CC4-5D6E-409C-BE32-E72D297353CC}">
              <c16:uniqueId val="{00000001-34B2-4A5B-A55E-B5DDB97C9CF8}"/>
            </c:ext>
          </c:extLst>
        </c:ser>
        <c:ser>
          <c:idx val="2"/>
          <c:order val="2"/>
          <c:spPr>
            <a:solidFill>
              <a:srgbClr val="ACC6D0"/>
            </a:solidFill>
            <a:ln w="9525" cmpd="sng" algn="ctr">
              <a:solidFill>
                <a:srgbClr val="808080"/>
              </a:solidFill>
              <a:prstDash val="solid"/>
            </a:ln>
          </c:spPr>
          <c:invertIfNegative val="0"/>
          <c:val>
            <c:numRef>
              <c:f>Sheet1!$A$3:$D$3</c:f>
              <c:numCache>
                <c:formatCode>General</c:formatCode>
                <c:ptCount val="4"/>
                <c:pt idx="0">
                  <c:v>4077.6000000000058</c:v>
                </c:pt>
                <c:pt idx="1">
                  <c:v>3740.7999999999884</c:v>
                </c:pt>
                <c:pt idx="2">
                  <c:v>4300.8999999999942</c:v>
                </c:pt>
                <c:pt idx="3">
                  <c:v>4746.2000000000116</c:v>
                </c:pt>
              </c:numCache>
            </c:numRef>
          </c:val>
          <c:extLst>
            <c:ext xmlns:c16="http://schemas.microsoft.com/office/drawing/2014/chart" uri="{C3380CC4-5D6E-409C-BE32-E72D297353CC}">
              <c16:uniqueId val="{00000002-34B2-4A5B-A55E-B5DDB97C9CF8}"/>
            </c:ext>
          </c:extLst>
        </c:ser>
        <c:ser>
          <c:idx val="3"/>
          <c:order val="3"/>
          <c:spPr>
            <a:solidFill>
              <a:srgbClr val="D2E0E6"/>
            </a:solidFill>
            <a:ln w="9525" cmpd="sng" algn="ctr">
              <a:solidFill>
                <a:srgbClr val="808080"/>
              </a:solidFill>
              <a:prstDash val="solid"/>
            </a:ln>
          </c:spPr>
          <c:invertIfNegative val="0"/>
          <c:val>
            <c:numRef>
              <c:f>Sheet1!$A$4:$D$4</c:f>
              <c:numCache>
                <c:formatCode>General</c:formatCode>
                <c:ptCount val="4"/>
                <c:pt idx="0">
                  <c:v>1156.5</c:v>
                </c:pt>
                <c:pt idx="1">
                  <c:v>964.5</c:v>
                </c:pt>
                <c:pt idx="2">
                  <c:v>662.5</c:v>
                </c:pt>
                <c:pt idx="3">
                  <c:v>472.70000000001164</c:v>
                </c:pt>
              </c:numCache>
            </c:numRef>
          </c:val>
          <c:extLst>
            <c:ext xmlns:c16="http://schemas.microsoft.com/office/drawing/2014/chart" uri="{C3380CC4-5D6E-409C-BE32-E72D297353CC}">
              <c16:uniqueId val="{00000003-34B2-4A5B-A55E-B5DDB97C9CF8}"/>
            </c:ext>
          </c:extLst>
        </c:ser>
        <c:ser>
          <c:idx val="4"/>
          <c:order val="4"/>
          <c:spPr>
            <a:solidFill>
              <a:srgbClr val="E2E2E2"/>
            </a:solidFill>
            <a:ln w="9525" cmpd="sng" algn="ctr">
              <a:solidFill>
                <a:srgbClr val="808080"/>
              </a:solidFill>
              <a:prstDash val="solid"/>
            </a:ln>
          </c:spPr>
          <c:invertIfNegative val="0"/>
          <c:val>
            <c:numRef>
              <c:f>Sheet1!$A$5:$D$5</c:f>
              <c:numCache>
                <c:formatCode>General</c:formatCode>
                <c:ptCount val="4"/>
                <c:pt idx="0">
                  <c:v>119382.9</c:v>
                </c:pt>
                <c:pt idx="1">
                  <c:v>128820.60000000003</c:v>
                </c:pt>
                <c:pt idx="2">
                  <c:v>133103.60000000003</c:v>
                </c:pt>
                <c:pt idx="3">
                  <c:v>137680.29999999999</c:v>
                </c:pt>
              </c:numCache>
            </c:numRef>
          </c:val>
          <c:extLst>
            <c:ext xmlns:c16="http://schemas.microsoft.com/office/drawing/2014/chart" uri="{C3380CC4-5D6E-409C-BE32-E72D297353CC}">
              <c16:uniqueId val="{00000004-34B2-4A5B-A55E-B5DDB97C9CF8}"/>
            </c:ext>
          </c:extLst>
        </c:ser>
        <c:dLbls>
          <c:showLegendKey val="0"/>
          <c:showVal val="0"/>
          <c:showCatName val="0"/>
          <c:showSerName val="0"/>
          <c:showPercent val="0"/>
          <c:showBubbleSize val="0"/>
        </c:dLbls>
        <c:gapWidth val="60"/>
        <c:overlap val="100"/>
        <c:axId val="1399151615"/>
        <c:axId val="1"/>
      </c:barChart>
      <c:catAx>
        <c:axId val="1399151615"/>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400000"/>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399151615"/>
        <c:crosses val="min"/>
        <c:crossBetween val="between"/>
        <c:majorUnit val="50000"/>
      </c:valAx>
    </c:plotArea>
    <c:plotVisOnly val="0"/>
    <c:dispBlanksAs val="gap"/>
    <c:showDLblsOverMax val="1"/>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245186136071887"/>
          <c:y val="5.7188884414015304E-2"/>
          <c:w val="0.85718870346598208"/>
          <c:h val="0.88562223117196937"/>
        </c:manualLayout>
      </c:layout>
      <c:barChart>
        <c:barDir val="col"/>
        <c:grouping val="stacked"/>
        <c:varyColors val="0"/>
        <c:ser>
          <c:idx val="0"/>
          <c:order val="0"/>
          <c:spPr>
            <a:solidFill>
              <a:srgbClr val="E2E2E2"/>
            </a:solidFill>
            <a:ln w="9525" cmpd="sng" algn="ctr">
              <a:solidFill>
                <a:srgbClr val="808080"/>
              </a:solidFill>
              <a:prstDash val="solid"/>
            </a:ln>
          </c:spPr>
          <c:invertIfNegative val="0"/>
          <c:dLbls>
            <c:dLbl>
              <c:idx val="0"/>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6FC6-4A70-AF94-0986E64888C4}"/>
                </c:ext>
              </c:extLst>
            </c:dLbl>
            <c:dLbl>
              <c:idx val="1"/>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6FC6-4A70-AF94-0986E64888C4}"/>
                </c:ext>
              </c:extLst>
            </c:dLbl>
            <c:dLbl>
              <c:idx val="2"/>
              <c:layout>
                <c:manualLayout>
                  <c:x val="0"/>
                  <c:y val="-4.0273862263391061E-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6FC6-4A70-AF94-0986E64888C4}"/>
                </c:ext>
              </c:extLst>
            </c:dLbl>
            <c:dLbl>
              <c:idx val="3"/>
              <c:layout>
                <c:manualLayout>
                  <c:x val="0"/>
                  <c:y val="0"/>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6FC6-4A70-AF94-0986E64888C4}"/>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Sheet1!$A$1:$D$1</c:f>
              <c:numCache>
                <c:formatCode>General</c:formatCode>
                <c:ptCount val="4"/>
                <c:pt idx="0">
                  <c:v>8377.0660000000007</c:v>
                </c:pt>
                <c:pt idx="1">
                  <c:v>12986.746999999999</c:v>
                </c:pt>
                <c:pt idx="2">
                  <c:v>18180.28</c:v>
                </c:pt>
                <c:pt idx="3">
                  <c:v>18973.005000000001</c:v>
                </c:pt>
              </c:numCache>
            </c:numRef>
          </c:val>
          <c:extLst>
            <c:ext xmlns:c16="http://schemas.microsoft.com/office/drawing/2014/chart" uri="{C3380CC4-5D6E-409C-BE32-E72D297353CC}">
              <c16:uniqueId val="{00000004-6FC6-4A70-AF94-0986E64888C4}"/>
            </c:ext>
          </c:extLst>
        </c:ser>
        <c:ser>
          <c:idx val="1"/>
          <c:order val="1"/>
          <c:spPr>
            <a:solidFill>
              <a:srgbClr val="D2E0E6"/>
            </a:solidFill>
            <a:ln w="9525" cmpd="sng" algn="ctr">
              <a:solidFill>
                <a:srgbClr val="808080"/>
              </a:solidFill>
              <a:prstDash val="solid"/>
            </a:ln>
          </c:spPr>
          <c:invertIfNegative val="0"/>
          <c:val>
            <c:numRef>
              <c:f>Sheet1!$A$2:$D$2</c:f>
              <c:numCache>
                <c:formatCode>General</c:formatCode>
                <c:ptCount val="4"/>
                <c:pt idx="0">
                  <c:v>287.5570000000007</c:v>
                </c:pt>
                <c:pt idx="1">
                  <c:v>438.84000000000015</c:v>
                </c:pt>
                <c:pt idx="2">
                  <c:v>626.62900000000081</c:v>
                </c:pt>
                <c:pt idx="3">
                  <c:v>620.27799999999843</c:v>
                </c:pt>
              </c:numCache>
            </c:numRef>
          </c:val>
          <c:extLst>
            <c:ext xmlns:c16="http://schemas.microsoft.com/office/drawing/2014/chart" uri="{C3380CC4-5D6E-409C-BE32-E72D297353CC}">
              <c16:uniqueId val="{00000005-6FC6-4A70-AF94-0986E64888C4}"/>
            </c:ext>
          </c:extLst>
        </c:ser>
        <c:ser>
          <c:idx val="2"/>
          <c:order val="2"/>
          <c:spPr>
            <a:solidFill>
              <a:srgbClr val="ACC6D0"/>
            </a:solidFill>
            <a:ln w="9525" cmpd="sng" algn="ctr">
              <a:solidFill>
                <a:srgbClr val="808080"/>
              </a:solidFill>
              <a:prstDash val="solid"/>
            </a:ln>
          </c:spPr>
          <c:invertIfNegative val="0"/>
          <c:dLbls>
            <c:dLbl>
              <c:idx val="1"/>
              <c:layout>
                <c:manualLayout>
                  <c:x val="9.4993581514762518E-2"/>
                  <c:y val="8.8602496979460332E-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6FC6-4A70-AF94-0986E64888C4}"/>
                </c:ext>
              </c:extLst>
            </c:dLbl>
            <c:dLbl>
              <c:idx val="2"/>
              <c:layout>
                <c:manualLayout>
                  <c:x val="9.4993581514762518E-2"/>
                  <c:y val="-4.0273862263391061E-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6FC6-4A70-AF94-0986E64888C4}"/>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Sheet1!$A$3:$D$3</c:f>
              <c:numCache>
                <c:formatCode>General</c:formatCode>
                <c:ptCount val="4"/>
                <c:pt idx="0">
                  <c:v>126.74099999999999</c:v>
                </c:pt>
                <c:pt idx="1">
                  <c:v>126.54500000000007</c:v>
                </c:pt>
                <c:pt idx="2">
                  <c:v>378.15999999999985</c:v>
                </c:pt>
                <c:pt idx="3">
                  <c:v>407.98300000000017</c:v>
                </c:pt>
              </c:numCache>
            </c:numRef>
          </c:val>
          <c:extLst>
            <c:ext xmlns:c16="http://schemas.microsoft.com/office/drawing/2014/chart" uri="{C3380CC4-5D6E-409C-BE32-E72D297353CC}">
              <c16:uniqueId val="{00000008-6FC6-4A70-AF94-0986E64888C4}"/>
            </c:ext>
          </c:extLst>
        </c:ser>
        <c:ser>
          <c:idx val="3"/>
          <c:order val="3"/>
          <c:spPr>
            <a:solidFill>
              <a:srgbClr val="79A2B3"/>
            </a:solidFill>
            <a:ln w="9525" cmpd="sng" algn="ctr">
              <a:solidFill>
                <a:srgbClr val="808080"/>
              </a:solidFill>
              <a:prstDash val="solid"/>
            </a:ln>
          </c:spPr>
          <c:invertIfNegative val="0"/>
          <c:dLbls>
            <c:dLbl>
              <c:idx val="0"/>
              <c:layout>
                <c:manualLayout>
                  <c:x val="9.4993581514762518E-2"/>
                  <c:y val="1.5706806282722512E-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6FC6-4A70-AF94-0986E64888C4}"/>
                </c:ext>
              </c:extLst>
            </c:dLbl>
            <c:dLbl>
              <c:idx val="3"/>
              <c:layout>
                <c:manualLayout>
                  <c:x val="9.4993581514762518E-2"/>
                  <c:y val="1.1276681433749497E-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6FC6-4A70-AF94-0986E64888C4}"/>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Sheet1!$A$4:$D$4</c:f>
              <c:numCache>
                <c:formatCode>General</c:formatCode>
                <c:ptCount val="4"/>
                <c:pt idx="0">
                  <c:v>251.46899999999914</c:v>
                </c:pt>
                <c:pt idx="1">
                  <c:v>307.80799999999908</c:v>
                </c:pt>
                <c:pt idx="2">
                  <c:v>407.05900000000111</c:v>
                </c:pt>
                <c:pt idx="3">
                  <c:v>403.1140000000014</c:v>
                </c:pt>
              </c:numCache>
            </c:numRef>
          </c:val>
          <c:extLst>
            <c:ext xmlns:c16="http://schemas.microsoft.com/office/drawing/2014/chart" uri="{C3380CC4-5D6E-409C-BE32-E72D297353CC}">
              <c16:uniqueId val="{0000000B-6FC6-4A70-AF94-0986E64888C4}"/>
            </c:ext>
          </c:extLst>
        </c:ser>
        <c:ser>
          <c:idx val="4"/>
          <c:order val="4"/>
          <c:spPr>
            <a:solidFill>
              <a:srgbClr val="1F497D"/>
            </a:solidFill>
            <a:ln w="9525" cmpd="sng" algn="ctr">
              <a:solidFill>
                <a:srgbClr val="808080"/>
              </a:solidFill>
              <a:prstDash val="solid"/>
            </a:ln>
          </c:spPr>
          <c:invertIfNegative val="0"/>
          <c:dLbls>
            <c:dLbl>
              <c:idx val="0"/>
              <c:layout>
                <c:manualLayout>
                  <c:x val="8.7933247753530161E-2"/>
                  <c:y val="-1.6109544905356425E-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6FC6-4A70-AF94-0986E64888C4}"/>
                </c:ext>
              </c:extLst>
            </c:dLbl>
            <c:dLbl>
              <c:idx val="1"/>
              <c:layout>
                <c:manualLayout>
                  <c:x val="9.4993581514762518E-2"/>
                  <c:y val="-8.8602496979460332E-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6FC6-4A70-AF94-0986E64888C4}"/>
                </c:ext>
              </c:extLst>
            </c:dLbl>
            <c:dLbl>
              <c:idx val="3"/>
              <c:layout>
                <c:manualLayout>
                  <c:x val="9.4993581514762518E-2"/>
                  <c:y val="-1.1679420056383408E-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6FC6-4A70-AF94-0986E64888C4}"/>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Sheet1!$A$5:$D$5</c:f>
              <c:numCache>
                <c:formatCode>General</c:formatCode>
                <c:ptCount val="4"/>
                <c:pt idx="0">
                  <c:v>87.614999999999782</c:v>
                </c:pt>
                <c:pt idx="1">
                  <c:v>297.70499999999993</c:v>
                </c:pt>
                <c:pt idx="2">
                  <c:v>389.3760000000002</c:v>
                </c:pt>
                <c:pt idx="3">
                  <c:v>385.70799999999872</c:v>
                </c:pt>
              </c:numCache>
            </c:numRef>
          </c:val>
          <c:extLst>
            <c:ext xmlns:c16="http://schemas.microsoft.com/office/drawing/2014/chart" uri="{C3380CC4-5D6E-409C-BE32-E72D297353CC}">
              <c16:uniqueId val="{0000000F-6FC6-4A70-AF94-0986E64888C4}"/>
            </c:ext>
          </c:extLst>
        </c:ser>
        <c:dLbls>
          <c:showLegendKey val="0"/>
          <c:showVal val="0"/>
          <c:showCatName val="0"/>
          <c:showSerName val="0"/>
          <c:showPercent val="0"/>
          <c:showBubbleSize val="0"/>
        </c:dLbls>
        <c:gapWidth val="60"/>
        <c:overlap val="100"/>
        <c:axId val="1245564799"/>
        <c:axId val="1"/>
      </c:barChart>
      <c:catAx>
        <c:axId val="1245564799"/>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22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1245564799"/>
        <c:crosses val="min"/>
        <c:crossBetween val="between"/>
        <c:majorUnit val="2000"/>
      </c:valAx>
    </c:plotArea>
    <c:plotVisOnly val="0"/>
    <c:dispBlanksAs val="gap"/>
    <c:showDLblsOverMax val="1"/>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0768275005177056E-2"/>
          <c:y val="0.12116040955631399"/>
          <c:w val="0.92151584178919033"/>
          <c:h val="0.75767918088737196"/>
        </c:manualLayout>
      </c:layout>
      <c:barChart>
        <c:barDir val="col"/>
        <c:grouping val="stacked"/>
        <c:varyColors val="0"/>
        <c:ser>
          <c:idx val="0"/>
          <c:order val="0"/>
          <c:spPr>
            <a:solidFill>
              <a:srgbClr val="80CCE8"/>
            </a:solidFill>
            <a:ln w="9525" cmpd="sng" algn="ctr">
              <a:solidFill>
                <a:srgbClr val="808080"/>
              </a:solidFill>
              <a:prstDash val="solid"/>
            </a:ln>
          </c:spPr>
          <c:invertIfNegative val="0"/>
          <c:val>
            <c:numRef>
              <c:f>Sheet1!$A$1:$Y$1</c:f>
              <c:numCache>
                <c:formatCode>General</c:formatCode>
                <c:ptCount val="25"/>
                <c:pt idx="0">
                  <c:v>126.392</c:v>
                </c:pt>
                <c:pt idx="1">
                  <c:v>120.29600000000001</c:v>
                </c:pt>
                <c:pt idx="2">
                  <c:v>134.30099999999999</c:v>
                </c:pt>
                <c:pt idx="3">
                  <c:v>152.28100000000001</c:v>
                </c:pt>
                <c:pt idx="4">
                  <c:v>172.89599999999999</c:v>
                </c:pt>
                <c:pt idx="5">
                  <c:v>189.31800000000001</c:v>
                </c:pt>
                <c:pt idx="6">
                  <c:v>221.75800000000001</c:v>
                </c:pt>
                <c:pt idx="7">
                  <c:v>262.94299999999998</c:v>
                </c:pt>
                <c:pt idx="8">
                  <c:v>291.38299999999998</c:v>
                </c:pt>
                <c:pt idx="9">
                  <c:v>281.71100000000001</c:v>
                </c:pt>
                <c:pt idx="10">
                  <c:v>341.10500000000002</c:v>
                </c:pt>
                <c:pt idx="11">
                  <c:v>370.81900000000002</c:v>
                </c:pt>
                <c:pt idx="12">
                  <c:v>397.55799999999999</c:v>
                </c:pt>
                <c:pt idx="13">
                  <c:v>420.334</c:v>
                </c:pt>
                <c:pt idx="14">
                  <c:v>407.339</c:v>
                </c:pt>
                <c:pt idx="15">
                  <c:v>401.29599999999999</c:v>
                </c:pt>
                <c:pt idx="16">
                  <c:v>413.36599999999999</c:v>
                </c:pt>
                <c:pt idx="17">
                  <c:v>456.35700000000003</c:v>
                </c:pt>
                <c:pt idx="18">
                  <c:v>506.75400000000002</c:v>
                </c:pt>
                <c:pt idx="19">
                  <c:v>543.97699999999998</c:v>
                </c:pt>
                <c:pt idx="20">
                  <c:v>500.46199999999999</c:v>
                </c:pt>
                <c:pt idx="21">
                  <c:v>506.19499999999999</c:v>
                </c:pt>
                <c:pt idx="22">
                  <c:v>495.64499999999998</c:v>
                </c:pt>
                <c:pt idx="23">
                  <c:v>515.90599999999995</c:v>
                </c:pt>
                <c:pt idx="24">
                  <c:v>526.51800000000003</c:v>
                </c:pt>
              </c:numCache>
            </c:numRef>
          </c:val>
          <c:extLst>
            <c:ext xmlns:c16="http://schemas.microsoft.com/office/drawing/2014/chart" uri="{C3380CC4-5D6E-409C-BE32-E72D297353CC}">
              <c16:uniqueId val="{00000000-AF13-4BFF-88EA-295F085041E9}"/>
            </c:ext>
          </c:extLst>
        </c:ser>
        <c:dLbls>
          <c:showLegendKey val="0"/>
          <c:showVal val="0"/>
          <c:showCatName val="0"/>
          <c:showSerName val="0"/>
          <c:showPercent val="0"/>
          <c:showBubbleSize val="0"/>
        </c:dLbls>
        <c:gapWidth val="60"/>
        <c:overlap val="100"/>
        <c:axId val="1626547199"/>
        <c:axId val="1"/>
      </c:barChart>
      <c:lineChart>
        <c:grouping val="standard"/>
        <c:varyColors val="0"/>
        <c:ser>
          <c:idx val="1"/>
          <c:order val="1"/>
          <c:spPr>
            <a:ln w="9525" cmpd="sng" algn="ctr">
              <a:solidFill>
                <a:srgbClr val="1F497D"/>
              </a:solidFill>
              <a:prstDash val="solid"/>
            </a:ln>
          </c:spPr>
          <c:marker>
            <c:symbol val="circle"/>
            <c:size val="6"/>
            <c:spPr>
              <a:solidFill>
                <a:srgbClr val="1F497D"/>
              </a:solidFill>
              <a:ln w="9525" cmpd="sng" algn="ctr">
                <a:solidFill>
                  <a:srgbClr val="1F497D"/>
                </a:solidFill>
                <a:prstDash val="solid"/>
              </a:ln>
            </c:spPr>
          </c:marker>
          <c:dLbls>
            <c:dLbl>
              <c:idx val="0"/>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AF13-4BFF-88EA-295F085041E9}"/>
                </c:ext>
              </c:extLst>
            </c:dLbl>
            <c:dLbl>
              <c:idx val="1"/>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AF13-4BFF-88EA-295F085041E9}"/>
                </c:ext>
              </c:extLst>
            </c:dLbl>
            <c:dLbl>
              <c:idx val="2"/>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AF13-4BFF-88EA-295F085041E9}"/>
                </c:ext>
              </c:extLst>
            </c:dLbl>
            <c:dLbl>
              <c:idx val="3"/>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AF13-4BFF-88EA-295F085041E9}"/>
                </c:ext>
              </c:extLst>
            </c:dLbl>
            <c:dLbl>
              <c:idx val="4"/>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AF13-4BFF-88EA-295F085041E9}"/>
                </c:ext>
              </c:extLst>
            </c:dLbl>
            <c:dLbl>
              <c:idx val="5"/>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AF13-4BFF-88EA-295F085041E9}"/>
                </c:ext>
              </c:extLst>
            </c:dLbl>
            <c:dLbl>
              <c:idx val="6"/>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AF13-4BFF-88EA-295F085041E9}"/>
                </c:ext>
              </c:extLst>
            </c:dLbl>
            <c:dLbl>
              <c:idx val="7"/>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AF13-4BFF-88EA-295F085041E9}"/>
                </c:ext>
              </c:extLst>
            </c:dLbl>
            <c:dLbl>
              <c:idx val="10"/>
              <c:layout>
                <c:manualLayout>
                  <c:x val="0"/>
                  <c:y val="-9.2150170648464161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AF13-4BFF-88EA-295F085041E9}"/>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Sheet1!$A$2:$Y$2</c:f>
              <c:numCache>
                <c:formatCode>General</c:formatCode>
                <c:ptCount val="25"/>
                <c:pt idx="0">
                  <c:v>4.4550000000000001</c:v>
                </c:pt>
                <c:pt idx="1">
                  <c:v>3.444</c:v>
                </c:pt>
                <c:pt idx="2">
                  <c:v>6.149</c:v>
                </c:pt>
                <c:pt idx="3">
                  <c:v>7.1890000000000001</c:v>
                </c:pt>
                <c:pt idx="4">
                  <c:v>6.2889999999999997</c:v>
                </c:pt>
                <c:pt idx="5">
                  <c:v>4.1879999999999997</c:v>
                </c:pt>
                <c:pt idx="6">
                  <c:v>4.968</c:v>
                </c:pt>
                <c:pt idx="7">
                  <c:v>5.4349999999999996</c:v>
                </c:pt>
                <c:pt idx="8">
                  <c:v>1.726</c:v>
                </c:pt>
                <c:pt idx="9">
                  <c:v>-0.69099999999999995</c:v>
                </c:pt>
                <c:pt idx="10">
                  <c:v>7.5129999999999999</c:v>
                </c:pt>
                <c:pt idx="11">
                  <c:v>0.84</c:v>
                </c:pt>
                <c:pt idx="12">
                  <c:v>7.2430000000000003</c:v>
                </c:pt>
                <c:pt idx="13">
                  <c:v>2.6869999999999998</c:v>
                </c:pt>
                <c:pt idx="14">
                  <c:v>0.98399999999999999</c:v>
                </c:pt>
                <c:pt idx="15">
                  <c:v>3.1339999999999999</c:v>
                </c:pt>
                <c:pt idx="16">
                  <c:v>3.4350000000000001</c:v>
                </c:pt>
                <c:pt idx="17">
                  <c:v>4.1779999999999999</c:v>
                </c:pt>
                <c:pt idx="18">
                  <c:v>4.2229999999999999</c:v>
                </c:pt>
                <c:pt idx="19">
                  <c:v>2.1150000000000002</c:v>
                </c:pt>
                <c:pt idx="20">
                  <c:v>-6.05</c:v>
                </c:pt>
                <c:pt idx="21">
                  <c:v>1.542</c:v>
                </c:pt>
                <c:pt idx="22">
                  <c:v>2.6269999999999998</c:v>
                </c:pt>
                <c:pt idx="23">
                  <c:v>2.0089999999999999</c:v>
                </c:pt>
                <c:pt idx="24">
                  <c:v>2.54</c:v>
                </c:pt>
              </c:numCache>
            </c:numRef>
          </c:val>
          <c:smooth val="0"/>
          <c:extLst>
            <c:ext xmlns:c16="http://schemas.microsoft.com/office/drawing/2014/chart" uri="{C3380CC4-5D6E-409C-BE32-E72D297353CC}">
              <c16:uniqueId val="{0000000A-AF13-4BFF-88EA-295F085041E9}"/>
            </c:ext>
          </c:extLst>
        </c:ser>
        <c:dLbls>
          <c:showLegendKey val="0"/>
          <c:showVal val="0"/>
          <c:showCatName val="0"/>
          <c:showSerName val="0"/>
          <c:showPercent val="0"/>
          <c:showBubbleSize val="0"/>
        </c:dLbls>
        <c:marker val="1"/>
        <c:smooth val="0"/>
        <c:axId val="2"/>
        <c:axId val="3"/>
      </c:lineChart>
      <c:catAx>
        <c:axId val="1626547199"/>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543.97699999999998"/>
          <c:min val="0"/>
        </c:scaling>
        <c:delete val="0"/>
        <c:axPos val="l"/>
        <c:majorGridlines>
          <c:spPr>
            <a:ln>
              <a:noFill/>
            </a:ln>
          </c:spPr>
        </c:majorGridlines>
        <c:numFmt formatCode="General" sourceLinked="1"/>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626547199"/>
        <c:crosses val="min"/>
        <c:crossBetween val="between"/>
        <c:majorUnit val="100"/>
      </c:valAx>
      <c:catAx>
        <c:axId val="2"/>
        <c:scaling>
          <c:orientation val="minMax"/>
        </c:scaling>
        <c:delete val="1"/>
        <c:axPos val="b"/>
        <c:majorGridlines>
          <c:spPr>
            <a:ln>
              <a:noFill/>
            </a:ln>
          </c:spPr>
        </c:majorGridlines>
        <c:majorTickMark val="out"/>
        <c:minorTickMark val="none"/>
        <c:tickLblPos val="none"/>
        <c:crossAx val="3"/>
        <c:crosses val="min"/>
        <c:auto val="0"/>
        <c:lblAlgn val="ctr"/>
        <c:lblOffset val="100"/>
        <c:noMultiLvlLbl val="0"/>
      </c:catAx>
      <c:valAx>
        <c:axId val="3"/>
        <c:scaling>
          <c:orientation val="minMax"/>
          <c:max val="15"/>
          <c:min val="-10"/>
        </c:scaling>
        <c:delete val="0"/>
        <c:axPos val="r"/>
        <c:majorGridlines>
          <c:spPr>
            <a:ln>
              <a:noFill/>
            </a:ln>
          </c:spPr>
        </c:majorGridlines>
        <c:numFmt formatCode="#,##0.0;&quot;-&quot;#,##0.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2"/>
        <c:crosses val="max"/>
        <c:crossBetween val="between"/>
        <c:majorUnit val="5"/>
      </c:valAx>
    </c:plotArea>
    <c:plotVisOnly val="0"/>
    <c:dispBlanksAs val="gap"/>
    <c:showDLblsOverMax val="1"/>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0333265180944599E-2"/>
          <c:y val="0.16560509554140126"/>
          <c:w val="0.91903496217542424"/>
          <c:h val="0.7213375796178344"/>
        </c:manualLayout>
      </c:layout>
      <c:barChart>
        <c:barDir val="col"/>
        <c:grouping val="stacked"/>
        <c:varyColors val="0"/>
        <c:ser>
          <c:idx val="0"/>
          <c:order val="0"/>
          <c:spPr>
            <a:solidFill>
              <a:srgbClr val="80CCE8"/>
            </a:solidFill>
            <a:ln w="9525" cmpd="sng" algn="ctr">
              <a:solidFill>
                <a:srgbClr val="808080"/>
              </a:solidFill>
              <a:prstDash val="solid"/>
            </a:ln>
          </c:spPr>
          <c:invertIfNegative val="0"/>
          <c:dLbls>
            <c:dLbl>
              <c:idx val="0"/>
              <c:layout>
                <c:manualLayout>
                  <c:x val="5.31588632181558E-3"/>
                  <c:y val="-0.2070063694267516"/>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B54C-447B-B6ED-124FD0C0FE5D}"/>
                </c:ext>
              </c:extLst>
            </c:dLbl>
            <c:dLbl>
              <c:idx val="1"/>
              <c:layout>
                <c:manualLayout>
                  <c:x val="0"/>
                  <c:y val="-0.1361464968152866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B54C-447B-B6ED-124FD0C0FE5D}"/>
                </c:ext>
              </c:extLst>
            </c:dLbl>
            <c:dLbl>
              <c:idx val="2"/>
              <c:layout>
                <c:manualLayout>
                  <c:x val="-9.609486812512778E-3"/>
                  <c:y val="-0.2030254777070063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B54C-447B-B6ED-124FD0C0FE5D}"/>
                </c:ext>
              </c:extLst>
            </c:dLbl>
            <c:dLbl>
              <c:idx val="3"/>
              <c:layout>
                <c:manualLayout>
                  <c:x val="0"/>
                  <c:y val="-0.1568471337579617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B54C-447B-B6ED-124FD0C0FE5D}"/>
                </c:ext>
              </c:extLst>
            </c:dLbl>
            <c:dLbl>
              <c:idx val="4"/>
              <c:layout>
                <c:manualLayout>
                  <c:x val="-9.4050296462891026E-3"/>
                  <c:y val="-0.21974522292993631"/>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B54C-447B-B6ED-124FD0C0FE5D}"/>
                </c:ext>
              </c:extLst>
            </c:dLbl>
            <c:dLbl>
              <c:idx val="5"/>
              <c:layout>
                <c:manualLayout>
                  <c:x val="0"/>
                  <c:y val="-0.1815286624203821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B54C-447B-B6ED-124FD0C0FE5D}"/>
                </c:ext>
              </c:extLst>
            </c:dLbl>
            <c:dLbl>
              <c:idx val="6"/>
              <c:layout>
                <c:manualLayout>
                  <c:x val="0"/>
                  <c:y val="-0.2364649681528662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B54C-447B-B6ED-124FD0C0FE5D}"/>
                </c:ext>
              </c:extLst>
            </c:dLbl>
            <c:dLbl>
              <c:idx val="7"/>
              <c:layout>
                <c:manualLayout>
                  <c:x val="0"/>
                  <c:y val="-0.2858280254777070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B54C-447B-B6ED-124FD0C0FE5D}"/>
                </c:ext>
              </c:extLst>
            </c:dLbl>
            <c:dLbl>
              <c:idx val="8"/>
              <c:layout>
                <c:manualLayout>
                  <c:x val="9.609486812512778E-3"/>
                  <c:y val="-0.30971337579617836"/>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B54C-447B-B6ED-124FD0C0FE5D}"/>
                </c:ext>
              </c:extLst>
            </c:dLbl>
            <c:dLbl>
              <c:idx val="9"/>
              <c:layout>
                <c:manualLayout>
                  <c:x val="0"/>
                  <c:y val="-0.24044585987261147"/>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B54C-447B-B6ED-124FD0C0FE5D}"/>
                </c:ext>
              </c:extLst>
            </c:dLbl>
            <c:dLbl>
              <c:idx val="10"/>
              <c:layout>
                <c:manualLayout>
                  <c:x val="0"/>
                  <c:y val="-0.28025477707006369"/>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B54C-447B-B6ED-124FD0C0FE5D}"/>
                </c:ext>
              </c:extLst>
            </c:dLbl>
            <c:dLbl>
              <c:idx val="11"/>
              <c:layout>
                <c:manualLayout>
                  <c:x val="-9.4050296462891026E-3"/>
                  <c:y val="-0.33757961783439489"/>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B54C-447B-B6ED-124FD0C0FE5D}"/>
                </c:ext>
              </c:extLst>
            </c:dLbl>
            <c:dLbl>
              <c:idx val="12"/>
              <c:layout>
                <c:manualLayout>
                  <c:x val="0"/>
                  <c:y val="-0.31528662420382164"/>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B54C-447B-B6ED-124FD0C0FE5D}"/>
                </c:ext>
              </c:extLst>
            </c:dLbl>
            <c:dLbl>
              <c:idx val="13"/>
              <c:layout>
                <c:manualLayout>
                  <c:x val="-9.4050296462891026E-3"/>
                  <c:y val="-0.3781847133757961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B54C-447B-B6ED-124FD0C0FE5D}"/>
                </c:ext>
              </c:extLst>
            </c:dLbl>
            <c:dLbl>
              <c:idx val="14"/>
              <c:layout>
                <c:manualLayout>
                  <c:x val="0"/>
                  <c:y val="-0.38535031847133761"/>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B54C-447B-B6ED-124FD0C0FE5D}"/>
                </c:ext>
              </c:extLst>
            </c:dLbl>
            <c:dLbl>
              <c:idx val="15"/>
              <c:layout>
                <c:manualLayout>
                  <c:x val="0"/>
                  <c:y val="-0.3136942675159235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B54C-447B-B6ED-124FD0C0FE5D}"/>
                </c:ext>
              </c:extLst>
            </c:dLbl>
            <c:dLbl>
              <c:idx val="16"/>
              <c:layout>
                <c:manualLayout>
                  <c:x val="-9.4050296462891026E-3"/>
                  <c:y val="-0.38375796178343952"/>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B54C-447B-B6ED-124FD0C0FE5D}"/>
                </c:ext>
              </c:extLst>
            </c:dLbl>
            <c:dLbl>
              <c:idx val="17"/>
              <c:layout>
                <c:manualLayout>
                  <c:x val="0"/>
                  <c:y val="-0.34872611464968151"/>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B54C-447B-B6ED-124FD0C0FE5D}"/>
                </c:ext>
              </c:extLst>
            </c:dLbl>
            <c:dLbl>
              <c:idx val="18"/>
              <c:layout>
                <c:manualLayout>
                  <c:x val="0"/>
                  <c:y val="-0.3933121019108280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B54C-447B-B6ED-124FD0C0FE5D}"/>
                </c:ext>
              </c:extLst>
            </c:dLbl>
            <c:dLbl>
              <c:idx val="19"/>
              <c:layout>
                <c:manualLayout>
                  <c:x val="9.4050296462891026E-3"/>
                  <c:y val="-0.4219745222929936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B54C-447B-B6ED-124FD0C0FE5D}"/>
                </c:ext>
              </c:extLst>
            </c:dLbl>
            <c:dLbl>
              <c:idx val="20"/>
              <c:layout>
                <c:manualLayout>
                  <c:x val="0"/>
                  <c:y val="-0.3742038216560509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B54C-447B-B6ED-124FD0C0FE5D}"/>
                </c:ext>
              </c:extLst>
            </c:dLbl>
            <c:dLbl>
              <c:idx val="21"/>
              <c:layout>
                <c:manualLayout>
                  <c:x val="9.4050296462891026E-3"/>
                  <c:y val="-0.43869426751592355"/>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B54C-447B-B6ED-124FD0C0FE5D}"/>
                </c:ext>
              </c:extLst>
            </c:dLbl>
            <c:dLbl>
              <c:idx val="22"/>
              <c:layout>
                <c:manualLayout>
                  <c:x val="0"/>
                  <c:y val="-0.37022292993630573"/>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B54C-447B-B6ED-124FD0C0FE5D}"/>
                </c:ext>
              </c:extLst>
            </c:dLbl>
            <c:dLbl>
              <c:idx val="23"/>
              <c:layout>
                <c:manualLayout>
                  <c:x val="-9.4050296462891026E-3"/>
                  <c:y val="-0.43391719745222929"/>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B54C-447B-B6ED-124FD0C0FE5D}"/>
                </c:ext>
              </c:extLst>
            </c:dLbl>
            <c:dLbl>
              <c:idx val="24"/>
              <c:layout>
                <c:manualLayout>
                  <c:x val="0"/>
                  <c:y val="-0.3893312101910828"/>
                </c:manualLayout>
              </c:layout>
              <c:numFmt formatCode="#,##0;&quot;-&quot;#,##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B54C-447B-B6ED-124FD0C0FE5D}"/>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Sheet1!$A$1:$Y$1</c:f>
              <c:numCache>
                <c:formatCode>General</c:formatCode>
                <c:ptCount val="25"/>
                <c:pt idx="0">
                  <c:v>2007.7349999999999</c:v>
                </c:pt>
                <c:pt idx="1">
                  <c:v>1893.2639999999999</c:v>
                </c:pt>
                <c:pt idx="2">
                  <c:v>2096.1889999999999</c:v>
                </c:pt>
                <c:pt idx="3">
                  <c:v>2359.116</c:v>
                </c:pt>
                <c:pt idx="4">
                  <c:v>2660.1260000000002</c:v>
                </c:pt>
                <c:pt idx="5">
                  <c:v>2894.06</c:v>
                </c:pt>
                <c:pt idx="6">
                  <c:v>3369.5450000000001</c:v>
                </c:pt>
                <c:pt idx="7">
                  <c:v>3973.0189999999998</c:v>
                </c:pt>
                <c:pt idx="8">
                  <c:v>4379.6589999999997</c:v>
                </c:pt>
                <c:pt idx="9">
                  <c:v>4213.01</c:v>
                </c:pt>
                <c:pt idx="10">
                  <c:v>5076.3389999999999</c:v>
                </c:pt>
                <c:pt idx="11">
                  <c:v>5492.1149999999998</c:v>
                </c:pt>
                <c:pt idx="12">
                  <c:v>5860.5829999999996</c:v>
                </c:pt>
                <c:pt idx="13">
                  <c:v>6168.268</c:v>
                </c:pt>
                <c:pt idx="14">
                  <c:v>5951.8770000000004</c:v>
                </c:pt>
                <c:pt idx="15">
                  <c:v>5840.05</c:v>
                </c:pt>
                <c:pt idx="16">
                  <c:v>5993.308</c:v>
                </c:pt>
                <c:pt idx="17">
                  <c:v>6593.8159999999998</c:v>
                </c:pt>
                <c:pt idx="18">
                  <c:v>7298.9409999999998</c:v>
                </c:pt>
                <c:pt idx="19">
                  <c:v>7812.8860000000004</c:v>
                </c:pt>
                <c:pt idx="20">
                  <c:v>7169.9430000000002</c:v>
                </c:pt>
                <c:pt idx="21">
                  <c:v>7236.4340000000002</c:v>
                </c:pt>
                <c:pt idx="22">
                  <c:v>7072.7479999999996</c:v>
                </c:pt>
                <c:pt idx="23">
                  <c:v>7350.89</c:v>
                </c:pt>
                <c:pt idx="24">
                  <c:v>7493.2</c:v>
                </c:pt>
              </c:numCache>
            </c:numRef>
          </c:val>
          <c:extLst>
            <c:ext xmlns:c16="http://schemas.microsoft.com/office/drawing/2014/chart" uri="{C3380CC4-5D6E-409C-BE32-E72D297353CC}">
              <c16:uniqueId val="{00000019-B54C-447B-B6ED-124FD0C0FE5D}"/>
            </c:ext>
          </c:extLst>
        </c:ser>
        <c:dLbls>
          <c:showLegendKey val="0"/>
          <c:showVal val="0"/>
          <c:showCatName val="0"/>
          <c:showSerName val="0"/>
          <c:showPercent val="0"/>
          <c:showBubbleSize val="0"/>
        </c:dLbls>
        <c:gapWidth val="60"/>
        <c:overlap val="100"/>
        <c:axId val="1626545759"/>
        <c:axId val="1"/>
      </c:barChart>
      <c:catAx>
        <c:axId val="1626545759"/>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800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1626545759"/>
        <c:crosses val="min"/>
        <c:crossBetween val="between"/>
        <c:majorUnit val="2000"/>
      </c:valAx>
    </c:plotArea>
    <c:plotVisOnly val="0"/>
    <c:dispBlanksAs val="gap"/>
    <c:showDLblsOverMax val="1"/>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5469631596415531E-2"/>
          <c:y val="7.0234113712374577E-2"/>
          <c:w val="0.94590109525389976"/>
          <c:h val="0.85953177257525082"/>
        </c:manualLayout>
      </c:layout>
      <c:lineChart>
        <c:grouping val="standard"/>
        <c:varyColors val="0"/>
        <c:ser>
          <c:idx val="0"/>
          <c:order val="0"/>
          <c:spPr>
            <a:ln w="19050" cmpd="sng" algn="ctr">
              <a:solidFill>
                <a:srgbClr val="000F78"/>
              </a:solidFill>
              <a:prstDash val="solid"/>
            </a:ln>
          </c:spPr>
          <c:marker>
            <c:symbol val="none"/>
          </c:marker>
          <c:dPt>
            <c:idx val="0"/>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0-C87D-4114-BD72-384CC008242D}"/>
              </c:ext>
            </c:extLst>
          </c:dPt>
          <c:dPt>
            <c:idx val="2"/>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1-C87D-4114-BD72-384CC008242D}"/>
              </c:ext>
            </c:extLst>
          </c:dPt>
          <c:dPt>
            <c:idx val="4"/>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2-C87D-4114-BD72-384CC008242D}"/>
              </c:ext>
            </c:extLst>
          </c:dPt>
          <c:dPt>
            <c:idx val="6"/>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3-C87D-4114-BD72-384CC008242D}"/>
              </c:ext>
            </c:extLst>
          </c:dPt>
          <c:dPt>
            <c:idx val="7"/>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4-C87D-4114-BD72-384CC008242D}"/>
              </c:ext>
            </c:extLst>
          </c:dPt>
          <c:dPt>
            <c:idx val="8"/>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5-C87D-4114-BD72-384CC008242D}"/>
              </c:ext>
            </c:extLst>
          </c:dPt>
          <c:dPt>
            <c:idx val="9"/>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6-C87D-4114-BD72-384CC008242D}"/>
              </c:ext>
            </c:extLst>
          </c:dPt>
          <c:dPt>
            <c:idx val="10"/>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7-C87D-4114-BD72-384CC008242D}"/>
              </c:ext>
            </c:extLst>
          </c:dPt>
          <c:dPt>
            <c:idx val="11"/>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8-C87D-4114-BD72-384CC008242D}"/>
              </c:ext>
            </c:extLst>
          </c:dPt>
          <c:dPt>
            <c:idx val="12"/>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9-C87D-4114-BD72-384CC008242D}"/>
              </c:ext>
            </c:extLst>
          </c:dPt>
          <c:dPt>
            <c:idx val="13"/>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A-C87D-4114-BD72-384CC008242D}"/>
              </c:ext>
            </c:extLst>
          </c:dPt>
          <c:dPt>
            <c:idx val="14"/>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B-C87D-4114-BD72-384CC008242D}"/>
              </c:ext>
            </c:extLst>
          </c:dPt>
          <c:dPt>
            <c:idx val="15"/>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C-C87D-4114-BD72-384CC008242D}"/>
              </c:ext>
            </c:extLst>
          </c:dPt>
          <c:dPt>
            <c:idx val="16"/>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D-C87D-4114-BD72-384CC008242D}"/>
              </c:ext>
            </c:extLst>
          </c:dPt>
          <c:dPt>
            <c:idx val="17"/>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E-C87D-4114-BD72-384CC008242D}"/>
              </c:ext>
            </c:extLst>
          </c:dPt>
          <c:dPt>
            <c:idx val="18"/>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0F-C87D-4114-BD72-384CC008242D}"/>
              </c:ext>
            </c:extLst>
          </c:dPt>
          <c:dPt>
            <c:idx val="19"/>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10-C87D-4114-BD72-384CC008242D}"/>
              </c:ext>
            </c:extLst>
          </c:dPt>
          <c:dPt>
            <c:idx val="20"/>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11-C87D-4114-BD72-384CC008242D}"/>
              </c:ext>
            </c:extLst>
          </c:dPt>
          <c:dPt>
            <c:idx val="21"/>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12-C87D-4114-BD72-384CC008242D}"/>
              </c:ext>
            </c:extLst>
          </c:dPt>
          <c:dPt>
            <c:idx val="22"/>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13-C87D-4114-BD72-384CC008242D}"/>
              </c:ext>
            </c:extLst>
          </c:dPt>
          <c:dPt>
            <c:idx val="23"/>
            <c:marker>
              <c:symbol val="circle"/>
              <c:size val="7"/>
              <c:spPr>
                <a:solidFill>
                  <a:srgbClr val="000F78"/>
                </a:solidFill>
                <a:ln w="9525" cmpd="sng" algn="ctr">
                  <a:solidFill>
                    <a:srgbClr val="000F78"/>
                  </a:solidFill>
                  <a:prstDash val="solid"/>
                </a:ln>
              </c:spPr>
            </c:marker>
            <c:bubble3D val="0"/>
            <c:extLst>
              <c:ext xmlns:c16="http://schemas.microsoft.com/office/drawing/2014/chart" uri="{C3380CC4-5D6E-409C-BE32-E72D297353CC}">
                <c16:uniqueId val="{00000014-C87D-4114-BD72-384CC008242D}"/>
              </c:ext>
            </c:extLst>
          </c:dPt>
          <c:dLbls>
            <c:dLbl>
              <c:idx val="0"/>
              <c:layout>
                <c:manualLayout>
                  <c:x val="2.2402920677066049E-2"/>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C87D-4114-BD72-384CC008242D}"/>
                </c:ext>
              </c:extLst>
            </c:dLbl>
            <c:dLbl>
              <c:idx val="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C87D-4114-BD72-384CC008242D}"/>
                </c:ext>
              </c:extLst>
            </c:dLbl>
            <c:dLbl>
              <c:idx val="4"/>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C87D-4114-BD72-384CC008242D}"/>
                </c:ext>
              </c:extLst>
            </c:dLbl>
            <c:dLbl>
              <c:idx val="6"/>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C87D-4114-BD72-384CC008242D}"/>
                </c:ext>
              </c:extLst>
            </c:dLbl>
            <c:dLbl>
              <c:idx val="7"/>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C87D-4114-BD72-384CC008242D}"/>
                </c:ext>
              </c:extLst>
            </c:dLbl>
            <c:dLbl>
              <c:idx val="8"/>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C87D-4114-BD72-384CC008242D}"/>
                </c:ext>
              </c:extLst>
            </c:dLbl>
            <c:dLbl>
              <c:idx val="9"/>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C87D-4114-BD72-384CC008242D}"/>
                </c:ext>
              </c:extLst>
            </c:dLbl>
            <c:dLbl>
              <c:idx val="10"/>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C87D-4114-BD72-384CC008242D}"/>
                </c:ext>
              </c:extLst>
            </c:dLbl>
            <c:dLbl>
              <c:idx val="11"/>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C87D-4114-BD72-384CC008242D}"/>
                </c:ext>
              </c:extLst>
            </c:dLbl>
            <c:dLbl>
              <c:idx val="1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C87D-4114-BD72-384CC008242D}"/>
                </c:ext>
              </c:extLst>
            </c:dLbl>
            <c:dLbl>
              <c:idx val="13"/>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C87D-4114-BD72-384CC008242D}"/>
                </c:ext>
              </c:extLst>
            </c:dLbl>
            <c:dLbl>
              <c:idx val="14"/>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C87D-4114-BD72-384CC008242D}"/>
                </c:ext>
              </c:extLst>
            </c:dLbl>
            <c:dLbl>
              <c:idx val="15"/>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C87D-4114-BD72-384CC008242D}"/>
                </c:ext>
              </c:extLst>
            </c:dLbl>
            <c:dLbl>
              <c:idx val="16"/>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C87D-4114-BD72-384CC008242D}"/>
                </c:ext>
              </c:extLst>
            </c:dLbl>
            <c:dLbl>
              <c:idx val="17"/>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C87D-4114-BD72-384CC008242D}"/>
                </c:ext>
              </c:extLst>
            </c:dLbl>
            <c:dLbl>
              <c:idx val="18"/>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C87D-4114-BD72-384CC008242D}"/>
                </c:ext>
              </c:extLst>
            </c:dLbl>
            <c:dLbl>
              <c:idx val="19"/>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C87D-4114-BD72-384CC008242D}"/>
                </c:ext>
              </c:extLst>
            </c:dLbl>
            <c:dLbl>
              <c:idx val="20"/>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C87D-4114-BD72-384CC008242D}"/>
                </c:ext>
              </c:extLst>
            </c:dLbl>
            <c:dLbl>
              <c:idx val="21"/>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C87D-4114-BD72-384CC008242D}"/>
                </c:ext>
              </c:extLst>
            </c:dLbl>
            <c:dLbl>
              <c:idx val="2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C87D-4114-BD72-384CC008242D}"/>
                </c:ext>
              </c:extLst>
            </c:dLbl>
            <c:dLbl>
              <c:idx val="23"/>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C87D-4114-BD72-384CC008242D}"/>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Sheet1!$A$1:$Y$1</c:f>
              <c:numCache>
                <c:formatCode>General</c:formatCode>
                <c:ptCount val="25"/>
                <c:pt idx="0">
                  <c:v>49.7</c:v>
                </c:pt>
                <c:pt idx="1">
                  <c:v>49.3</c:v>
                </c:pt>
                <c:pt idx="2">
                  <c:v>48.9</c:v>
                </c:pt>
                <c:pt idx="3">
                  <c:v>49.099999999999994</c:v>
                </c:pt>
                <c:pt idx="4">
                  <c:v>49.3</c:v>
                </c:pt>
                <c:pt idx="5">
                  <c:v>48.849999999999994</c:v>
                </c:pt>
                <c:pt idx="6">
                  <c:v>48.4</c:v>
                </c:pt>
                <c:pt idx="7">
                  <c:v>46.7</c:v>
                </c:pt>
                <c:pt idx="8">
                  <c:v>47.2</c:v>
                </c:pt>
                <c:pt idx="9">
                  <c:v>46.5</c:v>
                </c:pt>
                <c:pt idx="10">
                  <c:v>46.5</c:v>
                </c:pt>
                <c:pt idx="11">
                  <c:v>45.1</c:v>
                </c:pt>
                <c:pt idx="12">
                  <c:v>46.3</c:v>
                </c:pt>
                <c:pt idx="13">
                  <c:v>45.1</c:v>
                </c:pt>
                <c:pt idx="14">
                  <c:v>44.5</c:v>
                </c:pt>
                <c:pt idx="15">
                  <c:v>43.7</c:v>
                </c:pt>
                <c:pt idx="16">
                  <c:v>44.4</c:v>
                </c:pt>
                <c:pt idx="17">
                  <c:v>43.9</c:v>
                </c:pt>
                <c:pt idx="18">
                  <c:v>44</c:v>
                </c:pt>
                <c:pt idx="19">
                  <c:v>42.8</c:v>
                </c:pt>
                <c:pt idx="20">
                  <c:v>42.7</c:v>
                </c:pt>
                <c:pt idx="21">
                  <c:v>42.7</c:v>
                </c:pt>
                <c:pt idx="22">
                  <c:v>42.2</c:v>
                </c:pt>
                <c:pt idx="23">
                  <c:v>41.5</c:v>
                </c:pt>
              </c:numCache>
            </c:numRef>
          </c:val>
          <c:smooth val="0"/>
          <c:extLst>
            <c:ext xmlns:c16="http://schemas.microsoft.com/office/drawing/2014/chart" uri="{C3380CC4-5D6E-409C-BE32-E72D297353CC}">
              <c16:uniqueId val="{00000015-C87D-4114-BD72-384CC008242D}"/>
            </c:ext>
          </c:extLst>
        </c:ser>
        <c:ser>
          <c:idx val="1"/>
          <c:order val="1"/>
          <c:spPr>
            <a:ln w="19050" cmpd="sng" algn="ctr">
              <a:solidFill>
                <a:srgbClr val="4C6C9C"/>
              </a:solidFill>
              <a:prstDash val="solid"/>
            </a:ln>
          </c:spPr>
          <c:marker>
            <c:symbol val="none"/>
          </c:marker>
          <c:dPt>
            <c:idx val="0"/>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6-C87D-4114-BD72-384CC008242D}"/>
              </c:ext>
            </c:extLst>
          </c:dPt>
          <c:dPt>
            <c:idx val="2"/>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7-C87D-4114-BD72-384CC008242D}"/>
              </c:ext>
            </c:extLst>
          </c:dPt>
          <c:dPt>
            <c:idx val="4"/>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8-C87D-4114-BD72-384CC008242D}"/>
              </c:ext>
            </c:extLst>
          </c:dPt>
          <c:dPt>
            <c:idx val="6"/>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9-C87D-4114-BD72-384CC008242D}"/>
              </c:ext>
            </c:extLst>
          </c:dPt>
          <c:dPt>
            <c:idx val="7"/>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A-C87D-4114-BD72-384CC008242D}"/>
              </c:ext>
            </c:extLst>
          </c:dPt>
          <c:dPt>
            <c:idx val="8"/>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B-C87D-4114-BD72-384CC008242D}"/>
              </c:ext>
            </c:extLst>
          </c:dPt>
          <c:dPt>
            <c:idx val="9"/>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C-C87D-4114-BD72-384CC008242D}"/>
              </c:ext>
            </c:extLst>
          </c:dPt>
          <c:dPt>
            <c:idx val="10"/>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D-C87D-4114-BD72-384CC008242D}"/>
              </c:ext>
            </c:extLst>
          </c:dPt>
          <c:dPt>
            <c:idx val="11"/>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E-C87D-4114-BD72-384CC008242D}"/>
              </c:ext>
            </c:extLst>
          </c:dPt>
          <c:dPt>
            <c:idx val="12"/>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1F-C87D-4114-BD72-384CC008242D}"/>
              </c:ext>
            </c:extLst>
          </c:dPt>
          <c:dPt>
            <c:idx val="13"/>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0-C87D-4114-BD72-384CC008242D}"/>
              </c:ext>
            </c:extLst>
          </c:dPt>
          <c:dPt>
            <c:idx val="14"/>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1-C87D-4114-BD72-384CC008242D}"/>
              </c:ext>
            </c:extLst>
          </c:dPt>
          <c:dPt>
            <c:idx val="15"/>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2-C87D-4114-BD72-384CC008242D}"/>
              </c:ext>
            </c:extLst>
          </c:dPt>
          <c:dPt>
            <c:idx val="16"/>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3-C87D-4114-BD72-384CC008242D}"/>
              </c:ext>
            </c:extLst>
          </c:dPt>
          <c:dPt>
            <c:idx val="17"/>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4-C87D-4114-BD72-384CC008242D}"/>
              </c:ext>
            </c:extLst>
          </c:dPt>
          <c:dPt>
            <c:idx val="18"/>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5-C87D-4114-BD72-384CC008242D}"/>
              </c:ext>
            </c:extLst>
          </c:dPt>
          <c:dPt>
            <c:idx val="19"/>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6-C87D-4114-BD72-384CC008242D}"/>
              </c:ext>
            </c:extLst>
          </c:dPt>
          <c:dPt>
            <c:idx val="20"/>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7-C87D-4114-BD72-384CC008242D}"/>
              </c:ext>
            </c:extLst>
          </c:dPt>
          <c:dPt>
            <c:idx val="21"/>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8-C87D-4114-BD72-384CC008242D}"/>
              </c:ext>
            </c:extLst>
          </c:dPt>
          <c:dPt>
            <c:idx val="22"/>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9-C87D-4114-BD72-384CC008242D}"/>
              </c:ext>
            </c:extLst>
          </c:dPt>
          <c:dPt>
            <c:idx val="23"/>
            <c:marker>
              <c:symbol val="circle"/>
              <c:size val="7"/>
              <c:spPr>
                <a:solidFill>
                  <a:srgbClr val="4C6C9C"/>
                </a:solidFill>
                <a:ln w="9525" cmpd="sng" algn="ctr">
                  <a:solidFill>
                    <a:srgbClr val="4C6C9C"/>
                  </a:solidFill>
                  <a:prstDash val="solid"/>
                </a:ln>
              </c:spPr>
            </c:marker>
            <c:bubble3D val="0"/>
            <c:extLst>
              <c:ext xmlns:c16="http://schemas.microsoft.com/office/drawing/2014/chart" uri="{C3380CC4-5D6E-409C-BE32-E72D297353CC}">
                <c16:uniqueId val="{0000002A-C87D-4114-BD72-384CC008242D}"/>
              </c:ext>
            </c:extLst>
          </c:dPt>
          <c:val>
            <c:numRef>
              <c:f>Sheet1!$A$2:$Y$2</c:f>
              <c:numCache>
                <c:formatCode>General</c:formatCode>
                <c:ptCount val="25"/>
                <c:pt idx="0">
                  <c:v>9.6</c:v>
                </c:pt>
                <c:pt idx="1">
                  <c:v>9.75</c:v>
                </c:pt>
                <c:pt idx="2">
                  <c:v>9.9</c:v>
                </c:pt>
                <c:pt idx="3">
                  <c:v>9.8000000000000007</c:v>
                </c:pt>
                <c:pt idx="4">
                  <c:v>9.6999999999999993</c:v>
                </c:pt>
                <c:pt idx="5">
                  <c:v>9.8000000000000007</c:v>
                </c:pt>
                <c:pt idx="6">
                  <c:v>9.9</c:v>
                </c:pt>
                <c:pt idx="7">
                  <c:v>10.3</c:v>
                </c:pt>
                <c:pt idx="8">
                  <c:v>10.1</c:v>
                </c:pt>
                <c:pt idx="9">
                  <c:v>10.3</c:v>
                </c:pt>
                <c:pt idx="10">
                  <c:v>10.4</c:v>
                </c:pt>
                <c:pt idx="11">
                  <c:v>11</c:v>
                </c:pt>
                <c:pt idx="12">
                  <c:v>10.4</c:v>
                </c:pt>
                <c:pt idx="13">
                  <c:v>10.8</c:v>
                </c:pt>
                <c:pt idx="14">
                  <c:v>11</c:v>
                </c:pt>
                <c:pt idx="15">
                  <c:v>11.3</c:v>
                </c:pt>
                <c:pt idx="16">
                  <c:v>11.1</c:v>
                </c:pt>
                <c:pt idx="17">
                  <c:v>11.1</c:v>
                </c:pt>
                <c:pt idx="18">
                  <c:v>11.1</c:v>
                </c:pt>
                <c:pt idx="19">
                  <c:v>11.5</c:v>
                </c:pt>
                <c:pt idx="20">
                  <c:v>11.5</c:v>
                </c:pt>
                <c:pt idx="21">
                  <c:v>11.5</c:v>
                </c:pt>
                <c:pt idx="22">
                  <c:v>11.7</c:v>
                </c:pt>
                <c:pt idx="23">
                  <c:v>11.9</c:v>
                </c:pt>
              </c:numCache>
            </c:numRef>
          </c:val>
          <c:smooth val="0"/>
          <c:extLst>
            <c:ext xmlns:c16="http://schemas.microsoft.com/office/drawing/2014/chart" uri="{C3380CC4-5D6E-409C-BE32-E72D297353CC}">
              <c16:uniqueId val="{0000002B-C87D-4114-BD72-384CC008242D}"/>
            </c:ext>
          </c:extLst>
        </c:ser>
        <c:ser>
          <c:idx val="2"/>
          <c:order val="2"/>
          <c:spPr>
            <a:ln w="19050" cmpd="sng" algn="ctr">
              <a:solidFill>
                <a:srgbClr val="6F8DB9"/>
              </a:solidFill>
              <a:prstDash val="solid"/>
            </a:ln>
          </c:spPr>
          <c:marker>
            <c:symbol val="none"/>
          </c:marker>
          <c:dPt>
            <c:idx val="0"/>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2C-C87D-4114-BD72-384CC008242D}"/>
              </c:ext>
            </c:extLst>
          </c:dPt>
          <c:dPt>
            <c:idx val="2"/>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2D-C87D-4114-BD72-384CC008242D}"/>
              </c:ext>
            </c:extLst>
          </c:dPt>
          <c:dPt>
            <c:idx val="4"/>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2E-C87D-4114-BD72-384CC008242D}"/>
              </c:ext>
            </c:extLst>
          </c:dPt>
          <c:dPt>
            <c:idx val="6"/>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2F-C87D-4114-BD72-384CC008242D}"/>
              </c:ext>
            </c:extLst>
          </c:dPt>
          <c:dPt>
            <c:idx val="7"/>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0-C87D-4114-BD72-384CC008242D}"/>
              </c:ext>
            </c:extLst>
          </c:dPt>
          <c:dPt>
            <c:idx val="8"/>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1-C87D-4114-BD72-384CC008242D}"/>
              </c:ext>
            </c:extLst>
          </c:dPt>
          <c:dPt>
            <c:idx val="9"/>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2-C87D-4114-BD72-384CC008242D}"/>
              </c:ext>
            </c:extLst>
          </c:dPt>
          <c:dPt>
            <c:idx val="10"/>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3-C87D-4114-BD72-384CC008242D}"/>
              </c:ext>
            </c:extLst>
          </c:dPt>
          <c:dPt>
            <c:idx val="11"/>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4-C87D-4114-BD72-384CC008242D}"/>
              </c:ext>
            </c:extLst>
          </c:dPt>
          <c:dPt>
            <c:idx val="12"/>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5-C87D-4114-BD72-384CC008242D}"/>
              </c:ext>
            </c:extLst>
          </c:dPt>
          <c:dPt>
            <c:idx val="13"/>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6-C87D-4114-BD72-384CC008242D}"/>
              </c:ext>
            </c:extLst>
          </c:dPt>
          <c:dPt>
            <c:idx val="14"/>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7-C87D-4114-BD72-384CC008242D}"/>
              </c:ext>
            </c:extLst>
          </c:dPt>
          <c:dPt>
            <c:idx val="15"/>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8-C87D-4114-BD72-384CC008242D}"/>
              </c:ext>
            </c:extLst>
          </c:dPt>
          <c:dPt>
            <c:idx val="16"/>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9-C87D-4114-BD72-384CC008242D}"/>
              </c:ext>
            </c:extLst>
          </c:dPt>
          <c:dPt>
            <c:idx val="17"/>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A-C87D-4114-BD72-384CC008242D}"/>
              </c:ext>
            </c:extLst>
          </c:dPt>
          <c:dPt>
            <c:idx val="18"/>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B-C87D-4114-BD72-384CC008242D}"/>
              </c:ext>
            </c:extLst>
          </c:dPt>
          <c:dPt>
            <c:idx val="19"/>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C-C87D-4114-BD72-384CC008242D}"/>
              </c:ext>
            </c:extLst>
          </c:dPt>
          <c:dPt>
            <c:idx val="20"/>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D-C87D-4114-BD72-384CC008242D}"/>
              </c:ext>
            </c:extLst>
          </c:dPt>
          <c:dPt>
            <c:idx val="21"/>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E-C87D-4114-BD72-384CC008242D}"/>
              </c:ext>
            </c:extLst>
          </c:dPt>
          <c:dPt>
            <c:idx val="22"/>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3F-C87D-4114-BD72-384CC008242D}"/>
              </c:ext>
            </c:extLst>
          </c:dPt>
          <c:dPt>
            <c:idx val="23"/>
            <c:marker>
              <c:symbol val="circle"/>
              <c:size val="7"/>
              <c:spPr>
                <a:solidFill>
                  <a:srgbClr val="6F8DB9"/>
                </a:solidFill>
                <a:ln w="9525" cmpd="sng" algn="ctr">
                  <a:solidFill>
                    <a:srgbClr val="6F8DB9"/>
                  </a:solidFill>
                  <a:prstDash val="solid"/>
                </a:ln>
              </c:spPr>
            </c:marker>
            <c:bubble3D val="0"/>
            <c:extLst>
              <c:ext xmlns:c16="http://schemas.microsoft.com/office/drawing/2014/chart" uri="{C3380CC4-5D6E-409C-BE32-E72D297353CC}">
                <c16:uniqueId val="{00000040-C87D-4114-BD72-384CC008242D}"/>
              </c:ext>
            </c:extLst>
          </c:dPt>
          <c:dLbls>
            <c:dLbl>
              <c:idx val="0"/>
              <c:layout>
                <c:manualLayout>
                  <c:x val="2.2402920677066049E-2"/>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C-C87D-4114-BD72-384CC008242D}"/>
                </c:ext>
              </c:extLst>
            </c:dLbl>
            <c:dLbl>
              <c:idx val="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D-C87D-4114-BD72-384CC008242D}"/>
                </c:ext>
              </c:extLst>
            </c:dLbl>
            <c:dLbl>
              <c:idx val="4"/>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E-C87D-4114-BD72-384CC008242D}"/>
                </c:ext>
              </c:extLst>
            </c:dLbl>
            <c:dLbl>
              <c:idx val="6"/>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2F-C87D-4114-BD72-384CC008242D}"/>
                </c:ext>
              </c:extLst>
            </c:dLbl>
            <c:dLbl>
              <c:idx val="7"/>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0-C87D-4114-BD72-384CC008242D}"/>
                </c:ext>
              </c:extLst>
            </c:dLbl>
            <c:dLbl>
              <c:idx val="8"/>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1-C87D-4114-BD72-384CC008242D}"/>
                </c:ext>
              </c:extLst>
            </c:dLbl>
            <c:dLbl>
              <c:idx val="9"/>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2-C87D-4114-BD72-384CC008242D}"/>
                </c:ext>
              </c:extLst>
            </c:dLbl>
            <c:dLbl>
              <c:idx val="10"/>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3-C87D-4114-BD72-384CC008242D}"/>
                </c:ext>
              </c:extLst>
            </c:dLbl>
            <c:dLbl>
              <c:idx val="11"/>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4-C87D-4114-BD72-384CC008242D}"/>
                </c:ext>
              </c:extLst>
            </c:dLbl>
            <c:dLbl>
              <c:idx val="1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5-C87D-4114-BD72-384CC008242D}"/>
                </c:ext>
              </c:extLst>
            </c:dLbl>
            <c:dLbl>
              <c:idx val="13"/>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6-C87D-4114-BD72-384CC008242D}"/>
                </c:ext>
              </c:extLst>
            </c:dLbl>
            <c:dLbl>
              <c:idx val="14"/>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7-C87D-4114-BD72-384CC008242D}"/>
                </c:ext>
              </c:extLst>
            </c:dLbl>
            <c:dLbl>
              <c:idx val="15"/>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8-C87D-4114-BD72-384CC008242D}"/>
                </c:ext>
              </c:extLst>
            </c:dLbl>
            <c:dLbl>
              <c:idx val="16"/>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9-C87D-4114-BD72-384CC008242D}"/>
                </c:ext>
              </c:extLst>
            </c:dLbl>
            <c:dLbl>
              <c:idx val="17"/>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A-C87D-4114-BD72-384CC008242D}"/>
                </c:ext>
              </c:extLst>
            </c:dLbl>
            <c:dLbl>
              <c:idx val="18"/>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B-C87D-4114-BD72-384CC008242D}"/>
                </c:ext>
              </c:extLst>
            </c:dLbl>
            <c:dLbl>
              <c:idx val="19"/>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C-C87D-4114-BD72-384CC008242D}"/>
                </c:ext>
              </c:extLst>
            </c:dLbl>
            <c:dLbl>
              <c:idx val="20"/>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D-C87D-4114-BD72-384CC008242D}"/>
                </c:ext>
              </c:extLst>
            </c:dLbl>
            <c:dLbl>
              <c:idx val="21"/>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E-C87D-4114-BD72-384CC008242D}"/>
                </c:ext>
              </c:extLst>
            </c:dLbl>
            <c:dLbl>
              <c:idx val="2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3F-C87D-4114-BD72-384CC008242D}"/>
                </c:ext>
              </c:extLst>
            </c:dLbl>
            <c:dLbl>
              <c:idx val="23"/>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0-C87D-4114-BD72-384CC008242D}"/>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Sheet1!$A$3:$Y$3</c:f>
              <c:numCache>
                <c:formatCode>General</c:formatCode>
                <c:ptCount val="25"/>
                <c:pt idx="0">
                  <c:v>13.6</c:v>
                </c:pt>
                <c:pt idx="1">
                  <c:v>13.8</c:v>
                </c:pt>
                <c:pt idx="2">
                  <c:v>14</c:v>
                </c:pt>
                <c:pt idx="3">
                  <c:v>14</c:v>
                </c:pt>
                <c:pt idx="4">
                  <c:v>14</c:v>
                </c:pt>
                <c:pt idx="5">
                  <c:v>14.15</c:v>
                </c:pt>
                <c:pt idx="6">
                  <c:v>14.3</c:v>
                </c:pt>
                <c:pt idx="7">
                  <c:v>14.7</c:v>
                </c:pt>
                <c:pt idx="8">
                  <c:v>14.6</c:v>
                </c:pt>
                <c:pt idx="9">
                  <c:v>14.8</c:v>
                </c:pt>
                <c:pt idx="10">
                  <c:v>14.8</c:v>
                </c:pt>
                <c:pt idx="11">
                  <c:v>15.1</c:v>
                </c:pt>
                <c:pt idx="12">
                  <c:v>14.8</c:v>
                </c:pt>
                <c:pt idx="13">
                  <c:v>15.1</c:v>
                </c:pt>
                <c:pt idx="14">
                  <c:v>15.3</c:v>
                </c:pt>
                <c:pt idx="15">
                  <c:v>15.5</c:v>
                </c:pt>
                <c:pt idx="16">
                  <c:v>15.3</c:v>
                </c:pt>
                <c:pt idx="17">
                  <c:v>15.5</c:v>
                </c:pt>
                <c:pt idx="18">
                  <c:v>15.5</c:v>
                </c:pt>
                <c:pt idx="19">
                  <c:v>15.7</c:v>
                </c:pt>
                <c:pt idx="20">
                  <c:v>15.8</c:v>
                </c:pt>
                <c:pt idx="21">
                  <c:v>15.7</c:v>
                </c:pt>
                <c:pt idx="22">
                  <c:v>16</c:v>
                </c:pt>
                <c:pt idx="23">
                  <c:v>16.100000000000001</c:v>
                </c:pt>
              </c:numCache>
            </c:numRef>
          </c:val>
          <c:smooth val="0"/>
          <c:extLst>
            <c:ext xmlns:c16="http://schemas.microsoft.com/office/drawing/2014/chart" uri="{C3380CC4-5D6E-409C-BE32-E72D297353CC}">
              <c16:uniqueId val="{00000041-C87D-4114-BD72-384CC008242D}"/>
            </c:ext>
          </c:extLst>
        </c:ser>
        <c:ser>
          <c:idx val="3"/>
          <c:order val="3"/>
          <c:spPr>
            <a:ln w="19050" cmpd="sng" algn="ctr">
              <a:solidFill>
                <a:srgbClr val="9DB1CF"/>
              </a:solidFill>
              <a:prstDash val="solid"/>
            </a:ln>
          </c:spPr>
          <c:marker>
            <c:symbol val="none"/>
          </c:marker>
          <c:dPt>
            <c:idx val="0"/>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2-C87D-4114-BD72-384CC008242D}"/>
              </c:ext>
            </c:extLst>
          </c:dPt>
          <c:dPt>
            <c:idx val="2"/>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3-C87D-4114-BD72-384CC008242D}"/>
              </c:ext>
            </c:extLst>
          </c:dPt>
          <c:dPt>
            <c:idx val="4"/>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4-C87D-4114-BD72-384CC008242D}"/>
              </c:ext>
            </c:extLst>
          </c:dPt>
          <c:dPt>
            <c:idx val="6"/>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5-C87D-4114-BD72-384CC008242D}"/>
              </c:ext>
            </c:extLst>
          </c:dPt>
          <c:dPt>
            <c:idx val="7"/>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6-C87D-4114-BD72-384CC008242D}"/>
              </c:ext>
            </c:extLst>
          </c:dPt>
          <c:dPt>
            <c:idx val="8"/>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7-C87D-4114-BD72-384CC008242D}"/>
              </c:ext>
            </c:extLst>
          </c:dPt>
          <c:dPt>
            <c:idx val="9"/>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8-C87D-4114-BD72-384CC008242D}"/>
              </c:ext>
            </c:extLst>
          </c:dPt>
          <c:dPt>
            <c:idx val="10"/>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9-C87D-4114-BD72-384CC008242D}"/>
              </c:ext>
            </c:extLst>
          </c:dPt>
          <c:dPt>
            <c:idx val="11"/>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A-C87D-4114-BD72-384CC008242D}"/>
              </c:ext>
            </c:extLst>
          </c:dPt>
          <c:dPt>
            <c:idx val="12"/>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B-C87D-4114-BD72-384CC008242D}"/>
              </c:ext>
            </c:extLst>
          </c:dPt>
          <c:dPt>
            <c:idx val="13"/>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C-C87D-4114-BD72-384CC008242D}"/>
              </c:ext>
            </c:extLst>
          </c:dPt>
          <c:dPt>
            <c:idx val="14"/>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D-C87D-4114-BD72-384CC008242D}"/>
              </c:ext>
            </c:extLst>
          </c:dPt>
          <c:dPt>
            <c:idx val="15"/>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E-C87D-4114-BD72-384CC008242D}"/>
              </c:ext>
            </c:extLst>
          </c:dPt>
          <c:dPt>
            <c:idx val="16"/>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4F-C87D-4114-BD72-384CC008242D}"/>
              </c:ext>
            </c:extLst>
          </c:dPt>
          <c:dPt>
            <c:idx val="17"/>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0-C87D-4114-BD72-384CC008242D}"/>
              </c:ext>
            </c:extLst>
          </c:dPt>
          <c:dPt>
            <c:idx val="18"/>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1-C87D-4114-BD72-384CC008242D}"/>
              </c:ext>
            </c:extLst>
          </c:dPt>
          <c:dPt>
            <c:idx val="19"/>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2-C87D-4114-BD72-384CC008242D}"/>
              </c:ext>
            </c:extLst>
          </c:dPt>
          <c:dPt>
            <c:idx val="20"/>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3-C87D-4114-BD72-384CC008242D}"/>
              </c:ext>
            </c:extLst>
          </c:dPt>
          <c:dPt>
            <c:idx val="21"/>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4-C87D-4114-BD72-384CC008242D}"/>
              </c:ext>
            </c:extLst>
          </c:dPt>
          <c:dPt>
            <c:idx val="22"/>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5-C87D-4114-BD72-384CC008242D}"/>
              </c:ext>
            </c:extLst>
          </c:dPt>
          <c:dPt>
            <c:idx val="23"/>
            <c:marker>
              <c:symbol val="circle"/>
              <c:size val="7"/>
              <c:spPr>
                <a:solidFill>
                  <a:srgbClr val="9DB1CF"/>
                </a:solidFill>
                <a:ln w="9525" cmpd="sng" algn="ctr">
                  <a:solidFill>
                    <a:srgbClr val="9DB1CF"/>
                  </a:solidFill>
                  <a:prstDash val="solid"/>
                </a:ln>
              </c:spPr>
            </c:marker>
            <c:bubble3D val="0"/>
            <c:extLst>
              <c:ext xmlns:c16="http://schemas.microsoft.com/office/drawing/2014/chart" uri="{C3380CC4-5D6E-409C-BE32-E72D297353CC}">
                <c16:uniqueId val="{00000056-C87D-4114-BD72-384CC008242D}"/>
              </c:ext>
            </c:extLst>
          </c:dPt>
          <c:dLbls>
            <c:dLbl>
              <c:idx val="0"/>
              <c:layout>
                <c:manualLayout>
                  <c:x val="2.2402920677066049E-2"/>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2-C87D-4114-BD72-384CC008242D}"/>
                </c:ext>
              </c:extLst>
            </c:dLbl>
            <c:dLbl>
              <c:idx val="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3-C87D-4114-BD72-384CC008242D}"/>
                </c:ext>
              </c:extLst>
            </c:dLbl>
            <c:dLbl>
              <c:idx val="4"/>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4-C87D-4114-BD72-384CC008242D}"/>
                </c:ext>
              </c:extLst>
            </c:dLbl>
            <c:dLbl>
              <c:idx val="6"/>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5-C87D-4114-BD72-384CC008242D}"/>
                </c:ext>
              </c:extLst>
            </c:dLbl>
            <c:dLbl>
              <c:idx val="7"/>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6-C87D-4114-BD72-384CC008242D}"/>
                </c:ext>
              </c:extLst>
            </c:dLbl>
            <c:dLbl>
              <c:idx val="8"/>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7-C87D-4114-BD72-384CC008242D}"/>
                </c:ext>
              </c:extLst>
            </c:dLbl>
            <c:dLbl>
              <c:idx val="9"/>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8-C87D-4114-BD72-384CC008242D}"/>
                </c:ext>
              </c:extLst>
            </c:dLbl>
            <c:dLbl>
              <c:idx val="10"/>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9-C87D-4114-BD72-384CC008242D}"/>
                </c:ext>
              </c:extLst>
            </c:dLbl>
            <c:dLbl>
              <c:idx val="11"/>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A-C87D-4114-BD72-384CC008242D}"/>
                </c:ext>
              </c:extLst>
            </c:dLbl>
            <c:dLbl>
              <c:idx val="1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B-C87D-4114-BD72-384CC008242D}"/>
                </c:ext>
              </c:extLst>
            </c:dLbl>
            <c:dLbl>
              <c:idx val="13"/>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C-C87D-4114-BD72-384CC008242D}"/>
                </c:ext>
              </c:extLst>
            </c:dLbl>
            <c:dLbl>
              <c:idx val="14"/>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D-C87D-4114-BD72-384CC008242D}"/>
                </c:ext>
              </c:extLst>
            </c:dLbl>
            <c:dLbl>
              <c:idx val="15"/>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E-C87D-4114-BD72-384CC008242D}"/>
                </c:ext>
              </c:extLst>
            </c:dLbl>
            <c:dLbl>
              <c:idx val="16"/>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4F-C87D-4114-BD72-384CC008242D}"/>
                </c:ext>
              </c:extLst>
            </c:dLbl>
            <c:dLbl>
              <c:idx val="17"/>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0-C87D-4114-BD72-384CC008242D}"/>
                </c:ext>
              </c:extLst>
            </c:dLbl>
            <c:dLbl>
              <c:idx val="18"/>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1-C87D-4114-BD72-384CC008242D}"/>
                </c:ext>
              </c:extLst>
            </c:dLbl>
            <c:dLbl>
              <c:idx val="19"/>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2-C87D-4114-BD72-384CC008242D}"/>
                </c:ext>
              </c:extLst>
            </c:dLbl>
            <c:dLbl>
              <c:idx val="20"/>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3-C87D-4114-BD72-384CC008242D}"/>
                </c:ext>
              </c:extLst>
            </c:dLbl>
            <c:dLbl>
              <c:idx val="21"/>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4-C87D-4114-BD72-384CC008242D}"/>
                </c:ext>
              </c:extLst>
            </c:dLbl>
            <c:dLbl>
              <c:idx val="22"/>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5-C87D-4114-BD72-384CC008242D}"/>
                </c:ext>
              </c:extLst>
            </c:dLbl>
            <c:dLbl>
              <c:idx val="23"/>
              <c:layout>
                <c:manualLayout>
                  <c:x val="0"/>
                  <c:y val="-5.1839464882943144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6-C87D-4114-BD72-384CC008242D}"/>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Sheet1!$A$4:$Y$4</c:f>
              <c:numCache>
                <c:formatCode>General</c:formatCode>
                <c:ptCount val="25"/>
                <c:pt idx="0">
                  <c:v>20.9</c:v>
                </c:pt>
                <c:pt idx="1">
                  <c:v>20.9</c:v>
                </c:pt>
                <c:pt idx="2">
                  <c:v>20.9</c:v>
                </c:pt>
                <c:pt idx="3">
                  <c:v>20.9</c:v>
                </c:pt>
                <c:pt idx="4">
                  <c:v>20.9</c:v>
                </c:pt>
                <c:pt idx="5">
                  <c:v>21.15</c:v>
                </c:pt>
                <c:pt idx="6">
                  <c:v>21.4</c:v>
                </c:pt>
                <c:pt idx="7">
                  <c:v>21.7</c:v>
                </c:pt>
                <c:pt idx="8">
                  <c:v>21.7</c:v>
                </c:pt>
                <c:pt idx="9">
                  <c:v>21.8</c:v>
                </c:pt>
                <c:pt idx="10">
                  <c:v>21.7</c:v>
                </c:pt>
                <c:pt idx="11">
                  <c:v>21.4</c:v>
                </c:pt>
                <c:pt idx="12">
                  <c:v>21.8</c:v>
                </c:pt>
                <c:pt idx="13">
                  <c:v>22.1</c:v>
                </c:pt>
                <c:pt idx="14">
                  <c:v>22.1</c:v>
                </c:pt>
                <c:pt idx="15">
                  <c:v>21.9</c:v>
                </c:pt>
                <c:pt idx="16">
                  <c:v>21.9</c:v>
                </c:pt>
                <c:pt idx="17">
                  <c:v>22.1</c:v>
                </c:pt>
                <c:pt idx="18">
                  <c:v>22.2</c:v>
                </c:pt>
                <c:pt idx="19">
                  <c:v>22.3</c:v>
                </c:pt>
                <c:pt idx="20">
                  <c:v>22.4</c:v>
                </c:pt>
                <c:pt idx="21">
                  <c:v>22.5</c:v>
                </c:pt>
                <c:pt idx="22">
                  <c:v>22.5</c:v>
                </c:pt>
                <c:pt idx="23">
                  <c:v>22.6</c:v>
                </c:pt>
              </c:numCache>
            </c:numRef>
          </c:val>
          <c:smooth val="0"/>
          <c:extLst>
            <c:ext xmlns:c16="http://schemas.microsoft.com/office/drawing/2014/chart" uri="{C3380CC4-5D6E-409C-BE32-E72D297353CC}">
              <c16:uniqueId val="{00000057-C87D-4114-BD72-384CC008242D}"/>
            </c:ext>
          </c:extLst>
        </c:ser>
        <c:ser>
          <c:idx val="4"/>
          <c:order val="4"/>
          <c:spPr>
            <a:ln w="19050" cmpd="sng" algn="ctr">
              <a:solidFill>
                <a:srgbClr val="C3CFE1"/>
              </a:solidFill>
              <a:prstDash val="solid"/>
            </a:ln>
          </c:spPr>
          <c:marker>
            <c:symbol val="none"/>
          </c:marker>
          <c:dPt>
            <c:idx val="0"/>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8-C87D-4114-BD72-384CC008242D}"/>
              </c:ext>
            </c:extLst>
          </c:dPt>
          <c:dPt>
            <c:idx val="2"/>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9-C87D-4114-BD72-384CC008242D}"/>
              </c:ext>
            </c:extLst>
          </c:dPt>
          <c:dPt>
            <c:idx val="4"/>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A-C87D-4114-BD72-384CC008242D}"/>
              </c:ext>
            </c:extLst>
          </c:dPt>
          <c:dPt>
            <c:idx val="6"/>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B-C87D-4114-BD72-384CC008242D}"/>
              </c:ext>
            </c:extLst>
          </c:dPt>
          <c:dPt>
            <c:idx val="7"/>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C-C87D-4114-BD72-384CC008242D}"/>
              </c:ext>
            </c:extLst>
          </c:dPt>
          <c:dPt>
            <c:idx val="8"/>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D-C87D-4114-BD72-384CC008242D}"/>
              </c:ext>
            </c:extLst>
          </c:dPt>
          <c:dPt>
            <c:idx val="9"/>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E-C87D-4114-BD72-384CC008242D}"/>
              </c:ext>
            </c:extLst>
          </c:dPt>
          <c:dPt>
            <c:idx val="10"/>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5F-C87D-4114-BD72-384CC008242D}"/>
              </c:ext>
            </c:extLst>
          </c:dPt>
          <c:dPt>
            <c:idx val="11"/>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0-C87D-4114-BD72-384CC008242D}"/>
              </c:ext>
            </c:extLst>
          </c:dPt>
          <c:dPt>
            <c:idx val="12"/>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1-C87D-4114-BD72-384CC008242D}"/>
              </c:ext>
            </c:extLst>
          </c:dPt>
          <c:dPt>
            <c:idx val="13"/>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2-C87D-4114-BD72-384CC008242D}"/>
              </c:ext>
            </c:extLst>
          </c:dPt>
          <c:dPt>
            <c:idx val="14"/>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3-C87D-4114-BD72-384CC008242D}"/>
              </c:ext>
            </c:extLst>
          </c:dPt>
          <c:dPt>
            <c:idx val="15"/>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4-C87D-4114-BD72-384CC008242D}"/>
              </c:ext>
            </c:extLst>
          </c:dPt>
          <c:dPt>
            <c:idx val="16"/>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5-C87D-4114-BD72-384CC008242D}"/>
              </c:ext>
            </c:extLst>
          </c:dPt>
          <c:dPt>
            <c:idx val="17"/>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6-C87D-4114-BD72-384CC008242D}"/>
              </c:ext>
            </c:extLst>
          </c:dPt>
          <c:dPt>
            <c:idx val="18"/>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7-C87D-4114-BD72-384CC008242D}"/>
              </c:ext>
            </c:extLst>
          </c:dPt>
          <c:dPt>
            <c:idx val="19"/>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8-C87D-4114-BD72-384CC008242D}"/>
              </c:ext>
            </c:extLst>
          </c:dPt>
          <c:dPt>
            <c:idx val="20"/>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9-C87D-4114-BD72-384CC008242D}"/>
              </c:ext>
            </c:extLst>
          </c:dPt>
          <c:dPt>
            <c:idx val="21"/>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A-C87D-4114-BD72-384CC008242D}"/>
              </c:ext>
            </c:extLst>
          </c:dPt>
          <c:dPt>
            <c:idx val="22"/>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B-C87D-4114-BD72-384CC008242D}"/>
              </c:ext>
            </c:extLst>
          </c:dPt>
          <c:dPt>
            <c:idx val="23"/>
            <c:marker>
              <c:symbol val="circle"/>
              <c:size val="7"/>
              <c:spPr>
                <a:solidFill>
                  <a:srgbClr val="C3CFE1"/>
                </a:solidFill>
                <a:ln w="9525" cmpd="sng" algn="ctr">
                  <a:solidFill>
                    <a:srgbClr val="C3CFE1"/>
                  </a:solidFill>
                  <a:prstDash val="solid"/>
                </a:ln>
              </c:spPr>
            </c:marker>
            <c:bubble3D val="0"/>
            <c:extLst>
              <c:ext xmlns:c16="http://schemas.microsoft.com/office/drawing/2014/chart" uri="{C3380CC4-5D6E-409C-BE32-E72D297353CC}">
                <c16:uniqueId val="{0000006C-C87D-4114-BD72-384CC008242D}"/>
              </c:ext>
            </c:extLst>
          </c:dPt>
          <c:dLbls>
            <c:dLbl>
              <c:idx val="0"/>
              <c:layout>
                <c:manualLayout>
                  <c:x val="1.7922336541652838E-2"/>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8-C87D-4114-BD72-384CC008242D}"/>
                </c:ext>
              </c:extLst>
            </c:dLbl>
            <c:dLbl>
              <c:idx val="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9-C87D-4114-BD72-384CC008242D}"/>
                </c:ext>
              </c:extLst>
            </c:dLbl>
            <c:dLbl>
              <c:idx val="4"/>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A-C87D-4114-BD72-384CC008242D}"/>
                </c:ext>
              </c:extLst>
            </c:dLbl>
            <c:dLbl>
              <c:idx val="6"/>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B-C87D-4114-BD72-384CC008242D}"/>
                </c:ext>
              </c:extLst>
            </c:dLbl>
            <c:dLbl>
              <c:idx val="7"/>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C-C87D-4114-BD72-384CC008242D}"/>
                </c:ext>
              </c:extLst>
            </c:dLbl>
            <c:dLbl>
              <c:idx val="8"/>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D-C87D-4114-BD72-384CC008242D}"/>
                </c:ext>
              </c:extLst>
            </c:dLbl>
            <c:dLbl>
              <c:idx val="9"/>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E-C87D-4114-BD72-384CC008242D}"/>
                </c:ext>
              </c:extLst>
            </c:dLbl>
            <c:dLbl>
              <c:idx val="10"/>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5F-C87D-4114-BD72-384CC008242D}"/>
                </c:ext>
              </c:extLst>
            </c:dLbl>
            <c:dLbl>
              <c:idx val="11"/>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0-C87D-4114-BD72-384CC008242D}"/>
                </c:ext>
              </c:extLst>
            </c:dLbl>
            <c:dLbl>
              <c:idx val="1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1-C87D-4114-BD72-384CC008242D}"/>
                </c:ext>
              </c:extLst>
            </c:dLbl>
            <c:dLbl>
              <c:idx val="13"/>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2-C87D-4114-BD72-384CC008242D}"/>
                </c:ext>
              </c:extLst>
            </c:dLbl>
            <c:dLbl>
              <c:idx val="14"/>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3-C87D-4114-BD72-384CC008242D}"/>
                </c:ext>
              </c:extLst>
            </c:dLbl>
            <c:dLbl>
              <c:idx val="15"/>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4-C87D-4114-BD72-384CC008242D}"/>
                </c:ext>
              </c:extLst>
            </c:dLbl>
            <c:dLbl>
              <c:idx val="16"/>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5-C87D-4114-BD72-384CC008242D}"/>
                </c:ext>
              </c:extLst>
            </c:dLbl>
            <c:dLbl>
              <c:idx val="17"/>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6-C87D-4114-BD72-384CC008242D}"/>
                </c:ext>
              </c:extLst>
            </c:dLbl>
            <c:dLbl>
              <c:idx val="18"/>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7-C87D-4114-BD72-384CC008242D}"/>
                </c:ext>
              </c:extLst>
            </c:dLbl>
            <c:dLbl>
              <c:idx val="19"/>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8-C87D-4114-BD72-384CC008242D}"/>
                </c:ext>
              </c:extLst>
            </c:dLbl>
            <c:dLbl>
              <c:idx val="20"/>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9-C87D-4114-BD72-384CC008242D}"/>
                </c:ext>
              </c:extLst>
            </c:dLbl>
            <c:dLbl>
              <c:idx val="21"/>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A-C87D-4114-BD72-384CC008242D}"/>
                </c:ext>
              </c:extLst>
            </c:dLbl>
            <c:dLbl>
              <c:idx val="22"/>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B-C87D-4114-BD72-384CC008242D}"/>
                </c:ext>
              </c:extLst>
            </c:dLbl>
            <c:dLbl>
              <c:idx val="23"/>
              <c:layout>
                <c:manualLayout>
                  <c:x val="0"/>
                  <c:y val="5.1421404682274248E-2"/>
                </c:manualLayout>
              </c:layout>
              <c:numFmt formatCode="#,##0.0;&quot;-&quot;#,##0.0" sourceLinked="0"/>
              <c:spPr>
                <a:noFill/>
                <a:ln>
                  <a:noFill/>
                </a:ln>
              </c:spPr>
              <c:txPr>
                <a:bodyPr wrap="none"/>
                <a:lstStyle/>
                <a:p>
                  <a:pPr>
                    <a:defRPr kumimoji="1" lang="ja-JP" sz="12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6C-C87D-4114-BD72-384CC008242D}"/>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Sheet1!$A$5:$Y$5</c:f>
              <c:numCache>
                <c:formatCode>General</c:formatCode>
                <c:ptCount val="25"/>
                <c:pt idx="0">
                  <c:v>6.2</c:v>
                </c:pt>
                <c:pt idx="1">
                  <c:v>6.25</c:v>
                </c:pt>
                <c:pt idx="2">
                  <c:v>6.3</c:v>
                </c:pt>
                <c:pt idx="3">
                  <c:v>6.1999999999999993</c:v>
                </c:pt>
                <c:pt idx="4">
                  <c:v>6.1</c:v>
                </c:pt>
                <c:pt idx="5">
                  <c:v>6.05</c:v>
                </c:pt>
                <c:pt idx="6">
                  <c:v>6</c:v>
                </c:pt>
                <c:pt idx="7">
                  <c:v>6.5</c:v>
                </c:pt>
                <c:pt idx="8">
                  <c:v>6.4</c:v>
                </c:pt>
                <c:pt idx="9">
                  <c:v>6.5</c:v>
                </c:pt>
                <c:pt idx="10">
                  <c:v>6.6</c:v>
                </c:pt>
                <c:pt idx="11">
                  <c:v>7.2</c:v>
                </c:pt>
                <c:pt idx="12">
                  <c:v>6.7</c:v>
                </c:pt>
                <c:pt idx="13">
                  <c:v>6.9</c:v>
                </c:pt>
                <c:pt idx="14">
                  <c:v>7.1</c:v>
                </c:pt>
                <c:pt idx="15">
                  <c:v>7.5</c:v>
                </c:pt>
                <c:pt idx="16">
                  <c:v>7.3</c:v>
                </c:pt>
                <c:pt idx="17">
                  <c:v>7.3</c:v>
                </c:pt>
                <c:pt idx="18">
                  <c:v>7.2</c:v>
                </c:pt>
                <c:pt idx="19">
                  <c:v>7.7</c:v>
                </c:pt>
                <c:pt idx="20">
                  <c:v>7.5</c:v>
                </c:pt>
                <c:pt idx="21">
                  <c:v>7.6</c:v>
                </c:pt>
                <c:pt idx="22">
                  <c:v>7.7</c:v>
                </c:pt>
                <c:pt idx="23">
                  <c:v>7.9</c:v>
                </c:pt>
              </c:numCache>
            </c:numRef>
          </c:val>
          <c:smooth val="0"/>
          <c:extLst>
            <c:ext xmlns:c16="http://schemas.microsoft.com/office/drawing/2014/chart" uri="{C3380CC4-5D6E-409C-BE32-E72D297353CC}">
              <c16:uniqueId val="{0000006D-C87D-4114-BD72-384CC008242D}"/>
            </c:ext>
          </c:extLst>
        </c:ser>
        <c:dLbls>
          <c:showLegendKey val="0"/>
          <c:showVal val="0"/>
          <c:showCatName val="0"/>
          <c:showSerName val="0"/>
          <c:showPercent val="0"/>
          <c:showBubbleSize val="0"/>
        </c:dLbls>
        <c:smooth val="0"/>
        <c:axId val="1704764351"/>
        <c:axId val="1"/>
      </c:lineChart>
      <c:catAx>
        <c:axId val="1704764351"/>
        <c:scaling>
          <c:orientation val="minMax"/>
        </c:scaling>
        <c:delete val="0"/>
        <c:axPos val="b"/>
        <c:majorGridlines>
          <c:spPr>
            <a:ln>
              <a:noFill/>
            </a:ln>
          </c:spPr>
        </c:majorGridlines>
        <c:majorTickMark val="none"/>
        <c:minorTickMark val="none"/>
        <c:tickLblPos val="none"/>
        <c:spPr>
          <a:ln w="9525" cmpd="sng" algn="ctr">
            <a:solidFill>
              <a:schemeClr val="tx1"/>
            </a:solidFill>
            <a:prstDash val="solid"/>
          </a:ln>
        </c:spPr>
        <c:txPr>
          <a:bodyPr/>
          <a:lstStyle/>
          <a:p>
            <a:pPr>
              <a:defRPr lang="ja-JP"/>
            </a:pPr>
            <a:endParaRPr lang="en-US"/>
          </a:p>
        </c:txPr>
        <c:crossAx val="1"/>
        <c:crosses val="min"/>
        <c:auto val="0"/>
        <c:lblAlgn val="ctr"/>
        <c:lblOffset val="100"/>
        <c:noMultiLvlLbl val="0"/>
      </c:catAx>
      <c:valAx>
        <c:axId val="1"/>
        <c:scaling>
          <c:orientation val="minMax"/>
          <c:max val="50"/>
          <c:min val="0"/>
        </c:scaling>
        <c:delete val="0"/>
        <c:axPos val="l"/>
        <c:majorGridlines>
          <c:spPr>
            <a:ln>
              <a:noFill/>
            </a:ln>
          </c:spPr>
        </c:majorGridlines>
        <c:numFmt formatCode="#,##0;&quot;-&quot;#,##0" sourceLinked="0"/>
        <c:majorTickMark val="out"/>
        <c:minorTickMark val="none"/>
        <c:tickLblPos val="nextTo"/>
        <c:spPr>
          <a:ln w="9525" cmpd="sng" algn="ctr">
            <a:solidFill>
              <a:schemeClr val="tx1"/>
            </a:solidFill>
            <a:prstDash val="solid"/>
          </a:ln>
        </c:spPr>
        <c:txPr>
          <a:bodyPr wrap="none"/>
          <a:lstStyle/>
          <a:p>
            <a:pPr>
              <a:defRPr kumimoji="1" lang="ja-JP" sz="1200" kern="1200">
                <a:solidFill>
                  <a:schemeClr val="tx1"/>
                </a:solidFill>
                <a:latin typeface="+mn-lt"/>
                <a:ea typeface="+mn-ea"/>
                <a:cs typeface="+mn-cs"/>
              </a:defRPr>
            </a:pPr>
            <a:endParaRPr lang="en-US"/>
          </a:p>
        </c:txPr>
        <c:crossAx val="1704764351"/>
        <c:crosses val="min"/>
        <c:crossBetween val="midCat"/>
        <c:majorUnit val="5"/>
      </c:valAx>
    </c:plotArea>
    <c:plotVisOnly val="0"/>
    <c:dispBlanksAs val="gap"/>
    <c:showDLblsOverMax val="1"/>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8.5248085248085248E-2"/>
          <c:y val="5.6326854422848079E-2"/>
          <c:w val="0.88677988677988673"/>
          <c:h val="0.88734629115430386"/>
        </c:manualLayout>
      </c:layout>
      <c:lineChart>
        <c:grouping val="standard"/>
        <c:varyColors val="0"/>
        <c:ser>
          <c:idx val="0"/>
          <c:order val="0"/>
          <c:spPr>
            <a:ln w="9525" cmpd="sng" algn="ctr">
              <a:solidFill>
                <a:srgbClr val="3399CC"/>
              </a:solidFill>
              <a:prstDash val="solid"/>
            </a:ln>
          </c:spPr>
          <c:marker>
            <c:symbol val="circle"/>
            <c:size val="6"/>
            <c:spPr>
              <a:solidFill>
                <a:srgbClr val="3399CC"/>
              </a:solidFill>
              <a:ln w="9525" cmpd="sng" algn="ctr">
                <a:solidFill>
                  <a:srgbClr val="3399CC"/>
                </a:solidFill>
                <a:prstDash val="solid"/>
              </a:ln>
            </c:spPr>
          </c:marker>
          <c:dLbls>
            <c:dLbl>
              <c:idx val="0"/>
              <c:layout>
                <c:manualLayout>
                  <c:x val="2.863802863802864E-2"/>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F4D8-49DF-B6C6-0BE1C42CA6A0}"/>
                </c:ext>
              </c:extLst>
            </c:dLbl>
            <c:dLbl>
              <c:idx val="1"/>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F4D8-49DF-B6C6-0BE1C42CA6A0}"/>
                </c:ext>
              </c:extLst>
            </c:dLbl>
            <c:dLbl>
              <c:idx val="2"/>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F4D8-49DF-B6C6-0BE1C42CA6A0}"/>
                </c:ext>
              </c:extLst>
            </c:dLbl>
            <c:dLbl>
              <c:idx val="3"/>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F4D8-49DF-B6C6-0BE1C42CA6A0}"/>
                </c:ext>
              </c:extLst>
            </c:dLbl>
            <c:dLbl>
              <c:idx val="4"/>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F4D8-49DF-B6C6-0BE1C42CA6A0}"/>
                </c:ext>
              </c:extLst>
            </c:dLbl>
            <c:dLbl>
              <c:idx val="5"/>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F4D8-49DF-B6C6-0BE1C42CA6A0}"/>
                </c:ext>
              </c:extLst>
            </c:dLbl>
            <c:dLbl>
              <c:idx val="6"/>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F4D8-49DF-B6C6-0BE1C42CA6A0}"/>
                </c:ext>
              </c:extLst>
            </c:dLbl>
            <c:dLbl>
              <c:idx val="7"/>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F4D8-49DF-B6C6-0BE1C42CA6A0}"/>
                </c:ext>
              </c:extLst>
            </c:dLbl>
            <c:dLbl>
              <c:idx val="8"/>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F4D8-49DF-B6C6-0BE1C42CA6A0}"/>
                </c:ext>
              </c:extLst>
            </c:dLbl>
            <c:dLbl>
              <c:idx val="9"/>
              <c:layout>
                <c:manualLayout>
                  <c:x val="-4.195804195804196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F4D8-49DF-B6C6-0BE1C42CA6A0}"/>
                </c:ext>
              </c:extLst>
            </c:dLbl>
            <c:dLbl>
              <c:idx val="10"/>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F4D8-49DF-B6C6-0BE1C42CA6A0}"/>
                </c:ext>
              </c:extLst>
            </c:dLbl>
            <c:dLbl>
              <c:idx val="11"/>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F4D8-49DF-B6C6-0BE1C42CA6A0}"/>
                </c:ext>
              </c:extLst>
            </c:dLbl>
            <c:dLbl>
              <c:idx val="12"/>
              <c:layout>
                <c:manualLayout>
                  <c:x val="4.195804195804196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F4D8-49DF-B6C6-0BE1C42CA6A0}"/>
                </c:ext>
              </c:extLst>
            </c:dLbl>
            <c:dLbl>
              <c:idx val="13"/>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F4D8-49DF-B6C6-0BE1C42CA6A0}"/>
                </c:ext>
              </c:extLst>
            </c:dLbl>
            <c:dLbl>
              <c:idx val="14"/>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F4D8-49DF-B6C6-0BE1C42CA6A0}"/>
                </c:ext>
              </c:extLst>
            </c:dLbl>
            <c:dLbl>
              <c:idx val="15"/>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F-F4D8-49DF-B6C6-0BE1C42CA6A0}"/>
                </c:ext>
              </c:extLst>
            </c:dLbl>
            <c:dLbl>
              <c:idx val="16"/>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0-F4D8-49DF-B6C6-0BE1C42CA6A0}"/>
                </c:ext>
              </c:extLst>
            </c:dLbl>
            <c:dLbl>
              <c:idx val="17"/>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1-F4D8-49DF-B6C6-0BE1C42CA6A0}"/>
                </c:ext>
              </c:extLst>
            </c:dLbl>
            <c:dLbl>
              <c:idx val="18"/>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2-F4D8-49DF-B6C6-0BE1C42CA6A0}"/>
                </c:ext>
              </c:extLst>
            </c:dLbl>
            <c:dLbl>
              <c:idx val="19"/>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3-F4D8-49DF-B6C6-0BE1C42CA6A0}"/>
                </c:ext>
              </c:extLst>
            </c:dLbl>
            <c:dLbl>
              <c:idx val="20"/>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4-F4D8-49DF-B6C6-0BE1C42CA6A0}"/>
                </c:ext>
              </c:extLst>
            </c:dLbl>
            <c:dLbl>
              <c:idx val="21"/>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5-F4D8-49DF-B6C6-0BE1C42CA6A0}"/>
                </c:ext>
              </c:extLst>
            </c:dLbl>
            <c:dLbl>
              <c:idx val="22"/>
              <c:layout>
                <c:manualLayout>
                  <c:x val="4.195804195804196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6-F4D8-49DF-B6C6-0BE1C42CA6A0}"/>
                </c:ext>
              </c:extLst>
            </c:dLbl>
            <c:dLbl>
              <c:idx val="23"/>
              <c:layout>
                <c:manualLayout>
                  <c:x val="-4.195804195804196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7-F4D8-49DF-B6C6-0BE1C42CA6A0}"/>
                </c:ext>
              </c:extLst>
            </c:dLbl>
            <c:dLbl>
              <c:idx val="24"/>
              <c:layout>
                <c:manualLayout>
                  <c:x val="-4.195804195804196E-2"/>
                  <c:y val="0"/>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8-F4D8-49DF-B6C6-0BE1C42CA6A0}"/>
                </c:ext>
              </c:extLst>
            </c:dLbl>
            <c:dLbl>
              <c:idx val="25"/>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19-F4D8-49DF-B6C6-0BE1C42CA6A0}"/>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Sheet1!$A$1:$Z$1</c:f>
              <c:numCache>
                <c:formatCode>General</c:formatCode>
                <c:ptCount val="26"/>
                <c:pt idx="0">
                  <c:v>2.6852833333333299</c:v>
                </c:pt>
                <c:pt idx="1">
                  <c:v>2.7592666666666665</c:v>
                </c:pt>
                <c:pt idx="2">
                  <c:v>2.9018166666666665</c:v>
                </c:pt>
                <c:pt idx="3">
                  <c:v>2.7920499999999997</c:v>
                </c:pt>
                <c:pt idx="4">
                  <c:v>2.6706249999999998</c:v>
                </c:pt>
                <c:pt idx="5">
                  <c:v>2.7454666666666672</c:v>
                </c:pt>
                <c:pt idx="6">
                  <c:v>3.0825166666666668</c:v>
                </c:pt>
                <c:pt idx="7">
                  <c:v>3.4160750000000006</c:v>
                </c:pt>
                <c:pt idx="8">
                  <c:v>3.0859916666666667</c:v>
                </c:pt>
                <c:pt idx="9">
                  <c:v>2.7278333333333333</c:v>
                </c:pt>
                <c:pt idx="10">
                  <c:v>2.7514249999999998</c:v>
                </c:pt>
                <c:pt idx="11">
                  <c:v>2.599016666666667</c:v>
                </c:pt>
                <c:pt idx="12">
                  <c:v>2.582758333333333</c:v>
                </c:pt>
                <c:pt idx="13">
                  <c:v>3.1725166666666671</c:v>
                </c:pt>
                <c:pt idx="14">
                  <c:v>3.2740333333333336</c:v>
                </c:pt>
                <c:pt idx="15">
                  <c:v>3.5220583333333333</c:v>
                </c:pt>
                <c:pt idx="16">
                  <c:v>3.0943499999999999</c:v>
                </c:pt>
                <c:pt idx="17">
                  <c:v>3.3154416666666662</c:v>
                </c:pt>
                <c:pt idx="18">
                  <c:v>3.4154916666666666</c:v>
                </c:pt>
                <c:pt idx="19">
                  <c:v>3.5279416666666665</c:v>
                </c:pt>
                <c:pt idx="20">
                  <c:v>3.3930333333333338</c:v>
                </c:pt>
                <c:pt idx="21">
                  <c:v>3.4425250000000003</c:v>
                </c:pt>
                <c:pt idx="22">
                  <c:v>3.7525833333333334</c:v>
                </c:pt>
                <c:pt idx="23">
                  <c:v>4.1020000000000003</c:v>
                </c:pt>
                <c:pt idx="24">
                  <c:v>4.6340000000000003</c:v>
                </c:pt>
                <c:pt idx="25">
                  <c:v>5.0129999999999999</c:v>
                </c:pt>
              </c:numCache>
            </c:numRef>
          </c:val>
          <c:smooth val="0"/>
          <c:extLst>
            <c:ext xmlns:c16="http://schemas.microsoft.com/office/drawing/2014/chart" uri="{C3380CC4-5D6E-409C-BE32-E72D297353CC}">
              <c16:uniqueId val="{0000001A-F4D8-49DF-B6C6-0BE1C42CA6A0}"/>
            </c:ext>
          </c:extLst>
        </c:ser>
        <c:dLbls>
          <c:showLegendKey val="0"/>
          <c:showVal val="0"/>
          <c:showCatName val="0"/>
          <c:showSerName val="0"/>
          <c:showPercent val="0"/>
          <c:showBubbleSize val="0"/>
        </c:dLbls>
        <c:marker val="1"/>
        <c:smooth val="0"/>
        <c:axId val="2013368463"/>
        <c:axId val="1"/>
      </c:lineChart>
      <c:catAx>
        <c:axId val="2013368463"/>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800" kern="1200">
                <a:latin typeface="+mn-lt"/>
                <a:ea typeface="+mn-ea"/>
                <a:cs typeface="+mn-cs"/>
                <a:sym typeface="+mn-lt"/>
              </a:defRPr>
            </a:pPr>
            <a:endParaRPr lang="en-US"/>
          </a:p>
        </c:txPr>
        <c:crossAx val="1"/>
        <c:crosses val="min"/>
        <c:auto val="0"/>
        <c:lblAlgn val="ctr"/>
        <c:lblOffset val="100"/>
        <c:noMultiLvlLbl val="0"/>
      </c:catAx>
      <c:valAx>
        <c:axId val="1"/>
        <c:scaling>
          <c:orientation val="minMax"/>
          <c:max val="5.5"/>
          <c:min val="0"/>
        </c:scaling>
        <c:delete val="0"/>
        <c:axPos val="l"/>
        <c:majorGridlines>
          <c:spPr>
            <a:ln>
              <a:noFill/>
            </a:ln>
          </c:spPr>
        </c:majorGridlines>
        <c:numFmt formatCode="#,##0.0;&quot;-&quot;#,##0.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2013368463"/>
        <c:crosses val="min"/>
        <c:crossBetween val="midCat"/>
        <c:majorUnit val="0.5"/>
      </c:valAx>
    </c:plotArea>
    <c:plotVisOnly val="0"/>
    <c:dispBlanksAs val="gap"/>
    <c:showDLblsOverMax val="1"/>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3092105263157893E-2"/>
          <c:y val="5.6326854422848079E-2"/>
          <c:w val="0.87927631578947374"/>
          <c:h val="0.88734629115430386"/>
        </c:manualLayout>
      </c:layout>
      <c:lineChart>
        <c:grouping val="standard"/>
        <c:varyColors val="0"/>
        <c:ser>
          <c:idx val="0"/>
          <c:order val="0"/>
          <c:spPr>
            <a:ln w="9525" cmpd="sng" algn="ctr">
              <a:solidFill>
                <a:srgbClr val="3399CC"/>
              </a:solidFill>
              <a:prstDash val="solid"/>
            </a:ln>
          </c:spPr>
          <c:marker>
            <c:symbol val="circle"/>
            <c:size val="6"/>
            <c:spPr>
              <a:solidFill>
                <a:srgbClr val="3399CC"/>
              </a:solidFill>
              <a:ln w="9525" cmpd="sng" algn="ctr">
                <a:solidFill>
                  <a:srgbClr val="3399CC"/>
                </a:solidFill>
                <a:prstDash val="solid"/>
              </a:ln>
            </c:spPr>
          </c:marker>
          <c:dLbls>
            <c:dLbl>
              <c:idx val="0"/>
              <c:layout>
                <c:manualLayout>
                  <c:x val="2.8289473684210528E-2"/>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30D-4FC1-9E1D-3C9DA6207AF5}"/>
                </c:ext>
              </c:extLst>
            </c:dLbl>
            <c:dLbl>
              <c:idx val="1"/>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1-430D-4FC1-9E1D-3C9DA6207AF5}"/>
                </c:ext>
              </c:extLst>
            </c:dLbl>
            <c:dLbl>
              <c:idx val="5"/>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2-430D-4FC1-9E1D-3C9DA6207AF5}"/>
                </c:ext>
              </c:extLst>
            </c:dLbl>
            <c:dLbl>
              <c:idx val="6"/>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3-430D-4FC1-9E1D-3C9DA6207AF5}"/>
                </c:ext>
              </c:extLst>
            </c:dLbl>
            <c:dLbl>
              <c:idx val="8"/>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4-430D-4FC1-9E1D-3C9DA6207AF5}"/>
                </c:ext>
              </c:extLst>
            </c:dLbl>
            <c:dLbl>
              <c:idx val="10"/>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5-430D-4FC1-9E1D-3C9DA6207AF5}"/>
                </c:ext>
              </c:extLst>
            </c:dLbl>
            <c:dLbl>
              <c:idx val="11"/>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6-430D-4FC1-9E1D-3C9DA6207AF5}"/>
                </c:ext>
              </c:extLst>
            </c:dLbl>
            <c:dLbl>
              <c:idx val="14"/>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7-430D-4FC1-9E1D-3C9DA6207AF5}"/>
                </c:ext>
              </c:extLst>
            </c:dLbl>
            <c:dLbl>
              <c:idx val="16"/>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8-430D-4FC1-9E1D-3C9DA6207AF5}"/>
                </c:ext>
              </c:extLst>
            </c:dLbl>
            <c:dLbl>
              <c:idx val="17"/>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9-430D-4FC1-9E1D-3C9DA6207AF5}"/>
                </c:ext>
              </c:extLst>
            </c:dLbl>
            <c:dLbl>
              <c:idx val="18"/>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A-430D-4FC1-9E1D-3C9DA6207AF5}"/>
                </c:ext>
              </c:extLst>
            </c:dLbl>
            <c:dLbl>
              <c:idx val="19"/>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B-430D-4FC1-9E1D-3C9DA6207AF5}"/>
                </c:ext>
              </c:extLst>
            </c:dLbl>
            <c:dLbl>
              <c:idx val="22"/>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C-430D-4FC1-9E1D-3C9DA6207AF5}"/>
                </c:ext>
              </c:extLst>
            </c:dLbl>
            <c:dLbl>
              <c:idx val="25"/>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D-430D-4FC1-9E1D-3C9DA6207AF5}"/>
                </c:ext>
              </c:extLst>
            </c:dLbl>
            <c:dLbl>
              <c:idx val="26"/>
              <c:layout>
                <c:manualLayout>
                  <c:x val="0"/>
                  <c:y val="-4.2840142800476003E-2"/>
                </c:manualLayout>
              </c:layout>
              <c:numFmt formatCode="#,##0.0;&quot;-&quot;#,##0.0" sourceLinked="0"/>
              <c:spPr>
                <a:noFill/>
                <a:ln>
                  <a:noFill/>
                </a:ln>
              </c:spPr>
              <c:txPr>
                <a:bodyPr wrap="none"/>
                <a:lstStyle/>
                <a:p>
                  <a:pPr>
                    <a:defRPr kumimoji="1" lang="ja-JP" sz="1000" kern="1200">
                      <a:solidFill>
                        <a:schemeClr val="tx1"/>
                      </a:solidFill>
                      <a:latin typeface="+mn-lt"/>
                      <a:ea typeface="+mn-ea"/>
                      <a:cs typeface="+mn-cs"/>
                      <a:sym typeface="+mn-lt"/>
                    </a:defRPr>
                  </a:pPr>
                  <a:endParaRPr lang="en-US"/>
                </a:p>
              </c:txPr>
              <c:dLblPos val="ctr"/>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E-430D-4FC1-9E1D-3C9DA6207AF5}"/>
                </c:ext>
              </c:extLst>
            </c:dLbl>
            <c:spPr>
              <a:noFill/>
              <a:ln>
                <a:noFill/>
              </a:ln>
              <a:effectLst/>
            </c:spPr>
            <c:txPr>
              <a:bodyPr wrap="square" lIns="38100" tIns="19050" rIns="38100" bIns="19050" anchor="ctr">
                <a:spAutoFit/>
              </a:bodyPr>
              <a:lstStyle/>
              <a:p>
                <a:pPr>
                  <a:defRPr lang="ja-JP"/>
                </a:pPr>
                <a:endParaRPr lang="en-US"/>
              </a:p>
            </c:txPr>
            <c:showLegendKey val="0"/>
            <c:showVal val="0"/>
            <c:showCatName val="0"/>
            <c:showSerName val="0"/>
            <c:showPercent val="0"/>
            <c:showBubbleSize val="0"/>
            <c:extLst>
              <c:ext xmlns:c15="http://schemas.microsoft.com/office/drawing/2012/chart" uri="{CE6537A1-D6FC-4f65-9D91-7224C49458BB}">
                <c15:showLeaderLines val="0"/>
              </c:ext>
            </c:extLst>
          </c:dLbls>
          <c:val>
            <c:numRef>
              <c:f>Sheet1!$A$1:$AA$1</c:f>
              <c:numCache>
                <c:formatCode>General</c:formatCode>
                <c:ptCount val="27"/>
                <c:pt idx="0">
                  <c:v>1.7</c:v>
                </c:pt>
                <c:pt idx="1">
                  <c:v>1.6</c:v>
                </c:pt>
                <c:pt idx="2">
                  <c:v>0.7</c:v>
                </c:pt>
                <c:pt idx="3">
                  <c:v>1.8</c:v>
                </c:pt>
                <c:pt idx="4">
                  <c:v>2.8</c:v>
                </c:pt>
                <c:pt idx="5">
                  <c:v>4.5</c:v>
                </c:pt>
                <c:pt idx="6">
                  <c:v>4.7</c:v>
                </c:pt>
                <c:pt idx="7">
                  <c:v>2.2000000000000002</c:v>
                </c:pt>
                <c:pt idx="8">
                  <c:v>5.5</c:v>
                </c:pt>
                <c:pt idx="9">
                  <c:v>-0.9</c:v>
                </c:pt>
                <c:pt idx="10">
                  <c:v>3.3</c:v>
                </c:pt>
                <c:pt idx="11">
                  <c:v>3.8</c:v>
                </c:pt>
                <c:pt idx="12">
                  <c:v>3</c:v>
                </c:pt>
                <c:pt idx="13">
                  <c:v>2.2000000000000002</c:v>
                </c:pt>
                <c:pt idx="14">
                  <c:v>1.9</c:v>
                </c:pt>
                <c:pt idx="15">
                  <c:v>-0.9</c:v>
                </c:pt>
                <c:pt idx="16">
                  <c:v>0.2</c:v>
                </c:pt>
                <c:pt idx="17">
                  <c:v>0.7</c:v>
                </c:pt>
                <c:pt idx="18">
                  <c:v>1.1000000000000001</c:v>
                </c:pt>
                <c:pt idx="19">
                  <c:v>0.7</c:v>
                </c:pt>
                <c:pt idx="20">
                  <c:v>-0.8</c:v>
                </c:pt>
                <c:pt idx="21">
                  <c:v>1.2</c:v>
                </c:pt>
                <c:pt idx="22">
                  <c:v>6.1</c:v>
                </c:pt>
                <c:pt idx="23">
                  <c:v>1.2</c:v>
                </c:pt>
                <c:pt idx="24">
                  <c:v>0.4</c:v>
                </c:pt>
                <c:pt idx="25">
                  <c:v>0.2</c:v>
                </c:pt>
                <c:pt idx="26">
                  <c:v>0.7</c:v>
                </c:pt>
              </c:numCache>
            </c:numRef>
          </c:val>
          <c:smooth val="0"/>
          <c:extLst>
            <c:ext xmlns:c16="http://schemas.microsoft.com/office/drawing/2014/chart" uri="{C3380CC4-5D6E-409C-BE32-E72D297353CC}">
              <c16:uniqueId val="{0000000F-430D-4FC1-9E1D-3C9DA6207AF5}"/>
            </c:ext>
          </c:extLst>
        </c:ser>
        <c:dLbls>
          <c:showLegendKey val="0"/>
          <c:showVal val="0"/>
          <c:showCatName val="0"/>
          <c:showSerName val="0"/>
          <c:showPercent val="0"/>
          <c:showBubbleSize val="0"/>
        </c:dLbls>
        <c:marker val="1"/>
        <c:smooth val="0"/>
        <c:axId val="2013439983"/>
        <c:axId val="1"/>
      </c:lineChart>
      <c:catAx>
        <c:axId val="2013439983"/>
        <c:scaling>
          <c:orientation val="minMax"/>
        </c:scaling>
        <c:delete val="0"/>
        <c:axPos val="b"/>
        <c:majorGridlines>
          <c:spPr>
            <a:ln>
              <a:noFill/>
            </a:ln>
          </c:spPr>
        </c:majorGridlines>
        <c:majorTickMark val="out"/>
        <c:minorTickMark val="none"/>
        <c:tickLblPos val="none"/>
        <c:spPr>
          <a:ln w="9525" cmpd="sng" algn="ctr">
            <a:solidFill>
              <a:schemeClr val="tx1"/>
            </a:solidFill>
            <a:prstDash val="solid"/>
          </a:ln>
        </c:spPr>
        <c:txPr>
          <a:bodyPr wrap="none"/>
          <a:lstStyle/>
          <a:p>
            <a:pPr>
              <a:defRPr kumimoji="1" lang="ja-JP" sz="1000" kern="1200">
                <a:latin typeface="+mn-lt"/>
                <a:ea typeface="+mn-ea"/>
                <a:cs typeface="+mn-cs"/>
                <a:sym typeface="+mn-lt"/>
              </a:defRPr>
            </a:pPr>
            <a:endParaRPr lang="en-US"/>
          </a:p>
        </c:txPr>
        <c:crossAx val="1"/>
        <c:crossesAt val="0"/>
        <c:auto val="0"/>
        <c:lblAlgn val="ctr"/>
        <c:lblOffset val="100"/>
        <c:noMultiLvlLbl val="0"/>
      </c:catAx>
      <c:valAx>
        <c:axId val="1"/>
        <c:scaling>
          <c:orientation val="minMax"/>
          <c:max val="7"/>
          <c:min val="-2"/>
        </c:scaling>
        <c:delete val="0"/>
        <c:axPos val="l"/>
        <c:majorGridlines>
          <c:spPr>
            <a:ln>
              <a:noFill/>
            </a:ln>
          </c:spPr>
        </c:majorGridlines>
        <c:numFmt formatCode="#,##0.0;&quot;-&quot;#,##0.0" sourceLinked="0"/>
        <c:majorTickMark val="out"/>
        <c:minorTickMark val="none"/>
        <c:tickLblPos val="nextTo"/>
        <c:spPr>
          <a:ln w="9525" cmpd="sng" algn="ctr">
            <a:solidFill>
              <a:schemeClr val="tx1"/>
            </a:solidFill>
            <a:prstDash val="solid"/>
          </a:ln>
        </c:spPr>
        <c:txPr>
          <a:bodyPr wrap="none"/>
          <a:lstStyle/>
          <a:p>
            <a:pPr>
              <a:defRPr kumimoji="1" lang="ja-JP" sz="1000" kern="1200">
                <a:solidFill>
                  <a:schemeClr val="tx1"/>
                </a:solidFill>
                <a:latin typeface="+mn-lt"/>
                <a:ea typeface="+mn-ea"/>
                <a:cs typeface="+mn-cs"/>
                <a:sym typeface="+mn-lt"/>
              </a:defRPr>
            </a:pPr>
            <a:endParaRPr lang="en-US"/>
          </a:p>
        </c:txPr>
        <c:crossAx val="2013439983"/>
        <c:crosses val="min"/>
        <c:crossBetween val="midCat"/>
        <c:majorUnit val="1"/>
      </c:valAx>
    </c:plotArea>
    <c:plotVisOnly val="0"/>
    <c:dispBlanksAs val="gap"/>
    <c:showDLblsOverMax val="1"/>
  </c:chart>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6" y="2"/>
            <a:ext cx="2919413" cy="495300"/>
          </a:xfrm>
          <a:prstGeom prst="rect">
            <a:avLst/>
          </a:prstGeom>
        </p:spPr>
        <p:txBody>
          <a:bodyPr vert="horz" lIns="91384" tIns="45691" rIns="91384" bIns="45691" rtlCol="0"/>
          <a:lstStyle>
            <a:lvl1pPr algn="l">
              <a:defRPr sz="1200"/>
            </a:lvl1pPr>
          </a:lstStyle>
          <a:p>
            <a:endParaRPr kumimoji="1" lang="ja-JP" altLang="en-US" dirty="0">
              <a:latin typeface="Arial" panose="020B0604020202020204" pitchFamily="34" charset="0"/>
            </a:endParaRPr>
          </a:p>
        </p:txBody>
      </p:sp>
      <p:sp>
        <p:nvSpPr>
          <p:cNvPr id="3" name="日付プレースホルダー 2"/>
          <p:cNvSpPr>
            <a:spLocks noGrp="1"/>
          </p:cNvSpPr>
          <p:nvPr>
            <p:ph type="dt" sz="quarter" idx="1"/>
          </p:nvPr>
        </p:nvSpPr>
        <p:spPr>
          <a:xfrm>
            <a:off x="3814763" y="2"/>
            <a:ext cx="2919412" cy="495300"/>
          </a:xfrm>
          <a:prstGeom prst="rect">
            <a:avLst/>
          </a:prstGeom>
        </p:spPr>
        <p:txBody>
          <a:bodyPr vert="horz" lIns="91384" tIns="45691" rIns="91384" bIns="45691" rtlCol="0"/>
          <a:lstStyle>
            <a:lvl1pPr algn="r">
              <a:defRPr sz="1200"/>
            </a:lvl1pPr>
          </a:lstStyle>
          <a:p>
            <a:fld id="{AD5813BB-2A59-4094-A80D-63C58A298EE5}" type="datetimeFigureOut">
              <a:rPr kumimoji="1" lang="ja-JP" altLang="en-US" smtClean="0">
                <a:latin typeface="Arial" panose="020B0604020202020204" pitchFamily="34" charset="0"/>
              </a:rPr>
              <a:pPr/>
              <a:t>2026/4/24</a:t>
            </a:fld>
            <a:endParaRPr kumimoji="1" lang="ja-JP" altLang="en-US" dirty="0">
              <a:latin typeface="Arial" panose="020B0604020202020204" pitchFamily="34" charset="0"/>
            </a:endParaRPr>
          </a:p>
        </p:txBody>
      </p:sp>
      <p:sp>
        <p:nvSpPr>
          <p:cNvPr id="4" name="フッター プレースホルダー 3"/>
          <p:cNvSpPr>
            <a:spLocks noGrp="1"/>
          </p:cNvSpPr>
          <p:nvPr>
            <p:ph type="ftr" sz="quarter" idx="2"/>
          </p:nvPr>
        </p:nvSpPr>
        <p:spPr>
          <a:xfrm>
            <a:off x="6" y="9371018"/>
            <a:ext cx="2919413" cy="495300"/>
          </a:xfrm>
          <a:prstGeom prst="rect">
            <a:avLst/>
          </a:prstGeom>
        </p:spPr>
        <p:txBody>
          <a:bodyPr vert="horz" lIns="91384" tIns="45691" rIns="91384" bIns="45691" rtlCol="0" anchor="b"/>
          <a:lstStyle>
            <a:lvl1pPr algn="l">
              <a:defRPr sz="1200"/>
            </a:lvl1pPr>
          </a:lstStyle>
          <a:p>
            <a:endParaRPr kumimoji="1" lang="ja-JP" altLang="en-US" dirty="0">
              <a:latin typeface="Arial" panose="020B0604020202020204" pitchFamily="34" charset="0"/>
            </a:endParaRPr>
          </a:p>
        </p:txBody>
      </p:sp>
      <p:sp>
        <p:nvSpPr>
          <p:cNvPr id="5" name="スライド番号プレースホルダー 4"/>
          <p:cNvSpPr>
            <a:spLocks noGrp="1"/>
          </p:cNvSpPr>
          <p:nvPr>
            <p:ph type="sldNum" sz="quarter" idx="3"/>
          </p:nvPr>
        </p:nvSpPr>
        <p:spPr>
          <a:xfrm>
            <a:off x="3814763" y="9371018"/>
            <a:ext cx="2919412" cy="495300"/>
          </a:xfrm>
          <a:prstGeom prst="rect">
            <a:avLst/>
          </a:prstGeom>
        </p:spPr>
        <p:txBody>
          <a:bodyPr vert="horz" lIns="91384" tIns="45691" rIns="91384" bIns="45691" rtlCol="0" anchor="b"/>
          <a:lstStyle>
            <a:lvl1pPr algn="r">
              <a:defRPr sz="1200"/>
            </a:lvl1pPr>
          </a:lstStyle>
          <a:p>
            <a:fld id="{A6BB9159-7815-4378-BBEB-37E2EF11ACE4}" type="slidenum">
              <a:rPr kumimoji="1" lang="ja-JP" altLang="en-US" smtClean="0">
                <a:latin typeface="Arial" panose="020B0604020202020204" pitchFamily="34" charset="0"/>
              </a:rPr>
              <a:pPr/>
              <a:t>‹#›</a:t>
            </a:fld>
            <a:endParaRPr kumimoji="1" lang="ja-JP" altLang="en-US" dirty="0">
              <a:latin typeface="Arial" panose="020B0604020202020204" pitchFamily="34" charset="0"/>
            </a:endParaRPr>
          </a:p>
        </p:txBody>
      </p:sp>
    </p:spTree>
    <p:extLst>
      <p:ext uri="{BB962C8B-B14F-4D97-AF65-F5344CB8AC3E}">
        <p14:creationId xmlns:p14="http://schemas.microsoft.com/office/powerpoint/2010/main" val="273030792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 1"/>
          <p:cNvSpPr>
            <a:spLocks noGrp="1"/>
          </p:cNvSpPr>
          <p:nvPr>
            <p:ph type="hdr" sz="quarter"/>
          </p:nvPr>
        </p:nvSpPr>
        <p:spPr>
          <a:xfrm>
            <a:off x="6" y="5"/>
            <a:ext cx="2919565" cy="493869"/>
          </a:xfrm>
          <a:prstGeom prst="rect">
            <a:avLst/>
          </a:prstGeom>
        </p:spPr>
        <p:txBody>
          <a:bodyPr vert="horz" lIns="90706" tIns="45353" rIns="90706" bIns="45353" rtlCol="0"/>
          <a:lstStyle>
            <a:lvl1pPr algn="l">
              <a:defRPr sz="1200">
                <a:latin typeface="Arial" panose="020B0604020202020204" pitchFamily="34" charset="0"/>
              </a:defRPr>
            </a:lvl1pPr>
          </a:lstStyle>
          <a:p>
            <a:endParaRPr lang="ja-JP" altLang="en-US" dirty="0"/>
          </a:p>
        </p:txBody>
      </p:sp>
      <p:sp>
        <p:nvSpPr>
          <p:cNvPr id="3" name="日付プレースホルダ 2"/>
          <p:cNvSpPr>
            <a:spLocks noGrp="1"/>
          </p:cNvSpPr>
          <p:nvPr>
            <p:ph type="dt" idx="1"/>
          </p:nvPr>
        </p:nvSpPr>
        <p:spPr>
          <a:xfrm>
            <a:off x="3814629" y="5"/>
            <a:ext cx="2919565" cy="493869"/>
          </a:xfrm>
          <a:prstGeom prst="rect">
            <a:avLst/>
          </a:prstGeom>
        </p:spPr>
        <p:txBody>
          <a:bodyPr vert="horz" lIns="90706" tIns="45353" rIns="90706" bIns="45353" rtlCol="0"/>
          <a:lstStyle>
            <a:lvl1pPr algn="r">
              <a:defRPr sz="1200">
                <a:latin typeface="Arial" panose="020B0604020202020204" pitchFamily="34" charset="0"/>
              </a:defRPr>
            </a:lvl1pPr>
          </a:lstStyle>
          <a:p>
            <a:fld id="{6F0D6084-7E8B-4A36-97F0-DEDFB028508E}" type="datetimeFigureOut">
              <a:rPr lang="ja-JP" altLang="en-US" smtClean="0"/>
              <a:pPr/>
              <a:t>2026/4/24</a:t>
            </a:fld>
            <a:endParaRPr lang="ja-JP" altLang="en-US" dirty="0"/>
          </a:p>
        </p:txBody>
      </p:sp>
      <p:sp>
        <p:nvSpPr>
          <p:cNvPr id="4" name="スライド イメージ プレースホルダ 3"/>
          <p:cNvSpPr>
            <a:spLocks noGrp="1" noRot="1" noChangeAspect="1"/>
          </p:cNvSpPr>
          <p:nvPr>
            <p:ph type="sldImg" idx="2"/>
          </p:nvPr>
        </p:nvSpPr>
        <p:spPr>
          <a:xfrm>
            <a:off x="696913" y="741363"/>
            <a:ext cx="5341937" cy="3698875"/>
          </a:xfrm>
          <a:prstGeom prst="rect">
            <a:avLst/>
          </a:prstGeom>
          <a:noFill/>
          <a:ln w="12700">
            <a:solidFill>
              <a:prstClr val="black"/>
            </a:solidFill>
          </a:ln>
        </p:spPr>
        <p:txBody>
          <a:bodyPr vert="horz" lIns="90706" tIns="45353" rIns="90706" bIns="45353" rtlCol="0" anchor="ctr"/>
          <a:lstStyle/>
          <a:p>
            <a:endParaRPr lang="ja-JP" altLang="en-US" dirty="0"/>
          </a:p>
        </p:txBody>
      </p:sp>
      <p:sp>
        <p:nvSpPr>
          <p:cNvPr id="5" name="ノート プレースホルダ 4"/>
          <p:cNvSpPr>
            <a:spLocks noGrp="1"/>
          </p:cNvSpPr>
          <p:nvPr>
            <p:ph type="body" sz="quarter" idx="3"/>
          </p:nvPr>
        </p:nvSpPr>
        <p:spPr>
          <a:xfrm>
            <a:off x="673266" y="4686226"/>
            <a:ext cx="5389239" cy="4440077"/>
          </a:xfrm>
          <a:prstGeom prst="rect">
            <a:avLst/>
          </a:prstGeom>
        </p:spPr>
        <p:txBody>
          <a:bodyPr vert="horz" lIns="90706" tIns="45353" rIns="90706" bIns="45353" rtlCol="0">
            <a:normAutofit/>
          </a:body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6" name="フッター プレースホルダ 5"/>
          <p:cNvSpPr>
            <a:spLocks noGrp="1"/>
          </p:cNvSpPr>
          <p:nvPr>
            <p:ph type="ftr" sz="quarter" idx="4"/>
          </p:nvPr>
        </p:nvSpPr>
        <p:spPr>
          <a:xfrm>
            <a:off x="6" y="9370870"/>
            <a:ext cx="2919565" cy="493868"/>
          </a:xfrm>
          <a:prstGeom prst="rect">
            <a:avLst/>
          </a:prstGeom>
        </p:spPr>
        <p:txBody>
          <a:bodyPr vert="horz" lIns="90706" tIns="45353" rIns="90706" bIns="45353" rtlCol="0" anchor="b"/>
          <a:lstStyle>
            <a:lvl1pPr algn="l">
              <a:defRPr sz="1200">
                <a:latin typeface="Arial" panose="020B0604020202020204" pitchFamily="34" charset="0"/>
              </a:defRPr>
            </a:lvl1pPr>
          </a:lstStyle>
          <a:p>
            <a:endParaRPr lang="ja-JP" altLang="en-US" dirty="0"/>
          </a:p>
        </p:txBody>
      </p:sp>
      <p:sp>
        <p:nvSpPr>
          <p:cNvPr id="7" name="スライド番号プレースホルダ 6"/>
          <p:cNvSpPr>
            <a:spLocks noGrp="1"/>
          </p:cNvSpPr>
          <p:nvPr>
            <p:ph type="sldNum" sz="quarter" idx="5"/>
          </p:nvPr>
        </p:nvSpPr>
        <p:spPr>
          <a:xfrm>
            <a:off x="3814629" y="9370870"/>
            <a:ext cx="2919565" cy="493868"/>
          </a:xfrm>
          <a:prstGeom prst="rect">
            <a:avLst/>
          </a:prstGeom>
        </p:spPr>
        <p:txBody>
          <a:bodyPr vert="horz" lIns="90706" tIns="45353" rIns="90706" bIns="45353" rtlCol="0" anchor="b"/>
          <a:lstStyle>
            <a:lvl1pPr algn="r">
              <a:defRPr sz="1200">
                <a:latin typeface="Arial" panose="020B0604020202020204" pitchFamily="34" charset="0"/>
              </a:defRPr>
            </a:lvl1pPr>
          </a:lstStyle>
          <a:p>
            <a:fld id="{27D7EE6A-0797-491E-97CB-8F6F4017E7EC}" type="slidenum">
              <a:rPr lang="ja-JP" altLang="en-US" smtClean="0"/>
              <a:pPr/>
              <a:t>‹#›</a:t>
            </a:fld>
            <a:endParaRPr lang="ja-JP" altLang="en-US" dirty="0"/>
          </a:p>
        </p:txBody>
      </p:sp>
    </p:spTree>
    <p:extLst>
      <p:ext uri="{BB962C8B-B14F-4D97-AF65-F5344CB8AC3E}">
        <p14:creationId xmlns:p14="http://schemas.microsoft.com/office/powerpoint/2010/main" val="2198415641"/>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Arial" panose="020B0604020202020204" pitchFamily="34" charset="0"/>
        <a:ea typeface="+mn-ea"/>
        <a:cs typeface="+mn-cs"/>
      </a:defRPr>
    </a:lvl1pPr>
    <a:lvl2pPr marL="457200" algn="l" defTabSz="914400" rtl="0" eaLnBrk="1" latinLnBrk="0" hangingPunct="1">
      <a:defRPr kumimoji="1" sz="1200" kern="1200">
        <a:solidFill>
          <a:schemeClr val="tx1"/>
        </a:solidFill>
        <a:latin typeface="Arial" panose="020B0604020202020204" pitchFamily="34" charset="0"/>
        <a:ea typeface="+mn-ea"/>
        <a:cs typeface="+mn-cs"/>
      </a:defRPr>
    </a:lvl2pPr>
    <a:lvl3pPr marL="914400" algn="l" defTabSz="914400" rtl="0" eaLnBrk="1" latinLnBrk="0" hangingPunct="1">
      <a:defRPr kumimoji="1" sz="1200" kern="1200">
        <a:solidFill>
          <a:schemeClr val="tx1"/>
        </a:solidFill>
        <a:latin typeface="Arial" panose="020B0604020202020204" pitchFamily="34" charset="0"/>
        <a:ea typeface="+mn-ea"/>
        <a:cs typeface="+mn-cs"/>
      </a:defRPr>
    </a:lvl3pPr>
    <a:lvl4pPr marL="1371600" algn="l" defTabSz="914400" rtl="0" eaLnBrk="1" latinLnBrk="0" hangingPunct="1">
      <a:defRPr kumimoji="1" sz="1200" kern="1200">
        <a:solidFill>
          <a:schemeClr val="tx1"/>
        </a:solidFill>
        <a:latin typeface="Arial" panose="020B0604020202020204" pitchFamily="34" charset="0"/>
        <a:ea typeface="+mn-ea"/>
        <a:cs typeface="+mn-cs"/>
      </a:defRPr>
    </a:lvl4pPr>
    <a:lvl5pPr marL="1828800" algn="l" defTabSz="914400" rtl="0" eaLnBrk="1" latinLnBrk="0" hangingPunct="1">
      <a:defRPr kumimoji="1" sz="1200" kern="1200">
        <a:solidFill>
          <a:schemeClr val="tx1"/>
        </a:solidFill>
        <a:latin typeface="Arial" panose="020B0604020202020204" pitchFamily="34" charset="0"/>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7D7EE6A-0797-491E-97CB-8F6F4017E7EC}" type="slidenum">
              <a:rPr kumimoji="1" lang="ja-JP" altLang="en-US" smtClean="0"/>
              <a:pPr/>
              <a:t>1</a:t>
            </a:fld>
            <a:endParaRPr kumimoji="1" lang="ja-JP" altLang="en-US"/>
          </a:p>
        </p:txBody>
      </p:sp>
    </p:spTree>
    <p:extLst>
      <p:ext uri="{BB962C8B-B14F-4D97-AF65-F5344CB8AC3E}">
        <p14:creationId xmlns:p14="http://schemas.microsoft.com/office/powerpoint/2010/main" val="371180288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19</a:t>
            </a:fld>
            <a:endParaRPr lang="ja-JP" altLang="en-US" dirty="0"/>
          </a:p>
        </p:txBody>
      </p:sp>
    </p:spTree>
    <p:extLst>
      <p:ext uri="{BB962C8B-B14F-4D97-AF65-F5344CB8AC3E}">
        <p14:creationId xmlns:p14="http://schemas.microsoft.com/office/powerpoint/2010/main" val="144848839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20</a:t>
            </a:fld>
            <a:endParaRPr lang="ja-JP" altLang="en-US" dirty="0"/>
          </a:p>
        </p:txBody>
      </p:sp>
    </p:spTree>
    <p:extLst>
      <p:ext uri="{BB962C8B-B14F-4D97-AF65-F5344CB8AC3E}">
        <p14:creationId xmlns:p14="http://schemas.microsoft.com/office/powerpoint/2010/main" val="7290819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A3ABA2-5FA6-0BB7-034C-70F6C74A986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D6D827F-4F90-F114-796C-5A8B46B9E60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FCC6F36-51C4-4A1B-36B8-22FB181FE48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9225111-BE88-C614-0158-2C9BCD7FFBD1}"/>
              </a:ext>
            </a:extLst>
          </p:cNvPr>
          <p:cNvSpPr>
            <a:spLocks noGrp="1"/>
          </p:cNvSpPr>
          <p:nvPr>
            <p:ph type="sldNum" sz="quarter" idx="5"/>
          </p:nvPr>
        </p:nvSpPr>
        <p:spPr/>
        <p:txBody>
          <a:bodyPr/>
          <a:lstStyle/>
          <a:p>
            <a:fld id="{27D7EE6A-0797-491E-97CB-8F6F4017E7EC}" type="slidenum">
              <a:rPr lang="ja-JP" altLang="en-US" smtClean="0"/>
              <a:pPr/>
              <a:t>21</a:t>
            </a:fld>
            <a:endParaRPr lang="ja-JP" altLang="en-US" dirty="0"/>
          </a:p>
        </p:txBody>
      </p:sp>
    </p:spTree>
    <p:extLst>
      <p:ext uri="{BB962C8B-B14F-4D97-AF65-F5344CB8AC3E}">
        <p14:creationId xmlns:p14="http://schemas.microsoft.com/office/powerpoint/2010/main" val="258214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E7F6AF-FA76-6E0C-846D-B8CB9B38027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F3EC41D-9332-22DB-5071-71A2A3179AB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EC5F5C4-F7E8-68FF-E1EE-EB50D67FAA7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4740D6B9-F046-F1DC-6B8B-3E49FD2B60B7}"/>
              </a:ext>
            </a:extLst>
          </p:cNvPr>
          <p:cNvSpPr>
            <a:spLocks noGrp="1"/>
          </p:cNvSpPr>
          <p:nvPr>
            <p:ph type="sldNum" sz="quarter" idx="5"/>
          </p:nvPr>
        </p:nvSpPr>
        <p:spPr/>
        <p:txBody>
          <a:bodyPr/>
          <a:lstStyle/>
          <a:p>
            <a:fld id="{27D7EE6A-0797-491E-97CB-8F6F4017E7EC}" type="slidenum">
              <a:rPr lang="ja-JP" altLang="en-US" smtClean="0"/>
              <a:pPr/>
              <a:t>22</a:t>
            </a:fld>
            <a:endParaRPr lang="ja-JP" altLang="en-US" dirty="0"/>
          </a:p>
        </p:txBody>
      </p:sp>
    </p:spTree>
    <p:extLst>
      <p:ext uri="{BB962C8B-B14F-4D97-AF65-F5344CB8AC3E}">
        <p14:creationId xmlns:p14="http://schemas.microsoft.com/office/powerpoint/2010/main" val="787793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891499-80F2-B21C-FE57-EAD426252AF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11A94A4-0639-E74B-5ADF-DE64D5C6780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32FBC1-C48D-0BFF-AD27-89CFFEA4F33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7D98D43-A2BF-2B32-0DEB-DED868B311A8}"/>
              </a:ext>
            </a:extLst>
          </p:cNvPr>
          <p:cNvSpPr>
            <a:spLocks noGrp="1"/>
          </p:cNvSpPr>
          <p:nvPr>
            <p:ph type="sldNum" sz="quarter" idx="5"/>
          </p:nvPr>
        </p:nvSpPr>
        <p:spPr/>
        <p:txBody>
          <a:bodyPr/>
          <a:lstStyle/>
          <a:p>
            <a:fld id="{27D7EE6A-0797-491E-97CB-8F6F4017E7EC}" type="slidenum">
              <a:rPr lang="ja-JP" altLang="en-US" smtClean="0"/>
              <a:pPr/>
              <a:t>23</a:t>
            </a:fld>
            <a:endParaRPr lang="ja-JP" altLang="en-US" dirty="0"/>
          </a:p>
        </p:txBody>
      </p:sp>
    </p:spTree>
    <p:extLst>
      <p:ext uri="{BB962C8B-B14F-4D97-AF65-F5344CB8AC3E}">
        <p14:creationId xmlns:p14="http://schemas.microsoft.com/office/powerpoint/2010/main" val="27871322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2B8975-F9BE-9D8B-FB51-764E9928F44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64F6181-374F-405D-BF9F-0844D97477C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BD28BCD-0241-BB88-1738-2376F0D81DD3}"/>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9EA46CF-6DDE-FD58-7611-327583061C0D}"/>
              </a:ext>
            </a:extLst>
          </p:cNvPr>
          <p:cNvSpPr>
            <a:spLocks noGrp="1"/>
          </p:cNvSpPr>
          <p:nvPr>
            <p:ph type="sldNum" sz="quarter" idx="5"/>
          </p:nvPr>
        </p:nvSpPr>
        <p:spPr/>
        <p:txBody>
          <a:bodyPr/>
          <a:lstStyle/>
          <a:p>
            <a:fld id="{27D7EE6A-0797-491E-97CB-8F6F4017E7EC}" type="slidenum">
              <a:rPr lang="ja-JP" altLang="en-US" smtClean="0"/>
              <a:pPr/>
              <a:t>24</a:t>
            </a:fld>
            <a:endParaRPr lang="ja-JP" altLang="en-US" dirty="0"/>
          </a:p>
        </p:txBody>
      </p:sp>
    </p:spTree>
    <p:extLst>
      <p:ext uri="{BB962C8B-B14F-4D97-AF65-F5344CB8AC3E}">
        <p14:creationId xmlns:p14="http://schemas.microsoft.com/office/powerpoint/2010/main" val="135191461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B798CE-087B-F04A-CC0C-8605E8C1D2C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F451D22-5DDA-2EF6-FBDD-6FEAEFD33D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1AA7DC8-6522-5559-1993-4677BA2E9AE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BF5E4EC4-1EF1-2835-11BA-54EB504F1BFD}"/>
              </a:ext>
            </a:extLst>
          </p:cNvPr>
          <p:cNvSpPr>
            <a:spLocks noGrp="1"/>
          </p:cNvSpPr>
          <p:nvPr>
            <p:ph type="sldNum" sz="quarter" idx="5"/>
          </p:nvPr>
        </p:nvSpPr>
        <p:spPr/>
        <p:txBody>
          <a:bodyPr/>
          <a:lstStyle/>
          <a:p>
            <a:fld id="{27D7EE6A-0797-491E-97CB-8F6F4017E7EC}" type="slidenum">
              <a:rPr lang="ja-JP" altLang="en-US" smtClean="0"/>
              <a:pPr/>
              <a:t>25</a:t>
            </a:fld>
            <a:endParaRPr lang="ja-JP" altLang="en-US" dirty="0"/>
          </a:p>
        </p:txBody>
      </p:sp>
    </p:spTree>
    <p:extLst>
      <p:ext uri="{BB962C8B-B14F-4D97-AF65-F5344CB8AC3E}">
        <p14:creationId xmlns:p14="http://schemas.microsoft.com/office/powerpoint/2010/main" val="2102664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0FD589-4387-150A-804F-316730B9D69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D519115-9345-5108-5A97-EBF0132D36A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E2DD86E-B0A7-1998-1127-68D3DD939754}"/>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7C8DDE81-7E77-3348-AD4D-A7D54FDC683A}"/>
              </a:ext>
            </a:extLst>
          </p:cNvPr>
          <p:cNvSpPr>
            <a:spLocks noGrp="1"/>
          </p:cNvSpPr>
          <p:nvPr>
            <p:ph type="sldNum" sz="quarter" idx="5"/>
          </p:nvPr>
        </p:nvSpPr>
        <p:spPr/>
        <p:txBody>
          <a:bodyPr/>
          <a:lstStyle/>
          <a:p>
            <a:fld id="{27D7EE6A-0797-491E-97CB-8F6F4017E7EC}" type="slidenum">
              <a:rPr lang="ja-JP" altLang="en-US" smtClean="0"/>
              <a:pPr/>
              <a:t>26</a:t>
            </a:fld>
            <a:endParaRPr lang="ja-JP" altLang="en-US" dirty="0"/>
          </a:p>
        </p:txBody>
      </p:sp>
    </p:spTree>
    <p:extLst>
      <p:ext uri="{BB962C8B-B14F-4D97-AF65-F5344CB8AC3E}">
        <p14:creationId xmlns:p14="http://schemas.microsoft.com/office/powerpoint/2010/main" val="290272339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B81857-8537-AAEE-0DA4-CC5919653C3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48D87B-A08F-E02C-62ED-FB1DBC0F839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A082465-B7E2-BC96-649A-A255349DF728}"/>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05FD910-E357-C7E2-4A9C-20612238F53B}"/>
              </a:ext>
            </a:extLst>
          </p:cNvPr>
          <p:cNvSpPr>
            <a:spLocks noGrp="1"/>
          </p:cNvSpPr>
          <p:nvPr>
            <p:ph type="sldNum" sz="quarter" idx="5"/>
          </p:nvPr>
        </p:nvSpPr>
        <p:spPr/>
        <p:txBody>
          <a:bodyPr/>
          <a:lstStyle/>
          <a:p>
            <a:fld id="{27D7EE6A-0797-491E-97CB-8F6F4017E7EC}" type="slidenum">
              <a:rPr lang="ja-JP" altLang="en-US" smtClean="0"/>
              <a:pPr/>
              <a:t>27</a:t>
            </a:fld>
            <a:endParaRPr lang="ja-JP" altLang="en-US" dirty="0"/>
          </a:p>
        </p:txBody>
      </p:sp>
    </p:spTree>
    <p:extLst>
      <p:ext uri="{BB962C8B-B14F-4D97-AF65-F5344CB8AC3E}">
        <p14:creationId xmlns:p14="http://schemas.microsoft.com/office/powerpoint/2010/main" val="175798967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8818E8-149A-BB27-95EE-4E9CD55E9B9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C0AC1B2-44B6-2B75-6183-8EC823CFEF4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36FC786-1973-C382-BDC2-271EB2F46069}"/>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F6429E1-0222-291E-75BF-414B6AF7B39C}"/>
              </a:ext>
            </a:extLst>
          </p:cNvPr>
          <p:cNvSpPr>
            <a:spLocks noGrp="1"/>
          </p:cNvSpPr>
          <p:nvPr>
            <p:ph type="sldNum" sz="quarter" idx="5"/>
          </p:nvPr>
        </p:nvSpPr>
        <p:spPr/>
        <p:txBody>
          <a:bodyPr/>
          <a:lstStyle/>
          <a:p>
            <a:fld id="{27D7EE6A-0797-491E-97CB-8F6F4017E7EC}" type="slidenum">
              <a:rPr lang="ja-JP" altLang="en-US" smtClean="0"/>
              <a:pPr/>
              <a:t>28</a:t>
            </a:fld>
            <a:endParaRPr lang="ja-JP" altLang="en-US" dirty="0"/>
          </a:p>
        </p:txBody>
      </p:sp>
    </p:spTree>
    <p:extLst>
      <p:ext uri="{BB962C8B-B14F-4D97-AF65-F5344CB8AC3E}">
        <p14:creationId xmlns:p14="http://schemas.microsoft.com/office/powerpoint/2010/main" val="33096966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7D7EE6A-0797-491E-97CB-8F6F4017E7EC}" type="slidenum">
              <a:rPr kumimoji="1" lang="ja-JP" altLang="en-US" smtClean="0"/>
              <a:pPr/>
              <a:t>2</a:t>
            </a:fld>
            <a:endParaRPr kumimoji="1" lang="ja-JP" altLang="en-US"/>
          </a:p>
        </p:txBody>
      </p:sp>
    </p:spTree>
    <p:extLst>
      <p:ext uri="{BB962C8B-B14F-4D97-AF65-F5344CB8AC3E}">
        <p14:creationId xmlns:p14="http://schemas.microsoft.com/office/powerpoint/2010/main" val="297011977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65DE60-2A73-057C-23F9-E9ECAC09723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B9A841F-A7C0-08CA-6F81-10C269905EF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6B2C920-FD59-2085-A04D-1FFE3679A8BF}"/>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FF110D11-4AA7-1366-FFF6-E616A5D77BEB}"/>
              </a:ext>
            </a:extLst>
          </p:cNvPr>
          <p:cNvSpPr>
            <a:spLocks noGrp="1"/>
          </p:cNvSpPr>
          <p:nvPr>
            <p:ph type="sldNum" sz="quarter" idx="5"/>
          </p:nvPr>
        </p:nvSpPr>
        <p:spPr/>
        <p:txBody>
          <a:bodyPr/>
          <a:lstStyle/>
          <a:p>
            <a:fld id="{27D7EE6A-0797-491E-97CB-8F6F4017E7EC}" type="slidenum">
              <a:rPr lang="ja-JP" altLang="en-US" smtClean="0"/>
              <a:pPr/>
              <a:t>29</a:t>
            </a:fld>
            <a:endParaRPr lang="ja-JP" altLang="en-US" dirty="0"/>
          </a:p>
        </p:txBody>
      </p:sp>
    </p:spTree>
    <p:extLst>
      <p:ext uri="{BB962C8B-B14F-4D97-AF65-F5344CB8AC3E}">
        <p14:creationId xmlns:p14="http://schemas.microsoft.com/office/powerpoint/2010/main" val="276318916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808BD2A-2E60-A693-ABF7-962C56D535B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BEB9264-C2D4-3B6F-DDE5-EA5C363F493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F81FFF3-2E20-6804-ECE7-7AE5E9ACFC2D}"/>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1069B4A2-DE46-9423-25E7-DF005E94D0C1}"/>
              </a:ext>
            </a:extLst>
          </p:cNvPr>
          <p:cNvSpPr>
            <a:spLocks noGrp="1"/>
          </p:cNvSpPr>
          <p:nvPr>
            <p:ph type="sldNum" sz="quarter" idx="5"/>
          </p:nvPr>
        </p:nvSpPr>
        <p:spPr/>
        <p:txBody>
          <a:bodyPr/>
          <a:lstStyle/>
          <a:p>
            <a:fld id="{27D7EE6A-0797-491E-97CB-8F6F4017E7EC}" type="slidenum">
              <a:rPr lang="ja-JP" altLang="en-US" smtClean="0"/>
              <a:pPr/>
              <a:t>30</a:t>
            </a:fld>
            <a:endParaRPr lang="ja-JP" altLang="en-US" dirty="0"/>
          </a:p>
        </p:txBody>
      </p:sp>
    </p:spTree>
    <p:extLst>
      <p:ext uri="{BB962C8B-B14F-4D97-AF65-F5344CB8AC3E}">
        <p14:creationId xmlns:p14="http://schemas.microsoft.com/office/powerpoint/2010/main" val="355785797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C55435-6007-CE45-96F2-69785F89749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DA23FF2-71A8-C3CC-4112-3409FD93326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D05E042-84E7-5E3B-9EB0-831D06092C40}"/>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E7CF934-F6F7-E61C-1ACB-C9111467C224}"/>
              </a:ext>
            </a:extLst>
          </p:cNvPr>
          <p:cNvSpPr>
            <a:spLocks noGrp="1"/>
          </p:cNvSpPr>
          <p:nvPr>
            <p:ph type="sldNum" sz="quarter" idx="5"/>
          </p:nvPr>
        </p:nvSpPr>
        <p:spPr/>
        <p:txBody>
          <a:bodyPr/>
          <a:lstStyle/>
          <a:p>
            <a:fld id="{27D7EE6A-0797-491E-97CB-8F6F4017E7EC}" type="slidenum">
              <a:rPr lang="ja-JP" altLang="en-US" smtClean="0"/>
              <a:pPr/>
              <a:t>31</a:t>
            </a:fld>
            <a:endParaRPr lang="ja-JP" altLang="en-US" dirty="0"/>
          </a:p>
        </p:txBody>
      </p:sp>
    </p:spTree>
    <p:extLst>
      <p:ext uri="{BB962C8B-B14F-4D97-AF65-F5344CB8AC3E}">
        <p14:creationId xmlns:p14="http://schemas.microsoft.com/office/powerpoint/2010/main" val="34137209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33</a:t>
            </a:fld>
            <a:endParaRPr lang="ja-JP" altLang="en-US" dirty="0"/>
          </a:p>
        </p:txBody>
      </p:sp>
    </p:spTree>
    <p:extLst>
      <p:ext uri="{BB962C8B-B14F-4D97-AF65-F5344CB8AC3E}">
        <p14:creationId xmlns:p14="http://schemas.microsoft.com/office/powerpoint/2010/main" val="276289861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35</a:t>
            </a:fld>
            <a:endParaRPr lang="ja-JP" altLang="en-US" dirty="0"/>
          </a:p>
        </p:txBody>
      </p:sp>
    </p:spTree>
    <p:extLst>
      <p:ext uri="{BB962C8B-B14F-4D97-AF65-F5344CB8AC3E}">
        <p14:creationId xmlns:p14="http://schemas.microsoft.com/office/powerpoint/2010/main" val="91195662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42</a:t>
            </a:fld>
            <a:endParaRPr lang="ja-JP" altLang="en-US" dirty="0"/>
          </a:p>
        </p:txBody>
      </p:sp>
    </p:spTree>
    <p:extLst>
      <p:ext uri="{BB962C8B-B14F-4D97-AF65-F5344CB8AC3E}">
        <p14:creationId xmlns:p14="http://schemas.microsoft.com/office/powerpoint/2010/main" val="426800781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46</a:t>
            </a:fld>
            <a:endParaRPr lang="ja-JP" altLang="en-US" dirty="0"/>
          </a:p>
        </p:txBody>
      </p:sp>
    </p:spTree>
    <p:extLst>
      <p:ext uri="{BB962C8B-B14F-4D97-AF65-F5344CB8AC3E}">
        <p14:creationId xmlns:p14="http://schemas.microsoft.com/office/powerpoint/2010/main" val="36614108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47</a:t>
            </a:fld>
            <a:endParaRPr lang="ja-JP" altLang="en-US" dirty="0"/>
          </a:p>
        </p:txBody>
      </p:sp>
    </p:spTree>
    <p:extLst>
      <p:ext uri="{BB962C8B-B14F-4D97-AF65-F5344CB8AC3E}">
        <p14:creationId xmlns:p14="http://schemas.microsoft.com/office/powerpoint/2010/main" val="130851671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50</a:t>
            </a:fld>
            <a:endParaRPr lang="ja-JP" altLang="en-US" dirty="0"/>
          </a:p>
        </p:txBody>
      </p:sp>
    </p:spTree>
    <p:extLst>
      <p:ext uri="{BB962C8B-B14F-4D97-AF65-F5344CB8AC3E}">
        <p14:creationId xmlns:p14="http://schemas.microsoft.com/office/powerpoint/2010/main" val="7799442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52</a:t>
            </a:fld>
            <a:endParaRPr lang="ja-JP" altLang="en-US" dirty="0"/>
          </a:p>
        </p:txBody>
      </p:sp>
    </p:spTree>
    <p:extLst>
      <p:ext uri="{BB962C8B-B14F-4D97-AF65-F5344CB8AC3E}">
        <p14:creationId xmlns:p14="http://schemas.microsoft.com/office/powerpoint/2010/main" val="34582994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4</a:t>
            </a:fld>
            <a:endParaRPr lang="ja-JP" altLang="en-US" dirty="0"/>
          </a:p>
        </p:txBody>
      </p:sp>
    </p:spTree>
    <p:extLst>
      <p:ext uri="{BB962C8B-B14F-4D97-AF65-F5344CB8AC3E}">
        <p14:creationId xmlns:p14="http://schemas.microsoft.com/office/powerpoint/2010/main" val="159246558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ja-JP" alt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57</a:t>
            </a:fld>
            <a:endParaRPr lang="ja-JP" altLang="en-US" dirty="0"/>
          </a:p>
        </p:txBody>
      </p:sp>
    </p:spTree>
    <p:extLst>
      <p:ext uri="{BB962C8B-B14F-4D97-AF65-F5344CB8AC3E}">
        <p14:creationId xmlns:p14="http://schemas.microsoft.com/office/powerpoint/2010/main" val="422981944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ja-JP" alt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58</a:t>
            </a:fld>
            <a:endParaRPr lang="ja-JP" altLang="en-US" dirty="0"/>
          </a:p>
        </p:txBody>
      </p:sp>
    </p:spTree>
    <p:extLst>
      <p:ext uri="{BB962C8B-B14F-4D97-AF65-F5344CB8AC3E}">
        <p14:creationId xmlns:p14="http://schemas.microsoft.com/office/powerpoint/2010/main" val="422153936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ja-JP" alt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59</a:t>
            </a:fld>
            <a:endParaRPr lang="ja-JP" altLang="en-US" dirty="0"/>
          </a:p>
        </p:txBody>
      </p:sp>
    </p:spTree>
    <p:extLst>
      <p:ext uri="{BB962C8B-B14F-4D97-AF65-F5344CB8AC3E}">
        <p14:creationId xmlns:p14="http://schemas.microsoft.com/office/powerpoint/2010/main" val="127258898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indent="-228600">
              <a:buFont typeface="+mj-lt"/>
              <a:buAutoNum type="arabicPeriod"/>
            </a:pPr>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70</a:t>
            </a:fld>
            <a:endParaRPr lang="ja-JP" altLang="en-US" dirty="0"/>
          </a:p>
        </p:txBody>
      </p:sp>
    </p:spTree>
    <p:extLst>
      <p:ext uri="{BB962C8B-B14F-4D97-AF65-F5344CB8AC3E}">
        <p14:creationId xmlns:p14="http://schemas.microsoft.com/office/powerpoint/2010/main" val="357194286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81</a:t>
            </a:fld>
            <a:endParaRPr lang="ja-JP" altLang="en-US" dirty="0"/>
          </a:p>
        </p:txBody>
      </p:sp>
    </p:spTree>
    <p:extLst>
      <p:ext uri="{BB962C8B-B14F-4D97-AF65-F5344CB8AC3E}">
        <p14:creationId xmlns:p14="http://schemas.microsoft.com/office/powerpoint/2010/main" val="333071354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84</a:t>
            </a:fld>
            <a:endParaRPr lang="ja-JP" altLang="en-US" dirty="0"/>
          </a:p>
        </p:txBody>
      </p:sp>
    </p:spTree>
    <p:extLst>
      <p:ext uri="{BB962C8B-B14F-4D97-AF65-F5344CB8AC3E}">
        <p14:creationId xmlns:p14="http://schemas.microsoft.com/office/powerpoint/2010/main" val="400898090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noProof="1"/>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89</a:t>
            </a:fld>
            <a:endParaRPr lang="ja-JP" altLang="en-US" dirty="0"/>
          </a:p>
        </p:txBody>
      </p:sp>
    </p:spTree>
    <p:extLst>
      <p:ext uri="{BB962C8B-B14F-4D97-AF65-F5344CB8AC3E}">
        <p14:creationId xmlns:p14="http://schemas.microsoft.com/office/powerpoint/2010/main" val="355253842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90</a:t>
            </a:fld>
            <a:endParaRPr lang="ja-JP" altLang="en-US" dirty="0"/>
          </a:p>
        </p:txBody>
      </p:sp>
    </p:spTree>
    <p:extLst>
      <p:ext uri="{BB962C8B-B14F-4D97-AF65-F5344CB8AC3E}">
        <p14:creationId xmlns:p14="http://schemas.microsoft.com/office/powerpoint/2010/main" val="272195297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93</a:t>
            </a:fld>
            <a:endParaRPr lang="ja-JP" altLang="en-US" dirty="0"/>
          </a:p>
        </p:txBody>
      </p:sp>
    </p:spTree>
    <p:extLst>
      <p:ext uri="{BB962C8B-B14F-4D97-AF65-F5344CB8AC3E}">
        <p14:creationId xmlns:p14="http://schemas.microsoft.com/office/powerpoint/2010/main" val="21428024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7D7EE6A-0797-491E-97CB-8F6F4017E7EC}" type="slidenum">
              <a:rPr kumimoji="1" lang="ja-JP" altLang="en-US" smtClean="0"/>
              <a:pPr/>
              <a:t>100</a:t>
            </a:fld>
            <a:endParaRPr kumimoji="1" lang="ja-JP" altLang="en-US"/>
          </a:p>
        </p:txBody>
      </p:sp>
    </p:spTree>
    <p:extLst>
      <p:ext uri="{BB962C8B-B14F-4D97-AF65-F5344CB8AC3E}">
        <p14:creationId xmlns:p14="http://schemas.microsoft.com/office/powerpoint/2010/main" val="156689476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kumimoji="1" lang="ja-JP" altLang="en-US" smtClean="0"/>
              <a:pPr/>
              <a:t>8</a:t>
            </a:fld>
            <a:endParaRPr kumimoji="1" lang="ja-JP" altLang="en-US"/>
          </a:p>
        </p:txBody>
      </p:sp>
    </p:spTree>
    <p:extLst>
      <p:ext uri="{BB962C8B-B14F-4D97-AF65-F5344CB8AC3E}">
        <p14:creationId xmlns:p14="http://schemas.microsoft.com/office/powerpoint/2010/main" val="5172154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kumimoji="1" lang="ja-JP" altLang="en-US" smtClean="0"/>
              <a:pPr/>
              <a:t>10</a:t>
            </a:fld>
            <a:endParaRPr kumimoji="1" lang="ja-JP" altLang="en-US"/>
          </a:p>
        </p:txBody>
      </p:sp>
    </p:spTree>
    <p:extLst>
      <p:ext uri="{BB962C8B-B14F-4D97-AF65-F5344CB8AC3E}">
        <p14:creationId xmlns:p14="http://schemas.microsoft.com/office/powerpoint/2010/main" val="37815795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12</a:t>
            </a:fld>
            <a:endParaRPr lang="ja-JP" altLang="en-US" dirty="0"/>
          </a:p>
        </p:txBody>
      </p:sp>
    </p:spTree>
    <p:extLst>
      <p:ext uri="{BB962C8B-B14F-4D97-AF65-F5344CB8AC3E}">
        <p14:creationId xmlns:p14="http://schemas.microsoft.com/office/powerpoint/2010/main" val="270943661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fld id="{27D7EE6A-0797-491E-97CB-8F6F4017E7EC}" type="slidenum">
              <a:rPr lang="ja-JP" altLang="en-US" smtClean="0"/>
              <a:pPr/>
              <a:t>13</a:t>
            </a:fld>
            <a:endParaRPr lang="ja-JP" altLang="en-US" dirty="0"/>
          </a:p>
        </p:txBody>
      </p:sp>
    </p:spTree>
    <p:extLst>
      <p:ext uri="{BB962C8B-B14F-4D97-AF65-F5344CB8AC3E}">
        <p14:creationId xmlns:p14="http://schemas.microsoft.com/office/powerpoint/2010/main" val="310504967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dirty="0"/>
          </a:p>
        </p:txBody>
      </p:sp>
      <p:sp>
        <p:nvSpPr>
          <p:cNvPr id="4" name="スライド番号プレースホルダー 3"/>
          <p:cNvSpPr>
            <a:spLocks noGrp="1"/>
          </p:cNvSpPr>
          <p:nvPr>
            <p:ph type="sldNum" sz="quarter" idx="10"/>
          </p:nvPr>
        </p:nvSpPr>
        <p:spPr/>
        <p:txBody>
          <a:bodyPr/>
          <a:lstStyle/>
          <a:p>
            <a:fld id="{27D7EE6A-0797-491E-97CB-8F6F4017E7EC}" type="slidenum">
              <a:rPr kumimoji="1" lang="ja-JP" altLang="en-US" smtClean="0"/>
              <a:pPr/>
              <a:t>17</a:t>
            </a:fld>
            <a:endParaRPr kumimoji="1" lang="ja-JP" altLang="en-US"/>
          </a:p>
        </p:txBody>
      </p:sp>
    </p:spTree>
    <p:extLst>
      <p:ext uri="{BB962C8B-B14F-4D97-AF65-F5344CB8AC3E}">
        <p14:creationId xmlns:p14="http://schemas.microsoft.com/office/powerpoint/2010/main" val="21527471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27D7EE6A-0797-491E-97CB-8F6F4017E7EC}" type="slidenum">
              <a:rPr lang="ja-JP" altLang="en-US" smtClean="0"/>
              <a:pPr/>
              <a:t>18</a:t>
            </a:fld>
            <a:endParaRPr lang="ja-JP" altLang="en-US" dirty="0"/>
          </a:p>
        </p:txBody>
      </p:sp>
    </p:spTree>
    <p:extLst>
      <p:ext uri="{BB962C8B-B14F-4D97-AF65-F5344CB8AC3E}">
        <p14:creationId xmlns:p14="http://schemas.microsoft.com/office/powerpoint/2010/main" val="2621378422"/>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8.jpeg"/><Relationship Id="rId13" Type="http://schemas.openxmlformats.org/officeDocument/2006/relationships/image" Target="../media/image13.jpeg"/><Relationship Id="rId3" Type="http://schemas.openxmlformats.org/officeDocument/2006/relationships/image" Target="../media/image3.jpeg"/><Relationship Id="rId7" Type="http://schemas.openxmlformats.org/officeDocument/2006/relationships/image" Target="../media/image7.jpeg"/><Relationship Id="rId12" Type="http://schemas.openxmlformats.org/officeDocument/2006/relationships/image" Target="../media/image12.jpeg"/><Relationship Id="rId17" Type="http://schemas.openxmlformats.org/officeDocument/2006/relationships/image" Target="../media/image17.jpeg"/><Relationship Id="rId2" Type="http://schemas.openxmlformats.org/officeDocument/2006/relationships/image" Target="../media/image2.png"/><Relationship Id="rId16" Type="http://schemas.openxmlformats.org/officeDocument/2006/relationships/image" Target="../media/image16.jpeg"/><Relationship Id="rId1" Type="http://schemas.openxmlformats.org/officeDocument/2006/relationships/slideMaster" Target="../slideMasters/slideMaster1.xml"/><Relationship Id="rId6" Type="http://schemas.openxmlformats.org/officeDocument/2006/relationships/image" Target="../media/image6.jpeg"/><Relationship Id="rId11" Type="http://schemas.openxmlformats.org/officeDocument/2006/relationships/image" Target="../media/image11.jpeg"/><Relationship Id="rId5" Type="http://schemas.openxmlformats.org/officeDocument/2006/relationships/image" Target="../media/image5.jpeg"/><Relationship Id="rId15" Type="http://schemas.openxmlformats.org/officeDocument/2006/relationships/image" Target="../media/image15.jpeg"/><Relationship Id="rId10" Type="http://schemas.openxmlformats.org/officeDocument/2006/relationships/image" Target="../media/image10.png"/><Relationship Id="rId4" Type="http://schemas.openxmlformats.org/officeDocument/2006/relationships/image" Target="../media/image4.png"/><Relationship Id="rId9" Type="http://schemas.openxmlformats.org/officeDocument/2006/relationships/image" Target="../media/image9.jpeg"/><Relationship Id="rId14" Type="http://schemas.openxmlformats.org/officeDocument/2006/relationships/image" Target="../media/image14.jpe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18.emf"/></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2.xml"/><Relationship Id="rId1" Type="http://schemas.openxmlformats.org/officeDocument/2006/relationships/tags" Target="../tags/tag7.xml"/><Relationship Id="rId4" Type="http://schemas.openxmlformats.org/officeDocument/2006/relationships/image" Target="../media/image18.emf"/></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8.jpeg"/><Relationship Id="rId13" Type="http://schemas.openxmlformats.org/officeDocument/2006/relationships/image" Target="../media/image13.jpeg"/><Relationship Id="rId3" Type="http://schemas.openxmlformats.org/officeDocument/2006/relationships/image" Target="../media/image3.jpeg"/><Relationship Id="rId7" Type="http://schemas.openxmlformats.org/officeDocument/2006/relationships/image" Target="../media/image7.jpeg"/><Relationship Id="rId12" Type="http://schemas.openxmlformats.org/officeDocument/2006/relationships/image" Target="../media/image12.jpeg"/><Relationship Id="rId17" Type="http://schemas.openxmlformats.org/officeDocument/2006/relationships/image" Target="../media/image17.jpeg"/><Relationship Id="rId2" Type="http://schemas.openxmlformats.org/officeDocument/2006/relationships/image" Target="../media/image2.png"/><Relationship Id="rId16" Type="http://schemas.openxmlformats.org/officeDocument/2006/relationships/image" Target="../media/image16.jpeg"/><Relationship Id="rId1" Type="http://schemas.openxmlformats.org/officeDocument/2006/relationships/slideMaster" Target="../slideMasters/slideMaster2.xml"/><Relationship Id="rId6" Type="http://schemas.openxmlformats.org/officeDocument/2006/relationships/image" Target="../media/image6.jpeg"/><Relationship Id="rId11" Type="http://schemas.openxmlformats.org/officeDocument/2006/relationships/image" Target="../media/image11.jpeg"/><Relationship Id="rId5" Type="http://schemas.openxmlformats.org/officeDocument/2006/relationships/image" Target="../media/image5.jpeg"/><Relationship Id="rId15" Type="http://schemas.openxmlformats.org/officeDocument/2006/relationships/image" Target="../media/image15.jpeg"/><Relationship Id="rId10" Type="http://schemas.openxmlformats.org/officeDocument/2006/relationships/image" Target="../media/image10.png"/><Relationship Id="rId4" Type="http://schemas.openxmlformats.org/officeDocument/2006/relationships/image" Target="../media/image4.png"/><Relationship Id="rId9" Type="http://schemas.openxmlformats.org/officeDocument/2006/relationships/image" Target="../media/image9.jpeg"/><Relationship Id="rId14" Type="http://schemas.openxmlformats.org/officeDocument/2006/relationships/image" Target="../media/image14.jpeg"/></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userDrawn="1">
  <p:cSld name="1_タイトル スライド">
    <p:spTree>
      <p:nvGrpSpPr>
        <p:cNvPr id="1" name=""/>
        <p:cNvGrpSpPr/>
        <p:nvPr/>
      </p:nvGrpSpPr>
      <p:grpSpPr>
        <a:xfrm>
          <a:off x="0" y="0"/>
          <a:ext cx="0" cy="0"/>
          <a:chOff x="0" y="0"/>
          <a:chExt cx="0" cy="0"/>
        </a:xfrm>
      </p:grpSpPr>
      <p:sp>
        <p:nvSpPr>
          <p:cNvPr id="24" name="正方形/長方形 23"/>
          <p:cNvSpPr/>
          <p:nvPr userDrawn="1"/>
        </p:nvSpPr>
        <p:spPr>
          <a:xfrm>
            <a:off x="0" y="1700808"/>
            <a:ext cx="9906000" cy="1800200"/>
          </a:xfrm>
          <a:prstGeom prst="rect">
            <a:avLst/>
          </a:prstGeom>
          <a:gradFill flip="none" rotWithShape="1">
            <a:gsLst>
              <a:gs pos="0">
                <a:schemeClr val="bg1"/>
              </a:gs>
              <a:gs pos="95000">
                <a:srgbClr val="A2BBDC"/>
              </a:gs>
              <a:gs pos="85000">
                <a:srgbClr val="3D6AA7"/>
              </a:gs>
              <a:gs pos="15000">
                <a:srgbClr val="3D6AA7"/>
              </a:gs>
              <a:gs pos="5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
        <p:nvSpPr>
          <p:cNvPr id="25" name="正方形/長方形 24"/>
          <p:cNvSpPr/>
          <p:nvPr userDrawn="1"/>
        </p:nvSpPr>
        <p:spPr>
          <a:xfrm>
            <a:off x="0" y="1592800"/>
            <a:ext cx="9906000" cy="36000"/>
          </a:xfrm>
          <a:prstGeom prst="rect">
            <a:avLst/>
          </a:prstGeom>
          <a:gradFill flip="none" rotWithShape="1">
            <a:gsLst>
              <a:gs pos="0">
                <a:schemeClr val="bg1"/>
              </a:gs>
              <a:gs pos="90000">
                <a:srgbClr val="A2BBDC"/>
              </a:gs>
              <a:gs pos="75000">
                <a:srgbClr val="3D6AA7"/>
              </a:gs>
              <a:gs pos="25000">
                <a:srgbClr val="3D6AA7"/>
              </a:gs>
              <a:gs pos="10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
        <p:nvSpPr>
          <p:cNvPr id="182" name="Rectangle 10"/>
          <p:cNvSpPr>
            <a:spLocks noGrp="1" noChangeArrowheads="1"/>
          </p:cNvSpPr>
          <p:nvPr>
            <p:ph type="subTitle" sz="quarter" idx="1"/>
          </p:nvPr>
        </p:nvSpPr>
        <p:spPr bwMode="gray">
          <a:xfrm>
            <a:off x="1100609" y="908720"/>
            <a:ext cx="7704782" cy="648072"/>
          </a:xfrm>
          <a:prstGeom prst="rect">
            <a:avLst/>
          </a:prstGeom>
        </p:spPr>
        <p:txBody>
          <a:bodyPr lIns="0" tIns="43193" rIns="0" bIns="79200" anchor="ctr" anchorCtr="1">
            <a:normAutofit/>
          </a:bodyPr>
          <a:lstStyle>
            <a:lvl1pPr marL="0" marR="0" indent="0" algn="ctr" defTabSz="863600" rtl="0" eaLnBrk="1" fontAlgn="base" latinLnBrk="0" hangingPunct="1">
              <a:lnSpc>
                <a:spcPct val="100000"/>
              </a:lnSpc>
              <a:spcBef>
                <a:spcPct val="25000"/>
              </a:spcBef>
              <a:spcAft>
                <a:spcPct val="0"/>
              </a:spcAft>
              <a:buClr>
                <a:schemeClr val="bg1">
                  <a:lumMod val="75000"/>
                </a:schemeClr>
              </a:buClr>
              <a:buSzTx/>
              <a:buFont typeface="Wingdings" pitchFamily="2" charset="2"/>
              <a:buNone/>
              <a:tabLst/>
              <a:defRPr kumimoji="1" lang="ja-JP" altLang="en-US" sz="1800" b="0" kern="1200" baseline="0" dirty="0">
                <a:solidFill>
                  <a:schemeClr val="tx1"/>
                </a:solidFill>
                <a:latin typeface="HGP創英角ｺﾞｼｯｸUB" panose="020B0900000000000000" pitchFamily="50" charset="-128"/>
                <a:ea typeface="HGP創英角ｺﾞｼｯｸUB" panose="020B0900000000000000" pitchFamily="50" charset="-128"/>
                <a:cs typeface="Arial" panose="020B0604020202020204" pitchFamily="34" charset="0"/>
              </a:defRPr>
            </a:lvl1pPr>
          </a:lstStyle>
          <a:p>
            <a:pPr marL="0" marR="0" lvl="0" indent="0" algn="l" defTabSz="914400" rtl="0" eaLnBrk="1" fontAlgn="auto" latinLnBrk="0" hangingPunct="1">
              <a:lnSpc>
                <a:spcPct val="100000"/>
              </a:lnSpc>
              <a:spcBef>
                <a:spcPct val="25000"/>
              </a:spcBef>
              <a:spcAft>
                <a:spcPts val="0"/>
              </a:spcAft>
              <a:buClrTx/>
              <a:buSzTx/>
              <a:buFont typeface="Wingdings" pitchFamily="2" charset="2"/>
              <a:buNone/>
              <a:tabLst/>
              <a:defRPr/>
            </a:pPr>
            <a:r>
              <a:rPr lang="ja-JP" altLang="en-US" dirty="0"/>
              <a:t>マスタ サブタイトルの書式設定</a:t>
            </a:r>
          </a:p>
        </p:txBody>
      </p:sp>
      <p:sp>
        <p:nvSpPr>
          <p:cNvPr id="68" name="テキスト プレースホルダ 64"/>
          <p:cNvSpPr>
            <a:spLocks noGrp="1"/>
          </p:cNvSpPr>
          <p:nvPr>
            <p:ph type="body" sz="quarter" idx="11"/>
          </p:nvPr>
        </p:nvSpPr>
        <p:spPr>
          <a:xfrm>
            <a:off x="3440833" y="5445224"/>
            <a:ext cx="3024336" cy="288032"/>
          </a:xfrm>
        </p:spPr>
        <p:txBody>
          <a:bodyPr lIns="0" rIns="0" anchor="ctr" anchorCtr="0"/>
          <a:lstStyle>
            <a:lvl1pPr marL="0" indent="0" algn="ctr">
              <a:spcBef>
                <a:spcPts val="0"/>
              </a:spcBef>
              <a:buNone/>
              <a:defRPr sz="1600">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sp>
        <p:nvSpPr>
          <p:cNvPr id="69" name="テキスト プレースホルダ 64"/>
          <p:cNvSpPr>
            <a:spLocks noGrp="1"/>
          </p:cNvSpPr>
          <p:nvPr>
            <p:ph type="body" sz="quarter" idx="12"/>
          </p:nvPr>
        </p:nvSpPr>
        <p:spPr>
          <a:xfrm>
            <a:off x="3440833" y="5805264"/>
            <a:ext cx="3024336" cy="360040"/>
          </a:xfrm>
        </p:spPr>
        <p:txBody>
          <a:bodyPr lIns="0" rIns="0" anchor="ctr" anchorCtr="0"/>
          <a:lstStyle>
            <a:lvl1pPr marL="0" indent="0" algn="ctr">
              <a:buNone/>
              <a:defRPr sz="2000" b="1">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pic>
        <p:nvPicPr>
          <p:cNvPr id="83" name="Nomura Research Institute India Pacific Pvt. Ltd." hidden="1"/>
          <p:cNvPicPr>
            <a:picLocks noChangeAspect="1"/>
          </p:cNvPicPr>
          <p:nvPr userDrawn="1"/>
        </p:nvPicPr>
        <p:blipFill>
          <a:blip r:embed="rId2" cstate="print"/>
          <a:srcRect/>
          <a:stretch>
            <a:fillRect/>
          </a:stretch>
        </p:blipFill>
        <p:spPr bwMode="auto">
          <a:xfrm>
            <a:off x="7604325" y="150019"/>
            <a:ext cx="2016000" cy="284945"/>
          </a:xfrm>
          <a:prstGeom prst="rect">
            <a:avLst/>
          </a:prstGeom>
          <a:noFill/>
          <a:ln w="9525">
            <a:noFill/>
            <a:miter lim="800000"/>
            <a:headEnd/>
            <a:tailEnd/>
          </a:ln>
        </p:spPr>
      </p:pic>
      <p:pic>
        <p:nvPicPr>
          <p:cNvPr id="81" name="Nomura Research Institute Hong Kong Limited." descr="C:\Documents and Settings\s-suzuki\デスクトップ\hk_logo00.jpg" hidden="1"/>
          <p:cNvPicPr>
            <a:picLocks noChangeAspect="1" noChangeArrowheads="1"/>
          </p:cNvPicPr>
          <p:nvPr userDrawn="1"/>
        </p:nvPicPr>
        <p:blipFill>
          <a:blip r:embed="rId3" cstate="print"/>
          <a:srcRect/>
          <a:stretch>
            <a:fillRect/>
          </a:stretch>
        </p:blipFill>
        <p:spPr bwMode="auto">
          <a:xfrm>
            <a:off x="7620334" y="154781"/>
            <a:ext cx="1754880" cy="288000"/>
          </a:xfrm>
          <a:prstGeom prst="rect">
            <a:avLst/>
          </a:prstGeom>
          <a:noFill/>
        </p:spPr>
      </p:pic>
      <p:pic>
        <p:nvPicPr>
          <p:cNvPr id="84" name="Nomura Research Institute Asia Pacific Pte. Ltd." hidden="1"/>
          <p:cNvPicPr/>
          <p:nvPr userDrawn="1"/>
        </p:nvPicPr>
        <p:blipFill>
          <a:blip r:embed="rId4" cstate="print"/>
          <a:srcRect/>
          <a:stretch>
            <a:fillRect/>
          </a:stretch>
        </p:blipFill>
        <p:spPr bwMode="auto">
          <a:xfrm>
            <a:off x="7570383" y="142876"/>
            <a:ext cx="2037904" cy="287080"/>
          </a:xfrm>
          <a:prstGeom prst="rect">
            <a:avLst/>
          </a:prstGeom>
          <a:noFill/>
          <a:ln w="9525">
            <a:noFill/>
            <a:miter lim="800000"/>
            <a:headEnd/>
            <a:tailEnd/>
          </a:ln>
        </p:spPr>
      </p:pic>
      <p:pic>
        <p:nvPicPr>
          <p:cNvPr id="79" name="野村総研（大連）" descr="C:\Documents and Settings\s-suzuki\デスクトップ\dl_logo03.jpg" hidden="1"/>
          <p:cNvPicPr>
            <a:picLocks noChangeAspect="1" noChangeArrowheads="1"/>
          </p:cNvPicPr>
          <p:nvPr userDrawn="1"/>
        </p:nvPicPr>
        <p:blipFill>
          <a:blip r:embed="rId5" cstate="print"/>
          <a:srcRect/>
          <a:stretch>
            <a:fillRect/>
          </a:stretch>
        </p:blipFill>
        <p:spPr bwMode="auto">
          <a:xfrm>
            <a:off x="7607382" y="150019"/>
            <a:ext cx="1849719" cy="162000"/>
          </a:xfrm>
          <a:prstGeom prst="rect">
            <a:avLst/>
          </a:prstGeom>
          <a:noFill/>
        </p:spPr>
      </p:pic>
      <p:pic>
        <p:nvPicPr>
          <p:cNvPr id="82" name="野村総研（上海）" descr="C:\Documents and Settings\s-suzuki\デスクトップ\sh_logo02.jpg" hidden="1"/>
          <p:cNvPicPr>
            <a:picLocks noChangeAspect="1" noChangeArrowheads="1"/>
          </p:cNvPicPr>
          <p:nvPr userDrawn="1"/>
        </p:nvPicPr>
        <p:blipFill>
          <a:blip r:embed="rId6" cstate="print"/>
          <a:srcRect/>
          <a:stretch>
            <a:fillRect/>
          </a:stretch>
        </p:blipFill>
        <p:spPr bwMode="auto">
          <a:xfrm>
            <a:off x="7593311" y="140495"/>
            <a:ext cx="1837500" cy="176400"/>
          </a:xfrm>
          <a:prstGeom prst="rect">
            <a:avLst/>
          </a:prstGeom>
          <a:noFill/>
        </p:spPr>
      </p:pic>
      <p:pic>
        <p:nvPicPr>
          <p:cNvPr id="67" name="野村総研（北京）" descr="nri_北京.jpg" hidden="1"/>
          <p:cNvPicPr>
            <a:picLocks noChangeAspect="1"/>
          </p:cNvPicPr>
          <p:nvPr userDrawn="1"/>
        </p:nvPicPr>
        <p:blipFill>
          <a:blip r:embed="rId7" cstate="print"/>
          <a:srcRect r="2216"/>
          <a:stretch>
            <a:fillRect/>
          </a:stretch>
        </p:blipFill>
        <p:spPr>
          <a:xfrm>
            <a:off x="7571029" y="116685"/>
            <a:ext cx="2150106" cy="224281"/>
          </a:xfrm>
          <a:prstGeom prst="rect">
            <a:avLst/>
          </a:prstGeom>
        </p:spPr>
      </p:pic>
      <p:pic>
        <p:nvPicPr>
          <p:cNvPr id="80" name="Nomura Research Institute Europe Limited" descr="C:\Documents and Settings\s-suzuki\デスクトップ\e_logo00.jpg" hidden="1"/>
          <p:cNvPicPr>
            <a:picLocks noChangeAspect="1" noChangeArrowheads="1"/>
          </p:cNvPicPr>
          <p:nvPr userDrawn="1"/>
        </p:nvPicPr>
        <p:blipFill>
          <a:blip r:embed="rId8" cstate="print"/>
          <a:srcRect/>
          <a:stretch>
            <a:fillRect/>
          </a:stretch>
        </p:blipFill>
        <p:spPr bwMode="auto">
          <a:xfrm>
            <a:off x="7619137" y="152400"/>
            <a:ext cx="1852444" cy="288000"/>
          </a:xfrm>
          <a:prstGeom prst="rect">
            <a:avLst/>
          </a:prstGeom>
          <a:noFill/>
        </p:spPr>
      </p:pic>
      <p:pic>
        <p:nvPicPr>
          <p:cNvPr id="72" name="Nomura Research Institute America, Inc." descr="nri_america.jpg" hidden="1"/>
          <p:cNvPicPr>
            <a:picLocks noChangeAspect="1"/>
          </p:cNvPicPr>
          <p:nvPr userDrawn="1"/>
        </p:nvPicPr>
        <p:blipFill>
          <a:blip r:embed="rId9" cstate="print"/>
          <a:stretch>
            <a:fillRect/>
          </a:stretch>
        </p:blipFill>
        <p:spPr>
          <a:xfrm>
            <a:off x="7616846" y="152400"/>
            <a:ext cx="1800050" cy="291184"/>
          </a:xfrm>
          <a:prstGeom prst="rect">
            <a:avLst/>
          </a:prstGeom>
        </p:spPr>
      </p:pic>
      <p:pic>
        <p:nvPicPr>
          <p:cNvPr id="85" name="NRIシステムテクノ" hidden="1"/>
          <p:cNvPicPr>
            <a:picLocks noChangeAspect="1"/>
          </p:cNvPicPr>
          <p:nvPr userDrawn="1"/>
        </p:nvPicPr>
        <p:blipFill>
          <a:blip r:embed="rId10" cstate="print"/>
          <a:srcRect/>
          <a:stretch>
            <a:fillRect/>
          </a:stretch>
        </p:blipFill>
        <p:spPr bwMode="auto">
          <a:xfrm>
            <a:off x="7600976" y="147638"/>
            <a:ext cx="1208119" cy="162000"/>
          </a:xfrm>
          <a:prstGeom prst="rect">
            <a:avLst/>
          </a:prstGeom>
          <a:noFill/>
          <a:ln w="9525">
            <a:noFill/>
            <a:miter lim="800000"/>
            <a:headEnd/>
            <a:tailEnd/>
          </a:ln>
        </p:spPr>
      </p:pic>
      <p:pic>
        <p:nvPicPr>
          <p:cNvPr id="76" name="NRIプロセスイノベーション" descr="C:\Documents and Settings\s-suzuki\デスクトップ\pro_J_01.jpg" hidden="1"/>
          <p:cNvPicPr>
            <a:picLocks noChangeAspect="1" noChangeArrowheads="1"/>
          </p:cNvPicPr>
          <p:nvPr userDrawn="1"/>
        </p:nvPicPr>
        <p:blipFill>
          <a:blip r:embed="rId11" cstate="print"/>
          <a:srcRect/>
          <a:stretch>
            <a:fillRect/>
          </a:stretch>
        </p:blipFill>
        <p:spPr bwMode="auto">
          <a:xfrm>
            <a:off x="7608781" y="142876"/>
            <a:ext cx="1667558" cy="165600"/>
          </a:xfrm>
          <a:prstGeom prst="rect">
            <a:avLst/>
          </a:prstGeom>
          <a:noFill/>
        </p:spPr>
      </p:pic>
      <p:pic>
        <p:nvPicPr>
          <p:cNvPr id="75" name="NRI社会情報システム" descr="C:\Documents and Settings\s-suzuki\デスクトップ\sjs_logo00.jpg" hidden="1"/>
          <p:cNvPicPr>
            <a:picLocks noChangeAspect="1" noChangeArrowheads="1"/>
          </p:cNvPicPr>
          <p:nvPr userDrawn="1"/>
        </p:nvPicPr>
        <p:blipFill>
          <a:blip r:embed="rId12" cstate="print"/>
          <a:srcRect/>
          <a:stretch>
            <a:fillRect/>
          </a:stretch>
        </p:blipFill>
        <p:spPr bwMode="auto">
          <a:xfrm>
            <a:off x="7554763" y="121447"/>
            <a:ext cx="1434720" cy="219600"/>
          </a:xfrm>
          <a:prstGeom prst="rect">
            <a:avLst/>
          </a:prstGeom>
          <a:noFill/>
        </p:spPr>
      </p:pic>
      <p:pic>
        <p:nvPicPr>
          <p:cNvPr id="73" name="NRIサイバーパテント" descr="C:\Documents and Settings\s-suzuki\デスクトップ\cp_logo00.jpg" hidden="1"/>
          <p:cNvPicPr>
            <a:picLocks noChangeAspect="1" noChangeArrowheads="1"/>
          </p:cNvPicPr>
          <p:nvPr userDrawn="1"/>
        </p:nvPicPr>
        <p:blipFill>
          <a:blip r:embed="rId13" cstate="print"/>
          <a:srcRect/>
          <a:stretch>
            <a:fillRect/>
          </a:stretch>
        </p:blipFill>
        <p:spPr bwMode="auto">
          <a:xfrm>
            <a:off x="7595712" y="133352"/>
            <a:ext cx="1394924" cy="201600"/>
          </a:xfrm>
          <a:prstGeom prst="rect">
            <a:avLst/>
          </a:prstGeom>
          <a:noFill/>
        </p:spPr>
      </p:pic>
      <p:pic>
        <p:nvPicPr>
          <p:cNvPr id="74" name="NRIデータiテック" descr="C:\Documents and Settings\s-suzuki\デスクトップ\itech_logo00.jpg" hidden="1"/>
          <p:cNvPicPr>
            <a:picLocks noChangeAspect="1" noChangeArrowheads="1"/>
          </p:cNvPicPr>
          <p:nvPr userDrawn="1"/>
        </p:nvPicPr>
        <p:blipFill>
          <a:blip r:embed="rId14" cstate="print"/>
          <a:srcRect/>
          <a:stretch>
            <a:fillRect/>
          </a:stretch>
        </p:blipFill>
        <p:spPr bwMode="auto">
          <a:xfrm>
            <a:off x="7567319" y="66539"/>
            <a:ext cx="1270710" cy="273600"/>
          </a:xfrm>
          <a:prstGeom prst="rect">
            <a:avLst/>
          </a:prstGeom>
          <a:noFill/>
        </p:spPr>
      </p:pic>
      <p:pic>
        <p:nvPicPr>
          <p:cNvPr id="77" name="NRIワークプレイスサービス" descr="C:\Documents and Settings\s-suzuki\デスクトップ\wp_logo00.jpg" hidden="1"/>
          <p:cNvPicPr>
            <a:picLocks noChangeAspect="1" noChangeArrowheads="1"/>
          </p:cNvPicPr>
          <p:nvPr userDrawn="1"/>
        </p:nvPicPr>
        <p:blipFill>
          <a:blip r:embed="rId15" cstate="print"/>
          <a:srcRect/>
          <a:stretch>
            <a:fillRect/>
          </a:stretch>
        </p:blipFill>
        <p:spPr bwMode="auto">
          <a:xfrm>
            <a:off x="7592475" y="140495"/>
            <a:ext cx="1774023" cy="180000"/>
          </a:xfrm>
          <a:prstGeom prst="rect">
            <a:avLst/>
          </a:prstGeom>
          <a:noFill/>
        </p:spPr>
      </p:pic>
      <p:pic>
        <p:nvPicPr>
          <p:cNvPr id="71" name="NRIセキュアテクノロジーズ" descr="セキュアテクノロジーズ.jpg" hidden="1"/>
          <p:cNvPicPr>
            <a:picLocks noChangeAspect="1"/>
          </p:cNvPicPr>
          <p:nvPr userDrawn="1"/>
        </p:nvPicPr>
        <p:blipFill>
          <a:blip r:embed="rId16" cstate="print"/>
          <a:srcRect l="1205" t="18079" b="16391"/>
          <a:stretch>
            <a:fillRect/>
          </a:stretch>
        </p:blipFill>
        <p:spPr>
          <a:xfrm>
            <a:off x="7591975" y="140495"/>
            <a:ext cx="1830458" cy="182096"/>
          </a:xfrm>
          <a:prstGeom prst="rect">
            <a:avLst/>
          </a:prstGeom>
        </p:spPr>
      </p:pic>
      <p:pic>
        <p:nvPicPr>
          <p:cNvPr id="78" name="NRIネットコム" descr="C:\Users\kinoshita\Dropbox\進行中仕事\NRI_ppt_temp2011\nrippt2011_0509_logo\グループ社名ロゴ\ネットコム.jpg" hidden="1"/>
          <p:cNvPicPr>
            <a:picLocks noChangeAspect="1" noChangeArrowheads="1"/>
          </p:cNvPicPr>
          <p:nvPr userDrawn="1"/>
        </p:nvPicPr>
        <p:blipFill>
          <a:blip r:embed="rId17" cstate="print"/>
          <a:srcRect/>
          <a:stretch>
            <a:fillRect/>
          </a:stretch>
        </p:blipFill>
        <p:spPr bwMode="auto">
          <a:xfrm>
            <a:off x="7621289" y="157162"/>
            <a:ext cx="976025" cy="146507"/>
          </a:xfrm>
          <a:prstGeom prst="rect">
            <a:avLst/>
          </a:prstGeom>
          <a:noFill/>
        </p:spPr>
      </p:pic>
      <p:sp>
        <p:nvSpPr>
          <p:cNvPr id="789" name="Oval 6"/>
          <p:cNvSpPr>
            <a:spLocks noChangeArrowheads="1"/>
          </p:cNvSpPr>
          <p:nvPr/>
        </p:nvSpPr>
        <p:spPr bwMode="auto">
          <a:xfrm>
            <a:off x="7045623" y="461968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0" name="Oval 7"/>
          <p:cNvSpPr>
            <a:spLocks noChangeArrowheads="1"/>
          </p:cNvSpPr>
          <p:nvPr/>
        </p:nvSpPr>
        <p:spPr bwMode="auto">
          <a:xfrm>
            <a:off x="7140873" y="46196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1" name="Oval 8"/>
          <p:cNvSpPr>
            <a:spLocks noChangeArrowheads="1"/>
          </p:cNvSpPr>
          <p:nvPr/>
        </p:nvSpPr>
        <p:spPr bwMode="auto">
          <a:xfrm>
            <a:off x="7045623" y="4711756"/>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2" name="Oval 9"/>
          <p:cNvSpPr>
            <a:spLocks noChangeArrowheads="1"/>
          </p:cNvSpPr>
          <p:nvPr/>
        </p:nvSpPr>
        <p:spPr bwMode="auto">
          <a:xfrm>
            <a:off x="7140873" y="47117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3" name="Oval 10"/>
          <p:cNvSpPr>
            <a:spLocks noChangeArrowheads="1"/>
          </p:cNvSpPr>
          <p:nvPr/>
        </p:nvSpPr>
        <p:spPr bwMode="auto">
          <a:xfrm>
            <a:off x="6953548" y="4805418"/>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4" name="Oval 11"/>
          <p:cNvSpPr>
            <a:spLocks noChangeArrowheads="1"/>
          </p:cNvSpPr>
          <p:nvPr/>
        </p:nvSpPr>
        <p:spPr bwMode="auto">
          <a:xfrm>
            <a:off x="7045623" y="4805418"/>
            <a:ext cx="84138"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5" name="Oval 12"/>
          <p:cNvSpPr>
            <a:spLocks noChangeArrowheads="1"/>
          </p:cNvSpPr>
          <p:nvPr/>
        </p:nvSpPr>
        <p:spPr bwMode="auto">
          <a:xfrm>
            <a:off x="6859885" y="48990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6" name="Oval 13"/>
          <p:cNvSpPr>
            <a:spLocks noChangeArrowheads="1"/>
          </p:cNvSpPr>
          <p:nvPr/>
        </p:nvSpPr>
        <p:spPr bwMode="auto">
          <a:xfrm>
            <a:off x="6953548" y="48990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7" name="Oval 14"/>
          <p:cNvSpPr>
            <a:spLocks noChangeArrowheads="1"/>
          </p:cNvSpPr>
          <p:nvPr/>
        </p:nvSpPr>
        <p:spPr bwMode="auto">
          <a:xfrm>
            <a:off x="7045623" y="489908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8" name="Oval 15"/>
          <p:cNvSpPr>
            <a:spLocks noChangeArrowheads="1"/>
          </p:cNvSpPr>
          <p:nvPr/>
        </p:nvSpPr>
        <p:spPr bwMode="auto">
          <a:xfrm>
            <a:off x="6859885" y="499274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99" name="Oval 16"/>
          <p:cNvSpPr>
            <a:spLocks noChangeArrowheads="1"/>
          </p:cNvSpPr>
          <p:nvPr/>
        </p:nvSpPr>
        <p:spPr bwMode="auto">
          <a:xfrm>
            <a:off x="6953548" y="499274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0" name="Oval 17"/>
          <p:cNvSpPr>
            <a:spLocks noChangeArrowheads="1"/>
          </p:cNvSpPr>
          <p:nvPr/>
        </p:nvSpPr>
        <p:spPr bwMode="auto">
          <a:xfrm>
            <a:off x="7045623" y="4992743"/>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1" name="Oval 18"/>
          <p:cNvSpPr>
            <a:spLocks noChangeArrowheads="1"/>
          </p:cNvSpPr>
          <p:nvPr/>
        </p:nvSpPr>
        <p:spPr bwMode="auto">
          <a:xfrm>
            <a:off x="6859885" y="5084818"/>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2" name="Oval 19"/>
          <p:cNvSpPr>
            <a:spLocks noChangeArrowheads="1"/>
          </p:cNvSpPr>
          <p:nvPr/>
        </p:nvSpPr>
        <p:spPr bwMode="auto">
          <a:xfrm>
            <a:off x="6953548" y="5084818"/>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3" name="Oval 20"/>
          <p:cNvSpPr>
            <a:spLocks noChangeArrowheads="1"/>
          </p:cNvSpPr>
          <p:nvPr/>
        </p:nvSpPr>
        <p:spPr bwMode="auto">
          <a:xfrm>
            <a:off x="7045623" y="5084818"/>
            <a:ext cx="84138"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4" name="Oval 21"/>
          <p:cNvSpPr>
            <a:spLocks noChangeArrowheads="1"/>
          </p:cNvSpPr>
          <p:nvPr/>
        </p:nvSpPr>
        <p:spPr bwMode="auto">
          <a:xfrm>
            <a:off x="6766223" y="5180068"/>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5" name="Oval 22"/>
          <p:cNvSpPr>
            <a:spLocks noChangeArrowheads="1"/>
          </p:cNvSpPr>
          <p:nvPr/>
        </p:nvSpPr>
        <p:spPr bwMode="auto">
          <a:xfrm>
            <a:off x="6859885" y="51800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6" name="Oval 23"/>
          <p:cNvSpPr>
            <a:spLocks noChangeArrowheads="1"/>
          </p:cNvSpPr>
          <p:nvPr/>
        </p:nvSpPr>
        <p:spPr bwMode="auto">
          <a:xfrm>
            <a:off x="6953548" y="51800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7" name="Oval 24"/>
          <p:cNvSpPr>
            <a:spLocks noChangeArrowheads="1"/>
          </p:cNvSpPr>
          <p:nvPr/>
        </p:nvSpPr>
        <p:spPr bwMode="auto">
          <a:xfrm>
            <a:off x="7045623" y="5180068"/>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8" name="Oval 25"/>
          <p:cNvSpPr>
            <a:spLocks noChangeArrowheads="1"/>
          </p:cNvSpPr>
          <p:nvPr/>
        </p:nvSpPr>
        <p:spPr bwMode="auto">
          <a:xfrm>
            <a:off x="6766223" y="5272143"/>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09" name="Oval 26"/>
          <p:cNvSpPr>
            <a:spLocks noChangeArrowheads="1"/>
          </p:cNvSpPr>
          <p:nvPr/>
        </p:nvSpPr>
        <p:spPr bwMode="auto">
          <a:xfrm>
            <a:off x="6859885" y="527214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0" name="Oval 27"/>
          <p:cNvSpPr>
            <a:spLocks noChangeArrowheads="1"/>
          </p:cNvSpPr>
          <p:nvPr/>
        </p:nvSpPr>
        <p:spPr bwMode="auto">
          <a:xfrm>
            <a:off x="6953548" y="527214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1" name="Oval 28"/>
          <p:cNvSpPr>
            <a:spLocks noChangeArrowheads="1"/>
          </p:cNvSpPr>
          <p:nvPr/>
        </p:nvSpPr>
        <p:spPr bwMode="auto">
          <a:xfrm>
            <a:off x="7045623" y="5272143"/>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2" name="Oval 29"/>
          <p:cNvSpPr>
            <a:spLocks noChangeArrowheads="1"/>
          </p:cNvSpPr>
          <p:nvPr/>
        </p:nvSpPr>
        <p:spPr bwMode="auto">
          <a:xfrm>
            <a:off x="6766223" y="5364218"/>
            <a:ext cx="84138"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3" name="Oval 30"/>
          <p:cNvSpPr>
            <a:spLocks noChangeArrowheads="1"/>
          </p:cNvSpPr>
          <p:nvPr/>
        </p:nvSpPr>
        <p:spPr bwMode="auto">
          <a:xfrm>
            <a:off x="6859885" y="5364218"/>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4" name="Oval 31"/>
          <p:cNvSpPr>
            <a:spLocks noChangeArrowheads="1"/>
          </p:cNvSpPr>
          <p:nvPr/>
        </p:nvSpPr>
        <p:spPr bwMode="auto">
          <a:xfrm>
            <a:off x="6953548" y="5364218"/>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5" name="Oval 32"/>
          <p:cNvSpPr>
            <a:spLocks noChangeArrowheads="1"/>
          </p:cNvSpPr>
          <p:nvPr/>
        </p:nvSpPr>
        <p:spPr bwMode="auto">
          <a:xfrm>
            <a:off x="7045623" y="5364218"/>
            <a:ext cx="84138"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6" name="Oval 33"/>
          <p:cNvSpPr>
            <a:spLocks noChangeArrowheads="1"/>
          </p:cNvSpPr>
          <p:nvPr/>
        </p:nvSpPr>
        <p:spPr bwMode="auto">
          <a:xfrm>
            <a:off x="7140873" y="5364218"/>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7" name="Oval 34"/>
          <p:cNvSpPr>
            <a:spLocks noChangeArrowheads="1"/>
          </p:cNvSpPr>
          <p:nvPr/>
        </p:nvSpPr>
        <p:spPr bwMode="auto">
          <a:xfrm>
            <a:off x="6766223" y="5459468"/>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8" name="Oval 35"/>
          <p:cNvSpPr>
            <a:spLocks noChangeArrowheads="1"/>
          </p:cNvSpPr>
          <p:nvPr/>
        </p:nvSpPr>
        <p:spPr bwMode="auto">
          <a:xfrm>
            <a:off x="6859885" y="54594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19" name="Oval 36"/>
          <p:cNvSpPr>
            <a:spLocks noChangeArrowheads="1"/>
          </p:cNvSpPr>
          <p:nvPr/>
        </p:nvSpPr>
        <p:spPr bwMode="auto">
          <a:xfrm>
            <a:off x="6953548" y="54594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0" name="Oval 37"/>
          <p:cNvSpPr>
            <a:spLocks noChangeArrowheads="1"/>
          </p:cNvSpPr>
          <p:nvPr/>
        </p:nvSpPr>
        <p:spPr bwMode="auto">
          <a:xfrm>
            <a:off x="7045623" y="5459468"/>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1" name="Oval 38"/>
          <p:cNvSpPr>
            <a:spLocks noChangeArrowheads="1"/>
          </p:cNvSpPr>
          <p:nvPr/>
        </p:nvSpPr>
        <p:spPr bwMode="auto">
          <a:xfrm>
            <a:off x="7140873" y="54594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2" name="Oval 39"/>
          <p:cNvSpPr>
            <a:spLocks noChangeArrowheads="1"/>
          </p:cNvSpPr>
          <p:nvPr/>
        </p:nvSpPr>
        <p:spPr bwMode="auto">
          <a:xfrm>
            <a:off x="7325023" y="54594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3" name="Oval 40"/>
          <p:cNvSpPr>
            <a:spLocks noChangeArrowheads="1"/>
          </p:cNvSpPr>
          <p:nvPr/>
        </p:nvSpPr>
        <p:spPr bwMode="auto">
          <a:xfrm>
            <a:off x="6766223" y="555313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4" name="Oval 41"/>
          <p:cNvSpPr>
            <a:spLocks noChangeArrowheads="1"/>
          </p:cNvSpPr>
          <p:nvPr/>
        </p:nvSpPr>
        <p:spPr bwMode="auto">
          <a:xfrm>
            <a:off x="6766223" y="5645206"/>
            <a:ext cx="84138"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5" name="Oval 42"/>
          <p:cNvSpPr>
            <a:spLocks noChangeArrowheads="1"/>
          </p:cNvSpPr>
          <p:nvPr/>
        </p:nvSpPr>
        <p:spPr bwMode="auto">
          <a:xfrm>
            <a:off x="6859885" y="55531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6" name="Oval 43"/>
          <p:cNvSpPr>
            <a:spLocks noChangeArrowheads="1"/>
          </p:cNvSpPr>
          <p:nvPr/>
        </p:nvSpPr>
        <p:spPr bwMode="auto">
          <a:xfrm>
            <a:off x="6953548" y="55531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7" name="Oval 44"/>
          <p:cNvSpPr>
            <a:spLocks noChangeArrowheads="1"/>
          </p:cNvSpPr>
          <p:nvPr/>
        </p:nvSpPr>
        <p:spPr bwMode="auto">
          <a:xfrm>
            <a:off x="7045623" y="555313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8" name="Oval 45"/>
          <p:cNvSpPr>
            <a:spLocks noChangeArrowheads="1"/>
          </p:cNvSpPr>
          <p:nvPr/>
        </p:nvSpPr>
        <p:spPr bwMode="auto">
          <a:xfrm>
            <a:off x="7140873" y="55531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29" name="Oval 46"/>
          <p:cNvSpPr>
            <a:spLocks noChangeArrowheads="1"/>
          </p:cNvSpPr>
          <p:nvPr/>
        </p:nvSpPr>
        <p:spPr bwMode="auto">
          <a:xfrm>
            <a:off x="7232948" y="55531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0" name="Oval 47"/>
          <p:cNvSpPr>
            <a:spLocks noChangeArrowheads="1"/>
          </p:cNvSpPr>
          <p:nvPr/>
        </p:nvSpPr>
        <p:spPr bwMode="auto">
          <a:xfrm>
            <a:off x="7325023" y="55531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1" name="Oval 48"/>
          <p:cNvSpPr>
            <a:spLocks noChangeArrowheads="1"/>
          </p:cNvSpPr>
          <p:nvPr/>
        </p:nvSpPr>
        <p:spPr bwMode="auto">
          <a:xfrm>
            <a:off x="7420273" y="55531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2" name="Oval 49"/>
          <p:cNvSpPr>
            <a:spLocks noChangeArrowheads="1"/>
          </p:cNvSpPr>
          <p:nvPr/>
        </p:nvSpPr>
        <p:spPr bwMode="auto">
          <a:xfrm>
            <a:off x="6859885" y="5645206"/>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3" name="Oval 50"/>
          <p:cNvSpPr>
            <a:spLocks noChangeArrowheads="1"/>
          </p:cNvSpPr>
          <p:nvPr/>
        </p:nvSpPr>
        <p:spPr bwMode="auto">
          <a:xfrm>
            <a:off x="6953548" y="5645206"/>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4" name="Oval 51"/>
          <p:cNvSpPr>
            <a:spLocks noChangeArrowheads="1"/>
          </p:cNvSpPr>
          <p:nvPr/>
        </p:nvSpPr>
        <p:spPr bwMode="auto">
          <a:xfrm>
            <a:off x="7045623" y="5645206"/>
            <a:ext cx="84138"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5" name="Oval 52"/>
          <p:cNvSpPr>
            <a:spLocks noChangeArrowheads="1"/>
          </p:cNvSpPr>
          <p:nvPr/>
        </p:nvSpPr>
        <p:spPr bwMode="auto">
          <a:xfrm>
            <a:off x="7140873" y="5645206"/>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6" name="Oval 53"/>
          <p:cNvSpPr>
            <a:spLocks noChangeArrowheads="1"/>
          </p:cNvSpPr>
          <p:nvPr/>
        </p:nvSpPr>
        <p:spPr bwMode="auto">
          <a:xfrm>
            <a:off x="7232948" y="5645206"/>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7" name="Oval 54"/>
          <p:cNvSpPr>
            <a:spLocks noChangeArrowheads="1"/>
          </p:cNvSpPr>
          <p:nvPr/>
        </p:nvSpPr>
        <p:spPr bwMode="auto">
          <a:xfrm>
            <a:off x="7325023" y="5645206"/>
            <a:ext cx="85725"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8" name="Oval 55"/>
          <p:cNvSpPr>
            <a:spLocks noChangeArrowheads="1"/>
          </p:cNvSpPr>
          <p:nvPr/>
        </p:nvSpPr>
        <p:spPr bwMode="auto">
          <a:xfrm>
            <a:off x="7420273" y="5645206"/>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39" name="Oval 56"/>
          <p:cNvSpPr>
            <a:spLocks noChangeArrowheads="1"/>
          </p:cNvSpPr>
          <p:nvPr/>
        </p:nvSpPr>
        <p:spPr bwMode="auto">
          <a:xfrm>
            <a:off x="6953548" y="57404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0" name="Oval 57"/>
          <p:cNvSpPr>
            <a:spLocks noChangeArrowheads="1"/>
          </p:cNvSpPr>
          <p:nvPr/>
        </p:nvSpPr>
        <p:spPr bwMode="auto">
          <a:xfrm>
            <a:off x="7045623" y="5740456"/>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1" name="Oval 58"/>
          <p:cNvSpPr>
            <a:spLocks noChangeArrowheads="1"/>
          </p:cNvSpPr>
          <p:nvPr/>
        </p:nvSpPr>
        <p:spPr bwMode="auto">
          <a:xfrm>
            <a:off x="7140873" y="57404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2" name="Oval 59"/>
          <p:cNvSpPr>
            <a:spLocks noChangeArrowheads="1"/>
          </p:cNvSpPr>
          <p:nvPr/>
        </p:nvSpPr>
        <p:spPr bwMode="auto">
          <a:xfrm>
            <a:off x="7232948" y="57404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3" name="Oval 60"/>
          <p:cNvSpPr>
            <a:spLocks noChangeArrowheads="1"/>
          </p:cNvSpPr>
          <p:nvPr/>
        </p:nvSpPr>
        <p:spPr bwMode="auto">
          <a:xfrm>
            <a:off x="7325023" y="574045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4" name="Oval 61"/>
          <p:cNvSpPr>
            <a:spLocks noChangeArrowheads="1"/>
          </p:cNvSpPr>
          <p:nvPr/>
        </p:nvSpPr>
        <p:spPr bwMode="auto">
          <a:xfrm>
            <a:off x="7420273" y="57404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5" name="Oval 62"/>
          <p:cNvSpPr>
            <a:spLocks noChangeArrowheads="1"/>
          </p:cNvSpPr>
          <p:nvPr/>
        </p:nvSpPr>
        <p:spPr bwMode="auto">
          <a:xfrm>
            <a:off x="7045623" y="583253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6" name="Oval 63"/>
          <p:cNvSpPr>
            <a:spLocks noChangeArrowheads="1"/>
          </p:cNvSpPr>
          <p:nvPr/>
        </p:nvSpPr>
        <p:spPr bwMode="auto">
          <a:xfrm>
            <a:off x="7140873" y="58325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7" name="Oval 64"/>
          <p:cNvSpPr>
            <a:spLocks noChangeArrowheads="1"/>
          </p:cNvSpPr>
          <p:nvPr/>
        </p:nvSpPr>
        <p:spPr bwMode="auto">
          <a:xfrm>
            <a:off x="7232948" y="58325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8" name="Oval 65"/>
          <p:cNvSpPr>
            <a:spLocks noChangeArrowheads="1"/>
          </p:cNvSpPr>
          <p:nvPr/>
        </p:nvSpPr>
        <p:spPr bwMode="auto">
          <a:xfrm>
            <a:off x="7325023" y="58325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49" name="Oval 66"/>
          <p:cNvSpPr>
            <a:spLocks noChangeArrowheads="1"/>
          </p:cNvSpPr>
          <p:nvPr/>
        </p:nvSpPr>
        <p:spPr bwMode="auto">
          <a:xfrm>
            <a:off x="7420273" y="58325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0" name="Oval 67"/>
          <p:cNvSpPr>
            <a:spLocks noChangeArrowheads="1"/>
          </p:cNvSpPr>
          <p:nvPr/>
        </p:nvSpPr>
        <p:spPr bwMode="auto">
          <a:xfrm>
            <a:off x="7232948" y="5924606"/>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1" name="Oval 68"/>
          <p:cNvSpPr>
            <a:spLocks noChangeArrowheads="1"/>
          </p:cNvSpPr>
          <p:nvPr/>
        </p:nvSpPr>
        <p:spPr bwMode="auto">
          <a:xfrm>
            <a:off x="7325023" y="5924606"/>
            <a:ext cx="85725"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2" name="Oval 69"/>
          <p:cNvSpPr>
            <a:spLocks noChangeArrowheads="1"/>
          </p:cNvSpPr>
          <p:nvPr/>
        </p:nvSpPr>
        <p:spPr bwMode="auto">
          <a:xfrm>
            <a:off x="7420273" y="5924606"/>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3" name="Oval 70"/>
          <p:cNvSpPr>
            <a:spLocks noChangeArrowheads="1"/>
          </p:cNvSpPr>
          <p:nvPr/>
        </p:nvSpPr>
        <p:spPr bwMode="auto">
          <a:xfrm>
            <a:off x="7512348" y="5924606"/>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4" name="Oval 71"/>
          <p:cNvSpPr>
            <a:spLocks noChangeArrowheads="1"/>
          </p:cNvSpPr>
          <p:nvPr/>
        </p:nvSpPr>
        <p:spPr bwMode="auto">
          <a:xfrm>
            <a:off x="7325023" y="601985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5" name="Oval 72"/>
          <p:cNvSpPr>
            <a:spLocks noChangeArrowheads="1"/>
          </p:cNvSpPr>
          <p:nvPr/>
        </p:nvSpPr>
        <p:spPr bwMode="auto">
          <a:xfrm>
            <a:off x="7420273" y="60198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6" name="Oval 73"/>
          <p:cNvSpPr>
            <a:spLocks noChangeArrowheads="1"/>
          </p:cNvSpPr>
          <p:nvPr/>
        </p:nvSpPr>
        <p:spPr bwMode="auto">
          <a:xfrm>
            <a:off x="7512348" y="60198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7" name="Oval 74"/>
          <p:cNvSpPr>
            <a:spLocks noChangeArrowheads="1"/>
          </p:cNvSpPr>
          <p:nvPr/>
        </p:nvSpPr>
        <p:spPr bwMode="auto">
          <a:xfrm>
            <a:off x="7606010" y="6019856"/>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8" name="Oval 75"/>
          <p:cNvSpPr>
            <a:spLocks noChangeArrowheads="1"/>
          </p:cNvSpPr>
          <p:nvPr/>
        </p:nvSpPr>
        <p:spPr bwMode="auto">
          <a:xfrm>
            <a:off x="7325023" y="61119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59" name="Oval 76"/>
          <p:cNvSpPr>
            <a:spLocks noChangeArrowheads="1"/>
          </p:cNvSpPr>
          <p:nvPr/>
        </p:nvSpPr>
        <p:spPr bwMode="auto">
          <a:xfrm>
            <a:off x="7420273" y="61119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0" name="Oval 77"/>
          <p:cNvSpPr>
            <a:spLocks noChangeArrowheads="1"/>
          </p:cNvSpPr>
          <p:nvPr/>
        </p:nvSpPr>
        <p:spPr bwMode="auto">
          <a:xfrm>
            <a:off x="7512348" y="61119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1" name="Oval 78"/>
          <p:cNvSpPr>
            <a:spLocks noChangeArrowheads="1"/>
          </p:cNvSpPr>
          <p:nvPr/>
        </p:nvSpPr>
        <p:spPr bwMode="auto">
          <a:xfrm>
            <a:off x="7606010" y="6111931"/>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2" name="Oval 79"/>
          <p:cNvSpPr>
            <a:spLocks noChangeArrowheads="1"/>
          </p:cNvSpPr>
          <p:nvPr/>
        </p:nvSpPr>
        <p:spPr bwMode="auto">
          <a:xfrm>
            <a:off x="7325023" y="6205593"/>
            <a:ext cx="85725"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3" name="Oval 80"/>
          <p:cNvSpPr>
            <a:spLocks noChangeArrowheads="1"/>
          </p:cNvSpPr>
          <p:nvPr/>
        </p:nvSpPr>
        <p:spPr bwMode="auto">
          <a:xfrm>
            <a:off x="7420273" y="6205593"/>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4" name="Oval 81"/>
          <p:cNvSpPr>
            <a:spLocks noChangeArrowheads="1"/>
          </p:cNvSpPr>
          <p:nvPr/>
        </p:nvSpPr>
        <p:spPr bwMode="auto">
          <a:xfrm>
            <a:off x="7512348" y="6205593"/>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5" name="Oval 82"/>
          <p:cNvSpPr>
            <a:spLocks noChangeArrowheads="1"/>
          </p:cNvSpPr>
          <p:nvPr/>
        </p:nvSpPr>
        <p:spPr bwMode="auto">
          <a:xfrm>
            <a:off x="7606010" y="6205593"/>
            <a:ext cx="84138"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6" name="Oval 83"/>
          <p:cNvSpPr>
            <a:spLocks noChangeArrowheads="1"/>
          </p:cNvSpPr>
          <p:nvPr/>
        </p:nvSpPr>
        <p:spPr bwMode="auto">
          <a:xfrm>
            <a:off x="7699673" y="6205593"/>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7" name="Oval 84"/>
          <p:cNvSpPr>
            <a:spLocks noChangeArrowheads="1"/>
          </p:cNvSpPr>
          <p:nvPr/>
        </p:nvSpPr>
        <p:spPr bwMode="auto">
          <a:xfrm>
            <a:off x="7793335" y="6205593"/>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8" name="Oval 85"/>
          <p:cNvSpPr>
            <a:spLocks noChangeArrowheads="1"/>
          </p:cNvSpPr>
          <p:nvPr/>
        </p:nvSpPr>
        <p:spPr bwMode="auto">
          <a:xfrm>
            <a:off x="7885410" y="6205593"/>
            <a:ext cx="84138"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69" name="Oval 86"/>
          <p:cNvSpPr>
            <a:spLocks noChangeArrowheads="1"/>
          </p:cNvSpPr>
          <p:nvPr/>
        </p:nvSpPr>
        <p:spPr bwMode="auto">
          <a:xfrm>
            <a:off x="7980660" y="6205593"/>
            <a:ext cx="82550" cy="84138"/>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0" name="Oval 87"/>
          <p:cNvSpPr>
            <a:spLocks noChangeArrowheads="1"/>
          </p:cNvSpPr>
          <p:nvPr/>
        </p:nvSpPr>
        <p:spPr bwMode="auto">
          <a:xfrm>
            <a:off x="7420273"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1" name="Oval 88"/>
          <p:cNvSpPr>
            <a:spLocks noChangeArrowheads="1"/>
          </p:cNvSpPr>
          <p:nvPr/>
        </p:nvSpPr>
        <p:spPr bwMode="auto">
          <a:xfrm>
            <a:off x="7512348"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2" name="Oval 89"/>
          <p:cNvSpPr>
            <a:spLocks noChangeArrowheads="1"/>
          </p:cNvSpPr>
          <p:nvPr/>
        </p:nvSpPr>
        <p:spPr bwMode="auto">
          <a:xfrm>
            <a:off x="7606010" y="6299256"/>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3" name="Oval 90"/>
          <p:cNvSpPr>
            <a:spLocks noChangeArrowheads="1"/>
          </p:cNvSpPr>
          <p:nvPr/>
        </p:nvSpPr>
        <p:spPr bwMode="auto">
          <a:xfrm>
            <a:off x="7699673"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4" name="Oval 91"/>
          <p:cNvSpPr>
            <a:spLocks noChangeArrowheads="1"/>
          </p:cNvSpPr>
          <p:nvPr/>
        </p:nvSpPr>
        <p:spPr bwMode="auto">
          <a:xfrm>
            <a:off x="7793335"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5" name="Oval 92"/>
          <p:cNvSpPr>
            <a:spLocks noChangeArrowheads="1"/>
          </p:cNvSpPr>
          <p:nvPr/>
        </p:nvSpPr>
        <p:spPr bwMode="auto">
          <a:xfrm>
            <a:off x="7885410" y="6299256"/>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6" name="Oval 93"/>
          <p:cNvSpPr>
            <a:spLocks noChangeArrowheads="1"/>
          </p:cNvSpPr>
          <p:nvPr/>
        </p:nvSpPr>
        <p:spPr bwMode="auto">
          <a:xfrm>
            <a:off x="7980660"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7" name="Oval 94"/>
          <p:cNvSpPr>
            <a:spLocks noChangeArrowheads="1"/>
          </p:cNvSpPr>
          <p:nvPr/>
        </p:nvSpPr>
        <p:spPr bwMode="auto">
          <a:xfrm>
            <a:off x="8072735" y="62992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8" name="Oval 95"/>
          <p:cNvSpPr>
            <a:spLocks noChangeArrowheads="1"/>
          </p:cNvSpPr>
          <p:nvPr/>
        </p:nvSpPr>
        <p:spPr bwMode="auto">
          <a:xfrm>
            <a:off x="7699673" y="639291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79" name="Oval 96"/>
          <p:cNvSpPr>
            <a:spLocks noChangeArrowheads="1"/>
          </p:cNvSpPr>
          <p:nvPr/>
        </p:nvSpPr>
        <p:spPr bwMode="auto">
          <a:xfrm>
            <a:off x="7793335" y="639291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0" name="Oval 97"/>
          <p:cNvSpPr>
            <a:spLocks noChangeArrowheads="1"/>
          </p:cNvSpPr>
          <p:nvPr/>
        </p:nvSpPr>
        <p:spPr bwMode="auto">
          <a:xfrm>
            <a:off x="7885410" y="6392918"/>
            <a:ext cx="84138"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1" name="Oval 98"/>
          <p:cNvSpPr>
            <a:spLocks noChangeArrowheads="1"/>
          </p:cNvSpPr>
          <p:nvPr/>
        </p:nvSpPr>
        <p:spPr bwMode="auto">
          <a:xfrm>
            <a:off x="7980660" y="639291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2" name="Oval 99"/>
          <p:cNvSpPr>
            <a:spLocks noChangeArrowheads="1"/>
          </p:cNvSpPr>
          <p:nvPr/>
        </p:nvSpPr>
        <p:spPr bwMode="auto">
          <a:xfrm>
            <a:off x="8072735" y="639291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3" name="Oval 100"/>
          <p:cNvSpPr>
            <a:spLocks noChangeArrowheads="1"/>
          </p:cNvSpPr>
          <p:nvPr/>
        </p:nvSpPr>
        <p:spPr bwMode="auto">
          <a:xfrm>
            <a:off x="7793335" y="648499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4" name="Oval 101"/>
          <p:cNvSpPr>
            <a:spLocks noChangeArrowheads="1"/>
          </p:cNvSpPr>
          <p:nvPr/>
        </p:nvSpPr>
        <p:spPr bwMode="auto">
          <a:xfrm>
            <a:off x="7980660" y="648499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5" name="Oval 102"/>
          <p:cNvSpPr>
            <a:spLocks noChangeArrowheads="1"/>
          </p:cNvSpPr>
          <p:nvPr/>
        </p:nvSpPr>
        <p:spPr bwMode="auto">
          <a:xfrm>
            <a:off x="6485235" y="2284468"/>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6" name="Oval 103"/>
          <p:cNvSpPr>
            <a:spLocks noChangeArrowheads="1"/>
          </p:cNvSpPr>
          <p:nvPr/>
        </p:nvSpPr>
        <p:spPr bwMode="auto">
          <a:xfrm>
            <a:off x="6580485"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7" name="Oval 104"/>
          <p:cNvSpPr>
            <a:spLocks noChangeArrowheads="1"/>
          </p:cNvSpPr>
          <p:nvPr/>
        </p:nvSpPr>
        <p:spPr bwMode="auto">
          <a:xfrm>
            <a:off x="6672560"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8" name="Oval 105"/>
          <p:cNvSpPr>
            <a:spLocks noChangeArrowheads="1"/>
          </p:cNvSpPr>
          <p:nvPr/>
        </p:nvSpPr>
        <p:spPr bwMode="auto">
          <a:xfrm>
            <a:off x="6766223" y="22844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89" name="Oval 106"/>
          <p:cNvSpPr>
            <a:spLocks noChangeArrowheads="1"/>
          </p:cNvSpPr>
          <p:nvPr/>
        </p:nvSpPr>
        <p:spPr bwMode="auto">
          <a:xfrm>
            <a:off x="6859885"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0" name="Oval 107"/>
          <p:cNvSpPr>
            <a:spLocks noChangeArrowheads="1"/>
          </p:cNvSpPr>
          <p:nvPr/>
        </p:nvSpPr>
        <p:spPr bwMode="auto">
          <a:xfrm>
            <a:off x="6953548"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1" name="Oval 108"/>
          <p:cNvSpPr>
            <a:spLocks noChangeArrowheads="1"/>
          </p:cNvSpPr>
          <p:nvPr/>
        </p:nvSpPr>
        <p:spPr bwMode="auto">
          <a:xfrm>
            <a:off x="7045623" y="22844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2" name="Oval 109"/>
          <p:cNvSpPr>
            <a:spLocks noChangeArrowheads="1"/>
          </p:cNvSpPr>
          <p:nvPr/>
        </p:nvSpPr>
        <p:spPr bwMode="auto">
          <a:xfrm>
            <a:off x="7140873"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3" name="Oval 110"/>
          <p:cNvSpPr>
            <a:spLocks noChangeArrowheads="1"/>
          </p:cNvSpPr>
          <p:nvPr/>
        </p:nvSpPr>
        <p:spPr bwMode="auto">
          <a:xfrm>
            <a:off x="7232948" y="22844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4" name="Oval 111"/>
          <p:cNvSpPr>
            <a:spLocks noChangeArrowheads="1"/>
          </p:cNvSpPr>
          <p:nvPr/>
        </p:nvSpPr>
        <p:spPr bwMode="auto">
          <a:xfrm>
            <a:off x="7325023" y="2284468"/>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5" name="Oval 112"/>
          <p:cNvSpPr>
            <a:spLocks noChangeArrowheads="1"/>
          </p:cNvSpPr>
          <p:nvPr/>
        </p:nvSpPr>
        <p:spPr bwMode="auto">
          <a:xfrm>
            <a:off x="6485235" y="2376543"/>
            <a:ext cx="85725"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6" name="Oval 113"/>
          <p:cNvSpPr>
            <a:spLocks noChangeArrowheads="1"/>
          </p:cNvSpPr>
          <p:nvPr/>
        </p:nvSpPr>
        <p:spPr bwMode="auto">
          <a:xfrm>
            <a:off x="6580485"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7" name="Oval 114"/>
          <p:cNvSpPr>
            <a:spLocks noChangeArrowheads="1"/>
          </p:cNvSpPr>
          <p:nvPr/>
        </p:nvSpPr>
        <p:spPr bwMode="auto">
          <a:xfrm>
            <a:off x="6672560"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8" name="Oval 115"/>
          <p:cNvSpPr>
            <a:spLocks noChangeArrowheads="1"/>
          </p:cNvSpPr>
          <p:nvPr/>
        </p:nvSpPr>
        <p:spPr bwMode="auto">
          <a:xfrm>
            <a:off x="6766223" y="2376543"/>
            <a:ext cx="84138"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899" name="Oval 116"/>
          <p:cNvSpPr>
            <a:spLocks noChangeArrowheads="1"/>
          </p:cNvSpPr>
          <p:nvPr/>
        </p:nvSpPr>
        <p:spPr bwMode="auto">
          <a:xfrm>
            <a:off x="6859885"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0" name="Oval 117"/>
          <p:cNvSpPr>
            <a:spLocks noChangeArrowheads="1"/>
          </p:cNvSpPr>
          <p:nvPr/>
        </p:nvSpPr>
        <p:spPr bwMode="auto">
          <a:xfrm>
            <a:off x="6953548"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1" name="Oval 118"/>
          <p:cNvSpPr>
            <a:spLocks noChangeArrowheads="1"/>
          </p:cNvSpPr>
          <p:nvPr/>
        </p:nvSpPr>
        <p:spPr bwMode="auto">
          <a:xfrm>
            <a:off x="7045623" y="2376543"/>
            <a:ext cx="84138"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2" name="Oval 119"/>
          <p:cNvSpPr>
            <a:spLocks noChangeArrowheads="1"/>
          </p:cNvSpPr>
          <p:nvPr/>
        </p:nvSpPr>
        <p:spPr bwMode="auto">
          <a:xfrm>
            <a:off x="7140873"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3" name="Oval 120"/>
          <p:cNvSpPr>
            <a:spLocks noChangeArrowheads="1"/>
          </p:cNvSpPr>
          <p:nvPr/>
        </p:nvSpPr>
        <p:spPr bwMode="auto">
          <a:xfrm>
            <a:off x="7232948"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4" name="Oval 121"/>
          <p:cNvSpPr>
            <a:spLocks noChangeArrowheads="1"/>
          </p:cNvSpPr>
          <p:nvPr/>
        </p:nvSpPr>
        <p:spPr bwMode="auto">
          <a:xfrm>
            <a:off x="7325023" y="2376543"/>
            <a:ext cx="85725"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5" name="Oval 122"/>
          <p:cNvSpPr>
            <a:spLocks noChangeArrowheads="1"/>
          </p:cNvSpPr>
          <p:nvPr/>
        </p:nvSpPr>
        <p:spPr bwMode="auto">
          <a:xfrm>
            <a:off x="7980660"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6" name="Oval 123"/>
          <p:cNvSpPr>
            <a:spLocks noChangeArrowheads="1"/>
          </p:cNvSpPr>
          <p:nvPr/>
        </p:nvSpPr>
        <p:spPr bwMode="auto">
          <a:xfrm>
            <a:off x="8072735"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7" name="Oval 124"/>
          <p:cNvSpPr>
            <a:spLocks noChangeArrowheads="1"/>
          </p:cNvSpPr>
          <p:nvPr/>
        </p:nvSpPr>
        <p:spPr bwMode="auto">
          <a:xfrm>
            <a:off x="8164810" y="2376543"/>
            <a:ext cx="85725"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8" name="Oval 125"/>
          <p:cNvSpPr>
            <a:spLocks noChangeArrowheads="1"/>
          </p:cNvSpPr>
          <p:nvPr/>
        </p:nvSpPr>
        <p:spPr bwMode="auto">
          <a:xfrm>
            <a:off x="8260060"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09" name="Oval 126"/>
          <p:cNvSpPr>
            <a:spLocks noChangeArrowheads="1"/>
          </p:cNvSpPr>
          <p:nvPr/>
        </p:nvSpPr>
        <p:spPr bwMode="auto">
          <a:xfrm>
            <a:off x="8352135" y="2376543"/>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0" name="Oval 127"/>
          <p:cNvSpPr>
            <a:spLocks noChangeArrowheads="1"/>
          </p:cNvSpPr>
          <p:nvPr/>
        </p:nvSpPr>
        <p:spPr bwMode="auto">
          <a:xfrm>
            <a:off x="6393160"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1" name="Oval 128"/>
          <p:cNvSpPr>
            <a:spLocks noChangeArrowheads="1"/>
          </p:cNvSpPr>
          <p:nvPr/>
        </p:nvSpPr>
        <p:spPr bwMode="auto">
          <a:xfrm>
            <a:off x="6485235" y="24717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2" name="Oval 129"/>
          <p:cNvSpPr>
            <a:spLocks noChangeArrowheads="1"/>
          </p:cNvSpPr>
          <p:nvPr/>
        </p:nvSpPr>
        <p:spPr bwMode="auto">
          <a:xfrm>
            <a:off x="6580485"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3" name="Oval 130"/>
          <p:cNvSpPr>
            <a:spLocks noChangeArrowheads="1"/>
          </p:cNvSpPr>
          <p:nvPr/>
        </p:nvSpPr>
        <p:spPr bwMode="auto">
          <a:xfrm>
            <a:off x="6672560"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4" name="Oval 131"/>
          <p:cNvSpPr>
            <a:spLocks noChangeArrowheads="1"/>
          </p:cNvSpPr>
          <p:nvPr/>
        </p:nvSpPr>
        <p:spPr bwMode="auto">
          <a:xfrm>
            <a:off x="6766223" y="24717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5" name="Oval 132"/>
          <p:cNvSpPr>
            <a:spLocks noChangeArrowheads="1"/>
          </p:cNvSpPr>
          <p:nvPr/>
        </p:nvSpPr>
        <p:spPr bwMode="auto">
          <a:xfrm>
            <a:off x="6859885"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6" name="Oval 133"/>
          <p:cNvSpPr>
            <a:spLocks noChangeArrowheads="1"/>
          </p:cNvSpPr>
          <p:nvPr/>
        </p:nvSpPr>
        <p:spPr bwMode="auto">
          <a:xfrm>
            <a:off x="6953548"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7" name="Oval 134"/>
          <p:cNvSpPr>
            <a:spLocks noChangeArrowheads="1"/>
          </p:cNvSpPr>
          <p:nvPr/>
        </p:nvSpPr>
        <p:spPr bwMode="auto">
          <a:xfrm>
            <a:off x="7045623" y="24717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8" name="Oval 135"/>
          <p:cNvSpPr>
            <a:spLocks noChangeArrowheads="1"/>
          </p:cNvSpPr>
          <p:nvPr/>
        </p:nvSpPr>
        <p:spPr bwMode="auto">
          <a:xfrm>
            <a:off x="7140873"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19" name="Oval 136"/>
          <p:cNvSpPr>
            <a:spLocks noChangeArrowheads="1"/>
          </p:cNvSpPr>
          <p:nvPr/>
        </p:nvSpPr>
        <p:spPr bwMode="auto">
          <a:xfrm>
            <a:off x="7232948"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0" name="Oval 137"/>
          <p:cNvSpPr>
            <a:spLocks noChangeArrowheads="1"/>
          </p:cNvSpPr>
          <p:nvPr/>
        </p:nvSpPr>
        <p:spPr bwMode="auto">
          <a:xfrm>
            <a:off x="7325023" y="24717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1" name="Oval 138"/>
          <p:cNvSpPr>
            <a:spLocks noChangeArrowheads="1"/>
          </p:cNvSpPr>
          <p:nvPr/>
        </p:nvSpPr>
        <p:spPr bwMode="auto">
          <a:xfrm>
            <a:off x="7699673"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2" name="Oval 139"/>
          <p:cNvSpPr>
            <a:spLocks noChangeArrowheads="1"/>
          </p:cNvSpPr>
          <p:nvPr/>
        </p:nvSpPr>
        <p:spPr bwMode="auto">
          <a:xfrm>
            <a:off x="7793335"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3" name="Oval 140"/>
          <p:cNvSpPr>
            <a:spLocks noChangeArrowheads="1"/>
          </p:cNvSpPr>
          <p:nvPr/>
        </p:nvSpPr>
        <p:spPr bwMode="auto">
          <a:xfrm>
            <a:off x="7885410" y="24717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4" name="Oval 141"/>
          <p:cNvSpPr>
            <a:spLocks noChangeArrowheads="1"/>
          </p:cNvSpPr>
          <p:nvPr/>
        </p:nvSpPr>
        <p:spPr bwMode="auto">
          <a:xfrm>
            <a:off x="7980660"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5" name="Oval 142"/>
          <p:cNvSpPr>
            <a:spLocks noChangeArrowheads="1"/>
          </p:cNvSpPr>
          <p:nvPr/>
        </p:nvSpPr>
        <p:spPr bwMode="auto">
          <a:xfrm>
            <a:off x="8072735"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6" name="Oval 143"/>
          <p:cNvSpPr>
            <a:spLocks noChangeArrowheads="1"/>
          </p:cNvSpPr>
          <p:nvPr/>
        </p:nvSpPr>
        <p:spPr bwMode="auto">
          <a:xfrm>
            <a:off x="8164810" y="24717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7" name="Oval 144"/>
          <p:cNvSpPr>
            <a:spLocks noChangeArrowheads="1"/>
          </p:cNvSpPr>
          <p:nvPr/>
        </p:nvSpPr>
        <p:spPr bwMode="auto">
          <a:xfrm>
            <a:off x="8260060"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8" name="Oval 145"/>
          <p:cNvSpPr>
            <a:spLocks noChangeArrowheads="1"/>
          </p:cNvSpPr>
          <p:nvPr/>
        </p:nvSpPr>
        <p:spPr bwMode="auto">
          <a:xfrm>
            <a:off x="8352135" y="24717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29" name="Oval 146"/>
          <p:cNvSpPr>
            <a:spLocks noChangeArrowheads="1"/>
          </p:cNvSpPr>
          <p:nvPr/>
        </p:nvSpPr>
        <p:spPr bwMode="auto">
          <a:xfrm>
            <a:off x="6485235" y="2563868"/>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0" name="Oval 147"/>
          <p:cNvSpPr>
            <a:spLocks noChangeArrowheads="1"/>
          </p:cNvSpPr>
          <p:nvPr/>
        </p:nvSpPr>
        <p:spPr bwMode="auto">
          <a:xfrm>
            <a:off x="6580485"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1" name="Oval 148"/>
          <p:cNvSpPr>
            <a:spLocks noChangeArrowheads="1"/>
          </p:cNvSpPr>
          <p:nvPr/>
        </p:nvSpPr>
        <p:spPr bwMode="auto">
          <a:xfrm>
            <a:off x="6672560"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2" name="Oval 149"/>
          <p:cNvSpPr>
            <a:spLocks noChangeArrowheads="1"/>
          </p:cNvSpPr>
          <p:nvPr/>
        </p:nvSpPr>
        <p:spPr bwMode="auto">
          <a:xfrm>
            <a:off x="6766223" y="25638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3" name="Oval 150"/>
          <p:cNvSpPr>
            <a:spLocks noChangeArrowheads="1"/>
          </p:cNvSpPr>
          <p:nvPr/>
        </p:nvSpPr>
        <p:spPr bwMode="auto">
          <a:xfrm>
            <a:off x="6859885"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4" name="Oval 151"/>
          <p:cNvSpPr>
            <a:spLocks noChangeArrowheads="1"/>
          </p:cNvSpPr>
          <p:nvPr/>
        </p:nvSpPr>
        <p:spPr bwMode="auto">
          <a:xfrm>
            <a:off x="6953548"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5" name="Oval 152"/>
          <p:cNvSpPr>
            <a:spLocks noChangeArrowheads="1"/>
          </p:cNvSpPr>
          <p:nvPr/>
        </p:nvSpPr>
        <p:spPr bwMode="auto">
          <a:xfrm>
            <a:off x="7045623" y="25638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6" name="Oval 153"/>
          <p:cNvSpPr>
            <a:spLocks noChangeArrowheads="1"/>
          </p:cNvSpPr>
          <p:nvPr/>
        </p:nvSpPr>
        <p:spPr bwMode="auto">
          <a:xfrm>
            <a:off x="7140873"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7" name="Oval 154"/>
          <p:cNvSpPr>
            <a:spLocks noChangeArrowheads="1"/>
          </p:cNvSpPr>
          <p:nvPr/>
        </p:nvSpPr>
        <p:spPr bwMode="auto">
          <a:xfrm>
            <a:off x="7232948"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8" name="Oval 155"/>
          <p:cNvSpPr>
            <a:spLocks noChangeArrowheads="1"/>
          </p:cNvSpPr>
          <p:nvPr/>
        </p:nvSpPr>
        <p:spPr bwMode="auto">
          <a:xfrm>
            <a:off x="7325023" y="2563868"/>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39" name="Oval 156"/>
          <p:cNvSpPr>
            <a:spLocks noChangeArrowheads="1"/>
          </p:cNvSpPr>
          <p:nvPr/>
        </p:nvSpPr>
        <p:spPr bwMode="auto">
          <a:xfrm>
            <a:off x="7606010" y="25638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0" name="Oval 157"/>
          <p:cNvSpPr>
            <a:spLocks noChangeArrowheads="1"/>
          </p:cNvSpPr>
          <p:nvPr/>
        </p:nvSpPr>
        <p:spPr bwMode="auto">
          <a:xfrm>
            <a:off x="7699673"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1" name="Oval 158"/>
          <p:cNvSpPr>
            <a:spLocks noChangeArrowheads="1"/>
          </p:cNvSpPr>
          <p:nvPr/>
        </p:nvSpPr>
        <p:spPr bwMode="auto">
          <a:xfrm>
            <a:off x="7793335"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2" name="Oval 159"/>
          <p:cNvSpPr>
            <a:spLocks noChangeArrowheads="1"/>
          </p:cNvSpPr>
          <p:nvPr/>
        </p:nvSpPr>
        <p:spPr bwMode="auto">
          <a:xfrm>
            <a:off x="7885410" y="25638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3" name="Oval 160"/>
          <p:cNvSpPr>
            <a:spLocks noChangeArrowheads="1"/>
          </p:cNvSpPr>
          <p:nvPr/>
        </p:nvSpPr>
        <p:spPr bwMode="auto">
          <a:xfrm>
            <a:off x="7980660"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4" name="Oval 161"/>
          <p:cNvSpPr>
            <a:spLocks noChangeArrowheads="1"/>
          </p:cNvSpPr>
          <p:nvPr/>
        </p:nvSpPr>
        <p:spPr bwMode="auto">
          <a:xfrm>
            <a:off x="8072735"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5" name="Oval 162"/>
          <p:cNvSpPr>
            <a:spLocks noChangeArrowheads="1"/>
          </p:cNvSpPr>
          <p:nvPr/>
        </p:nvSpPr>
        <p:spPr bwMode="auto">
          <a:xfrm>
            <a:off x="8164810" y="2563868"/>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6" name="Oval 163"/>
          <p:cNvSpPr>
            <a:spLocks noChangeArrowheads="1"/>
          </p:cNvSpPr>
          <p:nvPr/>
        </p:nvSpPr>
        <p:spPr bwMode="auto">
          <a:xfrm>
            <a:off x="8260060"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7" name="Oval 164"/>
          <p:cNvSpPr>
            <a:spLocks noChangeArrowheads="1"/>
          </p:cNvSpPr>
          <p:nvPr/>
        </p:nvSpPr>
        <p:spPr bwMode="auto">
          <a:xfrm>
            <a:off x="8352135" y="2563868"/>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8" name="Oval 165"/>
          <p:cNvSpPr>
            <a:spLocks noChangeArrowheads="1"/>
          </p:cNvSpPr>
          <p:nvPr/>
        </p:nvSpPr>
        <p:spPr bwMode="auto">
          <a:xfrm>
            <a:off x="8445798" y="2563868"/>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49" name="Oval 166"/>
          <p:cNvSpPr>
            <a:spLocks noChangeArrowheads="1"/>
          </p:cNvSpPr>
          <p:nvPr/>
        </p:nvSpPr>
        <p:spPr bwMode="auto">
          <a:xfrm>
            <a:off x="6485235" y="2657531"/>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0" name="Oval 167"/>
          <p:cNvSpPr>
            <a:spLocks noChangeArrowheads="1"/>
          </p:cNvSpPr>
          <p:nvPr/>
        </p:nvSpPr>
        <p:spPr bwMode="auto">
          <a:xfrm>
            <a:off x="6580485"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1" name="Oval 168"/>
          <p:cNvSpPr>
            <a:spLocks noChangeArrowheads="1"/>
          </p:cNvSpPr>
          <p:nvPr/>
        </p:nvSpPr>
        <p:spPr bwMode="auto">
          <a:xfrm>
            <a:off x="6672560"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2" name="Oval 169"/>
          <p:cNvSpPr>
            <a:spLocks noChangeArrowheads="1"/>
          </p:cNvSpPr>
          <p:nvPr/>
        </p:nvSpPr>
        <p:spPr bwMode="auto">
          <a:xfrm>
            <a:off x="6766223" y="2657531"/>
            <a:ext cx="84138"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3" name="Oval 170"/>
          <p:cNvSpPr>
            <a:spLocks noChangeArrowheads="1"/>
          </p:cNvSpPr>
          <p:nvPr/>
        </p:nvSpPr>
        <p:spPr bwMode="auto">
          <a:xfrm>
            <a:off x="6859885"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4" name="Oval 171"/>
          <p:cNvSpPr>
            <a:spLocks noChangeArrowheads="1"/>
          </p:cNvSpPr>
          <p:nvPr/>
        </p:nvSpPr>
        <p:spPr bwMode="auto">
          <a:xfrm>
            <a:off x="6953548"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5" name="Oval 172"/>
          <p:cNvSpPr>
            <a:spLocks noChangeArrowheads="1"/>
          </p:cNvSpPr>
          <p:nvPr/>
        </p:nvSpPr>
        <p:spPr bwMode="auto">
          <a:xfrm>
            <a:off x="7045623" y="2657531"/>
            <a:ext cx="84138"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6" name="Oval 173"/>
          <p:cNvSpPr>
            <a:spLocks noChangeArrowheads="1"/>
          </p:cNvSpPr>
          <p:nvPr/>
        </p:nvSpPr>
        <p:spPr bwMode="auto">
          <a:xfrm>
            <a:off x="7140873"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7" name="Oval 174"/>
          <p:cNvSpPr>
            <a:spLocks noChangeArrowheads="1"/>
          </p:cNvSpPr>
          <p:nvPr/>
        </p:nvSpPr>
        <p:spPr bwMode="auto">
          <a:xfrm>
            <a:off x="7232948"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8" name="Oval 175"/>
          <p:cNvSpPr>
            <a:spLocks noChangeArrowheads="1"/>
          </p:cNvSpPr>
          <p:nvPr/>
        </p:nvSpPr>
        <p:spPr bwMode="auto">
          <a:xfrm>
            <a:off x="7512348"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59" name="Oval 176"/>
          <p:cNvSpPr>
            <a:spLocks noChangeArrowheads="1"/>
          </p:cNvSpPr>
          <p:nvPr/>
        </p:nvSpPr>
        <p:spPr bwMode="auto">
          <a:xfrm>
            <a:off x="7606010" y="2657531"/>
            <a:ext cx="84138"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0" name="Oval 177"/>
          <p:cNvSpPr>
            <a:spLocks noChangeArrowheads="1"/>
          </p:cNvSpPr>
          <p:nvPr/>
        </p:nvSpPr>
        <p:spPr bwMode="auto">
          <a:xfrm>
            <a:off x="7699673"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1" name="Oval 178"/>
          <p:cNvSpPr>
            <a:spLocks noChangeArrowheads="1"/>
          </p:cNvSpPr>
          <p:nvPr/>
        </p:nvSpPr>
        <p:spPr bwMode="auto">
          <a:xfrm>
            <a:off x="7793335"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2" name="Oval 179"/>
          <p:cNvSpPr>
            <a:spLocks noChangeArrowheads="1"/>
          </p:cNvSpPr>
          <p:nvPr/>
        </p:nvSpPr>
        <p:spPr bwMode="auto">
          <a:xfrm>
            <a:off x="7885410" y="2657531"/>
            <a:ext cx="84138"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3" name="Oval 180"/>
          <p:cNvSpPr>
            <a:spLocks noChangeArrowheads="1"/>
          </p:cNvSpPr>
          <p:nvPr/>
        </p:nvSpPr>
        <p:spPr bwMode="auto">
          <a:xfrm>
            <a:off x="7980660"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4" name="Oval 181"/>
          <p:cNvSpPr>
            <a:spLocks noChangeArrowheads="1"/>
          </p:cNvSpPr>
          <p:nvPr/>
        </p:nvSpPr>
        <p:spPr bwMode="auto">
          <a:xfrm>
            <a:off x="8072735"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5" name="Oval 182"/>
          <p:cNvSpPr>
            <a:spLocks noChangeArrowheads="1"/>
          </p:cNvSpPr>
          <p:nvPr/>
        </p:nvSpPr>
        <p:spPr bwMode="auto">
          <a:xfrm>
            <a:off x="8164810" y="2657531"/>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6" name="Oval 183"/>
          <p:cNvSpPr>
            <a:spLocks noChangeArrowheads="1"/>
          </p:cNvSpPr>
          <p:nvPr/>
        </p:nvSpPr>
        <p:spPr bwMode="auto">
          <a:xfrm>
            <a:off x="8260060"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7" name="Oval 184"/>
          <p:cNvSpPr>
            <a:spLocks noChangeArrowheads="1"/>
          </p:cNvSpPr>
          <p:nvPr/>
        </p:nvSpPr>
        <p:spPr bwMode="auto">
          <a:xfrm>
            <a:off x="8352135"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8" name="Oval 185"/>
          <p:cNvSpPr>
            <a:spLocks noChangeArrowheads="1"/>
          </p:cNvSpPr>
          <p:nvPr/>
        </p:nvSpPr>
        <p:spPr bwMode="auto">
          <a:xfrm>
            <a:off x="8445798" y="2657531"/>
            <a:ext cx="84138"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69" name="Oval 186"/>
          <p:cNvSpPr>
            <a:spLocks noChangeArrowheads="1"/>
          </p:cNvSpPr>
          <p:nvPr/>
        </p:nvSpPr>
        <p:spPr bwMode="auto">
          <a:xfrm>
            <a:off x="8539460" y="2657531"/>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0" name="Oval 187"/>
          <p:cNvSpPr>
            <a:spLocks noChangeArrowheads="1"/>
          </p:cNvSpPr>
          <p:nvPr/>
        </p:nvSpPr>
        <p:spPr bwMode="auto">
          <a:xfrm>
            <a:off x="6580485"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1" name="Oval 188"/>
          <p:cNvSpPr>
            <a:spLocks noChangeArrowheads="1"/>
          </p:cNvSpPr>
          <p:nvPr/>
        </p:nvSpPr>
        <p:spPr bwMode="auto">
          <a:xfrm>
            <a:off x="6672560"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2" name="Oval 189"/>
          <p:cNvSpPr>
            <a:spLocks noChangeArrowheads="1"/>
          </p:cNvSpPr>
          <p:nvPr/>
        </p:nvSpPr>
        <p:spPr bwMode="auto">
          <a:xfrm>
            <a:off x="6766223" y="27511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3" name="Oval 190"/>
          <p:cNvSpPr>
            <a:spLocks noChangeArrowheads="1"/>
          </p:cNvSpPr>
          <p:nvPr/>
        </p:nvSpPr>
        <p:spPr bwMode="auto">
          <a:xfrm>
            <a:off x="6859885"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4" name="Oval 191"/>
          <p:cNvSpPr>
            <a:spLocks noChangeArrowheads="1"/>
          </p:cNvSpPr>
          <p:nvPr/>
        </p:nvSpPr>
        <p:spPr bwMode="auto">
          <a:xfrm>
            <a:off x="6953548"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5" name="Oval 192"/>
          <p:cNvSpPr>
            <a:spLocks noChangeArrowheads="1"/>
          </p:cNvSpPr>
          <p:nvPr/>
        </p:nvSpPr>
        <p:spPr bwMode="auto">
          <a:xfrm>
            <a:off x="7045623" y="27511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6" name="Oval 193"/>
          <p:cNvSpPr>
            <a:spLocks noChangeArrowheads="1"/>
          </p:cNvSpPr>
          <p:nvPr/>
        </p:nvSpPr>
        <p:spPr bwMode="auto">
          <a:xfrm>
            <a:off x="7140873"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7" name="Oval 194"/>
          <p:cNvSpPr>
            <a:spLocks noChangeArrowheads="1"/>
          </p:cNvSpPr>
          <p:nvPr/>
        </p:nvSpPr>
        <p:spPr bwMode="auto">
          <a:xfrm>
            <a:off x="7232948"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8" name="Oval 195"/>
          <p:cNvSpPr>
            <a:spLocks noChangeArrowheads="1"/>
          </p:cNvSpPr>
          <p:nvPr/>
        </p:nvSpPr>
        <p:spPr bwMode="auto">
          <a:xfrm>
            <a:off x="7325023" y="27511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79" name="Oval 196"/>
          <p:cNvSpPr>
            <a:spLocks noChangeArrowheads="1"/>
          </p:cNvSpPr>
          <p:nvPr/>
        </p:nvSpPr>
        <p:spPr bwMode="auto">
          <a:xfrm>
            <a:off x="7420273"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0" name="Oval 197"/>
          <p:cNvSpPr>
            <a:spLocks noChangeArrowheads="1"/>
          </p:cNvSpPr>
          <p:nvPr/>
        </p:nvSpPr>
        <p:spPr bwMode="auto">
          <a:xfrm>
            <a:off x="7512348"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1" name="Oval 198"/>
          <p:cNvSpPr>
            <a:spLocks noChangeArrowheads="1"/>
          </p:cNvSpPr>
          <p:nvPr/>
        </p:nvSpPr>
        <p:spPr bwMode="auto">
          <a:xfrm>
            <a:off x="7606010" y="27511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2" name="Oval 199"/>
          <p:cNvSpPr>
            <a:spLocks noChangeArrowheads="1"/>
          </p:cNvSpPr>
          <p:nvPr/>
        </p:nvSpPr>
        <p:spPr bwMode="auto">
          <a:xfrm>
            <a:off x="7699673"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3" name="Oval 200"/>
          <p:cNvSpPr>
            <a:spLocks noChangeArrowheads="1"/>
          </p:cNvSpPr>
          <p:nvPr/>
        </p:nvSpPr>
        <p:spPr bwMode="auto">
          <a:xfrm>
            <a:off x="7793335"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4" name="Oval 201"/>
          <p:cNvSpPr>
            <a:spLocks noChangeArrowheads="1"/>
          </p:cNvSpPr>
          <p:nvPr/>
        </p:nvSpPr>
        <p:spPr bwMode="auto">
          <a:xfrm>
            <a:off x="7885410" y="2751193"/>
            <a:ext cx="84138"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5" name="Oval 202"/>
          <p:cNvSpPr>
            <a:spLocks noChangeArrowheads="1"/>
          </p:cNvSpPr>
          <p:nvPr/>
        </p:nvSpPr>
        <p:spPr bwMode="auto">
          <a:xfrm>
            <a:off x="7980660"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6" name="Oval 203"/>
          <p:cNvSpPr>
            <a:spLocks noChangeArrowheads="1"/>
          </p:cNvSpPr>
          <p:nvPr/>
        </p:nvSpPr>
        <p:spPr bwMode="auto">
          <a:xfrm>
            <a:off x="8072735"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7" name="Oval 204"/>
          <p:cNvSpPr>
            <a:spLocks noChangeArrowheads="1"/>
          </p:cNvSpPr>
          <p:nvPr/>
        </p:nvSpPr>
        <p:spPr bwMode="auto">
          <a:xfrm>
            <a:off x="8164810" y="27511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988" name="Oval 205"/>
          <p:cNvSpPr>
            <a:spLocks noChangeArrowheads="1"/>
          </p:cNvSpPr>
          <p:nvPr/>
        </p:nvSpPr>
        <p:spPr bwMode="auto">
          <a:xfrm>
            <a:off x="8260060"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9" name="Oval 207"/>
          <p:cNvSpPr>
            <a:spLocks noChangeArrowheads="1"/>
          </p:cNvSpPr>
          <p:nvPr/>
        </p:nvSpPr>
        <p:spPr bwMode="auto">
          <a:xfrm>
            <a:off x="8352135"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0" name="Oval 208"/>
          <p:cNvSpPr>
            <a:spLocks noChangeArrowheads="1"/>
          </p:cNvSpPr>
          <p:nvPr/>
        </p:nvSpPr>
        <p:spPr bwMode="auto">
          <a:xfrm>
            <a:off x="8445797" y="2751193"/>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1" name="Oval 209"/>
          <p:cNvSpPr>
            <a:spLocks noChangeArrowheads="1"/>
          </p:cNvSpPr>
          <p:nvPr/>
        </p:nvSpPr>
        <p:spPr bwMode="auto">
          <a:xfrm>
            <a:off x="8539460" y="27511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2" name="Oval 210"/>
          <p:cNvSpPr>
            <a:spLocks noChangeArrowheads="1"/>
          </p:cNvSpPr>
          <p:nvPr/>
        </p:nvSpPr>
        <p:spPr bwMode="auto">
          <a:xfrm>
            <a:off x="6580485"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3" name="Oval 211"/>
          <p:cNvSpPr>
            <a:spLocks noChangeArrowheads="1"/>
          </p:cNvSpPr>
          <p:nvPr/>
        </p:nvSpPr>
        <p:spPr bwMode="auto">
          <a:xfrm>
            <a:off x="6672560"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4" name="Oval 212"/>
          <p:cNvSpPr>
            <a:spLocks noChangeArrowheads="1"/>
          </p:cNvSpPr>
          <p:nvPr/>
        </p:nvSpPr>
        <p:spPr bwMode="auto">
          <a:xfrm>
            <a:off x="6766222" y="2844856"/>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5" name="Oval 213"/>
          <p:cNvSpPr>
            <a:spLocks noChangeArrowheads="1"/>
          </p:cNvSpPr>
          <p:nvPr/>
        </p:nvSpPr>
        <p:spPr bwMode="auto">
          <a:xfrm>
            <a:off x="6859885"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6" name="Oval 214"/>
          <p:cNvSpPr>
            <a:spLocks noChangeArrowheads="1"/>
          </p:cNvSpPr>
          <p:nvPr/>
        </p:nvSpPr>
        <p:spPr bwMode="auto">
          <a:xfrm>
            <a:off x="6953547"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7" name="Oval 215"/>
          <p:cNvSpPr>
            <a:spLocks noChangeArrowheads="1"/>
          </p:cNvSpPr>
          <p:nvPr/>
        </p:nvSpPr>
        <p:spPr bwMode="auto">
          <a:xfrm>
            <a:off x="7045622" y="2844856"/>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8" name="Oval 216"/>
          <p:cNvSpPr>
            <a:spLocks noChangeArrowheads="1"/>
          </p:cNvSpPr>
          <p:nvPr/>
        </p:nvSpPr>
        <p:spPr bwMode="auto">
          <a:xfrm>
            <a:off x="7140872"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99" name="Oval 217"/>
          <p:cNvSpPr>
            <a:spLocks noChangeArrowheads="1"/>
          </p:cNvSpPr>
          <p:nvPr/>
        </p:nvSpPr>
        <p:spPr bwMode="auto">
          <a:xfrm>
            <a:off x="7232947"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0" name="Oval 218"/>
          <p:cNvSpPr>
            <a:spLocks noChangeArrowheads="1"/>
          </p:cNvSpPr>
          <p:nvPr/>
        </p:nvSpPr>
        <p:spPr bwMode="auto">
          <a:xfrm>
            <a:off x="7325022" y="2844856"/>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1" name="Oval 219"/>
          <p:cNvSpPr>
            <a:spLocks noChangeArrowheads="1"/>
          </p:cNvSpPr>
          <p:nvPr/>
        </p:nvSpPr>
        <p:spPr bwMode="auto">
          <a:xfrm>
            <a:off x="7420272"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2" name="Oval 220"/>
          <p:cNvSpPr>
            <a:spLocks noChangeArrowheads="1"/>
          </p:cNvSpPr>
          <p:nvPr/>
        </p:nvSpPr>
        <p:spPr bwMode="auto">
          <a:xfrm>
            <a:off x="7512347"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3" name="Oval 221"/>
          <p:cNvSpPr>
            <a:spLocks noChangeArrowheads="1"/>
          </p:cNvSpPr>
          <p:nvPr/>
        </p:nvSpPr>
        <p:spPr bwMode="auto">
          <a:xfrm>
            <a:off x="7606010" y="2844856"/>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4" name="Oval 222"/>
          <p:cNvSpPr>
            <a:spLocks noChangeArrowheads="1"/>
          </p:cNvSpPr>
          <p:nvPr/>
        </p:nvSpPr>
        <p:spPr bwMode="auto">
          <a:xfrm>
            <a:off x="7699672"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5" name="Oval 223"/>
          <p:cNvSpPr>
            <a:spLocks noChangeArrowheads="1"/>
          </p:cNvSpPr>
          <p:nvPr/>
        </p:nvSpPr>
        <p:spPr bwMode="auto">
          <a:xfrm>
            <a:off x="7793335"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6" name="Oval 224"/>
          <p:cNvSpPr>
            <a:spLocks noChangeArrowheads="1"/>
          </p:cNvSpPr>
          <p:nvPr/>
        </p:nvSpPr>
        <p:spPr bwMode="auto">
          <a:xfrm>
            <a:off x="7885410" y="2844856"/>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7" name="Oval 225"/>
          <p:cNvSpPr>
            <a:spLocks noChangeArrowheads="1"/>
          </p:cNvSpPr>
          <p:nvPr/>
        </p:nvSpPr>
        <p:spPr bwMode="auto">
          <a:xfrm>
            <a:off x="7980660"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8" name="Oval 226"/>
          <p:cNvSpPr>
            <a:spLocks noChangeArrowheads="1"/>
          </p:cNvSpPr>
          <p:nvPr/>
        </p:nvSpPr>
        <p:spPr bwMode="auto">
          <a:xfrm>
            <a:off x="8072735"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09" name="Oval 227"/>
          <p:cNvSpPr>
            <a:spLocks noChangeArrowheads="1"/>
          </p:cNvSpPr>
          <p:nvPr/>
        </p:nvSpPr>
        <p:spPr bwMode="auto">
          <a:xfrm>
            <a:off x="8164810" y="2844856"/>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0" name="Oval 228"/>
          <p:cNvSpPr>
            <a:spLocks noChangeArrowheads="1"/>
          </p:cNvSpPr>
          <p:nvPr/>
        </p:nvSpPr>
        <p:spPr bwMode="auto">
          <a:xfrm>
            <a:off x="8260060"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1" name="Oval 229"/>
          <p:cNvSpPr>
            <a:spLocks noChangeArrowheads="1"/>
          </p:cNvSpPr>
          <p:nvPr/>
        </p:nvSpPr>
        <p:spPr bwMode="auto">
          <a:xfrm>
            <a:off x="8352135"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2" name="Oval 230"/>
          <p:cNvSpPr>
            <a:spLocks noChangeArrowheads="1"/>
          </p:cNvSpPr>
          <p:nvPr/>
        </p:nvSpPr>
        <p:spPr bwMode="auto">
          <a:xfrm>
            <a:off x="8445797" y="2844856"/>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3" name="Oval 231"/>
          <p:cNvSpPr>
            <a:spLocks noChangeArrowheads="1"/>
          </p:cNvSpPr>
          <p:nvPr/>
        </p:nvSpPr>
        <p:spPr bwMode="auto">
          <a:xfrm>
            <a:off x="8539460"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4" name="Oval 232"/>
          <p:cNvSpPr>
            <a:spLocks noChangeArrowheads="1"/>
          </p:cNvSpPr>
          <p:nvPr/>
        </p:nvSpPr>
        <p:spPr bwMode="auto">
          <a:xfrm>
            <a:off x="8633122" y="2844856"/>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5" name="Oval 233"/>
          <p:cNvSpPr>
            <a:spLocks noChangeArrowheads="1"/>
          </p:cNvSpPr>
          <p:nvPr/>
        </p:nvSpPr>
        <p:spPr bwMode="auto">
          <a:xfrm>
            <a:off x="6580485"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6" name="Oval 234"/>
          <p:cNvSpPr>
            <a:spLocks noChangeArrowheads="1"/>
          </p:cNvSpPr>
          <p:nvPr/>
        </p:nvSpPr>
        <p:spPr bwMode="auto">
          <a:xfrm>
            <a:off x="6672560"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7" name="Oval 235"/>
          <p:cNvSpPr>
            <a:spLocks noChangeArrowheads="1"/>
          </p:cNvSpPr>
          <p:nvPr/>
        </p:nvSpPr>
        <p:spPr bwMode="auto">
          <a:xfrm>
            <a:off x="6766222"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8" name="Oval 236"/>
          <p:cNvSpPr>
            <a:spLocks noChangeArrowheads="1"/>
          </p:cNvSpPr>
          <p:nvPr/>
        </p:nvSpPr>
        <p:spPr bwMode="auto">
          <a:xfrm>
            <a:off x="6859885"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19" name="Oval 237"/>
          <p:cNvSpPr>
            <a:spLocks noChangeArrowheads="1"/>
          </p:cNvSpPr>
          <p:nvPr/>
        </p:nvSpPr>
        <p:spPr bwMode="auto">
          <a:xfrm>
            <a:off x="6953547"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0" name="Oval 238"/>
          <p:cNvSpPr>
            <a:spLocks noChangeArrowheads="1"/>
          </p:cNvSpPr>
          <p:nvPr/>
        </p:nvSpPr>
        <p:spPr bwMode="auto">
          <a:xfrm>
            <a:off x="7045622"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1" name="Oval 239"/>
          <p:cNvSpPr>
            <a:spLocks noChangeArrowheads="1"/>
          </p:cNvSpPr>
          <p:nvPr/>
        </p:nvSpPr>
        <p:spPr bwMode="auto">
          <a:xfrm>
            <a:off x="7140872"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2" name="Oval 240"/>
          <p:cNvSpPr>
            <a:spLocks noChangeArrowheads="1"/>
          </p:cNvSpPr>
          <p:nvPr/>
        </p:nvSpPr>
        <p:spPr bwMode="auto">
          <a:xfrm>
            <a:off x="7232947"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3" name="Oval 241"/>
          <p:cNvSpPr>
            <a:spLocks noChangeArrowheads="1"/>
          </p:cNvSpPr>
          <p:nvPr/>
        </p:nvSpPr>
        <p:spPr bwMode="auto">
          <a:xfrm>
            <a:off x="7325022" y="2940106"/>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4" name="Oval 242"/>
          <p:cNvSpPr>
            <a:spLocks noChangeArrowheads="1"/>
          </p:cNvSpPr>
          <p:nvPr/>
        </p:nvSpPr>
        <p:spPr bwMode="auto">
          <a:xfrm>
            <a:off x="7420272"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5" name="Oval 243"/>
          <p:cNvSpPr>
            <a:spLocks noChangeArrowheads="1"/>
          </p:cNvSpPr>
          <p:nvPr/>
        </p:nvSpPr>
        <p:spPr bwMode="auto">
          <a:xfrm>
            <a:off x="7512347"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6" name="Oval 244"/>
          <p:cNvSpPr>
            <a:spLocks noChangeArrowheads="1"/>
          </p:cNvSpPr>
          <p:nvPr/>
        </p:nvSpPr>
        <p:spPr bwMode="auto">
          <a:xfrm>
            <a:off x="7606010"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7" name="Oval 245"/>
          <p:cNvSpPr>
            <a:spLocks noChangeArrowheads="1"/>
          </p:cNvSpPr>
          <p:nvPr/>
        </p:nvSpPr>
        <p:spPr bwMode="auto">
          <a:xfrm>
            <a:off x="7699672"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8" name="Oval 246"/>
          <p:cNvSpPr>
            <a:spLocks noChangeArrowheads="1"/>
          </p:cNvSpPr>
          <p:nvPr/>
        </p:nvSpPr>
        <p:spPr bwMode="auto">
          <a:xfrm>
            <a:off x="7793335"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29" name="Oval 247"/>
          <p:cNvSpPr>
            <a:spLocks noChangeArrowheads="1"/>
          </p:cNvSpPr>
          <p:nvPr/>
        </p:nvSpPr>
        <p:spPr bwMode="auto">
          <a:xfrm>
            <a:off x="7885410"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0" name="Oval 248"/>
          <p:cNvSpPr>
            <a:spLocks noChangeArrowheads="1"/>
          </p:cNvSpPr>
          <p:nvPr/>
        </p:nvSpPr>
        <p:spPr bwMode="auto">
          <a:xfrm>
            <a:off x="7980660"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1" name="Oval 249"/>
          <p:cNvSpPr>
            <a:spLocks noChangeArrowheads="1"/>
          </p:cNvSpPr>
          <p:nvPr/>
        </p:nvSpPr>
        <p:spPr bwMode="auto">
          <a:xfrm>
            <a:off x="8072735"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2" name="Oval 250"/>
          <p:cNvSpPr>
            <a:spLocks noChangeArrowheads="1"/>
          </p:cNvSpPr>
          <p:nvPr/>
        </p:nvSpPr>
        <p:spPr bwMode="auto">
          <a:xfrm>
            <a:off x="8164810" y="2940106"/>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3" name="Oval 251"/>
          <p:cNvSpPr>
            <a:spLocks noChangeArrowheads="1"/>
          </p:cNvSpPr>
          <p:nvPr/>
        </p:nvSpPr>
        <p:spPr bwMode="auto">
          <a:xfrm>
            <a:off x="8260060"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4" name="Oval 252"/>
          <p:cNvSpPr>
            <a:spLocks noChangeArrowheads="1"/>
          </p:cNvSpPr>
          <p:nvPr/>
        </p:nvSpPr>
        <p:spPr bwMode="auto">
          <a:xfrm>
            <a:off x="8352135"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5" name="Oval 253"/>
          <p:cNvSpPr>
            <a:spLocks noChangeArrowheads="1"/>
          </p:cNvSpPr>
          <p:nvPr/>
        </p:nvSpPr>
        <p:spPr bwMode="auto">
          <a:xfrm>
            <a:off x="8445797"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6" name="Oval 254"/>
          <p:cNvSpPr>
            <a:spLocks noChangeArrowheads="1"/>
          </p:cNvSpPr>
          <p:nvPr/>
        </p:nvSpPr>
        <p:spPr bwMode="auto">
          <a:xfrm>
            <a:off x="8539460"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7" name="Oval 255"/>
          <p:cNvSpPr>
            <a:spLocks noChangeArrowheads="1"/>
          </p:cNvSpPr>
          <p:nvPr/>
        </p:nvSpPr>
        <p:spPr bwMode="auto">
          <a:xfrm>
            <a:off x="8633122" y="29401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8" name="Oval 256"/>
          <p:cNvSpPr>
            <a:spLocks noChangeArrowheads="1"/>
          </p:cNvSpPr>
          <p:nvPr/>
        </p:nvSpPr>
        <p:spPr bwMode="auto">
          <a:xfrm>
            <a:off x="8725197" y="29401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39" name="Oval 257"/>
          <p:cNvSpPr>
            <a:spLocks noChangeArrowheads="1"/>
          </p:cNvSpPr>
          <p:nvPr/>
        </p:nvSpPr>
        <p:spPr bwMode="auto">
          <a:xfrm>
            <a:off x="6766222"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0" name="Oval 258"/>
          <p:cNvSpPr>
            <a:spLocks noChangeArrowheads="1"/>
          </p:cNvSpPr>
          <p:nvPr/>
        </p:nvSpPr>
        <p:spPr bwMode="auto">
          <a:xfrm>
            <a:off x="6859885"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1" name="Oval 259"/>
          <p:cNvSpPr>
            <a:spLocks noChangeArrowheads="1"/>
          </p:cNvSpPr>
          <p:nvPr/>
        </p:nvSpPr>
        <p:spPr bwMode="auto">
          <a:xfrm>
            <a:off x="6953547"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2" name="Oval 260"/>
          <p:cNvSpPr>
            <a:spLocks noChangeArrowheads="1"/>
          </p:cNvSpPr>
          <p:nvPr/>
        </p:nvSpPr>
        <p:spPr bwMode="auto">
          <a:xfrm>
            <a:off x="7045622"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3" name="Oval 261"/>
          <p:cNvSpPr>
            <a:spLocks noChangeArrowheads="1"/>
          </p:cNvSpPr>
          <p:nvPr/>
        </p:nvSpPr>
        <p:spPr bwMode="auto">
          <a:xfrm>
            <a:off x="7140872"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4" name="Oval 262"/>
          <p:cNvSpPr>
            <a:spLocks noChangeArrowheads="1"/>
          </p:cNvSpPr>
          <p:nvPr/>
        </p:nvSpPr>
        <p:spPr bwMode="auto">
          <a:xfrm>
            <a:off x="7232947"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5" name="Oval 263"/>
          <p:cNvSpPr>
            <a:spLocks noChangeArrowheads="1"/>
          </p:cNvSpPr>
          <p:nvPr/>
        </p:nvSpPr>
        <p:spPr bwMode="auto">
          <a:xfrm>
            <a:off x="7325022" y="3032181"/>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6" name="Oval 264"/>
          <p:cNvSpPr>
            <a:spLocks noChangeArrowheads="1"/>
          </p:cNvSpPr>
          <p:nvPr/>
        </p:nvSpPr>
        <p:spPr bwMode="auto">
          <a:xfrm>
            <a:off x="7420272"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7" name="Oval 265"/>
          <p:cNvSpPr>
            <a:spLocks noChangeArrowheads="1"/>
          </p:cNvSpPr>
          <p:nvPr/>
        </p:nvSpPr>
        <p:spPr bwMode="auto">
          <a:xfrm>
            <a:off x="7512347"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8" name="Oval 266"/>
          <p:cNvSpPr>
            <a:spLocks noChangeArrowheads="1"/>
          </p:cNvSpPr>
          <p:nvPr/>
        </p:nvSpPr>
        <p:spPr bwMode="auto">
          <a:xfrm>
            <a:off x="7606010"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49" name="Oval 267"/>
          <p:cNvSpPr>
            <a:spLocks noChangeArrowheads="1"/>
          </p:cNvSpPr>
          <p:nvPr/>
        </p:nvSpPr>
        <p:spPr bwMode="auto">
          <a:xfrm>
            <a:off x="7699672"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0" name="Oval 268"/>
          <p:cNvSpPr>
            <a:spLocks noChangeArrowheads="1"/>
          </p:cNvSpPr>
          <p:nvPr/>
        </p:nvSpPr>
        <p:spPr bwMode="auto">
          <a:xfrm>
            <a:off x="7793335"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1" name="Oval 269"/>
          <p:cNvSpPr>
            <a:spLocks noChangeArrowheads="1"/>
          </p:cNvSpPr>
          <p:nvPr/>
        </p:nvSpPr>
        <p:spPr bwMode="auto">
          <a:xfrm>
            <a:off x="7885410"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2" name="Oval 270"/>
          <p:cNvSpPr>
            <a:spLocks noChangeArrowheads="1"/>
          </p:cNvSpPr>
          <p:nvPr/>
        </p:nvSpPr>
        <p:spPr bwMode="auto">
          <a:xfrm>
            <a:off x="7980660"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3" name="Oval 271"/>
          <p:cNvSpPr>
            <a:spLocks noChangeArrowheads="1"/>
          </p:cNvSpPr>
          <p:nvPr/>
        </p:nvSpPr>
        <p:spPr bwMode="auto">
          <a:xfrm>
            <a:off x="8072735"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4" name="Oval 272"/>
          <p:cNvSpPr>
            <a:spLocks noChangeArrowheads="1"/>
          </p:cNvSpPr>
          <p:nvPr/>
        </p:nvSpPr>
        <p:spPr bwMode="auto">
          <a:xfrm>
            <a:off x="8164810" y="3032181"/>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5" name="Oval 273"/>
          <p:cNvSpPr>
            <a:spLocks noChangeArrowheads="1"/>
          </p:cNvSpPr>
          <p:nvPr/>
        </p:nvSpPr>
        <p:spPr bwMode="auto">
          <a:xfrm>
            <a:off x="8260060"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6" name="Oval 274"/>
          <p:cNvSpPr>
            <a:spLocks noChangeArrowheads="1"/>
          </p:cNvSpPr>
          <p:nvPr/>
        </p:nvSpPr>
        <p:spPr bwMode="auto">
          <a:xfrm>
            <a:off x="8352135"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7" name="Oval 275"/>
          <p:cNvSpPr>
            <a:spLocks noChangeArrowheads="1"/>
          </p:cNvSpPr>
          <p:nvPr/>
        </p:nvSpPr>
        <p:spPr bwMode="auto">
          <a:xfrm>
            <a:off x="8445797"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8" name="Oval 276"/>
          <p:cNvSpPr>
            <a:spLocks noChangeArrowheads="1"/>
          </p:cNvSpPr>
          <p:nvPr/>
        </p:nvSpPr>
        <p:spPr bwMode="auto">
          <a:xfrm>
            <a:off x="8539460"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59" name="Oval 277"/>
          <p:cNvSpPr>
            <a:spLocks noChangeArrowheads="1"/>
          </p:cNvSpPr>
          <p:nvPr/>
        </p:nvSpPr>
        <p:spPr bwMode="auto">
          <a:xfrm>
            <a:off x="8633122"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0" name="Oval 278"/>
          <p:cNvSpPr>
            <a:spLocks noChangeArrowheads="1"/>
          </p:cNvSpPr>
          <p:nvPr/>
        </p:nvSpPr>
        <p:spPr bwMode="auto">
          <a:xfrm>
            <a:off x="8725197" y="30321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1" name="Oval 279"/>
          <p:cNvSpPr>
            <a:spLocks noChangeArrowheads="1"/>
          </p:cNvSpPr>
          <p:nvPr/>
        </p:nvSpPr>
        <p:spPr bwMode="auto">
          <a:xfrm>
            <a:off x="8820447" y="30321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2" name="Oval 280"/>
          <p:cNvSpPr>
            <a:spLocks noChangeArrowheads="1"/>
          </p:cNvSpPr>
          <p:nvPr/>
        </p:nvSpPr>
        <p:spPr bwMode="auto">
          <a:xfrm>
            <a:off x="6672560"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3" name="Oval 281"/>
          <p:cNvSpPr>
            <a:spLocks noChangeArrowheads="1"/>
          </p:cNvSpPr>
          <p:nvPr/>
        </p:nvSpPr>
        <p:spPr bwMode="auto">
          <a:xfrm>
            <a:off x="6766222"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4" name="Oval 282"/>
          <p:cNvSpPr>
            <a:spLocks noChangeArrowheads="1"/>
          </p:cNvSpPr>
          <p:nvPr/>
        </p:nvSpPr>
        <p:spPr bwMode="auto">
          <a:xfrm>
            <a:off x="6859885"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5" name="Oval 283"/>
          <p:cNvSpPr>
            <a:spLocks noChangeArrowheads="1"/>
          </p:cNvSpPr>
          <p:nvPr/>
        </p:nvSpPr>
        <p:spPr bwMode="auto">
          <a:xfrm>
            <a:off x="6953547"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6" name="Oval 284"/>
          <p:cNvSpPr>
            <a:spLocks noChangeArrowheads="1"/>
          </p:cNvSpPr>
          <p:nvPr/>
        </p:nvSpPr>
        <p:spPr bwMode="auto">
          <a:xfrm>
            <a:off x="7045622"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7" name="Oval 285"/>
          <p:cNvSpPr>
            <a:spLocks noChangeArrowheads="1"/>
          </p:cNvSpPr>
          <p:nvPr/>
        </p:nvSpPr>
        <p:spPr bwMode="auto">
          <a:xfrm>
            <a:off x="7140872"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8" name="Oval 286"/>
          <p:cNvSpPr>
            <a:spLocks noChangeArrowheads="1"/>
          </p:cNvSpPr>
          <p:nvPr/>
        </p:nvSpPr>
        <p:spPr bwMode="auto">
          <a:xfrm>
            <a:off x="7232947"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69" name="Oval 287"/>
          <p:cNvSpPr>
            <a:spLocks noChangeArrowheads="1"/>
          </p:cNvSpPr>
          <p:nvPr/>
        </p:nvSpPr>
        <p:spPr bwMode="auto">
          <a:xfrm>
            <a:off x="7325022" y="3124256"/>
            <a:ext cx="85725"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0" name="Oval 288"/>
          <p:cNvSpPr>
            <a:spLocks noChangeArrowheads="1"/>
          </p:cNvSpPr>
          <p:nvPr/>
        </p:nvSpPr>
        <p:spPr bwMode="auto">
          <a:xfrm>
            <a:off x="7420272"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1" name="Oval 289"/>
          <p:cNvSpPr>
            <a:spLocks noChangeArrowheads="1"/>
          </p:cNvSpPr>
          <p:nvPr/>
        </p:nvSpPr>
        <p:spPr bwMode="auto">
          <a:xfrm>
            <a:off x="7512347"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2" name="Oval 290"/>
          <p:cNvSpPr>
            <a:spLocks noChangeArrowheads="1"/>
          </p:cNvSpPr>
          <p:nvPr/>
        </p:nvSpPr>
        <p:spPr bwMode="auto">
          <a:xfrm>
            <a:off x="7606010"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3" name="Oval 291"/>
          <p:cNvSpPr>
            <a:spLocks noChangeArrowheads="1"/>
          </p:cNvSpPr>
          <p:nvPr/>
        </p:nvSpPr>
        <p:spPr bwMode="auto">
          <a:xfrm>
            <a:off x="7699672"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4" name="Oval 292"/>
          <p:cNvSpPr>
            <a:spLocks noChangeArrowheads="1"/>
          </p:cNvSpPr>
          <p:nvPr/>
        </p:nvSpPr>
        <p:spPr bwMode="auto">
          <a:xfrm>
            <a:off x="7793335"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5" name="Oval 293"/>
          <p:cNvSpPr>
            <a:spLocks noChangeArrowheads="1"/>
          </p:cNvSpPr>
          <p:nvPr/>
        </p:nvSpPr>
        <p:spPr bwMode="auto">
          <a:xfrm>
            <a:off x="7885410"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6" name="Oval 294"/>
          <p:cNvSpPr>
            <a:spLocks noChangeArrowheads="1"/>
          </p:cNvSpPr>
          <p:nvPr/>
        </p:nvSpPr>
        <p:spPr bwMode="auto">
          <a:xfrm>
            <a:off x="7980660"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7" name="Oval 295"/>
          <p:cNvSpPr>
            <a:spLocks noChangeArrowheads="1"/>
          </p:cNvSpPr>
          <p:nvPr/>
        </p:nvSpPr>
        <p:spPr bwMode="auto">
          <a:xfrm>
            <a:off x="8072735"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8" name="Oval 296"/>
          <p:cNvSpPr>
            <a:spLocks noChangeArrowheads="1"/>
          </p:cNvSpPr>
          <p:nvPr/>
        </p:nvSpPr>
        <p:spPr bwMode="auto">
          <a:xfrm>
            <a:off x="8164810" y="3124256"/>
            <a:ext cx="85725"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79" name="Oval 297"/>
          <p:cNvSpPr>
            <a:spLocks noChangeArrowheads="1"/>
          </p:cNvSpPr>
          <p:nvPr/>
        </p:nvSpPr>
        <p:spPr bwMode="auto">
          <a:xfrm>
            <a:off x="8260060"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0" name="Oval 298"/>
          <p:cNvSpPr>
            <a:spLocks noChangeArrowheads="1"/>
          </p:cNvSpPr>
          <p:nvPr/>
        </p:nvSpPr>
        <p:spPr bwMode="auto">
          <a:xfrm>
            <a:off x="8352135"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1" name="Oval 299"/>
          <p:cNvSpPr>
            <a:spLocks noChangeArrowheads="1"/>
          </p:cNvSpPr>
          <p:nvPr/>
        </p:nvSpPr>
        <p:spPr bwMode="auto">
          <a:xfrm>
            <a:off x="8445797"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2" name="Oval 300"/>
          <p:cNvSpPr>
            <a:spLocks noChangeArrowheads="1"/>
          </p:cNvSpPr>
          <p:nvPr/>
        </p:nvSpPr>
        <p:spPr bwMode="auto">
          <a:xfrm>
            <a:off x="8539460"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3" name="Oval 301"/>
          <p:cNvSpPr>
            <a:spLocks noChangeArrowheads="1"/>
          </p:cNvSpPr>
          <p:nvPr/>
        </p:nvSpPr>
        <p:spPr bwMode="auto">
          <a:xfrm>
            <a:off x="8633122"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4" name="Oval 302"/>
          <p:cNvSpPr>
            <a:spLocks noChangeArrowheads="1"/>
          </p:cNvSpPr>
          <p:nvPr/>
        </p:nvSpPr>
        <p:spPr bwMode="auto">
          <a:xfrm>
            <a:off x="8725197" y="3124256"/>
            <a:ext cx="84137"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5" name="Oval 303"/>
          <p:cNvSpPr>
            <a:spLocks noChangeArrowheads="1"/>
          </p:cNvSpPr>
          <p:nvPr/>
        </p:nvSpPr>
        <p:spPr bwMode="auto">
          <a:xfrm>
            <a:off x="8820447"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6" name="Oval 304"/>
          <p:cNvSpPr>
            <a:spLocks noChangeArrowheads="1"/>
          </p:cNvSpPr>
          <p:nvPr/>
        </p:nvSpPr>
        <p:spPr bwMode="auto">
          <a:xfrm>
            <a:off x="8912522" y="31242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7" name="Oval 305"/>
          <p:cNvSpPr>
            <a:spLocks noChangeArrowheads="1"/>
          </p:cNvSpPr>
          <p:nvPr/>
        </p:nvSpPr>
        <p:spPr bwMode="auto">
          <a:xfrm>
            <a:off x="6766222"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8" name="Oval 306"/>
          <p:cNvSpPr>
            <a:spLocks noChangeArrowheads="1"/>
          </p:cNvSpPr>
          <p:nvPr/>
        </p:nvSpPr>
        <p:spPr bwMode="auto">
          <a:xfrm>
            <a:off x="6859885"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89" name="Oval 307"/>
          <p:cNvSpPr>
            <a:spLocks noChangeArrowheads="1"/>
          </p:cNvSpPr>
          <p:nvPr/>
        </p:nvSpPr>
        <p:spPr bwMode="auto">
          <a:xfrm>
            <a:off x="6953547"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0" name="Oval 308"/>
          <p:cNvSpPr>
            <a:spLocks noChangeArrowheads="1"/>
          </p:cNvSpPr>
          <p:nvPr/>
        </p:nvSpPr>
        <p:spPr bwMode="auto">
          <a:xfrm>
            <a:off x="7045622"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1" name="Oval 309"/>
          <p:cNvSpPr>
            <a:spLocks noChangeArrowheads="1"/>
          </p:cNvSpPr>
          <p:nvPr/>
        </p:nvSpPr>
        <p:spPr bwMode="auto">
          <a:xfrm>
            <a:off x="7140872"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2" name="Oval 310"/>
          <p:cNvSpPr>
            <a:spLocks noChangeArrowheads="1"/>
          </p:cNvSpPr>
          <p:nvPr/>
        </p:nvSpPr>
        <p:spPr bwMode="auto">
          <a:xfrm>
            <a:off x="7232947"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3" name="Oval 311"/>
          <p:cNvSpPr>
            <a:spLocks noChangeArrowheads="1"/>
          </p:cNvSpPr>
          <p:nvPr/>
        </p:nvSpPr>
        <p:spPr bwMode="auto">
          <a:xfrm>
            <a:off x="7325022" y="3219506"/>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4" name="Oval 312"/>
          <p:cNvSpPr>
            <a:spLocks noChangeArrowheads="1"/>
          </p:cNvSpPr>
          <p:nvPr/>
        </p:nvSpPr>
        <p:spPr bwMode="auto">
          <a:xfrm>
            <a:off x="7420272"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5" name="Oval 313"/>
          <p:cNvSpPr>
            <a:spLocks noChangeArrowheads="1"/>
          </p:cNvSpPr>
          <p:nvPr/>
        </p:nvSpPr>
        <p:spPr bwMode="auto">
          <a:xfrm>
            <a:off x="7512347"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6" name="Oval 314"/>
          <p:cNvSpPr>
            <a:spLocks noChangeArrowheads="1"/>
          </p:cNvSpPr>
          <p:nvPr/>
        </p:nvSpPr>
        <p:spPr bwMode="auto">
          <a:xfrm>
            <a:off x="7606010"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7" name="Oval 315"/>
          <p:cNvSpPr>
            <a:spLocks noChangeArrowheads="1"/>
          </p:cNvSpPr>
          <p:nvPr/>
        </p:nvSpPr>
        <p:spPr bwMode="auto">
          <a:xfrm>
            <a:off x="7699672"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8" name="Oval 316"/>
          <p:cNvSpPr>
            <a:spLocks noChangeArrowheads="1"/>
          </p:cNvSpPr>
          <p:nvPr/>
        </p:nvSpPr>
        <p:spPr bwMode="auto">
          <a:xfrm>
            <a:off x="7793335"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699" name="Oval 317"/>
          <p:cNvSpPr>
            <a:spLocks noChangeArrowheads="1"/>
          </p:cNvSpPr>
          <p:nvPr/>
        </p:nvSpPr>
        <p:spPr bwMode="auto">
          <a:xfrm>
            <a:off x="7885410"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0" name="Oval 318"/>
          <p:cNvSpPr>
            <a:spLocks noChangeArrowheads="1"/>
          </p:cNvSpPr>
          <p:nvPr/>
        </p:nvSpPr>
        <p:spPr bwMode="auto">
          <a:xfrm>
            <a:off x="7980660"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1" name="Oval 319"/>
          <p:cNvSpPr>
            <a:spLocks noChangeArrowheads="1"/>
          </p:cNvSpPr>
          <p:nvPr/>
        </p:nvSpPr>
        <p:spPr bwMode="auto">
          <a:xfrm>
            <a:off x="8072735"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2" name="Oval 320"/>
          <p:cNvSpPr>
            <a:spLocks noChangeArrowheads="1"/>
          </p:cNvSpPr>
          <p:nvPr/>
        </p:nvSpPr>
        <p:spPr bwMode="auto">
          <a:xfrm>
            <a:off x="8164810" y="3219506"/>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3" name="Oval 321"/>
          <p:cNvSpPr>
            <a:spLocks noChangeArrowheads="1"/>
          </p:cNvSpPr>
          <p:nvPr/>
        </p:nvSpPr>
        <p:spPr bwMode="auto">
          <a:xfrm>
            <a:off x="8260060"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4" name="Oval 322"/>
          <p:cNvSpPr>
            <a:spLocks noChangeArrowheads="1"/>
          </p:cNvSpPr>
          <p:nvPr/>
        </p:nvSpPr>
        <p:spPr bwMode="auto">
          <a:xfrm>
            <a:off x="8352135"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5" name="Oval 323"/>
          <p:cNvSpPr>
            <a:spLocks noChangeArrowheads="1"/>
          </p:cNvSpPr>
          <p:nvPr/>
        </p:nvSpPr>
        <p:spPr bwMode="auto">
          <a:xfrm>
            <a:off x="8445797"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6" name="Oval 324"/>
          <p:cNvSpPr>
            <a:spLocks noChangeArrowheads="1"/>
          </p:cNvSpPr>
          <p:nvPr/>
        </p:nvSpPr>
        <p:spPr bwMode="auto">
          <a:xfrm>
            <a:off x="8539460"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7" name="Oval 325"/>
          <p:cNvSpPr>
            <a:spLocks noChangeArrowheads="1"/>
          </p:cNvSpPr>
          <p:nvPr/>
        </p:nvSpPr>
        <p:spPr bwMode="auto">
          <a:xfrm>
            <a:off x="8633122"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8" name="Oval 326"/>
          <p:cNvSpPr>
            <a:spLocks noChangeArrowheads="1"/>
          </p:cNvSpPr>
          <p:nvPr/>
        </p:nvSpPr>
        <p:spPr bwMode="auto">
          <a:xfrm>
            <a:off x="8725197" y="32195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09" name="Oval 327"/>
          <p:cNvSpPr>
            <a:spLocks noChangeArrowheads="1"/>
          </p:cNvSpPr>
          <p:nvPr/>
        </p:nvSpPr>
        <p:spPr bwMode="auto">
          <a:xfrm>
            <a:off x="8820447"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0" name="Oval 328"/>
          <p:cNvSpPr>
            <a:spLocks noChangeArrowheads="1"/>
          </p:cNvSpPr>
          <p:nvPr/>
        </p:nvSpPr>
        <p:spPr bwMode="auto">
          <a:xfrm>
            <a:off x="8912522"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1" name="Oval 329"/>
          <p:cNvSpPr>
            <a:spLocks noChangeArrowheads="1"/>
          </p:cNvSpPr>
          <p:nvPr/>
        </p:nvSpPr>
        <p:spPr bwMode="auto">
          <a:xfrm>
            <a:off x="6766222"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2" name="Oval 330"/>
          <p:cNvSpPr>
            <a:spLocks noChangeArrowheads="1"/>
          </p:cNvSpPr>
          <p:nvPr/>
        </p:nvSpPr>
        <p:spPr bwMode="auto">
          <a:xfrm>
            <a:off x="6859885"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3" name="Oval 331"/>
          <p:cNvSpPr>
            <a:spLocks noChangeArrowheads="1"/>
          </p:cNvSpPr>
          <p:nvPr/>
        </p:nvSpPr>
        <p:spPr bwMode="auto">
          <a:xfrm>
            <a:off x="6953547"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4" name="Oval 332"/>
          <p:cNvSpPr>
            <a:spLocks noChangeArrowheads="1"/>
          </p:cNvSpPr>
          <p:nvPr/>
        </p:nvSpPr>
        <p:spPr bwMode="auto">
          <a:xfrm>
            <a:off x="7045622"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5" name="Oval 333"/>
          <p:cNvSpPr>
            <a:spLocks noChangeArrowheads="1"/>
          </p:cNvSpPr>
          <p:nvPr/>
        </p:nvSpPr>
        <p:spPr bwMode="auto">
          <a:xfrm>
            <a:off x="7140872"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6" name="Oval 334"/>
          <p:cNvSpPr>
            <a:spLocks noChangeArrowheads="1"/>
          </p:cNvSpPr>
          <p:nvPr/>
        </p:nvSpPr>
        <p:spPr bwMode="auto">
          <a:xfrm>
            <a:off x="7232947"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7" name="Oval 335"/>
          <p:cNvSpPr>
            <a:spLocks noChangeArrowheads="1"/>
          </p:cNvSpPr>
          <p:nvPr/>
        </p:nvSpPr>
        <p:spPr bwMode="auto">
          <a:xfrm>
            <a:off x="7325022" y="3311581"/>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8" name="Oval 336"/>
          <p:cNvSpPr>
            <a:spLocks noChangeArrowheads="1"/>
          </p:cNvSpPr>
          <p:nvPr/>
        </p:nvSpPr>
        <p:spPr bwMode="auto">
          <a:xfrm>
            <a:off x="7420272"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19" name="Oval 337"/>
          <p:cNvSpPr>
            <a:spLocks noChangeArrowheads="1"/>
          </p:cNvSpPr>
          <p:nvPr/>
        </p:nvSpPr>
        <p:spPr bwMode="auto">
          <a:xfrm>
            <a:off x="7512347"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0" name="Oval 338"/>
          <p:cNvSpPr>
            <a:spLocks noChangeArrowheads="1"/>
          </p:cNvSpPr>
          <p:nvPr/>
        </p:nvSpPr>
        <p:spPr bwMode="auto">
          <a:xfrm>
            <a:off x="7606010"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1" name="Oval 339"/>
          <p:cNvSpPr>
            <a:spLocks noChangeArrowheads="1"/>
          </p:cNvSpPr>
          <p:nvPr/>
        </p:nvSpPr>
        <p:spPr bwMode="auto">
          <a:xfrm>
            <a:off x="7699672"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2" name="Oval 340"/>
          <p:cNvSpPr>
            <a:spLocks noChangeArrowheads="1"/>
          </p:cNvSpPr>
          <p:nvPr/>
        </p:nvSpPr>
        <p:spPr bwMode="auto">
          <a:xfrm>
            <a:off x="7793335"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3" name="Oval 341"/>
          <p:cNvSpPr>
            <a:spLocks noChangeArrowheads="1"/>
          </p:cNvSpPr>
          <p:nvPr/>
        </p:nvSpPr>
        <p:spPr bwMode="auto">
          <a:xfrm>
            <a:off x="7885410"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4" name="Oval 342"/>
          <p:cNvSpPr>
            <a:spLocks noChangeArrowheads="1"/>
          </p:cNvSpPr>
          <p:nvPr/>
        </p:nvSpPr>
        <p:spPr bwMode="auto">
          <a:xfrm>
            <a:off x="7980660"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5" name="Oval 343"/>
          <p:cNvSpPr>
            <a:spLocks noChangeArrowheads="1"/>
          </p:cNvSpPr>
          <p:nvPr/>
        </p:nvSpPr>
        <p:spPr bwMode="auto">
          <a:xfrm>
            <a:off x="8072735"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6" name="Oval 344"/>
          <p:cNvSpPr>
            <a:spLocks noChangeArrowheads="1"/>
          </p:cNvSpPr>
          <p:nvPr/>
        </p:nvSpPr>
        <p:spPr bwMode="auto">
          <a:xfrm>
            <a:off x="8164810" y="3311581"/>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7" name="Oval 345"/>
          <p:cNvSpPr>
            <a:spLocks noChangeArrowheads="1"/>
          </p:cNvSpPr>
          <p:nvPr/>
        </p:nvSpPr>
        <p:spPr bwMode="auto">
          <a:xfrm>
            <a:off x="8260060"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8" name="Oval 346"/>
          <p:cNvSpPr>
            <a:spLocks noChangeArrowheads="1"/>
          </p:cNvSpPr>
          <p:nvPr/>
        </p:nvSpPr>
        <p:spPr bwMode="auto">
          <a:xfrm>
            <a:off x="8352135"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29" name="Oval 347"/>
          <p:cNvSpPr>
            <a:spLocks noChangeArrowheads="1"/>
          </p:cNvSpPr>
          <p:nvPr/>
        </p:nvSpPr>
        <p:spPr bwMode="auto">
          <a:xfrm>
            <a:off x="8445797"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0" name="Oval 348"/>
          <p:cNvSpPr>
            <a:spLocks noChangeArrowheads="1"/>
          </p:cNvSpPr>
          <p:nvPr/>
        </p:nvSpPr>
        <p:spPr bwMode="auto">
          <a:xfrm>
            <a:off x="8539460"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1" name="Oval 349"/>
          <p:cNvSpPr>
            <a:spLocks noChangeArrowheads="1"/>
          </p:cNvSpPr>
          <p:nvPr/>
        </p:nvSpPr>
        <p:spPr bwMode="auto">
          <a:xfrm>
            <a:off x="8633122"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2" name="Oval 350"/>
          <p:cNvSpPr>
            <a:spLocks noChangeArrowheads="1"/>
          </p:cNvSpPr>
          <p:nvPr/>
        </p:nvSpPr>
        <p:spPr bwMode="auto">
          <a:xfrm>
            <a:off x="8725197" y="3311581"/>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3" name="Oval 351"/>
          <p:cNvSpPr>
            <a:spLocks noChangeArrowheads="1"/>
          </p:cNvSpPr>
          <p:nvPr/>
        </p:nvSpPr>
        <p:spPr bwMode="auto">
          <a:xfrm>
            <a:off x="8820447"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4" name="Oval 352"/>
          <p:cNvSpPr>
            <a:spLocks noChangeArrowheads="1"/>
          </p:cNvSpPr>
          <p:nvPr/>
        </p:nvSpPr>
        <p:spPr bwMode="auto">
          <a:xfrm>
            <a:off x="8912522"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5" name="Oval 353"/>
          <p:cNvSpPr>
            <a:spLocks noChangeArrowheads="1"/>
          </p:cNvSpPr>
          <p:nvPr/>
        </p:nvSpPr>
        <p:spPr bwMode="auto">
          <a:xfrm>
            <a:off x="6766222"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6" name="Oval 354"/>
          <p:cNvSpPr>
            <a:spLocks noChangeArrowheads="1"/>
          </p:cNvSpPr>
          <p:nvPr/>
        </p:nvSpPr>
        <p:spPr bwMode="auto">
          <a:xfrm>
            <a:off x="6672560" y="32195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7" name="Oval 355"/>
          <p:cNvSpPr>
            <a:spLocks noChangeArrowheads="1"/>
          </p:cNvSpPr>
          <p:nvPr/>
        </p:nvSpPr>
        <p:spPr bwMode="auto">
          <a:xfrm>
            <a:off x="6672560" y="3311581"/>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8" name="Oval 356"/>
          <p:cNvSpPr>
            <a:spLocks noChangeArrowheads="1"/>
          </p:cNvSpPr>
          <p:nvPr/>
        </p:nvSpPr>
        <p:spPr bwMode="auto">
          <a:xfrm>
            <a:off x="6672560"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39" name="Oval 357"/>
          <p:cNvSpPr>
            <a:spLocks noChangeArrowheads="1"/>
          </p:cNvSpPr>
          <p:nvPr/>
        </p:nvSpPr>
        <p:spPr bwMode="auto">
          <a:xfrm>
            <a:off x="6859885"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0" name="Oval 358"/>
          <p:cNvSpPr>
            <a:spLocks noChangeArrowheads="1"/>
          </p:cNvSpPr>
          <p:nvPr/>
        </p:nvSpPr>
        <p:spPr bwMode="auto">
          <a:xfrm>
            <a:off x="6953547"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1" name="Oval 359"/>
          <p:cNvSpPr>
            <a:spLocks noChangeArrowheads="1"/>
          </p:cNvSpPr>
          <p:nvPr/>
        </p:nvSpPr>
        <p:spPr bwMode="auto">
          <a:xfrm>
            <a:off x="7045622"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2" name="Oval 360"/>
          <p:cNvSpPr>
            <a:spLocks noChangeArrowheads="1"/>
          </p:cNvSpPr>
          <p:nvPr/>
        </p:nvSpPr>
        <p:spPr bwMode="auto">
          <a:xfrm>
            <a:off x="7140872"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3" name="Oval 361"/>
          <p:cNvSpPr>
            <a:spLocks noChangeArrowheads="1"/>
          </p:cNvSpPr>
          <p:nvPr/>
        </p:nvSpPr>
        <p:spPr bwMode="auto">
          <a:xfrm>
            <a:off x="7232947"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4" name="Oval 362"/>
          <p:cNvSpPr>
            <a:spLocks noChangeArrowheads="1"/>
          </p:cNvSpPr>
          <p:nvPr/>
        </p:nvSpPr>
        <p:spPr bwMode="auto">
          <a:xfrm>
            <a:off x="7325022" y="3405243"/>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5" name="Oval 363"/>
          <p:cNvSpPr>
            <a:spLocks noChangeArrowheads="1"/>
          </p:cNvSpPr>
          <p:nvPr/>
        </p:nvSpPr>
        <p:spPr bwMode="auto">
          <a:xfrm>
            <a:off x="7420272"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6" name="Oval 364"/>
          <p:cNvSpPr>
            <a:spLocks noChangeArrowheads="1"/>
          </p:cNvSpPr>
          <p:nvPr/>
        </p:nvSpPr>
        <p:spPr bwMode="auto">
          <a:xfrm>
            <a:off x="7512347"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7" name="Oval 365"/>
          <p:cNvSpPr>
            <a:spLocks noChangeArrowheads="1"/>
          </p:cNvSpPr>
          <p:nvPr/>
        </p:nvSpPr>
        <p:spPr bwMode="auto">
          <a:xfrm>
            <a:off x="7606010"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8" name="Oval 366"/>
          <p:cNvSpPr>
            <a:spLocks noChangeArrowheads="1"/>
          </p:cNvSpPr>
          <p:nvPr/>
        </p:nvSpPr>
        <p:spPr bwMode="auto">
          <a:xfrm>
            <a:off x="7699672"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49" name="Oval 367"/>
          <p:cNvSpPr>
            <a:spLocks noChangeArrowheads="1"/>
          </p:cNvSpPr>
          <p:nvPr/>
        </p:nvSpPr>
        <p:spPr bwMode="auto">
          <a:xfrm>
            <a:off x="7793335"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0" name="Oval 368"/>
          <p:cNvSpPr>
            <a:spLocks noChangeArrowheads="1"/>
          </p:cNvSpPr>
          <p:nvPr/>
        </p:nvSpPr>
        <p:spPr bwMode="auto">
          <a:xfrm>
            <a:off x="7885410"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1" name="Oval 369"/>
          <p:cNvSpPr>
            <a:spLocks noChangeArrowheads="1"/>
          </p:cNvSpPr>
          <p:nvPr/>
        </p:nvSpPr>
        <p:spPr bwMode="auto">
          <a:xfrm>
            <a:off x="7980660"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2" name="Oval 370"/>
          <p:cNvSpPr>
            <a:spLocks noChangeArrowheads="1"/>
          </p:cNvSpPr>
          <p:nvPr/>
        </p:nvSpPr>
        <p:spPr bwMode="auto">
          <a:xfrm>
            <a:off x="8072735"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3" name="Oval 371"/>
          <p:cNvSpPr>
            <a:spLocks noChangeArrowheads="1"/>
          </p:cNvSpPr>
          <p:nvPr/>
        </p:nvSpPr>
        <p:spPr bwMode="auto">
          <a:xfrm>
            <a:off x="8164810" y="3405243"/>
            <a:ext cx="85725"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4" name="Oval 372"/>
          <p:cNvSpPr>
            <a:spLocks noChangeArrowheads="1"/>
          </p:cNvSpPr>
          <p:nvPr/>
        </p:nvSpPr>
        <p:spPr bwMode="auto">
          <a:xfrm>
            <a:off x="8260060"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5" name="Oval 373"/>
          <p:cNvSpPr>
            <a:spLocks noChangeArrowheads="1"/>
          </p:cNvSpPr>
          <p:nvPr/>
        </p:nvSpPr>
        <p:spPr bwMode="auto">
          <a:xfrm>
            <a:off x="8352135"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6" name="Oval 374"/>
          <p:cNvSpPr>
            <a:spLocks noChangeArrowheads="1"/>
          </p:cNvSpPr>
          <p:nvPr/>
        </p:nvSpPr>
        <p:spPr bwMode="auto">
          <a:xfrm>
            <a:off x="8445797"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7" name="Oval 375"/>
          <p:cNvSpPr>
            <a:spLocks noChangeArrowheads="1"/>
          </p:cNvSpPr>
          <p:nvPr/>
        </p:nvSpPr>
        <p:spPr bwMode="auto">
          <a:xfrm>
            <a:off x="8539460"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8" name="Oval 376"/>
          <p:cNvSpPr>
            <a:spLocks noChangeArrowheads="1"/>
          </p:cNvSpPr>
          <p:nvPr/>
        </p:nvSpPr>
        <p:spPr bwMode="auto">
          <a:xfrm>
            <a:off x="8633122"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59" name="Oval 377"/>
          <p:cNvSpPr>
            <a:spLocks noChangeArrowheads="1"/>
          </p:cNvSpPr>
          <p:nvPr/>
        </p:nvSpPr>
        <p:spPr bwMode="auto">
          <a:xfrm>
            <a:off x="8725197" y="3405243"/>
            <a:ext cx="84137"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0" name="Oval 378"/>
          <p:cNvSpPr>
            <a:spLocks noChangeArrowheads="1"/>
          </p:cNvSpPr>
          <p:nvPr/>
        </p:nvSpPr>
        <p:spPr bwMode="auto">
          <a:xfrm>
            <a:off x="8820447"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1" name="Oval 379"/>
          <p:cNvSpPr>
            <a:spLocks noChangeArrowheads="1"/>
          </p:cNvSpPr>
          <p:nvPr/>
        </p:nvSpPr>
        <p:spPr bwMode="auto">
          <a:xfrm>
            <a:off x="8912522" y="3405243"/>
            <a:ext cx="82550" cy="84138"/>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2" name="Oval 380"/>
          <p:cNvSpPr>
            <a:spLocks noChangeArrowheads="1"/>
          </p:cNvSpPr>
          <p:nvPr/>
        </p:nvSpPr>
        <p:spPr bwMode="auto">
          <a:xfrm>
            <a:off x="6580485"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3" name="Oval 381"/>
          <p:cNvSpPr>
            <a:spLocks noChangeArrowheads="1"/>
          </p:cNvSpPr>
          <p:nvPr/>
        </p:nvSpPr>
        <p:spPr bwMode="auto">
          <a:xfrm>
            <a:off x="6672560"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4" name="Oval 382"/>
          <p:cNvSpPr>
            <a:spLocks noChangeArrowheads="1"/>
          </p:cNvSpPr>
          <p:nvPr/>
        </p:nvSpPr>
        <p:spPr bwMode="auto">
          <a:xfrm>
            <a:off x="6766222"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5" name="Oval 383"/>
          <p:cNvSpPr>
            <a:spLocks noChangeArrowheads="1"/>
          </p:cNvSpPr>
          <p:nvPr/>
        </p:nvSpPr>
        <p:spPr bwMode="auto">
          <a:xfrm>
            <a:off x="6859885"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6" name="Oval 384"/>
          <p:cNvSpPr>
            <a:spLocks noChangeArrowheads="1"/>
          </p:cNvSpPr>
          <p:nvPr/>
        </p:nvSpPr>
        <p:spPr bwMode="auto">
          <a:xfrm>
            <a:off x="6953547"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7" name="Oval 385"/>
          <p:cNvSpPr>
            <a:spLocks noChangeArrowheads="1"/>
          </p:cNvSpPr>
          <p:nvPr/>
        </p:nvSpPr>
        <p:spPr bwMode="auto">
          <a:xfrm>
            <a:off x="7045622"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8" name="Oval 386"/>
          <p:cNvSpPr>
            <a:spLocks noChangeArrowheads="1"/>
          </p:cNvSpPr>
          <p:nvPr/>
        </p:nvSpPr>
        <p:spPr bwMode="auto">
          <a:xfrm>
            <a:off x="7140872"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69" name="Oval 387"/>
          <p:cNvSpPr>
            <a:spLocks noChangeArrowheads="1"/>
          </p:cNvSpPr>
          <p:nvPr/>
        </p:nvSpPr>
        <p:spPr bwMode="auto">
          <a:xfrm>
            <a:off x="7232947"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0" name="Oval 388"/>
          <p:cNvSpPr>
            <a:spLocks noChangeArrowheads="1"/>
          </p:cNvSpPr>
          <p:nvPr/>
        </p:nvSpPr>
        <p:spPr bwMode="auto">
          <a:xfrm>
            <a:off x="7325022" y="349890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1" name="Oval 389"/>
          <p:cNvSpPr>
            <a:spLocks noChangeArrowheads="1"/>
          </p:cNvSpPr>
          <p:nvPr/>
        </p:nvSpPr>
        <p:spPr bwMode="auto">
          <a:xfrm>
            <a:off x="7420272"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2" name="Oval 390"/>
          <p:cNvSpPr>
            <a:spLocks noChangeArrowheads="1"/>
          </p:cNvSpPr>
          <p:nvPr/>
        </p:nvSpPr>
        <p:spPr bwMode="auto">
          <a:xfrm>
            <a:off x="7512347"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3" name="Oval 391"/>
          <p:cNvSpPr>
            <a:spLocks noChangeArrowheads="1"/>
          </p:cNvSpPr>
          <p:nvPr/>
        </p:nvSpPr>
        <p:spPr bwMode="auto">
          <a:xfrm>
            <a:off x="7606010"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4" name="Oval 392"/>
          <p:cNvSpPr>
            <a:spLocks noChangeArrowheads="1"/>
          </p:cNvSpPr>
          <p:nvPr/>
        </p:nvSpPr>
        <p:spPr bwMode="auto">
          <a:xfrm>
            <a:off x="7699672"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5" name="Oval 393"/>
          <p:cNvSpPr>
            <a:spLocks noChangeArrowheads="1"/>
          </p:cNvSpPr>
          <p:nvPr/>
        </p:nvSpPr>
        <p:spPr bwMode="auto">
          <a:xfrm>
            <a:off x="7793335"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6" name="Oval 394"/>
          <p:cNvSpPr>
            <a:spLocks noChangeArrowheads="1"/>
          </p:cNvSpPr>
          <p:nvPr/>
        </p:nvSpPr>
        <p:spPr bwMode="auto">
          <a:xfrm>
            <a:off x="7885410"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7" name="Oval 395"/>
          <p:cNvSpPr>
            <a:spLocks noChangeArrowheads="1"/>
          </p:cNvSpPr>
          <p:nvPr/>
        </p:nvSpPr>
        <p:spPr bwMode="auto">
          <a:xfrm>
            <a:off x="7980660"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8" name="Oval 396"/>
          <p:cNvSpPr>
            <a:spLocks noChangeArrowheads="1"/>
          </p:cNvSpPr>
          <p:nvPr/>
        </p:nvSpPr>
        <p:spPr bwMode="auto">
          <a:xfrm>
            <a:off x="8072735"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79" name="Oval 397"/>
          <p:cNvSpPr>
            <a:spLocks noChangeArrowheads="1"/>
          </p:cNvSpPr>
          <p:nvPr/>
        </p:nvSpPr>
        <p:spPr bwMode="auto">
          <a:xfrm>
            <a:off x="8164810" y="349890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0" name="Oval 398"/>
          <p:cNvSpPr>
            <a:spLocks noChangeArrowheads="1"/>
          </p:cNvSpPr>
          <p:nvPr/>
        </p:nvSpPr>
        <p:spPr bwMode="auto">
          <a:xfrm>
            <a:off x="8260060"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1" name="Oval 399"/>
          <p:cNvSpPr>
            <a:spLocks noChangeArrowheads="1"/>
          </p:cNvSpPr>
          <p:nvPr/>
        </p:nvSpPr>
        <p:spPr bwMode="auto">
          <a:xfrm>
            <a:off x="8352135"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2" name="Oval 400"/>
          <p:cNvSpPr>
            <a:spLocks noChangeArrowheads="1"/>
          </p:cNvSpPr>
          <p:nvPr/>
        </p:nvSpPr>
        <p:spPr bwMode="auto">
          <a:xfrm>
            <a:off x="8445797"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3" name="Oval 401"/>
          <p:cNvSpPr>
            <a:spLocks noChangeArrowheads="1"/>
          </p:cNvSpPr>
          <p:nvPr/>
        </p:nvSpPr>
        <p:spPr bwMode="auto">
          <a:xfrm>
            <a:off x="8539460"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4" name="Oval 402"/>
          <p:cNvSpPr>
            <a:spLocks noChangeArrowheads="1"/>
          </p:cNvSpPr>
          <p:nvPr/>
        </p:nvSpPr>
        <p:spPr bwMode="auto">
          <a:xfrm>
            <a:off x="8633122"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5" name="Oval 403"/>
          <p:cNvSpPr>
            <a:spLocks noChangeArrowheads="1"/>
          </p:cNvSpPr>
          <p:nvPr/>
        </p:nvSpPr>
        <p:spPr bwMode="auto">
          <a:xfrm>
            <a:off x="8725197" y="34989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6" name="Oval 404"/>
          <p:cNvSpPr>
            <a:spLocks noChangeArrowheads="1"/>
          </p:cNvSpPr>
          <p:nvPr/>
        </p:nvSpPr>
        <p:spPr bwMode="auto">
          <a:xfrm>
            <a:off x="8725197"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7" name="Oval 405"/>
          <p:cNvSpPr>
            <a:spLocks noChangeArrowheads="1"/>
          </p:cNvSpPr>
          <p:nvPr/>
        </p:nvSpPr>
        <p:spPr bwMode="auto">
          <a:xfrm>
            <a:off x="8820447"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788" name="Oval 406"/>
          <p:cNvSpPr>
            <a:spLocks noChangeArrowheads="1"/>
          </p:cNvSpPr>
          <p:nvPr/>
        </p:nvSpPr>
        <p:spPr bwMode="auto">
          <a:xfrm>
            <a:off x="8912522" y="34989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0" name="Oval 408"/>
          <p:cNvSpPr>
            <a:spLocks noChangeArrowheads="1"/>
          </p:cNvSpPr>
          <p:nvPr/>
        </p:nvSpPr>
        <p:spPr bwMode="auto">
          <a:xfrm>
            <a:off x="6580485"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1" name="Oval 409"/>
          <p:cNvSpPr>
            <a:spLocks noChangeArrowheads="1"/>
          </p:cNvSpPr>
          <p:nvPr/>
        </p:nvSpPr>
        <p:spPr bwMode="auto">
          <a:xfrm>
            <a:off x="6672560"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2" name="Oval 410"/>
          <p:cNvSpPr>
            <a:spLocks noChangeArrowheads="1"/>
          </p:cNvSpPr>
          <p:nvPr/>
        </p:nvSpPr>
        <p:spPr bwMode="auto">
          <a:xfrm>
            <a:off x="6766222"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3" name="Oval 411"/>
          <p:cNvSpPr>
            <a:spLocks noChangeArrowheads="1"/>
          </p:cNvSpPr>
          <p:nvPr/>
        </p:nvSpPr>
        <p:spPr bwMode="auto">
          <a:xfrm>
            <a:off x="6859885"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4" name="Oval 412"/>
          <p:cNvSpPr>
            <a:spLocks noChangeArrowheads="1"/>
          </p:cNvSpPr>
          <p:nvPr/>
        </p:nvSpPr>
        <p:spPr bwMode="auto">
          <a:xfrm>
            <a:off x="6953547"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5" name="Oval 413"/>
          <p:cNvSpPr>
            <a:spLocks noChangeArrowheads="1"/>
          </p:cNvSpPr>
          <p:nvPr/>
        </p:nvSpPr>
        <p:spPr bwMode="auto">
          <a:xfrm>
            <a:off x="7045622"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6" name="Oval 414"/>
          <p:cNvSpPr>
            <a:spLocks noChangeArrowheads="1"/>
          </p:cNvSpPr>
          <p:nvPr/>
        </p:nvSpPr>
        <p:spPr bwMode="auto">
          <a:xfrm>
            <a:off x="7140872"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7" name="Oval 415"/>
          <p:cNvSpPr>
            <a:spLocks noChangeArrowheads="1"/>
          </p:cNvSpPr>
          <p:nvPr/>
        </p:nvSpPr>
        <p:spPr bwMode="auto">
          <a:xfrm>
            <a:off x="7232947"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8" name="Oval 416"/>
          <p:cNvSpPr>
            <a:spLocks noChangeArrowheads="1"/>
          </p:cNvSpPr>
          <p:nvPr/>
        </p:nvSpPr>
        <p:spPr bwMode="auto">
          <a:xfrm>
            <a:off x="7325022" y="35925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39" name="Oval 417"/>
          <p:cNvSpPr>
            <a:spLocks noChangeArrowheads="1"/>
          </p:cNvSpPr>
          <p:nvPr/>
        </p:nvSpPr>
        <p:spPr bwMode="auto">
          <a:xfrm>
            <a:off x="7420272"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0" name="Oval 418"/>
          <p:cNvSpPr>
            <a:spLocks noChangeArrowheads="1"/>
          </p:cNvSpPr>
          <p:nvPr/>
        </p:nvSpPr>
        <p:spPr bwMode="auto">
          <a:xfrm>
            <a:off x="7512347"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1" name="Oval 419"/>
          <p:cNvSpPr>
            <a:spLocks noChangeArrowheads="1"/>
          </p:cNvSpPr>
          <p:nvPr/>
        </p:nvSpPr>
        <p:spPr bwMode="auto">
          <a:xfrm>
            <a:off x="7606010"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2" name="Oval 420"/>
          <p:cNvSpPr>
            <a:spLocks noChangeArrowheads="1"/>
          </p:cNvSpPr>
          <p:nvPr/>
        </p:nvSpPr>
        <p:spPr bwMode="auto">
          <a:xfrm>
            <a:off x="7699672"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3" name="Oval 421"/>
          <p:cNvSpPr>
            <a:spLocks noChangeArrowheads="1"/>
          </p:cNvSpPr>
          <p:nvPr/>
        </p:nvSpPr>
        <p:spPr bwMode="auto">
          <a:xfrm>
            <a:off x="7793335"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4" name="Oval 422"/>
          <p:cNvSpPr>
            <a:spLocks noChangeArrowheads="1"/>
          </p:cNvSpPr>
          <p:nvPr/>
        </p:nvSpPr>
        <p:spPr bwMode="auto">
          <a:xfrm>
            <a:off x="7885410"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5" name="Oval 423"/>
          <p:cNvSpPr>
            <a:spLocks noChangeArrowheads="1"/>
          </p:cNvSpPr>
          <p:nvPr/>
        </p:nvSpPr>
        <p:spPr bwMode="auto">
          <a:xfrm>
            <a:off x="7980660"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6" name="Oval 424"/>
          <p:cNvSpPr>
            <a:spLocks noChangeArrowheads="1"/>
          </p:cNvSpPr>
          <p:nvPr/>
        </p:nvSpPr>
        <p:spPr bwMode="auto">
          <a:xfrm>
            <a:off x="8072735"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7" name="Oval 425"/>
          <p:cNvSpPr>
            <a:spLocks noChangeArrowheads="1"/>
          </p:cNvSpPr>
          <p:nvPr/>
        </p:nvSpPr>
        <p:spPr bwMode="auto">
          <a:xfrm>
            <a:off x="8164810" y="35925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8" name="Oval 426"/>
          <p:cNvSpPr>
            <a:spLocks noChangeArrowheads="1"/>
          </p:cNvSpPr>
          <p:nvPr/>
        </p:nvSpPr>
        <p:spPr bwMode="auto">
          <a:xfrm>
            <a:off x="8260060"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49" name="Oval 427"/>
          <p:cNvSpPr>
            <a:spLocks noChangeArrowheads="1"/>
          </p:cNvSpPr>
          <p:nvPr/>
        </p:nvSpPr>
        <p:spPr bwMode="auto">
          <a:xfrm>
            <a:off x="8352135"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0" name="Oval 428"/>
          <p:cNvSpPr>
            <a:spLocks noChangeArrowheads="1"/>
          </p:cNvSpPr>
          <p:nvPr/>
        </p:nvSpPr>
        <p:spPr bwMode="auto">
          <a:xfrm>
            <a:off x="8352135"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1" name="Oval 429"/>
          <p:cNvSpPr>
            <a:spLocks noChangeArrowheads="1"/>
          </p:cNvSpPr>
          <p:nvPr/>
        </p:nvSpPr>
        <p:spPr bwMode="auto">
          <a:xfrm>
            <a:off x="8445797" y="35925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2" name="Oval 430"/>
          <p:cNvSpPr>
            <a:spLocks noChangeArrowheads="1"/>
          </p:cNvSpPr>
          <p:nvPr/>
        </p:nvSpPr>
        <p:spPr bwMode="auto">
          <a:xfrm>
            <a:off x="8539460"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3" name="Oval 431"/>
          <p:cNvSpPr>
            <a:spLocks noChangeArrowheads="1"/>
          </p:cNvSpPr>
          <p:nvPr/>
        </p:nvSpPr>
        <p:spPr bwMode="auto">
          <a:xfrm>
            <a:off x="8633122" y="35925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4" name="Oval 432"/>
          <p:cNvSpPr>
            <a:spLocks noChangeArrowheads="1"/>
          </p:cNvSpPr>
          <p:nvPr/>
        </p:nvSpPr>
        <p:spPr bwMode="auto">
          <a:xfrm>
            <a:off x="6672560"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5" name="Oval 433"/>
          <p:cNvSpPr>
            <a:spLocks noChangeArrowheads="1"/>
          </p:cNvSpPr>
          <p:nvPr/>
        </p:nvSpPr>
        <p:spPr bwMode="auto">
          <a:xfrm>
            <a:off x="6766222" y="36846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6" name="Oval 434"/>
          <p:cNvSpPr>
            <a:spLocks noChangeArrowheads="1"/>
          </p:cNvSpPr>
          <p:nvPr/>
        </p:nvSpPr>
        <p:spPr bwMode="auto">
          <a:xfrm>
            <a:off x="6859885"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7" name="Oval 435"/>
          <p:cNvSpPr>
            <a:spLocks noChangeArrowheads="1"/>
          </p:cNvSpPr>
          <p:nvPr/>
        </p:nvSpPr>
        <p:spPr bwMode="auto">
          <a:xfrm>
            <a:off x="6953547"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8" name="Oval 436"/>
          <p:cNvSpPr>
            <a:spLocks noChangeArrowheads="1"/>
          </p:cNvSpPr>
          <p:nvPr/>
        </p:nvSpPr>
        <p:spPr bwMode="auto">
          <a:xfrm>
            <a:off x="7045622" y="36846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59" name="Oval 437"/>
          <p:cNvSpPr>
            <a:spLocks noChangeArrowheads="1"/>
          </p:cNvSpPr>
          <p:nvPr/>
        </p:nvSpPr>
        <p:spPr bwMode="auto">
          <a:xfrm>
            <a:off x="7140872"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0" name="Oval 438"/>
          <p:cNvSpPr>
            <a:spLocks noChangeArrowheads="1"/>
          </p:cNvSpPr>
          <p:nvPr/>
        </p:nvSpPr>
        <p:spPr bwMode="auto">
          <a:xfrm>
            <a:off x="7232947"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1" name="Oval 439"/>
          <p:cNvSpPr>
            <a:spLocks noChangeArrowheads="1"/>
          </p:cNvSpPr>
          <p:nvPr/>
        </p:nvSpPr>
        <p:spPr bwMode="auto">
          <a:xfrm>
            <a:off x="7325022" y="3684643"/>
            <a:ext cx="85725"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2" name="Oval 440"/>
          <p:cNvSpPr>
            <a:spLocks noChangeArrowheads="1"/>
          </p:cNvSpPr>
          <p:nvPr/>
        </p:nvSpPr>
        <p:spPr bwMode="auto">
          <a:xfrm>
            <a:off x="7420272"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3" name="Oval 441"/>
          <p:cNvSpPr>
            <a:spLocks noChangeArrowheads="1"/>
          </p:cNvSpPr>
          <p:nvPr/>
        </p:nvSpPr>
        <p:spPr bwMode="auto">
          <a:xfrm>
            <a:off x="7512347"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4" name="Oval 442"/>
          <p:cNvSpPr>
            <a:spLocks noChangeArrowheads="1"/>
          </p:cNvSpPr>
          <p:nvPr/>
        </p:nvSpPr>
        <p:spPr bwMode="auto">
          <a:xfrm>
            <a:off x="7606010" y="36846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5" name="Oval 443"/>
          <p:cNvSpPr>
            <a:spLocks noChangeArrowheads="1"/>
          </p:cNvSpPr>
          <p:nvPr/>
        </p:nvSpPr>
        <p:spPr bwMode="auto">
          <a:xfrm>
            <a:off x="7699672"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6" name="Oval 444"/>
          <p:cNvSpPr>
            <a:spLocks noChangeArrowheads="1"/>
          </p:cNvSpPr>
          <p:nvPr/>
        </p:nvSpPr>
        <p:spPr bwMode="auto">
          <a:xfrm>
            <a:off x="7793335"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7" name="Oval 445"/>
          <p:cNvSpPr>
            <a:spLocks noChangeArrowheads="1"/>
          </p:cNvSpPr>
          <p:nvPr/>
        </p:nvSpPr>
        <p:spPr bwMode="auto">
          <a:xfrm>
            <a:off x="7885410" y="36846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8" name="Oval 446"/>
          <p:cNvSpPr>
            <a:spLocks noChangeArrowheads="1"/>
          </p:cNvSpPr>
          <p:nvPr/>
        </p:nvSpPr>
        <p:spPr bwMode="auto">
          <a:xfrm>
            <a:off x="7980660"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69" name="Oval 447"/>
          <p:cNvSpPr>
            <a:spLocks noChangeArrowheads="1"/>
          </p:cNvSpPr>
          <p:nvPr/>
        </p:nvSpPr>
        <p:spPr bwMode="auto">
          <a:xfrm>
            <a:off x="8072735"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0" name="Oval 448"/>
          <p:cNvSpPr>
            <a:spLocks noChangeArrowheads="1"/>
          </p:cNvSpPr>
          <p:nvPr/>
        </p:nvSpPr>
        <p:spPr bwMode="auto">
          <a:xfrm>
            <a:off x="8164810" y="3684643"/>
            <a:ext cx="85725"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1" name="Oval 449"/>
          <p:cNvSpPr>
            <a:spLocks noChangeArrowheads="1"/>
          </p:cNvSpPr>
          <p:nvPr/>
        </p:nvSpPr>
        <p:spPr bwMode="auto">
          <a:xfrm>
            <a:off x="8260060" y="36846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2" name="Oval 450"/>
          <p:cNvSpPr>
            <a:spLocks noChangeArrowheads="1"/>
          </p:cNvSpPr>
          <p:nvPr/>
        </p:nvSpPr>
        <p:spPr bwMode="auto">
          <a:xfrm>
            <a:off x="6672560"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3" name="Oval 451"/>
          <p:cNvSpPr>
            <a:spLocks noChangeArrowheads="1"/>
          </p:cNvSpPr>
          <p:nvPr/>
        </p:nvSpPr>
        <p:spPr bwMode="auto">
          <a:xfrm>
            <a:off x="6766222" y="37798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4" name="Oval 452"/>
          <p:cNvSpPr>
            <a:spLocks noChangeArrowheads="1"/>
          </p:cNvSpPr>
          <p:nvPr/>
        </p:nvSpPr>
        <p:spPr bwMode="auto">
          <a:xfrm>
            <a:off x="6859885"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5" name="Oval 453"/>
          <p:cNvSpPr>
            <a:spLocks noChangeArrowheads="1"/>
          </p:cNvSpPr>
          <p:nvPr/>
        </p:nvSpPr>
        <p:spPr bwMode="auto">
          <a:xfrm>
            <a:off x="6953547"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6" name="Oval 454"/>
          <p:cNvSpPr>
            <a:spLocks noChangeArrowheads="1"/>
          </p:cNvSpPr>
          <p:nvPr/>
        </p:nvSpPr>
        <p:spPr bwMode="auto">
          <a:xfrm>
            <a:off x="7045622" y="37798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7" name="Oval 455"/>
          <p:cNvSpPr>
            <a:spLocks noChangeArrowheads="1"/>
          </p:cNvSpPr>
          <p:nvPr/>
        </p:nvSpPr>
        <p:spPr bwMode="auto">
          <a:xfrm>
            <a:off x="7140872"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8" name="Oval 456"/>
          <p:cNvSpPr>
            <a:spLocks noChangeArrowheads="1"/>
          </p:cNvSpPr>
          <p:nvPr/>
        </p:nvSpPr>
        <p:spPr bwMode="auto">
          <a:xfrm>
            <a:off x="7232947"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79" name="Oval 457"/>
          <p:cNvSpPr>
            <a:spLocks noChangeArrowheads="1"/>
          </p:cNvSpPr>
          <p:nvPr/>
        </p:nvSpPr>
        <p:spPr bwMode="auto">
          <a:xfrm>
            <a:off x="7325022" y="37798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0" name="Oval 458"/>
          <p:cNvSpPr>
            <a:spLocks noChangeArrowheads="1"/>
          </p:cNvSpPr>
          <p:nvPr/>
        </p:nvSpPr>
        <p:spPr bwMode="auto">
          <a:xfrm>
            <a:off x="7420272"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1" name="Oval 459"/>
          <p:cNvSpPr>
            <a:spLocks noChangeArrowheads="1"/>
          </p:cNvSpPr>
          <p:nvPr/>
        </p:nvSpPr>
        <p:spPr bwMode="auto">
          <a:xfrm>
            <a:off x="7512347"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2" name="Oval 460"/>
          <p:cNvSpPr>
            <a:spLocks noChangeArrowheads="1"/>
          </p:cNvSpPr>
          <p:nvPr/>
        </p:nvSpPr>
        <p:spPr bwMode="auto">
          <a:xfrm>
            <a:off x="7606010" y="37798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3" name="Oval 461"/>
          <p:cNvSpPr>
            <a:spLocks noChangeArrowheads="1"/>
          </p:cNvSpPr>
          <p:nvPr/>
        </p:nvSpPr>
        <p:spPr bwMode="auto">
          <a:xfrm>
            <a:off x="7699672"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4" name="Oval 462"/>
          <p:cNvSpPr>
            <a:spLocks noChangeArrowheads="1"/>
          </p:cNvSpPr>
          <p:nvPr/>
        </p:nvSpPr>
        <p:spPr bwMode="auto">
          <a:xfrm>
            <a:off x="7793335"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5" name="Oval 463"/>
          <p:cNvSpPr>
            <a:spLocks noChangeArrowheads="1"/>
          </p:cNvSpPr>
          <p:nvPr/>
        </p:nvSpPr>
        <p:spPr bwMode="auto">
          <a:xfrm>
            <a:off x="7885410" y="37798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6" name="Oval 464"/>
          <p:cNvSpPr>
            <a:spLocks noChangeArrowheads="1"/>
          </p:cNvSpPr>
          <p:nvPr/>
        </p:nvSpPr>
        <p:spPr bwMode="auto">
          <a:xfrm>
            <a:off x="7980660"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7" name="Oval 465"/>
          <p:cNvSpPr>
            <a:spLocks noChangeArrowheads="1"/>
          </p:cNvSpPr>
          <p:nvPr/>
        </p:nvSpPr>
        <p:spPr bwMode="auto">
          <a:xfrm>
            <a:off x="8072735"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8" name="Oval 466"/>
          <p:cNvSpPr>
            <a:spLocks noChangeArrowheads="1"/>
          </p:cNvSpPr>
          <p:nvPr/>
        </p:nvSpPr>
        <p:spPr bwMode="auto">
          <a:xfrm>
            <a:off x="8164810" y="37798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89" name="Oval 467"/>
          <p:cNvSpPr>
            <a:spLocks noChangeArrowheads="1"/>
          </p:cNvSpPr>
          <p:nvPr/>
        </p:nvSpPr>
        <p:spPr bwMode="auto">
          <a:xfrm>
            <a:off x="8260060" y="37798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0" name="Oval 468"/>
          <p:cNvSpPr>
            <a:spLocks noChangeArrowheads="1"/>
          </p:cNvSpPr>
          <p:nvPr/>
        </p:nvSpPr>
        <p:spPr bwMode="auto">
          <a:xfrm>
            <a:off x="6766222" y="38719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1" name="Oval 469"/>
          <p:cNvSpPr>
            <a:spLocks noChangeArrowheads="1"/>
          </p:cNvSpPr>
          <p:nvPr/>
        </p:nvSpPr>
        <p:spPr bwMode="auto">
          <a:xfrm>
            <a:off x="6859885"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2" name="Oval 470"/>
          <p:cNvSpPr>
            <a:spLocks noChangeArrowheads="1"/>
          </p:cNvSpPr>
          <p:nvPr/>
        </p:nvSpPr>
        <p:spPr bwMode="auto">
          <a:xfrm>
            <a:off x="6953547"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3" name="Oval 471"/>
          <p:cNvSpPr>
            <a:spLocks noChangeArrowheads="1"/>
          </p:cNvSpPr>
          <p:nvPr/>
        </p:nvSpPr>
        <p:spPr bwMode="auto">
          <a:xfrm>
            <a:off x="7045622" y="38719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4" name="Oval 472"/>
          <p:cNvSpPr>
            <a:spLocks noChangeArrowheads="1"/>
          </p:cNvSpPr>
          <p:nvPr/>
        </p:nvSpPr>
        <p:spPr bwMode="auto">
          <a:xfrm>
            <a:off x="7140872"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5" name="Oval 473"/>
          <p:cNvSpPr>
            <a:spLocks noChangeArrowheads="1"/>
          </p:cNvSpPr>
          <p:nvPr/>
        </p:nvSpPr>
        <p:spPr bwMode="auto">
          <a:xfrm>
            <a:off x="7232947"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6" name="Oval 474"/>
          <p:cNvSpPr>
            <a:spLocks noChangeArrowheads="1"/>
          </p:cNvSpPr>
          <p:nvPr/>
        </p:nvSpPr>
        <p:spPr bwMode="auto">
          <a:xfrm>
            <a:off x="7325022" y="38719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7" name="Oval 475"/>
          <p:cNvSpPr>
            <a:spLocks noChangeArrowheads="1"/>
          </p:cNvSpPr>
          <p:nvPr/>
        </p:nvSpPr>
        <p:spPr bwMode="auto">
          <a:xfrm>
            <a:off x="7420272"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8" name="Oval 476"/>
          <p:cNvSpPr>
            <a:spLocks noChangeArrowheads="1"/>
          </p:cNvSpPr>
          <p:nvPr/>
        </p:nvSpPr>
        <p:spPr bwMode="auto">
          <a:xfrm>
            <a:off x="7512347"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499" name="Oval 477"/>
          <p:cNvSpPr>
            <a:spLocks noChangeArrowheads="1"/>
          </p:cNvSpPr>
          <p:nvPr/>
        </p:nvSpPr>
        <p:spPr bwMode="auto">
          <a:xfrm>
            <a:off x="7606010" y="38719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0" name="Oval 478"/>
          <p:cNvSpPr>
            <a:spLocks noChangeArrowheads="1"/>
          </p:cNvSpPr>
          <p:nvPr/>
        </p:nvSpPr>
        <p:spPr bwMode="auto">
          <a:xfrm>
            <a:off x="7699672"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1" name="Oval 479"/>
          <p:cNvSpPr>
            <a:spLocks noChangeArrowheads="1"/>
          </p:cNvSpPr>
          <p:nvPr/>
        </p:nvSpPr>
        <p:spPr bwMode="auto">
          <a:xfrm>
            <a:off x="7793335"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2" name="Oval 480"/>
          <p:cNvSpPr>
            <a:spLocks noChangeArrowheads="1"/>
          </p:cNvSpPr>
          <p:nvPr/>
        </p:nvSpPr>
        <p:spPr bwMode="auto">
          <a:xfrm>
            <a:off x="7885410" y="38719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3" name="Oval 481"/>
          <p:cNvSpPr>
            <a:spLocks noChangeArrowheads="1"/>
          </p:cNvSpPr>
          <p:nvPr/>
        </p:nvSpPr>
        <p:spPr bwMode="auto">
          <a:xfrm>
            <a:off x="7980660"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4" name="Oval 482"/>
          <p:cNvSpPr>
            <a:spLocks noChangeArrowheads="1"/>
          </p:cNvSpPr>
          <p:nvPr/>
        </p:nvSpPr>
        <p:spPr bwMode="auto">
          <a:xfrm>
            <a:off x="8072735" y="38719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5" name="Oval 483"/>
          <p:cNvSpPr>
            <a:spLocks noChangeArrowheads="1"/>
          </p:cNvSpPr>
          <p:nvPr/>
        </p:nvSpPr>
        <p:spPr bwMode="auto">
          <a:xfrm>
            <a:off x="8164810" y="38719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6" name="Oval 484"/>
          <p:cNvSpPr>
            <a:spLocks noChangeArrowheads="1"/>
          </p:cNvSpPr>
          <p:nvPr/>
        </p:nvSpPr>
        <p:spPr bwMode="auto">
          <a:xfrm>
            <a:off x="6953547"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7" name="Oval 485"/>
          <p:cNvSpPr>
            <a:spLocks noChangeArrowheads="1"/>
          </p:cNvSpPr>
          <p:nvPr/>
        </p:nvSpPr>
        <p:spPr bwMode="auto">
          <a:xfrm>
            <a:off x="7045622" y="39640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8" name="Oval 486"/>
          <p:cNvSpPr>
            <a:spLocks noChangeArrowheads="1"/>
          </p:cNvSpPr>
          <p:nvPr/>
        </p:nvSpPr>
        <p:spPr bwMode="auto">
          <a:xfrm>
            <a:off x="7140872"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09" name="Oval 487"/>
          <p:cNvSpPr>
            <a:spLocks noChangeArrowheads="1"/>
          </p:cNvSpPr>
          <p:nvPr/>
        </p:nvSpPr>
        <p:spPr bwMode="auto">
          <a:xfrm>
            <a:off x="7232947"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0" name="Oval 488"/>
          <p:cNvSpPr>
            <a:spLocks noChangeArrowheads="1"/>
          </p:cNvSpPr>
          <p:nvPr/>
        </p:nvSpPr>
        <p:spPr bwMode="auto">
          <a:xfrm>
            <a:off x="7325022" y="3964043"/>
            <a:ext cx="85725"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1" name="Oval 489"/>
          <p:cNvSpPr>
            <a:spLocks noChangeArrowheads="1"/>
          </p:cNvSpPr>
          <p:nvPr/>
        </p:nvSpPr>
        <p:spPr bwMode="auto">
          <a:xfrm>
            <a:off x="7420272"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2" name="Oval 490"/>
          <p:cNvSpPr>
            <a:spLocks noChangeArrowheads="1"/>
          </p:cNvSpPr>
          <p:nvPr/>
        </p:nvSpPr>
        <p:spPr bwMode="auto">
          <a:xfrm>
            <a:off x="7512347"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3" name="Oval 491"/>
          <p:cNvSpPr>
            <a:spLocks noChangeArrowheads="1"/>
          </p:cNvSpPr>
          <p:nvPr/>
        </p:nvSpPr>
        <p:spPr bwMode="auto">
          <a:xfrm>
            <a:off x="7606010" y="39640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4" name="Oval 492"/>
          <p:cNvSpPr>
            <a:spLocks noChangeArrowheads="1"/>
          </p:cNvSpPr>
          <p:nvPr/>
        </p:nvSpPr>
        <p:spPr bwMode="auto">
          <a:xfrm>
            <a:off x="7699672"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5" name="Oval 493"/>
          <p:cNvSpPr>
            <a:spLocks noChangeArrowheads="1"/>
          </p:cNvSpPr>
          <p:nvPr/>
        </p:nvSpPr>
        <p:spPr bwMode="auto">
          <a:xfrm>
            <a:off x="7793335"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6" name="Oval 494"/>
          <p:cNvSpPr>
            <a:spLocks noChangeArrowheads="1"/>
          </p:cNvSpPr>
          <p:nvPr/>
        </p:nvSpPr>
        <p:spPr bwMode="auto">
          <a:xfrm>
            <a:off x="7885410" y="3964043"/>
            <a:ext cx="84137"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7" name="Oval 495"/>
          <p:cNvSpPr>
            <a:spLocks noChangeArrowheads="1"/>
          </p:cNvSpPr>
          <p:nvPr/>
        </p:nvSpPr>
        <p:spPr bwMode="auto">
          <a:xfrm>
            <a:off x="7980660"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8" name="Oval 496"/>
          <p:cNvSpPr>
            <a:spLocks noChangeArrowheads="1"/>
          </p:cNvSpPr>
          <p:nvPr/>
        </p:nvSpPr>
        <p:spPr bwMode="auto">
          <a:xfrm>
            <a:off x="8072735" y="3964043"/>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19" name="Oval 497"/>
          <p:cNvSpPr>
            <a:spLocks noChangeArrowheads="1"/>
          </p:cNvSpPr>
          <p:nvPr/>
        </p:nvSpPr>
        <p:spPr bwMode="auto">
          <a:xfrm>
            <a:off x="6953547"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0" name="Oval 498"/>
          <p:cNvSpPr>
            <a:spLocks noChangeArrowheads="1"/>
          </p:cNvSpPr>
          <p:nvPr/>
        </p:nvSpPr>
        <p:spPr bwMode="auto">
          <a:xfrm>
            <a:off x="7045622" y="4059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1" name="Oval 499"/>
          <p:cNvSpPr>
            <a:spLocks noChangeArrowheads="1"/>
          </p:cNvSpPr>
          <p:nvPr/>
        </p:nvSpPr>
        <p:spPr bwMode="auto">
          <a:xfrm>
            <a:off x="7140872"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2" name="Oval 500"/>
          <p:cNvSpPr>
            <a:spLocks noChangeArrowheads="1"/>
          </p:cNvSpPr>
          <p:nvPr/>
        </p:nvSpPr>
        <p:spPr bwMode="auto">
          <a:xfrm>
            <a:off x="7232947"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3" name="Oval 501"/>
          <p:cNvSpPr>
            <a:spLocks noChangeArrowheads="1"/>
          </p:cNvSpPr>
          <p:nvPr/>
        </p:nvSpPr>
        <p:spPr bwMode="auto">
          <a:xfrm>
            <a:off x="7325022" y="40592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4" name="Oval 502"/>
          <p:cNvSpPr>
            <a:spLocks noChangeArrowheads="1"/>
          </p:cNvSpPr>
          <p:nvPr/>
        </p:nvSpPr>
        <p:spPr bwMode="auto">
          <a:xfrm>
            <a:off x="7420272"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5" name="Oval 503"/>
          <p:cNvSpPr>
            <a:spLocks noChangeArrowheads="1"/>
          </p:cNvSpPr>
          <p:nvPr/>
        </p:nvSpPr>
        <p:spPr bwMode="auto">
          <a:xfrm>
            <a:off x="7512347"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6" name="Oval 504"/>
          <p:cNvSpPr>
            <a:spLocks noChangeArrowheads="1"/>
          </p:cNvSpPr>
          <p:nvPr/>
        </p:nvSpPr>
        <p:spPr bwMode="auto">
          <a:xfrm>
            <a:off x="7606010" y="4059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7" name="Oval 505"/>
          <p:cNvSpPr>
            <a:spLocks noChangeArrowheads="1"/>
          </p:cNvSpPr>
          <p:nvPr/>
        </p:nvSpPr>
        <p:spPr bwMode="auto">
          <a:xfrm>
            <a:off x="7699672"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8" name="Oval 506"/>
          <p:cNvSpPr>
            <a:spLocks noChangeArrowheads="1"/>
          </p:cNvSpPr>
          <p:nvPr/>
        </p:nvSpPr>
        <p:spPr bwMode="auto">
          <a:xfrm>
            <a:off x="7793335"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29" name="Oval 507"/>
          <p:cNvSpPr>
            <a:spLocks noChangeArrowheads="1"/>
          </p:cNvSpPr>
          <p:nvPr/>
        </p:nvSpPr>
        <p:spPr bwMode="auto">
          <a:xfrm>
            <a:off x="7885410" y="4059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0" name="Oval 508"/>
          <p:cNvSpPr>
            <a:spLocks noChangeArrowheads="1"/>
          </p:cNvSpPr>
          <p:nvPr/>
        </p:nvSpPr>
        <p:spPr bwMode="auto">
          <a:xfrm>
            <a:off x="7980660"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1" name="Oval 509"/>
          <p:cNvSpPr>
            <a:spLocks noChangeArrowheads="1"/>
          </p:cNvSpPr>
          <p:nvPr/>
        </p:nvSpPr>
        <p:spPr bwMode="auto">
          <a:xfrm>
            <a:off x="8072735" y="4059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2" name="Oval 510"/>
          <p:cNvSpPr>
            <a:spLocks noChangeArrowheads="1"/>
          </p:cNvSpPr>
          <p:nvPr/>
        </p:nvSpPr>
        <p:spPr bwMode="auto">
          <a:xfrm>
            <a:off x="7045622" y="41513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3" name="Oval 511"/>
          <p:cNvSpPr>
            <a:spLocks noChangeArrowheads="1"/>
          </p:cNvSpPr>
          <p:nvPr/>
        </p:nvSpPr>
        <p:spPr bwMode="auto">
          <a:xfrm>
            <a:off x="7140872"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4" name="Oval 512"/>
          <p:cNvSpPr>
            <a:spLocks noChangeArrowheads="1"/>
          </p:cNvSpPr>
          <p:nvPr/>
        </p:nvSpPr>
        <p:spPr bwMode="auto">
          <a:xfrm>
            <a:off x="7232947"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5" name="Oval 513"/>
          <p:cNvSpPr>
            <a:spLocks noChangeArrowheads="1"/>
          </p:cNvSpPr>
          <p:nvPr/>
        </p:nvSpPr>
        <p:spPr bwMode="auto">
          <a:xfrm>
            <a:off x="7325022" y="415136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6" name="Oval 514"/>
          <p:cNvSpPr>
            <a:spLocks noChangeArrowheads="1"/>
          </p:cNvSpPr>
          <p:nvPr/>
        </p:nvSpPr>
        <p:spPr bwMode="auto">
          <a:xfrm>
            <a:off x="7606010" y="41513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7" name="Oval 515"/>
          <p:cNvSpPr>
            <a:spLocks noChangeArrowheads="1"/>
          </p:cNvSpPr>
          <p:nvPr/>
        </p:nvSpPr>
        <p:spPr bwMode="auto">
          <a:xfrm>
            <a:off x="7699672"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8" name="Oval 516"/>
          <p:cNvSpPr>
            <a:spLocks noChangeArrowheads="1"/>
          </p:cNvSpPr>
          <p:nvPr/>
        </p:nvSpPr>
        <p:spPr bwMode="auto">
          <a:xfrm>
            <a:off x="7793335"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39" name="Oval 517"/>
          <p:cNvSpPr>
            <a:spLocks noChangeArrowheads="1"/>
          </p:cNvSpPr>
          <p:nvPr/>
        </p:nvSpPr>
        <p:spPr bwMode="auto">
          <a:xfrm>
            <a:off x="7885410" y="415136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0" name="Oval 518"/>
          <p:cNvSpPr>
            <a:spLocks noChangeArrowheads="1"/>
          </p:cNvSpPr>
          <p:nvPr/>
        </p:nvSpPr>
        <p:spPr bwMode="auto">
          <a:xfrm>
            <a:off x="7980660"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1" name="Oval 519"/>
          <p:cNvSpPr>
            <a:spLocks noChangeArrowheads="1"/>
          </p:cNvSpPr>
          <p:nvPr/>
        </p:nvSpPr>
        <p:spPr bwMode="auto">
          <a:xfrm>
            <a:off x="8072735" y="415136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2" name="Oval 520"/>
          <p:cNvSpPr>
            <a:spLocks noChangeArrowheads="1"/>
          </p:cNvSpPr>
          <p:nvPr/>
        </p:nvSpPr>
        <p:spPr bwMode="auto">
          <a:xfrm>
            <a:off x="7045622" y="4245031"/>
            <a:ext cx="84137"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3" name="Oval 521"/>
          <p:cNvSpPr>
            <a:spLocks noChangeArrowheads="1"/>
          </p:cNvSpPr>
          <p:nvPr/>
        </p:nvSpPr>
        <p:spPr bwMode="auto">
          <a:xfrm>
            <a:off x="7140872"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4" name="Oval 522"/>
          <p:cNvSpPr>
            <a:spLocks noChangeArrowheads="1"/>
          </p:cNvSpPr>
          <p:nvPr/>
        </p:nvSpPr>
        <p:spPr bwMode="auto">
          <a:xfrm>
            <a:off x="7232947"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5" name="Oval 523"/>
          <p:cNvSpPr>
            <a:spLocks noChangeArrowheads="1"/>
          </p:cNvSpPr>
          <p:nvPr/>
        </p:nvSpPr>
        <p:spPr bwMode="auto">
          <a:xfrm>
            <a:off x="7325022" y="4245031"/>
            <a:ext cx="85725"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6" name="Oval 524"/>
          <p:cNvSpPr>
            <a:spLocks noChangeArrowheads="1"/>
          </p:cNvSpPr>
          <p:nvPr/>
        </p:nvSpPr>
        <p:spPr bwMode="auto">
          <a:xfrm>
            <a:off x="7606010" y="4245031"/>
            <a:ext cx="84137"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7" name="Oval 525"/>
          <p:cNvSpPr>
            <a:spLocks noChangeArrowheads="1"/>
          </p:cNvSpPr>
          <p:nvPr/>
        </p:nvSpPr>
        <p:spPr bwMode="auto">
          <a:xfrm>
            <a:off x="7699672"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8" name="Oval 526"/>
          <p:cNvSpPr>
            <a:spLocks noChangeArrowheads="1"/>
          </p:cNvSpPr>
          <p:nvPr/>
        </p:nvSpPr>
        <p:spPr bwMode="auto">
          <a:xfrm>
            <a:off x="7793335"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49" name="Oval 527"/>
          <p:cNvSpPr>
            <a:spLocks noChangeArrowheads="1"/>
          </p:cNvSpPr>
          <p:nvPr/>
        </p:nvSpPr>
        <p:spPr bwMode="auto">
          <a:xfrm>
            <a:off x="7885410" y="4245031"/>
            <a:ext cx="84137"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0" name="Oval 528"/>
          <p:cNvSpPr>
            <a:spLocks noChangeArrowheads="1"/>
          </p:cNvSpPr>
          <p:nvPr/>
        </p:nvSpPr>
        <p:spPr bwMode="auto">
          <a:xfrm>
            <a:off x="7980660"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1" name="Oval 529"/>
          <p:cNvSpPr>
            <a:spLocks noChangeArrowheads="1"/>
          </p:cNvSpPr>
          <p:nvPr/>
        </p:nvSpPr>
        <p:spPr bwMode="auto">
          <a:xfrm>
            <a:off x="8072735" y="4245031"/>
            <a:ext cx="82550"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2" name="Oval 530"/>
          <p:cNvSpPr>
            <a:spLocks noChangeArrowheads="1"/>
          </p:cNvSpPr>
          <p:nvPr/>
        </p:nvSpPr>
        <p:spPr bwMode="auto">
          <a:xfrm>
            <a:off x="8164810" y="4245031"/>
            <a:ext cx="85725" cy="84137"/>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3" name="Oval 531"/>
          <p:cNvSpPr>
            <a:spLocks noChangeArrowheads="1"/>
          </p:cNvSpPr>
          <p:nvPr/>
        </p:nvSpPr>
        <p:spPr bwMode="auto">
          <a:xfrm>
            <a:off x="7140872" y="43402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4" name="Oval 532"/>
          <p:cNvSpPr>
            <a:spLocks noChangeArrowheads="1"/>
          </p:cNvSpPr>
          <p:nvPr/>
        </p:nvSpPr>
        <p:spPr bwMode="auto">
          <a:xfrm>
            <a:off x="7232947" y="43402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5" name="Oval 533"/>
          <p:cNvSpPr>
            <a:spLocks noChangeArrowheads="1"/>
          </p:cNvSpPr>
          <p:nvPr/>
        </p:nvSpPr>
        <p:spPr bwMode="auto">
          <a:xfrm>
            <a:off x="7980660" y="43402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6" name="Oval 534"/>
          <p:cNvSpPr>
            <a:spLocks noChangeArrowheads="1"/>
          </p:cNvSpPr>
          <p:nvPr/>
        </p:nvSpPr>
        <p:spPr bwMode="auto">
          <a:xfrm>
            <a:off x="8072735" y="434028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7" name="Oval 535"/>
          <p:cNvSpPr>
            <a:spLocks noChangeArrowheads="1"/>
          </p:cNvSpPr>
          <p:nvPr/>
        </p:nvSpPr>
        <p:spPr bwMode="auto">
          <a:xfrm>
            <a:off x="8164810" y="434028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8" name="Oval 536"/>
          <p:cNvSpPr>
            <a:spLocks noChangeArrowheads="1"/>
          </p:cNvSpPr>
          <p:nvPr/>
        </p:nvSpPr>
        <p:spPr bwMode="auto">
          <a:xfrm>
            <a:off x="7140872" y="44323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59" name="Oval 537"/>
          <p:cNvSpPr>
            <a:spLocks noChangeArrowheads="1"/>
          </p:cNvSpPr>
          <p:nvPr/>
        </p:nvSpPr>
        <p:spPr bwMode="auto">
          <a:xfrm>
            <a:off x="7232947" y="44323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0" name="Oval 538"/>
          <p:cNvSpPr>
            <a:spLocks noChangeArrowheads="1"/>
          </p:cNvSpPr>
          <p:nvPr/>
        </p:nvSpPr>
        <p:spPr bwMode="auto">
          <a:xfrm>
            <a:off x="8072735" y="443235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1" name="Oval 539"/>
          <p:cNvSpPr>
            <a:spLocks noChangeArrowheads="1"/>
          </p:cNvSpPr>
          <p:nvPr/>
        </p:nvSpPr>
        <p:spPr bwMode="auto">
          <a:xfrm>
            <a:off x="8164810" y="443235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2" name="Oval 540"/>
          <p:cNvSpPr>
            <a:spLocks noChangeArrowheads="1"/>
          </p:cNvSpPr>
          <p:nvPr/>
        </p:nvSpPr>
        <p:spPr bwMode="auto">
          <a:xfrm>
            <a:off x="7140872" y="4524431"/>
            <a:ext cx="82550" cy="85725"/>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3" name="Oval 541"/>
          <p:cNvSpPr>
            <a:spLocks noChangeArrowheads="1"/>
          </p:cNvSpPr>
          <p:nvPr/>
        </p:nvSpPr>
        <p:spPr bwMode="auto">
          <a:xfrm>
            <a:off x="7140872" y="1816156"/>
            <a:ext cx="82550" cy="85725"/>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4" name="Oval 542"/>
          <p:cNvSpPr>
            <a:spLocks noChangeArrowheads="1"/>
          </p:cNvSpPr>
          <p:nvPr/>
        </p:nvSpPr>
        <p:spPr bwMode="auto">
          <a:xfrm>
            <a:off x="6953547" y="19114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5" name="Oval 543"/>
          <p:cNvSpPr>
            <a:spLocks noChangeArrowheads="1"/>
          </p:cNvSpPr>
          <p:nvPr/>
        </p:nvSpPr>
        <p:spPr bwMode="auto">
          <a:xfrm>
            <a:off x="7045622" y="1911406"/>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6" name="Oval 544"/>
          <p:cNvSpPr>
            <a:spLocks noChangeArrowheads="1"/>
          </p:cNvSpPr>
          <p:nvPr/>
        </p:nvSpPr>
        <p:spPr bwMode="auto">
          <a:xfrm>
            <a:off x="7140872" y="1911406"/>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7" name="Oval 545"/>
          <p:cNvSpPr>
            <a:spLocks noChangeArrowheads="1"/>
          </p:cNvSpPr>
          <p:nvPr/>
        </p:nvSpPr>
        <p:spPr bwMode="auto">
          <a:xfrm>
            <a:off x="6766222" y="2005068"/>
            <a:ext cx="84137" cy="80962"/>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8" name="Oval 546"/>
          <p:cNvSpPr>
            <a:spLocks noChangeArrowheads="1"/>
          </p:cNvSpPr>
          <p:nvPr/>
        </p:nvSpPr>
        <p:spPr bwMode="auto">
          <a:xfrm>
            <a:off x="6859885" y="2005068"/>
            <a:ext cx="82550" cy="80962"/>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69" name="Oval 547"/>
          <p:cNvSpPr>
            <a:spLocks noChangeArrowheads="1"/>
          </p:cNvSpPr>
          <p:nvPr/>
        </p:nvSpPr>
        <p:spPr bwMode="auto">
          <a:xfrm>
            <a:off x="6953547" y="2005068"/>
            <a:ext cx="82550" cy="80962"/>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0" name="Oval 548"/>
          <p:cNvSpPr>
            <a:spLocks noChangeArrowheads="1"/>
          </p:cNvSpPr>
          <p:nvPr/>
        </p:nvSpPr>
        <p:spPr bwMode="auto">
          <a:xfrm>
            <a:off x="7045622" y="2005068"/>
            <a:ext cx="84137" cy="80962"/>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1" name="Oval 549"/>
          <p:cNvSpPr>
            <a:spLocks noChangeArrowheads="1"/>
          </p:cNvSpPr>
          <p:nvPr/>
        </p:nvSpPr>
        <p:spPr bwMode="auto">
          <a:xfrm>
            <a:off x="6580485"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2" name="Oval 550"/>
          <p:cNvSpPr>
            <a:spLocks noChangeArrowheads="1"/>
          </p:cNvSpPr>
          <p:nvPr/>
        </p:nvSpPr>
        <p:spPr bwMode="auto">
          <a:xfrm>
            <a:off x="6672560"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3" name="Oval 551"/>
          <p:cNvSpPr>
            <a:spLocks noChangeArrowheads="1"/>
          </p:cNvSpPr>
          <p:nvPr/>
        </p:nvSpPr>
        <p:spPr bwMode="auto">
          <a:xfrm>
            <a:off x="6766222" y="2097143"/>
            <a:ext cx="84137"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4" name="Oval 552"/>
          <p:cNvSpPr>
            <a:spLocks noChangeArrowheads="1"/>
          </p:cNvSpPr>
          <p:nvPr/>
        </p:nvSpPr>
        <p:spPr bwMode="auto">
          <a:xfrm>
            <a:off x="6859885"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5" name="Oval 553"/>
          <p:cNvSpPr>
            <a:spLocks noChangeArrowheads="1"/>
          </p:cNvSpPr>
          <p:nvPr/>
        </p:nvSpPr>
        <p:spPr bwMode="auto">
          <a:xfrm>
            <a:off x="6953547"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6" name="Oval 554"/>
          <p:cNvSpPr>
            <a:spLocks noChangeArrowheads="1"/>
          </p:cNvSpPr>
          <p:nvPr/>
        </p:nvSpPr>
        <p:spPr bwMode="auto">
          <a:xfrm>
            <a:off x="7045622" y="2097143"/>
            <a:ext cx="84137"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7" name="Oval 555"/>
          <p:cNvSpPr>
            <a:spLocks noChangeArrowheads="1"/>
          </p:cNvSpPr>
          <p:nvPr/>
        </p:nvSpPr>
        <p:spPr bwMode="auto">
          <a:xfrm>
            <a:off x="7140872"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8" name="Oval 556"/>
          <p:cNvSpPr>
            <a:spLocks noChangeArrowheads="1"/>
          </p:cNvSpPr>
          <p:nvPr/>
        </p:nvSpPr>
        <p:spPr bwMode="auto">
          <a:xfrm>
            <a:off x="7232947" y="2097143"/>
            <a:ext cx="82550"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79" name="Oval 557"/>
          <p:cNvSpPr>
            <a:spLocks noChangeArrowheads="1"/>
          </p:cNvSpPr>
          <p:nvPr/>
        </p:nvSpPr>
        <p:spPr bwMode="auto">
          <a:xfrm>
            <a:off x="7325022" y="2097143"/>
            <a:ext cx="85725" cy="84137"/>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0" name="Oval 558"/>
          <p:cNvSpPr>
            <a:spLocks noChangeArrowheads="1"/>
          </p:cNvSpPr>
          <p:nvPr/>
        </p:nvSpPr>
        <p:spPr bwMode="auto">
          <a:xfrm>
            <a:off x="6580485"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1" name="Oval 559"/>
          <p:cNvSpPr>
            <a:spLocks noChangeArrowheads="1"/>
          </p:cNvSpPr>
          <p:nvPr/>
        </p:nvSpPr>
        <p:spPr bwMode="auto">
          <a:xfrm>
            <a:off x="6672560"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2" name="Oval 560"/>
          <p:cNvSpPr>
            <a:spLocks noChangeArrowheads="1"/>
          </p:cNvSpPr>
          <p:nvPr/>
        </p:nvSpPr>
        <p:spPr bwMode="auto">
          <a:xfrm>
            <a:off x="6766222" y="2192393"/>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3" name="Oval 561"/>
          <p:cNvSpPr>
            <a:spLocks noChangeArrowheads="1"/>
          </p:cNvSpPr>
          <p:nvPr/>
        </p:nvSpPr>
        <p:spPr bwMode="auto">
          <a:xfrm>
            <a:off x="6859885"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4" name="Oval 562"/>
          <p:cNvSpPr>
            <a:spLocks noChangeArrowheads="1"/>
          </p:cNvSpPr>
          <p:nvPr/>
        </p:nvSpPr>
        <p:spPr bwMode="auto">
          <a:xfrm>
            <a:off x="6953547"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5" name="Oval 563"/>
          <p:cNvSpPr>
            <a:spLocks noChangeArrowheads="1"/>
          </p:cNvSpPr>
          <p:nvPr/>
        </p:nvSpPr>
        <p:spPr bwMode="auto">
          <a:xfrm>
            <a:off x="7045622" y="2192393"/>
            <a:ext cx="84137"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6" name="Oval 564"/>
          <p:cNvSpPr>
            <a:spLocks noChangeArrowheads="1"/>
          </p:cNvSpPr>
          <p:nvPr/>
        </p:nvSpPr>
        <p:spPr bwMode="auto">
          <a:xfrm>
            <a:off x="7140872"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7" name="Oval 565"/>
          <p:cNvSpPr>
            <a:spLocks noChangeArrowheads="1"/>
          </p:cNvSpPr>
          <p:nvPr/>
        </p:nvSpPr>
        <p:spPr bwMode="auto">
          <a:xfrm>
            <a:off x="7232947" y="2192393"/>
            <a:ext cx="82550"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588" name="Oval 566"/>
          <p:cNvSpPr>
            <a:spLocks noChangeArrowheads="1"/>
          </p:cNvSpPr>
          <p:nvPr/>
        </p:nvSpPr>
        <p:spPr bwMode="auto">
          <a:xfrm>
            <a:off x="7325022" y="2192393"/>
            <a:ext cx="85725" cy="82550"/>
          </a:xfrm>
          <a:prstGeom prst="ellipse">
            <a:avLst/>
          </a:prstGeom>
          <a:solidFill>
            <a:srgbClr val="5F8AC3"/>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 name="正方形/長方形 25"/>
          <p:cNvSpPr/>
          <p:nvPr/>
        </p:nvSpPr>
        <p:spPr>
          <a:xfrm>
            <a:off x="0" y="3573016"/>
            <a:ext cx="9906000" cy="36000"/>
          </a:xfrm>
          <a:prstGeom prst="rect">
            <a:avLst/>
          </a:prstGeom>
          <a:gradFill flip="none" rotWithShape="1">
            <a:gsLst>
              <a:gs pos="0">
                <a:schemeClr val="bg1"/>
              </a:gs>
              <a:gs pos="90000">
                <a:srgbClr val="A2BBDC"/>
              </a:gs>
              <a:gs pos="75000">
                <a:srgbClr val="3D6AA7"/>
              </a:gs>
              <a:gs pos="25000">
                <a:srgbClr val="3D6AA7"/>
              </a:gs>
              <a:gs pos="10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Tree>
    <p:extLst>
      <p:ext uri="{BB962C8B-B14F-4D97-AF65-F5344CB8AC3E}">
        <p14:creationId xmlns:p14="http://schemas.microsoft.com/office/powerpoint/2010/main" val="39477209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中扉">
    <p:spTree>
      <p:nvGrpSpPr>
        <p:cNvPr id="1" name=""/>
        <p:cNvGrpSpPr/>
        <p:nvPr/>
      </p:nvGrpSpPr>
      <p:grpSpPr>
        <a:xfrm>
          <a:off x="0" y="0"/>
          <a:ext cx="0" cy="0"/>
          <a:chOff x="0" y="0"/>
          <a:chExt cx="0" cy="0"/>
        </a:xfrm>
      </p:grpSpPr>
      <p:sp>
        <p:nvSpPr>
          <p:cNvPr id="3" name="タイトル プレースホルダ 16"/>
          <p:cNvSpPr>
            <a:spLocks noGrp="1"/>
          </p:cNvSpPr>
          <p:nvPr>
            <p:ph type="title"/>
          </p:nvPr>
        </p:nvSpPr>
        <p:spPr>
          <a:xfrm>
            <a:off x="200472" y="2823295"/>
            <a:ext cx="9505502" cy="461665"/>
          </a:xfrm>
          <a:prstGeom prst="rect">
            <a:avLst/>
          </a:prstGeom>
        </p:spPr>
        <p:txBody>
          <a:bodyPr vert="horz" wrap="square" lIns="91440" tIns="45720" rIns="91440" bIns="45720" rtlCol="0" anchor="b" anchorCtr="0">
            <a:spAutoFit/>
          </a:bodyPr>
          <a:lstStyle>
            <a:lvl1pPr>
              <a:defRPr sz="2400"/>
            </a:lvl1pPr>
          </a:lstStyle>
          <a:p>
            <a:r>
              <a:rPr kumimoji="1" lang="ja-JP" altLang="en-US" dirty="0"/>
              <a:t>マスタ タイトルの書式設定</a:t>
            </a:r>
          </a:p>
        </p:txBody>
      </p:sp>
      <p:sp>
        <p:nvSpPr>
          <p:cNvPr id="4" name="Line 26"/>
          <p:cNvSpPr>
            <a:spLocks noChangeShapeType="1"/>
          </p:cNvSpPr>
          <p:nvPr userDrawn="1"/>
        </p:nvSpPr>
        <p:spPr bwMode="auto">
          <a:xfrm>
            <a:off x="200471" y="3356990"/>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
        <p:nvSpPr>
          <p:cNvPr id="6" name="テキスト ボックス 5"/>
          <p:cNvSpPr txBox="1"/>
          <p:nvPr userDrawn="1"/>
        </p:nvSpPr>
        <p:spPr>
          <a:xfrm>
            <a:off x="8985448" y="6581001"/>
            <a:ext cx="720080" cy="246221"/>
          </a:xfrm>
          <a:prstGeom prst="rect">
            <a:avLst/>
          </a:prstGeom>
          <a:noFill/>
        </p:spPr>
        <p:txBody>
          <a:bodyPr wrap="square" lIns="0" rIns="0" rtlCol="0">
            <a:spAutoFit/>
          </a:bodyPr>
          <a:lstStyle/>
          <a:p>
            <a:pPr algn="r"/>
            <a:fld id="{6DD9FF53-5E75-4890-BA22-699EFFF134BB}" type="slidenum">
              <a:rPr lang="ja-JP" altLang="en-US" sz="1000">
                <a:solidFill>
                  <a:prstClr val="black"/>
                </a:solidFill>
              </a:rPr>
              <a:pPr algn="r"/>
              <a:t>‹#›</a:t>
            </a:fld>
            <a:endParaRPr lang="ja-JP" altLang="en-US" sz="1000" dirty="0">
              <a:solidFill>
                <a:prstClr val="black"/>
              </a:solidFill>
            </a:endParaRPr>
          </a:p>
        </p:txBody>
      </p:sp>
    </p:spTree>
    <p:extLst>
      <p:ext uri="{BB962C8B-B14F-4D97-AF65-F5344CB8AC3E}">
        <p14:creationId xmlns:p14="http://schemas.microsoft.com/office/powerpoint/2010/main" val="17412137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2_タイトルのみ">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extLst>
              <p:ext uri="{D42A27DB-BD31-4B8C-83A1-F6EECF244321}">
                <p14:modId xmlns:p14="http://schemas.microsoft.com/office/powerpoint/2010/main" val="331062155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3" imgW="360" imgH="360" progId="TCLayout.ActiveDocument.1">
                  <p:embed/>
                </p:oleObj>
              </mc:Choice>
              <mc:Fallback>
                <p:oleObj name="think-cellスライド" r:id="rId3" imgW="360" imgH="360" progId="TCLayout.ActiveDocument.1">
                  <p:embed/>
                  <p:pic>
                    <p:nvPicPr>
                      <p:cNvPr id="2" name="Object 1"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7" name="Design_Grid_2014" hidden="1"/>
          <p:cNvGrpSpPr/>
          <p:nvPr userDrawn="1"/>
        </p:nvGrpSpPr>
        <p:grpSpPr>
          <a:xfrm>
            <a:off x="195709" y="1124744"/>
            <a:ext cx="9509820" cy="5328592"/>
            <a:chOff x="195709" y="1196752"/>
            <a:chExt cx="9509820" cy="5328592"/>
          </a:xfrm>
        </p:grpSpPr>
        <p:grpSp>
          <p:nvGrpSpPr>
            <p:cNvPr id="8" name="グループ化 7" hidden="1"/>
            <p:cNvGrpSpPr/>
            <p:nvPr userDrawn="1"/>
          </p:nvGrpSpPr>
          <p:grpSpPr>
            <a:xfrm>
              <a:off x="344488" y="1196752"/>
              <a:ext cx="9217024" cy="5328592"/>
              <a:chOff x="344488" y="1268760"/>
              <a:chExt cx="9217024" cy="5472608"/>
            </a:xfrm>
          </p:grpSpPr>
          <p:sp>
            <p:nvSpPr>
              <p:cNvPr id="52" name="Line 99" hidden="1"/>
              <p:cNvSpPr>
                <a:spLocks noChangeShapeType="1"/>
              </p:cNvSpPr>
              <p:nvPr userDrawn="1"/>
            </p:nvSpPr>
            <p:spPr bwMode="auto">
              <a:xfrm>
                <a:off x="480793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3" name="Line 99" hidden="1"/>
              <p:cNvSpPr>
                <a:spLocks noChangeShapeType="1"/>
              </p:cNvSpPr>
              <p:nvPr userDrawn="1"/>
            </p:nvSpPr>
            <p:spPr bwMode="auto">
              <a:xfrm>
                <a:off x="322242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4" name="Line 99" hidden="1"/>
              <p:cNvSpPr>
                <a:spLocks noChangeShapeType="1"/>
              </p:cNvSpPr>
              <p:nvPr userDrawn="1"/>
            </p:nvSpPr>
            <p:spPr bwMode="auto">
              <a:xfrm>
                <a:off x="307841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5" name="Line 99" hidden="1"/>
              <p:cNvSpPr>
                <a:spLocks noChangeShapeType="1"/>
              </p:cNvSpPr>
              <p:nvPr userDrawn="1"/>
            </p:nvSpPr>
            <p:spPr bwMode="auto">
              <a:xfrm>
                <a:off x="293439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6" name="Line 99" hidden="1"/>
              <p:cNvSpPr>
                <a:spLocks noChangeShapeType="1"/>
              </p:cNvSpPr>
              <p:nvPr userDrawn="1"/>
            </p:nvSpPr>
            <p:spPr bwMode="auto">
              <a:xfrm>
                <a:off x="279037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7" name="Line 99" hidden="1"/>
              <p:cNvSpPr>
                <a:spLocks noChangeShapeType="1"/>
              </p:cNvSpPr>
              <p:nvPr userDrawn="1"/>
            </p:nvSpPr>
            <p:spPr bwMode="auto">
              <a:xfrm>
                <a:off x="264636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8" name="Line 99" hidden="1"/>
              <p:cNvSpPr>
                <a:spLocks noChangeShapeType="1"/>
              </p:cNvSpPr>
              <p:nvPr userDrawn="1"/>
            </p:nvSpPr>
            <p:spPr bwMode="auto">
              <a:xfrm>
                <a:off x="250234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9" name="Line 99" hidden="1"/>
              <p:cNvSpPr>
                <a:spLocks noChangeShapeType="1"/>
              </p:cNvSpPr>
              <p:nvPr userDrawn="1"/>
            </p:nvSpPr>
            <p:spPr bwMode="auto">
              <a:xfrm>
                <a:off x="235833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0" name="Line 99" hidden="1"/>
              <p:cNvSpPr>
                <a:spLocks noChangeShapeType="1"/>
              </p:cNvSpPr>
              <p:nvPr userDrawn="1"/>
            </p:nvSpPr>
            <p:spPr bwMode="auto">
              <a:xfrm>
                <a:off x="221431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1" name="Line 99" hidden="1"/>
              <p:cNvSpPr>
                <a:spLocks noChangeShapeType="1"/>
              </p:cNvSpPr>
              <p:nvPr userDrawn="1"/>
            </p:nvSpPr>
            <p:spPr bwMode="auto">
              <a:xfrm>
                <a:off x="20702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2" name="Line 99" hidden="1"/>
              <p:cNvSpPr>
                <a:spLocks noChangeShapeType="1"/>
              </p:cNvSpPr>
              <p:nvPr userDrawn="1"/>
            </p:nvSpPr>
            <p:spPr bwMode="auto">
              <a:xfrm>
                <a:off x="19262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3" name="Line 99" hidden="1"/>
              <p:cNvSpPr>
                <a:spLocks noChangeShapeType="1"/>
              </p:cNvSpPr>
              <p:nvPr userDrawn="1"/>
            </p:nvSpPr>
            <p:spPr bwMode="auto">
              <a:xfrm>
                <a:off x="17822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4" name="Line 99" hidden="1"/>
              <p:cNvSpPr>
                <a:spLocks noChangeShapeType="1"/>
              </p:cNvSpPr>
              <p:nvPr userDrawn="1"/>
            </p:nvSpPr>
            <p:spPr bwMode="auto">
              <a:xfrm>
                <a:off x="16382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5" name="Line 99" hidden="1"/>
              <p:cNvSpPr>
                <a:spLocks noChangeShapeType="1"/>
              </p:cNvSpPr>
              <p:nvPr userDrawn="1"/>
            </p:nvSpPr>
            <p:spPr bwMode="auto">
              <a:xfrm>
                <a:off x="14942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6" name="Line 99" hidden="1"/>
              <p:cNvSpPr>
                <a:spLocks noChangeShapeType="1"/>
              </p:cNvSpPr>
              <p:nvPr userDrawn="1"/>
            </p:nvSpPr>
            <p:spPr bwMode="auto">
              <a:xfrm>
                <a:off x="135021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7" name="Line 99" hidden="1"/>
              <p:cNvSpPr>
                <a:spLocks noChangeShapeType="1"/>
              </p:cNvSpPr>
              <p:nvPr userDrawn="1"/>
            </p:nvSpPr>
            <p:spPr bwMode="auto">
              <a:xfrm>
                <a:off x="120620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8" name="Line 99" hidden="1"/>
              <p:cNvSpPr>
                <a:spLocks noChangeShapeType="1"/>
              </p:cNvSpPr>
              <p:nvPr userDrawn="1"/>
            </p:nvSpPr>
            <p:spPr bwMode="auto">
              <a:xfrm>
                <a:off x="106218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9" name="Line 99" hidden="1"/>
              <p:cNvSpPr>
                <a:spLocks noChangeShapeType="1"/>
              </p:cNvSpPr>
              <p:nvPr userDrawn="1"/>
            </p:nvSpPr>
            <p:spPr bwMode="auto">
              <a:xfrm>
                <a:off x="91817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0" name="Line 99" hidden="1"/>
              <p:cNvSpPr>
                <a:spLocks noChangeShapeType="1"/>
              </p:cNvSpPr>
              <p:nvPr userDrawn="1"/>
            </p:nvSpPr>
            <p:spPr bwMode="auto">
              <a:xfrm>
                <a:off x="77415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1" name="Line 99" hidden="1"/>
              <p:cNvSpPr>
                <a:spLocks noChangeShapeType="1"/>
              </p:cNvSpPr>
              <p:nvPr userDrawn="1"/>
            </p:nvSpPr>
            <p:spPr bwMode="auto">
              <a:xfrm>
                <a:off x="6301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2" name="Line 99" hidden="1"/>
              <p:cNvSpPr>
                <a:spLocks noChangeShapeType="1"/>
              </p:cNvSpPr>
              <p:nvPr userDrawn="1"/>
            </p:nvSpPr>
            <p:spPr bwMode="auto">
              <a:xfrm>
                <a:off x="365447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3" name="Line 99" hidden="1"/>
              <p:cNvSpPr>
                <a:spLocks noChangeShapeType="1"/>
              </p:cNvSpPr>
              <p:nvPr userDrawn="1"/>
            </p:nvSpPr>
            <p:spPr bwMode="auto">
              <a:xfrm>
                <a:off x="351045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4" name="Line 99" hidden="1"/>
              <p:cNvSpPr>
                <a:spLocks noChangeShapeType="1"/>
              </p:cNvSpPr>
              <p:nvPr userDrawn="1"/>
            </p:nvSpPr>
            <p:spPr bwMode="auto">
              <a:xfrm>
                <a:off x="336644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5" name="Line 99" hidden="1"/>
              <p:cNvSpPr>
                <a:spLocks noChangeShapeType="1"/>
              </p:cNvSpPr>
              <p:nvPr userDrawn="1"/>
            </p:nvSpPr>
            <p:spPr bwMode="auto">
              <a:xfrm>
                <a:off x="408652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6" name="Line 99" hidden="1"/>
              <p:cNvSpPr>
                <a:spLocks noChangeShapeType="1"/>
              </p:cNvSpPr>
              <p:nvPr userDrawn="1"/>
            </p:nvSpPr>
            <p:spPr bwMode="auto">
              <a:xfrm>
                <a:off x="394250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7" name="Line 99" hidden="1"/>
              <p:cNvSpPr>
                <a:spLocks noChangeShapeType="1"/>
              </p:cNvSpPr>
              <p:nvPr userDrawn="1"/>
            </p:nvSpPr>
            <p:spPr bwMode="auto">
              <a:xfrm>
                <a:off x="379849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8" name="Line 99" hidden="1"/>
              <p:cNvSpPr>
                <a:spLocks noChangeShapeType="1"/>
              </p:cNvSpPr>
              <p:nvPr userDrawn="1"/>
            </p:nvSpPr>
            <p:spPr bwMode="auto">
              <a:xfrm>
                <a:off x="451990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9" name="Line 99" hidden="1"/>
              <p:cNvSpPr>
                <a:spLocks noChangeShapeType="1"/>
              </p:cNvSpPr>
              <p:nvPr userDrawn="1"/>
            </p:nvSpPr>
            <p:spPr bwMode="auto">
              <a:xfrm>
                <a:off x="437588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0" name="Line 99" hidden="1"/>
              <p:cNvSpPr>
                <a:spLocks noChangeShapeType="1"/>
              </p:cNvSpPr>
              <p:nvPr userDrawn="1"/>
            </p:nvSpPr>
            <p:spPr bwMode="auto">
              <a:xfrm>
                <a:off x="42305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1" name="Line 99" hidden="1"/>
              <p:cNvSpPr>
                <a:spLocks noChangeShapeType="1"/>
              </p:cNvSpPr>
              <p:nvPr userDrawn="1"/>
            </p:nvSpPr>
            <p:spPr bwMode="auto">
              <a:xfrm>
                <a:off x="466392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2" name="Line 99" hidden="1"/>
              <p:cNvSpPr>
                <a:spLocks noChangeShapeType="1"/>
              </p:cNvSpPr>
              <p:nvPr userDrawn="1"/>
            </p:nvSpPr>
            <p:spPr bwMode="auto">
              <a:xfrm>
                <a:off x="92710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3" name="Line 99" hidden="1"/>
              <p:cNvSpPr>
                <a:spLocks noChangeShapeType="1"/>
              </p:cNvSpPr>
              <p:nvPr userDrawn="1"/>
            </p:nvSpPr>
            <p:spPr bwMode="auto">
              <a:xfrm>
                <a:off x="768692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4" name="Line 99" hidden="1"/>
              <p:cNvSpPr>
                <a:spLocks noChangeShapeType="1"/>
              </p:cNvSpPr>
              <p:nvPr userDrawn="1"/>
            </p:nvSpPr>
            <p:spPr bwMode="auto">
              <a:xfrm>
                <a:off x="754290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5" name="Line 99" hidden="1"/>
              <p:cNvSpPr>
                <a:spLocks noChangeShapeType="1"/>
              </p:cNvSpPr>
              <p:nvPr userDrawn="1"/>
            </p:nvSpPr>
            <p:spPr bwMode="auto">
              <a:xfrm>
                <a:off x="739889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6" name="Line 99" hidden="1"/>
              <p:cNvSpPr>
                <a:spLocks noChangeShapeType="1"/>
              </p:cNvSpPr>
              <p:nvPr userDrawn="1"/>
            </p:nvSpPr>
            <p:spPr bwMode="auto">
              <a:xfrm>
                <a:off x="725487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7" name="Line 99" hidden="1"/>
              <p:cNvSpPr>
                <a:spLocks noChangeShapeType="1"/>
              </p:cNvSpPr>
              <p:nvPr userDrawn="1"/>
            </p:nvSpPr>
            <p:spPr bwMode="auto">
              <a:xfrm>
                <a:off x="711085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8" name="Line 99" hidden="1"/>
              <p:cNvSpPr>
                <a:spLocks noChangeShapeType="1"/>
              </p:cNvSpPr>
              <p:nvPr userDrawn="1"/>
            </p:nvSpPr>
            <p:spPr bwMode="auto">
              <a:xfrm>
                <a:off x="696684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9" name="Line 99" hidden="1"/>
              <p:cNvSpPr>
                <a:spLocks noChangeShapeType="1"/>
              </p:cNvSpPr>
              <p:nvPr userDrawn="1"/>
            </p:nvSpPr>
            <p:spPr bwMode="auto">
              <a:xfrm>
                <a:off x="682282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0" name="Line 99" hidden="1"/>
              <p:cNvSpPr>
                <a:spLocks noChangeShapeType="1"/>
              </p:cNvSpPr>
              <p:nvPr userDrawn="1"/>
            </p:nvSpPr>
            <p:spPr bwMode="auto">
              <a:xfrm>
                <a:off x="667881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1" name="Line 99" hidden="1"/>
              <p:cNvSpPr>
                <a:spLocks noChangeShapeType="1"/>
              </p:cNvSpPr>
              <p:nvPr userDrawn="1"/>
            </p:nvSpPr>
            <p:spPr bwMode="auto">
              <a:xfrm>
                <a:off x="653479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2" name="Line 99" hidden="1"/>
              <p:cNvSpPr>
                <a:spLocks noChangeShapeType="1"/>
              </p:cNvSpPr>
              <p:nvPr userDrawn="1"/>
            </p:nvSpPr>
            <p:spPr bwMode="auto">
              <a:xfrm>
                <a:off x="639077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3" name="Line 99" hidden="1"/>
              <p:cNvSpPr>
                <a:spLocks noChangeShapeType="1"/>
              </p:cNvSpPr>
              <p:nvPr userDrawn="1"/>
            </p:nvSpPr>
            <p:spPr bwMode="auto">
              <a:xfrm>
                <a:off x="624676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4" name="Line 99" hidden="1"/>
              <p:cNvSpPr>
                <a:spLocks noChangeShapeType="1"/>
              </p:cNvSpPr>
              <p:nvPr userDrawn="1"/>
            </p:nvSpPr>
            <p:spPr bwMode="auto">
              <a:xfrm>
                <a:off x="610274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5" name="Line 99" hidden="1"/>
              <p:cNvSpPr>
                <a:spLocks noChangeShapeType="1"/>
              </p:cNvSpPr>
              <p:nvPr userDrawn="1"/>
            </p:nvSpPr>
            <p:spPr bwMode="auto">
              <a:xfrm>
                <a:off x="595873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6" name="Line 99" hidden="1"/>
              <p:cNvSpPr>
                <a:spLocks noChangeShapeType="1"/>
              </p:cNvSpPr>
              <p:nvPr userDrawn="1"/>
            </p:nvSpPr>
            <p:spPr bwMode="auto">
              <a:xfrm>
                <a:off x="581471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7" name="Line 99" hidden="1"/>
              <p:cNvSpPr>
                <a:spLocks noChangeShapeType="1"/>
              </p:cNvSpPr>
              <p:nvPr userDrawn="1"/>
            </p:nvSpPr>
            <p:spPr bwMode="auto">
              <a:xfrm>
                <a:off x="56706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8" name="Line 99" hidden="1"/>
              <p:cNvSpPr>
                <a:spLocks noChangeShapeType="1"/>
              </p:cNvSpPr>
              <p:nvPr userDrawn="1"/>
            </p:nvSpPr>
            <p:spPr bwMode="auto">
              <a:xfrm>
                <a:off x="55266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9" name="Line 99" hidden="1"/>
              <p:cNvSpPr>
                <a:spLocks noChangeShapeType="1"/>
              </p:cNvSpPr>
              <p:nvPr userDrawn="1"/>
            </p:nvSpPr>
            <p:spPr bwMode="auto">
              <a:xfrm>
                <a:off x="53826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0" name="Line 99" hidden="1"/>
              <p:cNvSpPr>
                <a:spLocks noChangeShapeType="1"/>
              </p:cNvSpPr>
              <p:nvPr userDrawn="1"/>
            </p:nvSpPr>
            <p:spPr bwMode="auto">
              <a:xfrm>
                <a:off x="52386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1" name="Line 99" hidden="1"/>
              <p:cNvSpPr>
                <a:spLocks noChangeShapeType="1"/>
              </p:cNvSpPr>
              <p:nvPr userDrawn="1"/>
            </p:nvSpPr>
            <p:spPr bwMode="auto">
              <a:xfrm>
                <a:off x="50946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2" name="Line 99" hidden="1"/>
              <p:cNvSpPr>
                <a:spLocks noChangeShapeType="1"/>
              </p:cNvSpPr>
              <p:nvPr userDrawn="1"/>
            </p:nvSpPr>
            <p:spPr bwMode="auto">
              <a:xfrm>
                <a:off x="811897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3" name="Line 99" hidden="1"/>
              <p:cNvSpPr>
                <a:spLocks noChangeShapeType="1"/>
              </p:cNvSpPr>
              <p:nvPr userDrawn="1"/>
            </p:nvSpPr>
            <p:spPr bwMode="auto">
              <a:xfrm>
                <a:off x="797495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4" name="Line 99" hidden="1"/>
              <p:cNvSpPr>
                <a:spLocks noChangeShapeType="1"/>
              </p:cNvSpPr>
              <p:nvPr userDrawn="1"/>
            </p:nvSpPr>
            <p:spPr bwMode="auto">
              <a:xfrm>
                <a:off x="78309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5" name="Line 99" hidden="1"/>
              <p:cNvSpPr>
                <a:spLocks noChangeShapeType="1"/>
              </p:cNvSpPr>
              <p:nvPr userDrawn="1"/>
            </p:nvSpPr>
            <p:spPr bwMode="auto">
              <a:xfrm>
                <a:off x="855101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6" name="Line 99" hidden="1"/>
              <p:cNvSpPr>
                <a:spLocks noChangeShapeType="1"/>
              </p:cNvSpPr>
              <p:nvPr userDrawn="1"/>
            </p:nvSpPr>
            <p:spPr bwMode="auto">
              <a:xfrm>
                <a:off x="840700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7" name="Line 99" hidden="1"/>
              <p:cNvSpPr>
                <a:spLocks noChangeShapeType="1"/>
              </p:cNvSpPr>
              <p:nvPr userDrawn="1"/>
            </p:nvSpPr>
            <p:spPr bwMode="auto">
              <a:xfrm>
                <a:off x="826298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8" name="Line 99" hidden="1"/>
              <p:cNvSpPr>
                <a:spLocks noChangeShapeType="1"/>
              </p:cNvSpPr>
              <p:nvPr userDrawn="1"/>
            </p:nvSpPr>
            <p:spPr bwMode="auto">
              <a:xfrm>
                <a:off x="89830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9" name="Line 99" hidden="1"/>
              <p:cNvSpPr>
                <a:spLocks noChangeShapeType="1"/>
              </p:cNvSpPr>
              <p:nvPr userDrawn="1"/>
            </p:nvSpPr>
            <p:spPr bwMode="auto">
              <a:xfrm>
                <a:off x="88390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0" name="Line 99" hidden="1"/>
              <p:cNvSpPr>
                <a:spLocks noChangeShapeType="1"/>
              </p:cNvSpPr>
              <p:nvPr userDrawn="1"/>
            </p:nvSpPr>
            <p:spPr bwMode="auto">
              <a:xfrm>
                <a:off x="86950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1" name="Line 99" hidden="1"/>
              <p:cNvSpPr>
                <a:spLocks noChangeShapeType="1"/>
              </p:cNvSpPr>
              <p:nvPr userDrawn="1"/>
            </p:nvSpPr>
            <p:spPr bwMode="auto">
              <a:xfrm>
                <a:off x="91270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2" name="Line 99" hidden="1"/>
              <p:cNvSpPr>
                <a:spLocks noChangeShapeType="1"/>
              </p:cNvSpPr>
              <p:nvPr userDrawn="1"/>
            </p:nvSpPr>
            <p:spPr bwMode="auto">
              <a:xfrm>
                <a:off x="4950619" y="1268760"/>
                <a:ext cx="0" cy="5472608"/>
              </a:xfrm>
              <a:prstGeom prst="line">
                <a:avLst/>
              </a:prstGeom>
              <a:noFill/>
              <a:ln w="9525">
                <a:solidFill>
                  <a:srgbClr val="C0C0C0"/>
                </a:solidFill>
                <a:round/>
                <a:headEnd/>
                <a:tailEnd/>
              </a:ln>
              <a:effectLst/>
            </p:spPr>
            <p:txBody>
              <a:bodyPr/>
              <a:lstStyle/>
              <a:p>
                <a:endParaRPr lang="ja-JP" altLang="en-US" dirty="0"/>
              </a:p>
            </p:txBody>
          </p:sp>
          <p:sp>
            <p:nvSpPr>
              <p:cNvPr id="113" name="Line 99" hidden="1"/>
              <p:cNvSpPr>
                <a:spLocks noChangeShapeType="1"/>
              </p:cNvSpPr>
              <p:nvPr userDrawn="1"/>
            </p:nvSpPr>
            <p:spPr bwMode="auto">
              <a:xfrm>
                <a:off x="9417496"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4" name="Line 99" hidden="1"/>
              <p:cNvSpPr>
                <a:spLocks noChangeShapeType="1"/>
              </p:cNvSpPr>
              <p:nvPr userDrawn="1"/>
            </p:nvSpPr>
            <p:spPr bwMode="auto">
              <a:xfrm>
                <a:off x="9561512"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5" name="Line 99" hidden="1"/>
              <p:cNvSpPr>
                <a:spLocks noChangeShapeType="1"/>
              </p:cNvSpPr>
              <p:nvPr userDrawn="1"/>
            </p:nvSpPr>
            <p:spPr bwMode="auto">
              <a:xfrm>
                <a:off x="488504"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6" name="Line 99" hidden="1"/>
              <p:cNvSpPr>
                <a:spLocks noChangeShapeType="1"/>
              </p:cNvSpPr>
              <p:nvPr userDrawn="1"/>
            </p:nvSpPr>
            <p:spPr bwMode="auto">
              <a:xfrm>
                <a:off x="344488" y="1268760"/>
                <a:ext cx="0" cy="5472608"/>
              </a:xfrm>
              <a:prstGeom prst="line">
                <a:avLst/>
              </a:prstGeom>
              <a:noFill/>
              <a:ln w="9525">
                <a:solidFill>
                  <a:srgbClr val="EAEAEA"/>
                </a:solidFill>
                <a:round/>
                <a:headEnd/>
                <a:tailEnd/>
              </a:ln>
              <a:effectLst/>
            </p:spPr>
            <p:txBody>
              <a:bodyPr/>
              <a:lstStyle/>
              <a:p>
                <a:endParaRPr lang="ja-JP" altLang="en-US" dirty="0"/>
              </a:p>
            </p:txBody>
          </p:sp>
        </p:grpSp>
        <p:grpSp>
          <p:nvGrpSpPr>
            <p:cNvPr id="10" name="グループ化 9" hidden="1"/>
            <p:cNvGrpSpPr/>
            <p:nvPr userDrawn="1"/>
          </p:nvGrpSpPr>
          <p:grpSpPr>
            <a:xfrm>
              <a:off x="195709" y="1340768"/>
              <a:ext cx="9509820" cy="5040560"/>
              <a:chOff x="486121" y="1412776"/>
              <a:chExt cx="8928995" cy="5040560"/>
            </a:xfrm>
          </p:grpSpPr>
          <p:sp>
            <p:nvSpPr>
              <p:cNvPr id="14" name="Line 99" hidden="1"/>
              <p:cNvSpPr>
                <a:spLocks noChangeShapeType="1"/>
              </p:cNvSpPr>
              <p:nvPr userDrawn="1"/>
            </p:nvSpPr>
            <p:spPr bwMode="auto">
              <a:xfrm rot="5400000" flipH="1">
                <a:off x="4950619" y="-31541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5" name="Line 99" hidden="1"/>
              <p:cNvSpPr>
                <a:spLocks noChangeShapeType="1"/>
              </p:cNvSpPr>
              <p:nvPr userDrawn="1"/>
            </p:nvSpPr>
            <p:spPr bwMode="auto">
              <a:xfrm rot="5400000" flipH="1">
                <a:off x="4950619" y="-17140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6" name="Line 99" hidden="1"/>
              <p:cNvSpPr>
                <a:spLocks noChangeShapeType="1"/>
              </p:cNvSpPr>
              <p:nvPr userDrawn="1"/>
            </p:nvSpPr>
            <p:spPr bwMode="auto">
              <a:xfrm rot="5400000" flipH="1">
                <a:off x="4950619" y="-2738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7" name="Line 99" hidden="1"/>
              <p:cNvSpPr>
                <a:spLocks noChangeShapeType="1"/>
              </p:cNvSpPr>
              <p:nvPr userDrawn="1"/>
            </p:nvSpPr>
            <p:spPr bwMode="auto">
              <a:xfrm rot="5400000" flipH="1">
                <a:off x="4950619" y="11663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8" name="Line 99" hidden="1"/>
              <p:cNvSpPr>
                <a:spLocks noChangeShapeType="1"/>
              </p:cNvSpPr>
              <p:nvPr userDrawn="1"/>
            </p:nvSpPr>
            <p:spPr bwMode="auto">
              <a:xfrm rot="5400000" flipH="1">
                <a:off x="4950619" y="26064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9" name="Line 99" hidden="1"/>
              <p:cNvSpPr>
                <a:spLocks noChangeShapeType="1"/>
              </p:cNvSpPr>
              <p:nvPr userDrawn="1"/>
            </p:nvSpPr>
            <p:spPr bwMode="auto">
              <a:xfrm rot="5400000" flipH="1">
                <a:off x="4950619" y="40466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0" name="Line 99" hidden="1"/>
              <p:cNvSpPr>
                <a:spLocks noChangeShapeType="1"/>
              </p:cNvSpPr>
              <p:nvPr userDrawn="1"/>
            </p:nvSpPr>
            <p:spPr bwMode="auto">
              <a:xfrm rot="5400000" flipH="1">
                <a:off x="4950619" y="54868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2" name="Line 99" hidden="1"/>
              <p:cNvSpPr>
                <a:spLocks noChangeShapeType="1"/>
              </p:cNvSpPr>
              <p:nvPr userDrawn="1"/>
            </p:nvSpPr>
            <p:spPr bwMode="auto">
              <a:xfrm rot="5400000" flipH="1">
                <a:off x="4950619" y="692696"/>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3" name="Line 99" hidden="1"/>
              <p:cNvSpPr>
                <a:spLocks noChangeShapeType="1"/>
              </p:cNvSpPr>
              <p:nvPr userDrawn="1"/>
            </p:nvSpPr>
            <p:spPr bwMode="auto">
              <a:xfrm rot="5400000" flipH="1">
                <a:off x="4950619" y="83671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4" name="Line 99" hidden="1"/>
              <p:cNvSpPr>
                <a:spLocks noChangeShapeType="1"/>
              </p:cNvSpPr>
              <p:nvPr userDrawn="1"/>
            </p:nvSpPr>
            <p:spPr bwMode="auto">
              <a:xfrm rot="5400000" flipH="1">
                <a:off x="4950619" y="98072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5" name="Line 99" hidden="1"/>
              <p:cNvSpPr>
                <a:spLocks noChangeShapeType="1"/>
              </p:cNvSpPr>
              <p:nvPr userDrawn="1"/>
            </p:nvSpPr>
            <p:spPr bwMode="auto">
              <a:xfrm rot="5400000" flipH="1">
                <a:off x="4950619" y="112474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6" name="Line 99" hidden="1"/>
              <p:cNvSpPr>
                <a:spLocks noChangeShapeType="1"/>
              </p:cNvSpPr>
              <p:nvPr userDrawn="1"/>
            </p:nvSpPr>
            <p:spPr bwMode="auto">
              <a:xfrm rot="5400000" flipH="1">
                <a:off x="4950619" y="126876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7" name="Line 99" hidden="1"/>
              <p:cNvSpPr>
                <a:spLocks noChangeShapeType="1"/>
              </p:cNvSpPr>
              <p:nvPr userDrawn="1"/>
            </p:nvSpPr>
            <p:spPr bwMode="auto">
              <a:xfrm rot="5400000" flipH="1">
                <a:off x="4950619" y="1412776"/>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8" name="Line 99" hidden="1"/>
              <p:cNvSpPr>
                <a:spLocks noChangeShapeType="1"/>
              </p:cNvSpPr>
              <p:nvPr userDrawn="1"/>
            </p:nvSpPr>
            <p:spPr bwMode="auto">
              <a:xfrm rot="5400000" flipH="1">
                <a:off x="4950619" y="155679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9" name="Line 99" hidden="1"/>
              <p:cNvSpPr>
                <a:spLocks noChangeShapeType="1"/>
              </p:cNvSpPr>
              <p:nvPr userDrawn="1"/>
            </p:nvSpPr>
            <p:spPr bwMode="auto">
              <a:xfrm rot="5400000" flipH="1">
                <a:off x="4950619" y="170080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0" name="Line 99" hidden="1"/>
              <p:cNvSpPr>
                <a:spLocks noChangeShapeType="1"/>
              </p:cNvSpPr>
              <p:nvPr userDrawn="1"/>
            </p:nvSpPr>
            <p:spPr bwMode="auto">
              <a:xfrm rot="5400000" flipH="1">
                <a:off x="4950619" y="184482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1" name="Line 99" hidden="1"/>
              <p:cNvSpPr>
                <a:spLocks noChangeShapeType="1"/>
              </p:cNvSpPr>
              <p:nvPr userDrawn="1"/>
            </p:nvSpPr>
            <p:spPr bwMode="auto">
              <a:xfrm rot="5400000" flipH="1">
                <a:off x="4950619" y="198884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2" name="Line 99" hidden="1"/>
              <p:cNvSpPr>
                <a:spLocks noChangeShapeType="1"/>
              </p:cNvSpPr>
              <p:nvPr userDrawn="1"/>
            </p:nvSpPr>
            <p:spPr bwMode="auto">
              <a:xfrm rot="5400000" flipH="1">
                <a:off x="4950619" y="-60344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3" name="Line 99" hidden="1"/>
              <p:cNvSpPr>
                <a:spLocks noChangeShapeType="1"/>
              </p:cNvSpPr>
              <p:nvPr userDrawn="1"/>
            </p:nvSpPr>
            <p:spPr bwMode="auto">
              <a:xfrm rot="5400000" flipH="1">
                <a:off x="4950619" y="-74746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4" name="Line 99" hidden="1"/>
              <p:cNvSpPr>
                <a:spLocks noChangeShapeType="1"/>
              </p:cNvSpPr>
              <p:nvPr userDrawn="1"/>
            </p:nvSpPr>
            <p:spPr bwMode="auto">
              <a:xfrm rot="5400000" flipH="1">
                <a:off x="4950619" y="-89147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5" name="Line 99" hidden="1"/>
              <p:cNvSpPr>
                <a:spLocks noChangeShapeType="1"/>
              </p:cNvSpPr>
              <p:nvPr userDrawn="1"/>
            </p:nvSpPr>
            <p:spPr bwMode="auto">
              <a:xfrm rot="5400000" flipH="1">
                <a:off x="4950619" y="-103549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6" name="Line 99" hidden="1"/>
              <p:cNvSpPr>
                <a:spLocks noChangeShapeType="1"/>
              </p:cNvSpPr>
              <p:nvPr userDrawn="1"/>
            </p:nvSpPr>
            <p:spPr bwMode="auto">
              <a:xfrm rot="5400000" flipH="1">
                <a:off x="4950619" y="-1179511"/>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7" name="Line 99" hidden="1"/>
              <p:cNvSpPr>
                <a:spLocks noChangeShapeType="1"/>
              </p:cNvSpPr>
              <p:nvPr userDrawn="1"/>
            </p:nvSpPr>
            <p:spPr bwMode="auto">
              <a:xfrm rot="5400000" flipH="1">
                <a:off x="4950619" y="-1323527"/>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8" name="Line 99" hidden="1"/>
              <p:cNvSpPr>
                <a:spLocks noChangeShapeType="1"/>
              </p:cNvSpPr>
              <p:nvPr userDrawn="1"/>
            </p:nvSpPr>
            <p:spPr bwMode="auto">
              <a:xfrm rot="5400000" flipH="1">
                <a:off x="4950619" y="-1467543"/>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9" name="Line 99" hidden="1"/>
              <p:cNvSpPr>
                <a:spLocks noChangeShapeType="1"/>
              </p:cNvSpPr>
              <p:nvPr userDrawn="1"/>
            </p:nvSpPr>
            <p:spPr bwMode="auto">
              <a:xfrm rot="5400000" flipH="1">
                <a:off x="4950619" y="-161155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0" name="Line 99" hidden="1"/>
              <p:cNvSpPr>
                <a:spLocks noChangeShapeType="1"/>
              </p:cNvSpPr>
              <p:nvPr userDrawn="1"/>
            </p:nvSpPr>
            <p:spPr bwMode="auto">
              <a:xfrm rot="5400000" flipH="1">
                <a:off x="4950619" y="-175557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1" name="Line 99" hidden="1"/>
              <p:cNvSpPr>
                <a:spLocks noChangeShapeType="1"/>
              </p:cNvSpPr>
              <p:nvPr userDrawn="1"/>
            </p:nvSpPr>
            <p:spPr bwMode="auto">
              <a:xfrm rot="5400000" flipH="1">
                <a:off x="4950619" y="-1899591"/>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2" name="Line 99" hidden="1"/>
              <p:cNvSpPr>
                <a:spLocks noChangeShapeType="1"/>
              </p:cNvSpPr>
              <p:nvPr userDrawn="1"/>
            </p:nvSpPr>
            <p:spPr bwMode="auto">
              <a:xfrm rot="5400000" flipH="1">
                <a:off x="4950620" y="-2043608"/>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3" name="Line 99" hidden="1"/>
              <p:cNvSpPr>
                <a:spLocks noChangeShapeType="1"/>
              </p:cNvSpPr>
              <p:nvPr userDrawn="1"/>
            </p:nvSpPr>
            <p:spPr bwMode="auto">
              <a:xfrm rot="5400000" flipH="1">
                <a:off x="4950620" y="-2187624"/>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4" name="Line 99" hidden="1"/>
              <p:cNvSpPr>
                <a:spLocks noChangeShapeType="1"/>
              </p:cNvSpPr>
              <p:nvPr userDrawn="1"/>
            </p:nvSpPr>
            <p:spPr bwMode="auto">
              <a:xfrm rot="5400000" flipH="1">
                <a:off x="4950620" y="-2331641"/>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5" name="Line 99" hidden="1"/>
              <p:cNvSpPr>
                <a:spLocks noChangeShapeType="1"/>
              </p:cNvSpPr>
              <p:nvPr userDrawn="1"/>
            </p:nvSpPr>
            <p:spPr bwMode="auto">
              <a:xfrm rot="5400000" flipH="1">
                <a:off x="4950620" y="-2475657"/>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6" name="Line 99" hidden="1"/>
              <p:cNvSpPr>
                <a:spLocks noChangeShapeType="1"/>
              </p:cNvSpPr>
              <p:nvPr userDrawn="1"/>
            </p:nvSpPr>
            <p:spPr bwMode="auto">
              <a:xfrm rot="5400000" flipH="1">
                <a:off x="4950620" y="-2619673"/>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7" name="Line 99" hidden="1"/>
              <p:cNvSpPr>
                <a:spLocks noChangeShapeType="1"/>
              </p:cNvSpPr>
              <p:nvPr userDrawn="1"/>
            </p:nvSpPr>
            <p:spPr bwMode="auto">
              <a:xfrm rot="5400000" flipH="1">
                <a:off x="4950620" y="-2763689"/>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8" name="Line 99" hidden="1"/>
              <p:cNvSpPr>
                <a:spLocks noChangeShapeType="1"/>
              </p:cNvSpPr>
              <p:nvPr userDrawn="1"/>
            </p:nvSpPr>
            <p:spPr bwMode="auto">
              <a:xfrm rot="5400000" flipH="1">
                <a:off x="4950619" y="-459431"/>
                <a:ext cx="0" cy="8928991"/>
              </a:xfrm>
              <a:prstGeom prst="line">
                <a:avLst/>
              </a:prstGeom>
              <a:noFill/>
              <a:ln w="9525">
                <a:solidFill>
                  <a:srgbClr val="EAEAEA"/>
                </a:solidFill>
                <a:round/>
                <a:headEnd/>
                <a:tailEnd/>
              </a:ln>
              <a:effectLst/>
            </p:spPr>
            <p:txBody>
              <a:bodyPr/>
              <a:lstStyle/>
              <a:p>
                <a:pPr lvl="0" defTabSz="987461"/>
                <a:endParaRPr lang="ja-JP" altLang="en-US" sz="1900" dirty="0"/>
              </a:p>
            </p:txBody>
          </p:sp>
          <p:sp>
            <p:nvSpPr>
              <p:cNvPr id="49" name="Line 99" hidden="1"/>
              <p:cNvSpPr>
                <a:spLocks noChangeShapeType="1"/>
              </p:cNvSpPr>
              <p:nvPr userDrawn="1"/>
            </p:nvSpPr>
            <p:spPr bwMode="auto">
              <a:xfrm rot="5400000" flipH="1">
                <a:off x="4950619" y="-387424"/>
                <a:ext cx="0" cy="8928991"/>
              </a:xfrm>
              <a:prstGeom prst="line">
                <a:avLst/>
              </a:prstGeom>
              <a:noFill/>
              <a:ln w="9525">
                <a:solidFill>
                  <a:srgbClr val="C0C0C0"/>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50" name="Line 99" hidden="1"/>
              <p:cNvSpPr>
                <a:spLocks noChangeShapeType="1"/>
              </p:cNvSpPr>
              <p:nvPr userDrawn="1"/>
            </p:nvSpPr>
            <p:spPr bwMode="auto">
              <a:xfrm rot="5400000" flipH="1">
                <a:off x="4950620" y="-3051721"/>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51" name="Line 99" hidden="1"/>
              <p:cNvSpPr>
                <a:spLocks noChangeShapeType="1"/>
              </p:cNvSpPr>
              <p:nvPr userDrawn="1"/>
            </p:nvSpPr>
            <p:spPr bwMode="auto">
              <a:xfrm rot="5400000" flipH="1">
                <a:off x="4950618" y="-2914562"/>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grpSp>
        <p:sp>
          <p:nvSpPr>
            <p:cNvPr id="13" name="正方形/長方形 12" hidden="1"/>
            <p:cNvSpPr/>
            <p:nvPr userDrawn="1"/>
          </p:nvSpPr>
          <p:spPr>
            <a:xfrm>
              <a:off x="200472" y="1196752"/>
              <a:ext cx="9505056" cy="5328592"/>
            </a:xfrm>
            <a:prstGeom prst="rect">
              <a:avLst/>
            </a:prstGeom>
            <a:noFill/>
            <a:ln w="9525">
              <a:solidFill>
                <a:srgbClr val="C0C0C0"/>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grpSp>
      <p:sp>
        <p:nvSpPr>
          <p:cNvPr id="4" name="Line 26"/>
          <p:cNvSpPr>
            <a:spLocks noChangeShapeType="1"/>
          </p:cNvSpPr>
          <p:nvPr userDrawn="1"/>
        </p:nvSpPr>
        <p:spPr bwMode="auto">
          <a:xfrm>
            <a:off x="200471" y="980728"/>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
        <p:nvSpPr>
          <p:cNvPr id="9" name="テキスト ボックス 8"/>
          <p:cNvSpPr txBox="1"/>
          <p:nvPr userDrawn="1"/>
        </p:nvSpPr>
        <p:spPr>
          <a:xfrm>
            <a:off x="8985448" y="6581001"/>
            <a:ext cx="720080" cy="246221"/>
          </a:xfrm>
          <a:prstGeom prst="rect">
            <a:avLst/>
          </a:prstGeom>
          <a:noFill/>
        </p:spPr>
        <p:txBody>
          <a:bodyPr wrap="square" lIns="0" rIns="0" rtlCol="0">
            <a:spAutoFit/>
          </a:bodyPr>
          <a:lstStyle/>
          <a:p>
            <a:pPr algn="r"/>
            <a:fld id="{6DD9FF53-5E75-4890-BA22-699EFFF134BB}" type="slidenum">
              <a:rPr lang="ja-JP" altLang="en-US" sz="1000">
                <a:solidFill>
                  <a:prstClr val="black"/>
                </a:solidFill>
              </a:rPr>
              <a:pPr algn="r"/>
              <a:t>‹#›</a:t>
            </a:fld>
            <a:endParaRPr lang="ja-JP" altLang="en-US" sz="1000" dirty="0">
              <a:solidFill>
                <a:prstClr val="black"/>
              </a:solidFill>
            </a:endParaRPr>
          </a:p>
        </p:txBody>
      </p:sp>
      <p:sp>
        <p:nvSpPr>
          <p:cNvPr id="11" name="タイトル 7"/>
          <p:cNvSpPr>
            <a:spLocks noGrp="1"/>
          </p:cNvSpPr>
          <p:nvPr>
            <p:ph type="title"/>
          </p:nvPr>
        </p:nvSpPr>
        <p:spPr>
          <a:xfrm>
            <a:off x="200471" y="188550"/>
            <a:ext cx="9505055" cy="360050"/>
          </a:xfrm>
        </p:spPr>
        <p:txBody>
          <a:bodyPr>
            <a:normAutofit/>
          </a:bodyPr>
          <a:lstStyle>
            <a:lvl1pPr fontAlgn="base">
              <a:defRPr sz="1400" baseline="0">
                <a:latin typeface="Arial Black" panose="020B0A04020102020204" pitchFamily="34" charset="0"/>
              </a:defRPr>
            </a:lvl1pPr>
          </a:lstStyle>
          <a:p>
            <a:r>
              <a:rPr kumimoji="1" lang="ja-JP" altLang="en-US" dirty="0"/>
              <a:t>マスタ タイトルの書式設定</a:t>
            </a:r>
          </a:p>
        </p:txBody>
      </p:sp>
      <p:sp>
        <p:nvSpPr>
          <p:cNvPr id="12" name="テキスト プレースホルダー 12"/>
          <p:cNvSpPr>
            <a:spLocks noGrp="1"/>
          </p:cNvSpPr>
          <p:nvPr>
            <p:ph type="body" sz="quarter" idx="15"/>
          </p:nvPr>
        </p:nvSpPr>
        <p:spPr>
          <a:xfrm>
            <a:off x="200025" y="549275"/>
            <a:ext cx="9505950" cy="359445"/>
          </a:xfrm>
        </p:spPr>
        <p:txBody>
          <a:bodyPr anchor="b" anchorCtr="0"/>
          <a:lstStyle>
            <a:lvl1pPr marL="0" indent="0">
              <a:spcBef>
                <a:spcPts val="0"/>
              </a:spcBef>
              <a:buNone/>
              <a:defRPr sz="2000" baseline="0">
                <a:latin typeface="Arial Black" panose="020B0A04020102020204" pitchFamily="34" charset="0"/>
                <a:ea typeface="HGP創英角ｺﾞｼｯｸUB" panose="020B0900000000000000" pitchFamily="50" charset="-128"/>
              </a:defRPr>
            </a:lvl1pPr>
            <a:lvl2pPr marL="377825" indent="0">
              <a:spcBef>
                <a:spcPts val="0"/>
              </a:spcBef>
              <a:buNone/>
              <a:defRPr sz="2000">
                <a:latin typeface="HGP創英角ｺﾞｼｯｸUB" panose="020B0900000000000000" pitchFamily="50" charset="-128"/>
                <a:ea typeface="HGP創英角ｺﾞｼｯｸUB" panose="020B0900000000000000" pitchFamily="50" charset="-128"/>
              </a:defRPr>
            </a:lvl2pPr>
            <a:lvl3pPr marL="755650" indent="0">
              <a:spcBef>
                <a:spcPts val="0"/>
              </a:spcBef>
              <a:buNone/>
              <a:defRPr sz="2000">
                <a:latin typeface="HGP創英角ｺﾞｼｯｸUB" panose="020B0900000000000000" pitchFamily="50" charset="-128"/>
                <a:ea typeface="HGP創英角ｺﾞｼｯｸUB" panose="020B0900000000000000" pitchFamily="50" charset="-128"/>
              </a:defRPr>
            </a:lvl3pPr>
            <a:lvl4pPr marL="1143000" indent="0">
              <a:spcBef>
                <a:spcPts val="0"/>
              </a:spcBef>
              <a:buNone/>
              <a:defRPr sz="2000">
                <a:latin typeface="HGP創英角ｺﾞｼｯｸUB" panose="020B0900000000000000" pitchFamily="50" charset="-128"/>
                <a:ea typeface="HGP創英角ｺﾞｼｯｸUB" panose="020B0900000000000000" pitchFamily="50" charset="-128"/>
              </a:defRPr>
            </a:lvl4pPr>
            <a:lvl5pPr marL="1525587" indent="0">
              <a:spcBef>
                <a:spcPts val="0"/>
              </a:spcBef>
              <a:buNone/>
              <a:defRPr sz="2000">
                <a:latin typeface="HGP創英角ｺﾞｼｯｸUB" panose="020B0900000000000000" pitchFamily="50" charset="-128"/>
                <a:ea typeface="HGP創英角ｺﾞｼｯｸUB" panose="020B0900000000000000" pitchFamily="50" charset="-128"/>
              </a:defRPr>
            </a:lvl5pPr>
          </a:lstStyle>
          <a:p>
            <a:pPr lvl="0"/>
            <a:r>
              <a:rPr kumimoji="1" lang="ja-JP" altLang="en-US" dirty="0"/>
              <a:t>マスター テキストの書式設定</a:t>
            </a:r>
          </a:p>
        </p:txBody>
      </p:sp>
    </p:spTree>
    <p:extLst>
      <p:ext uri="{BB962C8B-B14F-4D97-AF65-F5344CB8AC3E}">
        <p14:creationId xmlns:p14="http://schemas.microsoft.com/office/powerpoint/2010/main" val="1262796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blank" preserve="1">
  <p:cSld name="NRIロゴ">
    <p:spTree>
      <p:nvGrpSpPr>
        <p:cNvPr id="1" name=""/>
        <p:cNvGrpSpPr/>
        <p:nvPr/>
      </p:nvGrpSpPr>
      <p:grpSpPr>
        <a:xfrm>
          <a:off x="0" y="0"/>
          <a:ext cx="0" cy="0"/>
          <a:chOff x="0" y="0"/>
          <a:chExt cx="0" cy="0"/>
        </a:xfrm>
      </p:grpSpPr>
      <p:grpSp>
        <p:nvGrpSpPr>
          <p:cNvPr id="32" name="グループ化 31"/>
          <p:cNvGrpSpPr>
            <a:grpSpLocks noChangeAspect="1"/>
          </p:cNvGrpSpPr>
          <p:nvPr userDrawn="1"/>
        </p:nvGrpSpPr>
        <p:grpSpPr>
          <a:xfrm>
            <a:off x="2216696" y="1917120"/>
            <a:ext cx="5409096" cy="2592000"/>
            <a:chOff x="539552" y="3284984"/>
            <a:chExt cx="6537211" cy="3132584"/>
          </a:xfrm>
        </p:grpSpPr>
        <p:pic>
          <p:nvPicPr>
            <p:cNvPr id="33" name="Picture 300"/>
            <p:cNvPicPr>
              <a:picLocks noChangeAspect="1" noChangeArrowheads="1"/>
            </p:cNvPicPr>
            <p:nvPr/>
          </p:nvPicPr>
          <p:blipFill>
            <a:blip r:embed="rId2" cstate="print"/>
            <a:srcRect/>
            <a:stretch>
              <a:fillRect/>
            </a:stretch>
          </p:blipFill>
          <p:spPr bwMode="auto">
            <a:xfrm>
              <a:off x="2298908" y="3959694"/>
              <a:ext cx="4753741" cy="1839131"/>
            </a:xfrm>
            <a:prstGeom prst="rect">
              <a:avLst/>
            </a:prstGeom>
            <a:noFill/>
            <a:ln w="9525">
              <a:noFill/>
              <a:miter lim="800000"/>
              <a:headEnd/>
              <a:tailEnd/>
            </a:ln>
          </p:spPr>
        </p:pic>
        <p:sp>
          <p:nvSpPr>
            <p:cNvPr id="34" name="Freeform 290"/>
            <p:cNvSpPr>
              <a:spLocks noChangeAspect="1"/>
            </p:cNvSpPr>
            <p:nvPr userDrawn="1"/>
          </p:nvSpPr>
          <p:spPr bwMode="auto">
            <a:xfrm>
              <a:off x="3112261" y="3291008"/>
              <a:ext cx="397655" cy="1481953"/>
            </a:xfrm>
            <a:custGeom>
              <a:avLst/>
              <a:gdLst/>
              <a:ahLst/>
              <a:cxnLst>
                <a:cxn ang="0">
                  <a:pos x="132" y="0"/>
                </a:cxn>
                <a:cxn ang="0">
                  <a:pos x="0" y="0"/>
                </a:cxn>
                <a:cxn ang="0">
                  <a:pos x="0" y="0"/>
                </a:cxn>
                <a:cxn ang="0">
                  <a:pos x="5" y="121"/>
                </a:cxn>
                <a:cxn ang="0">
                  <a:pos x="7" y="183"/>
                </a:cxn>
                <a:cxn ang="0">
                  <a:pos x="8" y="246"/>
                </a:cxn>
                <a:cxn ang="0">
                  <a:pos x="8" y="246"/>
                </a:cxn>
                <a:cxn ang="0">
                  <a:pos x="7" y="310"/>
                </a:cxn>
                <a:cxn ang="0">
                  <a:pos x="5" y="372"/>
                </a:cxn>
                <a:cxn ang="0">
                  <a:pos x="0" y="492"/>
                </a:cxn>
                <a:cxn ang="0">
                  <a:pos x="132" y="492"/>
                </a:cxn>
                <a:cxn ang="0">
                  <a:pos x="132" y="492"/>
                </a:cxn>
                <a:cxn ang="0">
                  <a:pos x="127" y="372"/>
                </a:cxn>
                <a:cxn ang="0">
                  <a:pos x="124" y="310"/>
                </a:cxn>
                <a:cxn ang="0">
                  <a:pos x="124" y="246"/>
                </a:cxn>
                <a:cxn ang="0">
                  <a:pos x="124" y="246"/>
                </a:cxn>
                <a:cxn ang="0">
                  <a:pos x="124" y="183"/>
                </a:cxn>
                <a:cxn ang="0">
                  <a:pos x="127" y="121"/>
                </a:cxn>
                <a:cxn ang="0">
                  <a:pos x="132" y="0"/>
                </a:cxn>
                <a:cxn ang="0">
                  <a:pos x="132" y="0"/>
                </a:cxn>
              </a:cxnLst>
              <a:rect l="0" t="0" r="r" b="b"/>
              <a:pathLst>
                <a:path w="132" h="492">
                  <a:moveTo>
                    <a:pt x="132" y="0"/>
                  </a:moveTo>
                  <a:lnTo>
                    <a:pt x="0" y="0"/>
                  </a:lnTo>
                  <a:lnTo>
                    <a:pt x="0" y="0"/>
                  </a:lnTo>
                  <a:lnTo>
                    <a:pt x="5" y="121"/>
                  </a:lnTo>
                  <a:lnTo>
                    <a:pt x="7" y="183"/>
                  </a:lnTo>
                  <a:lnTo>
                    <a:pt x="8" y="246"/>
                  </a:lnTo>
                  <a:lnTo>
                    <a:pt x="8" y="246"/>
                  </a:lnTo>
                  <a:lnTo>
                    <a:pt x="7" y="310"/>
                  </a:lnTo>
                  <a:lnTo>
                    <a:pt x="5" y="372"/>
                  </a:lnTo>
                  <a:lnTo>
                    <a:pt x="0" y="492"/>
                  </a:lnTo>
                  <a:lnTo>
                    <a:pt x="132" y="492"/>
                  </a:lnTo>
                  <a:lnTo>
                    <a:pt x="132" y="492"/>
                  </a:lnTo>
                  <a:lnTo>
                    <a:pt x="127" y="372"/>
                  </a:lnTo>
                  <a:lnTo>
                    <a:pt x="124" y="310"/>
                  </a:lnTo>
                  <a:lnTo>
                    <a:pt x="124" y="246"/>
                  </a:lnTo>
                  <a:lnTo>
                    <a:pt x="124" y="246"/>
                  </a:lnTo>
                  <a:lnTo>
                    <a:pt x="124" y="183"/>
                  </a:lnTo>
                  <a:lnTo>
                    <a:pt x="127" y="121"/>
                  </a:lnTo>
                  <a:lnTo>
                    <a:pt x="132" y="0"/>
                  </a:lnTo>
                  <a:lnTo>
                    <a:pt x="132" y="0"/>
                  </a:lnTo>
                  <a:close/>
                </a:path>
              </a:pathLst>
            </a:custGeom>
            <a:solidFill>
              <a:srgbClr val="005BAC"/>
            </a:solidFill>
            <a:ln w="9525">
              <a:noFill/>
              <a:round/>
              <a:headEnd/>
              <a:tailEnd/>
            </a:ln>
          </p:spPr>
          <p:txBody>
            <a:bodyPr/>
            <a:lstStyle/>
            <a:p>
              <a:pPr>
                <a:defRPr/>
              </a:pPr>
              <a:endParaRPr lang="ja-JP" altLang="en-US" dirty="0">
                <a:solidFill>
                  <a:prstClr val="black"/>
                </a:solidFill>
              </a:endParaRPr>
            </a:p>
          </p:txBody>
        </p:sp>
        <p:sp>
          <p:nvSpPr>
            <p:cNvPr id="35" name="Freeform 291"/>
            <p:cNvSpPr>
              <a:spLocks noChangeAspect="1"/>
            </p:cNvSpPr>
            <p:nvPr userDrawn="1"/>
          </p:nvSpPr>
          <p:spPr bwMode="auto">
            <a:xfrm>
              <a:off x="539552" y="3284984"/>
              <a:ext cx="2536558" cy="1494002"/>
            </a:xfrm>
            <a:custGeom>
              <a:avLst/>
              <a:gdLst/>
              <a:ahLst/>
              <a:cxnLst>
                <a:cxn ang="0">
                  <a:pos x="670" y="265"/>
                </a:cxn>
                <a:cxn ang="0">
                  <a:pos x="719" y="240"/>
                </a:cxn>
                <a:cxn ang="0">
                  <a:pos x="757" y="208"/>
                </a:cxn>
                <a:cxn ang="0">
                  <a:pos x="780" y="168"/>
                </a:cxn>
                <a:cxn ang="0">
                  <a:pos x="786" y="148"/>
                </a:cxn>
                <a:cxn ang="0">
                  <a:pos x="788" y="127"/>
                </a:cxn>
                <a:cxn ang="0">
                  <a:pos x="788" y="115"/>
                </a:cxn>
                <a:cxn ang="0">
                  <a:pos x="784" y="92"/>
                </a:cxn>
                <a:cxn ang="0">
                  <a:pos x="776" y="72"/>
                </a:cxn>
                <a:cxn ang="0">
                  <a:pos x="765" y="54"/>
                </a:cxn>
                <a:cxn ang="0">
                  <a:pos x="757" y="46"/>
                </a:cxn>
                <a:cxn ang="0">
                  <a:pos x="724" y="22"/>
                </a:cxn>
                <a:cxn ang="0">
                  <a:pos x="683" y="8"/>
                </a:cxn>
                <a:cxn ang="0">
                  <a:pos x="637" y="2"/>
                </a:cxn>
                <a:cxn ang="0">
                  <a:pos x="586" y="0"/>
                </a:cxn>
                <a:cxn ang="0">
                  <a:pos x="529" y="2"/>
                </a:cxn>
                <a:cxn ang="0">
                  <a:pos x="413" y="5"/>
                </a:cxn>
                <a:cxn ang="0">
                  <a:pos x="364" y="5"/>
                </a:cxn>
                <a:cxn ang="0">
                  <a:pos x="372" y="167"/>
                </a:cxn>
                <a:cxn ang="0">
                  <a:pos x="373" y="313"/>
                </a:cxn>
                <a:cxn ang="0">
                  <a:pos x="311" y="242"/>
                </a:cxn>
                <a:cxn ang="0">
                  <a:pos x="187" y="86"/>
                </a:cxn>
                <a:cxn ang="0">
                  <a:pos x="0" y="5"/>
                </a:cxn>
                <a:cxn ang="0">
                  <a:pos x="7" y="126"/>
                </a:cxn>
                <a:cxn ang="0">
                  <a:pos x="10" y="251"/>
                </a:cxn>
                <a:cxn ang="0">
                  <a:pos x="8" y="315"/>
                </a:cxn>
                <a:cxn ang="0">
                  <a:pos x="0" y="497"/>
                </a:cxn>
                <a:cxn ang="0">
                  <a:pos x="107" y="497"/>
                </a:cxn>
                <a:cxn ang="0">
                  <a:pos x="97" y="319"/>
                </a:cxn>
                <a:cxn ang="0">
                  <a:pos x="95" y="165"/>
                </a:cxn>
                <a:cxn ang="0">
                  <a:pos x="162" y="242"/>
                </a:cxn>
                <a:cxn ang="0">
                  <a:pos x="299" y="410"/>
                </a:cxn>
                <a:cxn ang="0">
                  <a:pos x="362" y="497"/>
                </a:cxn>
                <a:cxn ang="0">
                  <a:pos x="473" y="497"/>
                </a:cxn>
                <a:cxn ang="0">
                  <a:pos x="467" y="315"/>
                </a:cxn>
                <a:cxn ang="0">
                  <a:pos x="465" y="251"/>
                </a:cxn>
                <a:cxn ang="0">
                  <a:pos x="468" y="68"/>
                </a:cxn>
                <a:cxn ang="0">
                  <a:pos x="502" y="67"/>
                </a:cxn>
                <a:cxn ang="0">
                  <a:pos x="543" y="67"/>
                </a:cxn>
                <a:cxn ang="0">
                  <a:pos x="591" y="72"/>
                </a:cxn>
                <a:cxn ang="0">
                  <a:pos x="618" y="84"/>
                </a:cxn>
                <a:cxn ang="0">
                  <a:pos x="630" y="94"/>
                </a:cxn>
                <a:cxn ang="0">
                  <a:pos x="643" y="113"/>
                </a:cxn>
                <a:cxn ang="0">
                  <a:pos x="649" y="145"/>
                </a:cxn>
                <a:cxn ang="0">
                  <a:pos x="648" y="154"/>
                </a:cxn>
                <a:cxn ang="0">
                  <a:pos x="643" y="175"/>
                </a:cxn>
                <a:cxn ang="0">
                  <a:pos x="634" y="192"/>
                </a:cxn>
                <a:cxn ang="0">
                  <a:pos x="618" y="208"/>
                </a:cxn>
                <a:cxn ang="0">
                  <a:pos x="589" y="227"/>
                </a:cxn>
                <a:cxn ang="0">
                  <a:pos x="542" y="245"/>
                </a:cxn>
                <a:cxn ang="0">
                  <a:pos x="515" y="253"/>
                </a:cxn>
                <a:cxn ang="0">
                  <a:pos x="603" y="370"/>
                </a:cxn>
                <a:cxn ang="0">
                  <a:pos x="689" y="497"/>
                </a:cxn>
                <a:cxn ang="0">
                  <a:pos x="843" y="497"/>
                </a:cxn>
                <a:cxn ang="0">
                  <a:pos x="707" y="318"/>
                </a:cxn>
                <a:cxn ang="0">
                  <a:pos x="670" y="265"/>
                </a:cxn>
              </a:cxnLst>
              <a:rect l="0" t="0" r="r" b="b"/>
              <a:pathLst>
                <a:path w="843" h="497">
                  <a:moveTo>
                    <a:pt x="670" y="265"/>
                  </a:moveTo>
                  <a:lnTo>
                    <a:pt x="670" y="265"/>
                  </a:lnTo>
                  <a:lnTo>
                    <a:pt x="697" y="254"/>
                  </a:lnTo>
                  <a:lnTo>
                    <a:pt x="719" y="240"/>
                  </a:lnTo>
                  <a:lnTo>
                    <a:pt x="740" y="226"/>
                  </a:lnTo>
                  <a:lnTo>
                    <a:pt x="757" y="208"/>
                  </a:lnTo>
                  <a:lnTo>
                    <a:pt x="770" y="189"/>
                  </a:lnTo>
                  <a:lnTo>
                    <a:pt x="780" y="168"/>
                  </a:lnTo>
                  <a:lnTo>
                    <a:pt x="784" y="159"/>
                  </a:lnTo>
                  <a:lnTo>
                    <a:pt x="786" y="148"/>
                  </a:lnTo>
                  <a:lnTo>
                    <a:pt x="788" y="138"/>
                  </a:lnTo>
                  <a:lnTo>
                    <a:pt x="788" y="127"/>
                  </a:lnTo>
                  <a:lnTo>
                    <a:pt x="788" y="127"/>
                  </a:lnTo>
                  <a:lnTo>
                    <a:pt x="788" y="115"/>
                  </a:lnTo>
                  <a:lnTo>
                    <a:pt x="786" y="103"/>
                  </a:lnTo>
                  <a:lnTo>
                    <a:pt x="784" y="92"/>
                  </a:lnTo>
                  <a:lnTo>
                    <a:pt x="781" y="81"/>
                  </a:lnTo>
                  <a:lnTo>
                    <a:pt x="776" y="72"/>
                  </a:lnTo>
                  <a:lnTo>
                    <a:pt x="770" y="62"/>
                  </a:lnTo>
                  <a:lnTo>
                    <a:pt x="765" y="54"/>
                  </a:lnTo>
                  <a:lnTo>
                    <a:pt x="757" y="46"/>
                  </a:lnTo>
                  <a:lnTo>
                    <a:pt x="757" y="46"/>
                  </a:lnTo>
                  <a:lnTo>
                    <a:pt x="742" y="32"/>
                  </a:lnTo>
                  <a:lnTo>
                    <a:pt x="724" y="22"/>
                  </a:lnTo>
                  <a:lnTo>
                    <a:pt x="705" y="14"/>
                  </a:lnTo>
                  <a:lnTo>
                    <a:pt x="683" y="8"/>
                  </a:lnTo>
                  <a:lnTo>
                    <a:pt x="661" y="5"/>
                  </a:lnTo>
                  <a:lnTo>
                    <a:pt x="637" y="2"/>
                  </a:lnTo>
                  <a:lnTo>
                    <a:pt x="611" y="2"/>
                  </a:lnTo>
                  <a:lnTo>
                    <a:pt x="586" y="0"/>
                  </a:lnTo>
                  <a:lnTo>
                    <a:pt x="586" y="0"/>
                  </a:lnTo>
                  <a:lnTo>
                    <a:pt x="529" y="2"/>
                  </a:lnTo>
                  <a:lnTo>
                    <a:pt x="470" y="3"/>
                  </a:lnTo>
                  <a:lnTo>
                    <a:pt x="413" y="5"/>
                  </a:lnTo>
                  <a:lnTo>
                    <a:pt x="364" y="5"/>
                  </a:lnTo>
                  <a:lnTo>
                    <a:pt x="364" y="5"/>
                  </a:lnTo>
                  <a:lnTo>
                    <a:pt x="368" y="86"/>
                  </a:lnTo>
                  <a:lnTo>
                    <a:pt x="372" y="167"/>
                  </a:lnTo>
                  <a:lnTo>
                    <a:pt x="373" y="243"/>
                  </a:lnTo>
                  <a:lnTo>
                    <a:pt x="373" y="313"/>
                  </a:lnTo>
                  <a:lnTo>
                    <a:pt x="373" y="313"/>
                  </a:lnTo>
                  <a:lnTo>
                    <a:pt x="311" y="242"/>
                  </a:lnTo>
                  <a:lnTo>
                    <a:pt x="249" y="165"/>
                  </a:lnTo>
                  <a:lnTo>
                    <a:pt x="187" y="86"/>
                  </a:lnTo>
                  <a:lnTo>
                    <a:pt x="129" y="5"/>
                  </a:lnTo>
                  <a:lnTo>
                    <a:pt x="0" y="5"/>
                  </a:lnTo>
                  <a:lnTo>
                    <a:pt x="0" y="5"/>
                  </a:lnTo>
                  <a:lnTo>
                    <a:pt x="7" y="126"/>
                  </a:lnTo>
                  <a:lnTo>
                    <a:pt x="8" y="188"/>
                  </a:lnTo>
                  <a:lnTo>
                    <a:pt x="10" y="251"/>
                  </a:lnTo>
                  <a:lnTo>
                    <a:pt x="10" y="251"/>
                  </a:lnTo>
                  <a:lnTo>
                    <a:pt x="8" y="315"/>
                  </a:lnTo>
                  <a:lnTo>
                    <a:pt x="7" y="377"/>
                  </a:lnTo>
                  <a:lnTo>
                    <a:pt x="0" y="497"/>
                  </a:lnTo>
                  <a:lnTo>
                    <a:pt x="107" y="497"/>
                  </a:lnTo>
                  <a:lnTo>
                    <a:pt x="107" y="497"/>
                  </a:lnTo>
                  <a:lnTo>
                    <a:pt x="100" y="408"/>
                  </a:lnTo>
                  <a:lnTo>
                    <a:pt x="97" y="319"/>
                  </a:lnTo>
                  <a:lnTo>
                    <a:pt x="95" y="238"/>
                  </a:lnTo>
                  <a:lnTo>
                    <a:pt x="95" y="165"/>
                  </a:lnTo>
                  <a:lnTo>
                    <a:pt x="95" y="165"/>
                  </a:lnTo>
                  <a:lnTo>
                    <a:pt x="162" y="242"/>
                  </a:lnTo>
                  <a:lnTo>
                    <a:pt x="230" y="324"/>
                  </a:lnTo>
                  <a:lnTo>
                    <a:pt x="299" y="410"/>
                  </a:lnTo>
                  <a:lnTo>
                    <a:pt x="330" y="454"/>
                  </a:lnTo>
                  <a:lnTo>
                    <a:pt x="362" y="497"/>
                  </a:lnTo>
                  <a:lnTo>
                    <a:pt x="473" y="497"/>
                  </a:lnTo>
                  <a:lnTo>
                    <a:pt x="473" y="497"/>
                  </a:lnTo>
                  <a:lnTo>
                    <a:pt x="468" y="377"/>
                  </a:lnTo>
                  <a:lnTo>
                    <a:pt x="467" y="315"/>
                  </a:lnTo>
                  <a:lnTo>
                    <a:pt x="465" y="251"/>
                  </a:lnTo>
                  <a:lnTo>
                    <a:pt x="465" y="251"/>
                  </a:lnTo>
                  <a:lnTo>
                    <a:pt x="465" y="159"/>
                  </a:lnTo>
                  <a:lnTo>
                    <a:pt x="468" y="68"/>
                  </a:lnTo>
                  <a:lnTo>
                    <a:pt x="468" y="68"/>
                  </a:lnTo>
                  <a:lnTo>
                    <a:pt x="502" y="67"/>
                  </a:lnTo>
                  <a:lnTo>
                    <a:pt x="543" y="67"/>
                  </a:lnTo>
                  <a:lnTo>
                    <a:pt x="543" y="67"/>
                  </a:lnTo>
                  <a:lnTo>
                    <a:pt x="568" y="68"/>
                  </a:lnTo>
                  <a:lnTo>
                    <a:pt x="591" y="72"/>
                  </a:lnTo>
                  <a:lnTo>
                    <a:pt x="610" y="80"/>
                  </a:lnTo>
                  <a:lnTo>
                    <a:pt x="618" y="84"/>
                  </a:lnTo>
                  <a:lnTo>
                    <a:pt x="624" y="89"/>
                  </a:lnTo>
                  <a:lnTo>
                    <a:pt x="630" y="94"/>
                  </a:lnTo>
                  <a:lnTo>
                    <a:pt x="635" y="100"/>
                  </a:lnTo>
                  <a:lnTo>
                    <a:pt x="643" y="113"/>
                  </a:lnTo>
                  <a:lnTo>
                    <a:pt x="648" y="127"/>
                  </a:lnTo>
                  <a:lnTo>
                    <a:pt x="649" y="145"/>
                  </a:lnTo>
                  <a:lnTo>
                    <a:pt x="649" y="145"/>
                  </a:lnTo>
                  <a:lnTo>
                    <a:pt x="648" y="154"/>
                  </a:lnTo>
                  <a:lnTo>
                    <a:pt x="646" y="165"/>
                  </a:lnTo>
                  <a:lnTo>
                    <a:pt x="643" y="175"/>
                  </a:lnTo>
                  <a:lnTo>
                    <a:pt x="638" y="184"/>
                  </a:lnTo>
                  <a:lnTo>
                    <a:pt x="634" y="192"/>
                  </a:lnTo>
                  <a:lnTo>
                    <a:pt x="626" y="200"/>
                  </a:lnTo>
                  <a:lnTo>
                    <a:pt x="618" y="208"/>
                  </a:lnTo>
                  <a:lnTo>
                    <a:pt x="610" y="215"/>
                  </a:lnTo>
                  <a:lnTo>
                    <a:pt x="589" y="227"/>
                  </a:lnTo>
                  <a:lnTo>
                    <a:pt x="567" y="237"/>
                  </a:lnTo>
                  <a:lnTo>
                    <a:pt x="542" y="245"/>
                  </a:lnTo>
                  <a:lnTo>
                    <a:pt x="515" y="253"/>
                  </a:lnTo>
                  <a:lnTo>
                    <a:pt x="515" y="253"/>
                  </a:lnTo>
                  <a:lnTo>
                    <a:pt x="557" y="308"/>
                  </a:lnTo>
                  <a:lnTo>
                    <a:pt x="603" y="370"/>
                  </a:lnTo>
                  <a:lnTo>
                    <a:pt x="648" y="435"/>
                  </a:lnTo>
                  <a:lnTo>
                    <a:pt x="689" y="497"/>
                  </a:lnTo>
                  <a:lnTo>
                    <a:pt x="843" y="497"/>
                  </a:lnTo>
                  <a:lnTo>
                    <a:pt x="843" y="497"/>
                  </a:lnTo>
                  <a:lnTo>
                    <a:pt x="748" y="375"/>
                  </a:lnTo>
                  <a:lnTo>
                    <a:pt x="707" y="318"/>
                  </a:lnTo>
                  <a:lnTo>
                    <a:pt x="670" y="265"/>
                  </a:lnTo>
                  <a:lnTo>
                    <a:pt x="670" y="265"/>
                  </a:lnTo>
                  <a:close/>
                </a:path>
              </a:pathLst>
            </a:custGeom>
            <a:solidFill>
              <a:srgbClr val="005BAC"/>
            </a:solidFill>
            <a:ln w="9525">
              <a:noFill/>
              <a:round/>
              <a:headEnd/>
              <a:tailEnd/>
            </a:ln>
          </p:spPr>
          <p:txBody>
            <a:bodyPr/>
            <a:lstStyle/>
            <a:p>
              <a:pPr>
                <a:defRPr/>
              </a:pPr>
              <a:endParaRPr lang="ja-JP" altLang="en-US" dirty="0">
                <a:solidFill>
                  <a:prstClr val="black"/>
                </a:solidFill>
              </a:endParaRPr>
            </a:p>
          </p:txBody>
        </p:sp>
        <p:sp>
          <p:nvSpPr>
            <p:cNvPr id="36" name="Freeform 292"/>
            <p:cNvSpPr>
              <a:spLocks noChangeAspect="1"/>
            </p:cNvSpPr>
            <p:nvPr userDrawn="1"/>
          </p:nvSpPr>
          <p:spPr bwMode="auto">
            <a:xfrm>
              <a:off x="3967822" y="4507897"/>
              <a:ext cx="518157" cy="692783"/>
            </a:xfrm>
            <a:custGeom>
              <a:avLst/>
              <a:gdLst/>
              <a:ahLst/>
              <a:cxnLst>
                <a:cxn ang="0">
                  <a:pos x="103" y="114"/>
                </a:cxn>
                <a:cxn ang="0">
                  <a:pos x="171" y="114"/>
                </a:cxn>
                <a:cxn ang="0">
                  <a:pos x="171" y="97"/>
                </a:cxn>
                <a:cxn ang="0">
                  <a:pos x="97" y="97"/>
                </a:cxn>
                <a:cxn ang="0">
                  <a:pos x="97" y="54"/>
                </a:cxn>
                <a:cxn ang="0">
                  <a:pos x="159" y="54"/>
                </a:cxn>
                <a:cxn ang="0">
                  <a:pos x="159" y="36"/>
                </a:cxn>
                <a:cxn ang="0">
                  <a:pos x="97" y="36"/>
                </a:cxn>
                <a:cxn ang="0">
                  <a:pos x="97" y="0"/>
                </a:cxn>
                <a:cxn ang="0">
                  <a:pos x="76" y="0"/>
                </a:cxn>
                <a:cxn ang="0">
                  <a:pos x="76" y="36"/>
                </a:cxn>
                <a:cxn ang="0">
                  <a:pos x="14" y="36"/>
                </a:cxn>
                <a:cxn ang="0">
                  <a:pos x="14" y="54"/>
                </a:cxn>
                <a:cxn ang="0">
                  <a:pos x="76" y="54"/>
                </a:cxn>
                <a:cxn ang="0">
                  <a:pos x="76" y="97"/>
                </a:cxn>
                <a:cxn ang="0">
                  <a:pos x="3" y="97"/>
                </a:cxn>
                <a:cxn ang="0">
                  <a:pos x="3" y="114"/>
                </a:cxn>
                <a:cxn ang="0">
                  <a:pos x="70" y="114"/>
                </a:cxn>
                <a:cxn ang="0">
                  <a:pos x="70" y="114"/>
                </a:cxn>
                <a:cxn ang="0">
                  <a:pos x="54" y="135"/>
                </a:cxn>
                <a:cxn ang="0">
                  <a:pos x="38" y="155"/>
                </a:cxn>
                <a:cxn ang="0">
                  <a:pos x="19" y="174"/>
                </a:cxn>
                <a:cxn ang="0">
                  <a:pos x="0" y="192"/>
                </a:cxn>
                <a:cxn ang="0">
                  <a:pos x="11" y="208"/>
                </a:cxn>
                <a:cxn ang="0">
                  <a:pos x="11" y="208"/>
                </a:cxn>
                <a:cxn ang="0">
                  <a:pos x="29" y="192"/>
                </a:cxn>
                <a:cxn ang="0">
                  <a:pos x="46" y="173"/>
                </a:cxn>
                <a:cxn ang="0">
                  <a:pos x="62" y="154"/>
                </a:cxn>
                <a:cxn ang="0">
                  <a:pos x="76" y="133"/>
                </a:cxn>
                <a:cxn ang="0">
                  <a:pos x="76" y="228"/>
                </a:cxn>
                <a:cxn ang="0">
                  <a:pos x="97" y="228"/>
                </a:cxn>
                <a:cxn ang="0">
                  <a:pos x="97" y="133"/>
                </a:cxn>
                <a:cxn ang="0">
                  <a:pos x="97" y="133"/>
                </a:cxn>
                <a:cxn ang="0">
                  <a:pos x="111" y="154"/>
                </a:cxn>
                <a:cxn ang="0">
                  <a:pos x="127" y="173"/>
                </a:cxn>
                <a:cxn ang="0">
                  <a:pos x="144" y="192"/>
                </a:cxn>
                <a:cxn ang="0">
                  <a:pos x="162" y="208"/>
                </a:cxn>
                <a:cxn ang="0">
                  <a:pos x="173" y="192"/>
                </a:cxn>
                <a:cxn ang="0">
                  <a:pos x="173" y="192"/>
                </a:cxn>
                <a:cxn ang="0">
                  <a:pos x="154" y="174"/>
                </a:cxn>
                <a:cxn ang="0">
                  <a:pos x="136" y="155"/>
                </a:cxn>
                <a:cxn ang="0">
                  <a:pos x="119" y="135"/>
                </a:cxn>
                <a:cxn ang="0">
                  <a:pos x="103" y="114"/>
                </a:cxn>
                <a:cxn ang="0">
                  <a:pos x="103" y="114"/>
                </a:cxn>
              </a:cxnLst>
              <a:rect l="0" t="0" r="r" b="b"/>
              <a:pathLst>
                <a:path w="173" h="228">
                  <a:moveTo>
                    <a:pt x="103" y="114"/>
                  </a:moveTo>
                  <a:lnTo>
                    <a:pt x="171" y="114"/>
                  </a:lnTo>
                  <a:lnTo>
                    <a:pt x="171" y="97"/>
                  </a:lnTo>
                  <a:lnTo>
                    <a:pt x="97" y="97"/>
                  </a:lnTo>
                  <a:lnTo>
                    <a:pt x="97" y="54"/>
                  </a:lnTo>
                  <a:lnTo>
                    <a:pt x="159" y="54"/>
                  </a:lnTo>
                  <a:lnTo>
                    <a:pt x="159" y="36"/>
                  </a:lnTo>
                  <a:lnTo>
                    <a:pt x="97" y="36"/>
                  </a:lnTo>
                  <a:lnTo>
                    <a:pt x="97" y="0"/>
                  </a:lnTo>
                  <a:lnTo>
                    <a:pt x="76" y="0"/>
                  </a:lnTo>
                  <a:lnTo>
                    <a:pt x="76" y="36"/>
                  </a:lnTo>
                  <a:lnTo>
                    <a:pt x="14" y="36"/>
                  </a:lnTo>
                  <a:lnTo>
                    <a:pt x="14" y="54"/>
                  </a:lnTo>
                  <a:lnTo>
                    <a:pt x="76" y="54"/>
                  </a:lnTo>
                  <a:lnTo>
                    <a:pt x="76" y="97"/>
                  </a:lnTo>
                  <a:lnTo>
                    <a:pt x="3" y="97"/>
                  </a:lnTo>
                  <a:lnTo>
                    <a:pt x="3" y="114"/>
                  </a:lnTo>
                  <a:lnTo>
                    <a:pt x="70" y="114"/>
                  </a:lnTo>
                  <a:lnTo>
                    <a:pt x="70" y="114"/>
                  </a:lnTo>
                  <a:lnTo>
                    <a:pt x="54" y="135"/>
                  </a:lnTo>
                  <a:lnTo>
                    <a:pt x="38" y="155"/>
                  </a:lnTo>
                  <a:lnTo>
                    <a:pt x="19" y="174"/>
                  </a:lnTo>
                  <a:lnTo>
                    <a:pt x="0" y="192"/>
                  </a:lnTo>
                  <a:lnTo>
                    <a:pt x="11" y="208"/>
                  </a:lnTo>
                  <a:lnTo>
                    <a:pt x="11" y="208"/>
                  </a:lnTo>
                  <a:lnTo>
                    <a:pt x="29" y="192"/>
                  </a:lnTo>
                  <a:lnTo>
                    <a:pt x="46" y="173"/>
                  </a:lnTo>
                  <a:lnTo>
                    <a:pt x="62" y="154"/>
                  </a:lnTo>
                  <a:lnTo>
                    <a:pt x="76" y="133"/>
                  </a:lnTo>
                  <a:lnTo>
                    <a:pt x="76" y="228"/>
                  </a:lnTo>
                  <a:lnTo>
                    <a:pt x="97" y="228"/>
                  </a:lnTo>
                  <a:lnTo>
                    <a:pt x="97" y="133"/>
                  </a:lnTo>
                  <a:lnTo>
                    <a:pt x="97" y="133"/>
                  </a:lnTo>
                  <a:lnTo>
                    <a:pt x="111" y="154"/>
                  </a:lnTo>
                  <a:lnTo>
                    <a:pt x="127" y="173"/>
                  </a:lnTo>
                  <a:lnTo>
                    <a:pt x="144" y="192"/>
                  </a:lnTo>
                  <a:lnTo>
                    <a:pt x="162" y="208"/>
                  </a:lnTo>
                  <a:lnTo>
                    <a:pt x="173" y="192"/>
                  </a:lnTo>
                  <a:lnTo>
                    <a:pt x="173" y="192"/>
                  </a:lnTo>
                  <a:lnTo>
                    <a:pt x="154" y="174"/>
                  </a:lnTo>
                  <a:lnTo>
                    <a:pt x="136" y="155"/>
                  </a:lnTo>
                  <a:lnTo>
                    <a:pt x="119" y="135"/>
                  </a:lnTo>
                  <a:lnTo>
                    <a:pt x="103" y="114"/>
                  </a:lnTo>
                  <a:lnTo>
                    <a:pt x="103" y="114"/>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37" name="Freeform 293"/>
            <p:cNvSpPr>
              <a:spLocks noChangeAspect="1"/>
            </p:cNvSpPr>
            <p:nvPr userDrawn="1"/>
          </p:nvSpPr>
          <p:spPr bwMode="auto">
            <a:xfrm>
              <a:off x="4630581" y="4507897"/>
              <a:ext cx="536232" cy="692783"/>
            </a:xfrm>
            <a:custGeom>
              <a:avLst/>
              <a:gdLst/>
              <a:ahLst/>
              <a:cxnLst>
                <a:cxn ang="0">
                  <a:pos x="108" y="125"/>
                </a:cxn>
                <a:cxn ang="0">
                  <a:pos x="172" y="125"/>
                </a:cxn>
                <a:cxn ang="0">
                  <a:pos x="172" y="108"/>
                </a:cxn>
                <a:cxn ang="0">
                  <a:pos x="143" y="108"/>
                </a:cxn>
                <a:cxn ang="0">
                  <a:pos x="143" y="63"/>
                </a:cxn>
                <a:cxn ang="0">
                  <a:pos x="124" y="63"/>
                </a:cxn>
                <a:cxn ang="0">
                  <a:pos x="124" y="108"/>
                </a:cxn>
                <a:cxn ang="0">
                  <a:pos x="97" y="108"/>
                </a:cxn>
                <a:cxn ang="0">
                  <a:pos x="97" y="46"/>
                </a:cxn>
                <a:cxn ang="0">
                  <a:pos x="164" y="46"/>
                </a:cxn>
                <a:cxn ang="0">
                  <a:pos x="164" y="30"/>
                </a:cxn>
                <a:cxn ang="0">
                  <a:pos x="97" y="30"/>
                </a:cxn>
                <a:cxn ang="0">
                  <a:pos x="97" y="0"/>
                </a:cxn>
                <a:cxn ang="0">
                  <a:pos x="78" y="0"/>
                </a:cxn>
                <a:cxn ang="0">
                  <a:pos x="78" y="30"/>
                </a:cxn>
                <a:cxn ang="0">
                  <a:pos x="12" y="30"/>
                </a:cxn>
                <a:cxn ang="0">
                  <a:pos x="12" y="46"/>
                </a:cxn>
                <a:cxn ang="0">
                  <a:pos x="78" y="46"/>
                </a:cxn>
                <a:cxn ang="0">
                  <a:pos x="78" y="108"/>
                </a:cxn>
                <a:cxn ang="0">
                  <a:pos x="50" y="108"/>
                </a:cxn>
                <a:cxn ang="0">
                  <a:pos x="50" y="63"/>
                </a:cxn>
                <a:cxn ang="0">
                  <a:pos x="32" y="63"/>
                </a:cxn>
                <a:cxn ang="0">
                  <a:pos x="32" y="108"/>
                </a:cxn>
                <a:cxn ang="0">
                  <a:pos x="4" y="108"/>
                </a:cxn>
                <a:cxn ang="0">
                  <a:pos x="4" y="125"/>
                </a:cxn>
                <a:cxn ang="0">
                  <a:pos x="67" y="125"/>
                </a:cxn>
                <a:cxn ang="0">
                  <a:pos x="67" y="125"/>
                </a:cxn>
                <a:cxn ang="0">
                  <a:pos x="51" y="144"/>
                </a:cxn>
                <a:cxn ang="0">
                  <a:pos x="35" y="162"/>
                </a:cxn>
                <a:cxn ang="0">
                  <a:pos x="18" y="179"/>
                </a:cxn>
                <a:cxn ang="0">
                  <a:pos x="0" y="195"/>
                </a:cxn>
                <a:cxn ang="0">
                  <a:pos x="12" y="211"/>
                </a:cxn>
                <a:cxn ang="0">
                  <a:pos x="12" y="211"/>
                </a:cxn>
                <a:cxn ang="0">
                  <a:pos x="29" y="195"/>
                </a:cxn>
                <a:cxn ang="0">
                  <a:pos x="46" y="176"/>
                </a:cxn>
                <a:cxn ang="0">
                  <a:pos x="64" y="157"/>
                </a:cxn>
                <a:cxn ang="0">
                  <a:pos x="78" y="138"/>
                </a:cxn>
                <a:cxn ang="0">
                  <a:pos x="78" y="228"/>
                </a:cxn>
                <a:cxn ang="0">
                  <a:pos x="97" y="228"/>
                </a:cxn>
                <a:cxn ang="0">
                  <a:pos x="97" y="138"/>
                </a:cxn>
                <a:cxn ang="0">
                  <a:pos x="97" y="138"/>
                </a:cxn>
                <a:cxn ang="0">
                  <a:pos x="112" y="157"/>
                </a:cxn>
                <a:cxn ang="0">
                  <a:pos x="129" y="176"/>
                </a:cxn>
                <a:cxn ang="0">
                  <a:pos x="147" y="195"/>
                </a:cxn>
                <a:cxn ang="0">
                  <a:pos x="164" y="211"/>
                </a:cxn>
                <a:cxn ang="0">
                  <a:pos x="175" y="195"/>
                </a:cxn>
                <a:cxn ang="0">
                  <a:pos x="175" y="195"/>
                </a:cxn>
                <a:cxn ang="0">
                  <a:pos x="158" y="179"/>
                </a:cxn>
                <a:cxn ang="0">
                  <a:pos x="140" y="162"/>
                </a:cxn>
                <a:cxn ang="0">
                  <a:pos x="124" y="144"/>
                </a:cxn>
                <a:cxn ang="0">
                  <a:pos x="108" y="125"/>
                </a:cxn>
                <a:cxn ang="0">
                  <a:pos x="108" y="125"/>
                </a:cxn>
              </a:cxnLst>
              <a:rect l="0" t="0" r="r" b="b"/>
              <a:pathLst>
                <a:path w="175" h="228">
                  <a:moveTo>
                    <a:pt x="108" y="125"/>
                  </a:moveTo>
                  <a:lnTo>
                    <a:pt x="172" y="125"/>
                  </a:lnTo>
                  <a:lnTo>
                    <a:pt x="172" y="108"/>
                  </a:lnTo>
                  <a:lnTo>
                    <a:pt x="143" y="108"/>
                  </a:lnTo>
                  <a:lnTo>
                    <a:pt x="143" y="63"/>
                  </a:lnTo>
                  <a:lnTo>
                    <a:pt x="124" y="63"/>
                  </a:lnTo>
                  <a:lnTo>
                    <a:pt x="124" y="108"/>
                  </a:lnTo>
                  <a:lnTo>
                    <a:pt x="97" y="108"/>
                  </a:lnTo>
                  <a:lnTo>
                    <a:pt x="97" y="46"/>
                  </a:lnTo>
                  <a:lnTo>
                    <a:pt x="164" y="46"/>
                  </a:lnTo>
                  <a:lnTo>
                    <a:pt x="164" y="30"/>
                  </a:lnTo>
                  <a:lnTo>
                    <a:pt x="97" y="30"/>
                  </a:lnTo>
                  <a:lnTo>
                    <a:pt x="97" y="0"/>
                  </a:lnTo>
                  <a:lnTo>
                    <a:pt x="78" y="0"/>
                  </a:lnTo>
                  <a:lnTo>
                    <a:pt x="78" y="30"/>
                  </a:lnTo>
                  <a:lnTo>
                    <a:pt x="12" y="30"/>
                  </a:lnTo>
                  <a:lnTo>
                    <a:pt x="12" y="46"/>
                  </a:lnTo>
                  <a:lnTo>
                    <a:pt x="78" y="46"/>
                  </a:lnTo>
                  <a:lnTo>
                    <a:pt x="78" y="108"/>
                  </a:lnTo>
                  <a:lnTo>
                    <a:pt x="50" y="108"/>
                  </a:lnTo>
                  <a:lnTo>
                    <a:pt x="50" y="63"/>
                  </a:lnTo>
                  <a:lnTo>
                    <a:pt x="32" y="63"/>
                  </a:lnTo>
                  <a:lnTo>
                    <a:pt x="32" y="108"/>
                  </a:lnTo>
                  <a:lnTo>
                    <a:pt x="4" y="108"/>
                  </a:lnTo>
                  <a:lnTo>
                    <a:pt x="4" y="125"/>
                  </a:lnTo>
                  <a:lnTo>
                    <a:pt x="67" y="125"/>
                  </a:lnTo>
                  <a:lnTo>
                    <a:pt x="67" y="125"/>
                  </a:lnTo>
                  <a:lnTo>
                    <a:pt x="51" y="144"/>
                  </a:lnTo>
                  <a:lnTo>
                    <a:pt x="35" y="162"/>
                  </a:lnTo>
                  <a:lnTo>
                    <a:pt x="18" y="179"/>
                  </a:lnTo>
                  <a:lnTo>
                    <a:pt x="0" y="195"/>
                  </a:lnTo>
                  <a:lnTo>
                    <a:pt x="12" y="211"/>
                  </a:lnTo>
                  <a:lnTo>
                    <a:pt x="12" y="211"/>
                  </a:lnTo>
                  <a:lnTo>
                    <a:pt x="29" y="195"/>
                  </a:lnTo>
                  <a:lnTo>
                    <a:pt x="46" y="176"/>
                  </a:lnTo>
                  <a:lnTo>
                    <a:pt x="64" y="157"/>
                  </a:lnTo>
                  <a:lnTo>
                    <a:pt x="78" y="138"/>
                  </a:lnTo>
                  <a:lnTo>
                    <a:pt x="78" y="228"/>
                  </a:lnTo>
                  <a:lnTo>
                    <a:pt x="97" y="228"/>
                  </a:lnTo>
                  <a:lnTo>
                    <a:pt x="97" y="138"/>
                  </a:lnTo>
                  <a:lnTo>
                    <a:pt x="97" y="138"/>
                  </a:lnTo>
                  <a:lnTo>
                    <a:pt x="112" y="157"/>
                  </a:lnTo>
                  <a:lnTo>
                    <a:pt x="129" y="176"/>
                  </a:lnTo>
                  <a:lnTo>
                    <a:pt x="147" y="195"/>
                  </a:lnTo>
                  <a:lnTo>
                    <a:pt x="164" y="211"/>
                  </a:lnTo>
                  <a:lnTo>
                    <a:pt x="175" y="195"/>
                  </a:lnTo>
                  <a:lnTo>
                    <a:pt x="175" y="195"/>
                  </a:lnTo>
                  <a:lnTo>
                    <a:pt x="158" y="179"/>
                  </a:lnTo>
                  <a:lnTo>
                    <a:pt x="140" y="162"/>
                  </a:lnTo>
                  <a:lnTo>
                    <a:pt x="124" y="144"/>
                  </a:lnTo>
                  <a:lnTo>
                    <a:pt x="108" y="125"/>
                  </a:lnTo>
                  <a:lnTo>
                    <a:pt x="108" y="125"/>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38" name="Rectangle 294"/>
            <p:cNvSpPr>
              <a:spLocks noChangeAspect="1" noChangeArrowheads="1"/>
            </p:cNvSpPr>
            <p:nvPr userDrawn="1"/>
          </p:nvSpPr>
          <p:spPr bwMode="auto">
            <a:xfrm>
              <a:off x="5636769" y="4580187"/>
              <a:ext cx="66276" cy="409646"/>
            </a:xfrm>
            <a:prstGeom prst="rect">
              <a:avLst/>
            </a:prstGeom>
            <a:solidFill>
              <a:srgbClr val="FFFFFF"/>
            </a:solidFill>
            <a:ln w="9525">
              <a:noFill/>
              <a:miter lim="800000"/>
              <a:headEnd/>
              <a:tailEnd/>
            </a:ln>
          </p:spPr>
          <p:txBody>
            <a:bodyPr/>
            <a:lstStyle/>
            <a:p>
              <a:pPr>
                <a:defRPr/>
              </a:pPr>
              <a:endParaRPr lang="ja-JP" altLang="en-US" dirty="0">
                <a:solidFill>
                  <a:prstClr val="black"/>
                </a:solidFill>
              </a:endParaRPr>
            </a:p>
          </p:txBody>
        </p:sp>
        <p:sp>
          <p:nvSpPr>
            <p:cNvPr id="39" name="Freeform 295"/>
            <p:cNvSpPr>
              <a:spLocks noChangeAspect="1"/>
            </p:cNvSpPr>
            <p:nvPr userDrawn="1"/>
          </p:nvSpPr>
          <p:spPr bwMode="auto">
            <a:xfrm>
              <a:off x="5293340" y="4531993"/>
              <a:ext cx="313304" cy="198799"/>
            </a:xfrm>
            <a:custGeom>
              <a:avLst/>
              <a:gdLst/>
              <a:ahLst/>
              <a:cxnLst>
                <a:cxn ang="0">
                  <a:pos x="70" y="8"/>
                </a:cxn>
                <a:cxn ang="0">
                  <a:pos x="70" y="8"/>
                </a:cxn>
                <a:cxn ang="0">
                  <a:pos x="65" y="2"/>
                </a:cxn>
                <a:cxn ang="0">
                  <a:pos x="62" y="0"/>
                </a:cxn>
                <a:cxn ang="0">
                  <a:pos x="57" y="0"/>
                </a:cxn>
                <a:cxn ang="0">
                  <a:pos x="57" y="0"/>
                </a:cxn>
                <a:cxn ang="0">
                  <a:pos x="54" y="0"/>
                </a:cxn>
                <a:cxn ang="0">
                  <a:pos x="49" y="3"/>
                </a:cxn>
                <a:cxn ang="0">
                  <a:pos x="44" y="8"/>
                </a:cxn>
                <a:cxn ang="0">
                  <a:pos x="44" y="8"/>
                </a:cxn>
                <a:cxn ang="0">
                  <a:pos x="24" y="30"/>
                </a:cxn>
                <a:cxn ang="0">
                  <a:pos x="0" y="51"/>
                </a:cxn>
                <a:cxn ang="0">
                  <a:pos x="9" y="67"/>
                </a:cxn>
                <a:cxn ang="0">
                  <a:pos x="9" y="67"/>
                </a:cxn>
                <a:cxn ang="0">
                  <a:pos x="35" y="43"/>
                </a:cxn>
                <a:cxn ang="0">
                  <a:pos x="57" y="17"/>
                </a:cxn>
                <a:cxn ang="0">
                  <a:pos x="57" y="17"/>
                </a:cxn>
                <a:cxn ang="0">
                  <a:pos x="74" y="35"/>
                </a:cxn>
                <a:cxn ang="0">
                  <a:pos x="97" y="56"/>
                </a:cxn>
                <a:cxn ang="0">
                  <a:pos x="106" y="41"/>
                </a:cxn>
                <a:cxn ang="0">
                  <a:pos x="106" y="41"/>
                </a:cxn>
                <a:cxn ang="0">
                  <a:pos x="89" y="25"/>
                </a:cxn>
                <a:cxn ang="0">
                  <a:pos x="70" y="8"/>
                </a:cxn>
                <a:cxn ang="0">
                  <a:pos x="70" y="8"/>
                </a:cxn>
              </a:cxnLst>
              <a:rect l="0" t="0" r="r" b="b"/>
              <a:pathLst>
                <a:path w="106" h="67">
                  <a:moveTo>
                    <a:pt x="70" y="8"/>
                  </a:moveTo>
                  <a:lnTo>
                    <a:pt x="70" y="8"/>
                  </a:lnTo>
                  <a:lnTo>
                    <a:pt x="65" y="2"/>
                  </a:lnTo>
                  <a:lnTo>
                    <a:pt x="62" y="0"/>
                  </a:lnTo>
                  <a:lnTo>
                    <a:pt x="57" y="0"/>
                  </a:lnTo>
                  <a:lnTo>
                    <a:pt x="57" y="0"/>
                  </a:lnTo>
                  <a:lnTo>
                    <a:pt x="54" y="0"/>
                  </a:lnTo>
                  <a:lnTo>
                    <a:pt x="49" y="3"/>
                  </a:lnTo>
                  <a:lnTo>
                    <a:pt x="44" y="8"/>
                  </a:lnTo>
                  <a:lnTo>
                    <a:pt x="44" y="8"/>
                  </a:lnTo>
                  <a:lnTo>
                    <a:pt x="24" y="30"/>
                  </a:lnTo>
                  <a:lnTo>
                    <a:pt x="0" y="51"/>
                  </a:lnTo>
                  <a:lnTo>
                    <a:pt x="9" y="67"/>
                  </a:lnTo>
                  <a:lnTo>
                    <a:pt x="9" y="67"/>
                  </a:lnTo>
                  <a:lnTo>
                    <a:pt x="35" y="43"/>
                  </a:lnTo>
                  <a:lnTo>
                    <a:pt x="57" y="17"/>
                  </a:lnTo>
                  <a:lnTo>
                    <a:pt x="57" y="17"/>
                  </a:lnTo>
                  <a:lnTo>
                    <a:pt x="74" y="35"/>
                  </a:lnTo>
                  <a:lnTo>
                    <a:pt x="97" y="56"/>
                  </a:lnTo>
                  <a:lnTo>
                    <a:pt x="106" y="41"/>
                  </a:lnTo>
                  <a:lnTo>
                    <a:pt x="106" y="41"/>
                  </a:lnTo>
                  <a:lnTo>
                    <a:pt x="89" y="25"/>
                  </a:lnTo>
                  <a:lnTo>
                    <a:pt x="70" y="8"/>
                  </a:lnTo>
                  <a:lnTo>
                    <a:pt x="70" y="8"/>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0" name="Freeform 296"/>
            <p:cNvSpPr>
              <a:spLocks noChangeAspect="1"/>
            </p:cNvSpPr>
            <p:nvPr userDrawn="1"/>
          </p:nvSpPr>
          <p:spPr bwMode="auto">
            <a:xfrm>
              <a:off x="5684970" y="4538018"/>
              <a:ext cx="132552" cy="632541"/>
            </a:xfrm>
            <a:custGeom>
              <a:avLst/>
              <a:gdLst/>
              <a:ahLst/>
              <a:cxnLst>
                <a:cxn ang="0">
                  <a:pos x="23" y="0"/>
                </a:cxn>
                <a:cxn ang="0">
                  <a:pos x="23" y="189"/>
                </a:cxn>
                <a:cxn ang="0">
                  <a:pos x="23" y="189"/>
                </a:cxn>
                <a:cxn ang="0">
                  <a:pos x="21" y="194"/>
                </a:cxn>
                <a:cxn ang="0">
                  <a:pos x="19" y="196"/>
                </a:cxn>
                <a:cxn ang="0">
                  <a:pos x="16" y="196"/>
                </a:cxn>
                <a:cxn ang="0">
                  <a:pos x="0" y="196"/>
                </a:cxn>
                <a:cxn ang="0">
                  <a:pos x="0" y="213"/>
                </a:cxn>
                <a:cxn ang="0">
                  <a:pos x="23" y="213"/>
                </a:cxn>
                <a:cxn ang="0">
                  <a:pos x="23" y="213"/>
                </a:cxn>
                <a:cxn ang="0">
                  <a:pos x="30" y="213"/>
                </a:cxn>
                <a:cxn ang="0">
                  <a:pos x="37" y="208"/>
                </a:cxn>
                <a:cxn ang="0">
                  <a:pos x="40" y="202"/>
                </a:cxn>
                <a:cxn ang="0">
                  <a:pos x="42" y="194"/>
                </a:cxn>
                <a:cxn ang="0">
                  <a:pos x="42" y="0"/>
                </a:cxn>
                <a:cxn ang="0">
                  <a:pos x="23" y="0"/>
                </a:cxn>
              </a:cxnLst>
              <a:rect l="0" t="0" r="r" b="b"/>
              <a:pathLst>
                <a:path w="42" h="213">
                  <a:moveTo>
                    <a:pt x="23" y="0"/>
                  </a:moveTo>
                  <a:lnTo>
                    <a:pt x="23" y="189"/>
                  </a:lnTo>
                  <a:lnTo>
                    <a:pt x="23" y="189"/>
                  </a:lnTo>
                  <a:lnTo>
                    <a:pt x="21" y="194"/>
                  </a:lnTo>
                  <a:lnTo>
                    <a:pt x="19" y="196"/>
                  </a:lnTo>
                  <a:lnTo>
                    <a:pt x="16" y="196"/>
                  </a:lnTo>
                  <a:lnTo>
                    <a:pt x="0" y="196"/>
                  </a:lnTo>
                  <a:lnTo>
                    <a:pt x="0" y="213"/>
                  </a:lnTo>
                  <a:lnTo>
                    <a:pt x="23" y="213"/>
                  </a:lnTo>
                  <a:lnTo>
                    <a:pt x="23" y="213"/>
                  </a:lnTo>
                  <a:lnTo>
                    <a:pt x="30" y="213"/>
                  </a:lnTo>
                  <a:lnTo>
                    <a:pt x="37" y="208"/>
                  </a:lnTo>
                  <a:lnTo>
                    <a:pt x="40" y="202"/>
                  </a:lnTo>
                  <a:lnTo>
                    <a:pt x="42" y="194"/>
                  </a:lnTo>
                  <a:lnTo>
                    <a:pt x="42" y="0"/>
                  </a:lnTo>
                  <a:lnTo>
                    <a:pt x="23" y="0"/>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1" name="Freeform 297"/>
            <p:cNvSpPr>
              <a:spLocks noChangeAspect="1" noEditPoints="1"/>
            </p:cNvSpPr>
            <p:nvPr userDrawn="1"/>
          </p:nvSpPr>
          <p:spPr bwMode="auto">
            <a:xfrm>
              <a:off x="5293340" y="4646453"/>
              <a:ext cx="313304" cy="518081"/>
            </a:xfrm>
            <a:custGeom>
              <a:avLst/>
              <a:gdLst/>
              <a:ahLst/>
              <a:cxnLst>
                <a:cxn ang="0">
                  <a:pos x="40" y="114"/>
                </a:cxn>
                <a:cxn ang="0">
                  <a:pos x="35" y="116"/>
                </a:cxn>
                <a:cxn ang="0">
                  <a:pos x="30" y="117"/>
                </a:cxn>
                <a:cxn ang="0">
                  <a:pos x="84" y="100"/>
                </a:cxn>
                <a:cxn ang="0">
                  <a:pos x="89" y="100"/>
                </a:cxn>
                <a:cxn ang="0">
                  <a:pos x="96" y="92"/>
                </a:cxn>
                <a:cxn ang="0">
                  <a:pos x="97" y="38"/>
                </a:cxn>
                <a:cxn ang="0">
                  <a:pos x="96" y="31"/>
                </a:cxn>
                <a:cxn ang="0">
                  <a:pos x="89" y="25"/>
                </a:cxn>
                <a:cxn ang="0">
                  <a:pos x="65" y="24"/>
                </a:cxn>
                <a:cxn ang="0">
                  <a:pos x="48" y="0"/>
                </a:cxn>
                <a:cxn ang="0">
                  <a:pos x="27" y="24"/>
                </a:cxn>
                <a:cxn ang="0">
                  <a:pos x="23" y="25"/>
                </a:cxn>
                <a:cxn ang="0">
                  <a:pos x="16" y="31"/>
                </a:cxn>
                <a:cxn ang="0">
                  <a:pos x="15" y="79"/>
                </a:cxn>
                <a:cxn ang="0">
                  <a:pos x="15" y="105"/>
                </a:cxn>
                <a:cxn ang="0">
                  <a:pos x="7" y="143"/>
                </a:cxn>
                <a:cxn ang="0">
                  <a:pos x="15" y="170"/>
                </a:cxn>
                <a:cxn ang="0">
                  <a:pos x="21" y="154"/>
                </a:cxn>
                <a:cxn ang="0">
                  <a:pos x="27" y="160"/>
                </a:cxn>
                <a:cxn ang="0">
                  <a:pos x="27" y="166"/>
                </a:cxn>
                <a:cxn ang="0">
                  <a:pos x="34" y="173"/>
                </a:cxn>
                <a:cxn ang="0">
                  <a:pos x="88" y="173"/>
                </a:cxn>
                <a:cxn ang="0">
                  <a:pos x="94" y="173"/>
                </a:cxn>
                <a:cxn ang="0">
                  <a:pos x="100" y="166"/>
                </a:cxn>
                <a:cxn ang="0">
                  <a:pos x="102" y="128"/>
                </a:cxn>
                <a:cxn ang="0">
                  <a:pos x="100" y="122"/>
                </a:cxn>
                <a:cxn ang="0">
                  <a:pos x="94" y="116"/>
                </a:cxn>
                <a:cxn ang="0">
                  <a:pos x="88" y="114"/>
                </a:cxn>
                <a:cxn ang="0">
                  <a:pos x="32" y="85"/>
                </a:cxn>
                <a:cxn ang="0">
                  <a:pos x="78" y="68"/>
                </a:cxn>
                <a:cxn ang="0">
                  <a:pos x="78" y="81"/>
                </a:cxn>
                <a:cxn ang="0">
                  <a:pos x="75" y="85"/>
                </a:cxn>
                <a:cxn ang="0">
                  <a:pos x="37" y="38"/>
                </a:cxn>
                <a:cxn ang="0">
                  <a:pos x="75" y="38"/>
                </a:cxn>
                <a:cxn ang="0">
                  <a:pos x="78" y="43"/>
                </a:cxn>
                <a:cxn ang="0">
                  <a:pos x="32" y="54"/>
                </a:cxn>
                <a:cxn ang="0">
                  <a:pos x="32" y="43"/>
                </a:cxn>
                <a:cxn ang="0">
                  <a:pos x="37" y="38"/>
                </a:cxn>
                <a:cxn ang="0">
                  <a:pos x="83" y="154"/>
                </a:cxn>
                <a:cxn ang="0">
                  <a:pos x="83" y="157"/>
                </a:cxn>
                <a:cxn ang="0">
                  <a:pos x="48" y="157"/>
                </a:cxn>
                <a:cxn ang="0">
                  <a:pos x="45" y="157"/>
                </a:cxn>
                <a:cxn ang="0">
                  <a:pos x="45" y="133"/>
                </a:cxn>
                <a:cxn ang="0">
                  <a:pos x="45" y="130"/>
                </a:cxn>
                <a:cxn ang="0">
                  <a:pos x="80" y="128"/>
                </a:cxn>
                <a:cxn ang="0">
                  <a:pos x="83" y="130"/>
                </a:cxn>
                <a:cxn ang="0">
                  <a:pos x="83" y="154"/>
                </a:cxn>
              </a:cxnLst>
              <a:rect l="0" t="0" r="r" b="b"/>
              <a:pathLst>
                <a:path w="102" h="173">
                  <a:moveTo>
                    <a:pt x="88" y="114"/>
                  </a:moveTo>
                  <a:lnTo>
                    <a:pt x="40" y="114"/>
                  </a:lnTo>
                  <a:lnTo>
                    <a:pt x="40" y="114"/>
                  </a:lnTo>
                  <a:lnTo>
                    <a:pt x="35" y="116"/>
                  </a:lnTo>
                  <a:lnTo>
                    <a:pt x="30" y="117"/>
                  </a:lnTo>
                  <a:lnTo>
                    <a:pt x="30" y="117"/>
                  </a:lnTo>
                  <a:lnTo>
                    <a:pt x="32" y="100"/>
                  </a:lnTo>
                  <a:lnTo>
                    <a:pt x="84" y="100"/>
                  </a:lnTo>
                  <a:lnTo>
                    <a:pt x="84" y="100"/>
                  </a:lnTo>
                  <a:lnTo>
                    <a:pt x="89" y="100"/>
                  </a:lnTo>
                  <a:lnTo>
                    <a:pt x="94" y="97"/>
                  </a:lnTo>
                  <a:lnTo>
                    <a:pt x="96" y="92"/>
                  </a:lnTo>
                  <a:lnTo>
                    <a:pt x="97" y="87"/>
                  </a:lnTo>
                  <a:lnTo>
                    <a:pt x="97" y="38"/>
                  </a:lnTo>
                  <a:lnTo>
                    <a:pt x="97" y="38"/>
                  </a:lnTo>
                  <a:lnTo>
                    <a:pt x="96" y="31"/>
                  </a:lnTo>
                  <a:lnTo>
                    <a:pt x="94" y="27"/>
                  </a:lnTo>
                  <a:lnTo>
                    <a:pt x="89" y="25"/>
                  </a:lnTo>
                  <a:lnTo>
                    <a:pt x="84" y="24"/>
                  </a:lnTo>
                  <a:lnTo>
                    <a:pt x="65" y="24"/>
                  </a:lnTo>
                  <a:lnTo>
                    <a:pt x="65" y="0"/>
                  </a:lnTo>
                  <a:lnTo>
                    <a:pt x="48" y="0"/>
                  </a:lnTo>
                  <a:lnTo>
                    <a:pt x="48" y="24"/>
                  </a:lnTo>
                  <a:lnTo>
                    <a:pt x="27" y="24"/>
                  </a:lnTo>
                  <a:lnTo>
                    <a:pt x="27" y="24"/>
                  </a:lnTo>
                  <a:lnTo>
                    <a:pt x="23" y="25"/>
                  </a:lnTo>
                  <a:lnTo>
                    <a:pt x="18" y="27"/>
                  </a:lnTo>
                  <a:lnTo>
                    <a:pt x="16" y="31"/>
                  </a:lnTo>
                  <a:lnTo>
                    <a:pt x="15" y="38"/>
                  </a:lnTo>
                  <a:lnTo>
                    <a:pt x="15" y="79"/>
                  </a:lnTo>
                  <a:lnTo>
                    <a:pt x="15" y="79"/>
                  </a:lnTo>
                  <a:lnTo>
                    <a:pt x="15" y="105"/>
                  </a:lnTo>
                  <a:lnTo>
                    <a:pt x="11" y="125"/>
                  </a:lnTo>
                  <a:lnTo>
                    <a:pt x="7" y="143"/>
                  </a:lnTo>
                  <a:lnTo>
                    <a:pt x="0" y="160"/>
                  </a:lnTo>
                  <a:lnTo>
                    <a:pt x="15" y="170"/>
                  </a:lnTo>
                  <a:lnTo>
                    <a:pt x="15" y="170"/>
                  </a:lnTo>
                  <a:lnTo>
                    <a:pt x="21" y="154"/>
                  </a:lnTo>
                  <a:lnTo>
                    <a:pt x="27" y="138"/>
                  </a:lnTo>
                  <a:lnTo>
                    <a:pt x="27" y="160"/>
                  </a:lnTo>
                  <a:lnTo>
                    <a:pt x="27" y="160"/>
                  </a:lnTo>
                  <a:lnTo>
                    <a:pt x="27" y="166"/>
                  </a:lnTo>
                  <a:lnTo>
                    <a:pt x="30" y="170"/>
                  </a:lnTo>
                  <a:lnTo>
                    <a:pt x="34" y="173"/>
                  </a:lnTo>
                  <a:lnTo>
                    <a:pt x="40" y="173"/>
                  </a:lnTo>
                  <a:lnTo>
                    <a:pt x="88" y="173"/>
                  </a:lnTo>
                  <a:lnTo>
                    <a:pt x="88" y="173"/>
                  </a:lnTo>
                  <a:lnTo>
                    <a:pt x="94" y="173"/>
                  </a:lnTo>
                  <a:lnTo>
                    <a:pt x="97" y="170"/>
                  </a:lnTo>
                  <a:lnTo>
                    <a:pt x="100" y="166"/>
                  </a:lnTo>
                  <a:lnTo>
                    <a:pt x="102" y="160"/>
                  </a:lnTo>
                  <a:lnTo>
                    <a:pt x="102" y="128"/>
                  </a:lnTo>
                  <a:lnTo>
                    <a:pt x="102" y="128"/>
                  </a:lnTo>
                  <a:lnTo>
                    <a:pt x="100" y="122"/>
                  </a:lnTo>
                  <a:lnTo>
                    <a:pt x="97" y="117"/>
                  </a:lnTo>
                  <a:lnTo>
                    <a:pt x="94" y="116"/>
                  </a:lnTo>
                  <a:lnTo>
                    <a:pt x="88" y="114"/>
                  </a:lnTo>
                  <a:lnTo>
                    <a:pt x="88" y="114"/>
                  </a:lnTo>
                  <a:close/>
                  <a:moveTo>
                    <a:pt x="75" y="85"/>
                  </a:moveTo>
                  <a:lnTo>
                    <a:pt x="32" y="85"/>
                  </a:lnTo>
                  <a:lnTo>
                    <a:pt x="32" y="68"/>
                  </a:lnTo>
                  <a:lnTo>
                    <a:pt x="78" y="68"/>
                  </a:lnTo>
                  <a:lnTo>
                    <a:pt x="78" y="81"/>
                  </a:lnTo>
                  <a:lnTo>
                    <a:pt x="78" y="81"/>
                  </a:lnTo>
                  <a:lnTo>
                    <a:pt x="78" y="84"/>
                  </a:lnTo>
                  <a:lnTo>
                    <a:pt x="75" y="85"/>
                  </a:lnTo>
                  <a:lnTo>
                    <a:pt x="75" y="85"/>
                  </a:lnTo>
                  <a:close/>
                  <a:moveTo>
                    <a:pt x="37" y="38"/>
                  </a:moveTo>
                  <a:lnTo>
                    <a:pt x="75" y="38"/>
                  </a:lnTo>
                  <a:lnTo>
                    <a:pt x="75" y="38"/>
                  </a:lnTo>
                  <a:lnTo>
                    <a:pt x="78" y="39"/>
                  </a:lnTo>
                  <a:lnTo>
                    <a:pt x="78" y="43"/>
                  </a:lnTo>
                  <a:lnTo>
                    <a:pt x="78" y="54"/>
                  </a:lnTo>
                  <a:lnTo>
                    <a:pt x="32" y="54"/>
                  </a:lnTo>
                  <a:lnTo>
                    <a:pt x="32" y="43"/>
                  </a:lnTo>
                  <a:lnTo>
                    <a:pt x="32" y="43"/>
                  </a:lnTo>
                  <a:lnTo>
                    <a:pt x="34" y="39"/>
                  </a:lnTo>
                  <a:lnTo>
                    <a:pt x="37" y="38"/>
                  </a:lnTo>
                  <a:lnTo>
                    <a:pt x="37" y="38"/>
                  </a:lnTo>
                  <a:close/>
                  <a:moveTo>
                    <a:pt x="83" y="154"/>
                  </a:moveTo>
                  <a:lnTo>
                    <a:pt x="83" y="154"/>
                  </a:lnTo>
                  <a:lnTo>
                    <a:pt x="83" y="157"/>
                  </a:lnTo>
                  <a:lnTo>
                    <a:pt x="80" y="157"/>
                  </a:lnTo>
                  <a:lnTo>
                    <a:pt x="48" y="157"/>
                  </a:lnTo>
                  <a:lnTo>
                    <a:pt x="48" y="157"/>
                  </a:lnTo>
                  <a:lnTo>
                    <a:pt x="45" y="157"/>
                  </a:lnTo>
                  <a:lnTo>
                    <a:pt x="45" y="154"/>
                  </a:lnTo>
                  <a:lnTo>
                    <a:pt x="45" y="133"/>
                  </a:lnTo>
                  <a:lnTo>
                    <a:pt x="45" y="133"/>
                  </a:lnTo>
                  <a:lnTo>
                    <a:pt x="45" y="130"/>
                  </a:lnTo>
                  <a:lnTo>
                    <a:pt x="48" y="128"/>
                  </a:lnTo>
                  <a:lnTo>
                    <a:pt x="80" y="128"/>
                  </a:lnTo>
                  <a:lnTo>
                    <a:pt x="80" y="128"/>
                  </a:lnTo>
                  <a:lnTo>
                    <a:pt x="83" y="130"/>
                  </a:lnTo>
                  <a:lnTo>
                    <a:pt x="83" y="133"/>
                  </a:lnTo>
                  <a:lnTo>
                    <a:pt x="83" y="154"/>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2" name="Freeform 298"/>
            <p:cNvSpPr>
              <a:spLocks noChangeAspect="1" noEditPoints="1"/>
            </p:cNvSpPr>
            <p:nvPr userDrawn="1"/>
          </p:nvSpPr>
          <p:spPr bwMode="auto">
            <a:xfrm>
              <a:off x="5956098" y="4538018"/>
              <a:ext cx="530207" cy="644589"/>
            </a:xfrm>
            <a:custGeom>
              <a:avLst/>
              <a:gdLst/>
              <a:ahLst/>
              <a:cxnLst>
                <a:cxn ang="0">
                  <a:pos x="155" y="184"/>
                </a:cxn>
                <a:cxn ang="0">
                  <a:pos x="152" y="192"/>
                </a:cxn>
                <a:cxn ang="0">
                  <a:pos x="146" y="196"/>
                </a:cxn>
                <a:cxn ang="0">
                  <a:pos x="136" y="196"/>
                </a:cxn>
                <a:cxn ang="0">
                  <a:pos x="127" y="196"/>
                </a:cxn>
                <a:cxn ang="0">
                  <a:pos x="122" y="196"/>
                </a:cxn>
                <a:cxn ang="0">
                  <a:pos x="119" y="189"/>
                </a:cxn>
                <a:cxn ang="0">
                  <a:pos x="117" y="142"/>
                </a:cxn>
                <a:cxn ang="0">
                  <a:pos x="166" y="126"/>
                </a:cxn>
                <a:cxn ang="0">
                  <a:pos x="117" y="86"/>
                </a:cxn>
                <a:cxn ang="0">
                  <a:pos x="139" y="75"/>
                </a:cxn>
                <a:cxn ang="0">
                  <a:pos x="166" y="95"/>
                </a:cxn>
                <a:cxn ang="0">
                  <a:pos x="176" y="78"/>
                </a:cxn>
                <a:cxn ang="0">
                  <a:pos x="144" y="56"/>
                </a:cxn>
                <a:cxn ang="0">
                  <a:pos x="165" y="34"/>
                </a:cxn>
                <a:cxn ang="0">
                  <a:pos x="152" y="22"/>
                </a:cxn>
                <a:cxn ang="0">
                  <a:pos x="132" y="45"/>
                </a:cxn>
                <a:cxn ang="0">
                  <a:pos x="119" y="34"/>
                </a:cxn>
                <a:cxn ang="0">
                  <a:pos x="127" y="0"/>
                </a:cxn>
                <a:cxn ang="0">
                  <a:pos x="108" y="22"/>
                </a:cxn>
                <a:cxn ang="0">
                  <a:pos x="98" y="11"/>
                </a:cxn>
                <a:cxn ang="0">
                  <a:pos x="95" y="7"/>
                </a:cxn>
                <a:cxn ang="0">
                  <a:pos x="85" y="3"/>
                </a:cxn>
                <a:cxn ang="0">
                  <a:pos x="32" y="2"/>
                </a:cxn>
                <a:cxn ang="0">
                  <a:pos x="70" y="18"/>
                </a:cxn>
                <a:cxn ang="0">
                  <a:pos x="57" y="32"/>
                </a:cxn>
                <a:cxn ang="0">
                  <a:pos x="43" y="46"/>
                </a:cxn>
                <a:cxn ang="0">
                  <a:pos x="11" y="34"/>
                </a:cxn>
                <a:cxn ang="0">
                  <a:pos x="30" y="57"/>
                </a:cxn>
                <a:cxn ang="0">
                  <a:pos x="14" y="68"/>
                </a:cxn>
                <a:cxn ang="0">
                  <a:pos x="8" y="95"/>
                </a:cxn>
                <a:cxn ang="0">
                  <a:pos x="35" y="75"/>
                </a:cxn>
                <a:cxn ang="0">
                  <a:pos x="54" y="86"/>
                </a:cxn>
                <a:cxn ang="0">
                  <a:pos x="54" y="95"/>
                </a:cxn>
                <a:cxn ang="0">
                  <a:pos x="8" y="126"/>
                </a:cxn>
                <a:cxn ang="0">
                  <a:pos x="49" y="142"/>
                </a:cxn>
                <a:cxn ang="0">
                  <a:pos x="43" y="159"/>
                </a:cxn>
                <a:cxn ang="0">
                  <a:pos x="35" y="175"/>
                </a:cxn>
                <a:cxn ang="0">
                  <a:pos x="6" y="199"/>
                </a:cxn>
                <a:cxn ang="0">
                  <a:pos x="16" y="215"/>
                </a:cxn>
                <a:cxn ang="0">
                  <a:pos x="35" y="200"/>
                </a:cxn>
                <a:cxn ang="0">
                  <a:pos x="51" y="184"/>
                </a:cxn>
                <a:cxn ang="0">
                  <a:pos x="62" y="164"/>
                </a:cxn>
                <a:cxn ang="0">
                  <a:pos x="68" y="142"/>
                </a:cxn>
                <a:cxn ang="0">
                  <a:pos x="100" y="191"/>
                </a:cxn>
                <a:cxn ang="0">
                  <a:pos x="100" y="200"/>
                </a:cxn>
                <a:cxn ang="0">
                  <a:pos x="108" y="210"/>
                </a:cxn>
                <a:cxn ang="0">
                  <a:pos x="122" y="213"/>
                </a:cxn>
                <a:cxn ang="0">
                  <a:pos x="136" y="213"/>
                </a:cxn>
                <a:cxn ang="0">
                  <a:pos x="149" y="213"/>
                </a:cxn>
                <a:cxn ang="0">
                  <a:pos x="160" y="211"/>
                </a:cxn>
                <a:cxn ang="0">
                  <a:pos x="166" y="207"/>
                </a:cxn>
                <a:cxn ang="0">
                  <a:pos x="171" y="191"/>
                </a:cxn>
                <a:cxn ang="0">
                  <a:pos x="155" y="165"/>
                </a:cxn>
                <a:cxn ang="0">
                  <a:pos x="87" y="24"/>
                </a:cxn>
                <a:cxn ang="0">
                  <a:pos x="97" y="35"/>
                </a:cxn>
                <a:cxn ang="0">
                  <a:pos x="133" y="70"/>
                </a:cxn>
                <a:cxn ang="0">
                  <a:pos x="41" y="70"/>
                </a:cxn>
                <a:cxn ang="0">
                  <a:pos x="87" y="24"/>
                </a:cxn>
                <a:cxn ang="0">
                  <a:pos x="71" y="126"/>
                </a:cxn>
                <a:cxn ang="0">
                  <a:pos x="73" y="97"/>
                </a:cxn>
                <a:cxn ang="0">
                  <a:pos x="100" y="86"/>
                </a:cxn>
                <a:cxn ang="0">
                  <a:pos x="71" y="126"/>
                </a:cxn>
              </a:cxnLst>
              <a:rect l="0" t="0" r="r" b="b"/>
              <a:pathLst>
                <a:path w="176" h="215">
                  <a:moveTo>
                    <a:pt x="155" y="184"/>
                  </a:moveTo>
                  <a:lnTo>
                    <a:pt x="155" y="184"/>
                  </a:lnTo>
                  <a:lnTo>
                    <a:pt x="154" y="189"/>
                  </a:lnTo>
                  <a:lnTo>
                    <a:pt x="152" y="192"/>
                  </a:lnTo>
                  <a:lnTo>
                    <a:pt x="151" y="196"/>
                  </a:lnTo>
                  <a:lnTo>
                    <a:pt x="146" y="196"/>
                  </a:lnTo>
                  <a:lnTo>
                    <a:pt x="146" y="196"/>
                  </a:lnTo>
                  <a:lnTo>
                    <a:pt x="136" y="196"/>
                  </a:lnTo>
                  <a:lnTo>
                    <a:pt x="136" y="196"/>
                  </a:lnTo>
                  <a:lnTo>
                    <a:pt x="127" y="196"/>
                  </a:lnTo>
                  <a:lnTo>
                    <a:pt x="127" y="196"/>
                  </a:lnTo>
                  <a:lnTo>
                    <a:pt x="122" y="196"/>
                  </a:lnTo>
                  <a:lnTo>
                    <a:pt x="120" y="192"/>
                  </a:lnTo>
                  <a:lnTo>
                    <a:pt x="119" y="189"/>
                  </a:lnTo>
                  <a:lnTo>
                    <a:pt x="117" y="184"/>
                  </a:lnTo>
                  <a:lnTo>
                    <a:pt x="117" y="142"/>
                  </a:lnTo>
                  <a:lnTo>
                    <a:pt x="166" y="142"/>
                  </a:lnTo>
                  <a:lnTo>
                    <a:pt x="166" y="126"/>
                  </a:lnTo>
                  <a:lnTo>
                    <a:pt x="117" y="126"/>
                  </a:lnTo>
                  <a:lnTo>
                    <a:pt x="117" y="86"/>
                  </a:lnTo>
                  <a:lnTo>
                    <a:pt x="139" y="86"/>
                  </a:lnTo>
                  <a:lnTo>
                    <a:pt x="139" y="75"/>
                  </a:lnTo>
                  <a:lnTo>
                    <a:pt x="139" y="75"/>
                  </a:lnTo>
                  <a:lnTo>
                    <a:pt x="166" y="95"/>
                  </a:lnTo>
                  <a:lnTo>
                    <a:pt x="176" y="78"/>
                  </a:lnTo>
                  <a:lnTo>
                    <a:pt x="176" y="78"/>
                  </a:lnTo>
                  <a:lnTo>
                    <a:pt x="159" y="68"/>
                  </a:lnTo>
                  <a:lnTo>
                    <a:pt x="144" y="56"/>
                  </a:lnTo>
                  <a:lnTo>
                    <a:pt x="144" y="56"/>
                  </a:lnTo>
                  <a:lnTo>
                    <a:pt x="165" y="34"/>
                  </a:lnTo>
                  <a:lnTo>
                    <a:pt x="152" y="22"/>
                  </a:lnTo>
                  <a:lnTo>
                    <a:pt x="152" y="22"/>
                  </a:lnTo>
                  <a:lnTo>
                    <a:pt x="132" y="45"/>
                  </a:lnTo>
                  <a:lnTo>
                    <a:pt x="132" y="45"/>
                  </a:lnTo>
                  <a:lnTo>
                    <a:pt x="119" y="34"/>
                  </a:lnTo>
                  <a:lnTo>
                    <a:pt x="119" y="34"/>
                  </a:lnTo>
                  <a:lnTo>
                    <a:pt x="139" y="11"/>
                  </a:lnTo>
                  <a:lnTo>
                    <a:pt x="127" y="0"/>
                  </a:lnTo>
                  <a:lnTo>
                    <a:pt x="127" y="0"/>
                  </a:lnTo>
                  <a:lnTo>
                    <a:pt x="108" y="22"/>
                  </a:lnTo>
                  <a:lnTo>
                    <a:pt x="108" y="22"/>
                  </a:lnTo>
                  <a:lnTo>
                    <a:pt x="98" y="11"/>
                  </a:lnTo>
                  <a:lnTo>
                    <a:pt x="98" y="11"/>
                  </a:lnTo>
                  <a:lnTo>
                    <a:pt x="95" y="7"/>
                  </a:lnTo>
                  <a:lnTo>
                    <a:pt x="90" y="3"/>
                  </a:lnTo>
                  <a:lnTo>
                    <a:pt x="85" y="3"/>
                  </a:lnTo>
                  <a:lnTo>
                    <a:pt x="79" y="2"/>
                  </a:lnTo>
                  <a:lnTo>
                    <a:pt x="32" y="2"/>
                  </a:lnTo>
                  <a:lnTo>
                    <a:pt x="32" y="18"/>
                  </a:lnTo>
                  <a:lnTo>
                    <a:pt x="70" y="18"/>
                  </a:lnTo>
                  <a:lnTo>
                    <a:pt x="70" y="18"/>
                  </a:lnTo>
                  <a:lnTo>
                    <a:pt x="57" y="32"/>
                  </a:lnTo>
                  <a:lnTo>
                    <a:pt x="43" y="46"/>
                  </a:lnTo>
                  <a:lnTo>
                    <a:pt x="43" y="46"/>
                  </a:lnTo>
                  <a:lnTo>
                    <a:pt x="24" y="22"/>
                  </a:lnTo>
                  <a:lnTo>
                    <a:pt x="11" y="34"/>
                  </a:lnTo>
                  <a:lnTo>
                    <a:pt x="11" y="34"/>
                  </a:lnTo>
                  <a:lnTo>
                    <a:pt x="30" y="57"/>
                  </a:lnTo>
                  <a:lnTo>
                    <a:pt x="30" y="57"/>
                  </a:lnTo>
                  <a:lnTo>
                    <a:pt x="14" y="68"/>
                  </a:lnTo>
                  <a:lnTo>
                    <a:pt x="0" y="78"/>
                  </a:lnTo>
                  <a:lnTo>
                    <a:pt x="8" y="95"/>
                  </a:lnTo>
                  <a:lnTo>
                    <a:pt x="8" y="95"/>
                  </a:lnTo>
                  <a:lnTo>
                    <a:pt x="35" y="75"/>
                  </a:lnTo>
                  <a:lnTo>
                    <a:pt x="35" y="86"/>
                  </a:lnTo>
                  <a:lnTo>
                    <a:pt x="54" y="86"/>
                  </a:lnTo>
                  <a:lnTo>
                    <a:pt x="54" y="95"/>
                  </a:lnTo>
                  <a:lnTo>
                    <a:pt x="54" y="95"/>
                  </a:lnTo>
                  <a:lnTo>
                    <a:pt x="52" y="126"/>
                  </a:lnTo>
                  <a:lnTo>
                    <a:pt x="8" y="126"/>
                  </a:lnTo>
                  <a:lnTo>
                    <a:pt x="8" y="142"/>
                  </a:lnTo>
                  <a:lnTo>
                    <a:pt x="49" y="142"/>
                  </a:lnTo>
                  <a:lnTo>
                    <a:pt x="49" y="142"/>
                  </a:lnTo>
                  <a:lnTo>
                    <a:pt x="43" y="159"/>
                  </a:lnTo>
                  <a:lnTo>
                    <a:pt x="39" y="167"/>
                  </a:lnTo>
                  <a:lnTo>
                    <a:pt x="35" y="175"/>
                  </a:lnTo>
                  <a:lnTo>
                    <a:pt x="22" y="188"/>
                  </a:lnTo>
                  <a:lnTo>
                    <a:pt x="6" y="199"/>
                  </a:lnTo>
                  <a:lnTo>
                    <a:pt x="16" y="215"/>
                  </a:lnTo>
                  <a:lnTo>
                    <a:pt x="16" y="215"/>
                  </a:lnTo>
                  <a:lnTo>
                    <a:pt x="25" y="208"/>
                  </a:lnTo>
                  <a:lnTo>
                    <a:pt x="35" y="200"/>
                  </a:lnTo>
                  <a:lnTo>
                    <a:pt x="43" y="192"/>
                  </a:lnTo>
                  <a:lnTo>
                    <a:pt x="51" y="184"/>
                  </a:lnTo>
                  <a:lnTo>
                    <a:pt x="57" y="175"/>
                  </a:lnTo>
                  <a:lnTo>
                    <a:pt x="62" y="164"/>
                  </a:lnTo>
                  <a:lnTo>
                    <a:pt x="65" y="154"/>
                  </a:lnTo>
                  <a:lnTo>
                    <a:pt x="68" y="142"/>
                  </a:lnTo>
                  <a:lnTo>
                    <a:pt x="100" y="142"/>
                  </a:lnTo>
                  <a:lnTo>
                    <a:pt x="100" y="191"/>
                  </a:lnTo>
                  <a:lnTo>
                    <a:pt x="100" y="191"/>
                  </a:lnTo>
                  <a:lnTo>
                    <a:pt x="100" y="200"/>
                  </a:lnTo>
                  <a:lnTo>
                    <a:pt x="105" y="207"/>
                  </a:lnTo>
                  <a:lnTo>
                    <a:pt x="108" y="210"/>
                  </a:lnTo>
                  <a:lnTo>
                    <a:pt x="111" y="211"/>
                  </a:lnTo>
                  <a:lnTo>
                    <a:pt x="122" y="213"/>
                  </a:lnTo>
                  <a:lnTo>
                    <a:pt x="122" y="213"/>
                  </a:lnTo>
                  <a:lnTo>
                    <a:pt x="136" y="213"/>
                  </a:lnTo>
                  <a:lnTo>
                    <a:pt x="136" y="213"/>
                  </a:lnTo>
                  <a:lnTo>
                    <a:pt x="149" y="213"/>
                  </a:lnTo>
                  <a:lnTo>
                    <a:pt x="149" y="213"/>
                  </a:lnTo>
                  <a:lnTo>
                    <a:pt x="160" y="211"/>
                  </a:lnTo>
                  <a:lnTo>
                    <a:pt x="163" y="210"/>
                  </a:lnTo>
                  <a:lnTo>
                    <a:pt x="166" y="207"/>
                  </a:lnTo>
                  <a:lnTo>
                    <a:pt x="171" y="200"/>
                  </a:lnTo>
                  <a:lnTo>
                    <a:pt x="171" y="191"/>
                  </a:lnTo>
                  <a:lnTo>
                    <a:pt x="171" y="165"/>
                  </a:lnTo>
                  <a:lnTo>
                    <a:pt x="155" y="165"/>
                  </a:lnTo>
                  <a:lnTo>
                    <a:pt x="155" y="184"/>
                  </a:lnTo>
                  <a:close/>
                  <a:moveTo>
                    <a:pt x="87" y="24"/>
                  </a:moveTo>
                  <a:lnTo>
                    <a:pt x="87" y="24"/>
                  </a:lnTo>
                  <a:lnTo>
                    <a:pt x="97" y="35"/>
                  </a:lnTo>
                  <a:lnTo>
                    <a:pt x="108" y="48"/>
                  </a:lnTo>
                  <a:lnTo>
                    <a:pt x="133" y="70"/>
                  </a:lnTo>
                  <a:lnTo>
                    <a:pt x="41" y="70"/>
                  </a:lnTo>
                  <a:lnTo>
                    <a:pt x="41" y="70"/>
                  </a:lnTo>
                  <a:lnTo>
                    <a:pt x="66" y="48"/>
                  </a:lnTo>
                  <a:lnTo>
                    <a:pt x="87" y="24"/>
                  </a:lnTo>
                  <a:lnTo>
                    <a:pt x="87" y="24"/>
                  </a:lnTo>
                  <a:close/>
                  <a:moveTo>
                    <a:pt x="71" y="126"/>
                  </a:moveTo>
                  <a:lnTo>
                    <a:pt x="71" y="126"/>
                  </a:lnTo>
                  <a:lnTo>
                    <a:pt x="73" y="97"/>
                  </a:lnTo>
                  <a:lnTo>
                    <a:pt x="73" y="86"/>
                  </a:lnTo>
                  <a:lnTo>
                    <a:pt x="100" y="86"/>
                  </a:lnTo>
                  <a:lnTo>
                    <a:pt x="100" y="126"/>
                  </a:lnTo>
                  <a:lnTo>
                    <a:pt x="71" y="126"/>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3" name="Freeform 299"/>
            <p:cNvSpPr>
              <a:spLocks noChangeAspect="1" noEditPoints="1"/>
            </p:cNvSpPr>
            <p:nvPr userDrawn="1"/>
          </p:nvSpPr>
          <p:spPr bwMode="auto">
            <a:xfrm>
              <a:off x="2889333" y="6134431"/>
              <a:ext cx="198828" cy="198799"/>
            </a:xfrm>
            <a:custGeom>
              <a:avLst/>
              <a:gdLst/>
              <a:ahLst/>
              <a:cxnLst>
                <a:cxn ang="0">
                  <a:pos x="65" y="39"/>
                </a:cxn>
                <a:cxn ang="0">
                  <a:pos x="19" y="39"/>
                </a:cxn>
                <a:cxn ang="0">
                  <a:pos x="19" y="39"/>
                </a:cxn>
                <a:cxn ang="0">
                  <a:pos x="21" y="44"/>
                </a:cxn>
                <a:cxn ang="0">
                  <a:pos x="24" y="47"/>
                </a:cxn>
                <a:cxn ang="0">
                  <a:pos x="29" y="50"/>
                </a:cxn>
                <a:cxn ang="0">
                  <a:pos x="35" y="52"/>
                </a:cxn>
                <a:cxn ang="0">
                  <a:pos x="35" y="52"/>
                </a:cxn>
                <a:cxn ang="0">
                  <a:pos x="40" y="50"/>
                </a:cxn>
                <a:cxn ang="0">
                  <a:pos x="43" y="49"/>
                </a:cxn>
                <a:cxn ang="0">
                  <a:pos x="49" y="44"/>
                </a:cxn>
                <a:cxn ang="0">
                  <a:pos x="62" y="55"/>
                </a:cxn>
                <a:cxn ang="0">
                  <a:pos x="62" y="55"/>
                </a:cxn>
                <a:cxn ang="0">
                  <a:pos x="56" y="60"/>
                </a:cxn>
                <a:cxn ang="0">
                  <a:pos x="49" y="63"/>
                </a:cxn>
                <a:cxn ang="0">
                  <a:pos x="43" y="66"/>
                </a:cxn>
                <a:cxn ang="0">
                  <a:pos x="35" y="66"/>
                </a:cxn>
                <a:cxn ang="0">
                  <a:pos x="35" y="66"/>
                </a:cxn>
                <a:cxn ang="0">
                  <a:pos x="27" y="66"/>
                </a:cxn>
                <a:cxn ang="0">
                  <a:pos x="21" y="65"/>
                </a:cxn>
                <a:cxn ang="0">
                  <a:pos x="14" y="61"/>
                </a:cxn>
                <a:cxn ang="0">
                  <a:pos x="10" y="57"/>
                </a:cxn>
                <a:cxn ang="0">
                  <a:pos x="5" y="52"/>
                </a:cxn>
                <a:cxn ang="0">
                  <a:pos x="2" y="47"/>
                </a:cxn>
                <a:cxn ang="0">
                  <a:pos x="0" y="41"/>
                </a:cxn>
                <a:cxn ang="0">
                  <a:pos x="0" y="33"/>
                </a:cxn>
                <a:cxn ang="0">
                  <a:pos x="0" y="33"/>
                </a:cxn>
                <a:cxn ang="0">
                  <a:pos x="0" y="27"/>
                </a:cxn>
                <a:cxn ang="0">
                  <a:pos x="2" y="20"/>
                </a:cxn>
                <a:cxn ang="0">
                  <a:pos x="5" y="14"/>
                </a:cxn>
                <a:cxn ang="0">
                  <a:pos x="8" y="9"/>
                </a:cxn>
                <a:cxn ang="0">
                  <a:pos x="13" y="4"/>
                </a:cxn>
                <a:cxn ang="0">
                  <a:pos x="19" y="1"/>
                </a:cxn>
                <a:cxn ang="0">
                  <a:pos x="26" y="0"/>
                </a:cxn>
                <a:cxn ang="0">
                  <a:pos x="32" y="0"/>
                </a:cxn>
                <a:cxn ang="0">
                  <a:pos x="32" y="0"/>
                </a:cxn>
                <a:cxn ang="0">
                  <a:pos x="40" y="0"/>
                </a:cxn>
                <a:cxn ang="0">
                  <a:pos x="48" y="1"/>
                </a:cxn>
                <a:cxn ang="0">
                  <a:pos x="53" y="6"/>
                </a:cxn>
                <a:cxn ang="0">
                  <a:pos x="57" y="11"/>
                </a:cxn>
                <a:cxn ang="0">
                  <a:pos x="62" y="15"/>
                </a:cxn>
                <a:cxn ang="0">
                  <a:pos x="64" y="23"/>
                </a:cxn>
                <a:cxn ang="0">
                  <a:pos x="65" y="30"/>
                </a:cxn>
                <a:cxn ang="0">
                  <a:pos x="65" y="39"/>
                </a:cxn>
                <a:cxn ang="0">
                  <a:pos x="65" y="39"/>
                </a:cxn>
                <a:cxn ang="0">
                  <a:pos x="46" y="25"/>
                </a:cxn>
                <a:cxn ang="0">
                  <a:pos x="46" y="25"/>
                </a:cxn>
                <a:cxn ang="0">
                  <a:pos x="45" y="20"/>
                </a:cxn>
                <a:cxn ang="0">
                  <a:pos x="41" y="17"/>
                </a:cxn>
                <a:cxn ang="0">
                  <a:pos x="38" y="14"/>
                </a:cxn>
                <a:cxn ang="0">
                  <a:pos x="34" y="14"/>
                </a:cxn>
                <a:cxn ang="0">
                  <a:pos x="34" y="14"/>
                </a:cxn>
                <a:cxn ang="0">
                  <a:pos x="27" y="14"/>
                </a:cxn>
                <a:cxn ang="0">
                  <a:pos x="24" y="17"/>
                </a:cxn>
                <a:cxn ang="0">
                  <a:pos x="21" y="20"/>
                </a:cxn>
                <a:cxn ang="0">
                  <a:pos x="19" y="25"/>
                </a:cxn>
                <a:cxn ang="0">
                  <a:pos x="46" y="25"/>
                </a:cxn>
              </a:cxnLst>
              <a:rect l="0" t="0" r="r" b="b"/>
              <a:pathLst>
                <a:path w="65" h="66">
                  <a:moveTo>
                    <a:pt x="65" y="39"/>
                  </a:moveTo>
                  <a:lnTo>
                    <a:pt x="19" y="39"/>
                  </a:lnTo>
                  <a:lnTo>
                    <a:pt x="19" y="39"/>
                  </a:lnTo>
                  <a:lnTo>
                    <a:pt x="21" y="44"/>
                  </a:lnTo>
                  <a:lnTo>
                    <a:pt x="24" y="47"/>
                  </a:lnTo>
                  <a:lnTo>
                    <a:pt x="29" y="50"/>
                  </a:lnTo>
                  <a:lnTo>
                    <a:pt x="35" y="52"/>
                  </a:lnTo>
                  <a:lnTo>
                    <a:pt x="35" y="52"/>
                  </a:lnTo>
                  <a:lnTo>
                    <a:pt x="40" y="50"/>
                  </a:lnTo>
                  <a:lnTo>
                    <a:pt x="43" y="49"/>
                  </a:lnTo>
                  <a:lnTo>
                    <a:pt x="49" y="44"/>
                  </a:lnTo>
                  <a:lnTo>
                    <a:pt x="62" y="55"/>
                  </a:lnTo>
                  <a:lnTo>
                    <a:pt x="62" y="55"/>
                  </a:lnTo>
                  <a:lnTo>
                    <a:pt x="56" y="60"/>
                  </a:lnTo>
                  <a:lnTo>
                    <a:pt x="49" y="63"/>
                  </a:lnTo>
                  <a:lnTo>
                    <a:pt x="43" y="66"/>
                  </a:lnTo>
                  <a:lnTo>
                    <a:pt x="35" y="66"/>
                  </a:lnTo>
                  <a:lnTo>
                    <a:pt x="35" y="66"/>
                  </a:lnTo>
                  <a:lnTo>
                    <a:pt x="27" y="66"/>
                  </a:lnTo>
                  <a:lnTo>
                    <a:pt x="21" y="65"/>
                  </a:lnTo>
                  <a:lnTo>
                    <a:pt x="14" y="61"/>
                  </a:lnTo>
                  <a:lnTo>
                    <a:pt x="10" y="57"/>
                  </a:lnTo>
                  <a:lnTo>
                    <a:pt x="5" y="52"/>
                  </a:lnTo>
                  <a:lnTo>
                    <a:pt x="2" y="47"/>
                  </a:lnTo>
                  <a:lnTo>
                    <a:pt x="0" y="41"/>
                  </a:lnTo>
                  <a:lnTo>
                    <a:pt x="0" y="33"/>
                  </a:lnTo>
                  <a:lnTo>
                    <a:pt x="0" y="33"/>
                  </a:lnTo>
                  <a:lnTo>
                    <a:pt x="0" y="27"/>
                  </a:lnTo>
                  <a:lnTo>
                    <a:pt x="2" y="20"/>
                  </a:lnTo>
                  <a:lnTo>
                    <a:pt x="5" y="14"/>
                  </a:lnTo>
                  <a:lnTo>
                    <a:pt x="8" y="9"/>
                  </a:lnTo>
                  <a:lnTo>
                    <a:pt x="13" y="4"/>
                  </a:lnTo>
                  <a:lnTo>
                    <a:pt x="19" y="1"/>
                  </a:lnTo>
                  <a:lnTo>
                    <a:pt x="26" y="0"/>
                  </a:lnTo>
                  <a:lnTo>
                    <a:pt x="32" y="0"/>
                  </a:lnTo>
                  <a:lnTo>
                    <a:pt x="32" y="0"/>
                  </a:lnTo>
                  <a:lnTo>
                    <a:pt x="40" y="0"/>
                  </a:lnTo>
                  <a:lnTo>
                    <a:pt x="48" y="1"/>
                  </a:lnTo>
                  <a:lnTo>
                    <a:pt x="53" y="6"/>
                  </a:lnTo>
                  <a:lnTo>
                    <a:pt x="57" y="11"/>
                  </a:lnTo>
                  <a:lnTo>
                    <a:pt x="62" y="15"/>
                  </a:lnTo>
                  <a:lnTo>
                    <a:pt x="64" y="23"/>
                  </a:lnTo>
                  <a:lnTo>
                    <a:pt x="65" y="30"/>
                  </a:lnTo>
                  <a:lnTo>
                    <a:pt x="65" y="39"/>
                  </a:lnTo>
                  <a:lnTo>
                    <a:pt x="65" y="39"/>
                  </a:lnTo>
                  <a:close/>
                  <a:moveTo>
                    <a:pt x="46" y="25"/>
                  </a:moveTo>
                  <a:lnTo>
                    <a:pt x="46" y="25"/>
                  </a:lnTo>
                  <a:lnTo>
                    <a:pt x="45" y="20"/>
                  </a:lnTo>
                  <a:lnTo>
                    <a:pt x="41" y="17"/>
                  </a:lnTo>
                  <a:lnTo>
                    <a:pt x="38" y="14"/>
                  </a:lnTo>
                  <a:lnTo>
                    <a:pt x="34" y="14"/>
                  </a:lnTo>
                  <a:lnTo>
                    <a:pt x="34" y="14"/>
                  </a:lnTo>
                  <a:lnTo>
                    <a:pt x="27" y="14"/>
                  </a:lnTo>
                  <a:lnTo>
                    <a:pt x="24" y="17"/>
                  </a:lnTo>
                  <a:lnTo>
                    <a:pt x="21" y="20"/>
                  </a:lnTo>
                  <a:lnTo>
                    <a:pt x="19"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4" name="Freeform 300"/>
            <p:cNvSpPr>
              <a:spLocks noChangeAspect="1"/>
            </p:cNvSpPr>
            <p:nvPr userDrawn="1"/>
          </p:nvSpPr>
          <p:spPr bwMode="auto">
            <a:xfrm>
              <a:off x="2696530" y="6134431"/>
              <a:ext cx="132552" cy="180726"/>
            </a:xfrm>
            <a:custGeom>
              <a:avLst/>
              <a:gdLst/>
              <a:ahLst/>
              <a:cxnLst>
                <a:cxn ang="0">
                  <a:pos x="0" y="1"/>
                </a:cxn>
                <a:cxn ang="0">
                  <a:pos x="20" y="1"/>
                </a:cxn>
                <a:cxn ang="0">
                  <a:pos x="20" y="11"/>
                </a:cxn>
                <a:cxn ang="0">
                  <a:pos x="20" y="11"/>
                </a:cxn>
                <a:cxn ang="0">
                  <a:pos x="20" y="11"/>
                </a:cxn>
                <a:cxn ang="0">
                  <a:pos x="24" y="6"/>
                </a:cxn>
                <a:cxn ang="0">
                  <a:pos x="28" y="3"/>
                </a:cxn>
                <a:cxn ang="0">
                  <a:pos x="33" y="0"/>
                </a:cxn>
                <a:cxn ang="0">
                  <a:pos x="39" y="0"/>
                </a:cxn>
                <a:cxn ang="0">
                  <a:pos x="39" y="0"/>
                </a:cxn>
                <a:cxn ang="0">
                  <a:pos x="46" y="0"/>
                </a:cxn>
                <a:cxn ang="0">
                  <a:pos x="46" y="19"/>
                </a:cxn>
                <a:cxn ang="0">
                  <a:pos x="46" y="19"/>
                </a:cxn>
                <a:cxn ang="0">
                  <a:pos x="36" y="17"/>
                </a:cxn>
                <a:cxn ang="0">
                  <a:pos x="36" y="17"/>
                </a:cxn>
                <a:cxn ang="0">
                  <a:pos x="30" y="17"/>
                </a:cxn>
                <a:cxn ang="0">
                  <a:pos x="25" y="20"/>
                </a:cxn>
                <a:cxn ang="0">
                  <a:pos x="22" y="27"/>
                </a:cxn>
                <a:cxn ang="0">
                  <a:pos x="20" y="36"/>
                </a:cxn>
                <a:cxn ang="0">
                  <a:pos x="20" y="65"/>
                </a:cxn>
                <a:cxn ang="0">
                  <a:pos x="0" y="65"/>
                </a:cxn>
                <a:cxn ang="0">
                  <a:pos x="0" y="1"/>
                </a:cxn>
              </a:cxnLst>
              <a:rect l="0" t="0" r="r" b="b"/>
              <a:pathLst>
                <a:path w="46" h="65">
                  <a:moveTo>
                    <a:pt x="0" y="1"/>
                  </a:moveTo>
                  <a:lnTo>
                    <a:pt x="20" y="1"/>
                  </a:lnTo>
                  <a:lnTo>
                    <a:pt x="20" y="11"/>
                  </a:lnTo>
                  <a:lnTo>
                    <a:pt x="20" y="11"/>
                  </a:lnTo>
                  <a:lnTo>
                    <a:pt x="20" y="11"/>
                  </a:lnTo>
                  <a:lnTo>
                    <a:pt x="24" y="6"/>
                  </a:lnTo>
                  <a:lnTo>
                    <a:pt x="28" y="3"/>
                  </a:lnTo>
                  <a:lnTo>
                    <a:pt x="33" y="0"/>
                  </a:lnTo>
                  <a:lnTo>
                    <a:pt x="39" y="0"/>
                  </a:lnTo>
                  <a:lnTo>
                    <a:pt x="39" y="0"/>
                  </a:lnTo>
                  <a:lnTo>
                    <a:pt x="46" y="0"/>
                  </a:lnTo>
                  <a:lnTo>
                    <a:pt x="46" y="19"/>
                  </a:lnTo>
                  <a:lnTo>
                    <a:pt x="46" y="19"/>
                  </a:lnTo>
                  <a:lnTo>
                    <a:pt x="36" y="17"/>
                  </a:lnTo>
                  <a:lnTo>
                    <a:pt x="36" y="17"/>
                  </a:lnTo>
                  <a:lnTo>
                    <a:pt x="30" y="17"/>
                  </a:lnTo>
                  <a:lnTo>
                    <a:pt x="25" y="20"/>
                  </a:lnTo>
                  <a:lnTo>
                    <a:pt x="22" y="27"/>
                  </a:lnTo>
                  <a:lnTo>
                    <a:pt x="20" y="36"/>
                  </a:lnTo>
                  <a:lnTo>
                    <a:pt x="20"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5" name="Freeform 301"/>
            <p:cNvSpPr>
              <a:spLocks noChangeAspect="1"/>
            </p:cNvSpPr>
            <p:nvPr userDrawn="1"/>
          </p:nvSpPr>
          <p:spPr bwMode="auto">
            <a:xfrm>
              <a:off x="7010487" y="6266963"/>
              <a:ext cx="66276" cy="72290"/>
            </a:xfrm>
            <a:custGeom>
              <a:avLst/>
              <a:gdLst/>
              <a:ahLst/>
              <a:cxnLst>
                <a:cxn ang="0">
                  <a:pos x="13" y="0"/>
                </a:cxn>
                <a:cxn ang="0">
                  <a:pos x="13" y="0"/>
                </a:cxn>
                <a:cxn ang="0">
                  <a:pos x="16" y="2"/>
                </a:cxn>
                <a:cxn ang="0">
                  <a:pos x="21" y="3"/>
                </a:cxn>
                <a:cxn ang="0">
                  <a:pos x="22" y="8"/>
                </a:cxn>
                <a:cxn ang="0">
                  <a:pos x="24" y="11"/>
                </a:cxn>
                <a:cxn ang="0">
                  <a:pos x="24" y="11"/>
                </a:cxn>
                <a:cxn ang="0">
                  <a:pos x="22" y="16"/>
                </a:cxn>
                <a:cxn ang="0">
                  <a:pos x="21" y="19"/>
                </a:cxn>
                <a:cxn ang="0">
                  <a:pos x="16" y="22"/>
                </a:cxn>
                <a:cxn ang="0">
                  <a:pos x="13" y="24"/>
                </a:cxn>
                <a:cxn ang="0">
                  <a:pos x="13" y="24"/>
                </a:cxn>
                <a:cxn ang="0">
                  <a:pos x="8" y="22"/>
                </a:cxn>
                <a:cxn ang="0">
                  <a:pos x="3" y="21"/>
                </a:cxn>
                <a:cxn ang="0">
                  <a:pos x="2" y="16"/>
                </a:cxn>
                <a:cxn ang="0">
                  <a:pos x="0" y="13"/>
                </a:cxn>
                <a:cxn ang="0">
                  <a:pos x="0" y="13"/>
                </a:cxn>
                <a:cxn ang="0">
                  <a:pos x="2" y="8"/>
                </a:cxn>
                <a:cxn ang="0">
                  <a:pos x="3" y="3"/>
                </a:cxn>
                <a:cxn ang="0">
                  <a:pos x="8" y="2"/>
                </a:cxn>
                <a:cxn ang="0">
                  <a:pos x="13" y="0"/>
                </a:cxn>
                <a:cxn ang="0">
                  <a:pos x="13" y="0"/>
                </a:cxn>
              </a:cxnLst>
              <a:rect l="0" t="0" r="r" b="b"/>
              <a:pathLst>
                <a:path w="24" h="24">
                  <a:moveTo>
                    <a:pt x="13" y="0"/>
                  </a:moveTo>
                  <a:lnTo>
                    <a:pt x="13" y="0"/>
                  </a:lnTo>
                  <a:lnTo>
                    <a:pt x="16" y="2"/>
                  </a:lnTo>
                  <a:lnTo>
                    <a:pt x="21" y="3"/>
                  </a:lnTo>
                  <a:lnTo>
                    <a:pt x="22" y="8"/>
                  </a:lnTo>
                  <a:lnTo>
                    <a:pt x="24" y="11"/>
                  </a:lnTo>
                  <a:lnTo>
                    <a:pt x="24" y="11"/>
                  </a:lnTo>
                  <a:lnTo>
                    <a:pt x="22" y="16"/>
                  </a:lnTo>
                  <a:lnTo>
                    <a:pt x="21" y="19"/>
                  </a:lnTo>
                  <a:lnTo>
                    <a:pt x="16" y="22"/>
                  </a:lnTo>
                  <a:lnTo>
                    <a:pt x="13" y="24"/>
                  </a:lnTo>
                  <a:lnTo>
                    <a:pt x="13" y="24"/>
                  </a:lnTo>
                  <a:lnTo>
                    <a:pt x="8" y="22"/>
                  </a:lnTo>
                  <a:lnTo>
                    <a:pt x="3" y="21"/>
                  </a:lnTo>
                  <a:lnTo>
                    <a:pt x="2" y="16"/>
                  </a:lnTo>
                  <a:lnTo>
                    <a:pt x="0" y="13"/>
                  </a:lnTo>
                  <a:lnTo>
                    <a:pt x="0" y="13"/>
                  </a:lnTo>
                  <a:lnTo>
                    <a:pt x="2" y="8"/>
                  </a:lnTo>
                  <a:lnTo>
                    <a:pt x="3" y="3"/>
                  </a:lnTo>
                  <a:lnTo>
                    <a:pt x="8" y="2"/>
                  </a:lnTo>
                  <a:lnTo>
                    <a:pt x="13" y="0"/>
                  </a:lnTo>
                  <a:lnTo>
                    <a:pt x="13" y="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6" name="Freeform 302"/>
            <p:cNvSpPr>
              <a:spLocks noChangeAspect="1"/>
            </p:cNvSpPr>
            <p:nvPr userDrawn="1"/>
          </p:nvSpPr>
          <p:spPr bwMode="auto">
            <a:xfrm>
              <a:off x="6522456" y="6134431"/>
              <a:ext cx="138577" cy="180726"/>
            </a:xfrm>
            <a:custGeom>
              <a:avLst/>
              <a:gdLst/>
              <a:ahLst/>
              <a:cxnLst>
                <a:cxn ang="0">
                  <a:pos x="0" y="1"/>
                </a:cxn>
                <a:cxn ang="0">
                  <a:pos x="21" y="1"/>
                </a:cxn>
                <a:cxn ang="0">
                  <a:pos x="21" y="11"/>
                </a:cxn>
                <a:cxn ang="0">
                  <a:pos x="21" y="11"/>
                </a:cxn>
                <a:cxn ang="0">
                  <a:pos x="21" y="11"/>
                </a:cxn>
                <a:cxn ang="0">
                  <a:pos x="24" y="6"/>
                </a:cxn>
                <a:cxn ang="0">
                  <a:pos x="29" y="3"/>
                </a:cxn>
                <a:cxn ang="0">
                  <a:pos x="34" y="0"/>
                </a:cxn>
                <a:cxn ang="0">
                  <a:pos x="40" y="0"/>
                </a:cxn>
                <a:cxn ang="0">
                  <a:pos x="40" y="0"/>
                </a:cxn>
                <a:cxn ang="0">
                  <a:pos x="46" y="0"/>
                </a:cxn>
                <a:cxn ang="0">
                  <a:pos x="46" y="19"/>
                </a:cxn>
                <a:cxn ang="0">
                  <a:pos x="46" y="19"/>
                </a:cxn>
                <a:cxn ang="0">
                  <a:pos x="38" y="17"/>
                </a:cxn>
                <a:cxn ang="0">
                  <a:pos x="38" y="17"/>
                </a:cxn>
                <a:cxn ang="0">
                  <a:pos x="32" y="17"/>
                </a:cxn>
                <a:cxn ang="0">
                  <a:pos x="26" y="20"/>
                </a:cxn>
                <a:cxn ang="0">
                  <a:pos x="22" y="27"/>
                </a:cxn>
                <a:cxn ang="0">
                  <a:pos x="21" y="36"/>
                </a:cxn>
                <a:cxn ang="0">
                  <a:pos x="21" y="65"/>
                </a:cxn>
                <a:cxn ang="0">
                  <a:pos x="0" y="65"/>
                </a:cxn>
                <a:cxn ang="0">
                  <a:pos x="0" y="1"/>
                </a:cxn>
              </a:cxnLst>
              <a:rect l="0" t="0" r="r" b="b"/>
              <a:pathLst>
                <a:path w="46" h="65">
                  <a:moveTo>
                    <a:pt x="0" y="1"/>
                  </a:moveTo>
                  <a:lnTo>
                    <a:pt x="21" y="1"/>
                  </a:lnTo>
                  <a:lnTo>
                    <a:pt x="21" y="11"/>
                  </a:lnTo>
                  <a:lnTo>
                    <a:pt x="21" y="11"/>
                  </a:lnTo>
                  <a:lnTo>
                    <a:pt x="21" y="11"/>
                  </a:lnTo>
                  <a:lnTo>
                    <a:pt x="24" y="6"/>
                  </a:lnTo>
                  <a:lnTo>
                    <a:pt x="29" y="3"/>
                  </a:lnTo>
                  <a:lnTo>
                    <a:pt x="34" y="0"/>
                  </a:lnTo>
                  <a:lnTo>
                    <a:pt x="40" y="0"/>
                  </a:lnTo>
                  <a:lnTo>
                    <a:pt x="40" y="0"/>
                  </a:lnTo>
                  <a:lnTo>
                    <a:pt x="46" y="0"/>
                  </a:lnTo>
                  <a:lnTo>
                    <a:pt x="46" y="19"/>
                  </a:lnTo>
                  <a:lnTo>
                    <a:pt x="46" y="19"/>
                  </a:lnTo>
                  <a:lnTo>
                    <a:pt x="38" y="17"/>
                  </a:lnTo>
                  <a:lnTo>
                    <a:pt x="38" y="17"/>
                  </a:lnTo>
                  <a:lnTo>
                    <a:pt x="32" y="17"/>
                  </a:lnTo>
                  <a:lnTo>
                    <a:pt x="26" y="20"/>
                  </a:lnTo>
                  <a:lnTo>
                    <a:pt x="22" y="27"/>
                  </a:lnTo>
                  <a:lnTo>
                    <a:pt x="21" y="36"/>
                  </a:lnTo>
                  <a:lnTo>
                    <a:pt x="21"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7" name="Freeform 303"/>
            <p:cNvSpPr>
              <a:spLocks noChangeAspect="1" noEditPoints="1"/>
            </p:cNvSpPr>
            <p:nvPr userDrawn="1"/>
          </p:nvSpPr>
          <p:spPr bwMode="auto">
            <a:xfrm>
              <a:off x="6721283" y="6134431"/>
              <a:ext cx="198828" cy="198799"/>
            </a:xfrm>
            <a:custGeom>
              <a:avLst/>
              <a:gdLst/>
              <a:ahLst/>
              <a:cxnLst>
                <a:cxn ang="0">
                  <a:pos x="66" y="39"/>
                </a:cxn>
                <a:cxn ang="0">
                  <a:pos x="20" y="39"/>
                </a:cxn>
                <a:cxn ang="0">
                  <a:pos x="20" y="39"/>
                </a:cxn>
                <a:cxn ang="0">
                  <a:pos x="22" y="44"/>
                </a:cxn>
                <a:cxn ang="0">
                  <a:pos x="25" y="47"/>
                </a:cxn>
                <a:cxn ang="0">
                  <a:pos x="30" y="50"/>
                </a:cxn>
                <a:cxn ang="0">
                  <a:pos x="35" y="52"/>
                </a:cxn>
                <a:cxn ang="0">
                  <a:pos x="35" y="52"/>
                </a:cxn>
                <a:cxn ang="0">
                  <a:pos x="39" y="50"/>
                </a:cxn>
                <a:cxn ang="0">
                  <a:pos x="44" y="49"/>
                </a:cxn>
                <a:cxn ang="0">
                  <a:pos x="49" y="44"/>
                </a:cxn>
                <a:cxn ang="0">
                  <a:pos x="62" y="55"/>
                </a:cxn>
                <a:cxn ang="0">
                  <a:pos x="62" y="55"/>
                </a:cxn>
                <a:cxn ang="0">
                  <a:pos x="57" y="60"/>
                </a:cxn>
                <a:cxn ang="0">
                  <a:pos x="51" y="63"/>
                </a:cxn>
                <a:cxn ang="0">
                  <a:pos x="43" y="66"/>
                </a:cxn>
                <a:cxn ang="0">
                  <a:pos x="35" y="66"/>
                </a:cxn>
                <a:cxn ang="0">
                  <a:pos x="35" y="66"/>
                </a:cxn>
                <a:cxn ang="0">
                  <a:pos x="28" y="66"/>
                </a:cxn>
                <a:cxn ang="0">
                  <a:pos x="20" y="65"/>
                </a:cxn>
                <a:cxn ang="0">
                  <a:pos x="16" y="61"/>
                </a:cxn>
                <a:cxn ang="0">
                  <a:pos x="9" y="57"/>
                </a:cxn>
                <a:cxn ang="0">
                  <a:pos x="6" y="52"/>
                </a:cxn>
                <a:cxn ang="0">
                  <a:pos x="3" y="47"/>
                </a:cxn>
                <a:cxn ang="0">
                  <a:pos x="0" y="41"/>
                </a:cxn>
                <a:cxn ang="0">
                  <a:pos x="0" y="33"/>
                </a:cxn>
                <a:cxn ang="0">
                  <a:pos x="0" y="33"/>
                </a:cxn>
                <a:cxn ang="0">
                  <a:pos x="0" y="27"/>
                </a:cxn>
                <a:cxn ang="0">
                  <a:pos x="1" y="20"/>
                </a:cxn>
                <a:cxn ang="0">
                  <a:pos x="5" y="14"/>
                </a:cxn>
                <a:cxn ang="0">
                  <a:pos x="9" y="9"/>
                </a:cxn>
                <a:cxn ang="0">
                  <a:pos x="14" y="4"/>
                </a:cxn>
                <a:cxn ang="0">
                  <a:pos x="19" y="1"/>
                </a:cxn>
                <a:cxn ang="0">
                  <a:pos x="25" y="0"/>
                </a:cxn>
                <a:cxn ang="0">
                  <a:pos x="33" y="0"/>
                </a:cxn>
                <a:cxn ang="0">
                  <a:pos x="33" y="0"/>
                </a:cxn>
                <a:cxn ang="0">
                  <a:pos x="41" y="0"/>
                </a:cxn>
                <a:cxn ang="0">
                  <a:pos x="47" y="1"/>
                </a:cxn>
                <a:cxn ang="0">
                  <a:pos x="54" y="6"/>
                </a:cxn>
                <a:cxn ang="0">
                  <a:pos x="59" y="11"/>
                </a:cxn>
                <a:cxn ang="0">
                  <a:pos x="62" y="15"/>
                </a:cxn>
                <a:cxn ang="0">
                  <a:pos x="65" y="23"/>
                </a:cxn>
                <a:cxn ang="0">
                  <a:pos x="66" y="30"/>
                </a:cxn>
                <a:cxn ang="0">
                  <a:pos x="66" y="39"/>
                </a:cxn>
                <a:cxn ang="0">
                  <a:pos x="66" y="39"/>
                </a:cxn>
                <a:cxn ang="0">
                  <a:pos x="46" y="25"/>
                </a:cxn>
                <a:cxn ang="0">
                  <a:pos x="46" y="25"/>
                </a:cxn>
                <a:cxn ang="0">
                  <a:pos x="44" y="20"/>
                </a:cxn>
                <a:cxn ang="0">
                  <a:pos x="43" y="17"/>
                </a:cxn>
                <a:cxn ang="0">
                  <a:pos x="38" y="14"/>
                </a:cxn>
                <a:cxn ang="0">
                  <a:pos x="33" y="14"/>
                </a:cxn>
                <a:cxn ang="0">
                  <a:pos x="33" y="14"/>
                </a:cxn>
                <a:cxn ang="0">
                  <a:pos x="28" y="14"/>
                </a:cxn>
                <a:cxn ang="0">
                  <a:pos x="24" y="17"/>
                </a:cxn>
                <a:cxn ang="0">
                  <a:pos x="20" y="20"/>
                </a:cxn>
                <a:cxn ang="0">
                  <a:pos x="20" y="25"/>
                </a:cxn>
                <a:cxn ang="0">
                  <a:pos x="46" y="25"/>
                </a:cxn>
              </a:cxnLst>
              <a:rect l="0" t="0" r="r" b="b"/>
              <a:pathLst>
                <a:path w="66" h="66">
                  <a:moveTo>
                    <a:pt x="66" y="39"/>
                  </a:moveTo>
                  <a:lnTo>
                    <a:pt x="20" y="39"/>
                  </a:lnTo>
                  <a:lnTo>
                    <a:pt x="20" y="39"/>
                  </a:lnTo>
                  <a:lnTo>
                    <a:pt x="22" y="44"/>
                  </a:lnTo>
                  <a:lnTo>
                    <a:pt x="25" y="47"/>
                  </a:lnTo>
                  <a:lnTo>
                    <a:pt x="30" y="50"/>
                  </a:lnTo>
                  <a:lnTo>
                    <a:pt x="35" y="52"/>
                  </a:lnTo>
                  <a:lnTo>
                    <a:pt x="35" y="52"/>
                  </a:lnTo>
                  <a:lnTo>
                    <a:pt x="39" y="50"/>
                  </a:lnTo>
                  <a:lnTo>
                    <a:pt x="44" y="49"/>
                  </a:lnTo>
                  <a:lnTo>
                    <a:pt x="49" y="44"/>
                  </a:lnTo>
                  <a:lnTo>
                    <a:pt x="62" y="55"/>
                  </a:lnTo>
                  <a:lnTo>
                    <a:pt x="62" y="55"/>
                  </a:lnTo>
                  <a:lnTo>
                    <a:pt x="57" y="60"/>
                  </a:lnTo>
                  <a:lnTo>
                    <a:pt x="51" y="63"/>
                  </a:lnTo>
                  <a:lnTo>
                    <a:pt x="43" y="66"/>
                  </a:lnTo>
                  <a:lnTo>
                    <a:pt x="35" y="66"/>
                  </a:lnTo>
                  <a:lnTo>
                    <a:pt x="35" y="66"/>
                  </a:lnTo>
                  <a:lnTo>
                    <a:pt x="28" y="66"/>
                  </a:lnTo>
                  <a:lnTo>
                    <a:pt x="20" y="65"/>
                  </a:lnTo>
                  <a:lnTo>
                    <a:pt x="16" y="61"/>
                  </a:lnTo>
                  <a:lnTo>
                    <a:pt x="9" y="57"/>
                  </a:lnTo>
                  <a:lnTo>
                    <a:pt x="6" y="52"/>
                  </a:lnTo>
                  <a:lnTo>
                    <a:pt x="3" y="47"/>
                  </a:lnTo>
                  <a:lnTo>
                    <a:pt x="0" y="41"/>
                  </a:lnTo>
                  <a:lnTo>
                    <a:pt x="0" y="33"/>
                  </a:lnTo>
                  <a:lnTo>
                    <a:pt x="0" y="33"/>
                  </a:lnTo>
                  <a:lnTo>
                    <a:pt x="0" y="27"/>
                  </a:lnTo>
                  <a:lnTo>
                    <a:pt x="1" y="20"/>
                  </a:lnTo>
                  <a:lnTo>
                    <a:pt x="5" y="14"/>
                  </a:lnTo>
                  <a:lnTo>
                    <a:pt x="9" y="9"/>
                  </a:lnTo>
                  <a:lnTo>
                    <a:pt x="14" y="4"/>
                  </a:lnTo>
                  <a:lnTo>
                    <a:pt x="19" y="1"/>
                  </a:lnTo>
                  <a:lnTo>
                    <a:pt x="25" y="0"/>
                  </a:lnTo>
                  <a:lnTo>
                    <a:pt x="33" y="0"/>
                  </a:lnTo>
                  <a:lnTo>
                    <a:pt x="33" y="0"/>
                  </a:lnTo>
                  <a:lnTo>
                    <a:pt x="41" y="0"/>
                  </a:lnTo>
                  <a:lnTo>
                    <a:pt x="47" y="1"/>
                  </a:lnTo>
                  <a:lnTo>
                    <a:pt x="54" y="6"/>
                  </a:lnTo>
                  <a:lnTo>
                    <a:pt x="59" y="11"/>
                  </a:lnTo>
                  <a:lnTo>
                    <a:pt x="62" y="15"/>
                  </a:lnTo>
                  <a:lnTo>
                    <a:pt x="65" y="23"/>
                  </a:lnTo>
                  <a:lnTo>
                    <a:pt x="66" y="30"/>
                  </a:lnTo>
                  <a:lnTo>
                    <a:pt x="66" y="39"/>
                  </a:lnTo>
                  <a:lnTo>
                    <a:pt x="66" y="39"/>
                  </a:lnTo>
                  <a:close/>
                  <a:moveTo>
                    <a:pt x="46" y="25"/>
                  </a:moveTo>
                  <a:lnTo>
                    <a:pt x="46" y="25"/>
                  </a:lnTo>
                  <a:lnTo>
                    <a:pt x="44" y="20"/>
                  </a:lnTo>
                  <a:lnTo>
                    <a:pt x="43" y="17"/>
                  </a:lnTo>
                  <a:lnTo>
                    <a:pt x="38" y="14"/>
                  </a:lnTo>
                  <a:lnTo>
                    <a:pt x="33" y="14"/>
                  </a:lnTo>
                  <a:lnTo>
                    <a:pt x="33" y="14"/>
                  </a:lnTo>
                  <a:lnTo>
                    <a:pt x="28" y="14"/>
                  </a:lnTo>
                  <a:lnTo>
                    <a:pt x="24" y="17"/>
                  </a:lnTo>
                  <a:lnTo>
                    <a:pt x="20" y="20"/>
                  </a:lnTo>
                  <a:lnTo>
                    <a:pt x="20"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8" name="Freeform 304"/>
            <p:cNvSpPr>
              <a:spLocks noChangeAspect="1" noEditPoints="1"/>
            </p:cNvSpPr>
            <p:nvPr userDrawn="1"/>
          </p:nvSpPr>
          <p:spPr bwMode="auto">
            <a:xfrm>
              <a:off x="5166813" y="6134431"/>
              <a:ext cx="198828" cy="198799"/>
            </a:xfrm>
            <a:custGeom>
              <a:avLst/>
              <a:gdLst/>
              <a:ahLst/>
              <a:cxnLst>
                <a:cxn ang="0">
                  <a:pos x="65" y="39"/>
                </a:cxn>
                <a:cxn ang="0">
                  <a:pos x="19" y="39"/>
                </a:cxn>
                <a:cxn ang="0">
                  <a:pos x="19" y="39"/>
                </a:cxn>
                <a:cxn ang="0">
                  <a:pos x="20" y="44"/>
                </a:cxn>
                <a:cxn ang="0">
                  <a:pos x="25" y="47"/>
                </a:cxn>
                <a:cxn ang="0">
                  <a:pos x="30" y="50"/>
                </a:cxn>
                <a:cxn ang="0">
                  <a:pos x="35" y="52"/>
                </a:cxn>
                <a:cxn ang="0">
                  <a:pos x="35" y="52"/>
                </a:cxn>
                <a:cxn ang="0">
                  <a:pos x="40" y="50"/>
                </a:cxn>
                <a:cxn ang="0">
                  <a:pos x="43" y="49"/>
                </a:cxn>
                <a:cxn ang="0">
                  <a:pos x="49" y="44"/>
                </a:cxn>
                <a:cxn ang="0">
                  <a:pos x="62" y="55"/>
                </a:cxn>
                <a:cxn ang="0">
                  <a:pos x="62" y="55"/>
                </a:cxn>
                <a:cxn ang="0">
                  <a:pos x="57" y="60"/>
                </a:cxn>
                <a:cxn ang="0">
                  <a:pos x="49" y="63"/>
                </a:cxn>
                <a:cxn ang="0">
                  <a:pos x="43" y="66"/>
                </a:cxn>
                <a:cxn ang="0">
                  <a:pos x="35" y="66"/>
                </a:cxn>
                <a:cxn ang="0">
                  <a:pos x="35" y="66"/>
                </a:cxn>
                <a:cxn ang="0">
                  <a:pos x="27" y="66"/>
                </a:cxn>
                <a:cxn ang="0">
                  <a:pos x="20" y="65"/>
                </a:cxn>
                <a:cxn ang="0">
                  <a:pos x="14" y="61"/>
                </a:cxn>
                <a:cxn ang="0">
                  <a:pos x="9" y="57"/>
                </a:cxn>
                <a:cxn ang="0">
                  <a:pos x="5" y="52"/>
                </a:cxn>
                <a:cxn ang="0">
                  <a:pos x="1" y="47"/>
                </a:cxn>
                <a:cxn ang="0">
                  <a:pos x="0" y="41"/>
                </a:cxn>
                <a:cxn ang="0">
                  <a:pos x="0" y="33"/>
                </a:cxn>
                <a:cxn ang="0">
                  <a:pos x="0" y="33"/>
                </a:cxn>
                <a:cxn ang="0">
                  <a:pos x="0" y="27"/>
                </a:cxn>
                <a:cxn ang="0">
                  <a:pos x="1" y="20"/>
                </a:cxn>
                <a:cxn ang="0">
                  <a:pos x="5" y="14"/>
                </a:cxn>
                <a:cxn ang="0">
                  <a:pos x="8" y="9"/>
                </a:cxn>
                <a:cxn ang="0">
                  <a:pos x="13" y="4"/>
                </a:cxn>
                <a:cxn ang="0">
                  <a:pos x="19" y="1"/>
                </a:cxn>
                <a:cxn ang="0">
                  <a:pos x="25" y="0"/>
                </a:cxn>
                <a:cxn ang="0">
                  <a:pos x="33" y="0"/>
                </a:cxn>
                <a:cxn ang="0">
                  <a:pos x="33" y="0"/>
                </a:cxn>
                <a:cxn ang="0">
                  <a:pos x="40" y="0"/>
                </a:cxn>
                <a:cxn ang="0">
                  <a:pos x="47" y="1"/>
                </a:cxn>
                <a:cxn ang="0">
                  <a:pos x="52" y="6"/>
                </a:cxn>
                <a:cxn ang="0">
                  <a:pos x="57" y="11"/>
                </a:cxn>
                <a:cxn ang="0">
                  <a:pos x="62" y="15"/>
                </a:cxn>
                <a:cxn ang="0">
                  <a:pos x="63" y="23"/>
                </a:cxn>
                <a:cxn ang="0">
                  <a:pos x="65" y="30"/>
                </a:cxn>
                <a:cxn ang="0">
                  <a:pos x="65" y="39"/>
                </a:cxn>
                <a:cxn ang="0">
                  <a:pos x="65" y="39"/>
                </a:cxn>
                <a:cxn ang="0">
                  <a:pos x="46" y="25"/>
                </a:cxn>
                <a:cxn ang="0">
                  <a:pos x="46" y="25"/>
                </a:cxn>
                <a:cxn ang="0">
                  <a:pos x="44" y="20"/>
                </a:cxn>
                <a:cxn ang="0">
                  <a:pos x="41" y="17"/>
                </a:cxn>
                <a:cxn ang="0">
                  <a:pos x="38" y="14"/>
                </a:cxn>
                <a:cxn ang="0">
                  <a:pos x="33" y="14"/>
                </a:cxn>
                <a:cxn ang="0">
                  <a:pos x="33" y="14"/>
                </a:cxn>
                <a:cxn ang="0">
                  <a:pos x="27" y="14"/>
                </a:cxn>
                <a:cxn ang="0">
                  <a:pos x="24" y="17"/>
                </a:cxn>
                <a:cxn ang="0">
                  <a:pos x="20" y="20"/>
                </a:cxn>
                <a:cxn ang="0">
                  <a:pos x="19" y="25"/>
                </a:cxn>
                <a:cxn ang="0">
                  <a:pos x="46" y="25"/>
                </a:cxn>
              </a:cxnLst>
              <a:rect l="0" t="0" r="r" b="b"/>
              <a:pathLst>
                <a:path w="65" h="66">
                  <a:moveTo>
                    <a:pt x="65" y="39"/>
                  </a:moveTo>
                  <a:lnTo>
                    <a:pt x="19" y="39"/>
                  </a:lnTo>
                  <a:lnTo>
                    <a:pt x="19" y="39"/>
                  </a:lnTo>
                  <a:lnTo>
                    <a:pt x="20" y="44"/>
                  </a:lnTo>
                  <a:lnTo>
                    <a:pt x="25" y="47"/>
                  </a:lnTo>
                  <a:lnTo>
                    <a:pt x="30" y="50"/>
                  </a:lnTo>
                  <a:lnTo>
                    <a:pt x="35" y="52"/>
                  </a:lnTo>
                  <a:lnTo>
                    <a:pt x="35" y="52"/>
                  </a:lnTo>
                  <a:lnTo>
                    <a:pt x="40" y="50"/>
                  </a:lnTo>
                  <a:lnTo>
                    <a:pt x="43" y="49"/>
                  </a:lnTo>
                  <a:lnTo>
                    <a:pt x="49" y="44"/>
                  </a:lnTo>
                  <a:lnTo>
                    <a:pt x="62" y="55"/>
                  </a:lnTo>
                  <a:lnTo>
                    <a:pt x="62" y="55"/>
                  </a:lnTo>
                  <a:lnTo>
                    <a:pt x="57" y="60"/>
                  </a:lnTo>
                  <a:lnTo>
                    <a:pt x="49" y="63"/>
                  </a:lnTo>
                  <a:lnTo>
                    <a:pt x="43" y="66"/>
                  </a:lnTo>
                  <a:lnTo>
                    <a:pt x="35" y="66"/>
                  </a:lnTo>
                  <a:lnTo>
                    <a:pt x="35" y="66"/>
                  </a:lnTo>
                  <a:lnTo>
                    <a:pt x="27" y="66"/>
                  </a:lnTo>
                  <a:lnTo>
                    <a:pt x="20" y="65"/>
                  </a:lnTo>
                  <a:lnTo>
                    <a:pt x="14" y="61"/>
                  </a:lnTo>
                  <a:lnTo>
                    <a:pt x="9" y="57"/>
                  </a:lnTo>
                  <a:lnTo>
                    <a:pt x="5" y="52"/>
                  </a:lnTo>
                  <a:lnTo>
                    <a:pt x="1" y="47"/>
                  </a:lnTo>
                  <a:lnTo>
                    <a:pt x="0" y="41"/>
                  </a:lnTo>
                  <a:lnTo>
                    <a:pt x="0" y="33"/>
                  </a:lnTo>
                  <a:lnTo>
                    <a:pt x="0" y="33"/>
                  </a:lnTo>
                  <a:lnTo>
                    <a:pt x="0" y="27"/>
                  </a:lnTo>
                  <a:lnTo>
                    <a:pt x="1" y="20"/>
                  </a:lnTo>
                  <a:lnTo>
                    <a:pt x="5" y="14"/>
                  </a:lnTo>
                  <a:lnTo>
                    <a:pt x="8" y="9"/>
                  </a:lnTo>
                  <a:lnTo>
                    <a:pt x="13" y="4"/>
                  </a:lnTo>
                  <a:lnTo>
                    <a:pt x="19" y="1"/>
                  </a:lnTo>
                  <a:lnTo>
                    <a:pt x="25" y="0"/>
                  </a:lnTo>
                  <a:lnTo>
                    <a:pt x="33" y="0"/>
                  </a:lnTo>
                  <a:lnTo>
                    <a:pt x="33" y="0"/>
                  </a:lnTo>
                  <a:lnTo>
                    <a:pt x="40" y="0"/>
                  </a:lnTo>
                  <a:lnTo>
                    <a:pt x="47" y="1"/>
                  </a:lnTo>
                  <a:lnTo>
                    <a:pt x="52" y="6"/>
                  </a:lnTo>
                  <a:lnTo>
                    <a:pt x="57" y="11"/>
                  </a:lnTo>
                  <a:lnTo>
                    <a:pt x="62" y="15"/>
                  </a:lnTo>
                  <a:lnTo>
                    <a:pt x="63" y="23"/>
                  </a:lnTo>
                  <a:lnTo>
                    <a:pt x="65" y="30"/>
                  </a:lnTo>
                  <a:lnTo>
                    <a:pt x="65" y="39"/>
                  </a:lnTo>
                  <a:lnTo>
                    <a:pt x="65" y="39"/>
                  </a:lnTo>
                  <a:close/>
                  <a:moveTo>
                    <a:pt x="46" y="25"/>
                  </a:moveTo>
                  <a:lnTo>
                    <a:pt x="46" y="25"/>
                  </a:lnTo>
                  <a:lnTo>
                    <a:pt x="44" y="20"/>
                  </a:lnTo>
                  <a:lnTo>
                    <a:pt x="41" y="17"/>
                  </a:lnTo>
                  <a:lnTo>
                    <a:pt x="38" y="14"/>
                  </a:lnTo>
                  <a:lnTo>
                    <a:pt x="33" y="14"/>
                  </a:lnTo>
                  <a:lnTo>
                    <a:pt x="33" y="14"/>
                  </a:lnTo>
                  <a:lnTo>
                    <a:pt x="27" y="14"/>
                  </a:lnTo>
                  <a:lnTo>
                    <a:pt x="24" y="17"/>
                  </a:lnTo>
                  <a:lnTo>
                    <a:pt x="20" y="20"/>
                  </a:lnTo>
                  <a:lnTo>
                    <a:pt x="19"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9" name="Freeform 305"/>
            <p:cNvSpPr>
              <a:spLocks noChangeAspect="1" noEditPoints="1"/>
            </p:cNvSpPr>
            <p:nvPr userDrawn="1"/>
          </p:nvSpPr>
          <p:spPr bwMode="auto">
            <a:xfrm>
              <a:off x="3160461" y="6134431"/>
              <a:ext cx="216903" cy="198799"/>
            </a:xfrm>
            <a:custGeom>
              <a:avLst/>
              <a:gdLst/>
              <a:ahLst/>
              <a:cxnLst>
                <a:cxn ang="0">
                  <a:pos x="70" y="65"/>
                </a:cxn>
                <a:cxn ang="0">
                  <a:pos x="52" y="65"/>
                </a:cxn>
                <a:cxn ang="0">
                  <a:pos x="52" y="57"/>
                </a:cxn>
                <a:cxn ang="0">
                  <a:pos x="52" y="57"/>
                </a:cxn>
                <a:cxn ang="0">
                  <a:pos x="52" y="57"/>
                </a:cxn>
                <a:cxn ang="0">
                  <a:pos x="47" y="60"/>
                </a:cxn>
                <a:cxn ang="0">
                  <a:pos x="43" y="63"/>
                </a:cxn>
                <a:cxn ang="0">
                  <a:pos x="36" y="66"/>
                </a:cxn>
                <a:cxn ang="0">
                  <a:pos x="30" y="66"/>
                </a:cxn>
                <a:cxn ang="0">
                  <a:pos x="30" y="66"/>
                </a:cxn>
                <a:cxn ang="0">
                  <a:pos x="24" y="66"/>
                </a:cxn>
                <a:cxn ang="0">
                  <a:pos x="19" y="65"/>
                </a:cxn>
                <a:cxn ang="0">
                  <a:pos x="12" y="61"/>
                </a:cxn>
                <a:cxn ang="0">
                  <a:pos x="8" y="57"/>
                </a:cxn>
                <a:cxn ang="0">
                  <a:pos x="4" y="52"/>
                </a:cxn>
                <a:cxn ang="0">
                  <a:pos x="1" y="47"/>
                </a:cxn>
                <a:cxn ang="0">
                  <a:pos x="0" y="41"/>
                </a:cxn>
                <a:cxn ang="0">
                  <a:pos x="0" y="33"/>
                </a:cxn>
                <a:cxn ang="0">
                  <a:pos x="0" y="33"/>
                </a:cxn>
                <a:cxn ang="0">
                  <a:pos x="0" y="27"/>
                </a:cxn>
                <a:cxn ang="0">
                  <a:pos x="1" y="20"/>
                </a:cxn>
                <a:cxn ang="0">
                  <a:pos x="4" y="14"/>
                </a:cxn>
                <a:cxn ang="0">
                  <a:pos x="9" y="9"/>
                </a:cxn>
                <a:cxn ang="0">
                  <a:pos x="12" y="4"/>
                </a:cxn>
                <a:cxn ang="0">
                  <a:pos x="19" y="1"/>
                </a:cxn>
                <a:cxn ang="0">
                  <a:pos x="25" y="0"/>
                </a:cxn>
                <a:cxn ang="0">
                  <a:pos x="31" y="0"/>
                </a:cxn>
                <a:cxn ang="0">
                  <a:pos x="31" y="0"/>
                </a:cxn>
                <a:cxn ang="0">
                  <a:pos x="36" y="0"/>
                </a:cxn>
                <a:cxn ang="0">
                  <a:pos x="43" y="1"/>
                </a:cxn>
                <a:cxn ang="0">
                  <a:pos x="46" y="4"/>
                </a:cxn>
                <a:cxn ang="0">
                  <a:pos x="50" y="7"/>
                </a:cxn>
                <a:cxn ang="0">
                  <a:pos x="50" y="7"/>
                </a:cxn>
                <a:cxn ang="0">
                  <a:pos x="50" y="1"/>
                </a:cxn>
                <a:cxn ang="0">
                  <a:pos x="70" y="1"/>
                </a:cxn>
                <a:cxn ang="0">
                  <a:pos x="70" y="65"/>
                </a:cxn>
                <a:cxn ang="0">
                  <a:pos x="36" y="15"/>
                </a:cxn>
                <a:cxn ang="0">
                  <a:pos x="36" y="15"/>
                </a:cxn>
                <a:cxn ang="0">
                  <a:pos x="30" y="17"/>
                </a:cxn>
                <a:cxn ang="0">
                  <a:pos x="24" y="20"/>
                </a:cxn>
                <a:cxn ang="0">
                  <a:pos x="20" y="25"/>
                </a:cxn>
                <a:cxn ang="0">
                  <a:pos x="20" y="33"/>
                </a:cxn>
                <a:cxn ang="0">
                  <a:pos x="20" y="33"/>
                </a:cxn>
                <a:cxn ang="0">
                  <a:pos x="20" y="39"/>
                </a:cxn>
                <a:cxn ang="0">
                  <a:pos x="24" y="46"/>
                </a:cxn>
                <a:cxn ang="0">
                  <a:pos x="30" y="49"/>
                </a:cxn>
                <a:cxn ang="0">
                  <a:pos x="36" y="50"/>
                </a:cxn>
                <a:cxn ang="0">
                  <a:pos x="36" y="50"/>
                </a:cxn>
                <a:cxn ang="0">
                  <a:pos x="43" y="49"/>
                </a:cxn>
                <a:cxn ang="0">
                  <a:pos x="47" y="46"/>
                </a:cxn>
                <a:cxn ang="0">
                  <a:pos x="50" y="39"/>
                </a:cxn>
                <a:cxn ang="0">
                  <a:pos x="52" y="33"/>
                </a:cxn>
                <a:cxn ang="0">
                  <a:pos x="52" y="33"/>
                </a:cxn>
                <a:cxn ang="0">
                  <a:pos x="50" y="25"/>
                </a:cxn>
                <a:cxn ang="0">
                  <a:pos x="47" y="20"/>
                </a:cxn>
                <a:cxn ang="0">
                  <a:pos x="43" y="17"/>
                </a:cxn>
                <a:cxn ang="0">
                  <a:pos x="36" y="15"/>
                </a:cxn>
                <a:cxn ang="0">
                  <a:pos x="36" y="15"/>
                </a:cxn>
              </a:cxnLst>
              <a:rect l="0" t="0" r="r" b="b"/>
              <a:pathLst>
                <a:path w="70" h="66">
                  <a:moveTo>
                    <a:pt x="70" y="65"/>
                  </a:moveTo>
                  <a:lnTo>
                    <a:pt x="52" y="65"/>
                  </a:lnTo>
                  <a:lnTo>
                    <a:pt x="52" y="57"/>
                  </a:lnTo>
                  <a:lnTo>
                    <a:pt x="52" y="57"/>
                  </a:lnTo>
                  <a:lnTo>
                    <a:pt x="52" y="57"/>
                  </a:lnTo>
                  <a:lnTo>
                    <a:pt x="47" y="60"/>
                  </a:lnTo>
                  <a:lnTo>
                    <a:pt x="43" y="63"/>
                  </a:lnTo>
                  <a:lnTo>
                    <a:pt x="36" y="66"/>
                  </a:lnTo>
                  <a:lnTo>
                    <a:pt x="30" y="66"/>
                  </a:lnTo>
                  <a:lnTo>
                    <a:pt x="30" y="66"/>
                  </a:lnTo>
                  <a:lnTo>
                    <a:pt x="24" y="66"/>
                  </a:lnTo>
                  <a:lnTo>
                    <a:pt x="19" y="65"/>
                  </a:lnTo>
                  <a:lnTo>
                    <a:pt x="12" y="61"/>
                  </a:lnTo>
                  <a:lnTo>
                    <a:pt x="8" y="57"/>
                  </a:lnTo>
                  <a:lnTo>
                    <a:pt x="4" y="52"/>
                  </a:lnTo>
                  <a:lnTo>
                    <a:pt x="1" y="47"/>
                  </a:lnTo>
                  <a:lnTo>
                    <a:pt x="0" y="41"/>
                  </a:lnTo>
                  <a:lnTo>
                    <a:pt x="0" y="33"/>
                  </a:lnTo>
                  <a:lnTo>
                    <a:pt x="0" y="33"/>
                  </a:lnTo>
                  <a:lnTo>
                    <a:pt x="0" y="27"/>
                  </a:lnTo>
                  <a:lnTo>
                    <a:pt x="1" y="20"/>
                  </a:lnTo>
                  <a:lnTo>
                    <a:pt x="4" y="14"/>
                  </a:lnTo>
                  <a:lnTo>
                    <a:pt x="9" y="9"/>
                  </a:lnTo>
                  <a:lnTo>
                    <a:pt x="12" y="4"/>
                  </a:lnTo>
                  <a:lnTo>
                    <a:pt x="19" y="1"/>
                  </a:lnTo>
                  <a:lnTo>
                    <a:pt x="25" y="0"/>
                  </a:lnTo>
                  <a:lnTo>
                    <a:pt x="31" y="0"/>
                  </a:lnTo>
                  <a:lnTo>
                    <a:pt x="31" y="0"/>
                  </a:lnTo>
                  <a:lnTo>
                    <a:pt x="36" y="0"/>
                  </a:lnTo>
                  <a:lnTo>
                    <a:pt x="43" y="1"/>
                  </a:lnTo>
                  <a:lnTo>
                    <a:pt x="46" y="4"/>
                  </a:lnTo>
                  <a:lnTo>
                    <a:pt x="50" y="7"/>
                  </a:lnTo>
                  <a:lnTo>
                    <a:pt x="50" y="7"/>
                  </a:lnTo>
                  <a:lnTo>
                    <a:pt x="50" y="1"/>
                  </a:lnTo>
                  <a:lnTo>
                    <a:pt x="70" y="1"/>
                  </a:lnTo>
                  <a:lnTo>
                    <a:pt x="70" y="65"/>
                  </a:lnTo>
                  <a:close/>
                  <a:moveTo>
                    <a:pt x="36" y="15"/>
                  </a:moveTo>
                  <a:lnTo>
                    <a:pt x="36" y="15"/>
                  </a:lnTo>
                  <a:lnTo>
                    <a:pt x="30" y="17"/>
                  </a:lnTo>
                  <a:lnTo>
                    <a:pt x="24" y="20"/>
                  </a:lnTo>
                  <a:lnTo>
                    <a:pt x="20" y="25"/>
                  </a:lnTo>
                  <a:lnTo>
                    <a:pt x="20" y="33"/>
                  </a:lnTo>
                  <a:lnTo>
                    <a:pt x="20" y="33"/>
                  </a:lnTo>
                  <a:lnTo>
                    <a:pt x="20" y="39"/>
                  </a:lnTo>
                  <a:lnTo>
                    <a:pt x="24" y="46"/>
                  </a:lnTo>
                  <a:lnTo>
                    <a:pt x="30" y="49"/>
                  </a:lnTo>
                  <a:lnTo>
                    <a:pt x="36" y="50"/>
                  </a:lnTo>
                  <a:lnTo>
                    <a:pt x="36" y="50"/>
                  </a:lnTo>
                  <a:lnTo>
                    <a:pt x="43" y="49"/>
                  </a:lnTo>
                  <a:lnTo>
                    <a:pt x="47" y="46"/>
                  </a:lnTo>
                  <a:lnTo>
                    <a:pt x="50" y="39"/>
                  </a:lnTo>
                  <a:lnTo>
                    <a:pt x="52" y="33"/>
                  </a:lnTo>
                  <a:lnTo>
                    <a:pt x="52" y="33"/>
                  </a:lnTo>
                  <a:lnTo>
                    <a:pt x="50" y="25"/>
                  </a:lnTo>
                  <a:lnTo>
                    <a:pt x="47" y="20"/>
                  </a:lnTo>
                  <a:lnTo>
                    <a:pt x="43" y="17"/>
                  </a:lnTo>
                  <a:lnTo>
                    <a:pt x="36" y="15"/>
                  </a:lnTo>
                  <a:lnTo>
                    <a:pt x="36" y="1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0" name="Freeform 306"/>
            <p:cNvSpPr>
              <a:spLocks noChangeAspect="1" noEditPoints="1"/>
            </p:cNvSpPr>
            <p:nvPr userDrawn="1"/>
          </p:nvSpPr>
          <p:spPr bwMode="auto">
            <a:xfrm>
              <a:off x="4275101" y="6134431"/>
              <a:ext cx="216903" cy="283137"/>
            </a:xfrm>
            <a:custGeom>
              <a:avLst/>
              <a:gdLst/>
              <a:ahLst/>
              <a:cxnLst>
                <a:cxn ang="0">
                  <a:pos x="0" y="1"/>
                </a:cxn>
                <a:cxn ang="0">
                  <a:pos x="19" y="1"/>
                </a:cxn>
                <a:cxn ang="0">
                  <a:pos x="19" y="9"/>
                </a:cxn>
                <a:cxn ang="0">
                  <a:pos x="19" y="9"/>
                </a:cxn>
                <a:cxn ang="0">
                  <a:pos x="19" y="9"/>
                </a:cxn>
                <a:cxn ang="0">
                  <a:pos x="22" y="4"/>
                </a:cxn>
                <a:cxn ang="0">
                  <a:pos x="27" y="1"/>
                </a:cxn>
                <a:cxn ang="0">
                  <a:pos x="33" y="0"/>
                </a:cxn>
                <a:cxn ang="0">
                  <a:pos x="39" y="0"/>
                </a:cxn>
                <a:cxn ang="0">
                  <a:pos x="39" y="0"/>
                </a:cxn>
                <a:cxn ang="0">
                  <a:pos x="46" y="0"/>
                </a:cxn>
                <a:cxn ang="0">
                  <a:pos x="52" y="1"/>
                </a:cxn>
                <a:cxn ang="0">
                  <a:pos x="57" y="4"/>
                </a:cxn>
                <a:cxn ang="0">
                  <a:pos x="61" y="7"/>
                </a:cxn>
                <a:cxn ang="0">
                  <a:pos x="65" y="12"/>
                </a:cxn>
                <a:cxn ang="0">
                  <a:pos x="68" y="19"/>
                </a:cxn>
                <a:cxn ang="0">
                  <a:pos x="69" y="25"/>
                </a:cxn>
                <a:cxn ang="0">
                  <a:pos x="69" y="33"/>
                </a:cxn>
                <a:cxn ang="0">
                  <a:pos x="69" y="33"/>
                </a:cxn>
                <a:cxn ang="0">
                  <a:pos x="69" y="39"/>
                </a:cxn>
                <a:cxn ang="0">
                  <a:pos x="68" y="46"/>
                </a:cxn>
                <a:cxn ang="0">
                  <a:pos x="65" y="52"/>
                </a:cxn>
                <a:cxn ang="0">
                  <a:pos x="61" y="57"/>
                </a:cxn>
                <a:cxn ang="0">
                  <a:pos x="57" y="61"/>
                </a:cxn>
                <a:cxn ang="0">
                  <a:pos x="50" y="65"/>
                </a:cxn>
                <a:cxn ang="0">
                  <a:pos x="46" y="66"/>
                </a:cxn>
                <a:cxn ang="0">
                  <a:pos x="38" y="66"/>
                </a:cxn>
                <a:cxn ang="0">
                  <a:pos x="38" y="66"/>
                </a:cxn>
                <a:cxn ang="0">
                  <a:pos x="28" y="65"/>
                </a:cxn>
                <a:cxn ang="0">
                  <a:pos x="23" y="63"/>
                </a:cxn>
                <a:cxn ang="0">
                  <a:pos x="20" y="60"/>
                </a:cxn>
                <a:cxn ang="0">
                  <a:pos x="20" y="60"/>
                </a:cxn>
                <a:cxn ang="0">
                  <a:pos x="20" y="95"/>
                </a:cxn>
                <a:cxn ang="0">
                  <a:pos x="0" y="95"/>
                </a:cxn>
                <a:cxn ang="0">
                  <a:pos x="0" y="1"/>
                </a:cxn>
                <a:cxn ang="0">
                  <a:pos x="34" y="50"/>
                </a:cxn>
                <a:cxn ang="0">
                  <a:pos x="34" y="50"/>
                </a:cxn>
                <a:cxn ang="0">
                  <a:pos x="41" y="49"/>
                </a:cxn>
                <a:cxn ang="0">
                  <a:pos x="46" y="46"/>
                </a:cxn>
                <a:cxn ang="0">
                  <a:pos x="49" y="39"/>
                </a:cxn>
                <a:cxn ang="0">
                  <a:pos x="50" y="33"/>
                </a:cxn>
                <a:cxn ang="0">
                  <a:pos x="50" y="33"/>
                </a:cxn>
                <a:cxn ang="0">
                  <a:pos x="49" y="25"/>
                </a:cxn>
                <a:cxn ang="0">
                  <a:pos x="46" y="20"/>
                </a:cxn>
                <a:cxn ang="0">
                  <a:pos x="41" y="17"/>
                </a:cxn>
                <a:cxn ang="0">
                  <a:pos x="34" y="15"/>
                </a:cxn>
                <a:cxn ang="0">
                  <a:pos x="34" y="15"/>
                </a:cxn>
                <a:cxn ang="0">
                  <a:pos x="28" y="17"/>
                </a:cxn>
                <a:cxn ang="0">
                  <a:pos x="23" y="20"/>
                </a:cxn>
                <a:cxn ang="0">
                  <a:pos x="20" y="25"/>
                </a:cxn>
                <a:cxn ang="0">
                  <a:pos x="19" y="33"/>
                </a:cxn>
                <a:cxn ang="0">
                  <a:pos x="19" y="33"/>
                </a:cxn>
                <a:cxn ang="0">
                  <a:pos x="20" y="39"/>
                </a:cxn>
                <a:cxn ang="0">
                  <a:pos x="23" y="46"/>
                </a:cxn>
                <a:cxn ang="0">
                  <a:pos x="28" y="49"/>
                </a:cxn>
                <a:cxn ang="0">
                  <a:pos x="34" y="50"/>
                </a:cxn>
                <a:cxn ang="0">
                  <a:pos x="34" y="50"/>
                </a:cxn>
              </a:cxnLst>
              <a:rect l="0" t="0" r="r" b="b"/>
              <a:pathLst>
                <a:path w="69" h="95">
                  <a:moveTo>
                    <a:pt x="0" y="1"/>
                  </a:moveTo>
                  <a:lnTo>
                    <a:pt x="19" y="1"/>
                  </a:lnTo>
                  <a:lnTo>
                    <a:pt x="19" y="9"/>
                  </a:lnTo>
                  <a:lnTo>
                    <a:pt x="19" y="9"/>
                  </a:lnTo>
                  <a:lnTo>
                    <a:pt x="19" y="9"/>
                  </a:lnTo>
                  <a:lnTo>
                    <a:pt x="22" y="4"/>
                  </a:lnTo>
                  <a:lnTo>
                    <a:pt x="27" y="1"/>
                  </a:lnTo>
                  <a:lnTo>
                    <a:pt x="33" y="0"/>
                  </a:lnTo>
                  <a:lnTo>
                    <a:pt x="39" y="0"/>
                  </a:lnTo>
                  <a:lnTo>
                    <a:pt x="39" y="0"/>
                  </a:lnTo>
                  <a:lnTo>
                    <a:pt x="46" y="0"/>
                  </a:lnTo>
                  <a:lnTo>
                    <a:pt x="52" y="1"/>
                  </a:lnTo>
                  <a:lnTo>
                    <a:pt x="57" y="4"/>
                  </a:lnTo>
                  <a:lnTo>
                    <a:pt x="61" y="7"/>
                  </a:lnTo>
                  <a:lnTo>
                    <a:pt x="65" y="12"/>
                  </a:lnTo>
                  <a:lnTo>
                    <a:pt x="68" y="19"/>
                  </a:lnTo>
                  <a:lnTo>
                    <a:pt x="69" y="25"/>
                  </a:lnTo>
                  <a:lnTo>
                    <a:pt x="69" y="33"/>
                  </a:lnTo>
                  <a:lnTo>
                    <a:pt x="69" y="33"/>
                  </a:lnTo>
                  <a:lnTo>
                    <a:pt x="69" y="39"/>
                  </a:lnTo>
                  <a:lnTo>
                    <a:pt x="68" y="46"/>
                  </a:lnTo>
                  <a:lnTo>
                    <a:pt x="65" y="52"/>
                  </a:lnTo>
                  <a:lnTo>
                    <a:pt x="61" y="57"/>
                  </a:lnTo>
                  <a:lnTo>
                    <a:pt x="57" y="61"/>
                  </a:lnTo>
                  <a:lnTo>
                    <a:pt x="50" y="65"/>
                  </a:lnTo>
                  <a:lnTo>
                    <a:pt x="46" y="66"/>
                  </a:lnTo>
                  <a:lnTo>
                    <a:pt x="38" y="66"/>
                  </a:lnTo>
                  <a:lnTo>
                    <a:pt x="38" y="66"/>
                  </a:lnTo>
                  <a:lnTo>
                    <a:pt x="28" y="65"/>
                  </a:lnTo>
                  <a:lnTo>
                    <a:pt x="23" y="63"/>
                  </a:lnTo>
                  <a:lnTo>
                    <a:pt x="20" y="60"/>
                  </a:lnTo>
                  <a:lnTo>
                    <a:pt x="20" y="60"/>
                  </a:lnTo>
                  <a:lnTo>
                    <a:pt x="20" y="95"/>
                  </a:lnTo>
                  <a:lnTo>
                    <a:pt x="0" y="95"/>
                  </a:lnTo>
                  <a:lnTo>
                    <a:pt x="0" y="1"/>
                  </a:lnTo>
                  <a:close/>
                  <a:moveTo>
                    <a:pt x="34" y="50"/>
                  </a:moveTo>
                  <a:lnTo>
                    <a:pt x="34" y="50"/>
                  </a:lnTo>
                  <a:lnTo>
                    <a:pt x="41" y="49"/>
                  </a:lnTo>
                  <a:lnTo>
                    <a:pt x="46" y="46"/>
                  </a:lnTo>
                  <a:lnTo>
                    <a:pt x="49" y="39"/>
                  </a:lnTo>
                  <a:lnTo>
                    <a:pt x="50" y="33"/>
                  </a:lnTo>
                  <a:lnTo>
                    <a:pt x="50" y="33"/>
                  </a:lnTo>
                  <a:lnTo>
                    <a:pt x="49" y="25"/>
                  </a:lnTo>
                  <a:lnTo>
                    <a:pt x="46" y="20"/>
                  </a:lnTo>
                  <a:lnTo>
                    <a:pt x="41" y="17"/>
                  </a:lnTo>
                  <a:lnTo>
                    <a:pt x="34" y="15"/>
                  </a:lnTo>
                  <a:lnTo>
                    <a:pt x="34" y="15"/>
                  </a:lnTo>
                  <a:lnTo>
                    <a:pt x="28" y="17"/>
                  </a:lnTo>
                  <a:lnTo>
                    <a:pt x="23" y="20"/>
                  </a:lnTo>
                  <a:lnTo>
                    <a:pt x="20" y="25"/>
                  </a:lnTo>
                  <a:lnTo>
                    <a:pt x="19" y="33"/>
                  </a:lnTo>
                  <a:lnTo>
                    <a:pt x="19" y="33"/>
                  </a:lnTo>
                  <a:lnTo>
                    <a:pt x="20" y="39"/>
                  </a:lnTo>
                  <a:lnTo>
                    <a:pt x="23" y="46"/>
                  </a:lnTo>
                  <a:lnTo>
                    <a:pt x="28" y="49"/>
                  </a:lnTo>
                  <a:lnTo>
                    <a:pt x="34" y="50"/>
                  </a:lnTo>
                  <a:lnTo>
                    <a:pt x="34" y="5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1" name="Freeform 307"/>
            <p:cNvSpPr>
              <a:spLocks noChangeAspect="1"/>
            </p:cNvSpPr>
            <p:nvPr userDrawn="1"/>
          </p:nvSpPr>
          <p:spPr bwMode="auto">
            <a:xfrm>
              <a:off x="3473766" y="6134431"/>
              <a:ext cx="307279" cy="180726"/>
            </a:xfrm>
            <a:custGeom>
              <a:avLst/>
              <a:gdLst/>
              <a:ahLst/>
              <a:cxnLst>
                <a:cxn ang="0">
                  <a:pos x="0" y="1"/>
                </a:cxn>
                <a:cxn ang="0">
                  <a:pos x="19" y="1"/>
                </a:cxn>
                <a:cxn ang="0">
                  <a:pos x="19" y="9"/>
                </a:cxn>
                <a:cxn ang="0">
                  <a:pos x="19" y="9"/>
                </a:cxn>
                <a:cxn ang="0">
                  <a:pos x="19" y="9"/>
                </a:cxn>
                <a:cxn ang="0">
                  <a:pos x="22" y="6"/>
                </a:cxn>
                <a:cxn ang="0">
                  <a:pos x="27" y="3"/>
                </a:cxn>
                <a:cxn ang="0">
                  <a:pos x="32" y="0"/>
                </a:cxn>
                <a:cxn ang="0">
                  <a:pos x="38" y="0"/>
                </a:cxn>
                <a:cxn ang="0">
                  <a:pos x="38" y="0"/>
                </a:cxn>
                <a:cxn ang="0">
                  <a:pos x="44" y="0"/>
                </a:cxn>
                <a:cxn ang="0">
                  <a:pos x="51" y="3"/>
                </a:cxn>
                <a:cxn ang="0">
                  <a:pos x="55" y="6"/>
                </a:cxn>
                <a:cxn ang="0">
                  <a:pos x="57" y="11"/>
                </a:cxn>
                <a:cxn ang="0">
                  <a:pos x="57" y="11"/>
                </a:cxn>
                <a:cxn ang="0">
                  <a:pos x="57" y="11"/>
                </a:cxn>
                <a:cxn ang="0">
                  <a:pos x="57" y="11"/>
                </a:cxn>
                <a:cxn ang="0">
                  <a:pos x="62" y="6"/>
                </a:cxn>
                <a:cxn ang="0">
                  <a:pos x="67" y="1"/>
                </a:cxn>
                <a:cxn ang="0">
                  <a:pos x="71" y="0"/>
                </a:cxn>
                <a:cxn ang="0">
                  <a:pos x="79" y="0"/>
                </a:cxn>
                <a:cxn ang="0">
                  <a:pos x="79" y="0"/>
                </a:cxn>
                <a:cxn ang="0">
                  <a:pos x="84" y="0"/>
                </a:cxn>
                <a:cxn ang="0">
                  <a:pos x="89" y="1"/>
                </a:cxn>
                <a:cxn ang="0">
                  <a:pos x="94" y="4"/>
                </a:cxn>
                <a:cxn ang="0">
                  <a:pos x="97" y="7"/>
                </a:cxn>
                <a:cxn ang="0">
                  <a:pos x="100" y="15"/>
                </a:cxn>
                <a:cxn ang="0">
                  <a:pos x="101" y="27"/>
                </a:cxn>
                <a:cxn ang="0">
                  <a:pos x="101" y="65"/>
                </a:cxn>
                <a:cxn ang="0">
                  <a:pos x="81" y="65"/>
                </a:cxn>
                <a:cxn ang="0">
                  <a:pos x="81" y="28"/>
                </a:cxn>
                <a:cxn ang="0">
                  <a:pos x="81" y="28"/>
                </a:cxn>
                <a:cxn ang="0">
                  <a:pos x="81" y="23"/>
                </a:cxn>
                <a:cxn ang="0">
                  <a:pos x="79" y="20"/>
                </a:cxn>
                <a:cxn ang="0">
                  <a:pos x="76" y="17"/>
                </a:cxn>
                <a:cxn ang="0">
                  <a:pos x="71" y="17"/>
                </a:cxn>
                <a:cxn ang="0">
                  <a:pos x="71" y="17"/>
                </a:cxn>
                <a:cxn ang="0">
                  <a:pos x="67" y="17"/>
                </a:cxn>
                <a:cxn ang="0">
                  <a:pos x="63" y="20"/>
                </a:cxn>
                <a:cxn ang="0">
                  <a:pos x="62" y="25"/>
                </a:cxn>
                <a:cxn ang="0">
                  <a:pos x="60" y="31"/>
                </a:cxn>
                <a:cxn ang="0">
                  <a:pos x="60" y="65"/>
                </a:cxn>
                <a:cxn ang="0">
                  <a:pos x="40" y="65"/>
                </a:cxn>
                <a:cxn ang="0">
                  <a:pos x="40" y="31"/>
                </a:cxn>
                <a:cxn ang="0">
                  <a:pos x="40" y="31"/>
                </a:cxn>
                <a:cxn ang="0">
                  <a:pos x="40" y="27"/>
                </a:cxn>
                <a:cxn ang="0">
                  <a:pos x="40" y="22"/>
                </a:cxn>
                <a:cxn ang="0">
                  <a:pos x="36" y="19"/>
                </a:cxn>
                <a:cxn ang="0">
                  <a:pos x="33" y="17"/>
                </a:cxn>
                <a:cxn ang="0">
                  <a:pos x="32" y="17"/>
                </a:cxn>
                <a:cxn ang="0">
                  <a:pos x="32" y="17"/>
                </a:cxn>
                <a:cxn ang="0">
                  <a:pos x="27" y="17"/>
                </a:cxn>
                <a:cxn ang="0">
                  <a:pos x="22" y="20"/>
                </a:cxn>
                <a:cxn ang="0">
                  <a:pos x="21" y="25"/>
                </a:cxn>
                <a:cxn ang="0">
                  <a:pos x="19" y="31"/>
                </a:cxn>
                <a:cxn ang="0">
                  <a:pos x="19" y="65"/>
                </a:cxn>
                <a:cxn ang="0">
                  <a:pos x="0" y="65"/>
                </a:cxn>
                <a:cxn ang="0">
                  <a:pos x="0" y="1"/>
                </a:cxn>
              </a:cxnLst>
              <a:rect l="0" t="0" r="r" b="b"/>
              <a:pathLst>
                <a:path w="101" h="65">
                  <a:moveTo>
                    <a:pt x="0" y="1"/>
                  </a:moveTo>
                  <a:lnTo>
                    <a:pt x="19" y="1"/>
                  </a:lnTo>
                  <a:lnTo>
                    <a:pt x="19" y="9"/>
                  </a:lnTo>
                  <a:lnTo>
                    <a:pt x="19" y="9"/>
                  </a:lnTo>
                  <a:lnTo>
                    <a:pt x="19" y="9"/>
                  </a:lnTo>
                  <a:lnTo>
                    <a:pt x="22" y="6"/>
                  </a:lnTo>
                  <a:lnTo>
                    <a:pt x="27" y="3"/>
                  </a:lnTo>
                  <a:lnTo>
                    <a:pt x="32" y="0"/>
                  </a:lnTo>
                  <a:lnTo>
                    <a:pt x="38" y="0"/>
                  </a:lnTo>
                  <a:lnTo>
                    <a:pt x="38" y="0"/>
                  </a:lnTo>
                  <a:lnTo>
                    <a:pt x="44" y="0"/>
                  </a:lnTo>
                  <a:lnTo>
                    <a:pt x="51" y="3"/>
                  </a:lnTo>
                  <a:lnTo>
                    <a:pt x="55" y="6"/>
                  </a:lnTo>
                  <a:lnTo>
                    <a:pt x="57" y="11"/>
                  </a:lnTo>
                  <a:lnTo>
                    <a:pt x="57" y="11"/>
                  </a:lnTo>
                  <a:lnTo>
                    <a:pt x="57" y="11"/>
                  </a:lnTo>
                  <a:lnTo>
                    <a:pt x="57" y="11"/>
                  </a:lnTo>
                  <a:lnTo>
                    <a:pt x="62" y="6"/>
                  </a:lnTo>
                  <a:lnTo>
                    <a:pt x="67" y="1"/>
                  </a:lnTo>
                  <a:lnTo>
                    <a:pt x="71" y="0"/>
                  </a:lnTo>
                  <a:lnTo>
                    <a:pt x="79" y="0"/>
                  </a:lnTo>
                  <a:lnTo>
                    <a:pt x="79" y="0"/>
                  </a:lnTo>
                  <a:lnTo>
                    <a:pt x="84" y="0"/>
                  </a:lnTo>
                  <a:lnTo>
                    <a:pt x="89" y="1"/>
                  </a:lnTo>
                  <a:lnTo>
                    <a:pt x="94" y="4"/>
                  </a:lnTo>
                  <a:lnTo>
                    <a:pt x="97" y="7"/>
                  </a:lnTo>
                  <a:lnTo>
                    <a:pt x="100" y="15"/>
                  </a:lnTo>
                  <a:lnTo>
                    <a:pt x="101" y="27"/>
                  </a:lnTo>
                  <a:lnTo>
                    <a:pt x="101" y="65"/>
                  </a:lnTo>
                  <a:lnTo>
                    <a:pt x="81" y="65"/>
                  </a:lnTo>
                  <a:lnTo>
                    <a:pt x="81" y="28"/>
                  </a:lnTo>
                  <a:lnTo>
                    <a:pt x="81" y="28"/>
                  </a:lnTo>
                  <a:lnTo>
                    <a:pt x="81" y="23"/>
                  </a:lnTo>
                  <a:lnTo>
                    <a:pt x="79" y="20"/>
                  </a:lnTo>
                  <a:lnTo>
                    <a:pt x="76" y="17"/>
                  </a:lnTo>
                  <a:lnTo>
                    <a:pt x="71" y="17"/>
                  </a:lnTo>
                  <a:lnTo>
                    <a:pt x="71" y="17"/>
                  </a:lnTo>
                  <a:lnTo>
                    <a:pt x="67" y="17"/>
                  </a:lnTo>
                  <a:lnTo>
                    <a:pt x="63" y="20"/>
                  </a:lnTo>
                  <a:lnTo>
                    <a:pt x="62" y="25"/>
                  </a:lnTo>
                  <a:lnTo>
                    <a:pt x="60" y="31"/>
                  </a:lnTo>
                  <a:lnTo>
                    <a:pt x="60" y="65"/>
                  </a:lnTo>
                  <a:lnTo>
                    <a:pt x="40" y="65"/>
                  </a:lnTo>
                  <a:lnTo>
                    <a:pt x="40" y="31"/>
                  </a:lnTo>
                  <a:lnTo>
                    <a:pt x="40" y="31"/>
                  </a:lnTo>
                  <a:lnTo>
                    <a:pt x="40" y="27"/>
                  </a:lnTo>
                  <a:lnTo>
                    <a:pt x="40" y="22"/>
                  </a:lnTo>
                  <a:lnTo>
                    <a:pt x="36" y="19"/>
                  </a:lnTo>
                  <a:lnTo>
                    <a:pt x="33" y="17"/>
                  </a:lnTo>
                  <a:lnTo>
                    <a:pt x="32" y="17"/>
                  </a:lnTo>
                  <a:lnTo>
                    <a:pt x="32" y="17"/>
                  </a:lnTo>
                  <a:lnTo>
                    <a:pt x="27" y="17"/>
                  </a:lnTo>
                  <a:lnTo>
                    <a:pt x="22" y="20"/>
                  </a:lnTo>
                  <a:lnTo>
                    <a:pt x="21" y="25"/>
                  </a:lnTo>
                  <a:lnTo>
                    <a:pt x="19" y="31"/>
                  </a:lnTo>
                  <a:lnTo>
                    <a:pt x="19"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2" name="Freeform 308"/>
            <p:cNvSpPr>
              <a:spLocks noChangeAspect="1"/>
            </p:cNvSpPr>
            <p:nvPr userDrawn="1"/>
          </p:nvSpPr>
          <p:spPr bwMode="auto">
            <a:xfrm>
              <a:off x="3991922" y="6134431"/>
              <a:ext cx="180752" cy="198799"/>
            </a:xfrm>
            <a:custGeom>
              <a:avLst/>
              <a:gdLst/>
              <a:ahLst/>
              <a:cxnLst>
                <a:cxn ang="0">
                  <a:pos x="62" y="64"/>
                </a:cxn>
                <a:cxn ang="0">
                  <a:pos x="43" y="64"/>
                </a:cxn>
                <a:cxn ang="0">
                  <a:pos x="43" y="56"/>
                </a:cxn>
                <a:cxn ang="0">
                  <a:pos x="43" y="56"/>
                </a:cxn>
                <a:cxn ang="0">
                  <a:pos x="43" y="56"/>
                </a:cxn>
                <a:cxn ang="0">
                  <a:pos x="40" y="59"/>
                </a:cxn>
                <a:cxn ang="0">
                  <a:pos x="35" y="62"/>
                </a:cxn>
                <a:cxn ang="0">
                  <a:pos x="30" y="65"/>
                </a:cxn>
                <a:cxn ang="0">
                  <a:pos x="24" y="65"/>
                </a:cxn>
                <a:cxn ang="0">
                  <a:pos x="24" y="65"/>
                </a:cxn>
                <a:cxn ang="0">
                  <a:pos x="17" y="65"/>
                </a:cxn>
                <a:cxn ang="0">
                  <a:pos x="13" y="64"/>
                </a:cxn>
                <a:cxn ang="0">
                  <a:pos x="8" y="62"/>
                </a:cxn>
                <a:cxn ang="0">
                  <a:pos x="5" y="57"/>
                </a:cxn>
                <a:cxn ang="0">
                  <a:pos x="3" y="54"/>
                </a:cxn>
                <a:cxn ang="0">
                  <a:pos x="0" y="49"/>
                </a:cxn>
                <a:cxn ang="0">
                  <a:pos x="0" y="37"/>
                </a:cxn>
                <a:cxn ang="0">
                  <a:pos x="0" y="0"/>
                </a:cxn>
                <a:cxn ang="0">
                  <a:pos x="19" y="0"/>
                </a:cxn>
                <a:cxn ang="0">
                  <a:pos x="19" y="35"/>
                </a:cxn>
                <a:cxn ang="0">
                  <a:pos x="19" y="35"/>
                </a:cxn>
                <a:cxn ang="0">
                  <a:pos x="19" y="40"/>
                </a:cxn>
                <a:cxn ang="0">
                  <a:pos x="21" y="45"/>
                </a:cxn>
                <a:cxn ang="0">
                  <a:pos x="24" y="48"/>
                </a:cxn>
                <a:cxn ang="0">
                  <a:pos x="30" y="49"/>
                </a:cxn>
                <a:cxn ang="0">
                  <a:pos x="30" y="49"/>
                </a:cxn>
                <a:cxn ang="0">
                  <a:pos x="35" y="48"/>
                </a:cxn>
                <a:cxn ang="0">
                  <a:pos x="40" y="45"/>
                </a:cxn>
                <a:cxn ang="0">
                  <a:pos x="41" y="40"/>
                </a:cxn>
                <a:cxn ang="0">
                  <a:pos x="41" y="33"/>
                </a:cxn>
                <a:cxn ang="0">
                  <a:pos x="41" y="0"/>
                </a:cxn>
                <a:cxn ang="0">
                  <a:pos x="62" y="0"/>
                </a:cxn>
                <a:cxn ang="0">
                  <a:pos x="62" y="64"/>
                </a:cxn>
              </a:cxnLst>
              <a:rect l="0" t="0" r="r" b="b"/>
              <a:pathLst>
                <a:path w="62" h="65">
                  <a:moveTo>
                    <a:pt x="62" y="64"/>
                  </a:moveTo>
                  <a:lnTo>
                    <a:pt x="43" y="64"/>
                  </a:lnTo>
                  <a:lnTo>
                    <a:pt x="43" y="56"/>
                  </a:lnTo>
                  <a:lnTo>
                    <a:pt x="43" y="56"/>
                  </a:lnTo>
                  <a:lnTo>
                    <a:pt x="43" y="56"/>
                  </a:lnTo>
                  <a:lnTo>
                    <a:pt x="40" y="59"/>
                  </a:lnTo>
                  <a:lnTo>
                    <a:pt x="35" y="62"/>
                  </a:lnTo>
                  <a:lnTo>
                    <a:pt x="30" y="65"/>
                  </a:lnTo>
                  <a:lnTo>
                    <a:pt x="24" y="65"/>
                  </a:lnTo>
                  <a:lnTo>
                    <a:pt x="24" y="65"/>
                  </a:lnTo>
                  <a:lnTo>
                    <a:pt x="17" y="65"/>
                  </a:lnTo>
                  <a:lnTo>
                    <a:pt x="13" y="64"/>
                  </a:lnTo>
                  <a:lnTo>
                    <a:pt x="8" y="62"/>
                  </a:lnTo>
                  <a:lnTo>
                    <a:pt x="5" y="57"/>
                  </a:lnTo>
                  <a:lnTo>
                    <a:pt x="3" y="54"/>
                  </a:lnTo>
                  <a:lnTo>
                    <a:pt x="0" y="49"/>
                  </a:lnTo>
                  <a:lnTo>
                    <a:pt x="0" y="37"/>
                  </a:lnTo>
                  <a:lnTo>
                    <a:pt x="0" y="0"/>
                  </a:lnTo>
                  <a:lnTo>
                    <a:pt x="19" y="0"/>
                  </a:lnTo>
                  <a:lnTo>
                    <a:pt x="19" y="35"/>
                  </a:lnTo>
                  <a:lnTo>
                    <a:pt x="19" y="35"/>
                  </a:lnTo>
                  <a:lnTo>
                    <a:pt x="19" y="40"/>
                  </a:lnTo>
                  <a:lnTo>
                    <a:pt x="21" y="45"/>
                  </a:lnTo>
                  <a:lnTo>
                    <a:pt x="24" y="48"/>
                  </a:lnTo>
                  <a:lnTo>
                    <a:pt x="30" y="49"/>
                  </a:lnTo>
                  <a:lnTo>
                    <a:pt x="30" y="49"/>
                  </a:lnTo>
                  <a:lnTo>
                    <a:pt x="35" y="48"/>
                  </a:lnTo>
                  <a:lnTo>
                    <a:pt x="40" y="45"/>
                  </a:lnTo>
                  <a:lnTo>
                    <a:pt x="41" y="40"/>
                  </a:lnTo>
                  <a:lnTo>
                    <a:pt x="41" y="33"/>
                  </a:lnTo>
                  <a:lnTo>
                    <a:pt x="41"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3" name="Freeform 309"/>
            <p:cNvSpPr>
              <a:spLocks noChangeAspect="1"/>
            </p:cNvSpPr>
            <p:nvPr userDrawn="1"/>
          </p:nvSpPr>
          <p:spPr bwMode="auto">
            <a:xfrm>
              <a:off x="6251327" y="6134431"/>
              <a:ext cx="186777" cy="198799"/>
            </a:xfrm>
            <a:custGeom>
              <a:avLst/>
              <a:gdLst/>
              <a:ahLst/>
              <a:cxnLst>
                <a:cxn ang="0">
                  <a:pos x="62" y="64"/>
                </a:cxn>
                <a:cxn ang="0">
                  <a:pos x="43" y="64"/>
                </a:cxn>
                <a:cxn ang="0">
                  <a:pos x="43" y="56"/>
                </a:cxn>
                <a:cxn ang="0">
                  <a:pos x="43" y="56"/>
                </a:cxn>
                <a:cxn ang="0">
                  <a:pos x="43" y="56"/>
                </a:cxn>
                <a:cxn ang="0">
                  <a:pos x="40" y="59"/>
                </a:cxn>
                <a:cxn ang="0">
                  <a:pos x="35" y="62"/>
                </a:cxn>
                <a:cxn ang="0">
                  <a:pos x="30" y="65"/>
                </a:cxn>
                <a:cxn ang="0">
                  <a:pos x="24" y="65"/>
                </a:cxn>
                <a:cxn ang="0">
                  <a:pos x="24" y="65"/>
                </a:cxn>
                <a:cxn ang="0">
                  <a:pos x="18" y="65"/>
                </a:cxn>
                <a:cxn ang="0">
                  <a:pos x="13" y="64"/>
                </a:cxn>
                <a:cxn ang="0">
                  <a:pos x="10" y="62"/>
                </a:cxn>
                <a:cxn ang="0">
                  <a:pos x="7" y="57"/>
                </a:cxn>
                <a:cxn ang="0">
                  <a:pos x="3" y="54"/>
                </a:cxn>
                <a:cxn ang="0">
                  <a:pos x="2" y="49"/>
                </a:cxn>
                <a:cxn ang="0">
                  <a:pos x="0" y="37"/>
                </a:cxn>
                <a:cxn ang="0">
                  <a:pos x="0" y="0"/>
                </a:cxn>
                <a:cxn ang="0">
                  <a:pos x="19" y="0"/>
                </a:cxn>
                <a:cxn ang="0">
                  <a:pos x="19" y="35"/>
                </a:cxn>
                <a:cxn ang="0">
                  <a:pos x="19" y="35"/>
                </a:cxn>
                <a:cxn ang="0">
                  <a:pos x="21" y="40"/>
                </a:cxn>
                <a:cxn ang="0">
                  <a:pos x="22" y="45"/>
                </a:cxn>
                <a:cxn ang="0">
                  <a:pos x="26" y="48"/>
                </a:cxn>
                <a:cxn ang="0">
                  <a:pos x="30" y="49"/>
                </a:cxn>
                <a:cxn ang="0">
                  <a:pos x="30" y="49"/>
                </a:cxn>
                <a:cxn ang="0">
                  <a:pos x="37" y="48"/>
                </a:cxn>
                <a:cxn ang="0">
                  <a:pos x="40" y="45"/>
                </a:cxn>
                <a:cxn ang="0">
                  <a:pos x="41" y="40"/>
                </a:cxn>
                <a:cxn ang="0">
                  <a:pos x="43" y="33"/>
                </a:cxn>
                <a:cxn ang="0">
                  <a:pos x="43" y="0"/>
                </a:cxn>
                <a:cxn ang="0">
                  <a:pos x="62" y="0"/>
                </a:cxn>
                <a:cxn ang="0">
                  <a:pos x="62" y="64"/>
                </a:cxn>
              </a:cxnLst>
              <a:rect l="0" t="0" r="r" b="b"/>
              <a:pathLst>
                <a:path w="62" h="65">
                  <a:moveTo>
                    <a:pt x="62" y="64"/>
                  </a:moveTo>
                  <a:lnTo>
                    <a:pt x="43" y="64"/>
                  </a:lnTo>
                  <a:lnTo>
                    <a:pt x="43" y="56"/>
                  </a:lnTo>
                  <a:lnTo>
                    <a:pt x="43" y="56"/>
                  </a:lnTo>
                  <a:lnTo>
                    <a:pt x="43" y="56"/>
                  </a:lnTo>
                  <a:lnTo>
                    <a:pt x="40" y="59"/>
                  </a:lnTo>
                  <a:lnTo>
                    <a:pt x="35" y="62"/>
                  </a:lnTo>
                  <a:lnTo>
                    <a:pt x="30" y="65"/>
                  </a:lnTo>
                  <a:lnTo>
                    <a:pt x="24" y="65"/>
                  </a:lnTo>
                  <a:lnTo>
                    <a:pt x="24" y="65"/>
                  </a:lnTo>
                  <a:lnTo>
                    <a:pt x="18" y="65"/>
                  </a:lnTo>
                  <a:lnTo>
                    <a:pt x="13" y="64"/>
                  </a:lnTo>
                  <a:lnTo>
                    <a:pt x="10" y="62"/>
                  </a:lnTo>
                  <a:lnTo>
                    <a:pt x="7" y="57"/>
                  </a:lnTo>
                  <a:lnTo>
                    <a:pt x="3" y="54"/>
                  </a:lnTo>
                  <a:lnTo>
                    <a:pt x="2" y="49"/>
                  </a:lnTo>
                  <a:lnTo>
                    <a:pt x="0" y="37"/>
                  </a:lnTo>
                  <a:lnTo>
                    <a:pt x="0" y="0"/>
                  </a:lnTo>
                  <a:lnTo>
                    <a:pt x="19" y="0"/>
                  </a:lnTo>
                  <a:lnTo>
                    <a:pt x="19" y="35"/>
                  </a:lnTo>
                  <a:lnTo>
                    <a:pt x="19" y="35"/>
                  </a:lnTo>
                  <a:lnTo>
                    <a:pt x="21" y="40"/>
                  </a:lnTo>
                  <a:lnTo>
                    <a:pt x="22" y="45"/>
                  </a:lnTo>
                  <a:lnTo>
                    <a:pt x="26" y="48"/>
                  </a:lnTo>
                  <a:lnTo>
                    <a:pt x="30" y="49"/>
                  </a:lnTo>
                  <a:lnTo>
                    <a:pt x="30" y="49"/>
                  </a:lnTo>
                  <a:lnTo>
                    <a:pt x="37" y="48"/>
                  </a:lnTo>
                  <a:lnTo>
                    <a:pt x="40" y="45"/>
                  </a:lnTo>
                  <a:lnTo>
                    <a:pt x="41" y="40"/>
                  </a:lnTo>
                  <a:lnTo>
                    <a:pt x="43" y="33"/>
                  </a:lnTo>
                  <a:lnTo>
                    <a:pt x="43"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4" name="Freeform 310"/>
            <p:cNvSpPr>
              <a:spLocks noChangeAspect="1"/>
            </p:cNvSpPr>
            <p:nvPr userDrawn="1"/>
          </p:nvSpPr>
          <p:spPr bwMode="auto">
            <a:xfrm>
              <a:off x="5763296" y="6134431"/>
              <a:ext cx="180752" cy="198799"/>
            </a:xfrm>
            <a:custGeom>
              <a:avLst/>
              <a:gdLst/>
              <a:ahLst/>
              <a:cxnLst>
                <a:cxn ang="0">
                  <a:pos x="62" y="64"/>
                </a:cxn>
                <a:cxn ang="0">
                  <a:pos x="43" y="64"/>
                </a:cxn>
                <a:cxn ang="0">
                  <a:pos x="43" y="56"/>
                </a:cxn>
                <a:cxn ang="0">
                  <a:pos x="43" y="56"/>
                </a:cxn>
                <a:cxn ang="0">
                  <a:pos x="43" y="56"/>
                </a:cxn>
                <a:cxn ang="0">
                  <a:pos x="40" y="59"/>
                </a:cxn>
                <a:cxn ang="0">
                  <a:pos x="36" y="62"/>
                </a:cxn>
                <a:cxn ang="0">
                  <a:pos x="30" y="65"/>
                </a:cxn>
                <a:cxn ang="0">
                  <a:pos x="24" y="65"/>
                </a:cxn>
                <a:cxn ang="0">
                  <a:pos x="24" y="65"/>
                </a:cxn>
                <a:cxn ang="0">
                  <a:pos x="19" y="65"/>
                </a:cxn>
                <a:cxn ang="0">
                  <a:pos x="14" y="64"/>
                </a:cxn>
                <a:cxn ang="0">
                  <a:pos x="9" y="62"/>
                </a:cxn>
                <a:cxn ang="0">
                  <a:pos x="6" y="57"/>
                </a:cxn>
                <a:cxn ang="0">
                  <a:pos x="3" y="54"/>
                </a:cxn>
                <a:cxn ang="0">
                  <a:pos x="1" y="49"/>
                </a:cxn>
                <a:cxn ang="0">
                  <a:pos x="0" y="37"/>
                </a:cxn>
                <a:cxn ang="0">
                  <a:pos x="0" y="0"/>
                </a:cxn>
                <a:cxn ang="0">
                  <a:pos x="20" y="0"/>
                </a:cxn>
                <a:cxn ang="0">
                  <a:pos x="20" y="35"/>
                </a:cxn>
                <a:cxn ang="0">
                  <a:pos x="20" y="35"/>
                </a:cxn>
                <a:cxn ang="0">
                  <a:pos x="20" y="40"/>
                </a:cxn>
                <a:cxn ang="0">
                  <a:pos x="22" y="45"/>
                </a:cxn>
                <a:cxn ang="0">
                  <a:pos x="25" y="48"/>
                </a:cxn>
                <a:cxn ang="0">
                  <a:pos x="30" y="49"/>
                </a:cxn>
                <a:cxn ang="0">
                  <a:pos x="30" y="49"/>
                </a:cxn>
                <a:cxn ang="0">
                  <a:pos x="36" y="48"/>
                </a:cxn>
                <a:cxn ang="0">
                  <a:pos x="40" y="45"/>
                </a:cxn>
                <a:cxn ang="0">
                  <a:pos x="41" y="40"/>
                </a:cxn>
                <a:cxn ang="0">
                  <a:pos x="43" y="33"/>
                </a:cxn>
                <a:cxn ang="0">
                  <a:pos x="43" y="0"/>
                </a:cxn>
                <a:cxn ang="0">
                  <a:pos x="62" y="0"/>
                </a:cxn>
                <a:cxn ang="0">
                  <a:pos x="62" y="64"/>
                </a:cxn>
              </a:cxnLst>
              <a:rect l="0" t="0" r="r" b="b"/>
              <a:pathLst>
                <a:path w="62" h="65">
                  <a:moveTo>
                    <a:pt x="62" y="64"/>
                  </a:moveTo>
                  <a:lnTo>
                    <a:pt x="43" y="64"/>
                  </a:lnTo>
                  <a:lnTo>
                    <a:pt x="43" y="56"/>
                  </a:lnTo>
                  <a:lnTo>
                    <a:pt x="43" y="56"/>
                  </a:lnTo>
                  <a:lnTo>
                    <a:pt x="43" y="56"/>
                  </a:lnTo>
                  <a:lnTo>
                    <a:pt x="40" y="59"/>
                  </a:lnTo>
                  <a:lnTo>
                    <a:pt x="36" y="62"/>
                  </a:lnTo>
                  <a:lnTo>
                    <a:pt x="30" y="65"/>
                  </a:lnTo>
                  <a:lnTo>
                    <a:pt x="24" y="65"/>
                  </a:lnTo>
                  <a:lnTo>
                    <a:pt x="24" y="65"/>
                  </a:lnTo>
                  <a:lnTo>
                    <a:pt x="19" y="65"/>
                  </a:lnTo>
                  <a:lnTo>
                    <a:pt x="14" y="64"/>
                  </a:lnTo>
                  <a:lnTo>
                    <a:pt x="9" y="62"/>
                  </a:lnTo>
                  <a:lnTo>
                    <a:pt x="6" y="57"/>
                  </a:lnTo>
                  <a:lnTo>
                    <a:pt x="3" y="54"/>
                  </a:lnTo>
                  <a:lnTo>
                    <a:pt x="1" y="49"/>
                  </a:lnTo>
                  <a:lnTo>
                    <a:pt x="0" y="37"/>
                  </a:lnTo>
                  <a:lnTo>
                    <a:pt x="0" y="0"/>
                  </a:lnTo>
                  <a:lnTo>
                    <a:pt x="20" y="0"/>
                  </a:lnTo>
                  <a:lnTo>
                    <a:pt x="20" y="35"/>
                  </a:lnTo>
                  <a:lnTo>
                    <a:pt x="20" y="35"/>
                  </a:lnTo>
                  <a:lnTo>
                    <a:pt x="20" y="40"/>
                  </a:lnTo>
                  <a:lnTo>
                    <a:pt x="22" y="45"/>
                  </a:lnTo>
                  <a:lnTo>
                    <a:pt x="25" y="48"/>
                  </a:lnTo>
                  <a:lnTo>
                    <a:pt x="30" y="49"/>
                  </a:lnTo>
                  <a:lnTo>
                    <a:pt x="30" y="49"/>
                  </a:lnTo>
                  <a:lnTo>
                    <a:pt x="36" y="48"/>
                  </a:lnTo>
                  <a:lnTo>
                    <a:pt x="40" y="45"/>
                  </a:lnTo>
                  <a:lnTo>
                    <a:pt x="41" y="40"/>
                  </a:lnTo>
                  <a:lnTo>
                    <a:pt x="43" y="33"/>
                  </a:lnTo>
                  <a:lnTo>
                    <a:pt x="43"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5" name="Freeform 311"/>
            <p:cNvSpPr>
              <a:spLocks noChangeAspect="1"/>
            </p:cNvSpPr>
            <p:nvPr userDrawn="1"/>
          </p:nvSpPr>
          <p:spPr bwMode="auto">
            <a:xfrm>
              <a:off x="4889659" y="6032019"/>
              <a:ext cx="180752" cy="295186"/>
            </a:xfrm>
            <a:custGeom>
              <a:avLst/>
              <a:gdLst/>
              <a:ahLst/>
              <a:cxnLst>
                <a:cxn ang="0">
                  <a:pos x="21" y="0"/>
                </a:cxn>
                <a:cxn ang="0">
                  <a:pos x="21" y="44"/>
                </a:cxn>
                <a:cxn ang="0">
                  <a:pos x="21" y="44"/>
                </a:cxn>
                <a:cxn ang="0">
                  <a:pos x="21" y="44"/>
                </a:cxn>
                <a:cxn ang="0">
                  <a:pos x="24" y="41"/>
                </a:cxn>
                <a:cxn ang="0">
                  <a:pos x="29" y="36"/>
                </a:cxn>
                <a:cxn ang="0">
                  <a:pos x="33" y="35"/>
                </a:cxn>
                <a:cxn ang="0">
                  <a:pos x="40" y="35"/>
                </a:cxn>
                <a:cxn ang="0">
                  <a:pos x="40" y="35"/>
                </a:cxn>
                <a:cxn ang="0">
                  <a:pos x="46" y="35"/>
                </a:cxn>
                <a:cxn ang="0">
                  <a:pos x="51" y="36"/>
                </a:cxn>
                <a:cxn ang="0">
                  <a:pos x="54" y="39"/>
                </a:cxn>
                <a:cxn ang="0">
                  <a:pos x="57" y="42"/>
                </a:cxn>
                <a:cxn ang="0">
                  <a:pos x="60" y="47"/>
                </a:cxn>
                <a:cxn ang="0">
                  <a:pos x="62" y="52"/>
                </a:cxn>
                <a:cxn ang="0">
                  <a:pos x="62" y="65"/>
                </a:cxn>
                <a:cxn ang="0">
                  <a:pos x="62" y="100"/>
                </a:cxn>
                <a:cxn ang="0">
                  <a:pos x="41" y="100"/>
                </a:cxn>
                <a:cxn ang="0">
                  <a:pos x="41" y="68"/>
                </a:cxn>
                <a:cxn ang="0">
                  <a:pos x="41" y="68"/>
                </a:cxn>
                <a:cxn ang="0">
                  <a:pos x="41" y="63"/>
                </a:cxn>
                <a:cxn ang="0">
                  <a:pos x="41" y="57"/>
                </a:cxn>
                <a:cxn ang="0">
                  <a:pos x="38" y="54"/>
                </a:cxn>
                <a:cxn ang="0">
                  <a:pos x="35" y="52"/>
                </a:cxn>
                <a:cxn ang="0">
                  <a:pos x="32" y="52"/>
                </a:cxn>
                <a:cxn ang="0">
                  <a:pos x="32" y="52"/>
                </a:cxn>
                <a:cxn ang="0">
                  <a:pos x="27" y="52"/>
                </a:cxn>
                <a:cxn ang="0">
                  <a:pos x="22" y="55"/>
                </a:cxn>
                <a:cxn ang="0">
                  <a:pos x="21" y="62"/>
                </a:cxn>
                <a:cxn ang="0">
                  <a:pos x="21" y="68"/>
                </a:cxn>
                <a:cxn ang="0">
                  <a:pos x="21" y="100"/>
                </a:cxn>
                <a:cxn ang="0">
                  <a:pos x="0" y="100"/>
                </a:cxn>
                <a:cxn ang="0">
                  <a:pos x="0" y="0"/>
                </a:cxn>
                <a:cxn ang="0">
                  <a:pos x="21" y="0"/>
                </a:cxn>
              </a:cxnLst>
              <a:rect l="0" t="0" r="r" b="b"/>
              <a:pathLst>
                <a:path w="62" h="100">
                  <a:moveTo>
                    <a:pt x="21" y="0"/>
                  </a:moveTo>
                  <a:lnTo>
                    <a:pt x="21" y="44"/>
                  </a:lnTo>
                  <a:lnTo>
                    <a:pt x="21" y="44"/>
                  </a:lnTo>
                  <a:lnTo>
                    <a:pt x="21" y="44"/>
                  </a:lnTo>
                  <a:lnTo>
                    <a:pt x="24" y="41"/>
                  </a:lnTo>
                  <a:lnTo>
                    <a:pt x="29" y="36"/>
                  </a:lnTo>
                  <a:lnTo>
                    <a:pt x="33" y="35"/>
                  </a:lnTo>
                  <a:lnTo>
                    <a:pt x="40" y="35"/>
                  </a:lnTo>
                  <a:lnTo>
                    <a:pt x="40" y="35"/>
                  </a:lnTo>
                  <a:lnTo>
                    <a:pt x="46" y="35"/>
                  </a:lnTo>
                  <a:lnTo>
                    <a:pt x="51" y="36"/>
                  </a:lnTo>
                  <a:lnTo>
                    <a:pt x="54" y="39"/>
                  </a:lnTo>
                  <a:lnTo>
                    <a:pt x="57" y="42"/>
                  </a:lnTo>
                  <a:lnTo>
                    <a:pt x="60" y="47"/>
                  </a:lnTo>
                  <a:lnTo>
                    <a:pt x="62" y="52"/>
                  </a:lnTo>
                  <a:lnTo>
                    <a:pt x="62" y="65"/>
                  </a:lnTo>
                  <a:lnTo>
                    <a:pt x="62" y="100"/>
                  </a:lnTo>
                  <a:lnTo>
                    <a:pt x="41" y="100"/>
                  </a:lnTo>
                  <a:lnTo>
                    <a:pt x="41" y="68"/>
                  </a:lnTo>
                  <a:lnTo>
                    <a:pt x="41" y="68"/>
                  </a:lnTo>
                  <a:lnTo>
                    <a:pt x="41" y="63"/>
                  </a:lnTo>
                  <a:lnTo>
                    <a:pt x="41" y="57"/>
                  </a:lnTo>
                  <a:lnTo>
                    <a:pt x="38" y="54"/>
                  </a:lnTo>
                  <a:lnTo>
                    <a:pt x="35" y="52"/>
                  </a:lnTo>
                  <a:lnTo>
                    <a:pt x="32" y="52"/>
                  </a:lnTo>
                  <a:lnTo>
                    <a:pt x="32" y="52"/>
                  </a:lnTo>
                  <a:lnTo>
                    <a:pt x="27" y="52"/>
                  </a:lnTo>
                  <a:lnTo>
                    <a:pt x="22" y="55"/>
                  </a:lnTo>
                  <a:lnTo>
                    <a:pt x="21" y="62"/>
                  </a:lnTo>
                  <a:lnTo>
                    <a:pt x="21" y="68"/>
                  </a:lnTo>
                  <a:lnTo>
                    <a:pt x="21" y="100"/>
                  </a:lnTo>
                  <a:lnTo>
                    <a:pt x="0" y="100"/>
                  </a:lnTo>
                  <a:lnTo>
                    <a:pt x="0" y="0"/>
                  </a:lnTo>
                  <a:lnTo>
                    <a:pt x="21" y="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6" name="Freeform 312"/>
            <p:cNvSpPr>
              <a:spLocks noChangeAspect="1"/>
            </p:cNvSpPr>
            <p:nvPr userDrawn="1"/>
          </p:nvSpPr>
          <p:spPr bwMode="auto">
            <a:xfrm>
              <a:off x="4678781" y="6080213"/>
              <a:ext cx="150627" cy="246992"/>
            </a:xfrm>
            <a:custGeom>
              <a:avLst/>
              <a:gdLst/>
              <a:ahLst/>
              <a:cxnLst>
                <a:cxn ang="0">
                  <a:pos x="32" y="35"/>
                </a:cxn>
                <a:cxn ang="0">
                  <a:pos x="49" y="35"/>
                </a:cxn>
                <a:cxn ang="0">
                  <a:pos x="49" y="19"/>
                </a:cxn>
                <a:cxn ang="0">
                  <a:pos x="32" y="19"/>
                </a:cxn>
                <a:cxn ang="0">
                  <a:pos x="32" y="0"/>
                </a:cxn>
                <a:cxn ang="0">
                  <a:pos x="13" y="0"/>
                </a:cxn>
                <a:cxn ang="0">
                  <a:pos x="13" y="19"/>
                </a:cxn>
                <a:cxn ang="0">
                  <a:pos x="0" y="19"/>
                </a:cxn>
                <a:cxn ang="0">
                  <a:pos x="0" y="35"/>
                </a:cxn>
                <a:cxn ang="0">
                  <a:pos x="13" y="35"/>
                </a:cxn>
                <a:cxn ang="0">
                  <a:pos x="13" y="83"/>
                </a:cxn>
                <a:cxn ang="0">
                  <a:pos x="32" y="83"/>
                </a:cxn>
                <a:cxn ang="0">
                  <a:pos x="32" y="35"/>
                </a:cxn>
              </a:cxnLst>
              <a:rect l="0" t="0" r="r" b="b"/>
              <a:pathLst>
                <a:path w="49" h="83">
                  <a:moveTo>
                    <a:pt x="32" y="35"/>
                  </a:moveTo>
                  <a:lnTo>
                    <a:pt x="49" y="35"/>
                  </a:lnTo>
                  <a:lnTo>
                    <a:pt x="49" y="19"/>
                  </a:lnTo>
                  <a:lnTo>
                    <a:pt x="32" y="19"/>
                  </a:lnTo>
                  <a:lnTo>
                    <a:pt x="32" y="0"/>
                  </a:lnTo>
                  <a:lnTo>
                    <a:pt x="13" y="0"/>
                  </a:lnTo>
                  <a:lnTo>
                    <a:pt x="13" y="19"/>
                  </a:lnTo>
                  <a:lnTo>
                    <a:pt x="0" y="19"/>
                  </a:lnTo>
                  <a:lnTo>
                    <a:pt x="0" y="35"/>
                  </a:lnTo>
                  <a:lnTo>
                    <a:pt x="13" y="35"/>
                  </a:lnTo>
                  <a:lnTo>
                    <a:pt x="13" y="83"/>
                  </a:lnTo>
                  <a:lnTo>
                    <a:pt x="32" y="83"/>
                  </a:lnTo>
                  <a:lnTo>
                    <a:pt x="32" y="3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7" name="Freeform 313"/>
            <p:cNvSpPr>
              <a:spLocks noChangeAspect="1"/>
            </p:cNvSpPr>
            <p:nvPr userDrawn="1"/>
          </p:nvSpPr>
          <p:spPr bwMode="auto">
            <a:xfrm>
              <a:off x="6040449" y="6080213"/>
              <a:ext cx="138577" cy="246992"/>
            </a:xfrm>
            <a:custGeom>
              <a:avLst/>
              <a:gdLst/>
              <a:ahLst/>
              <a:cxnLst>
                <a:cxn ang="0">
                  <a:pos x="32" y="35"/>
                </a:cxn>
                <a:cxn ang="0">
                  <a:pos x="49" y="35"/>
                </a:cxn>
                <a:cxn ang="0">
                  <a:pos x="49" y="19"/>
                </a:cxn>
                <a:cxn ang="0">
                  <a:pos x="32" y="19"/>
                </a:cxn>
                <a:cxn ang="0">
                  <a:pos x="32" y="0"/>
                </a:cxn>
                <a:cxn ang="0">
                  <a:pos x="13" y="0"/>
                </a:cxn>
                <a:cxn ang="0">
                  <a:pos x="13" y="19"/>
                </a:cxn>
                <a:cxn ang="0">
                  <a:pos x="0" y="19"/>
                </a:cxn>
                <a:cxn ang="0">
                  <a:pos x="0" y="35"/>
                </a:cxn>
                <a:cxn ang="0">
                  <a:pos x="13" y="35"/>
                </a:cxn>
                <a:cxn ang="0">
                  <a:pos x="13" y="83"/>
                </a:cxn>
                <a:cxn ang="0">
                  <a:pos x="32" y="83"/>
                </a:cxn>
                <a:cxn ang="0">
                  <a:pos x="32" y="35"/>
                </a:cxn>
              </a:cxnLst>
              <a:rect l="0" t="0" r="r" b="b"/>
              <a:pathLst>
                <a:path w="49" h="83">
                  <a:moveTo>
                    <a:pt x="32" y="35"/>
                  </a:moveTo>
                  <a:lnTo>
                    <a:pt x="49" y="35"/>
                  </a:lnTo>
                  <a:lnTo>
                    <a:pt x="49" y="19"/>
                  </a:lnTo>
                  <a:lnTo>
                    <a:pt x="32" y="19"/>
                  </a:lnTo>
                  <a:lnTo>
                    <a:pt x="32" y="0"/>
                  </a:lnTo>
                  <a:lnTo>
                    <a:pt x="13" y="0"/>
                  </a:lnTo>
                  <a:lnTo>
                    <a:pt x="13" y="19"/>
                  </a:lnTo>
                  <a:lnTo>
                    <a:pt x="0" y="19"/>
                  </a:lnTo>
                  <a:lnTo>
                    <a:pt x="0" y="35"/>
                  </a:lnTo>
                  <a:lnTo>
                    <a:pt x="13" y="35"/>
                  </a:lnTo>
                  <a:lnTo>
                    <a:pt x="13" y="83"/>
                  </a:lnTo>
                  <a:lnTo>
                    <a:pt x="32" y="83"/>
                  </a:lnTo>
                  <a:lnTo>
                    <a:pt x="32" y="3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8" name="Freeform 314"/>
            <p:cNvSpPr>
              <a:spLocks noChangeAspect="1"/>
            </p:cNvSpPr>
            <p:nvPr userDrawn="1"/>
          </p:nvSpPr>
          <p:spPr bwMode="auto">
            <a:xfrm>
              <a:off x="5552418" y="6032019"/>
              <a:ext cx="150627" cy="295186"/>
            </a:xfrm>
            <a:custGeom>
              <a:avLst/>
              <a:gdLst/>
              <a:ahLst/>
              <a:cxnLst>
                <a:cxn ang="0">
                  <a:pos x="13" y="54"/>
                </a:cxn>
                <a:cxn ang="0">
                  <a:pos x="0" y="54"/>
                </a:cxn>
                <a:cxn ang="0">
                  <a:pos x="0" y="38"/>
                </a:cxn>
                <a:cxn ang="0">
                  <a:pos x="13" y="38"/>
                </a:cxn>
                <a:cxn ang="0">
                  <a:pos x="13" y="25"/>
                </a:cxn>
                <a:cxn ang="0">
                  <a:pos x="13" y="25"/>
                </a:cxn>
                <a:cxn ang="0">
                  <a:pos x="13" y="21"/>
                </a:cxn>
                <a:cxn ang="0">
                  <a:pos x="15" y="14"/>
                </a:cxn>
                <a:cxn ang="0">
                  <a:pos x="18" y="10"/>
                </a:cxn>
                <a:cxn ang="0">
                  <a:pos x="21" y="6"/>
                </a:cxn>
                <a:cxn ang="0">
                  <a:pos x="24" y="3"/>
                </a:cxn>
                <a:cxn ang="0">
                  <a:pos x="29" y="2"/>
                </a:cxn>
                <a:cxn ang="0">
                  <a:pos x="40" y="0"/>
                </a:cxn>
                <a:cxn ang="0">
                  <a:pos x="40" y="0"/>
                </a:cxn>
                <a:cxn ang="0">
                  <a:pos x="50" y="2"/>
                </a:cxn>
                <a:cxn ang="0">
                  <a:pos x="50" y="17"/>
                </a:cxn>
                <a:cxn ang="0">
                  <a:pos x="50" y="17"/>
                </a:cxn>
                <a:cxn ang="0">
                  <a:pos x="43" y="16"/>
                </a:cxn>
                <a:cxn ang="0">
                  <a:pos x="43" y="16"/>
                </a:cxn>
                <a:cxn ang="0">
                  <a:pos x="40" y="17"/>
                </a:cxn>
                <a:cxn ang="0">
                  <a:pos x="37" y="19"/>
                </a:cxn>
                <a:cxn ang="0">
                  <a:pos x="34" y="22"/>
                </a:cxn>
                <a:cxn ang="0">
                  <a:pos x="34" y="27"/>
                </a:cxn>
                <a:cxn ang="0">
                  <a:pos x="34" y="38"/>
                </a:cxn>
                <a:cxn ang="0">
                  <a:pos x="48" y="38"/>
                </a:cxn>
                <a:cxn ang="0">
                  <a:pos x="48" y="54"/>
                </a:cxn>
                <a:cxn ang="0">
                  <a:pos x="34" y="54"/>
                </a:cxn>
                <a:cxn ang="0">
                  <a:pos x="34" y="102"/>
                </a:cxn>
                <a:cxn ang="0">
                  <a:pos x="13" y="102"/>
                </a:cxn>
                <a:cxn ang="0">
                  <a:pos x="13" y="54"/>
                </a:cxn>
              </a:cxnLst>
              <a:rect l="0" t="0" r="r" b="b"/>
              <a:pathLst>
                <a:path w="50" h="102">
                  <a:moveTo>
                    <a:pt x="13" y="54"/>
                  </a:moveTo>
                  <a:lnTo>
                    <a:pt x="0" y="54"/>
                  </a:lnTo>
                  <a:lnTo>
                    <a:pt x="0" y="38"/>
                  </a:lnTo>
                  <a:lnTo>
                    <a:pt x="13" y="38"/>
                  </a:lnTo>
                  <a:lnTo>
                    <a:pt x="13" y="25"/>
                  </a:lnTo>
                  <a:lnTo>
                    <a:pt x="13" y="25"/>
                  </a:lnTo>
                  <a:lnTo>
                    <a:pt x="13" y="21"/>
                  </a:lnTo>
                  <a:lnTo>
                    <a:pt x="15" y="14"/>
                  </a:lnTo>
                  <a:lnTo>
                    <a:pt x="18" y="10"/>
                  </a:lnTo>
                  <a:lnTo>
                    <a:pt x="21" y="6"/>
                  </a:lnTo>
                  <a:lnTo>
                    <a:pt x="24" y="3"/>
                  </a:lnTo>
                  <a:lnTo>
                    <a:pt x="29" y="2"/>
                  </a:lnTo>
                  <a:lnTo>
                    <a:pt x="40" y="0"/>
                  </a:lnTo>
                  <a:lnTo>
                    <a:pt x="40" y="0"/>
                  </a:lnTo>
                  <a:lnTo>
                    <a:pt x="50" y="2"/>
                  </a:lnTo>
                  <a:lnTo>
                    <a:pt x="50" y="17"/>
                  </a:lnTo>
                  <a:lnTo>
                    <a:pt x="50" y="17"/>
                  </a:lnTo>
                  <a:lnTo>
                    <a:pt x="43" y="16"/>
                  </a:lnTo>
                  <a:lnTo>
                    <a:pt x="43" y="16"/>
                  </a:lnTo>
                  <a:lnTo>
                    <a:pt x="40" y="17"/>
                  </a:lnTo>
                  <a:lnTo>
                    <a:pt x="37" y="19"/>
                  </a:lnTo>
                  <a:lnTo>
                    <a:pt x="34" y="22"/>
                  </a:lnTo>
                  <a:lnTo>
                    <a:pt x="34" y="27"/>
                  </a:lnTo>
                  <a:lnTo>
                    <a:pt x="34" y="38"/>
                  </a:lnTo>
                  <a:lnTo>
                    <a:pt x="48" y="38"/>
                  </a:lnTo>
                  <a:lnTo>
                    <a:pt x="48" y="54"/>
                  </a:lnTo>
                  <a:lnTo>
                    <a:pt x="34" y="54"/>
                  </a:lnTo>
                  <a:lnTo>
                    <a:pt x="34" y="102"/>
                  </a:lnTo>
                  <a:lnTo>
                    <a:pt x="13" y="102"/>
                  </a:lnTo>
                  <a:lnTo>
                    <a:pt x="13" y="5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9" name="Freeform 315"/>
            <p:cNvSpPr>
              <a:spLocks noChangeAspect="1" noEditPoints="1"/>
            </p:cNvSpPr>
            <p:nvPr userDrawn="1"/>
          </p:nvSpPr>
          <p:spPr bwMode="auto">
            <a:xfrm>
              <a:off x="2359126" y="6044068"/>
              <a:ext cx="247028" cy="283137"/>
            </a:xfrm>
            <a:custGeom>
              <a:avLst/>
              <a:gdLst/>
              <a:ahLst/>
              <a:cxnLst>
                <a:cxn ang="0">
                  <a:pos x="82" y="48"/>
                </a:cxn>
                <a:cxn ang="0">
                  <a:pos x="82" y="48"/>
                </a:cxn>
                <a:cxn ang="0">
                  <a:pos x="82" y="57"/>
                </a:cxn>
                <a:cxn ang="0">
                  <a:pos x="79" y="67"/>
                </a:cxn>
                <a:cxn ang="0">
                  <a:pos x="74" y="75"/>
                </a:cxn>
                <a:cxn ang="0">
                  <a:pos x="69" y="81"/>
                </a:cxn>
                <a:cxn ang="0">
                  <a:pos x="61" y="86"/>
                </a:cxn>
                <a:cxn ang="0">
                  <a:pos x="52" y="90"/>
                </a:cxn>
                <a:cxn ang="0">
                  <a:pos x="41" y="94"/>
                </a:cxn>
                <a:cxn ang="0">
                  <a:pos x="30" y="94"/>
                </a:cxn>
                <a:cxn ang="0">
                  <a:pos x="0" y="94"/>
                </a:cxn>
                <a:cxn ang="0">
                  <a:pos x="0" y="0"/>
                </a:cxn>
                <a:cxn ang="0">
                  <a:pos x="30" y="0"/>
                </a:cxn>
                <a:cxn ang="0">
                  <a:pos x="30" y="0"/>
                </a:cxn>
                <a:cxn ang="0">
                  <a:pos x="41" y="2"/>
                </a:cxn>
                <a:cxn ang="0">
                  <a:pos x="52" y="3"/>
                </a:cxn>
                <a:cxn ang="0">
                  <a:pos x="61" y="8"/>
                </a:cxn>
                <a:cxn ang="0">
                  <a:pos x="69" y="13"/>
                </a:cxn>
                <a:cxn ang="0">
                  <a:pos x="74" y="21"/>
                </a:cxn>
                <a:cxn ang="0">
                  <a:pos x="79" y="29"/>
                </a:cxn>
                <a:cxn ang="0">
                  <a:pos x="82" y="36"/>
                </a:cxn>
                <a:cxn ang="0">
                  <a:pos x="82" y="48"/>
                </a:cxn>
                <a:cxn ang="0">
                  <a:pos x="82" y="48"/>
                </a:cxn>
                <a:cxn ang="0">
                  <a:pos x="30" y="19"/>
                </a:cxn>
                <a:cxn ang="0">
                  <a:pos x="20" y="19"/>
                </a:cxn>
                <a:cxn ang="0">
                  <a:pos x="20" y="75"/>
                </a:cxn>
                <a:cxn ang="0">
                  <a:pos x="30" y="75"/>
                </a:cxn>
                <a:cxn ang="0">
                  <a:pos x="30" y="75"/>
                </a:cxn>
                <a:cxn ang="0">
                  <a:pos x="42" y="73"/>
                </a:cxn>
                <a:cxn ang="0">
                  <a:pos x="47" y="71"/>
                </a:cxn>
                <a:cxn ang="0">
                  <a:pos x="52" y="68"/>
                </a:cxn>
                <a:cxn ang="0">
                  <a:pos x="55" y="63"/>
                </a:cxn>
                <a:cxn ang="0">
                  <a:pos x="58" y="59"/>
                </a:cxn>
                <a:cxn ang="0">
                  <a:pos x="60" y="54"/>
                </a:cxn>
                <a:cxn ang="0">
                  <a:pos x="61" y="48"/>
                </a:cxn>
                <a:cxn ang="0">
                  <a:pos x="61" y="48"/>
                </a:cxn>
                <a:cxn ang="0">
                  <a:pos x="60" y="41"/>
                </a:cxn>
                <a:cxn ang="0">
                  <a:pos x="58" y="35"/>
                </a:cxn>
                <a:cxn ang="0">
                  <a:pos x="55" y="30"/>
                </a:cxn>
                <a:cxn ang="0">
                  <a:pos x="52" y="25"/>
                </a:cxn>
                <a:cxn ang="0">
                  <a:pos x="47" y="24"/>
                </a:cxn>
                <a:cxn ang="0">
                  <a:pos x="42" y="21"/>
                </a:cxn>
                <a:cxn ang="0">
                  <a:pos x="30" y="19"/>
                </a:cxn>
                <a:cxn ang="0">
                  <a:pos x="30" y="19"/>
                </a:cxn>
              </a:cxnLst>
              <a:rect l="0" t="0" r="r" b="b"/>
              <a:pathLst>
                <a:path w="82" h="94">
                  <a:moveTo>
                    <a:pt x="82" y="48"/>
                  </a:moveTo>
                  <a:lnTo>
                    <a:pt x="82" y="48"/>
                  </a:lnTo>
                  <a:lnTo>
                    <a:pt x="82" y="57"/>
                  </a:lnTo>
                  <a:lnTo>
                    <a:pt x="79" y="67"/>
                  </a:lnTo>
                  <a:lnTo>
                    <a:pt x="74" y="75"/>
                  </a:lnTo>
                  <a:lnTo>
                    <a:pt x="69" y="81"/>
                  </a:lnTo>
                  <a:lnTo>
                    <a:pt x="61" y="86"/>
                  </a:lnTo>
                  <a:lnTo>
                    <a:pt x="52" y="90"/>
                  </a:lnTo>
                  <a:lnTo>
                    <a:pt x="41" y="94"/>
                  </a:lnTo>
                  <a:lnTo>
                    <a:pt x="30" y="94"/>
                  </a:lnTo>
                  <a:lnTo>
                    <a:pt x="0" y="94"/>
                  </a:lnTo>
                  <a:lnTo>
                    <a:pt x="0" y="0"/>
                  </a:lnTo>
                  <a:lnTo>
                    <a:pt x="30" y="0"/>
                  </a:lnTo>
                  <a:lnTo>
                    <a:pt x="30" y="0"/>
                  </a:lnTo>
                  <a:lnTo>
                    <a:pt x="41" y="2"/>
                  </a:lnTo>
                  <a:lnTo>
                    <a:pt x="52" y="3"/>
                  </a:lnTo>
                  <a:lnTo>
                    <a:pt x="61" y="8"/>
                  </a:lnTo>
                  <a:lnTo>
                    <a:pt x="69" y="13"/>
                  </a:lnTo>
                  <a:lnTo>
                    <a:pt x="74" y="21"/>
                  </a:lnTo>
                  <a:lnTo>
                    <a:pt x="79" y="29"/>
                  </a:lnTo>
                  <a:lnTo>
                    <a:pt x="82" y="36"/>
                  </a:lnTo>
                  <a:lnTo>
                    <a:pt x="82" y="48"/>
                  </a:lnTo>
                  <a:lnTo>
                    <a:pt x="82" y="48"/>
                  </a:lnTo>
                  <a:close/>
                  <a:moveTo>
                    <a:pt x="30" y="19"/>
                  </a:moveTo>
                  <a:lnTo>
                    <a:pt x="20" y="19"/>
                  </a:lnTo>
                  <a:lnTo>
                    <a:pt x="20" y="75"/>
                  </a:lnTo>
                  <a:lnTo>
                    <a:pt x="30" y="75"/>
                  </a:lnTo>
                  <a:lnTo>
                    <a:pt x="30" y="75"/>
                  </a:lnTo>
                  <a:lnTo>
                    <a:pt x="42" y="73"/>
                  </a:lnTo>
                  <a:lnTo>
                    <a:pt x="47" y="71"/>
                  </a:lnTo>
                  <a:lnTo>
                    <a:pt x="52" y="68"/>
                  </a:lnTo>
                  <a:lnTo>
                    <a:pt x="55" y="63"/>
                  </a:lnTo>
                  <a:lnTo>
                    <a:pt x="58" y="59"/>
                  </a:lnTo>
                  <a:lnTo>
                    <a:pt x="60" y="54"/>
                  </a:lnTo>
                  <a:lnTo>
                    <a:pt x="61" y="48"/>
                  </a:lnTo>
                  <a:lnTo>
                    <a:pt x="61" y="48"/>
                  </a:lnTo>
                  <a:lnTo>
                    <a:pt x="60" y="41"/>
                  </a:lnTo>
                  <a:lnTo>
                    <a:pt x="58" y="35"/>
                  </a:lnTo>
                  <a:lnTo>
                    <a:pt x="55" y="30"/>
                  </a:lnTo>
                  <a:lnTo>
                    <a:pt x="52" y="25"/>
                  </a:lnTo>
                  <a:lnTo>
                    <a:pt x="47" y="24"/>
                  </a:lnTo>
                  <a:lnTo>
                    <a:pt x="42" y="21"/>
                  </a:lnTo>
                  <a:lnTo>
                    <a:pt x="30" y="19"/>
                  </a:lnTo>
                  <a:lnTo>
                    <a:pt x="30" y="19"/>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grpSp>
    </p:spTree>
    <p:extLst>
      <p:ext uri="{BB962C8B-B14F-4D97-AF65-F5344CB8AC3E}">
        <p14:creationId xmlns:p14="http://schemas.microsoft.com/office/powerpoint/2010/main" val="22550520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中扉">
    <p:spTree>
      <p:nvGrpSpPr>
        <p:cNvPr id="1" name=""/>
        <p:cNvGrpSpPr/>
        <p:nvPr/>
      </p:nvGrpSpPr>
      <p:grpSpPr>
        <a:xfrm>
          <a:off x="0" y="0"/>
          <a:ext cx="0" cy="0"/>
          <a:chOff x="0" y="0"/>
          <a:chExt cx="0" cy="0"/>
        </a:xfrm>
      </p:grpSpPr>
      <p:sp>
        <p:nvSpPr>
          <p:cNvPr id="3" name="タイトル プレースホルダ 16"/>
          <p:cNvSpPr>
            <a:spLocks noGrp="1"/>
          </p:cNvSpPr>
          <p:nvPr>
            <p:ph type="title"/>
          </p:nvPr>
        </p:nvSpPr>
        <p:spPr>
          <a:xfrm>
            <a:off x="200472" y="2823295"/>
            <a:ext cx="9505502" cy="461665"/>
          </a:xfrm>
          <a:prstGeom prst="rect">
            <a:avLst/>
          </a:prstGeom>
        </p:spPr>
        <p:txBody>
          <a:bodyPr vert="horz" wrap="square" lIns="91440" tIns="45720" rIns="91440" bIns="45720" rtlCol="0" anchor="b" anchorCtr="0">
            <a:spAutoFit/>
          </a:bodyPr>
          <a:lstStyle>
            <a:lvl1pPr>
              <a:defRPr sz="2400"/>
            </a:lvl1pPr>
          </a:lstStyle>
          <a:p>
            <a:r>
              <a:rPr kumimoji="1" lang="ja-JP" altLang="en-US" dirty="0"/>
              <a:t>マスタ タイトルの書式設定</a:t>
            </a:r>
          </a:p>
        </p:txBody>
      </p:sp>
      <p:sp>
        <p:nvSpPr>
          <p:cNvPr id="4" name="Line 26"/>
          <p:cNvSpPr>
            <a:spLocks noChangeShapeType="1"/>
          </p:cNvSpPr>
          <p:nvPr userDrawn="1"/>
        </p:nvSpPr>
        <p:spPr bwMode="auto">
          <a:xfrm>
            <a:off x="200471" y="3356990"/>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
        <p:nvSpPr>
          <p:cNvPr id="6" name="テキスト ボックス 5"/>
          <p:cNvSpPr txBox="1"/>
          <p:nvPr userDrawn="1"/>
        </p:nvSpPr>
        <p:spPr>
          <a:xfrm>
            <a:off x="8985448" y="6581001"/>
            <a:ext cx="720080" cy="246221"/>
          </a:xfrm>
          <a:prstGeom prst="rect">
            <a:avLst/>
          </a:prstGeom>
          <a:noFill/>
        </p:spPr>
        <p:txBody>
          <a:bodyPr wrap="square" lIns="0" rIns="0" rtlCol="0">
            <a:spAutoFit/>
          </a:bodyPr>
          <a:lstStyle/>
          <a:p>
            <a:pPr algn="r"/>
            <a:fld id="{6DD9FF53-5E75-4890-BA22-699EFFF134BB}" type="slidenum">
              <a:rPr lang="ja-JP" altLang="en-US" sz="1000">
                <a:solidFill>
                  <a:prstClr val="black"/>
                </a:solidFill>
              </a:rPr>
              <a:pPr algn="r"/>
              <a:t>‹#›</a:t>
            </a:fld>
            <a:endParaRPr lang="ja-JP" altLang="en-US" sz="1000" dirty="0">
              <a:solidFill>
                <a:prstClr val="black"/>
              </a:solidFill>
            </a:endParaRPr>
          </a:p>
        </p:txBody>
      </p:sp>
    </p:spTree>
    <p:extLst>
      <p:ext uri="{BB962C8B-B14F-4D97-AF65-F5344CB8AC3E}">
        <p14:creationId xmlns:p14="http://schemas.microsoft.com/office/powerpoint/2010/main" val="19522094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2_タイトルのみ">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extLst>
              <p:ext uri="{D42A27DB-BD31-4B8C-83A1-F6EECF244321}">
                <p14:modId xmlns:p14="http://schemas.microsoft.com/office/powerpoint/2010/main" val="11861779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3" imgW="360" imgH="360" progId="TCLayout.ActiveDocument.1">
                  <p:embed/>
                </p:oleObj>
              </mc:Choice>
              <mc:Fallback>
                <p:oleObj name="think-cellスライド" r:id="rId3" imgW="360" imgH="360" progId="TCLayout.ActiveDocument.1">
                  <p:embed/>
                  <p:pic>
                    <p:nvPicPr>
                      <p:cNvPr id="2" name="Object 1"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7" name="Design_Grid_2014" hidden="1"/>
          <p:cNvGrpSpPr/>
          <p:nvPr userDrawn="1"/>
        </p:nvGrpSpPr>
        <p:grpSpPr>
          <a:xfrm>
            <a:off x="195709" y="1124744"/>
            <a:ext cx="9509820" cy="5328592"/>
            <a:chOff x="195709" y="1196752"/>
            <a:chExt cx="9509820" cy="5328592"/>
          </a:xfrm>
        </p:grpSpPr>
        <p:grpSp>
          <p:nvGrpSpPr>
            <p:cNvPr id="8" name="グループ化 7" hidden="1"/>
            <p:cNvGrpSpPr/>
            <p:nvPr userDrawn="1"/>
          </p:nvGrpSpPr>
          <p:grpSpPr>
            <a:xfrm>
              <a:off x="344488" y="1196752"/>
              <a:ext cx="9217024" cy="5328592"/>
              <a:chOff x="344488" y="1268760"/>
              <a:chExt cx="9217024" cy="5472608"/>
            </a:xfrm>
          </p:grpSpPr>
          <p:sp>
            <p:nvSpPr>
              <p:cNvPr id="52" name="Line 99" hidden="1"/>
              <p:cNvSpPr>
                <a:spLocks noChangeShapeType="1"/>
              </p:cNvSpPr>
              <p:nvPr userDrawn="1"/>
            </p:nvSpPr>
            <p:spPr bwMode="auto">
              <a:xfrm>
                <a:off x="480793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3" name="Line 99" hidden="1"/>
              <p:cNvSpPr>
                <a:spLocks noChangeShapeType="1"/>
              </p:cNvSpPr>
              <p:nvPr userDrawn="1"/>
            </p:nvSpPr>
            <p:spPr bwMode="auto">
              <a:xfrm>
                <a:off x="322242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4" name="Line 99" hidden="1"/>
              <p:cNvSpPr>
                <a:spLocks noChangeShapeType="1"/>
              </p:cNvSpPr>
              <p:nvPr userDrawn="1"/>
            </p:nvSpPr>
            <p:spPr bwMode="auto">
              <a:xfrm>
                <a:off x="307841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5" name="Line 99" hidden="1"/>
              <p:cNvSpPr>
                <a:spLocks noChangeShapeType="1"/>
              </p:cNvSpPr>
              <p:nvPr userDrawn="1"/>
            </p:nvSpPr>
            <p:spPr bwMode="auto">
              <a:xfrm>
                <a:off x="293439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6" name="Line 99" hidden="1"/>
              <p:cNvSpPr>
                <a:spLocks noChangeShapeType="1"/>
              </p:cNvSpPr>
              <p:nvPr userDrawn="1"/>
            </p:nvSpPr>
            <p:spPr bwMode="auto">
              <a:xfrm>
                <a:off x="279037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7" name="Line 99" hidden="1"/>
              <p:cNvSpPr>
                <a:spLocks noChangeShapeType="1"/>
              </p:cNvSpPr>
              <p:nvPr userDrawn="1"/>
            </p:nvSpPr>
            <p:spPr bwMode="auto">
              <a:xfrm>
                <a:off x="264636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8" name="Line 99" hidden="1"/>
              <p:cNvSpPr>
                <a:spLocks noChangeShapeType="1"/>
              </p:cNvSpPr>
              <p:nvPr userDrawn="1"/>
            </p:nvSpPr>
            <p:spPr bwMode="auto">
              <a:xfrm>
                <a:off x="250234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59" name="Line 99" hidden="1"/>
              <p:cNvSpPr>
                <a:spLocks noChangeShapeType="1"/>
              </p:cNvSpPr>
              <p:nvPr userDrawn="1"/>
            </p:nvSpPr>
            <p:spPr bwMode="auto">
              <a:xfrm>
                <a:off x="235833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0" name="Line 99" hidden="1"/>
              <p:cNvSpPr>
                <a:spLocks noChangeShapeType="1"/>
              </p:cNvSpPr>
              <p:nvPr userDrawn="1"/>
            </p:nvSpPr>
            <p:spPr bwMode="auto">
              <a:xfrm>
                <a:off x="221431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1" name="Line 99" hidden="1"/>
              <p:cNvSpPr>
                <a:spLocks noChangeShapeType="1"/>
              </p:cNvSpPr>
              <p:nvPr userDrawn="1"/>
            </p:nvSpPr>
            <p:spPr bwMode="auto">
              <a:xfrm>
                <a:off x="20702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2" name="Line 99" hidden="1"/>
              <p:cNvSpPr>
                <a:spLocks noChangeShapeType="1"/>
              </p:cNvSpPr>
              <p:nvPr userDrawn="1"/>
            </p:nvSpPr>
            <p:spPr bwMode="auto">
              <a:xfrm>
                <a:off x="19262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3" name="Line 99" hidden="1"/>
              <p:cNvSpPr>
                <a:spLocks noChangeShapeType="1"/>
              </p:cNvSpPr>
              <p:nvPr userDrawn="1"/>
            </p:nvSpPr>
            <p:spPr bwMode="auto">
              <a:xfrm>
                <a:off x="17822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4" name="Line 99" hidden="1"/>
              <p:cNvSpPr>
                <a:spLocks noChangeShapeType="1"/>
              </p:cNvSpPr>
              <p:nvPr userDrawn="1"/>
            </p:nvSpPr>
            <p:spPr bwMode="auto">
              <a:xfrm>
                <a:off x="16382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5" name="Line 99" hidden="1"/>
              <p:cNvSpPr>
                <a:spLocks noChangeShapeType="1"/>
              </p:cNvSpPr>
              <p:nvPr userDrawn="1"/>
            </p:nvSpPr>
            <p:spPr bwMode="auto">
              <a:xfrm>
                <a:off x="14942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6" name="Line 99" hidden="1"/>
              <p:cNvSpPr>
                <a:spLocks noChangeShapeType="1"/>
              </p:cNvSpPr>
              <p:nvPr userDrawn="1"/>
            </p:nvSpPr>
            <p:spPr bwMode="auto">
              <a:xfrm>
                <a:off x="135021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7" name="Line 99" hidden="1"/>
              <p:cNvSpPr>
                <a:spLocks noChangeShapeType="1"/>
              </p:cNvSpPr>
              <p:nvPr userDrawn="1"/>
            </p:nvSpPr>
            <p:spPr bwMode="auto">
              <a:xfrm>
                <a:off x="120620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8" name="Line 99" hidden="1"/>
              <p:cNvSpPr>
                <a:spLocks noChangeShapeType="1"/>
              </p:cNvSpPr>
              <p:nvPr userDrawn="1"/>
            </p:nvSpPr>
            <p:spPr bwMode="auto">
              <a:xfrm>
                <a:off x="106218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69" name="Line 99" hidden="1"/>
              <p:cNvSpPr>
                <a:spLocks noChangeShapeType="1"/>
              </p:cNvSpPr>
              <p:nvPr userDrawn="1"/>
            </p:nvSpPr>
            <p:spPr bwMode="auto">
              <a:xfrm>
                <a:off x="91817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0" name="Line 99" hidden="1"/>
              <p:cNvSpPr>
                <a:spLocks noChangeShapeType="1"/>
              </p:cNvSpPr>
              <p:nvPr userDrawn="1"/>
            </p:nvSpPr>
            <p:spPr bwMode="auto">
              <a:xfrm>
                <a:off x="77415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1" name="Line 99" hidden="1"/>
              <p:cNvSpPr>
                <a:spLocks noChangeShapeType="1"/>
              </p:cNvSpPr>
              <p:nvPr userDrawn="1"/>
            </p:nvSpPr>
            <p:spPr bwMode="auto">
              <a:xfrm>
                <a:off x="6301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2" name="Line 99" hidden="1"/>
              <p:cNvSpPr>
                <a:spLocks noChangeShapeType="1"/>
              </p:cNvSpPr>
              <p:nvPr userDrawn="1"/>
            </p:nvSpPr>
            <p:spPr bwMode="auto">
              <a:xfrm>
                <a:off x="365447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3" name="Line 99" hidden="1"/>
              <p:cNvSpPr>
                <a:spLocks noChangeShapeType="1"/>
              </p:cNvSpPr>
              <p:nvPr userDrawn="1"/>
            </p:nvSpPr>
            <p:spPr bwMode="auto">
              <a:xfrm>
                <a:off x="351045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4" name="Line 99" hidden="1"/>
              <p:cNvSpPr>
                <a:spLocks noChangeShapeType="1"/>
              </p:cNvSpPr>
              <p:nvPr userDrawn="1"/>
            </p:nvSpPr>
            <p:spPr bwMode="auto">
              <a:xfrm>
                <a:off x="336644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5" name="Line 99" hidden="1"/>
              <p:cNvSpPr>
                <a:spLocks noChangeShapeType="1"/>
              </p:cNvSpPr>
              <p:nvPr userDrawn="1"/>
            </p:nvSpPr>
            <p:spPr bwMode="auto">
              <a:xfrm>
                <a:off x="408652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6" name="Line 99" hidden="1"/>
              <p:cNvSpPr>
                <a:spLocks noChangeShapeType="1"/>
              </p:cNvSpPr>
              <p:nvPr userDrawn="1"/>
            </p:nvSpPr>
            <p:spPr bwMode="auto">
              <a:xfrm>
                <a:off x="394250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7" name="Line 99" hidden="1"/>
              <p:cNvSpPr>
                <a:spLocks noChangeShapeType="1"/>
              </p:cNvSpPr>
              <p:nvPr userDrawn="1"/>
            </p:nvSpPr>
            <p:spPr bwMode="auto">
              <a:xfrm>
                <a:off x="379849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8" name="Line 99" hidden="1"/>
              <p:cNvSpPr>
                <a:spLocks noChangeShapeType="1"/>
              </p:cNvSpPr>
              <p:nvPr userDrawn="1"/>
            </p:nvSpPr>
            <p:spPr bwMode="auto">
              <a:xfrm>
                <a:off x="451990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79" name="Line 99" hidden="1"/>
              <p:cNvSpPr>
                <a:spLocks noChangeShapeType="1"/>
              </p:cNvSpPr>
              <p:nvPr userDrawn="1"/>
            </p:nvSpPr>
            <p:spPr bwMode="auto">
              <a:xfrm>
                <a:off x="437588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0" name="Line 99" hidden="1"/>
              <p:cNvSpPr>
                <a:spLocks noChangeShapeType="1"/>
              </p:cNvSpPr>
              <p:nvPr userDrawn="1"/>
            </p:nvSpPr>
            <p:spPr bwMode="auto">
              <a:xfrm>
                <a:off x="42305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1" name="Line 99" hidden="1"/>
              <p:cNvSpPr>
                <a:spLocks noChangeShapeType="1"/>
              </p:cNvSpPr>
              <p:nvPr userDrawn="1"/>
            </p:nvSpPr>
            <p:spPr bwMode="auto">
              <a:xfrm>
                <a:off x="466392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2" name="Line 99" hidden="1"/>
              <p:cNvSpPr>
                <a:spLocks noChangeShapeType="1"/>
              </p:cNvSpPr>
              <p:nvPr userDrawn="1"/>
            </p:nvSpPr>
            <p:spPr bwMode="auto">
              <a:xfrm>
                <a:off x="92710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3" name="Line 99" hidden="1"/>
              <p:cNvSpPr>
                <a:spLocks noChangeShapeType="1"/>
              </p:cNvSpPr>
              <p:nvPr userDrawn="1"/>
            </p:nvSpPr>
            <p:spPr bwMode="auto">
              <a:xfrm>
                <a:off x="768692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4" name="Line 99" hidden="1"/>
              <p:cNvSpPr>
                <a:spLocks noChangeShapeType="1"/>
              </p:cNvSpPr>
              <p:nvPr userDrawn="1"/>
            </p:nvSpPr>
            <p:spPr bwMode="auto">
              <a:xfrm>
                <a:off x="754290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5" name="Line 99" hidden="1"/>
              <p:cNvSpPr>
                <a:spLocks noChangeShapeType="1"/>
              </p:cNvSpPr>
              <p:nvPr userDrawn="1"/>
            </p:nvSpPr>
            <p:spPr bwMode="auto">
              <a:xfrm>
                <a:off x="739889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6" name="Line 99" hidden="1"/>
              <p:cNvSpPr>
                <a:spLocks noChangeShapeType="1"/>
              </p:cNvSpPr>
              <p:nvPr userDrawn="1"/>
            </p:nvSpPr>
            <p:spPr bwMode="auto">
              <a:xfrm>
                <a:off x="725487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7" name="Line 99" hidden="1"/>
              <p:cNvSpPr>
                <a:spLocks noChangeShapeType="1"/>
              </p:cNvSpPr>
              <p:nvPr userDrawn="1"/>
            </p:nvSpPr>
            <p:spPr bwMode="auto">
              <a:xfrm>
                <a:off x="711085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8" name="Line 99" hidden="1"/>
              <p:cNvSpPr>
                <a:spLocks noChangeShapeType="1"/>
              </p:cNvSpPr>
              <p:nvPr userDrawn="1"/>
            </p:nvSpPr>
            <p:spPr bwMode="auto">
              <a:xfrm>
                <a:off x="696684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89" name="Line 99" hidden="1"/>
              <p:cNvSpPr>
                <a:spLocks noChangeShapeType="1"/>
              </p:cNvSpPr>
              <p:nvPr userDrawn="1"/>
            </p:nvSpPr>
            <p:spPr bwMode="auto">
              <a:xfrm>
                <a:off x="682282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0" name="Line 99" hidden="1"/>
              <p:cNvSpPr>
                <a:spLocks noChangeShapeType="1"/>
              </p:cNvSpPr>
              <p:nvPr userDrawn="1"/>
            </p:nvSpPr>
            <p:spPr bwMode="auto">
              <a:xfrm>
                <a:off x="667881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1" name="Line 99" hidden="1"/>
              <p:cNvSpPr>
                <a:spLocks noChangeShapeType="1"/>
              </p:cNvSpPr>
              <p:nvPr userDrawn="1"/>
            </p:nvSpPr>
            <p:spPr bwMode="auto">
              <a:xfrm>
                <a:off x="653479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2" name="Line 99" hidden="1"/>
              <p:cNvSpPr>
                <a:spLocks noChangeShapeType="1"/>
              </p:cNvSpPr>
              <p:nvPr userDrawn="1"/>
            </p:nvSpPr>
            <p:spPr bwMode="auto">
              <a:xfrm>
                <a:off x="639077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3" name="Line 99" hidden="1"/>
              <p:cNvSpPr>
                <a:spLocks noChangeShapeType="1"/>
              </p:cNvSpPr>
              <p:nvPr userDrawn="1"/>
            </p:nvSpPr>
            <p:spPr bwMode="auto">
              <a:xfrm>
                <a:off x="624676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4" name="Line 99" hidden="1"/>
              <p:cNvSpPr>
                <a:spLocks noChangeShapeType="1"/>
              </p:cNvSpPr>
              <p:nvPr userDrawn="1"/>
            </p:nvSpPr>
            <p:spPr bwMode="auto">
              <a:xfrm>
                <a:off x="610274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5" name="Line 99" hidden="1"/>
              <p:cNvSpPr>
                <a:spLocks noChangeShapeType="1"/>
              </p:cNvSpPr>
              <p:nvPr userDrawn="1"/>
            </p:nvSpPr>
            <p:spPr bwMode="auto">
              <a:xfrm>
                <a:off x="595873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6" name="Line 99" hidden="1"/>
              <p:cNvSpPr>
                <a:spLocks noChangeShapeType="1"/>
              </p:cNvSpPr>
              <p:nvPr userDrawn="1"/>
            </p:nvSpPr>
            <p:spPr bwMode="auto">
              <a:xfrm>
                <a:off x="581471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7" name="Line 99" hidden="1"/>
              <p:cNvSpPr>
                <a:spLocks noChangeShapeType="1"/>
              </p:cNvSpPr>
              <p:nvPr userDrawn="1"/>
            </p:nvSpPr>
            <p:spPr bwMode="auto">
              <a:xfrm>
                <a:off x="567069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8" name="Line 99" hidden="1"/>
              <p:cNvSpPr>
                <a:spLocks noChangeShapeType="1"/>
              </p:cNvSpPr>
              <p:nvPr userDrawn="1"/>
            </p:nvSpPr>
            <p:spPr bwMode="auto">
              <a:xfrm>
                <a:off x="55266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99" name="Line 99" hidden="1"/>
              <p:cNvSpPr>
                <a:spLocks noChangeShapeType="1"/>
              </p:cNvSpPr>
              <p:nvPr userDrawn="1"/>
            </p:nvSpPr>
            <p:spPr bwMode="auto">
              <a:xfrm>
                <a:off x="53826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0" name="Line 99" hidden="1"/>
              <p:cNvSpPr>
                <a:spLocks noChangeShapeType="1"/>
              </p:cNvSpPr>
              <p:nvPr userDrawn="1"/>
            </p:nvSpPr>
            <p:spPr bwMode="auto">
              <a:xfrm>
                <a:off x="52386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1" name="Line 99" hidden="1"/>
              <p:cNvSpPr>
                <a:spLocks noChangeShapeType="1"/>
              </p:cNvSpPr>
              <p:nvPr userDrawn="1"/>
            </p:nvSpPr>
            <p:spPr bwMode="auto">
              <a:xfrm>
                <a:off x="50946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2" name="Line 99" hidden="1"/>
              <p:cNvSpPr>
                <a:spLocks noChangeShapeType="1"/>
              </p:cNvSpPr>
              <p:nvPr userDrawn="1"/>
            </p:nvSpPr>
            <p:spPr bwMode="auto">
              <a:xfrm>
                <a:off x="811897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3" name="Line 99" hidden="1"/>
              <p:cNvSpPr>
                <a:spLocks noChangeShapeType="1"/>
              </p:cNvSpPr>
              <p:nvPr userDrawn="1"/>
            </p:nvSpPr>
            <p:spPr bwMode="auto">
              <a:xfrm>
                <a:off x="797495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4" name="Line 99" hidden="1"/>
              <p:cNvSpPr>
                <a:spLocks noChangeShapeType="1"/>
              </p:cNvSpPr>
              <p:nvPr userDrawn="1"/>
            </p:nvSpPr>
            <p:spPr bwMode="auto">
              <a:xfrm>
                <a:off x="783093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5" name="Line 99" hidden="1"/>
              <p:cNvSpPr>
                <a:spLocks noChangeShapeType="1"/>
              </p:cNvSpPr>
              <p:nvPr userDrawn="1"/>
            </p:nvSpPr>
            <p:spPr bwMode="auto">
              <a:xfrm>
                <a:off x="8551019"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6" name="Line 99" hidden="1"/>
              <p:cNvSpPr>
                <a:spLocks noChangeShapeType="1"/>
              </p:cNvSpPr>
              <p:nvPr userDrawn="1"/>
            </p:nvSpPr>
            <p:spPr bwMode="auto">
              <a:xfrm>
                <a:off x="840700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7" name="Line 99" hidden="1"/>
              <p:cNvSpPr>
                <a:spLocks noChangeShapeType="1"/>
              </p:cNvSpPr>
              <p:nvPr userDrawn="1"/>
            </p:nvSpPr>
            <p:spPr bwMode="auto">
              <a:xfrm>
                <a:off x="826298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8" name="Line 99" hidden="1"/>
              <p:cNvSpPr>
                <a:spLocks noChangeShapeType="1"/>
              </p:cNvSpPr>
              <p:nvPr userDrawn="1"/>
            </p:nvSpPr>
            <p:spPr bwMode="auto">
              <a:xfrm>
                <a:off x="8983067"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09" name="Line 99" hidden="1"/>
              <p:cNvSpPr>
                <a:spLocks noChangeShapeType="1"/>
              </p:cNvSpPr>
              <p:nvPr userDrawn="1"/>
            </p:nvSpPr>
            <p:spPr bwMode="auto">
              <a:xfrm>
                <a:off x="8839051"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0" name="Line 99" hidden="1"/>
              <p:cNvSpPr>
                <a:spLocks noChangeShapeType="1"/>
              </p:cNvSpPr>
              <p:nvPr userDrawn="1"/>
            </p:nvSpPr>
            <p:spPr bwMode="auto">
              <a:xfrm>
                <a:off x="8695035"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1" name="Line 99" hidden="1"/>
              <p:cNvSpPr>
                <a:spLocks noChangeShapeType="1"/>
              </p:cNvSpPr>
              <p:nvPr userDrawn="1"/>
            </p:nvSpPr>
            <p:spPr bwMode="auto">
              <a:xfrm>
                <a:off x="9127083"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2" name="Line 99" hidden="1"/>
              <p:cNvSpPr>
                <a:spLocks noChangeShapeType="1"/>
              </p:cNvSpPr>
              <p:nvPr userDrawn="1"/>
            </p:nvSpPr>
            <p:spPr bwMode="auto">
              <a:xfrm>
                <a:off x="4950619" y="1268760"/>
                <a:ext cx="0" cy="5472608"/>
              </a:xfrm>
              <a:prstGeom prst="line">
                <a:avLst/>
              </a:prstGeom>
              <a:noFill/>
              <a:ln w="9525">
                <a:solidFill>
                  <a:srgbClr val="C0C0C0"/>
                </a:solidFill>
                <a:round/>
                <a:headEnd/>
                <a:tailEnd/>
              </a:ln>
              <a:effectLst/>
            </p:spPr>
            <p:txBody>
              <a:bodyPr/>
              <a:lstStyle/>
              <a:p>
                <a:endParaRPr lang="ja-JP" altLang="en-US" dirty="0"/>
              </a:p>
            </p:txBody>
          </p:sp>
          <p:sp>
            <p:nvSpPr>
              <p:cNvPr id="113" name="Line 99" hidden="1"/>
              <p:cNvSpPr>
                <a:spLocks noChangeShapeType="1"/>
              </p:cNvSpPr>
              <p:nvPr userDrawn="1"/>
            </p:nvSpPr>
            <p:spPr bwMode="auto">
              <a:xfrm>
                <a:off x="9417496"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4" name="Line 99" hidden="1"/>
              <p:cNvSpPr>
                <a:spLocks noChangeShapeType="1"/>
              </p:cNvSpPr>
              <p:nvPr userDrawn="1"/>
            </p:nvSpPr>
            <p:spPr bwMode="auto">
              <a:xfrm>
                <a:off x="9561512"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5" name="Line 99" hidden="1"/>
              <p:cNvSpPr>
                <a:spLocks noChangeShapeType="1"/>
              </p:cNvSpPr>
              <p:nvPr userDrawn="1"/>
            </p:nvSpPr>
            <p:spPr bwMode="auto">
              <a:xfrm>
                <a:off x="488504" y="1268760"/>
                <a:ext cx="0" cy="5472608"/>
              </a:xfrm>
              <a:prstGeom prst="line">
                <a:avLst/>
              </a:prstGeom>
              <a:noFill/>
              <a:ln w="9525">
                <a:solidFill>
                  <a:srgbClr val="EAEAEA"/>
                </a:solidFill>
                <a:round/>
                <a:headEnd/>
                <a:tailEnd/>
              </a:ln>
              <a:effectLst/>
            </p:spPr>
            <p:txBody>
              <a:bodyPr/>
              <a:lstStyle/>
              <a:p>
                <a:endParaRPr lang="ja-JP" altLang="en-US" dirty="0"/>
              </a:p>
            </p:txBody>
          </p:sp>
          <p:sp>
            <p:nvSpPr>
              <p:cNvPr id="116" name="Line 99" hidden="1"/>
              <p:cNvSpPr>
                <a:spLocks noChangeShapeType="1"/>
              </p:cNvSpPr>
              <p:nvPr userDrawn="1"/>
            </p:nvSpPr>
            <p:spPr bwMode="auto">
              <a:xfrm>
                <a:off x="344488" y="1268760"/>
                <a:ext cx="0" cy="5472608"/>
              </a:xfrm>
              <a:prstGeom prst="line">
                <a:avLst/>
              </a:prstGeom>
              <a:noFill/>
              <a:ln w="9525">
                <a:solidFill>
                  <a:srgbClr val="EAEAEA"/>
                </a:solidFill>
                <a:round/>
                <a:headEnd/>
                <a:tailEnd/>
              </a:ln>
              <a:effectLst/>
            </p:spPr>
            <p:txBody>
              <a:bodyPr/>
              <a:lstStyle/>
              <a:p>
                <a:endParaRPr lang="ja-JP" altLang="en-US" dirty="0"/>
              </a:p>
            </p:txBody>
          </p:sp>
        </p:grpSp>
        <p:grpSp>
          <p:nvGrpSpPr>
            <p:cNvPr id="10" name="グループ化 9" hidden="1"/>
            <p:cNvGrpSpPr/>
            <p:nvPr userDrawn="1"/>
          </p:nvGrpSpPr>
          <p:grpSpPr>
            <a:xfrm>
              <a:off x="195709" y="1340768"/>
              <a:ext cx="9509820" cy="5040560"/>
              <a:chOff x="486121" y="1412776"/>
              <a:chExt cx="8928995" cy="5040560"/>
            </a:xfrm>
          </p:grpSpPr>
          <p:sp>
            <p:nvSpPr>
              <p:cNvPr id="14" name="Line 99" hidden="1"/>
              <p:cNvSpPr>
                <a:spLocks noChangeShapeType="1"/>
              </p:cNvSpPr>
              <p:nvPr userDrawn="1"/>
            </p:nvSpPr>
            <p:spPr bwMode="auto">
              <a:xfrm rot="5400000" flipH="1">
                <a:off x="4950619" y="-31541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5" name="Line 99" hidden="1"/>
              <p:cNvSpPr>
                <a:spLocks noChangeShapeType="1"/>
              </p:cNvSpPr>
              <p:nvPr userDrawn="1"/>
            </p:nvSpPr>
            <p:spPr bwMode="auto">
              <a:xfrm rot="5400000" flipH="1">
                <a:off x="4950619" y="-17140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6" name="Line 99" hidden="1"/>
              <p:cNvSpPr>
                <a:spLocks noChangeShapeType="1"/>
              </p:cNvSpPr>
              <p:nvPr userDrawn="1"/>
            </p:nvSpPr>
            <p:spPr bwMode="auto">
              <a:xfrm rot="5400000" flipH="1">
                <a:off x="4950619" y="-2738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7" name="Line 99" hidden="1"/>
              <p:cNvSpPr>
                <a:spLocks noChangeShapeType="1"/>
              </p:cNvSpPr>
              <p:nvPr userDrawn="1"/>
            </p:nvSpPr>
            <p:spPr bwMode="auto">
              <a:xfrm rot="5400000" flipH="1">
                <a:off x="4950619" y="11663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8" name="Line 99" hidden="1"/>
              <p:cNvSpPr>
                <a:spLocks noChangeShapeType="1"/>
              </p:cNvSpPr>
              <p:nvPr userDrawn="1"/>
            </p:nvSpPr>
            <p:spPr bwMode="auto">
              <a:xfrm rot="5400000" flipH="1">
                <a:off x="4950619" y="26064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19" name="Line 99" hidden="1"/>
              <p:cNvSpPr>
                <a:spLocks noChangeShapeType="1"/>
              </p:cNvSpPr>
              <p:nvPr userDrawn="1"/>
            </p:nvSpPr>
            <p:spPr bwMode="auto">
              <a:xfrm rot="5400000" flipH="1">
                <a:off x="4950619" y="40466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0" name="Line 99" hidden="1"/>
              <p:cNvSpPr>
                <a:spLocks noChangeShapeType="1"/>
              </p:cNvSpPr>
              <p:nvPr userDrawn="1"/>
            </p:nvSpPr>
            <p:spPr bwMode="auto">
              <a:xfrm rot="5400000" flipH="1">
                <a:off x="4950619" y="54868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2" name="Line 99" hidden="1"/>
              <p:cNvSpPr>
                <a:spLocks noChangeShapeType="1"/>
              </p:cNvSpPr>
              <p:nvPr userDrawn="1"/>
            </p:nvSpPr>
            <p:spPr bwMode="auto">
              <a:xfrm rot="5400000" flipH="1">
                <a:off x="4950619" y="692696"/>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3" name="Line 99" hidden="1"/>
              <p:cNvSpPr>
                <a:spLocks noChangeShapeType="1"/>
              </p:cNvSpPr>
              <p:nvPr userDrawn="1"/>
            </p:nvSpPr>
            <p:spPr bwMode="auto">
              <a:xfrm rot="5400000" flipH="1">
                <a:off x="4950619" y="83671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4" name="Line 99" hidden="1"/>
              <p:cNvSpPr>
                <a:spLocks noChangeShapeType="1"/>
              </p:cNvSpPr>
              <p:nvPr userDrawn="1"/>
            </p:nvSpPr>
            <p:spPr bwMode="auto">
              <a:xfrm rot="5400000" flipH="1">
                <a:off x="4950619" y="98072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5" name="Line 99" hidden="1"/>
              <p:cNvSpPr>
                <a:spLocks noChangeShapeType="1"/>
              </p:cNvSpPr>
              <p:nvPr userDrawn="1"/>
            </p:nvSpPr>
            <p:spPr bwMode="auto">
              <a:xfrm rot="5400000" flipH="1">
                <a:off x="4950619" y="112474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6" name="Line 99" hidden="1"/>
              <p:cNvSpPr>
                <a:spLocks noChangeShapeType="1"/>
              </p:cNvSpPr>
              <p:nvPr userDrawn="1"/>
            </p:nvSpPr>
            <p:spPr bwMode="auto">
              <a:xfrm rot="5400000" flipH="1">
                <a:off x="4950619" y="126876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7" name="Line 99" hidden="1"/>
              <p:cNvSpPr>
                <a:spLocks noChangeShapeType="1"/>
              </p:cNvSpPr>
              <p:nvPr userDrawn="1"/>
            </p:nvSpPr>
            <p:spPr bwMode="auto">
              <a:xfrm rot="5400000" flipH="1">
                <a:off x="4950619" y="1412776"/>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8" name="Line 99" hidden="1"/>
              <p:cNvSpPr>
                <a:spLocks noChangeShapeType="1"/>
              </p:cNvSpPr>
              <p:nvPr userDrawn="1"/>
            </p:nvSpPr>
            <p:spPr bwMode="auto">
              <a:xfrm rot="5400000" flipH="1">
                <a:off x="4950619" y="1556792"/>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29" name="Line 99" hidden="1"/>
              <p:cNvSpPr>
                <a:spLocks noChangeShapeType="1"/>
              </p:cNvSpPr>
              <p:nvPr userDrawn="1"/>
            </p:nvSpPr>
            <p:spPr bwMode="auto">
              <a:xfrm rot="5400000" flipH="1">
                <a:off x="4950619" y="170080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0" name="Line 99" hidden="1"/>
              <p:cNvSpPr>
                <a:spLocks noChangeShapeType="1"/>
              </p:cNvSpPr>
              <p:nvPr userDrawn="1"/>
            </p:nvSpPr>
            <p:spPr bwMode="auto">
              <a:xfrm rot="5400000" flipH="1">
                <a:off x="4950619" y="184482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1" name="Line 99" hidden="1"/>
              <p:cNvSpPr>
                <a:spLocks noChangeShapeType="1"/>
              </p:cNvSpPr>
              <p:nvPr userDrawn="1"/>
            </p:nvSpPr>
            <p:spPr bwMode="auto">
              <a:xfrm rot="5400000" flipH="1">
                <a:off x="4950619" y="1988840"/>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2" name="Line 99" hidden="1"/>
              <p:cNvSpPr>
                <a:spLocks noChangeShapeType="1"/>
              </p:cNvSpPr>
              <p:nvPr userDrawn="1"/>
            </p:nvSpPr>
            <p:spPr bwMode="auto">
              <a:xfrm rot="5400000" flipH="1">
                <a:off x="4950619" y="-603448"/>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3" name="Line 99" hidden="1"/>
              <p:cNvSpPr>
                <a:spLocks noChangeShapeType="1"/>
              </p:cNvSpPr>
              <p:nvPr userDrawn="1"/>
            </p:nvSpPr>
            <p:spPr bwMode="auto">
              <a:xfrm rot="5400000" flipH="1">
                <a:off x="4950619" y="-747464"/>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4" name="Line 99" hidden="1"/>
              <p:cNvSpPr>
                <a:spLocks noChangeShapeType="1"/>
              </p:cNvSpPr>
              <p:nvPr userDrawn="1"/>
            </p:nvSpPr>
            <p:spPr bwMode="auto">
              <a:xfrm rot="5400000" flipH="1">
                <a:off x="4950619" y="-89147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5" name="Line 99" hidden="1"/>
              <p:cNvSpPr>
                <a:spLocks noChangeShapeType="1"/>
              </p:cNvSpPr>
              <p:nvPr userDrawn="1"/>
            </p:nvSpPr>
            <p:spPr bwMode="auto">
              <a:xfrm rot="5400000" flipH="1">
                <a:off x="4950619" y="-103549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6" name="Line 99" hidden="1"/>
              <p:cNvSpPr>
                <a:spLocks noChangeShapeType="1"/>
              </p:cNvSpPr>
              <p:nvPr userDrawn="1"/>
            </p:nvSpPr>
            <p:spPr bwMode="auto">
              <a:xfrm rot="5400000" flipH="1">
                <a:off x="4950619" y="-1179511"/>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7" name="Line 99" hidden="1"/>
              <p:cNvSpPr>
                <a:spLocks noChangeShapeType="1"/>
              </p:cNvSpPr>
              <p:nvPr userDrawn="1"/>
            </p:nvSpPr>
            <p:spPr bwMode="auto">
              <a:xfrm rot="5400000" flipH="1">
                <a:off x="4950619" y="-1323527"/>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8" name="Line 99" hidden="1"/>
              <p:cNvSpPr>
                <a:spLocks noChangeShapeType="1"/>
              </p:cNvSpPr>
              <p:nvPr userDrawn="1"/>
            </p:nvSpPr>
            <p:spPr bwMode="auto">
              <a:xfrm rot="5400000" flipH="1">
                <a:off x="4950619" y="-1467543"/>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39" name="Line 99" hidden="1"/>
              <p:cNvSpPr>
                <a:spLocks noChangeShapeType="1"/>
              </p:cNvSpPr>
              <p:nvPr userDrawn="1"/>
            </p:nvSpPr>
            <p:spPr bwMode="auto">
              <a:xfrm rot="5400000" flipH="1">
                <a:off x="4950619" y="-1611559"/>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0" name="Line 99" hidden="1"/>
              <p:cNvSpPr>
                <a:spLocks noChangeShapeType="1"/>
              </p:cNvSpPr>
              <p:nvPr userDrawn="1"/>
            </p:nvSpPr>
            <p:spPr bwMode="auto">
              <a:xfrm rot="5400000" flipH="1">
                <a:off x="4950619" y="-1755575"/>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1" name="Line 99" hidden="1"/>
              <p:cNvSpPr>
                <a:spLocks noChangeShapeType="1"/>
              </p:cNvSpPr>
              <p:nvPr userDrawn="1"/>
            </p:nvSpPr>
            <p:spPr bwMode="auto">
              <a:xfrm rot="5400000" flipH="1">
                <a:off x="4950619" y="-1899591"/>
                <a:ext cx="0" cy="8928991"/>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2" name="Line 99" hidden="1"/>
              <p:cNvSpPr>
                <a:spLocks noChangeShapeType="1"/>
              </p:cNvSpPr>
              <p:nvPr userDrawn="1"/>
            </p:nvSpPr>
            <p:spPr bwMode="auto">
              <a:xfrm rot="5400000" flipH="1">
                <a:off x="4950620" y="-2043608"/>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3" name="Line 99" hidden="1"/>
              <p:cNvSpPr>
                <a:spLocks noChangeShapeType="1"/>
              </p:cNvSpPr>
              <p:nvPr userDrawn="1"/>
            </p:nvSpPr>
            <p:spPr bwMode="auto">
              <a:xfrm rot="5400000" flipH="1">
                <a:off x="4950620" y="-2187624"/>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4" name="Line 99" hidden="1"/>
              <p:cNvSpPr>
                <a:spLocks noChangeShapeType="1"/>
              </p:cNvSpPr>
              <p:nvPr userDrawn="1"/>
            </p:nvSpPr>
            <p:spPr bwMode="auto">
              <a:xfrm rot="5400000" flipH="1">
                <a:off x="4950620" y="-2331641"/>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5" name="Line 99" hidden="1"/>
              <p:cNvSpPr>
                <a:spLocks noChangeShapeType="1"/>
              </p:cNvSpPr>
              <p:nvPr userDrawn="1"/>
            </p:nvSpPr>
            <p:spPr bwMode="auto">
              <a:xfrm rot="5400000" flipH="1">
                <a:off x="4950620" y="-2475657"/>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6" name="Line 99" hidden="1"/>
              <p:cNvSpPr>
                <a:spLocks noChangeShapeType="1"/>
              </p:cNvSpPr>
              <p:nvPr userDrawn="1"/>
            </p:nvSpPr>
            <p:spPr bwMode="auto">
              <a:xfrm rot="5400000" flipH="1">
                <a:off x="4950620" y="-2619673"/>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7" name="Line 99" hidden="1"/>
              <p:cNvSpPr>
                <a:spLocks noChangeShapeType="1"/>
              </p:cNvSpPr>
              <p:nvPr userDrawn="1"/>
            </p:nvSpPr>
            <p:spPr bwMode="auto">
              <a:xfrm rot="5400000" flipH="1">
                <a:off x="4950620" y="-2763689"/>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48" name="Line 99" hidden="1"/>
              <p:cNvSpPr>
                <a:spLocks noChangeShapeType="1"/>
              </p:cNvSpPr>
              <p:nvPr userDrawn="1"/>
            </p:nvSpPr>
            <p:spPr bwMode="auto">
              <a:xfrm rot="5400000" flipH="1">
                <a:off x="4950619" y="-459431"/>
                <a:ext cx="0" cy="8928991"/>
              </a:xfrm>
              <a:prstGeom prst="line">
                <a:avLst/>
              </a:prstGeom>
              <a:noFill/>
              <a:ln w="9525">
                <a:solidFill>
                  <a:srgbClr val="EAEAEA"/>
                </a:solidFill>
                <a:round/>
                <a:headEnd/>
                <a:tailEnd/>
              </a:ln>
              <a:effectLst/>
            </p:spPr>
            <p:txBody>
              <a:bodyPr/>
              <a:lstStyle/>
              <a:p>
                <a:pPr lvl="0" defTabSz="987461"/>
                <a:endParaRPr lang="ja-JP" altLang="en-US" sz="1900" dirty="0"/>
              </a:p>
            </p:txBody>
          </p:sp>
          <p:sp>
            <p:nvSpPr>
              <p:cNvPr id="49" name="Line 99" hidden="1"/>
              <p:cNvSpPr>
                <a:spLocks noChangeShapeType="1"/>
              </p:cNvSpPr>
              <p:nvPr userDrawn="1"/>
            </p:nvSpPr>
            <p:spPr bwMode="auto">
              <a:xfrm rot="5400000" flipH="1">
                <a:off x="4950619" y="-387424"/>
                <a:ext cx="0" cy="8928991"/>
              </a:xfrm>
              <a:prstGeom prst="line">
                <a:avLst/>
              </a:prstGeom>
              <a:noFill/>
              <a:ln w="9525">
                <a:solidFill>
                  <a:srgbClr val="C0C0C0"/>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50" name="Line 99" hidden="1"/>
              <p:cNvSpPr>
                <a:spLocks noChangeShapeType="1"/>
              </p:cNvSpPr>
              <p:nvPr userDrawn="1"/>
            </p:nvSpPr>
            <p:spPr bwMode="auto">
              <a:xfrm rot="5400000" flipH="1">
                <a:off x="4950620" y="-3051721"/>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sp>
            <p:nvSpPr>
              <p:cNvPr id="51" name="Line 99" hidden="1"/>
              <p:cNvSpPr>
                <a:spLocks noChangeShapeType="1"/>
              </p:cNvSpPr>
              <p:nvPr userDrawn="1"/>
            </p:nvSpPr>
            <p:spPr bwMode="auto">
              <a:xfrm rot="5400000" flipH="1">
                <a:off x="4950618" y="-2914562"/>
                <a:ext cx="0" cy="8928993"/>
              </a:xfrm>
              <a:prstGeom prst="line">
                <a:avLst/>
              </a:prstGeom>
              <a:noFill/>
              <a:ln w="9525">
                <a:solidFill>
                  <a:srgbClr val="EAEAEA"/>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grpSp>
        <p:sp>
          <p:nvSpPr>
            <p:cNvPr id="13" name="正方形/長方形 12" hidden="1"/>
            <p:cNvSpPr/>
            <p:nvPr userDrawn="1"/>
          </p:nvSpPr>
          <p:spPr>
            <a:xfrm>
              <a:off x="200472" y="1196752"/>
              <a:ext cx="9505056" cy="5328592"/>
            </a:xfrm>
            <a:prstGeom prst="rect">
              <a:avLst/>
            </a:prstGeom>
            <a:noFill/>
            <a:ln w="9525">
              <a:solidFill>
                <a:srgbClr val="C0C0C0"/>
              </a:solidFill>
              <a:round/>
              <a:headEnd/>
              <a:tailEnd/>
            </a:ln>
            <a:effectLst/>
          </p:spPr>
          <p:txBody>
            <a:bodyPr/>
            <a:lstStyle/>
            <a:p>
              <a:pPr marL="0" algn="l" defTabSz="987461" rtl="0" eaLnBrk="1" latinLnBrk="0" hangingPunct="1"/>
              <a:endParaRPr kumimoji="1" lang="ja-JP" altLang="en-US" sz="1900" kern="1200" dirty="0">
                <a:solidFill>
                  <a:schemeClr val="tx1"/>
                </a:solidFill>
                <a:latin typeface="+mn-lt"/>
                <a:ea typeface="+mn-ea"/>
                <a:cs typeface="+mn-cs"/>
              </a:endParaRPr>
            </a:p>
          </p:txBody>
        </p:sp>
      </p:grpSp>
      <p:sp>
        <p:nvSpPr>
          <p:cNvPr id="4" name="Line 26"/>
          <p:cNvSpPr>
            <a:spLocks noChangeShapeType="1"/>
          </p:cNvSpPr>
          <p:nvPr userDrawn="1"/>
        </p:nvSpPr>
        <p:spPr bwMode="auto">
          <a:xfrm>
            <a:off x="200471" y="980728"/>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
        <p:nvSpPr>
          <p:cNvPr id="9" name="テキスト ボックス 8"/>
          <p:cNvSpPr txBox="1"/>
          <p:nvPr userDrawn="1"/>
        </p:nvSpPr>
        <p:spPr>
          <a:xfrm>
            <a:off x="8985448" y="6581001"/>
            <a:ext cx="720080" cy="246221"/>
          </a:xfrm>
          <a:prstGeom prst="rect">
            <a:avLst/>
          </a:prstGeom>
          <a:noFill/>
        </p:spPr>
        <p:txBody>
          <a:bodyPr wrap="square" lIns="0" rIns="0" rtlCol="0">
            <a:spAutoFit/>
          </a:bodyPr>
          <a:lstStyle/>
          <a:p>
            <a:pPr algn="r"/>
            <a:fld id="{6DD9FF53-5E75-4890-BA22-699EFFF134BB}" type="slidenum">
              <a:rPr lang="ja-JP" altLang="en-US" sz="1000">
                <a:solidFill>
                  <a:prstClr val="black"/>
                </a:solidFill>
              </a:rPr>
              <a:pPr algn="r"/>
              <a:t>‹#›</a:t>
            </a:fld>
            <a:endParaRPr lang="ja-JP" altLang="en-US" sz="1000" dirty="0">
              <a:solidFill>
                <a:prstClr val="black"/>
              </a:solidFill>
            </a:endParaRPr>
          </a:p>
        </p:txBody>
      </p:sp>
      <p:sp>
        <p:nvSpPr>
          <p:cNvPr id="11" name="タイトル 7"/>
          <p:cNvSpPr>
            <a:spLocks noGrp="1"/>
          </p:cNvSpPr>
          <p:nvPr>
            <p:ph type="title"/>
          </p:nvPr>
        </p:nvSpPr>
        <p:spPr>
          <a:xfrm>
            <a:off x="200471" y="188550"/>
            <a:ext cx="9505055" cy="360050"/>
          </a:xfrm>
        </p:spPr>
        <p:txBody>
          <a:bodyPr>
            <a:normAutofit/>
          </a:bodyPr>
          <a:lstStyle>
            <a:lvl1pPr fontAlgn="base">
              <a:defRPr sz="1400">
                <a:latin typeface="Arial Black" panose="020B0A04020102020204" pitchFamily="34" charset="0"/>
              </a:defRPr>
            </a:lvl1pPr>
          </a:lstStyle>
          <a:p>
            <a:r>
              <a:rPr kumimoji="1" lang="ja-JP" altLang="en-US" dirty="0"/>
              <a:t>マスタ タイトルの書式設定</a:t>
            </a:r>
          </a:p>
        </p:txBody>
      </p:sp>
      <p:sp>
        <p:nvSpPr>
          <p:cNvPr id="12" name="テキスト プレースホルダー 12"/>
          <p:cNvSpPr>
            <a:spLocks noGrp="1"/>
          </p:cNvSpPr>
          <p:nvPr>
            <p:ph type="body" sz="quarter" idx="15"/>
          </p:nvPr>
        </p:nvSpPr>
        <p:spPr>
          <a:xfrm>
            <a:off x="200025" y="549275"/>
            <a:ext cx="9505950" cy="359445"/>
          </a:xfrm>
        </p:spPr>
        <p:txBody>
          <a:bodyPr anchor="b" anchorCtr="0"/>
          <a:lstStyle>
            <a:lvl1pPr marL="0" indent="0">
              <a:spcBef>
                <a:spcPts val="0"/>
              </a:spcBef>
              <a:buNone/>
              <a:defRPr sz="2000" baseline="0">
                <a:latin typeface="Arial Black" panose="020B0A04020102020204" pitchFamily="34" charset="0"/>
                <a:ea typeface="HGP創英角ｺﾞｼｯｸUB" panose="020B0900000000000000" pitchFamily="50" charset="-128"/>
              </a:defRPr>
            </a:lvl1pPr>
            <a:lvl2pPr marL="377825" indent="0">
              <a:spcBef>
                <a:spcPts val="0"/>
              </a:spcBef>
              <a:buNone/>
              <a:defRPr sz="2000">
                <a:latin typeface="HGP創英角ｺﾞｼｯｸUB" panose="020B0900000000000000" pitchFamily="50" charset="-128"/>
                <a:ea typeface="HGP創英角ｺﾞｼｯｸUB" panose="020B0900000000000000" pitchFamily="50" charset="-128"/>
              </a:defRPr>
            </a:lvl2pPr>
            <a:lvl3pPr marL="755650" indent="0">
              <a:spcBef>
                <a:spcPts val="0"/>
              </a:spcBef>
              <a:buNone/>
              <a:defRPr sz="2000">
                <a:latin typeface="HGP創英角ｺﾞｼｯｸUB" panose="020B0900000000000000" pitchFamily="50" charset="-128"/>
                <a:ea typeface="HGP創英角ｺﾞｼｯｸUB" panose="020B0900000000000000" pitchFamily="50" charset="-128"/>
              </a:defRPr>
            </a:lvl3pPr>
            <a:lvl4pPr marL="1143000" indent="0">
              <a:spcBef>
                <a:spcPts val="0"/>
              </a:spcBef>
              <a:buNone/>
              <a:defRPr sz="2000">
                <a:latin typeface="HGP創英角ｺﾞｼｯｸUB" panose="020B0900000000000000" pitchFamily="50" charset="-128"/>
                <a:ea typeface="HGP創英角ｺﾞｼｯｸUB" panose="020B0900000000000000" pitchFamily="50" charset="-128"/>
              </a:defRPr>
            </a:lvl4pPr>
            <a:lvl5pPr marL="1525587" indent="0">
              <a:spcBef>
                <a:spcPts val="0"/>
              </a:spcBef>
              <a:buNone/>
              <a:defRPr sz="2000">
                <a:latin typeface="HGP創英角ｺﾞｼｯｸUB" panose="020B0900000000000000" pitchFamily="50" charset="-128"/>
                <a:ea typeface="HGP創英角ｺﾞｼｯｸUB" panose="020B0900000000000000" pitchFamily="50" charset="-128"/>
              </a:defRPr>
            </a:lvl5pPr>
          </a:lstStyle>
          <a:p>
            <a:pPr lvl="0"/>
            <a:r>
              <a:rPr kumimoji="1" lang="ja-JP" altLang="en-US" dirty="0"/>
              <a:t>マスター テキストの書式設定</a:t>
            </a:r>
          </a:p>
        </p:txBody>
      </p:sp>
    </p:spTree>
    <p:extLst>
      <p:ext uri="{BB962C8B-B14F-4D97-AF65-F5344CB8AC3E}">
        <p14:creationId xmlns:p14="http://schemas.microsoft.com/office/powerpoint/2010/main" val="20798635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NRIロゴ">
    <p:spTree>
      <p:nvGrpSpPr>
        <p:cNvPr id="1" name=""/>
        <p:cNvGrpSpPr/>
        <p:nvPr/>
      </p:nvGrpSpPr>
      <p:grpSpPr>
        <a:xfrm>
          <a:off x="0" y="0"/>
          <a:ext cx="0" cy="0"/>
          <a:chOff x="0" y="0"/>
          <a:chExt cx="0" cy="0"/>
        </a:xfrm>
      </p:grpSpPr>
      <p:grpSp>
        <p:nvGrpSpPr>
          <p:cNvPr id="32" name="グループ化 31"/>
          <p:cNvGrpSpPr>
            <a:grpSpLocks noChangeAspect="1"/>
          </p:cNvGrpSpPr>
          <p:nvPr userDrawn="1"/>
        </p:nvGrpSpPr>
        <p:grpSpPr>
          <a:xfrm>
            <a:off x="2216696" y="1917120"/>
            <a:ext cx="5409096" cy="2592000"/>
            <a:chOff x="539552" y="3284984"/>
            <a:chExt cx="6537211" cy="3132584"/>
          </a:xfrm>
        </p:grpSpPr>
        <p:pic>
          <p:nvPicPr>
            <p:cNvPr id="33" name="Picture 300"/>
            <p:cNvPicPr>
              <a:picLocks noChangeAspect="1" noChangeArrowheads="1"/>
            </p:cNvPicPr>
            <p:nvPr/>
          </p:nvPicPr>
          <p:blipFill>
            <a:blip r:embed="rId2" cstate="print"/>
            <a:srcRect/>
            <a:stretch>
              <a:fillRect/>
            </a:stretch>
          </p:blipFill>
          <p:spPr bwMode="auto">
            <a:xfrm>
              <a:off x="2298908" y="3959694"/>
              <a:ext cx="4753741" cy="1839131"/>
            </a:xfrm>
            <a:prstGeom prst="rect">
              <a:avLst/>
            </a:prstGeom>
            <a:noFill/>
            <a:ln w="9525">
              <a:noFill/>
              <a:miter lim="800000"/>
              <a:headEnd/>
              <a:tailEnd/>
            </a:ln>
          </p:spPr>
        </p:pic>
        <p:sp>
          <p:nvSpPr>
            <p:cNvPr id="34" name="Freeform 290"/>
            <p:cNvSpPr>
              <a:spLocks noChangeAspect="1"/>
            </p:cNvSpPr>
            <p:nvPr userDrawn="1"/>
          </p:nvSpPr>
          <p:spPr bwMode="auto">
            <a:xfrm>
              <a:off x="3112261" y="3291008"/>
              <a:ext cx="397655" cy="1481953"/>
            </a:xfrm>
            <a:custGeom>
              <a:avLst/>
              <a:gdLst/>
              <a:ahLst/>
              <a:cxnLst>
                <a:cxn ang="0">
                  <a:pos x="132" y="0"/>
                </a:cxn>
                <a:cxn ang="0">
                  <a:pos x="0" y="0"/>
                </a:cxn>
                <a:cxn ang="0">
                  <a:pos x="0" y="0"/>
                </a:cxn>
                <a:cxn ang="0">
                  <a:pos x="5" y="121"/>
                </a:cxn>
                <a:cxn ang="0">
                  <a:pos x="7" y="183"/>
                </a:cxn>
                <a:cxn ang="0">
                  <a:pos x="8" y="246"/>
                </a:cxn>
                <a:cxn ang="0">
                  <a:pos x="8" y="246"/>
                </a:cxn>
                <a:cxn ang="0">
                  <a:pos x="7" y="310"/>
                </a:cxn>
                <a:cxn ang="0">
                  <a:pos x="5" y="372"/>
                </a:cxn>
                <a:cxn ang="0">
                  <a:pos x="0" y="492"/>
                </a:cxn>
                <a:cxn ang="0">
                  <a:pos x="132" y="492"/>
                </a:cxn>
                <a:cxn ang="0">
                  <a:pos x="132" y="492"/>
                </a:cxn>
                <a:cxn ang="0">
                  <a:pos x="127" y="372"/>
                </a:cxn>
                <a:cxn ang="0">
                  <a:pos x="124" y="310"/>
                </a:cxn>
                <a:cxn ang="0">
                  <a:pos x="124" y="246"/>
                </a:cxn>
                <a:cxn ang="0">
                  <a:pos x="124" y="246"/>
                </a:cxn>
                <a:cxn ang="0">
                  <a:pos x="124" y="183"/>
                </a:cxn>
                <a:cxn ang="0">
                  <a:pos x="127" y="121"/>
                </a:cxn>
                <a:cxn ang="0">
                  <a:pos x="132" y="0"/>
                </a:cxn>
                <a:cxn ang="0">
                  <a:pos x="132" y="0"/>
                </a:cxn>
              </a:cxnLst>
              <a:rect l="0" t="0" r="r" b="b"/>
              <a:pathLst>
                <a:path w="132" h="492">
                  <a:moveTo>
                    <a:pt x="132" y="0"/>
                  </a:moveTo>
                  <a:lnTo>
                    <a:pt x="0" y="0"/>
                  </a:lnTo>
                  <a:lnTo>
                    <a:pt x="0" y="0"/>
                  </a:lnTo>
                  <a:lnTo>
                    <a:pt x="5" y="121"/>
                  </a:lnTo>
                  <a:lnTo>
                    <a:pt x="7" y="183"/>
                  </a:lnTo>
                  <a:lnTo>
                    <a:pt x="8" y="246"/>
                  </a:lnTo>
                  <a:lnTo>
                    <a:pt x="8" y="246"/>
                  </a:lnTo>
                  <a:lnTo>
                    <a:pt x="7" y="310"/>
                  </a:lnTo>
                  <a:lnTo>
                    <a:pt x="5" y="372"/>
                  </a:lnTo>
                  <a:lnTo>
                    <a:pt x="0" y="492"/>
                  </a:lnTo>
                  <a:lnTo>
                    <a:pt x="132" y="492"/>
                  </a:lnTo>
                  <a:lnTo>
                    <a:pt x="132" y="492"/>
                  </a:lnTo>
                  <a:lnTo>
                    <a:pt x="127" y="372"/>
                  </a:lnTo>
                  <a:lnTo>
                    <a:pt x="124" y="310"/>
                  </a:lnTo>
                  <a:lnTo>
                    <a:pt x="124" y="246"/>
                  </a:lnTo>
                  <a:lnTo>
                    <a:pt x="124" y="246"/>
                  </a:lnTo>
                  <a:lnTo>
                    <a:pt x="124" y="183"/>
                  </a:lnTo>
                  <a:lnTo>
                    <a:pt x="127" y="121"/>
                  </a:lnTo>
                  <a:lnTo>
                    <a:pt x="132" y="0"/>
                  </a:lnTo>
                  <a:lnTo>
                    <a:pt x="132" y="0"/>
                  </a:lnTo>
                  <a:close/>
                </a:path>
              </a:pathLst>
            </a:custGeom>
            <a:solidFill>
              <a:srgbClr val="005BAC"/>
            </a:solidFill>
            <a:ln w="9525">
              <a:noFill/>
              <a:round/>
              <a:headEnd/>
              <a:tailEnd/>
            </a:ln>
          </p:spPr>
          <p:txBody>
            <a:bodyPr/>
            <a:lstStyle/>
            <a:p>
              <a:pPr>
                <a:defRPr/>
              </a:pPr>
              <a:endParaRPr lang="ja-JP" altLang="en-US" dirty="0">
                <a:solidFill>
                  <a:prstClr val="black"/>
                </a:solidFill>
              </a:endParaRPr>
            </a:p>
          </p:txBody>
        </p:sp>
        <p:sp>
          <p:nvSpPr>
            <p:cNvPr id="35" name="Freeform 291"/>
            <p:cNvSpPr>
              <a:spLocks noChangeAspect="1"/>
            </p:cNvSpPr>
            <p:nvPr userDrawn="1"/>
          </p:nvSpPr>
          <p:spPr bwMode="auto">
            <a:xfrm>
              <a:off x="539552" y="3284984"/>
              <a:ext cx="2536558" cy="1494002"/>
            </a:xfrm>
            <a:custGeom>
              <a:avLst/>
              <a:gdLst/>
              <a:ahLst/>
              <a:cxnLst>
                <a:cxn ang="0">
                  <a:pos x="670" y="265"/>
                </a:cxn>
                <a:cxn ang="0">
                  <a:pos x="719" y="240"/>
                </a:cxn>
                <a:cxn ang="0">
                  <a:pos x="757" y="208"/>
                </a:cxn>
                <a:cxn ang="0">
                  <a:pos x="780" y="168"/>
                </a:cxn>
                <a:cxn ang="0">
                  <a:pos x="786" y="148"/>
                </a:cxn>
                <a:cxn ang="0">
                  <a:pos x="788" y="127"/>
                </a:cxn>
                <a:cxn ang="0">
                  <a:pos x="788" y="115"/>
                </a:cxn>
                <a:cxn ang="0">
                  <a:pos x="784" y="92"/>
                </a:cxn>
                <a:cxn ang="0">
                  <a:pos x="776" y="72"/>
                </a:cxn>
                <a:cxn ang="0">
                  <a:pos x="765" y="54"/>
                </a:cxn>
                <a:cxn ang="0">
                  <a:pos x="757" y="46"/>
                </a:cxn>
                <a:cxn ang="0">
                  <a:pos x="724" y="22"/>
                </a:cxn>
                <a:cxn ang="0">
                  <a:pos x="683" y="8"/>
                </a:cxn>
                <a:cxn ang="0">
                  <a:pos x="637" y="2"/>
                </a:cxn>
                <a:cxn ang="0">
                  <a:pos x="586" y="0"/>
                </a:cxn>
                <a:cxn ang="0">
                  <a:pos x="529" y="2"/>
                </a:cxn>
                <a:cxn ang="0">
                  <a:pos x="413" y="5"/>
                </a:cxn>
                <a:cxn ang="0">
                  <a:pos x="364" y="5"/>
                </a:cxn>
                <a:cxn ang="0">
                  <a:pos x="372" y="167"/>
                </a:cxn>
                <a:cxn ang="0">
                  <a:pos x="373" y="313"/>
                </a:cxn>
                <a:cxn ang="0">
                  <a:pos x="311" y="242"/>
                </a:cxn>
                <a:cxn ang="0">
                  <a:pos x="187" y="86"/>
                </a:cxn>
                <a:cxn ang="0">
                  <a:pos x="0" y="5"/>
                </a:cxn>
                <a:cxn ang="0">
                  <a:pos x="7" y="126"/>
                </a:cxn>
                <a:cxn ang="0">
                  <a:pos x="10" y="251"/>
                </a:cxn>
                <a:cxn ang="0">
                  <a:pos x="8" y="315"/>
                </a:cxn>
                <a:cxn ang="0">
                  <a:pos x="0" y="497"/>
                </a:cxn>
                <a:cxn ang="0">
                  <a:pos x="107" y="497"/>
                </a:cxn>
                <a:cxn ang="0">
                  <a:pos x="97" y="319"/>
                </a:cxn>
                <a:cxn ang="0">
                  <a:pos x="95" y="165"/>
                </a:cxn>
                <a:cxn ang="0">
                  <a:pos x="162" y="242"/>
                </a:cxn>
                <a:cxn ang="0">
                  <a:pos x="299" y="410"/>
                </a:cxn>
                <a:cxn ang="0">
                  <a:pos x="362" y="497"/>
                </a:cxn>
                <a:cxn ang="0">
                  <a:pos x="473" y="497"/>
                </a:cxn>
                <a:cxn ang="0">
                  <a:pos x="467" y="315"/>
                </a:cxn>
                <a:cxn ang="0">
                  <a:pos x="465" y="251"/>
                </a:cxn>
                <a:cxn ang="0">
                  <a:pos x="468" y="68"/>
                </a:cxn>
                <a:cxn ang="0">
                  <a:pos x="502" y="67"/>
                </a:cxn>
                <a:cxn ang="0">
                  <a:pos x="543" y="67"/>
                </a:cxn>
                <a:cxn ang="0">
                  <a:pos x="591" y="72"/>
                </a:cxn>
                <a:cxn ang="0">
                  <a:pos x="618" y="84"/>
                </a:cxn>
                <a:cxn ang="0">
                  <a:pos x="630" y="94"/>
                </a:cxn>
                <a:cxn ang="0">
                  <a:pos x="643" y="113"/>
                </a:cxn>
                <a:cxn ang="0">
                  <a:pos x="649" y="145"/>
                </a:cxn>
                <a:cxn ang="0">
                  <a:pos x="648" y="154"/>
                </a:cxn>
                <a:cxn ang="0">
                  <a:pos x="643" y="175"/>
                </a:cxn>
                <a:cxn ang="0">
                  <a:pos x="634" y="192"/>
                </a:cxn>
                <a:cxn ang="0">
                  <a:pos x="618" y="208"/>
                </a:cxn>
                <a:cxn ang="0">
                  <a:pos x="589" y="227"/>
                </a:cxn>
                <a:cxn ang="0">
                  <a:pos x="542" y="245"/>
                </a:cxn>
                <a:cxn ang="0">
                  <a:pos x="515" y="253"/>
                </a:cxn>
                <a:cxn ang="0">
                  <a:pos x="603" y="370"/>
                </a:cxn>
                <a:cxn ang="0">
                  <a:pos x="689" y="497"/>
                </a:cxn>
                <a:cxn ang="0">
                  <a:pos x="843" y="497"/>
                </a:cxn>
                <a:cxn ang="0">
                  <a:pos x="707" y="318"/>
                </a:cxn>
                <a:cxn ang="0">
                  <a:pos x="670" y="265"/>
                </a:cxn>
              </a:cxnLst>
              <a:rect l="0" t="0" r="r" b="b"/>
              <a:pathLst>
                <a:path w="843" h="497">
                  <a:moveTo>
                    <a:pt x="670" y="265"/>
                  </a:moveTo>
                  <a:lnTo>
                    <a:pt x="670" y="265"/>
                  </a:lnTo>
                  <a:lnTo>
                    <a:pt x="697" y="254"/>
                  </a:lnTo>
                  <a:lnTo>
                    <a:pt x="719" y="240"/>
                  </a:lnTo>
                  <a:lnTo>
                    <a:pt x="740" y="226"/>
                  </a:lnTo>
                  <a:lnTo>
                    <a:pt x="757" y="208"/>
                  </a:lnTo>
                  <a:lnTo>
                    <a:pt x="770" y="189"/>
                  </a:lnTo>
                  <a:lnTo>
                    <a:pt x="780" y="168"/>
                  </a:lnTo>
                  <a:lnTo>
                    <a:pt x="784" y="159"/>
                  </a:lnTo>
                  <a:lnTo>
                    <a:pt x="786" y="148"/>
                  </a:lnTo>
                  <a:lnTo>
                    <a:pt x="788" y="138"/>
                  </a:lnTo>
                  <a:lnTo>
                    <a:pt x="788" y="127"/>
                  </a:lnTo>
                  <a:lnTo>
                    <a:pt x="788" y="127"/>
                  </a:lnTo>
                  <a:lnTo>
                    <a:pt x="788" y="115"/>
                  </a:lnTo>
                  <a:lnTo>
                    <a:pt x="786" y="103"/>
                  </a:lnTo>
                  <a:lnTo>
                    <a:pt x="784" y="92"/>
                  </a:lnTo>
                  <a:lnTo>
                    <a:pt x="781" y="81"/>
                  </a:lnTo>
                  <a:lnTo>
                    <a:pt x="776" y="72"/>
                  </a:lnTo>
                  <a:lnTo>
                    <a:pt x="770" y="62"/>
                  </a:lnTo>
                  <a:lnTo>
                    <a:pt x="765" y="54"/>
                  </a:lnTo>
                  <a:lnTo>
                    <a:pt x="757" y="46"/>
                  </a:lnTo>
                  <a:lnTo>
                    <a:pt x="757" y="46"/>
                  </a:lnTo>
                  <a:lnTo>
                    <a:pt x="742" y="32"/>
                  </a:lnTo>
                  <a:lnTo>
                    <a:pt x="724" y="22"/>
                  </a:lnTo>
                  <a:lnTo>
                    <a:pt x="705" y="14"/>
                  </a:lnTo>
                  <a:lnTo>
                    <a:pt x="683" y="8"/>
                  </a:lnTo>
                  <a:lnTo>
                    <a:pt x="661" y="5"/>
                  </a:lnTo>
                  <a:lnTo>
                    <a:pt x="637" y="2"/>
                  </a:lnTo>
                  <a:lnTo>
                    <a:pt x="611" y="2"/>
                  </a:lnTo>
                  <a:lnTo>
                    <a:pt x="586" y="0"/>
                  </a:lnTo>
                  <a:lnTo>
                    <a:pt x="586" y="0"/>
                  </a:lnTo>
                  <a:lnTo>
                    <a:pt x="529" y="2"/>
                  </a:lnTo>
                  <a:lnTo>
                    <a:pt x="470" y="3"/>
                  </a:lnTo>
                  <a:lnTo>
                    <a:pt x="413" y="5"/>
                  </a:lnTo>
                  <a:lnTo>
                    <a:pt x="364" y="5"/>
                  </a:lnTo>
                  <a:lnTo>
                    <a:pt x="364" y="5"/>
                  </a:lnTo>
                  <a:lnTo>
                    <a:pt x="368" y="86"/>
                  </a:lnTo>
                  <a:lnTo>
                    <a:pt x="372" y="167"/>
                  </a:lnTo>
                  <a:lnTo>
                    <a:pt x="373" y="243"/>
                  </a:lnTo>
                  <a:lnTo>
                    <a:pt x="373" y="313"/>
                  </a:lnTo>
                  <a:lnTo>
                    <a:pt x="373" y="313"/>
                  </a:lnTo>
                  <a:lnTo>
                    <a:pt x="311" y="242"/>
                  </a:lnTo>
                  <a:lnTo>
                    <a:pt x="249" y="165"/>
                  </a:lnTo>
                  <a:lnTo>
                    <a:pt x="187" y="86"/>
                  </a:lnTo>
                  <a:lnTo>
                    <a:pt x="129" y="5"/>
                  </a:lnTo>
                  <a:lnTo>
                    <a:pt x="0" y="5"/>
                  </a:lnTo>
                  <a:lnTo>
                    <a:pt x="0" y="5"/>
                  </a:lnTo>
                  <a:lnTo>
                    <a:pt x="7" y="126"/>
                  </a:lnTo>
                  <a:lnTo>
                    <a:pt x="8" y="188"/>
                  </a:lnTo>
                  <a:lnTo>
                    <a:pt x="10" y="251"/>
                  </a:lnTo>
                  <a:lnTo>
                    <a:pt x="10" y="251"/>
                  </a:lnTo>
                  <a:lnTo>
                    <a:pt x="8" y="315"/>
                  </a:lnTo>
                  <a:lnTo>
                    <a:pt x="7" y="377"/>
                  </a:lnTo>
                  <a:lnTo>
                    <a:pt x="0" y="497"/>
                  </a:lnTo>
                  <a:lnTo>
                    <a:pt x="107" y="497"/>
                  </a:lnTo>
                  <a:lnTo>
                    <a:pt x="107" y="497"/>
                  </a:lnTo>
                  <a:lnTo>
                    <a:pt x="100" y="408"/>
                  </a:lnTo>
                  <a:lnTo>
                    <a:pt x="97" y="319"/>
                  </a:lnTo>
                  <a:lnTo>
                    <a:pt x="95" y="238"/>
                  </a:lnTo>
                  <a:lnTo>
                    <a:pt x="95" y="165"/>
                  </a:lnTo>
                  <a:lnTo>
                    <a:pt x="95" y="165"/>
                  </a:lnTo>
                  <a:lnTo>
                    <a:pt x="162" y="242"/>
                  </a:lnTo>
                  <a:lnTo>
                    <a:pt x="230" y="324"/>
                  </a:lnTo>
                  <a:lnTo>
                    <a:pt x="299" y="410"/>
                  </a:lnTo>
                  <a:lnTo>
                    <a:pt x="330" y="454"/>
                  </a:lnTo>
                  <a:lnTo>
                    <a:pt x="362" y="497"/>
                  </a:lnTo>
                  <a:lnTo>
                    <a:pt x="473" y="497"/>
                  </a:lnTo>
                  <a:lnTo>
                    <a:pt x="473" y="497"/>
                  </a:lnTo>
                  <a:lnTo>
                    <a:pt x="468" y="377"/>
                  </a:lnTo>
                  <a:lnTo>
                    <a:pt x="467" y="315"/>
                  </a:lnTo>
                  <a:lnTo>
                    <a:pt x="465" y="251"/>
                  </a:lnTo>
                  <a:lnTo>
                    <a:pt x="465" y="251"/>
                  </a:lnTo>
                  <a:lnTo>
                    <a:pt x="465" y="159"/>
                  </a:lnTo>
                  <a:lnTo>
                    <a:pt x="468" y="68"/>
                  </a:lnTo>
                  <a:lnTo>
                    <a:pt x="468" y="68"/>
                  </a:lnTo>
                  <a:lnTo>
                    <a:pt x="502" y="67"/>
                  </a:lnTo>
                  <a:lnTo>
                    <a:pt x="543" y="67"/>
                  </a:lnTo>
                  <a:lnTo>
                    <a:pt x="543" y="67"/>
                  </a:lnTo>
                  <a:lnTo>
                    <a:pt x="568" y="68"/>
                  </a:lnTo>
                  <a:lnTo>
                    <a:pt x="591" y="72"/>
                  </a:lnTo>
                  <a:lnTo>
                    <a:pt x="610" y="80"/>
                  </a:lnTo>
                  <a:lnTo>
                    <a:pt x="618" y="84"/>
                  </a:lnTo>
                  <a:lnTo>
                    <a:pt x="624" y="89"/>
                  </a:lnTo>
                  <a:lnTo>
                    <a:pt x="630" y="94"/>
                  </a:lnTo>
                  <a:lnTo>
                    <a:pt x="635" y="100"/>
                  </a:lnTo>
                  <a:lnTo>
                    <a:pt x="643" y="113"/>
                  </a:lnTo>
                  <a:lnTo>
                    <a:pt x="648" y="127"/>
                  </a:lnTo>
                  <a:lnTo>
                    <a:pt x="649" y="145"/>
                  </a:lnTo>
                  <a:lnTo>
                    <a:pt x="649" y="145"/>
                  </a:lnTo>
                  <a:lnTo>
                    <a:pt x="648" y="154"/>
                  </a:lnTo>
                  <a:lnTo>
                    <a:pt x="646" y="165"/>
                  </a:lnTo>
                  <a:lnTo>
                    <a:pt x="643" y="175"/>
                  </a:lnTo>
                  <a:lnTo>
                    <a:pt x="638" y="184"/>
                  </a:lnTo>
                  <a:lnTo>
                    <a:pt x="634" y="192"/>
                  </a:lnTo>
                  <a:lnTo>
                    <a:pt x="626" y="200"/>
                  </a:lnTo>
                  <a:lnTo>
                    <a:pt x="618" y="208"/>
                  </a:lnTo>
                  <a:lnTo>
                    <a:pt x="610" y="215"/>
                  </a:lnTo>
                  <a:lnTo>
                    <a:pt x="589" y="227"/>
                  </a:lnTo>
                  <a:lnTo>
                    <a:pt x="567" y="237"/>
                  </a:lnTo>
                  <a:lnTo>
                    <a:pt x="542" y="245"/>
                  </a:lnTo>
                  <a:lnTo>
                    <a:pt x="515" y="253"/>
                  </a:lnTo>
                  <a:lnTo>
                    <a:pt x="515" y="253"/>
                  </a:lnTo>
                  <a:lnTo>
                    <a:pt x="557" y="308"/>
                  </a:lnTo>
                  <a:lnTo>
                    <a:pt x="603" y="370"/>
                  </a:lnTo>
                  <a:lnTo>
                    <a:pt x="648" y="435"/>
                  </a:lnTo>
                  <a:lnTo>
                    <a:pt x="689" y="497"/>
                  </a:lnTo>
                  <a:lnTo>
                    <a:pt x="843" y="497"/>
                  </a:lnTo>
                  <a:lnTo>
                    <a:pt x="843" y="497"/>
                  </a:lnTo>
                  <a:lnTo>
                    <a:pt x="748" y="375"/>
                  </a:lnTo>
                  <a:lnTo>
                    <a:pt x="707" y="318"/>
                  </a:lnTo>
                  <a:lnTo>
                    <a:pt x="670" y="265"/>
                  </a:lnTo>
                  <a:lnTo>
                    <a:pt x="670" y="265"/>
                  </a:lnTo>
                  <a:close/>
                </a:path>
              </a:pathLst>
            </a:custGeom>
            <a:solidFill>
              <a:srgbClr val="005BAC"/>
            </a:solidFill>
            <a:ln w="9525">
              <a:noFill/>
              <a:round/>
              <a:headEnd/>
              <a:tailEnd/>
            </a:ln>
          </p:spPr>
          <p:txBody>
            <a:bodyPr/>
            <a:lstStyle/>
            <a:p>
              <a:pPr>
                <a:defRPr/>
              </a:pPr>
              <a:endParaRPr lang="ja-JP" altLang="en-US" dirty="0">
                <a:solidFill>
                  <a:prstClr val="black"/>
                </a:solidFill>
              </a:endParaRPr>
            </a:p>
          </p:txBody>
        </p:sp>
        <p:sp>
          <p:nvSpPr>
            <p:cNvPr id="36" name="Freeform 292"/>
            <p:cNvSpPr>
              <a:spLocks noChangeAspect="1"/>
            </p:cNvSpPr>
            <p:nvPr userDrawn="1"/>
          </p:nvSpPr>
          <p:spPr bwMode="auto">
            <a:xfrm>
              <a:off x="3967822" y="4507897"/>
              <a:ext cx="518157" cy="692783"/>
            </a:xfrm>
            <a:custGeom>
              <a:avLst/>
              <a:gdLst/>
              <a:ahLst/>
              <a:cxnLst>
                <a:cxn ang="0">
                  <a:pos x="103" y="114"/>
                </a:cxn>
                <a:cxn ang="0">
                  <a:pos x="171" y="114"/>
                </a:cxn>
                <a:cxn ang="0">
                  <a:pos x="171" y="97"/>
                </a:cxn>
                <a:cxn ang="0">
                  <a:pos x="97" y="97"/>
                </a:cxn>
                <a:cxn ang="0">
                  <a:pos x="97" y="54"/>
                </a:cxn>
                <a:cxn ang="0">
                  <a:pos x="159" y="54"/>
                </a:cxn>
                <a:cxn ang="0">
                  <a:pos x="159" y="36"/>
                </a:cxn>
                <a:cxn ang="0">
                  <a:pos x="97" y="36"/>
                </a:cxn>
                <a:cxn ang="0">
                  <a:pos x="97" y="0"/>
                </a:cxn>
                <a:cxn ang="0">
                  <a:pos x="76" y="0"/>
                </a:cxn>
                <a:cxn ang="0">
                  <a:pos x="76" y="36"/>
                </a:cxn>
                <a:cxn ang="0">
                  <a:pos x="14" y="36"/>
                </a:cxn>
                <a:cxn ang="0">
                  <a:pos x="14" y="54"/>
                </a:cxn>
                <a:cxn ang="0">
                  <a:pos x="76" y="54"/>
                </a:cxn>
                <a:cxn ang="0">
                  <a:pos x="76" y="97"/>
                </a:cxn>
                <a:cxn ang="0">
                  <a:pos x="3" y="97"/>
                </a:cxn>
                <a:cxn ang="0">
                  <a:pos x="3" y="114"/>
                </a:cxn>
                <a:cxn ang="0">
                  <a:pos x="70" y="114"/>
                </a:cxn>
                <a:cxn ang="0">
                  <a:pos x="70" y="114"/>
                </a:cxn>
                <a:cxn ang="0">
                  <a:pos x="54" y="135"/>
                </a:cxn>
                <a:cxn ang="0">
                  <a:pos x="38" y="155"/>
                </a:cxn>
                <a:cxn ang="0">
                  <a:pos x="19" y="174"/>
                </a:cxn>
                <a:cxn ang="0">
                  <a:pos x="0" y="192"/>
                </a:cxn>
                <a:cxn ang="0">
                  <a:pos x="11" y="208"/>
                </a:cxn>
                <a:cxn ang="0">
                  <a:pos x="11" y="208"/>
                </a:cxn>
                <a:cxn ang="0">
                  <a:pos x="29" y="192"/>
                </a:cxn>
                <a:cxn ang="0">
                  <a:pos x="46" y="173"/>
                </a:cxn>
                <a:cxn ang="0">
                  <a:pos x="62" y="154"/>
                </a:cxn>
                <a:cxn ang="0">
                  <a:pos x="76" y="133"/>
                </a:cxn>
                <a:cxn ang="0">
                  <a:pos x="76" y="228"/>
                </a:cxn>
                <a:cxn ang="0">
                  <a:pos x="97" y="228"/>
                </a:cxn>
                <a:cxn ang="0">
                  <a:pos x="97" y="133"/>
                </a:cxn>
                <a:cxn ang="0">
                  <a:pos x="97" y="133"/>
                </a:cxn>
                <a:cxn ang="0">
                  <a:pos x="111" y="154"/>
                </a:cxn>
                <a:cxn ang="0">
                  <a:pos x="127" y="173"/>
                </a:cxn>
                <a:cxn ang="0">
                  <a:pos x="144" y="192"/>
                </a:cxn>
                <a:cxn ang="0">
                  <a:pos x="162" y="208"/>
                </a:cxn>
                <a:cxn ang="0">
                  <a:pos x="173" y="192"/>
                </a:cxn>
                <a:cxn ang="0">
                  <a:pos x="173" y="192"/>
                </a:cxn>
                <a:cxn ang="0">
                  <a:pos x="154" y="174"/>
                </a:cxn>
                <a:cxn ang="0">
                  <a:pos x="136" y="155"/>
                </a:cxn>
                <a:cxn ang="0">
                  <a:pos x="119" y="135"/>
                </a:cxn>
                <a:cxn ang="0">
                  <a:pos x="103" y="114"/>
                </a:cxn>
                <a:cxn ang="0">
                  <a:pos x="103" y="114"/>
                </a:cxn>
              </a:cxnLst>
              <a:rect l="0" t="0" r="r" b="b"/>
              <a:pathLst>
                <a:path w="173" h="228">
                  <a:moveTo>
                    <a:pt x="103" y="114"/>
                  </a:moveTo>
                  <a:lnTo>
                    <a:pt x="171" y="114"/>
                  </a:lnTo>
                  <a:lnTo>
                    <a:pt x="171" y="97"/>
                  </a:lnTo>
                  <a:lnTo>
                    <a:pt x="97" y="97"/>
                  </a:lnTo>
                  <a:lnTo>
                    <a:pt x="97" y="54"/>
                  </a:lnTo>
                  <a:lnTo>
                    <a:pt x="159" y="54"/>
                  </a:lnTo>
                  <a:lnTo>
                    <a:pt x="159" y="36"/>
                  </a:lnTo>
                  <a:lnTo>
                    <a:pt x="97" y="36"/>
                  </a:lnTo>
                  <a:lnTo>
                    <a:pt x="97" y="0"/>
                  </a:lnTo>
                  <a:lnTo>
                    <a:pt x="76" y="0"/>
                  </a:lnTo>
                  <a:lnTo>
                    <a:pt x="76" y="36"/>
                  </a:lnTo>
                  <a:lnTo>
                    <a:pt x="14" y="36"/>
                  </a:lnTo>
                  <a:lnTo>
                    <a:pt x="14" y="54"/>
                  </a:lnTo>
                  <a:lnTo>
                    <a:pt x="76" y="54"/>
                  </a:lnTo>
                  <a:lnTo>
                    <a:pt x="76" y="97"/>
                  </a:lnTo>
                  <a:lnTo>
                    <a:pt x="3" y="97"/>
                  </a:lnTo>
                  <a:lnTo>
                    <a:pt x="3" y="114"/>
                  </a:lnTo>
                  <a:lnTo>
                    <a:pt x="70" y="114"/>
                  </a:lnTo>
                  <a:lnTo>
                    <a:pt x="70" y="114"/>
                  </a:lnTo>
                  <a:lnTo>
                    <a:pt x="54" y="135"/>
                  </a:lnTo>
                  <a:lnTo>
                    <a:pt x="38" y="155"/>
                  </a:lnTo>
                  <a:lnTo>
                    <a:pt x="19" y="174"/>
                  </a:lnTo>
                  <a:lnTo>
                    <a:pt x="0" y="192"/>
                  </a:lnTo>
                  <a:lnTo>
                    <a:pt x="11" y="208"/>
                  </a:lnTo>
                  <a:lnTo>
                    <a:pt x="11" y="208"/>
                  </a:lnTo>
                  <a:lnTo>
                    <a:pt x="29" y="192"/>
                  </a:lnTo>
                  <a:lnTo>
                    <a:pt x="46" y="173"/>
                  </a:lnTo>
                  <a:lnTo>
                    <a:pt x="62" y="154"/>
                  </a:lnTo>
                  <a:lnTo>
                    <a:pt x="76" y="133"/>
                  </a:lnTo>
                  <a:lnTo>
                    <a:pt x="76" y="228"/>
                  </a:lnTo>
                  <a:lnTo>
                    <a:pt x="97" y="228"/>
                  </a:lnTo>
                  <a:lnTo>
                    <a:pt x="97" y="133"/>
                  </a:lnTo>
                  <a:lnTo>
                    <a:pt x="97" y="133"/>
                  </a:lnTo>
                  <a:lnTo>
                    <a:pt x="111" y="154"/>
                  </a:lnTo>
                  <a:lnTo>
                    <a:pt x="127" y="173"/>
                  </a:lnTo>
                  <a:lnTo>
                    <a:pt x="144" y="192"/>
                  </a:lnTo>
                  <a:lnTo>
                    <a:pt x="162" y="208"/>
                  </a:lnTo>
                  <a:lnTo>
                    <a:pt x="173" y="192"/>
                  </a:lnTo>
                  <a:lnTo>
                    <a:pt x="173" y="192"/>
                  </a:lnTo>
                  <a:lnTo>
                    <a:pt x="154" y="174"/>
                  </a:lnTo>
                  <a:lnTo>
                    <a:pt x="136" y="155"/>
                  </a:lnTo>
                  <a:lnTo>
                    <a:pt x="119" y="135"/>
                  </a:lnTo>
                  <a:lnTo>
                    <a:pt x="103" y="114"/>
                  </a:lnTo>
                  <a:lnTo>
                    <a:pt x="103" y="114"/>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37" name="Freeform 293"/>
            <p:cNvSpPr>
              <a:spLocks noChangeAspect="1"/>
            </p:cNvSpPr>
            <p:nvPr userDrawn="1"/>
          </p:nvSpPr>
          <p:spPr bwMode="auto">
            <a:xfrm>
              <a:off x="4630581" y="4507897"/>
              <a:ext cx="536232" cy="692783"/>
            </a:xfrm>
            <a:custGeom>
              <a:avLst/>
              <a:gdLst/>
              <a:ahLst/>
              <a:cxnLst>
                <a:cxn ang="0">
                  <a:pos x="108" y="125"/>
                </a:cxn>
                <a:cxn ang="0">
                  <a:pos x="172" y="125"/>
                </a:cxn>
                <a:cxn ang="0">
                  <a:pos x="172" y="108"/>
                </a:cxn>
                <a:cxn ang="0">
                  <a:pos x="143" y="108"/>
                </a:cxn>
                <a:cxn ang="0">
                  <a:pos x="143" y="63"/>
                </a:cxn>
                <a:cxn ang="0">
                  <a:pos x="124" y="63"/>
                </a:cxn>
                <a:cxn ang="0">
                  <a:pos x="124" y="108"/>
                </a:cxn>
                <a:cxn ang="0">
                  <a:pos x="97" y="108"/>
                </a:cxn>
                <a:cxn ang="0">
                  <a:pos x="97" y="46"/>
                </a:cxn>
                <a:cxn ang="0">
                  <a:pos x="164" y="46"/>
                </a:cxn>
                <a:cxn ang="0">
                  <a:pos x="164" y="30"/>
                </a:cxn>
                <a:cxn ang="0">
                  <a:pos x="97" y="30"/>
                </a:cxn>
                <a:cxn ang="0">
                  <a:pos x="97" y="0"/>
                </a:cxn>
                <a:cxn ang="0">
                  <a:pos x="78" y="0"/>
                </a:cxn>
                <a:cxn ang="0">
                  <a:pos x="78" y="30"/>
                </a:cxn>
                <a:cxn ang="0">
                  <a:pos x="12" y="30"/>
                </a:cxn>
                <a:cxn ang="0">
                  <a:pos x="12" y="46"/>
                </a:cxn>
                <a:cxn ang="0">
                  <a:pos x="78" y="46"/>
                </a:cxn>
                <a:cxn ang="0">
                  <a:pos x="78" y="108"/>
                </a:cxn>
                <a:cxn ang="0">
                  <a:pos x="50" y="108"/>
                </a:cxn>
                <a:cxn ang="0">
                  <a:pos x="50" y="63"/>
                </a:cxn>
                <a:cxn ang="0">
                  <a:pos x="32" y="63"/>
                </a:cxn>
                <a:cxn ang="0">
                  <a:pos x="32" y="108"/>
                </a:cxn>
                <a:cxn ang="0">
                  <a:pos x="4" y="108"/>
                </a:cxn>
                <a:cxn ang="0">
                  <a:pos x="4" y="125"/>
                </a:cxn>
                <a:cxn ang="0">
                  <a:pos x="67" y="125"/>
                </a:cxn>
                <a:cxn ang="0">
                  <a:pos x="67" y="125"/>
                </a:cxn>
                <a:cxn ang="0">
                  <a:pos x="51" y="144"/>
                </a:cxn>
                <a:cxn ang="0">
                  <a:pos x="35" y="162"/>
                </a:cxn>
                <a:cxn ang="0">
                  <a:pos x="18" y="179"/>
                </a:cxn>
                <a:cxn ang="0">
                  <a:pos x="0" y="195"/>
                </a:cxn>
                <a:cxn ang="0">
                  <a:pos x="12" y="211"/>
                </a:cxn>
                <a:cxn ang="0">
                  <a:pos x="12" y="211"/>
                </a:cxn>
                <a:cxn ang="0">
                  <a:pos x="29" y="195"/>
                </a:cxn>
                <a:cxn ang="0">
                  <a:pos x="46" y="176"/>
                </a:cxn>
                <a:cxn ang="0">
                  <a:pos x="64" y="157"/>
                </a:cxn>
                <a:cxn ang="0">
                  <a:pos x="78" y="138"/>
                </a:cxn>
                <a:cxn ang="0">
                  <a:pos x="78" y="228"/>
                </a:cxn>
                <a:cxn ang="0">
                  <a:pos x="97" y="228"/>
                </a:cxn>
                <a:cxn ang="0">
                  <a:pos x="97" y="138"/>
                </a:cxn>
                <a:cxn ang="0">
                  <a:pos x="97" y="138"/>
                </a:cxn>
                <a:cxn ang="0">
                  <a:pos x="112" y="157"/>
                </a:cxn>
                <a:cxn ang="0">
                  <a:pos x="129" y="176"/>
                </a:cxn>
                <a:cxn ang="0">
                  <a:pos x="147" y="195"/>
                </a:cxn>
                <a:cxn ang="0">
                  <a:pos x="164" y="211"/>
                </a:cxn>
                <a:cxn ang="0">
                  <a:pos x="175" y="195"/>
                </a:cxn>
                <a:cxn ang="0">
                  <a:pos x="175" y="195"/>
                </a:cxn>
                <a:cxn ang="0">
                  <a:pos x="158" y="179"/>
                </a:cxn>
                <a:cxn ang="0">
                  <a:pos x="140" y="162"/>
                </a:cxn>
                <a:cxn ang="0">
                  <a:pos x="124" y="144"/>
                </a:cxn>
                <a:cxn ang="0">
                  <a:pos x="108" y="125"/>
                </a:cxn>
                <a:cxn ang="0">
                  <a:pos x="108" y="125"/>
                </a:cxn>
              </a:cxnLst>
              <a:rect l="0" t="0" r="r" b="b"/>
              <a:pathLst>
                <a:path w="175" h="228">
                  <a:moveTo>
                    <a:pt x="108" y="125"/>
                  </a:moveTo>
                  <a:lnTo>
                    <a:pt x="172" y="125"/>
                  </a:lnTo>
                  <a:lnTo>
                    <a:pt x="172" y="108"/>
                  </a:lnTo>
                  <a:lnTo>
                    <a:pt x="143" y="108"/>
                  </a:lnTo>
                  <a:lnTo>
                    <a:pt x="143" y="63"/>
                  </a:lnTo>
                  <a:lnTo>
                    <a:pt x="124" y="63"/>
                  </a:lnTo>
                  <a:lnTo>
                    <a:pt x="124" y="108"/>
                  </a:lnTo>
                  <a:lnTo>
                    <a:pt x="97" y="108"/>
                  </a:lnTo>
                  <a:lnTo>
                    <a:pt x="97" y="46"/>
                  </a:lnTo>
                  <a:lnTo>
                    <a:pt x="164" y="46"/>
                  </a:lnTo>
                  <a:lnTo>
                    <a:pt x="164" y="30"/>
                  </a:lnTo>
                  <a:lnTo>
                    <a:pt x="97" y="30"/>
                  </a:lnTo>
                  <a:lnTo>
                    <a:pt x="97" y="0"/>
                  </a:lnTo>
                  <a:lnTo>
                    <a:pt x="78" y="0"/>
                  </a:lnTo>
                  <a:lnTo>
                    <a:pt x="78" y="30"/>
                  </a:lnTo>
                  <a:lnTo>
                    <a:pt x="12" y="30"/>
                  </a:lnTo>
                  <a:lnTo>
                    <a:pt x="12" y="46"/>
                  </a:lnTo>
                  <a:lnTo>
                    <a:pt x="78" y="46"/>
                  </a:lnTo>
                  <a:lnTo>
                    <a:pt x="78" y="108"/>
                  </a:lnTo>
                  <a:lnTo>
                    <a:pt x="50" y="108"/>
                  </a:lnTo>
                  <a:lnTo>
                    <a:pt x="50" y="63"/>
                  </a:lnTo>
                  <a:lnTo>
                    <a:pt x="32" y="63"/>
                  </a:lnTo>
                  <a:lnTo>
                    <a:pt x="32" y="108"/>
                  </a:lnTo>
                  <a:lnTo>
                    <a:pt x="4" y="108"/>
                  </a:lnTo>
                  <a:lnTo>
                    <a:pt x="4" y="125"/>
                  </a:lnTo>
                  <a:lnTo>
                    <a:pt x="67" y="125"/>
                  </a:lnTo>
                  <a:lnTo>
                    <a:pt x="67" y="125"/>
                  </a:lnTo>
                  <a:lnTo>
                    <a:pt x="51" y="144"/>
                  </a:lnTo>
                  <a:lnTo>
                    <a:pt x="35" y="162"/>
                  </a:lnTo>
                  <a:lnTo>
                    <a:pt x="18" y="179"/>
                  </a:lnTo>
                  <a:lnTo>
                    <a:pt x="0" y="195"/>
                  </a:lnTo>
                  <a:lnTo>
                    <a:pt x="12" y="211"/>
                  </a:lnTo>
                  <a:lnTo>
                    <a:pt x="12" y="211"/>
                  </a:lnTo>
                  <a:lnTo>
                    <a:pt x="29" y="195"/>
                  </a:lnTo>
                  <a:lnTo>
                    <a:pt x="46" y="176"/>
                  </a:lnTo>
                  <a:lnTo>
                    <a:pt x="64" y="157"/>
                  </a:lnTo>
                  <a:lnTo>
                    <a:pt x="78" y="138"/>
                  </a:lnTo>
                  <a:lnTo>
                    <a:pt x="78" y="228"/>
                  </a:lnTo>
                  <a:lnTo>
                    <a:pt x="97" y="228"/>
                  </a:lnTo>
                  <a:lnTo>
                    <a:pt x="97" y="138"/>
                  </a:lnTo>
                  <a:lnTo>
                    <a:pt x="97" y="138"/>
                  </a:lnTo>
                  <a:lnTo>
                    <a:pt x="112" y="157"/>
                  </a:lnTo>
                  <a:lnTo>
                    <a:pt x="129" y="176"/>
                  </a:lnTo>
                  <a:lnTo>
                    <a:pt x="147" y="195"/>
                  </a:lnTo>
                  <a:lnTo>
                    <a:pt x="164" y="211"/>
                  </a:lnTo>
                  <a:lnTo>
                    <a:pt x="175" y="195"/>
                  </a:lnTo>
                  <a:lnTo>
                    <a:pt x="175" y="195"/>
                  </a:lnTo>
                  <a:lnTo>
                    <a:pt x="158" y="179"/>
                  </a:lnTo>
                  <a:lnTo>
                    <a:pt x="140" y="162"/>
                  </a:lnTo>
                  <a:lnTo>
                    <a:pt x="124" y="144"/>
                  </a:lnTo>
                  <a:lnTo>
                    <a:pt x="108" y="125"/>
                  </a:lnTo>
                  <a:lnTo>
                    <a:pt x="108" y="125"/>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38" name="Rectangle 294"/>
            <p:cNvSpPr>
              <a:spLocks noChangeAspect="1" noChangeArrowheads="1"/>
            </p:cNvSpPr>
            <p:nvPr userDrawn="1"/>
          </p:nvSpPr>
          <p:spPr bwMode="auto">
            <a:xfrm>
              <a:off x="5636769" y="4580187"/>
              <a:ext cx="66276" cy="409646"/>
            </a:xfrm>
            <a:prstGeom prst="rect">
              <a:avLst/>
            </a:prstGeom>
            <a:solidFill>
              <a:srgbClr val="FFFFFF"/>
            </a:solidFill>
            <a:ln w="9525">
              <a:noFill/>
              <a:miter lim="800000"/>
              <a:headEnd/>
              <a:tailEnd/>
            </a:ln>
          </p:spPr>
          <p:txBody>
            <a:bodyPr/>
            <a:lstStyle/>
            <a:p>
              <a:pPr>
                <a:defRPr/>
              </a:pPr>
              <a:endParaRPr lang="ja-JP" altLang="en-US" dirty="0">
                <a:solidFill>
                  <a:prstClr val="black"/>
                </a:solidFill>
              </a:endParaRPr>
            </a:p>
          </p:txBody>
        </p:sp>
        <p:sp>
          <p:nvSpPr>
            <p:cNvPr id="39" name="Freeform 295"/>
            <p:cNvSpPr>
              <a:spLocks noChangeAspect="1"/>
            </p:cNvSpPr>
            <p:nvPr userDrawn="1"/>
          </p:nvSpPr>
          <p:spPr bwMode="auto">
            <a:xfrm>
              <a:off x="5293340" y="4531993"/>
              <a:ext cx="313304" cy="198799"/>
            </a:xfrm>
            <a:custGeom>
              <a:avLst/>
              <a:gdLst/>
              <a:ahLst/>
              <a:cxnLst>
                <a:cxn ang="0">
                  <a:pos x="70" y="8"/>
                </a:cxn>
                <a:cxn ang="0">
                  <a:pos x="70" y="8"/>
                </a:cxn>
                <a:cxn ang="0">
                  <a:pos x="65" y="2"/>
                </a:cxn>
                <a:cxn ang="0">
                  <a:pos x="62" y="0"/>
                </a:cxn>
                <a:cxn ang="0">
                  <a:pos x="57" y="0"/>
                </a:cxn>
                <a:cxn ang="0">
                  <a:pos x="57" y="0"/>
                </a:cxn>
                <a:cxn ang="0">
                  <a:pos x="54" y="0"/>
                </a:cxn>
                <a:cxn ang="0">
                  <a:pos x="49" y="3"/>
                </a:cxn>
                <a:cxn ang="0">
                  <a:pos x="44" y="8"/>
                </a:cxn>
                <a:cxn ang="0">
                  <a:pos x="44" y="8"/>
                </a:cxn>
                <a:cxn ang="0">
                  <a:pos x="24" y="30"/>
                </a:cxn>
                <a:cxn ang="0">
                  <a:pos x="0" y="51"/>
                </a:cxn>
                <a:cxn ang="0">
                  <a:pos x="9" y="67"/>
                </a:cxn>
                <a:cxn ang="0">
                  <a:pos x="9" y="67"/>
                </a:cxn>
                <a:cxn ang="0">
                  <a:pos x="35" y="43"/>
                </a:cxn>
                <a:cxn ang="0">
                  <a:pos x="57" y="17"/>
                </a:cxn>
                <a:cxn ang="0">
                  <a:pos x="57" y="17"/>
                </a:cxn>
                <a:cxn ang="0">
                  <a:pos x="74" y="35"/>
                </a:cxn>
                <a:cxn ang="0">
                  <a:pos x="97" y="56"/>
                </a:cxn>
                <a:cxn ang="0">
                  <a:pos x="106" y="41"/>
                </a:cxn>
                <a:cxn ang="0">
                  <a:pos x="106" y="41"/>
                </a:cxn>
                <a:cxn ang="0">
                  <a:pos x="89" y="25"/>
                </a:cxn>
                <a:cxn ang="0">
                  <a:pos x="70" y="8"/>
                </a:cxn>
                <a:cxn ang="0">
                  <a:pos x="70" y="8"/>
                </a:cxn>
              </a:cxnLst>
              <a:rect l="0" t="0" r="r" b="b"/>
              <a:pathLst>
                <a:path w="106" h="67">
                  <a:moveTo>
                    <a:pt x="70" y="8"/>
                  </a:moveTo>
                  <a:lnTo>
                    <a:pt x="70" y="8"/>
                  </a:lnTo>
                  <a:lnTo>
                    <a:pt x="65" y="2"/>
                  </a:lnTo>
                  <a:lnTo>
                    <a:pt x="62" y="0"/>
                  </a:lnTo>
                  <a:lnTo>
                    <a:pt x="57" y="0"/>
                  </a:lnTo>
                  <a:lnTo>
                    <a:pt x="57" y="0"/>
                  </a:lnTo>
                  <a:lnTo>
                    <a:pt x="54" y="0"/>
                  </a:lnTo>
                  <a:lnTo>
                    <a:pt x="49" y="3"/>
                  </a:lnTo>
                  <a:lnTo>
                    <a:pt x="44" y="8"/>
                  </a:lnTo>
                  <a:lnTo>
                    <a:pt x="44" y="8"/>
                  </a:lnTo>
                  <a:lnTo>
                    <a:pt x="24" y="30"/>
                  </a:lnTo>
                  <a:lnTo>
                    <a:pt x="0" y="51"/>
                  </a:lnTo>
                  <a:lnTo>
                    <a:pt x="9" y="67"/>
                  </a:lnTo>
                  <a:lnTo>
                    <a:pt x="9" y="67"/>
                  </a:lnTo>
                  <a:lnTo>
                    <a:pt x="35" y="43"/>
                  </a:lnTo>
                  <a:lnTo>
                    <a:pt x="57" y="17"/>
                  </a:lnTo>
                  <a:lnTo>
                    <a:pt x="57" y="17"/>
                  </a:lnTo>
                  <a:lnTo>
                    <a:pt x="74" y="35"/>
                  </a:lnTo>
                  <a:lnTo>
                    <a:pt x="97" y="56"/>
                  </a:lnTo>
                  <a:lnTo>
                    <a:pt x="106" y="41"/>
                  </a:lnTo>
                  <a:lnTo>
                    <a:pt x="106" y="41"/>
                  </a:lnTo>
                  <a:lnTo>
                    <a:pt x="89" y="25"/>
                  </a:lnTo>
                  <a:lnTo>
                    <a:pt x="70" y="8"/>
                  </a:lnTo>
                  <a:lnTo>
                    <a:pt x="70" y="8"/>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0" name="Freeform 296"/>
            <p:cNvSpPr>
              <a:spLocks noChangeAspect="1"/>
            </p:cNvSpPr>
            <p:nvPr userDrawn="1"/>
          </p:nvSpPr>
          <p:spPr bwMode="auto">
            <a:xfrm>
              <a:off x="5684970" y="4538018"/>
              <a:ext cx="132552" cy="632541"/>
            </a:xfrm>
            <a:custGeom>
              <a:avLst/>
              <a:gdLst/>
              <a:ahLst/>
              <a:cxnLst>
                <a:cxn ang="0">
                  <a:pos x="23" y="0"/>
                </a:cxn>
                <a:cxn ang="0">
                  <a:pos x="23" y="189"/>
                </a:cxn>
                <a:cxn ang="0">
                  <a:pos x="23" y="189"/>
                </a:cxn>
                <a:cxn ang="0">
                  <a:pos x="21" y="194"/>
                </a:cxn>
                <a:cxn ang="0">
                  <a:pos x="19" y="196"/>
                </a:cxn>
                <a:cxn ang="0">
                  <a:pos x="16" y="196"/>
                </a:cxn>
                <a:cxn ang="0">
                  <a:pos x="0" y="196"/>
                </a:cxn>
                <a:cxn ang="0">
                  <a:pos x="0" y="213"/>
                </a:cxn>
                <a:cxn ang="0">
                  <a:pos x="23" y="213"/>
                </a:cxn>
                <a:cxn ang="0">
                  <a:pos x="23" y="213"/>
                </a:cxn>
                <a:cxn ang="0">
                  <a:pos x="30" y="213"/>
                </a:cxn>
                <a:cxn ang="0">
                  <a:pos x="37" y="208"/>
                </a:cxn>
                <a:cxn ang="0">
                  <a:pos x="40" y="202"/>
                </a:cxn>
                <a:cxn ang="0">
                  <a:pos x="42" y="194"/>
                </a:cxn>
                <a:cxn ang="0">
                  <a:pos x="42" y="0"/>
                </a:cxn>
                <a:cxn ang="0">
                  <a:pos x="23" y="0"/>
                </a:cxn>
              </a:cxnLst>
              <a:rect l="0" t="0" r="r" b="b"/>
              <a:pathLst>
                <a:path w="42" h="213">
                  <a:moveTo>
                    <a:pt x="23" y="0"/>
                  </a:moveTo>
                  <a:lnTo>
                    <a:pt x="23" y="189"/>
                  </a:lnTo>
                  <a:lnTo>
                    <a:pt x="23" y="189"/>
                  </a:lnTo>
                  <a:lnTo>
                    <a:pt x="21" y="194"/>
                  </a:lnTo>
                  <a:lnTo>
                    <a:pt x="19" y="196"/>
                  </a:lnTo>
                  <a:lnTo>
                    <a:pt x="16" y="196"/>
                  </a:lnTo>
                  <a:lnTo>
                    <a:pt x="0" y="196"/>
                  </a:lnTo>
                  <a:lnTo>
                    <a:pt x="0" y="213"/>
                  </a:lnTo>
                  <a:lnTo>
                    <a:pt x="23" y="213"/>
                  </a:lnTo>
                  <a:lnTo>
                    <a:pt x="23" y="213"/>
                  </a:lnTo>
                  <a:lnTo>
                    <a:pt x="30" y="213"/>
                  </a:lnTo>
                  <a:lnTo>
                    <a:pt x="37" y="208"/>
                  </a:lnTo>
                  <a:lnTo>
                    <a:pt x="40" y="202"/>
                  </a:lnTo>
                  <a:lnTo>
                    <a:pt x="42" y="194"/>
                  </a:lnTo>
                  <a:lnTo>
                    <a:pt x="42" y="0"/>
                  </a:lnTo>
                  <a:lnTo>
                    <a:pt x="23" y="0"/>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1" name="Freeform 297"/>
            <p:cNvSpPr>
              <a:spLocks noChangeAspect="1" noEditPoints="1"/>
            </p:cNvSpPr>
            <p:nvPr userDrawn="1"/>
          </p:nvSpPr>
          <p:spPr bwMode="auto">
            <a:xfrm>
              <a:off x="5293340" y="4646453"/>
              <a:ext cx="313304" cy="518081"/>
            </a:xfrm>
            <a:custGeom>
              <a:avLst/>
              <a:gdLst/>
              <a:ahLst/>
              <a:cxnLst>
                <a:cxn ang="0">
                  <a:pos x="40" y="114"/>
                </a:cxn>
                <a:cxn ang="0">
                  <a:pos x="35" y="116"/>
                </a:cxn>
                <a:cxn ang="0">
                  <a:pos x="30" y="117"/>
                </a:cxn>
                <a:cxn ang="0">
                  <a:pos x="84" y="100"/>
                </a:cxn>
                <a:cxn ang="0">
                  <a:pos x="89" y="100"/>
                </a:cxn>
                <a:cxn ang="0">
                  <a:pos x="96" y="92"/>
                </a:cxn>
                <a:cxn ang="0">
                  <a:pos x="97" y="38"/>
                </a:cxn>
                <a:cxn ang="0">
                  <a:pos x="96" y="31"/>
                </a:cxn>
                <a:cxn ang="0">
                  <a:pos x="89" y="25"/>
                </a:cxn>
                <a:cxn ang="0">
                  <a:pos x="65" y="24"/>
                </a:cxn>
                <a:cxn ang="0">
                  <a:pos x="48" y="0"/>
                </a:cxn>
                <a:cxn ang="0">
                  <a:pos x="27" y="24"/>
                </a:cxn>
                <a:cxn ang="0">
                  <a:pos x="23" y="25"/>
                </a:cxn>
                <a:cxn ang="0">
                  <a:pos x="16" y="31"/>
                </a:cxn>
                <a:cxn ang="0">
                  <a:pos x="15" y="79"/>
                </a:cxn>
                <a:cxn ang="0">
                  <a:pos x="15" y="105"/>
                </a:cxn>
                <a:cxn ang="0">
                  <a:pos x="7" y="143"/>
                </a:cxn>
                <a:cxn ang="0">
                  <a:pos x="15" y="170"/>
                </a:cxn>
                <a:cxn ang="0">
                  <a:pos x="21" y="154"/>
                </a:cxn>
                <a:cxn ang="0">
                  <a:pos x="27" y="160"/>
                </a:cxn>
                <a:cxn ang="0">
                  <a:pos x="27" y="166"/>
                </a:cxn>
                <a:cxn ang="0">
                  <a:pos x="34" y="173"/>
                </a:cxn>
                <a:cxn ang="0">
                  <a:pos x="88" y="173"/>
                </a:cxn>
                <a:cxn ang="0">
                  <a:pos x="94" y="173"/>
                </a:cxn>
                <a:cxn ang="0">
                  <a:pos x="100" y="166"/>
                </a:cxn>
                <a:cxn ang="0">
                  <a:pos x="102" y="128"/>
                </a:cxn>
                <a:cxn ang="0">
                  <a:pos x="100" y="122"/>
                </a:cxn>
                <a:cxn ang="0">
                  <a:pos x="94" y="116"/>
                </a:cxn>
                <a:cxn ang="0">
                  <a:pos x="88" y="114"/>
                </a:cxn>
                <a:cxn ang="0">
                  <a:pos x="32" y="85"/>
                </a:cxn>
                <a:cxn ang="0">
                  <a:pos x="78" y="68"/>
                </a:cxn>
                <a:cxn ang="0">
                  <a:pos x="78" y="81"/>
                </a:cxn>
                <a:cxn ang="0">
                  <a:pos x="75" y="85"/>
                </a:cxn>
                <a:cxn ang="0">
                  <a:pos x="37" y="38"/>
                </a:cxn>
                <a:cxn ang="0">
                  <a:pos x="75" y="38"/>
                </a:cxn>
                <a:cxn ang="0">
                  <a:pos x="78" y="43"/>
                </a:cxn>
                <a:cxn ang="0">
                  <a:pos x="32" y="54"/>
                </a:cxn>
                <a:cxn ang="0">
                  <a:pos x="32" y="43"/>
                </a:cxn>
                <a:cxn ang="0">
                  <a:pos x="37" y="38"/>
                </a:cxn>
                <a:cxn ang="0">
                  <a:pos x="83" y="154"/>
                </a:cxn>
                <a:cxn ang="0">
                  <a:pos x="83" y="157"/>
                </a:cxn>
                <a:cxn ang="0">
                  <a:pos x="48" y="157"/>
                </a:cxn>
                <a:cxn ang="0">
                  <a:pos x="45" y="157"/>
                </a:cxn>
                <a:cxn ang="0">
                  <a:pos x="45" y="133"/>
                </a:cxn>
                <a:cxn ang="0">
                  <a:pos x="45" y="130"/>
                </a:cxn>
                <a:cxn ang="0">
                  <a:pos x="80" y="128"/>
                </a:cxn>
                <a:cxn ang="0">
                  <a:pos x="83" y="130"/>
                </a:cxn>
                <a:cxn ang="0">
                  <a:pos x="83" y="154"/>
                </a:cxn>
              </a:cxnLst>
              <a:rect l="0" t="0" r="r" b="b"/>
              <a:pathLst>
                <a:path w="102" h="173">
                  <a:moveTo>
                    <a:pt x="88" y="114"/>
                  </a:moveTo>
                  <a:lnTo>
                    <a:pt x="40" y="114"/>
                  </a:lnTo>
                  <a:lnTo>
                    <a:pt x="40" y="114"/>
                  </a:lnTo>
                  <a:lnTo>
                    <a:pt x="35" y="116"/>
                  </a:lnTo>
                  <a:lnTo>
                    <a:pt x="30" y="117"/>
                  </a:lnTo>
                  <a:lnTo>
                    <a:pt x="30" y="117"/>
                  </a:lnTo>
                  <a:lnTo>
                    <a:pt x="32" y="100"/>
                  </a:lnTo>
                  <a:lnTo>
                    <a:pt x="84" y="100"/>
                  </a:lnTo>
                  <a:lnTo>
                    <a:pt x="84" y="100"/>
                  </a:lnTo>
                  <a:lnTo>
                    <a:pt x="89" y="100"/>
                  </a:lnTo>
                  <a:lnTo>
                    <a:pt x="94" y="97"/>
                  </a:lnTo>
                  <a:lnTo>
                    <a:pt x="96" y="92"/>
                  </a:lnTo>
                  <a:lnTo>
                    <a:pt x="97" y="87"/>
                  </a:lnTo>
                  <a:lnTo>
                    <a:pt x="97" y="38"/>
                  </a:lnTo>
                  <a:lnTo>
                    <a:pt x="97" y="38"/>
                  </a:lnTo>
                  <a:lnTo>
                    <a:pt x="96" y="31"/>
                  </a:lnTo>
                  <a:lnTo>
                    <a:pt x="94" y="27"/>
                  </a:lnTo>
                  <a:lnTo>
                    <a:pt x="89" y="25"/>
                  </a:lnTo>
                  <a:lnTo>
                    <a:pt x="84" y="24"/>
                  </a:lnTo>
                  <a:lnTo>
                    <a:pt x="65" y="24"/>
                  </a:lnTo>
                  <a:lnTo>
                    <a:pt x="65" y="0"/>
                  </a:lnTo>
                  <a:lnTo>
                    <a:pt x="48" y="0"/>
                  </a:lnTo>
                  <a:lnTo>
                    <a:pt x="48" y="24"/>
                  </a:lnTo>
                  <a:lnTo>
                    <a:pt x="27" y="24"/>
                  </a:lnTo>
                  <a:lnTo>
                    <a:pt x="27" y="24"/>
                  </a:lnTo>
                  <a:lnTo>
                    <a:pt x="23" y="25"/>
                  </a:lnTo>
                  <a:lnTo>
                    <a:pt x="18" y="27"/>
                  </a:lnTo>
                  <a:lnTo>
                    <a:pt x="16" y="31"/>
                  </a:lnTo>
                  <a:lnTo>
                    <a:pt x="15" y="38"/>
                  </a:lnTo>
                  <a:lnTo>
                    <a:pt x="15" y="79"/>
                  </a:lnTo>
                  <a:lnTo>
                    <a:pt x="15" y="79"/>
                  </a:lnTo>
                  <a:lnTo>
                    <a:pt x="15" y="105"/>
                  </a:lnTo>
                  <a:lnTo>
                    <a:pt x="11" y="125"/>
                  </a:lnTo>
                  <a:lnTo>
                    <a:pt x="7" y="143"/>
                  </a:lnTo>
                  <a:lnTo>
                    <a:pt x="0" y="160"/>
                  </a:lnTo>
                  <a:lnTo>
                    <a:pt x="15" y="170"/>
                  </a:lnTo>
                  <a:lnTo>
                    <a:pt x="15" y="170"/>
                  </a:lnTo>
                  <a:lnTo>
                    <a:pt x="21" y="154"/>
                  </a:lnTo>
                  <a:lnTo>
                    <a:pt x="27" y="138"/>
                  </a:lnTo>
                  <a:lnTo>
                    <a:pt x="27" y="160"/>
                  </a:lnTo>
                  <a:lnTo>
                    <a:pt x="27" y="160"/>
                  </a:lnTo>
                  <a:lnTo>
                    <a:pt x="27" y="166"/>
                  </a:lnTo>
                  <a:lnTo>
                    <a:pt x="30" y="170"/>
                  </a:lnTo>
                  <a:lnTo>
                    <a:pt x="34" y="173"/>
                  </a:lnTo>
                  <a:lnTo>
                    <a:pt x="40" y="173"/>
                  </a:lnTo>
                  <a:lnTo>
                    <a:pt x="88" y="173"/>
                  </a:lnTo>
                  <a:lnTo>
                    <a:pt x="88" y="173"/>
                  </a:lnTo>
                  <a:lnTo>
                    <a:pt x="94" y="173"/>
                  </a:lnTo>
                  <a:lnTo>
                    <a:pt x="97" y="170"/>
                  </a:lnTo>
                  <a:lnTo>
                    <a:pt x="100" y="166"/>
                  </a:lnTo>
                  <a:lnTo>
                    <a:pt x="102" y="160"/>
                  </a:lnTo>
                  <a:lnTo>
                    <a:pt x="102" y="128"/>
                  </a:lnTo>
                  <a:lnTo>
                    <a:pt x="102" y="128"/>
                  </a:lnTo>
                  <a:lnTo>
                    <a:pt x="100" y="122"/>
                  </a:lnTo>
                  <a:lnTo>
                    <a:pt x="97" y="117"/>
                  </a:lnTo>
                  <a:lnTo>
                    <a:pt x="94" y="116"/>
                  </a:lnTo>
                  <a:lnTo>
                    <a:pt x="88" y="114"/>
                  </a:lnTo>
                  <a:lnTo>
                    <a:pt x="88" y="114"/>
                  </a:lnTo>
                  <a:close/>
                  <a:moveTo>
                    <a:pt x="75" y="85"/>
                  </a:moveTo>
                  <a:lnTo>
                    <a:pt x="32" y="85"/>
                  </a:lnTo>
                  <a:lnTo>
                    <a:pt x="32" y="68"/>
                  </a:lnTo>
                  <a:lnTo>
                    <a:pt x="78" y="68"/>
                  </a:lnTo>
                  <a:lnTo>
                    <a:pt x="78" y="81"/>
                  </a:lnTo>
                  <a:lnTo>
                    <a:pt x="78" y="81"/>
                  </a:lnTo>
                  <a:lnTo>
                    <a:pt x="78" y="84"/>
                  </a:lnTo>
                  <a:lnTo>
                    <a:pt x="75" y="85"/>
                  </a:lnTo>
                  <a:lnTo>
                    <a:pt x="75" y="85"/>
                  </a:lnTo>
                  <a:close/>
                  <a:moveTo>
                    <a:pt x="37" y="38"/>
                  </a:moveTo>
                  <a:lnTo>
                    <a:pt x="75" y="38"/>
                  </a:lnTo>
                  <a:lnTo>
                    <a:pt x="75" y="38"/>
                  </a:lnTo>
                  <a:lnTo>
                    <a:pt x="78" y="39"/>
                  </a:lnTo>
                  <a:lnTo>
                    <a:pt x="78" y="43"/>
                  </a:lnTo>
                  <a:lnTo>
                    <a:pt x="78" y="54"/>
                  </a:lnTo>
                  <a:lnTo>
                    <a:pt x="32" y="54"/>
                  </a:lnTo>
                  <a:lnTo>
                    <a:pt x="32" y="43"/>
                  </a:lnTo>
                  <a:lnTo>
                    <a:pt x="32" y="43"/>
                  </a:lnTo>
                  <a:lnTo>
                    <a:pt x="34" y="39"/>
                  </a:lnTo>
                  <a:lnTo>
                    <a:pt x="37" y="38"/>
                  </a:lnTo>
                  <a:lnTo>
                    <a:pt x="37" y="38"/>
                  </a:lnTo>
                  <a:close/>
                  <a:moveTo>
                    <a:pt x="83" y="154"/>
                  </a:moveTo>
                  <a:lnTo>
                    <a:pt x="83" y="154"/>
                  </a:lnTo>
                  <a:lnTo>
                    <a:pt x="83" y="157"/>
                  </a:lnTo>
                  <a:lnTo>
                    <a:pt x="80" y="157"/>
                  </a:lnTo>
                  <a:lnTo>
                    <a:pt x="48" y="157"/>
                  </a:lnTo>
                  <a:lnTo>
                    <a:pt x="48" y="157"/>
                  </a:lnTo>
                  <a:lnTo>
                    <a:pt x="45" y="157"/>
                  </a:lnTo>
                  <a:lnTo>
                    <a:pt x="45" y="154"/>
                  </a:lnTo>
                  <a:lnTo>
                    <a:pt x="45" y="133"/>
                  </a:lnTo>
                  <a:lnTo>
                    <a:pt x="45" y="133"/>
                  </a:lnTo>
                  <a:lnTo>
                    <a:pt x="45" y="130"/>
                  </a:lnTo>
                  <a:lnTo>
                    <a:pt x="48" y="128"/>
                  </a:lnTo>
                  <a:lnTo>
                    <a:pt x="80" y="128"/>
                  </a:lnTo>
                  <a:lnTo>
                    <a:pt x="80" y="128"/>
                  </a:lnTo>
                  <a:lnTo>
                    <a:pt x="83" y="130"/>
                  </a:lnTo>
                  <a:lnTo>
                    <a:pt x="83" y="133"/>
                  </a:lnTo>
                  <a:lnTo>
                    <a:pt x="83" y="154"/>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2" name="Freeform 298"/>
            <p:cNvSpPr>
              <a:spLocks noChangeAspect="1" noEditPoints="1"/>
            </p:cNvSpPr>
            <p:nvPr userDrawn="1"/>
          </p:nvSpPr>
          <p:spPr bwMode="auto">
            <a:xfrm>
              <a:off x="5956098" y="4538018"/>
              <a:ext cx="530207" cy="644589"/>
            </a:xfrm>
            <a:custGeom>
              <a:avLst/>
              <a:gdLst/>
              <a:ahLst/>
              <a:cxnLst>
                <a:cxn ang="0">
                  <a:pos x="155" y="184"/>
                </a:cxn>
                <a:cxn ang="0">
                  <a:pos x="152" y="192"/>
                </a:cxn>
                <a:cxn ang="0">
                  <a:pos x="146" y="196"/>
                </a:cxn>
                <a:cxn ang="0">
                  <a:pos x="136" y="196"/>
                </a:cxn>
                <a:cxn ang="0">
                  <a:pos x="127" y="196"/>
                </a:cxn>
                <a:cxn ang="0">
                  <a:pos x="122" y="196"/>
                </a:cxn>
                <a:cxn ang="0">
                  <a:pos x="119" y="189"/>
                </a:cxn>
                <a:cxn ang="0">
                  <a:pos x="117" y="142"/>
                </a:cxn>
                <a:cxn ang="0">
                  <a:pos x="166" y="126"/>
                </a:cxn>
                <a:cxn ang="0">
                  <a:pos x="117" y="86"/>
                </a:cxn>
                <a:cxn ang="0">
                  <a:pos x="139" y="75"/>
                </a:cxn>
                <a:cxn ang="0">
                  <a:pos x="166" y="95"/>
                </a:cxn>
                <a:cxn ang="0">
                  <a:pos x="176" y="78"/>
                </a:cxn>
                <a:cxn ang="0">
                  <a:pos x="144" y="56"/>
                </a:cxn>
                <a:cxn ang="0">
                  <a:pos x="165" y="34"/>
                </a:cxn>
                <a:cxn ang="0">
                  <a:pos x="152" y="22"/>
                </a:cxn>
                <a:cxn ang="0">
                  <a:pos x="132" y="45"/>
                </a:cxn>
                <a:cxn ang="0">
                  <a:pos x="119" y="34"/>
                </a:cxn>
                <a:cxn ang="0">
                  <a:pos x="127" y="0"/>
                </a:cxn>
                <a:cxn ang="0">
                  <a:pos x="108" y="22"/>
                </a:cxn>
                <a:cxn ang="0">
                  <a:pos x="98" y="11"/>
                </a:cxn>
                <a:cxn ang="0">
                  <a:pos x="95" y="7"/>
                </a:cxn>
                <a:cxn ang="0">
                  <a:pos x="85" y="3"/>
                </a:cxn>
                <a:cxn ang="0">
                  <a:pos x="32" y="2"/>
                </a:cxn>
                <a:cxn ang="0">
                  <a:pos x="70" y="18"/>
                </a:cxn>
                <a:cxn ang="0">
                  <a:pos x="57" y="32"/>
                </a:cxn>
                <a:cxn ang="0">
                  <a:pos x="43" y="46"/>
                </a:cxn>
                <a:cxn ang="0">
                  <a:pos x="11" y="34"/>
                </a:cxn>
                <a:cxn ang="0">
                  <a:pos x="30" y="57"/>
                </a:cxn>
                <a:cxn ang="0">
                  <a:pos x="14" y="68"/>
                </a:cxn>
                <a:cxn ang="0">
                  <a:pos x="8" y="95"/>
                </a:cxn>
                <a:cxn ang="0">
                  <a:pos x="35" y="75"/>
                </a:cxn>
                <a:cxn ang="0">
                  <a:pos x="54" y="86"/>
                </a:cxn>
                <a:cxn ang="0">
                  <a:pos x="54" y="95"/>
                </a:cxn>
                <a:cxn ang="0">
                  <a:pos x="8" y="126"/>
                </a:cxn>
                <a:cxn ang="0">
                  <a:pos x="49" y="142"/>
                </a:cxn>
                <a:cxn ang="0">
                  <a:pos x="43" y="159"/>
                </a:cxn>
                <a:cxn ang="0">
                  <a:pos x="35" y="175"/>
                </a:cxn>
                <a:cxn ang="0">
                  <a:pos x="6" y="199"/>
                </a:cxn>
                <a:cxn ang="0">
                  <a:pos x="16" y="215"/>
                </a:cxn>
                <a:cxn ang="0">
                  <a:pos x="35" y="200"/>
                </a:cxn>
                <a:cxn ang="0">
                  <a:pos x="51" y="184"/>
                </a:cxn>
                <a:cxn ang="0">
                  <a:pos x="62" y="164"/>
                </a:cxn>
                <a:cxn ang="0">
                  <a:pos x="68" y="142"/>
                </a:cxn>
                <a:cxn ang="0">
                  <a:pos x="100" y="191"/>
                </a:cxn>
                <a:cxn ang="0">
                  <a:pos x="100" y="200"/>
                </a:cxn>
                <a:cxn ang="0">
                  <a:pos x="108" y="210"/>
                </a:cxn>
                <a:cxn ang="0">
                  <a:pos x="122" y="213"/>
                </a:cxn>
                <a:cxn ang="0">
                  <a:pos x="136" y="213"/>
                </a:cxn>
                <a:cxn ang="0">
                  <a:pos x="149" y="213"/>
                </a:cxn>
                <a:cxn ang="0">
                  <a:pos x="160" y="211"/>
                </a:cxn>
                <a:cxn ang="0">
                  <a:pos x="166" y="207"/>
                </a:cxn>
                <a:cxn ang="0">
                  <a:pos x="171" y="191"/>
                </a:cxn>
                <a:cxn ang="0">
                  <a:pos x="155" y="165"/>
                </a:cxn>
                <a:cxn ang="0">
                  <a:pos x="87" y="24"/>
                </a:cxn>
                <a:cxn ang="0">
                  <a:pos x="97" y="35"/>
                </a:cxn>
                <a:cxn ang="0">
                  <a:pos x="133" y="70"/>
                </a:cxn>
                <a:cxn ang="0">
                  <a:pos x="41" y="70"/>
                </a:cxn>
                <a:cxn ang="0">
                  <a:pos x="87" y="24"/>
                </a:cxn>
                <a:cxn ang="0">
                  <a:pos x="71" y="126"/>
                </a:cxn>
                <a:cxn ang="0">
                  <a:pos x="73" y="97"/>
                </a:cxn>
                <a:cxn ang="0">
                  <a:pos x="100" y="86"/>
                </a:cxn>
                <a:cxn ang="0">
                  <a:pos x="71" y="126"/>
                </a:cxn>
              </a:cxnLst>
              <a:rect l="0" t="0" r="r" b="b"/>
              <a:pathLst>
                <a:path w="176" h="215">
                  <a:moveTo>
                    <a:pt x="155" y="184"/>
                  </a:moveTo>
                  <a:lnTo>
                    <a:pt x="155" y="184"/>
                  </a:lnTo>
                  <a:lnTo>
                    <a:pt x="154" y="189"/>
                  </a:lnTo>
                  <a:lnTo>
                    <a:pt x="152" y="192"/>
                  </a:lnTo>
                  <a:lnTo>
                    <a:pt x="151" y="196"/>
                  </a:lnTo>
                  <a:lnTo>
                    <a:pt x="146" y="196"/>
                  </a:lnTo>
                  <a:lnTo>
                    <a:pt x="146" y="196"/>
                  </a:lnTo>
                  <a:lnTo>
                    <a:pt x="136" y="196"/>
                  </a:lnTo>
                  <a:lnTo>
                    <a:pt x="136" y="196"/>
                  </a:lnTo>
                  <a:lnTo>
                    <a:pt x="127" y="196"/>
                  </a:lnTo>
                  <a:lnTo>
                    <a:pt x="127" y="196"/>
                  </a:lnTo>
                  <a:lnTo>
                    <a:pt x="122" y="196"/>
                  </a:lnTo>
                  <a:lnTo>
                    <a:pt x="120" y="192"/>
                  </a:lnTo>
                  <a:lnTo>
                    <a:pt x="119" y="189"/>
                  </a:lnTo>
                  <a:lnTo>
                    <a:pt x="117" y="184"/>
                  </a:lnTo>
                  <a:lnTo>
                    <a:pt x="117" y="142"/>
                  </a:lnTo>
                  <a:lnTo>
                    <a:pt x="166" y="142"/>
                  </a:lnTo>
                  <a:lnTo>
                    <a:pt x="166" y="126"/>
                  </a:lnTo>
                  <a:lnTo>
                    <a:pt x="117" y="126"/>
                  </a:lnTo>
                  <a:lnTo>
                    <a:pt x="117" y="86"/>
                  </a:lnTo>
                  <a:lnTo>
                    <a:pt x="139" y="86"/>
                  </a:lnTo>
                  <a:lnTo>
                    <a:pt x="139" y="75"/>
                  </a:lnTo>
                  <a:lnTo>
                    <a:pt x="139" y="75"/>
                  </a:lnTo>
                  <a:lnTo>
                    <a:pt x="166" y="95"/>
                  </a:lnTo>
                  <a:lnTo>
                    <a:pt x="176" y="78"/>
                  </a:lnTo>
                  <a:lnTo>
                    <a:pt x="176" y="78"/>
                  </a:lnTo>
                  <a:lnTo>
                    <a:pt x="159" y="68"/>
                  </a:lnTo>
                  <a:lnTo>
                    <a:pt x="144" y="56"/>
                  </a:lnTo>
                  <a:lnTo>
                    <a:pt x="144" y="56"/>
                  </a:lnTo>
                  <a:lnTo>
                    <a:pt x="165" y="34"/>
                  </a:lnTo>
                  <a:lnTo>
                    <a:pt x="152" y="22"/>
                  </a:lnTo>
                  <a:lnTo>
                    <a:pt x="152" y="22"/>
                  </a:lnTo>
                  <a:lnTo>
                    <a:pt x="132" y="45"/>
                  </a:lnTo>
                  <a:lnTo>
                    <a:pt x="132" y="45"/>
                  </a:lnTo>
                  <a:lnTo>
                    <a:pt x="119" y="34"/>
                  </a:lnTo>
                  <a:lnTo>
                    <a:pt x="119" y="34"/>
                  </a:lnTo>
                  <a:lnTo>
                    <a:pt x="139" y="11"/>
                  </a:lnTo>
                  <a:lnTo>
                    <a:pt x="127" y="0"/>
                  </a:lnTo>
                  <a:lnTo>
                    <a:pt x="127" y="0"/>
                  </a:lnTo>
                  <a:lnTo>
                    <a:pt x="108" y="22"/>
                  </a:lnTo>
                  <a:lnTo>
                    <a:pt x="108" y="22"/>
                  </a:lnTo>
                  <a:lnTo>
                    <a:pt x="98" y="11"/>
                  </a:lnTo>
                  <a:lnTo>
                    <a:pt x="98" y="11"/>
                  </a:lnTo>
                  <a:lnTo>
                    <a:pt x="95" y="7"/>
                  </a:lnTo>
                  <a:lnTo>
                    <a:pt x="90" y="3"/>
                  </a:lnTo>
                  <a:lnTo>
                    <a:pt x="85" y="3"/>
                  </a:lnTo>
                  <a:lnTo>
                    <a:pt x="79" y="2"/>
                  </a:lnTo>
                  <a:lnTo>
                    <a:pt x="32" y="2"/>
                  </a:lnTo>
                  <a:lnTo>
                    <a:pt x="32" y="18"/>
                  </a:lnTo>
                  <a:lnTo>
                    <a:pt x="70" y="18"/>
                  </a:lnTo>
                  <a:lnTo>
                    <a:pt x="70" y="18"/>
                  </a:lnTo>
                  <a:lnTo>
                    <a:pt x="57" y="32"/>
                  </a:lnTo>
                  <a:lnTo>
                    <a:pt x="43" y="46"/>
                  </a:lnTo>
                  <a:lnTo>
                    <a:pt x="43" y="46"/>
                  </a:lnTo>
                  <a:lnTo>
                    <a:pt x="24" y="22"/>
                  </a:lnTo>
                  <a:lnTo>
                    <a:pt x="11" y="34"/>
                  </a:lnTo>
                  <a:lnTo>
                    <a:pt x="11" y="34"/>
                  </a:lnTo>
                  <a:lnTo>
                    <a:pt x="30" y="57"/>
                  </a:lnTo>
                  <a:lnTo>
                    <a:pt x="30" y="57"/>
                  </a:lnTo>
                  <a:lnTo>
                    <a:pt x="14" y="68"/>
                  </a:lnTo>
                  <a:lnTo>
                    <a:pt x="0" y="78"/>
                  </a:lnTo>
                  <a:lnTo>
                    <a:pt x="8" y="95"/>
                  </a:lnTo>
                  <a:lnTo>
                    <a:pt x="8" y="95"/>
                  </a:lnTo>
                  <a:lnTo>
                    <a:pt x="35" y="75"/>
                  </a:lnTo>
                  <a:lnTo>
                    <a:pt x="35" y="86"/>
                  </a:lnTo>
                  <a:lnTo>
                    <a:pt x="54" y="86"/>
                  </a:lnTo>
                  <a:lnTo>
                    <a:pt x="54" y="95"/>
                  </a:lnTo>
                  <a:lnTo>
                    <a:pt x="54" y="95"/>
                  </a:lnTo>
                  <a:lnTo>
                    <a:pt x="52" y="126"/>
                  </a:lnTo>
                  <a:lnTo>
                    <a:pt x="8" y="126"/>
                  </a:lnTo>
                  <a:lnTo>
                    <a:pt x="8" y="142"/>
                  </a:lnTo>
                  <a:lnTo>
                    <a:pt x="49" y="142"/>
                  </a:lnTo>
                  <a:lnTo>
                    <a:pt x="49" y="142"/>
                  </a:lnTo>
                  <a:lnTo>
                    <a:pt x="43" y="159"/>
                  </a:lnTo>
                  <a:lnTo>
                    <a:pt x="39" y="167"/>
                  </a:lnTo>
                  <a:lnTo>
                    <a:pt x="35" y="175"/>
                  </a:lnTo>
                  <a:lnTo>
                    <a:pt x="22" y="188"/>
                  </a:lnTo>
                  <a:lnTo>
                    <a:pt x="6" y="199"/>
                  </a:lnTo>
                  <a:lnTo>
                    <a:pt x="16" y="215"/>
                  </a:lnTo>
                  <a:lnTo>
                    <a:pt x="16" y="215"/>
                  </a:lnTo>
                  <a:lnTo>
                    <a:pt x="25" y="208"/>
                  </a:lnTo>
                  <a:lnTo>
                    <a:pt x="35" y="200"/>
                  </a:lnTo>
                  <a:lnTo>
                    <a:pt x="43" y="192"/>
                  </a:lnTo>
                  <a:lnTo>
                    <a:pt x="51" y="184"/>
                  </a:lnTo>
                  <a:lnTo>
                    <a:pt x="57" y="175"/>
                  </a:lnTo>
                  <a:lnTo>
                    <a:pt x="62" y="164"/>
                  </a:lnTo>
                  <a:lnTo>
                    <a:pt x="65" y="154"/>
                  </a:lnTo>
                  <a:lnTo>
                    <a:pt x="68" y="142"/>
                  </a:lnTo>
                  <a:lnTo>
                    <a:pt x="100" y="142"/>
                  </a:lnTo>
                  <a:lnTo>
                    <a:pt x="100" y="191"/>
                  </a:lnTo>
                  <a:lnTo>
                    <a:pt x="100" y="191"/>
                  </a:lnTo>
                  <a:lnTo>
                    <a:pt x="100" y="200"/>
                  </a:lnTo>
                  <a:lnTo>
                    <a:pt x="105" y="207"/>
                  </a:lnTo>
                  <a:lnTo>
                    <a:pt x="108" y="210"/>
                  </a:lnTo>
                  <a:lnTo>
                    <a:pt x="111" y="211"/>
                  </a:lnTo>
                  <a:lnTo>
                    <a:pt x="122" y="213"/>
                  </a:lnTo>
                  <a:lnTo>
                    <a:pt x="122" y="213"/>
                  </a:lnTo>
                  <a:lnTo>
                    <a:pt x="136" y="213"/>
                  </a:lnTo>
                  <a:lnTo>
                    <a:pt x="136" y="213"/>
                  </a:lnTo>
                  <a:lnTo>
                    <a:pt x="149" y="213"/>
                  </a:lnTo>
                  <a:lnTo>
                    <a:pt x="149" y="213"/>
                  </a:lnTo>
                  <a:lnTo>
                    <a:pt x="160" y="211"/>
                  </a:lnTo>
                  <a:lnTo>
                    <a:pt x="163" y="210"/>
                  </a:lnTo>
                  <a:lnTo>
                    <a:pt x="166" y="207"/>
                  </a:lnTo>
                  <a:lnTo>
                    <a:pt x="171" y="200"/>
                  </a:lnTo>
                  <a:lnTo>
                    <a:pt x="171" y="191"/>
                  </a:lnTo>
                  <a:lnTo>
                    <a:pt x="171" y="165"/>
                  </a:lnTo>
                  <a:lnTo>
                    <a:pt x="155" y="165"/>
                  </a:lnTo>
                  <a:lnTo>
                    <a:pt x="155" y="184"/>
                  </a:lnTo>
                  <a:close/>
                  <a:moveTo>
                    <a:pt x="87" y="24"/>
                  </a:moveTo>
                  <a:lnTo>
                    <a:pt x="87" y="24"/>
                  </a:lnTo>
                  <a:lnTo>
                    <a:pt x="97" y="35"/>
                  </a:lnTo>
                  <a:lnTo>
                    <a:pt x="108" y="48"/>
                  </a:lnTo>
                  <a:lnTo>
                    <a:pt x="133" y="70"/>
                  </a:lnTo>
                  <a:lnTo>
                    <a:pt x="41" y="70"/>
                  </a:lnTo>
                  <a:lnTo>
                    <a:pt x="41" y="70"/>
                  </a:lnTo>
                  <a:lnTo>
                    <a:pt x="66" y="48"/>
                  </a:lnTo>
                  <a:lnTo>
                    <a:pt x="87" y="24"/>
                  </a:lnTo>
                  <a:lnTo>
                    <a:pt x="87" y="24"/>
                  </a:lnTo>
                  <a:close/>
                  <a:moveTo>
                    <a:pt x="71" y="126"/>
                  </a:moveTo>
                  <a:lnTo>
                    <a:pt x="71" y="126"/>
                  </a:lnTo>
                  <a:lnTo>
                    <a:pt x="73" y="97"/>
                  </a:lnTo>
                  <a:lnTo>
                    <a:pt x="73" y="86"/>
                  </a:lnTo>
                  <a:lnTo>
                    <a:pt x="100" y="86"/>
                  </a:lnTo>
                  <a:lnTo>
                    <a:pt x="100" y="126"/>
                  </a:lnTo>
                  <a:lnTo>
                    <a:pt x="71" y="126"/>
                  </a:lnTo>
                  <a:close/>
                </a:path>
              </a:pathLst>
            </a:custGeom>
            <a:solidFill>
              <a:srgbClr val="FFFFFF"/>
            </a:solidFill>
            <a:ln w="9525">
              <a:noFill/>
              <a:round/>
              <a:headEnd/>
              <a:tailEnd/>
            </a:ln>
          </p:spPr>
          <p:txBody>
            <a:bodyPr/>
            <a:lstStyle/>
            <a:p>
              <a:pPr>
                <a:defRPr/>
              </a:pPr>
              <a:endParaRPr lang="ja-JP" altLang="en-US" dirty="0">
                <a:solidFill>
                  <a:prstClr val="black"/>
                </a:solidFill>
              </a:endParaRPr>
            </a:p>
          </p:txBody>
        </p:sp>
        <p:sp>
          <p:nvSpPr>
            <p:cNvPr id="43" name="Freeform 299"/>
            <p:cNvSpPr>
              <a:spLocks noChangeAspect="1" noEditPoints="1"/>
            </p:cNvSpPr>
            <p:nvPr userDrawn="1"/>
          </p:nvSpPr>
          <p:spPr bwMode="auto">
            <a:xfrm>
              <a:off x="2889333" y="6134431"/>
              <a:ext cx="198828" cy="198799"/>
            </a:xfrm>
            <a:custGeom>
              <a:avLst/>
              <a:gdLst/>
              <a:ahLst/>
              <a:cxnLst>
                <a:cxn ang="0">
                  <a:pos x="65" y="39"/>
                </a:cxn>
                <a:cxn ang="0">
                  <a:pos x="19" y="39"/>
                </a:cxn>
                <a:cxn ang="0">
                  <a:pos x="19" y="39"/>
                </a:cxn>
                <a:cxn ang="0">
                  <a:pos x="21" y="44"/>
                </a:cxn>
                <a:cxn ang="0">
                  <a:pos x="24" y="47"/>
                </a:cxn>
                <a:cxn ang="0">
                  <a:pos x="29" y="50"/>
                </a:cxn>
                <a:cxn ang="0">
                  <a:pos x="35" y="52"/>
                </a:cxn>
                <a:cxn ang="0">
                  <a:pos x="35" y="52"/>
                </a:cxn>
                <a:cxn ang="0">
                  <a:pos x="40" y="50"/>
                </a:cxn>
                <a:cxn ang="0">
                  <a:pos x="43" y="49"/>
                </a:cxn>
                <a:cxn ang="0">
                  <a:pos x="49" y="44"/>
                </a:cxn>
                <a:cxn ang="0">
                  <a:pos x="62" y="55"/>
                </a:cxn>
                <a:cxn ang="0">
                  <a:pos x="62" y="55"/>
                </a:cxn>
                <a:cxn ang="0">
                  <a:pos x="56" y="60"/>
                </a:cxn>
                <a:cxn ang="0">
                  <a:pos x="49" y="63"/>
                </a:cxn>
                <a:cxn ang="0">
                  <a:pos x="43" y="66"/>
                </a:cxn>
                <a:cxn ang="0">
                  <a:pos x="35" y="66"/>
                </a:cxn>
                <a:cxn ang="0">
                  <a:pos x="35" y="66"/>
                </a:cxn>
                <a:cxn ang="0">
                  <a:pos x="27" y="66"/>
                </a:cxn>
                <a:cxn ang="0">
                  <a:pos x="21" y="65"/>
                </a:cxn>
                <a:cxn ang="0">
                  <a:pos x="14" y="61"/>
                </a:cxn>
                <a:cxn ang="0">
                  <a:pos x="10" y="57"/>
                </a:cxn>
                <a:cxn ang="0">
                  <a:pos x="5" y="52"/>
                </a:cxn>
                <a:cxn ang="0">
                  <a:pos x="2" y="47"/>
                </a:cxn>
                <a:cxn ang="0">
                  <a:pos x="0" y="41"/>
                </a:cxn>
                <a:cxn ang="0">
                  <a:pos x="0" y="33"/>
                </a:cxn>
                <a:cxn ang="0">
                  <a:pos x="0" y="33"/>
                </a:cxn>
                <a:cxn ang="0">
                  <a:pos x="0" y="27"/>
                </a:cxn>
                <a:cxn ang="0">
                  <a:pos x="2" y="20"/>
                </a:cxn>
                <a:cxn ang="0">
                  <a:pos x="5" y="14"/>
                </a:cxn>
                <a:cxn ang="0">
                  <a:pos x="8" y="9"/>
                </a:cxn>
                <a:cxn ang="0">
                  <a:pos x="13" y="4"/>
                </a:cxn>
                <a:cxn ang="0">
                  <a:pos x="19" y="1"/>
                </a:cxn>
                <a:cxn ang="0">
                  <a:pos x="26" y="0"/>
                </a:cxn>
                <a:cxn ang="0">
                  <a:pos x="32" y="0"/>
                </a:cxn>
                <a:cxn ang="0">
                  <a:pos x="32" y="0"/>
                </a:cxn>
                <a:cxn ang="0">
                  <a:pos x="40" y="0"/>
                </a:cxn>
                <a:cxn ang="0">
                  <a:pos x="48" y="1"/>
                </a:cxn>
                <a:cxn ang="0">
                  <a:pos x="53" y="6"/>
                </a:cxn>
                <a:cxn ang="0">
                  <a:pos x="57" y="11"/>
                </a:cxn>
                <a:cxn ang="0">
                  <a:pos x="62" y="15"/>
                </a:cxn>
                <a:cxn ang="0">
                  <a:pos x="64" y="23"/>
                </a:cxn>
                <a:cxn ang="0">
                  <a:pos x="65" y="30"/>
                </a:cxn>
                <a:cxn ang="0">
                  <a:pos x="65" y="39"/>
                </a:cxn>
                <a:cxn ang="0">
                  <a:pos x="65" y="39"/>
                </a:cxn>
                <a:cxn ang="0">
                  <a:pos x="46" y="25"/>
                </a:cxn>
                <a:cxn ang="0">
                  <a:pos x="46" y="25"/>
                </a:cxn>
                <a:cxn ang="0">
                  <a:pos x="45" y="20"/>
                </a:cxn>
                <a:cxn ang="0">
                  <a:pos x="41" y="17"/>
                </a:cxn>
                <a:cxn ang="0">
                  <a:pos x="38" y="14"/>
                </a:cxn>
                <a:cxn ang="0">
                  <a:pos x="34" y="14"/>
                </a:cxn>
                <a:cxn ang="0">
                  <a:pos x="34" y="14"/>
                </a:cxn>
                <a:cxn ang="0">
                  <a:pos x="27" y="14"/>
                </a:cxn>
                <a:cxn ang="0">
                  <a:pos x="24" y="17"/>
                </a:cxn>
                <a:cxn ang="0">
                  <a:pos x="21" y="20"/>
                </a:cxn>
                <a:cxn ang="0">
                  <a:pos x="19" y="25"/>
                </a:cxn>
                <a:cxn ang="0">
                  <a:pos x="46" y="25"/>
                </a:cxn>
              </a:cxnLst>
              <a:rect l="0" t="0" r="r" b="b"/>
              <a:pathLst>
                <a:path w="65" h="66">
                  <a:moveTo>
                    <a:pt x="65" y="39"/>
                  </a:moveTo>
                  <a:lnTo>
                    <a:pt x="19" y="39"/>
                  </a:lnTo>
                  <a:lnTo>
                    <a:pt x="19" y="39"/>
                  </a:lnTo>
                  <a:lnTo>
                    <a:pt x="21" y="44"/>
                  </a:lnTo>
                  <a:lnTo>
                    <a:pt x="24" y="47"/>
                  </a:lnTo>
                  <a:lnTo>
                    <a:pt x="29" y="50"/>
                  </a:lnTo>
                  <a:lnTo>
                    <a:pt x="35" y="52"/>
                  </a:lnTo>
                  <a:lnTo>
                    <a:pt x="35" y="52"/>
                  </a:lnTo>
                  <a:lnTo>
                    <a:pt x="40" y="50"/>
                  </a:lnTo>
                  <a:lnTo>
                    <a:pt x="43" y="49"/>
                  </a:lnTo>
                  <a:lnTo>
                    <a:pt x="49" y="44"/>
                  </a:lnTo>
                  <a:lnTo>
                    <a:pt x="62" y="55"/>
                  </a:lnTo>
                  <a:lnTo>
                    <a:pt x="62" y="55"/>
                  </a:lnTo>
                  <a:lnTo>
                    <a:pt x="56" y="60"/>
                  </a:lnTo>
                  <a:lnTo>
                    <a:pt x="49" y="63"/>
                  </a:lnTo>
                  <a:lnTo>
                    <a:pt x="43" y="66"/>
                  </a:lnTo>
                  <a:lnTo>
                    <a:pt x="35" y="66"/>
                  </a:lnTo>
                  <a:lnTo>
                    <a:pt x="35" y="66"/>
                  </a:lnTo>
                  <a:lnTo>
                    <a:pt x="27" y="66"/>
                  </a:lnTo>
                  <a:lnTo>
                    <a:pt x="21" y="65"/>
                  </a:lnTo>
                  <a:lnTo>
                    <a:pt x="14" y="61"/>
                  </a:lnTo>
                  <a:lnTo>
                    <a:pt x="10" y="57"/>
                  </a:lnTo>
                  <a:lnTo>
                    <a:pt x="5" y="52"/>
                  </a:lnTo>
                  <a:lnTo>
                    <a:pt x="2" y="47"/>
                  </a:lnTo>
                  <a:lnTo>
                    <a:pt x="0" y="41"/>
                  </a:lnTo>
                  <a:lnTo>
                    <a:pt x="0" y="33"/>
                  </a:lnTo>
                  <a:lnTo>
                    <a:pt x="0" y="33"/>
                  </a:lnTo>
                  <a:lnTo>
                    <a:pt x="0" y="27"/>
                  </a:lnTo>
                  <a:lnTo>
                    <a:pt x="2" y="20"/>
                  </a:lnTo>
                  <a:lnTo>
                    <a:pt x="5" y="14"/>
                  </a:lnTo>
                  <a:lnTo>
                    <a:pt x="8" y="9"/>
                  </a:lnTo>
                  <a:lnTo>
                    <a:pt x="13" y="4"/>
                  </a:lnTo>
                  <a:lnTo>
                    <a:pt x="19" y="1"/>
                  </a:lnTo>
                  <a:lnTo>
                    <a:pt x="26" y="0"/>
                  </a:lnTo>
                  <a:lnTo>
                    <a:pt x="32" y="0"/>
                  </a:lnTo>
                  <a:lnTo>
                    <a:pt x="32" y="0"/>
                  </a:lnTo>
                  <a:lnTo>
                    <a:pt x="40" y="0"/>
                  </a:lnTo>
                  <a:lnTo>
                    <a:pt x="48" y="1"/>
                  </a:lnTo>
                  <a:lnTo>
                    <a:pt x="53" y="6"/>
                  </a:lnTo>
                  <a:lnTo>
                    <a:pt x="57" y="11"/>
                  </a:lnTo>
                  <a:lnTo>
                    <a:pt x="62" y="15"/>
                  </a:lnTo>
                  <a:lnTo>
                    <a:pt x="64" y="23"/>
                  </a:lnTo>
                  <a:lnTo>
                    <a:pt x="65" y="30"/>
                  </a:lnTo>
                  <a:lnTo>
                    <a:pt x="65" y="39"/>
                  </a:lnTo>
                  <a:lnTo>
                    <a:pt x="65" y="39"/>
                  </a:lnTo>
                  <a:close/>
                  <a:moveTo>
                    <a:pt x="46" y="25"/>
                  </a:moveTo>
                  <a:lnTo>
                    <a:pt x="46" y="25"/>
                  </a:lnTo>
                  <a:lnTo>
                    <a:pt x="45" y="20"/>
                  </a:lnTo>
                  <a:lnTo>
                    <a:pt x="41" y="17"/>
                  </a:lnTo>
                  <a:lnTo>
                    <a:pt x="38" y="14"/>
                  </a:lnTo>
                  <a:lnTo>
                    <a:pt x="34" y="14"/>
                  </a:lnTo>
                  <a:lnTo>
                    <a:pt x="34" y="14"/>
                  </a:lnTo>
                  <a:lnTo>
                    <a:pt x="27" y="14"/>
                  </a:lnTo>
                  <a:lnTo>
                    <a:pt x="24" y="17"/>
                  </a:lnTo>
                  <a:lnTo>
                    <a:pt x="21" y="20"/>
                  </a:lnTo>
                  <a:lnTo>
                    <a:pt x="19"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4" name="Freeform 300"/>
            <p:cNvSpPr>
              <a:spLocks noChangeAspect="1"/>
            </p:cNvSpPr>
            <p:nvPr userDrawn="1"/>
          </p:nvSpPr>
          <p:spPr bwMode="auto">
            <a:xfrm>
              <a:off x="2696530" y="6134431"/>
              <a:ext cx="132552" cy="180726"/>
            </a:xfrm>
            <a:custGeom>
              <a:avLst/>
              <a:gdLst/>
              <a:ahLst/>
              <a:cxnLst>
                <a:cxn ang="0">
                  <a:pos x="0" y="1"/>
                </a:cxn>
                <a:cxn ang="0">
                  <a:pos x="20" y="1"/>
                </a:cxn>
                <a:cxn ang="0">
                  <a:pos x="20" y="11"/>
                </a:cxn>
                <a:cxn ang="0">
                  <a:pos x="20" y="11"/>
                </a:cxn>
                <a:cxn ang="0">
                  <a:pos x="20" y="11"/>
                </a:cxn>
                <a:cxn ang="0">
                  <a:pos x="24" y="6"/>
                </a:cxn>
                <a:cxn ang="0">
                  <a:pos x="28" y="3"/>
                </a:cxn>
                <a:cxn ang="0">
                  <a:pos x="33" y="0"/>
                </a:cxn>
                <a:cxn ang="0">
                  <a:pos x="39" y="0"/>
                </a:cxn>
                <a:cxn ang="0">
                  <a:pos x="39" y="0"/>
                </a:cxn>
                <a:cxn ang="0">
                  <a:pos x="46" y="0"/>
                </a:cxn>
                <a:cxn ang="0">
                  <a:pos x="46" y="19"/>
                </a:cxn>
                <a:cxn ang="0">
                  <a:pos x="46" y="19"/>
                </a:cxn>
                <a:cxn ang="0">
                  <a:pos x="36" y="17"/>
                </a:cxn>
                <a:cxn ang="0">
                  <a:pos x="36" y="17"/>
                </a:cxn>
                <a:cxn ang="0">
                  <a:pos x="30" y="17"/>
                </a:cxn>
                <a:cxn ang="0">
                  <a:pos x="25" y="20"/>
                </a:cxn>
                <a:cxn ang="0">
                  <a:pos x="22" y="27"/>
                </a:cxn>
                <a:cxn ang="0">
                  <a:pos x="20" y="36"/>
                </a:cxn>
                <a:cxn ang="0">
                  <a:pos x="20" y="65"/>
                </a:cxn>
                <a:cxn ang="0">
                  <a:pos x="0" y="65"/>
                </a:cxn>
                <a:cxn ang="0">
                  <a:pos x="0" y="1"/>
                </a:cxn>
              </a:cxnLst>
              <a:rect l="0" t="0" r="r" b="b"/>
              <a:pathLst>
                <a:path w="46" h="65">
                  <a:moveTo>
                    <a:pt x="0" y="1"/>
                  </a:moveTo>
                  <a:lnTo>
                    <a:pt x="20" y="1"/>
                  </a:lnTo>
                  <a:lnTo>
                    <a:pt x="20" y="11"/>
                  </a:lnTo>
                  <a:lnTo>
                    <a:pt x="20" y="11"/>
                  </a:lnTo>
                  <a:lnTo>
                    <a:pt x="20" y="11"/>
                  </a:lnTo>
                  <a:lnTo>
                    <a:pt x="24" y="6"/>
                  </a:lnTo>
                  <a:lnTo>
                    <a:pt x="28" y="3"/>
                  </a:lnTo>
                  <a:lnTo>
                    <a:pt x="33" y="0"/>
                  </a:lnTo>
                  <a:lnTo>
                    <a:pt x="39" y="0"/>
                  </a:lnTo>
                  <a:lnTo>
                    <a:pt x="39" y="0"/>
                  </a:lnTo>
                  <a:lnTo>
                    <a:pt x="46" y="0"/>
                  </a:lnTo>
                  <a:lnTo>
                    <a:pt x="46" y="19"/>
                  </a:lnTo>
                  <a:lnTo>
                    <a:pt x="46" y="19"/>
                  </a:lnTo>
                  <a:lnTo>
                    <a:pt x="36" y="17"/>
                  </a:lnTo>
                  <a:lnTo>
                    <a:pt x="36" y="17"/>
                  </a:lnTo>
                  <a:lnTo>
                    <a:pt x="30" y="17"/>
                  </a:lnTo>
                  <a:lnTo>
                    <a:pt x="25" y="20"/>
                  </a:lnTo>
                  <a:lnTo>
                    <a:pt x="22" y="27"/>
                  </a:lnTo>
                  <a:lnTo>
                    <a:pt x="20" y="36"/>
                  </a:lnTo>
                  <a:lnTo>
                    <a:pt x="20"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5" name="Freeform 301"/>
            <p:cNvSpPr>
              <a:spLocks noChangeAspect="1"/>
            </p:cNvSpPr>
            <p:nvPr userDrawn="1"/>
          </p:nvSpPr>
          <p:spPr bwMode="auto">
            <a:xfrm>
              <a:off x="7010487" y="6266963"/>
              <a:ext cx="66276" cy="72290"/>
            </a:xfrm>
            <a:custGeom>
              <a:avLst/>
              <a:gdLst/>
              <a:ahLst/>
              <a:cxnLst>
                <a:cxn ang="0">
                  <a:pos x="13" y="0"/>
                </a:cxn>
                <a:cxn ang="0">
                  <a:pos x="13" y="0"/>
                </a:cxn>
                <a:cxn ang="0">
                  <a:pos x="16" y="2"/>
                </a:cxn>
                <a:cxn ang="0">
                  <a:pos x="21" y="3"/>
                </a:cxn>
                <a:cxn ang="0">
                  <a:pos x="22" y="8"/>
                </a:cxn>
                <a:cxn ang="0">
                  <a:pos x="24" y="11"/>
                </a:cxn>
                <a:cxn ang="0">
                  <a:pos x="24" y="11"/>
                </a:cxn>
                <a:cxn ang="0">
                  <a:pos x="22" y="16"/>
                </a:cxn>
                <a:cxn ang="0">
                  <a:pos x="21" y="19"/>
                </a:cxn>
                <a:cxn ang="0">
                  <a:pos x="16" y="22"/>
                </a:cxn>
                <a:cxn ang="0">
                  <a:pos x="13" y="24"/>
                </a:cxn>
                <a:cxn ang="0">
                  <a:pos x="13" y="24"/>
                </a:cxn>
                <a:cxn ang="0">
                  <a:pos x="8" y="22"/>
                </a:cxn>
                <a:cxn ang="0">
                  <a:pos x="3" y="21"/>
                </a:cxn>
                <a:cxn ang="0">
                  <a:pos x="2" y="16"/>
                </a:cxn>
                <a:cxn ang="0">
                  <a:pos x="0" y="13"/>
                </a:cxn>
                <a:cxn ang="0">
                  <a:pos x="0" y="13"/>
                </a:cxn>
                <a:cxn ang="0">
                  <a:pos x="2" y="8"/>
                </a:cxn>
                <a:cxn ang="0">
                  <a:pos x="3" y="3"/>
                </a:cxn>
                <a:cxn ang="0">
                  <a:pos x="8" y="2"/>
                </a:cxn>
                <a:cxn ang="0">
                  <a:pos x="13" y="0"/>
                </a:cxn>
                <a:cxn ang="0">
                  <a:pos x="13" y="0"/>
                </a:cxn>
              </a:cxnLst>
              <a:rect l="0" t="0" r="r" b="b"/>
              <a:pathLst>
                <a:path w="24" h="24">
                  <a:moveTo>
                    <a:pt x="13" y="0"/>
                  </a:moveTo>
                  <a:lnTo>
                    <a:pt x="13" y="0"/>
                  </a:lnTo>
                  <a:lnTo>
                    <a:pt x="16" y="2"/>
                  </a:lnTo>
                  <a:lnTo>
                    <a:pt x="21" y="3"/>
                  </a:lnTo>
                  <a:lnTo>
                    <a:pt x="22" y="8"/>
                  </a:lnTo>
                  <a:lnTo>
                    <a:pt x="24" y="11"/>
                  </a:lnTo>
                  <a:lnTo>
                    <a:pt x="24" y="11"/>
                  </a:lnTo>
                  <a:lnTo>
                    <a:pt x="22" y="16"/>
                  </a:lnTo>
                  <a:lnTo>
                    <a:pt x="21" y="19"/>
                  </a:lnTo>
                  <a:lnTo>
                    <a:pt x="16" y="22"/>
                  </a:lnTo>
                  <a:lnTo>
                    <a:pt x="13" y="24"/>
                  </a:lnTo>
                  <a:lnTo>
                    <a:pt x="13" y="24"/>
                  </a:lnTo>
                  <a:lnTo>
                    <a:pt x="8" y="22"/>
                  </a:lnTo>
                  <a:lnTo>
                    <a:pt x="3" y="21"/>
                  </a:lnTo>
                  <a:lnTo>
                    <a:pt x="2" y="16"/>
                  </a:lnTo>
                  <a:lnTo>
                    <a:pt x="0" y="13"/>
                  </a:lnTo>
                  <a:lnTo>
                    <a:pt x="0" y="13"/>
                  </a:lnTo>
                  <a:lnTo>
                    <a:pt x="2" y="8"/>
                  </a:lnTo>
                  <a:lnTo>
                    <a:pt x="3" y="3"/>
                  </a:lnTo>
                  <a:lnTo>
                    <a:pt x="8" y="2"/>
                  </a:lnTo>
                  <a:lnTo>
                    <a:pt x="13" y="0"/>
                  </a:lnTo>
                  <a:lnTo>
                    <a:pt x="13" y="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6" name="Freeform 302"/>
            <p:cNvSpPr>
              <a:spLocks noChangeAspect="1"/>
            </p:cNvSpPr>
            <p:nvPr userDrawn="1"/>
          </p:nvSpPr>
          <p:spPr bwMode="auto">
            <a:xfrm>
              <a:off x="6522456" y="6134431"/>
              <a:ext cx="138577" cy="180726"/>
            </a:xfrm>
            <a:custGeom>
              <a:avLst/>
              <a:gdLst/>
              <a:ahLst/>
              <a:cxnLst>
                <a:cxn ang="0">
                  <a:pos x="0" y="1"/>
                </a:cxn>
                <a:cxn ang="0">
                  <a:pos x="21" y="1"/>
                </a:cxn>
                <a:cxn ang="0">
                  <a:pos x="21" y="11"/>
                </a:cxn>
                <a:cxn ang="0">
                  <a:pos x="21" y="11"/>
                </a:cxn>
                <a:cxn ang="0">
                  <a:pos x="21" y="11"/>
                </a:cxn>
                <a:cxn ang="0">
                  <a:pos x="24" y="6"/>
                </a:cxn>
                <a:cxn ang="0">
                  <a:pos x="29" y="3"/>
                </a:cxn>
                <a:cxn ang="0">
                  <a:pos x="34" y="0"/>
                </a:cxn>
                <a:cxn ang="0">
                  <a:pos x="40" y="0"/>
                </a:cxn>
                <a:cxn ang="0">
                  <a:pos x="40" y="0"/>
                </a:cxn>
                <a:cxn ang="0">
                  <a:pos x="46" y="0"/>
                </a:cxn>
                <a:cxn ang="0">
                  <a:pos x="46" y="19"/>
                </a:cxn>
                <a:cxn ang="0">
                  <a:pos x="46" y="19"/>
                </a:cxn>
                <a:cxn ang="0">
                  <a:pos x="38" y="17"/>
                </a:cxn>
                <a:cxn ang="0">
                  <a:pos x="38" y="17"/>
                </a:cxn>
                <a:cxn ang="0">
                  <a:pos x="32" y="17"/>
                </a:cxn>
                <a:cxn ang="0">
                  <a:pos x="26" y="20"/>
                </a:cxn>
                <a:cxn ang="0">
                  <a:pos x="22" y="27"/>
                </a:cxn>
                <a:cxn ang="0">
                  <a:pos x="21" y="36"/>
                </a:cxn>
                <a:cxn ang="0">
                  <a:pos x="21" y="65"/>
                </a:cxn>
                <a:cxn ang="0">
                  <a:pos x="0" y="65"/>
                </a:cxn>
                <a:cxn ang="0">
                  <a:pos x="0" y="1"/>
                </a:cxn>
              </a:cxnLst>
              <a:rect l="0" t="0" r="r" b="b"/>
              <a:pathLst>
                <a:path w="46" h="65">
                  <a:moveTo>
                    <a:pt x="0" y="1"/>
                  </a:moveTo>
                  <a:lnTo>
                    <a:pt x="21" y="1"/>
                  </a:lnTo>
                  <a:lnTo>
                    <a:pt x="21" y="11"/>
                  </a:lnTo>
                  <a:lnTo>
                    <a:pt x="21" y="11"/>
                  </a:lnTo>
                  <a:lnTo>
                    <a:pt x="21" y="11"/>
                  </a:lnTo>
                  <a:lnTo>
                    <a:pt x="24" y="6"/>
                  </a:lnTo>
                  <a:lnTo>
                    <a:pt x="29" y="3"/>
                  </a:lnTo>
                  <a:lnTo>
                    <a:pt x="34" y="0"/>
                  </a:lnTo>
                  <a:lnTo>
                    <a:pt x="40" y="0"/>
                  </a:lnTo>
                  <a:lnTo>
                    <a:pt x="40" y="0"/>
                  </a:lnTo>
                  <a:lnTo>
                    <a:pt x="46" y="0"/>
                  </a:lnTo>
                  <a:lnTo>
                    <a:pt x="46" y="19"/>
                  </a:lnTo>
                  <a:lnTo>
                    <a:pt x="46" y="19"/>
                  </a:lnTo>
                  <a:lnTo>
                    <a:pt x="38" y="17"/>
                  </a:lnTo>
                  <a:lnTo>
                    <a:pt x="38" y="17"/>
                  </a:lnTo>
                  <a:lnTo>
                    <a:pt x="32" y="17"/>
                  </a:lnTo>
                  <a:lnTo>
                    <a:pt x="26" y="20"/>
                  </a:lnTo>
                  <a:lnTo>
                    <a:pt x="22" y="27"/>
                  </a:lnTo>
                  <a:lnTo>
                    <a:pt x="21" y="36"/>
                  </a:lnTo>
                  <a:lnTo>
                    <a:pt x="21"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7" name="Freeform 303"/>
            <p:cNvSpPr>
              <a:spLocks noChangeAspect="1" noEditPoints="1"/>
            </p:cNvSpPr>
            <p:nvPr userDrawn="1"/>
          </p:nvSpPr>
          <p:spPr bwMode="auto">
            <a:xfrm>
              <a:off x="6721283" y="6134431"/>
              <a:ext cx="198828" cy="198799"/>
            </a:xfrm>
            <a:custGeom>
              <a:avLst/>
              <a:gdLst/>
              <a:ahLst/>
              <a:cxnLst>
                <a:cxn ang="0">
                  <a:pos x="66" y="39"/>
                </a:cxn>
                <a:cxn ang="0">
                  <a:pos x="20" y="39"/>
                </a:cxn>
                <a:cxn ang="0">
                  <a:pos x="20" y="39"/>
                </a:cxn>
                <a:cxn ang="0">
                  <a:pos x="22" y="44"/>
                </a:cxn>
                <a:cxn ang="0">
                  <a:pos x="25" y="47"/>
                </a:cxn>
                <a:cxn ang="0">
                  <a:pos x="30" y="50"/>
                </a:cxn>
                <a:cxn ang="0">
                  <a:pos x="35" y="52"/>
                </a:cxn>
                <a:cxn ang="0">
                  <a:pos x="35" y="52"/>
                </a:cxn>
                <a:cxn ang="0">
                  <a:pos x="39" y="50"/>
                </a:cxn>
                <a:cxn ang="0">
                  <a:pos x="44" y="49"/>
                </a:cxn>
                <a:cxn ang="0">
                  <a:pos x="49" y="44"/>
                </a:cxn>
                <a:cxn ang="0">
                  <a:pos x="62" y="55"/>
                </a:cxn>
                <a:cxn ang="0">
                  <a:pos x="62" y="55"/>
                </a:cxn>
                <a:cxn ang="0">
                  <a:pos x="57" y="60"/>
                </a:cxn>
                <a:cxn ang="0">
                  <a:pos x="51" y="63"/>
                </a:cxn>
                <a:cxn ang="0">
                  <a:pos x="43" y="66"/>
                </a:cxn>
                <a:cxn ang="0">
                  <a:pos x="35" y="66"/>
                </a:cxn>
                <a:cxn ang="0">
                  <a:pos x="35" y="66"/>
                </a:cxn>
                <a:cxn ang="0">
                  <a:pos x="28" y="66"/>
                </a:cxn>
                <a:cxn ang="0">
                  <a:pos x="20" y="65"/>
                </a:cxn>
                <a:cxn ang="0">
                  <a:pos x="16" y="61"/>
                </a:cxn>
                <a:cxn ang="0">
                  <a:pos x="9" y="57"/>
                </a:cxn>
                <a:cxn ang="0">
                  <a:pos x="6" y="52"/>
                </a:cxn>
                <a:cxn ang="0">
                  <a:pos x="3" y="47"/>
                </a:cxn>
                <a:cxn ang="0">
                  <a:pos x="0" y="41"/>
                </a:cxn>
                <a:cxn ang="0">
                  <a:pos x="0" y="33"/>
                </a:cxn>
                <a:cxn ang="0">
                  <a:pos x="0" y="33"/>
                </a:cxn>
                <a:cxn ang="0">
                  <a:pos x="0" y="27"/>
                </a:cxn>
                <a:cxn ang="0">
                  <a:pos x="1" y="20"/>
                </a:cxn>
                <a:cxn ang="0">
                  <a:pos x="5" y="14"/>
                </a:cxn>
                <a:cxn ang="0">
                  <a:pos x="9" y="9"/>
                </a:cxn>
                <a:cxn ang="0">
                  <a:pos x="14" y="4"/>
                </a:cxn>
                <a:cxn ang="0">
                  <a:pos x="19" y="1"/>
                </a:cxn>
                <a:cxn ang="0">
                  <a:pos x="25" y="0"/>
                </a:cxn>
                <a:cxn ang="0">
                  <a:pos x="33" y="0"/>
                </a:cxn>
                <a:cxn ang="0">
                  <a:pos x="33" y="0"/>
                </a:cxn>
                <a:cxn ang="0">
                  <a:pos x="41" y="0"/>
                </a:cxn>
                <a:cxn ang="0">
                  <a:pos x="47" y="1"/>
                </a:cxn>
                <a:cxn ang="0">
                  <a:pos x="54" y="6"/>
                </a:cxn>
                <a:cxn ang="0">
                  <a:pos x="59" y="11"/>
                </a:cxn>
                <a:cxn ang="0">
                  <a:pos x="62" y="15"/>
                </a:cxn>
                <a:cxn ang="0">
                  <a:pos x="65" y="23"/>
                </a:cxn>
                <a:cxn ang="0">
                  <a:pos x="66" y="30"/>
                </a:cxn>
                <a:cxn ang="0">
                  <a:pos x="66" y="39"/>
                </a:cxn>
                <a:cxn ang="0">
                  <a:pos x="66" y="39"/>
                </a:cxn>
                <a:cxn ang="0">
                  <a:pos x="46" y="25"/>
                </a:cxn>
                <a:cxn ang="0">
                  <a:pos x="46" y="25"/>
                </a:cxn>
                <a:cxn ang="0">
                  <a:pos x="44" y="20"/>
                </a:cxn>
                <a:cxn ang="0">
                  <a:pos x="43" y="17"/>
                </a:cxn>
                <a:cxn ang="0">
                  <a:pos x="38" y="14"/>
                </a:cxn>
                <a:cxn ang="0">
                  <a:pos x="33" y="14"/>
                </a:cxn>
                <a:cxn ang="0">
                  <a:pos x="33" y="14"/>
                </a:cxn>
                <a:cxn ang="0">
                  <a:pos x="28" y="14"/>
                </a:cxn>
                <a:cxn ang="0">
                  <a:pos x="24" y="17"/>
                </a:cxn>
                <a:cxn ang="0">
                  <a:pos x="20" y="20"/>
                </a:cxn>
                <a:cxn ang="0">
                  <a:pos x="20" y="25"/>
                </a:cxn>
                <a:cxn ang="0">
                  <a:pos x="46" y="25"/>
                </a:cxn>
              </a:cxnLst>
              <a:rect l="0" t="0" r="r" b="b"/>
              <a:pathLst>
                <a:path w="66" h="66">
                  <a:moveTo>
                    <a:pt x="66" y="39"/>
                  </a:moveTo>
                  <a:lnTo>
                    <a:pt x="20" y="39"/>
                  </a:lnTo>
                  <a:lnTo>
                    <a:pt x="20" y="39"/>
                  </a:lnTo>
                  <a:lnTo>
                    <a:pt x="22" y="44"/>
                  </a:lnTo>
                  <a:lnTo>
                    <a:pt x="25" y="47"/>
                  </a:lnTo>
                  <a:lnTo>
                    <a:pt x="30" y="50"/>
                  </a:lnTo>
                  <a:lnTo>
                    <a:pt x="35" y="52"/>
                  </a:lnTo>
                  <a:lnTo>
                    <a:pt x="35" y="52"/>
                  </a:lnTo>
                  <a:lnTo>
                    <a:pt x="39" y="50"/>
                  </a:lnTo>
                  <a:lnTo>
                    <a:pt x="44" y="49"/>
                  </a:lnTo>
                  <a:lnTo>
                    <a:pt x="49" y="44"/>
                  </a:lnTo>
                  <a:lnTo>
                    <a:pt x="62" y="55"/>
                  </a:lnTo>
                  <a:lnTo>
                    <a:pt x="62" y="55"/>
                  </a:lnTo>
                  <a:lnTo>
                    <a:pt x="57" y="60"/>
                  </a:lnTo>
                  <a:lnTo>
                    <a:pt x="51" y="63"/>
                  </a:lnTo>
                  <a:lnTo>
                    <a:pt x="43" y="66"/>
                  </a:lnTo>
                  <a:lnTo>
                    <a:pt x="35" y="66"/>
                  </a:lnTo>
                  <a:lnTo>
                    <a:pt x="35" y="66"/>
                  </a:lnTo>
                  <a:lnTo>
                    <a:pt x="28" y="66"/>
                  </a:lnTo>
                  <a:lnTo>
                    <a:pt x="20" y="65"/>
                  </a:lnTo>
                  <a:lnTo>
                    <a:pt x="16" y="61"/>
                  </a:lnTo>
                  <a:lnTo>
                    <a:pt x="9" y="57"/>
                  </a:lnTo>
                  <a:lnTo>
                    <a:pt x="6" y="52"/>
                  </a:lnTo>
                  <a:lnTo>
                    <a:pt x="3" y="47"/>
                  </a:lnTo>
                  <a:lnTo>
                    <a:pt x="0" y="41"/>
                  </a:lnTo>
                  <a:lnTo>
                    <a:pt x="0" y="33"/>
                  </a:lnTo>
                  <a:lnTo>
                    <a:pt x="0" y="33"/>
                  </a:lnTo>
                  <a:lnTo>
                    <a:pt x="0" y="27"/>
                  </a:lnTo>
                  <a:lnTo>
                    <a:pt x="1" y="20"/>
                  </a:lnTo>
                  <a:lnTo>
                    <a:pt x="5" y="14"/>
                  </a:lnTo>
                  <a:lnTo>
                    <a:pt x="9" y="9"/>
                  </a:lnTo>
                  <a:lnTo>
                    <a:pt x="14" y="4"/>
                  </a:lnTo>
                  <a:lnTo>
                    <a:pt x="19" y="1"/>
                  </a:lnTo>
                  <a:lnTo>
                    <a:pt x="25" y="0"/>
                  </a:lnTo>
                  <a:lnTo>
                    <a:pt x="33" y="0"/>
                  </a:lnTo>
                  <a:lnTo>
                    <a:pt x="33" y="0"/>
                  </a:lnTo>
                  <a:lnTo>
                    <a:pt x="41" y="0"/>
                  </a:lnTo>
                  <a:lnTo>
                    <a:pt x="47" y="1"/>
                  </a:lnTo>
                  <a:lnTo>
                    <a:pt x="54" y="6"/>
                  </a:lnTo>
                  <a:lnTo>
                    <a:pt x="59" y="11"/>
                  </a:lnTo>
                  <a:lnTo>
                    <a:pt x="62" y="15"/>
                  </a:lnTo>
                  <a:lnTo>
                    <a:pt x="65" y="23"/>
                  </a:lnTo>
                  <a:lnTo>
                    <a:pt x="66" y="30"/>
                  </a:lnTo>
                  <a:lnTo>
                    <a:pt x="66" y="39"/>
                  </a:lnTo>
                  <a:lnTo>
                    <a:pt x="66" y="39"/>
                  </a:lnTo>
                  <a:close/>
                  <a:moveTo>
                    <a:pt x="46" y="25"/>
                  </a:moveTo>
                  <a:lnTo>
                    <a:pt x="46" y="25"/>
                  </a:lnTo>
                  <a:lnTo>
                    <a:pt x="44" y="20"/>
                  </a:lnTo>
                  <a:lnTo>
                    <a:pt x="43" y="17"/>
                  </a:lnTo>
                  <a:lnTo>
                    <a:pt x="38" y="14"/>
                  </a:lnTo>
                  <a:lnTo>
                    <a:pt x="33" y="14"/>
                  </a:lnTo>
                  <a:lnTo>
                    <a:pt x="33" y="14"/>
                  </a:lnTo>
                  <a:lnTo>
                    <a:pt x="28" y="14"/>
                  </a:lnTo>
                  <a:lnTo>
                    <a:pt x="24" y="17"/>
                  </a:lnTo>
                  <a:lnTo>
                    <a:pt x="20" y="20"/>
                  </a:lnTo>
                  <a:lnTo>
                    <a:pt x="20"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8" name="Freeform 304"/>
            <p:cNvSpPr>
              <a:spLocks noChangeAspect="1" noEditPoints="1"/>
            </p:cNvSpPr>
            <p:nvPr userDrawn="1"/>
          </p:nvSpPr>
          <p:spPr bwMode="auto">
            <a:xfrm>
              <a:off x="5166813" y="6134431"/>
              <a:ext cx="198828" cy="198799"/>
            </a:xfrm>
            <a:custGeom>
              <a:avLst/>
              <a:gdLst/>
              <a:ahLst/>
              <a:cxnLst>
                <a:cxn ang="0">
                  <a:pos x="65" y="39"/>
                </a:cxn>
                <a:cxn ang="0">
                  <a:pos x="19" y="39"/>
                </a:cxn>
                <a:cxn ang="0">
                  <a:pos x="19" y="39"/>
                </a:cxn>
                <a:cxn ang="0">
                  <a:pos x="20" y="44"/>
                </a:cxn>
                <a:cxn ang="0">
                  <a:pos x="25" y="47"/>
                </a:cxn>
                <a:cxn ang="0">
                  <a:pos x="30" y="50"/>
                </a:cxn>
                <a:cxn ang="0">
                  <a:pos x="35" y="52"/>
                </a:cxn>
                <a:cxn ang="0">
                  <a:pos x="35" y="52"/>
                </a:cxn>
                <a:cxn ang="0">
                  <a:pos x="40" y="50"/>
                </a:cxn>
                <a:cxn ang="0">
                  <a:pos x="43" y="49"/>
                </a:cxn>
                <a:cxn ang="0">
                  <a:pos x="49" y="44"/>
                </a:cxn>
                <a:cxn ang="0">
                  <a:pos x="62" y="55"/>
                </a:cxn>
                <a:cxn ang="0">
                  <a:pos x="62" y="55"/>
                </a:cxn>
                <a:cxn ang="0">
                  <a:pos x="57" y="60"/>
                </a:cxn>
                <a:cxn ang="0">
                  <a:pos x="49" y="63"/>
                </a:cxn>
                <a:cxn ang="0">
                  <a:pos x="43" y="66"/>
                </a:cxn>
                <a:cxn ang="0">
                  <a:pos x="35" y="66"/>
                </a:cxn>
                <a:cxn ang="0">
                  <a:pos x="35" y="66"/>
                </a:cxn>
                <a:cxn ang="0">
                  <a:pos x="27" y="66"/>
                </a:cxn>
                <a:cxn ang="0">
                  <a:pos x="20" y="65"/>
                </a:cxn>
                <a:cxn ang="0">
                  <a:pos x="14" y="61"/>
                </a:cxn>
                <a:cxn ang="0">
                  <a:pos x="9" y="57"/>
                </a:cxn>
                <a:cxn ang="0">
                  <a:pos x="5" y="52"/>
                </a:cxn>
                <a:cxn ang="0">
                  <a:pos x="1" y="47"/>
                </a:cxn>
                <a:cxn ang="0">
                  <a:pos x="0" y="41"/>
                </a:cxn>
                <a:cxn ang="0">
                  <a:pos x="0" y="33"/>
                </a:cxn>
                <a:cxn ang="0">
                  <a:pos x="0" y="33"/>
                </a:cxn>
                <a:cxn ang="0">
                  <a:pos x="0" y="27"/>
                </a:cxn>
                <a:cxn ang="0">
                  <a:pos x="1" y="20"/>
                </a:cxn>
                <a:cxn ang="0">
                  <a:pos x="5" y="14"/>
                </a:cxn>
                <a:cxn ang="0">
                  <a:pos x="8" y="9"/>
                </a:cxn>
                <a:cxn ang="0">
                  <a:pos x="13" y="4"/>
                </a:cxn>
                <a:cxn ang="0">
                  <a:pos x="19" y="1"/>
                </a:cxn>
                <a:cxn ang="0">
                  <a:pos x="25" y="0"/>
                </a:cxn>
                <a:cxn ang="0">
                  <a:pos x="33" y="0"/>
                </a:cxn>
                <a:cxn ang="0">
                  <a:pos x="33" y="0"/>
                </a:cxn>
                <a:cxn ang="0">
                  <a:pos x="40" y="0"/>
                </a:cxn>
                <a:cxn ang="0">
                  <a:pos x="47" y="1"/>
                </a:cxn>
                <a:cxn ang="0">
                  <a:pos x="52" y="6"/>
                </a:cxn>
                <a:cxn ang="0">
                  <a:pos x="57" y="11"/>
                </a:cxn>
                <a:cxn ang="0">
                  <a:pos x="62" y="15"/>
                </a:cxn>
                <a:cxn ang="0">
                  <a:pos x="63" y="23"/>
                </a:cxn>
                <a:cxn ang="0">
                  <a:pos x="65" y="30"/>
                </a:cxn>
                <a:cxn ang="0">
                  <a:pos x="65" y="39"/>
                </a:cxn>
                <a:cxn ang="0">
                  <a:pos x="65" y="39"/>
                </a:cxn>
                <a:cxn ang="0">
                  <a:pos x="46" y="25"/>
                </a:cxn>
                <a:cxn ang="0">
                  <a:pos x="46" y="25"/>
                </a:cxn>
                <a:cxn ang="0">
                  <a:pos x="44" y="20"/>
                </a:cxn>
                <a:cxn ang="0">
                  <a:pos x="41" y="17"/>
                </a:cxn>
                <a:cxn ang="0">
                  <a:pos x="38" y="14"/>
                </a:cxn>
                <a:cxn ang="0">
                  <a:pos x="33" y="14"/>
                </a:cxn>
                <a:cxn ang="0">
                  <a:pos x="33" y="14"/>
                </a:cxn>
                <a:cxn ang="0">
                  <a:pos x="27" y="14"/>
                </a:cxn>
                <a:cxn ang="0">
                  <a:pos x="24" y="17"/>
                </a:cxn>
                <a:cxn ang="0">
                  <a:pos x="20" y="20"/>
                </a:cxn>
                <a:cxn ang="0">
                  <a:pos x="19" y="25"/>
                </a:cxn>
                <a:cxn ang="0">
                  <a:pos x="46" y="25"/>
                </a:cxn>
              </a:cxnLst>
              <a:rect l="0" t="0" r="r" b="b"/>
              <a:pathLst>
                <a:path w="65" h="66">
                  <a:moveTo>
                    <a:pt x="65" y="39"/>
                  </a:moveTo>
                  <a:lnTo>
                    <a:pt x="19" y="39"/>
                  </a:lnTo>
                  <a:lnTo>
                    <a:pt x="19" y="39"/>
                  </a:lnTo>
                  <a:lnTo>
                    <a:pt x="20" y="44"/>
                  </a:lnTo>
                  <a:lnTo>
                    <a:pt x="25" y="47"/>
                  </a:lnTo>
                  <a:lnTo>
                    <a:pt x="30" y="50"/>
                  </a:lnTo>
                  <a:lnTo>
                    <a:pt x="35" y="52"/>
                  </a:lnTo>
                  <a:lnTo>
                    <a:pt x="35" y="52"/>
                  </a:lnTo>
                  <a:lnTo>
                    <a:pt x="40" y="50"/>
                  </a:lnTo>
                  <a:lnTo>
                    <a:pt x="43" y="49"/>
                  </a:lnTo>
                  <a:lnTo>
                    <a:pt x="49" y="44"/>
                  </a:lnTo>
                  <a:lnTo>
                    <a:pt x="62" y="55"/>
                  </a:lnTo>
                  <a:lnTo>
                    <a:pt x="62" y="55"/>
                  </a:lnTo>
                  <a:lnTo>
                    <a:pt x="57" y="60"/>
                  </a:lnTo>
                  <a:lnTo>
                    <a:pt x="49" y="63"/>
                  </a:lnTo>
                  <a:lnTo>
                    <a:pt x="43" y="66"/>
                  </a:lnTo>
                  <a:lnTo>
                    <a:pt x="35" y="66"/>
                  </a:lnTo>
                  <a:lnTo>
                    <a:pt x="35" y="66"/>
                  </a:lnTo>
                  <a:lnTo>
                    <a:pt x="27" y="66"/>
                  </a:lnTo>
                  <a:lnTo>
                    <a:pt x="20" y="65"/>
                  </a:lnTo>
                  <a:lnTo>
                    <a:pt x="14" y="61"/>
                  </a:lnTo>
                  <a:lnTo>
                    <a:pt x="9" y="57"/>
                  </a:lnTo>
                  <a:lnTo>
                    <a:pt x="5" y="52"/>
                  </a:lnTo>
                  <a:lnTo>
                    <a:pt x="1" y="47"/>
                  </a:lnTo>
                  <a:lnTo>
                    <a:pt x="0" y="41"/>
                  </a:lnTo>
                  <a:lnTo>
                    <a:pt x="0" y="33"/>
                  </a:lnTo>
                  <a:lnTo>
                    <a:pt x="0" y="33"/>
                  </a:lnTo>
                  <a:lnTo>
                    <a:pt x="0" y="27"/>
                  </a:lnTo>
                  <a:lnTo>
                    <a:pt x="1" y="20"/>
                  </a:lnTo>
                  <a:lnTo>
                    <a:pt x="5" y="14"/>
                  </a:lnTo>
                  <a:lnTo>
                    <a:pt x="8" y="9"/>
                  </a:lnTo>
                  <a:lnTo>
                    <a:pt x="13" y="4"/>
                  </a:lnTo>
                  <a:lnTo>
                    <a:pt x="19" y="1"/>
                  </a:lnTo>
                  <a:lnTo>
                    <a:pt x="25" y="0"/>
                  </a:lnTo>
                  <a:lnTo>
                    <a:pt x="33" y="0"/>
                  </a:lnTo>
                  <a:lnTo>
                    <a:pt x="33" y="0"/>
                  </a:lnTo>
                  <a:lnTo>
                    <a:pt x="40" y="0"/>
                  </a:lnTo>
                  <a:lnTo>
                    <a:pt x="47" y="1"/>
                  </a:lnTo>
                  <a:lnTo>
                    <a:pt x="52" y="6"/>
                  </a:lnTo>
                  <a:lnTo>
                    <a:pt x="57" y="11"/>
                  </a:lnTo>
                  <a:lnTo>
                    <a:pt x="62" y="15"/>
                  </a:lnTo>
                  <a:lnTo>
                    <a:pt x="63" y="23"/>
                  </a:lnTo>
                  <a:lnTo>
                    <a:pt x="65" y="30"/>
                  </a:lnTo>
                  <a:lnTo>
                    <a:pt x="65" y="39"/>
                  </a:lnTo>
                  <a:lnTo>
                    <a:pt x="65" y="39"/>
                  </a:lnTo>
                  <a:close/>
                  <a:moveTo>
                    <a:pt x="46" y="25"/>
                  </a:moveTo>
                  <a:lnTo>
                    <a:pt x="46" y="25"/>
                  </a:lnTo>
                  <a:lnTo>
                    <a:pt x="44" y="20"/>
                  </a:lnTo>
                  <a:lnTo>
                    <a:pt x="41" y="17"/>
                  </a:lnTo>
                  <a:lnTo>
                    <a:pt x="38" y="14"/>
                  </a:lnTo>
                  <a:lnTo>
                    <a:pt x="33" y="14"/>
                  </a:lnTo>
                  <a:lnTo>
                    <a:pt x="33" y="14"/>
                  </a:lnTo>
                  <a:lnTo>
                    <a:pt x="27" y="14"/>
                  </a:lnTo>
                  <a:lnTo>
                    <a:pt x="24" y="17"/>
                  </a:lnTo>
                  <a:lnTo>
                    <a:pt x="20" y="20"/>
                  </a:lnTo>
                  <a:lnTo>
                    <a:pt x="19" y="25"/>
                  </a:lnTo>
                  <a:lnTo>
                    <a:pt x="46" y="2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49" name="Freeform 305"/>
            <p:cNvSpPr>
              <a:spLocks noChangeAspect="1" noEditPoints="1"/>
            </p:cNvSpPr>
            <p:nvPr userDrawn="1"/>
          </p:nvSpPr>
          <p:spPr bwMode="auto">
            <a:xfrm>
              <a:off x="3160461" y="6134431"/>
              <a:ext cx="216903" cy="198799"/>
            </a:xfrm>
            <a:custGeom>
              <a:avLst/>
              <a:gdLst/>
              <a:ahLst/>
              <a:cxnLst>
                <a:cxn ang="0">
                  <a:pos x="70" y="65"/>
                </a:cxn>
                <a:cxn ang="0">
                  <a:pos x="52" y="65"/>
                </a:cxn>
                <a:cxn ang="0">
                  <a:pos x="52" y="57"/>
                </a:cxn>
                <a:cxn ang="0">
                  <a:pos x="52" y="57"/>
                </a:cxn>
                <a:cxn ang="0">
                  <a:pos x="52" y="57"/>
                </a:cxn>
                <a:cxn ang="0">
                  <a:pos x="47" y="60"/>
                </a:cxn>
                <a:cxn ang="0">
                  <a:pos x="43" y="63"/>
                </a:cxn>
                <a:cxn ang="0">
                  <a:pos x="36" y="66"/>
                </a:cxn>
                <a:cxn ang="0">
                  <a:pos x="30" y="66"/>
                </a:cxn>
                <a:cxn ang="0">
                  <a:pos x="30" y="66"/>
                </a:cxn>
                <a:cxn ang="0">
                  <a:pos x="24" y="66"/>
                </a:cxn>
                <a:cxn ang="0">
                  <a:pos x="19" y="65"/>
                </a:cxn>
                <a:cxn ang="0">
                  <a:pos x="12" y="61"/>
                </a:cxn>
                <a:cxn ang="0">
                  <a:pos x="8" y="57"/>
                </a:cxn>
                <a:cxn ang="0">
                  <a:pos x="4" y="52"/>
                </a:cxn>
                <a:cxn ang="0">
                  <a:pos x="1" y="47"/>
                </a:cxn>
                <a:cxn ang="0">
                  <a:pos x="0" y="41"/>
                </a:cxn>
                <a:cxn ang="0">
                  <a:pos x="0" y="33"/>
                </a:cxn>
                <a:cxn ang="0">
                  <a:pos x="0" y="33"/>
                </a:cxn>
                <a:cxn ang="0">
                  <a:pos x="0" y="27"/>
                </a:cxn>
                <a:cxn ang="0">
                  <a:pos x="1" y="20"/>
                </a:cxn>
                <a:cxn ang="0">
                  <a:pos x="4" y="14"/>
                </a:cxn>
                <a:cxn ang="0">
                  <a:pos x="9" y="9"/>
                </a:cxn>
                <a:cxn ang="0">
                  <a:pos x="12" y="4"/>
                </a:cxn>
                <a:cxn ang="0">
                  <a:pos x="19" y="1"/>
                </a:cxn>
                <a:cxn ang="0">
                  <a:pos x="25" y="0"/>
                </a:cxn>
                <a:cxn ang="0">
                  <a:pos x="31" y="0"/>
                </a:cxn>
                <a:cxn ang="0">
                  <a:pos x="31" y="0"/>
                </a:cxn>
                <a:cxn ang="0">
                  <a:pos x="36" y="0"/>
                </a:cxn>
                <a:cxn ang="0">
                  <a:pos x="43" y="1"/>
                </a:cxn>
                <a:cxn ang="0">
                  <a:pos x="46" y="4"/>
                </a:cxn>
                <a:cxn ang="0">
                  <a:pos x="50" y="7"/>
                </a:cxn>
                <a:cxn ang="0">
                  <a:pos x="50" y="7"/>
                </a:cxn>
                <a:cxn ang="0">
                  <a:pos x="50" y="1"/>
                </a:cxn>
                <a:cxn ang="0">
                  <a:pos x="70" y="1"/>
                </a:cxn>
                <a:cxn ang="0">
                  <a:pos x="70" y="65"/>
                </a:cxn>
                <a:cxn ang="0">
                  <a:pos x="36" y="15"/>
                </a:cxn>
                <a:cxn ang="0">
                  <a:pos x="36" y="15"/>
                </a:cxn>
                <a:cxn ang="0">
                  <a:pos x="30" y="17"/>
                </a:cxn>
                <a:cxn ang="0">
                  <a:pos x="24" y="20"/>
                </a:cxn>
                <a:cxn ang="0">
                  <a:pos x="20" y="25"/>
                </a:cxn>
                <a:cxn ang="0">
                  <a:pos x="20" y="33"/>
                </a:cxn>
                <a:cxn ang="0">
                  <a:pos x="20" y="33"/>
                </a:cxn>
                <a:cxn ang="0">
                  <a:pos x="20" y="39"/>
                </a:cxn>
                <a:cxn ang="0">
                  <a:pos x="24" y="46"/>
                </a:cxn>
                <a:cxn ang="0">
                  <a:pos x="30" y="49"/>
                </a:cxn>
                <a:cxn ang="0">
                  <a:pos x="36" y="50"/>
                </a:cxn>
                <a:cxn ang="0">
                  <a:pos x="36" y="50"/>
                </a:cxn>
                <a:cxn ang="0">
                  <a:pos x="43" y="49"/>
                </a:cxn>
                <a:cxn ang="0">
                  <a:pos x="47" y="46"/>
                </a:cxn>
                <a:cxn ang="0">
                  <a:pos x="50" y="39"/>
                </a:cxn>
                <a:cxn ang="0">
                  <a:pos x="52" y="33"/>
                </a:cxn>
                <a:cxn ang="0">
                  <a:pos x="52" y="33"/>
                </a:cxn>
                <a:cxn ang="0">
                  <a:pos x="50" y="25"/>
                </a:cxn>
                <a:cxn ang="0">
                  <a:pos x="47" y="20"/>
                </a:cxn>
                <a:cxn ang="0">
                  <a:pos x="43" y="17"/>
                </a:cxn>
                <a:cxn ang="0">
                  <a:pos x="36" y="15"/>
                </a:cxn>
                <a:cxn ang="0">
                  <a:pos x="36" y="15"/>
                </a:cxn>
              </a:cxnLst>
              <a:rect l="0" t="0" r="r" b="b"/>
              <a:pathLst>
                <a:path w="70" h="66">
                  <a:moveTo>
                    <a:pt x="70" y="65"/>
                  </a:moveTo>
                  <a:lnTo>
                    <a:pt x="52" y="65"/>
                  </a:lnTo>
                  <a:lnTo>
                    <a:pt x="52" y="57"/>
                  </a:lnTo>
                  <a:lnTo>
                    <a:pt x="52" y="57"/>
                  </a:lnTo>
                  <a:lnTo>
                    <a:pt x="52" y="57"/>
                  </a:lnTo>
                  <a:lnTo>
                    <a:pt x="47" y="60"/>
                  </a:lnTo>
                  <a:lnTo>
                    <a:pt x="43" y="63"/>
                  </a:lnTo>
                  <a:lnTo>
                    <a:pt x="36" y="66"/>
                  </a:lnTo>
                  <a:lnTo>
                    <a:pt x="30" y="66"/>
                  </a:lnTo>
                  <a:lnTo>
                    <a:pt x="30" y="66"/>
                  </a:lnTo>
                  <a:lnTo>
                    <a:pt x="24" y="66"/>
                  </a:lnTo>
                  <a:lnTo>
                    <a:pt x="19" y="65"/>
                  </a:lnTo>
                  <a:lnTo>
                    <a:pt x="12" y="61"/>
                  </a:lnTo>
                  <a:lnTo>
                    <a:pt x="8" y="57"/>
                  </a:lnTo>
                  <a:lnTo>
                    <a:pt x="4" y="52"/>
                  </a:lnTo>
                  <a:lnTo>
                    <a:pt x="1" y="47"/>
                  </a:lnTo>
                  <a:lnTo>
                    <a:pt x="0" y="41"/>
                  </a:lnTo>
                  <a:lnTo>
                    <a:pt x="0" y="33"/>
                  </a:lnTo>
                  <a:lnTo>
                    <a:pt x="0" y="33"/>
                  </a:lnTo>
                  <a:lnTo>
                    <a:pt x="0" y="27"/>
                  </a:lnTo>
                  <a:lnTo>
                    <a:pt x="1" y="20"/>
                  </a:lnTo>
                  <a:lnTo>
                    <a:pt x="4" y="14"/>
                  </a:lnTo>
                  <a:lnTo>
                    <a:pt x="9" y="9"/>
                  </a:lnTo>
                  <a:lnTo>
                    <a:pt x="12" y="4"/>
                  </a:lnTo>
                  <a:lnTo>
                    <a:pt x="19" y="1"/>
                  </a:lnTo>
                  <a:lnTo>
                    <a:pt x="25" y="0"/>
                  </a:lnTo>
                  <a:lnTo>
                    <a:pt x="31" y="0"/>
                  </a:lnTo>
                  <a:lnTo>
                    <a:pt x="31" y="0"/>
                  </a:lnTo>
                  <a:lnTo>
                    <a:pt x="36" y="0"/>
                  </a:lnTo>
                  <a:lnTo>
                    <a:pt x="43" y="1"/>
                  </a:lnTo>
                  <a:lnTo>
                    <a:pt x="46" y="4"/>
                  </a:lnTo>
                  <a:lnTo>
                    <a:pt x="50" y="7"/>
                  </a:lnTo>
                  <a:lnTo>
                    <a:pt x="50" y="7"/>
                  </a:lnTo>
                  <a:lnTo>
                    <a:pt x="50" y="1"/>
                  </a:lnTo>
                  <a:lnTo>
                    <a:pt x="70" y="1"/>
                  </a:lnTo>
                  <a:lnTo>
                    <a:pt x="70" y="65"/>
                  </a:lnTo>
                  <a:close/>
                  <a:moveTo>
                    <a:pt x="36" y="15"/>
                  </a:moveTo>
                  <a:lnTo>
                    <a:pt x="36" y="15"/>
                  </a:lnTo>
                  <a:lnTo>
                    <a:pt x="30" y="17"/>
                  </a:lnTo>
                  <a:lnTo>
                    <a:pt x="24" y="20"/>
                  </a:lnTo>
                  <a:lnTo>
                    <a:pt x="20" y="25"/>
                  </a:lnTo>
                  <a:lnTo>
                    <a:pt x="20" y="33"/>
                  </a:lnTo>
                  <a:lnTo>
                    <a:pt x="20" y="33"/>
                  </a:lnTo>
                  <a:lnTo>
                    <a:pt x="20" y="39"/>
                  </a:lnTo>
                  <a:lnTo>
                    <a:pt x="24" y="46"/>
                  </a:lnTo>
                  <a:lnTo>
                    <a:pt x="30" y="49"/>
                  </a:lnTo>
                  <a:lnTo>
                    <a:pt x="36" y="50"/>
                  </a:lnTo>
                  <a:lnTo>
                    <a:pt x="36" y="50"/>
                  </a:lnTo>
                  <a:lnTo>
                    <a:pt x="43" y="49"/>
                  </a:lnTo>
                  <a:lnTo>
                    <a:pt x="47" y="46"/>
                  </a:lnTo>
                  <a:lnTo>
                    <a:pt x="50" y="39"/>
                  </a:lnTo>
                  <a:lnTo>
                    <a:pt x="52" y="33"/>
                  </a:lnTo>
                  <a:lnTo>
                    <a:pt x="52" y="33"/>
                  </a:lnTo>
                  <a:lnTo>
                    <a:pt x="50" y="25"/>
                  </a:lnTo>
                  <a:lnTo>
                    <a:pt x="47" y="20"/>
                  </a:lnTo>
                  <a:lnTo>
                    <a:pt x="43" y="17"/>
                  </a:lnTo>
                  <a:lnTo>
                    <a:pt x="36" y="15"/>
                  </a:lnTo>
                  <a:lnTo>
                    <a:pt x="36" y="1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0" name="Freeform 306"/>
            <p:cNvSpPr>
              <a:spLocks noChangeAspect="1" noEditPoints="1"/>
            </p:cNvSpPr>
            <p:nvPr userDrawn="1"/>
          </p:nvSpPr>
          <p:spPr bwMode="auto">
            <a:xfrm>
              <a:off x="4275101" y="6134431"/>
              <a:ext cx="216903" cy="283137"/>
            </a:xfrm>
            <a:custGeom>
              <a:avLst/>
              <a:gdLst/>
              <a:ahLst/>
              <a:cxnLst>
                <a:cxn ang="0">
                  <a:pos x="0" y="1"/>
                </a:cxn>
                <a:cxn ang="0">
                  <a:pos x="19" y="1"/>
                </a:cxn>
                <a:cxn ang="0">
                  <a:pos x="19" y="9"/>
                </a:cxn>
                <a:cxn ang="0">
                  <a:pos x="19" y="9"/>
                </a:cxn>
                <a:cxn ang="0">
                  <a:pos x="19" y="9"/>
                </a:cxn>
                <a:cxn ang="0">
                  <a:pos x="22" y="4"/>
                </a:cxn>
                <a:cxn ang="0">
                  <a:pos x="27" y="1"/>
                </a:cxn>
                <a:cxn ang="0">
                  <a:pos x="33" y="0"/>
                </a:cxn>
                <a:cxn ang="0">
                  <a:pos x="39" y="0"/>
                </a:cxn>
                <a:cxn ang="0">
                  <a:pos x="39" y="0"/>
                </a:cxn>
                <a:cxn ang="0">
                  <a:pos x="46" y="0"/>
                </a:cxn>
                <a:cxn ang="0">
                  <a:pos x="52" y="1"/>
                </a:cxn>
                <a:cxn ang="0">
                  <a:pos x="57" y="4"/>
                </a:cxn>
                <a:cxn ang="0">
                  <a:pos x="61" y="7"/>
                </a:cxn>
                <a:cxn ang="0">
                  <a:pos x="65" y="12"/>
                </a:cxn>
                <a:cxn ang="0">
                  <a:pos x="68" y="19"/>
                </a:cxn>
                <a:cxn ang="0">
                  <a:pos x="69" y="25"/>
                </a:cxn>
                <a:cxn ang="0">
                  <a:pos x="69" y="33"/>
                </a:cxn>
                <a:cxn ang="0">
                  <a:pos x="69" y="33"/>
                </a:cxn>
                <a:cxn ang="0">
                  <a:pos x="69" y="39"/>
                </a:cxn>
                <a:cxn ang="0">
                  <a:pos x="68" y="46"/>
                </a:cxn>
                <a:cxn ang="0">
                  <a:pos x="65" y="52"/>
                </a:cxn>
                <a:cxn ang="0">
                  <a:pos x="61" y="57"/>
                </a:cxn>
                <a:cxn ang="0">
                  <a:pos x="57" y="61"/>
                </a:cxn>
                <a:cxn ang="0">
                  <a:pos x="50" y="65"/>
                </a:cxn>
                <a:cxn ang="0">
                  <a:pos x="46" y="66"/>
                </a:cxn>
                <a:cxn ang="0">
                  <a:pos x="38" y="66"/>
                </a:cxn>
                <a:cxn ang="0">
                  <a:pos x="38" y="66"/>
                </a:cxn>
                <a:cxn ang="0">
                  <a:pos x="28" y="65"/>
                </a:cxn>
                <a:cxn ang="0">
                  <a:pos x="23" y="63"/>
                </a:cxn>
                <a:cxn ang="0">
                  <a:pos x="20" y="60"/>
                </a:cxn>
                <a:cxn ang="0">
                  <a:pos x="20" y="60"/>
                </a:cxn>
                <a:cxn ang="0">
                  <a:pos x="20" y="95"/>
                </a:cxn>
                <a:cxn ang="0">
                  <a:pos x="0" y="95"/>
                </a:cxn>
                <a:cxn ang="0">
                  <a:pos x="0" y="1"/>
                </a:cxn>
                <a:cxn ang="0">
                  <a:pos x="34" y="50"/>
                </a:cxn>
                <a:cxn ang="0">
                  <a:pos x="34" y="50"/>
                </a:cxn>
                <a:cxn ang="0">
                  <a:pos x="41" y="49"/>
                </a:cxn>
                <a:cxn ang="0">
                  <a:pos x="46" y="46"/>
                </a:cxn>
                <a:cxn ang="0">
                  <a:pos x="49" y="39"/>
                </a:cxn>
                <a:cxn ang="0">
                  <a:pos x="50" y="33"/>
                </a:cxn>
                <a:cxn ang="0">
                  <a:pos x="50" y="33"/>
                </a:cxn>
                <a:cxn ang="0">
                  <a:pos x="49" y="25"/>
                </a:cxn>
                <a:cxn ang="0">
                  <a:pos x="46" y="20"/>
                </a:cxn>
                <a:cxn ang="0">
                  <a:pos x="41" y="17"/>
                </a:cxn>
                <a:cxn ang="0">
                  <a:pos x="34" y="15"/>
                </a:cxn>
                <a:cxn ang="0">
                  <a:pos x="34" y="15"/>
                </a:cxn>
                <a:cxn ang="0">
                  <a:pos x="28" y="17"/>
                </a:cxn>
                <a:cxn ang="0">
                  <a:pos x="23" y="20"/>
                </a:cxn>
                <a:cxn ang="0">
                  <a:pos x="20" y="25"/>
                </a:cxn>
                <a:cxn ang="0">
                  <a:pos x="19" y="33"/>
                </a:cxn>
                <a:cxn ang="0">
                  <a:pos x="19" y="33"/>
                </a:cxn>
                <a:cxn ang="0">
                  <a:pos x="20" y="39"/>
                </a:cxn>
                <a:cxn ang="0">
                  <a:pos x="23" y="46"/>
                </a:cxn>
                <a:cxn ang="0">
                  <a:pos x="28" y="49"/>
                </a:cxn>
                <a:cxn ang="0">
                  <a:pos x="34" y="50"/>
                </a:cxn>
                <a:cxn ang="0">
                  <a:pos x="34" y="50"/>
                </a:cxn>
              </a:cxnLst>
              <a:rect l="0" t="0" r="r" b="b"/>
              <a:pathLst>
                <a:path w="69" h="95">
                  <a:moveTo>
                    <a:pt x="0" y="1"/>
                  </a:moveTo>
                  <a:lnTo>
                    <a:pt x="19" y="1"/>
                  </a:lnTo>
                  <a:lnTo>
                    <a:pt x="19" y="9"/>
                  </a:lnTo>
                  <a:lnTo>
                    <a:pt x="19" y="9"/>
                  </a:lnTo>
                  <a:lnTo>
                    <a:pt x="19" y="9"/>
                  </a:lnTo>
                  <a:lnTo>
                    <a:pt x="22" y="4"/>
                  </a:lnTo>
                  <a:lnTo>
                    <a:pt x="27" y="1"/>
                  </a:lnTo>
                  <a:lnTo>
                    <a:pt x="33" y="0"/>
                  </a:lnTo>
                  <a:lnTo>
                    <a:pt x="39" y="0"/>
                  </a:lnTo>
                  <a:lnTo>
                    <a:pt x="39" y="0"/>
                  </a:lnTo>
                  <a:lnTo>
                    <a:pt x="46" y="0"/>
                  </a:lnTo>
                  <a:lnTo>
                    <a:pt x="52" y="1"/>
                  </a:lnTo>
                  <a:lnTo>
                    <a:pt x="57" y="4"/>
                  </a:lnTo>
                  <a:lnTo>
                    <a:pt x="61" y="7"/>
                  </a:lnTo>
                  <a:lnTo>
                    <a:pt x="65" y="12"/>
                  </a:lnTo>
                  <a:lnTo>
                    <a:pt x="68" y="19"/>
                  </a:lnTo>
                  <a:lnTo>
                    <a:pt x="69" y="25"/>
                  </a:lnTo>
                  <a:lnTo>
                    <a:pt x="69" y="33"/>
                  </a:lnTo>
                  <a:lnTo>
                    <a:pt x="69" y="33"/>
                  </a:lnTo>
                  <a:lnTo>
                    <a:pt x="69" y="39"/>
                  </a:lnTo>
                  <a:lnTo>
                    <a:pt x="68" y="46"/>
                  </a:lnTo>
                  <a:lnTo>
                    <a:pt x="65" y="52"/>
                  </a:lnTo>
                  <a:lnTo>
                    <a:pt x="61" y="57"/>
                  </a:lnTo>
                  <a:lnTo>
                    <a:pt x="57" y="61"/>
                  </a:lnTo>
                  <a:lnTo>
                    <a:pt x="50" y="65"/>
                  </a:lnTo>
                  <a:lnTo>
                    <a:pt x="46" y="66"/>
                  </a:lnTo>
                  <a:lnTo>
                    <a:pt x="38" y="66"/>
                  </a:lnTo>
                  <a:lnTo>
                    <a:pt x="38" y="66"/>
                  </a:lnTo>
                  <a:lnTo>
                    <a:pt x="28" y="65"/>
                  </a:lnTo>
                  <a:lnTo>
                    <a:pt x="23" y="63"/>
                  </a:lnTo>
                  <a:lnTo>
                    <a:pt x="20" y="60"/>
                  </a:lnTo>
                  <a:lnTo>
                    <a:pt x="20" y="60"/>
                  </a:lnTo>
                  <a:lnTo>
                    <a:pt x="20" y="95"/>
                  </a:lnTo>
                  <a:lnTo>
                    <a:pt x="0" y="95"/>
                  </a:lnTo>
                  <a:lnTo>
                    <a:pt x="0" y="1"/>
                  </a:lnTo>
                  <a:close/>
                  <a:moveTo>
                    <a:pt x="34" y="50"/>
                  </a:moveTo>
                  <a:lnTo>
                    <a:pt x="34" y="50"/>
                  </a:lnTo>
                  <a:lnTo>
                    <a:pt x="41" y="49"/>
                  </a:lnTo>
                  <a:lnTo>
                    <a:pt x="46" y="46"/>
                  </a:lnTo>
                  <a:lnTo>
                    <a:pt x="49" y="39"/>
                  </a:lnTo>
                  <a:lnTo>
                    <a:pt x="50" y="33"/>
                  </a:lnTo>
                  <a:lnTo>
                    <a:pt x="50" y="33"/>
                  </a:lnTo>
                  <a:lnTo>
                    <a:pt x="49" y="25"/>
                  </a:lnTo>
                  <a:lnTo>
                    <a:pt x="46" y="20"/>
                  </a:lnTo>
                  <a:lnTo>
                    <a:pt x="41" y="17"/>
                  </a:lnTo>
                  <a:lnTo>
                    <a:pt x="34" y="15"/>
                  </a:lnTo>
                  <a:lnTo>
                    <a:pt x="34" y="15"/>
                  </a:lnTo>
                  <a:lnTo>
                    <a:pt x="28" y="17"/>
                  </a:lnTo>
                  <a:lnTo>
                    <a:pt x="23" y="20"/>
                  </a:lnTo>
                  <a:lnTo>
                    <a:pt x="20" y="25"/>
                  </a:lnTo>
                  <a:lnTo>
                    <a:pt x="19" y="33"/>
                  </a:lnTo>
                  <a:lnTo>
                    <a:pt x="19" y="33"/>
                  </a:lnTo>
                  <a:lnTo>
                    <a:pt x="20" y="39"/>
                  </a:lnTo>
                  <a:lnTo>
                    <a:pt x="23" y="46"/>
                  </a:lnTo>
                  <a:lnTo>
                    <a:pt x="28" y="49"/>
                  </a:lnTo>
                  <a:lnTo>
                    <a:pt x="34" y="50"/>
                  </a:lnTo>
                  <a:lnTo>
                    <a:pt x="34" y="5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1" name="Freeform 307"/>
            <p:cNvSpPr>
              <a:spLocks noChangeAspect="1"/>
            </p:cNvSpPr>
            <p:nvPr userDrawn="1"/>
          </p:nvSpPr>
          <p:spPr bwMode="auto">
            <a:xfrm>
              <a:off x="3473766" y="6134431"/>
              <a:ext cx="307279" cy="180726"/>
            </a:xfrm>
            <a:custGeom>
              <a:avLst/>
              <a:gdLst/>
              <a:ahLst/>
              <a:cxnLst>
                <a:cxn ang="0">
                  <a:pos x="0" y="1"/>
                </a:cxn>
                <a:cxn ang="0">
                  <a:pos x="19" y="1"/>
                </a:cxn>
                <a:cxn ang="0">
                  <a:pos x="19" y="9"/>
                </a:cxn>
                <a:cxn ang="0">
                  <a:pos x="19" y="9"/>
                </a:cxn>
                <a:cxn ang="0">
                  <a:pos x="19" y="9"/>
                </a:cxn>
                <a:cxn ang="0">
                  <a:pos x="22" y="6"/>
                </a:cxn>
                <a:cxn ang="0">
                  <a:pos x="27" y="3"/>
                </a:cxn>
                <a:cxn ang="0">
                  <a:pos x="32" y="0"/>
                </a:cxn>
                <a:cxn ang="0">
                  <a:pos x="38" y="0"/>
                </a:cxn>
                <a:cxn ang="0">
                  <a:pos x="38" y="0"/>
                </a:cxn>
                <a:cxn ang="0">
                  <a:pos x="44" y="0"/>
                </a:cxn>
                <a:cxn ang="0">
                  <a:pos x="51" y="3"/>
                </a:cxn>
                <a:cxn ang="0">
                  <a:pos x="55" y="6"/>
                </a:cxn>
                <a:cxn ang="0">
                  <a:pos x="57" y="11"/>
                </a:cxn>
                <a:cxn ang="0">
                  <a:pos x="57" y="11"/>
                </a:cxn>
                <a:cxn ang="0">
                  <a:pos x="57" y="11"/>
                </a:cxn>
                <a:cxn ang="0">
                  <a:pos x="57" y="11"/>
                </a:cxn>
                <a:cxn ang="0">
                  <a:pos x="62" y="6"/>
                </a:cxn>
                <a:cxn ang="0">
                  <a:pos x="67" y="1"/>
                </a:cxn>
                <a:cxn ang="0">
                  <a:pos x="71" y="0"/>
                </a:cxn>
                <a:cxn ang="0">
                  <a:pos x="79" y="0"/>
                </a:cxn>
                <a:cxn ang="0">
                  <a:pos x="79" y="0"/>
                </a:cxn>
                <a:cxn ang="0">
                  <a:pos x="84" y="0"/>
                </a:cxn>
                <a:cxn ang="0">
                  <a:pos x="89" y="1"/>
                </a:cxn>
                <a:cxn ang="0">
                  <a:pos x="94" y="4"/>
                </a:cxn>
                <a:cxn ang="0">
                  <a:pos x="97" y="7"/>
                </a:cxn>
                <a:cxn ang="0">
                  <a:pos x="100" y="15"/>
                </a:cxn>
                <a:cxn ang="0">
                  <a:pos x="101" y="27"/>
                </a:cxn>
                <a:cxn ang="0">
                  <a:pos x="101" y="65"/>
                </a:cxn>
                <a:cxn ang="0">
                  <a:pos x="81" y="65"/>
                </a:cxn>
                <a:cxn ang="0">
                  <a:pos x="81" y="28"/>
                </a:cxn>
                <a:cxn ang="0">
                  <a:pos x="81" y="28"/>
                </a:cxn>
                <a:cxn ang="0">
                  <a:pos x="81" y="23"/>
                </a:cxn>
                <a:cxn ang="0">
                  <a:pos x="79" y="20"/>
                </a:cxn>
                <a:cxn ang="0">
                  <a:pos x="76" y="17"/>
                </a:cxn>
                <a:cxn ang="0">
                  <a:pos x="71" y="17"/>
                </a:cxn>
                <a:cxn ang="0">
                  <a:pos x="71" y="17"/>
                </a:cxn>
                <a:cxn ang="0">
                  <a:pos x="67" y="17"/>
                </a:cxn>
                <a:cxn ang="0">
                  <a:pos x="63" y="20"/>
                </a:cxn>
                <a:cxn ang="0">
                  <a:pos x="62" y="25"/>
                </a:cxn>
                <a:cxn ang="0">
                  <a:pos x="60" y="31"/>
                </a:cxn>
                <a:cxn ang="0">
                  <a:pos x="60" y="65"/>
                </a:cxn>
                <a:cxn ang="0">
                  <a:pos x="40" y="65"/>
                </a:cxn>
                <a:cxn ang="0">
                  <a:pos x="40" y="31"/>
                </a:cxn>
                <a:cxn ang="0">
                  <a:pos x="40" y="31"/>
                </a:cxn>
                <a:cxn ang="0">
                  <a:pos x="40" y="27"/>
                </a:cxn>
                <a:cxn ang="0">
                  <a:pos x="40" y="22"/>
                </a:cxn>
                <a:cxn ang="0">
                  <a:pos x="36" y="19"/>
                </a:cxn>
                <a:cxn ang="0">
                  <a:pos x="33" y="17"/>
                </a:cxn>
                <a:cxn ang="0">
                  <a:pos x="32" y="17"/>
                </a:cxn>
                <a:cxn ang="0">
                  <a:pos x="32" y="17"/>
                </a:cxn>
                <a:cxn ang="0">
                  <a:pos x="27" y="17"/>
                </a:cxn>
                <a:cxn ang="0">
                  <a:pos x="22" y="20"/>
                </a:cxn>
                <a:cxn ang="0">
                  <a:pos x="21" y="25"/>
                </a:cxn>
                <a:cxn ang="0">
                  <a:pos x="19" y="31"/>
                </a:cxn>
                <a:cxn ang="0">
                  <a:pos x="19" y="65"/>
                </a:cxn>
                <a:cxn ang="0">
                  <a:pos x="0" y="65"/>
                </a:cxn>
                <a:cxn ang="0">
                  <a:pos x="0" y="1"/>
                </a:cxn>
              </a:cxnLst>
              <a:rect l="0" t="0" r="r" b="b"/>
              <a:pathLst>
                <a:path w="101" h="65">
                  <a:moveTo>
                    <a:pt x="0" y="1"/>
                  </a:moveTo>
                  <a:lnTo>
                    <a:pt x="19" y="1"/>
                  </a:lnTo>
                  <a:lnTo>
                    <a:pt x="19" y="9"/>
                  </a:lnTo>
                  <a:lnTo>
                    <a:pt x="19" y="9"/>
                  </a:lnTo>
                  <a:lnTo>
                    <a:pt x="19" y="9"/>
                  </a:lnTo>
                  <a:lnTo>
                    <a:pt x="22" y="6"/>
                  </a:lnTo>
                  <a:lnTo>
                    <a:pt x="27" y="3"/>
                  </a:lnTo>
                  <a:lnTo>
                    <a:pt x="32" y="0"/>
                  </a:lnTo>
                  <a:lnTo>
                    <a:pt x="38" y="0"/>
                  </a:lnTo>
                  <a:lnTo>
                    <a:pt x="38" y="0"/>
                  </a:lnTo>
                  <a:lnTo>
                    <a:pt x="44" y="0"/>
                  </a:lnTo>
                  <a:lnTo>
                    <a:pt x="51" y="3"/>
                  </a:lnTo>
                  <a:lnTo>
                    <a:pt x="55" y="6"/>
                  </a:lnTo>
                  <a:lnTo>
                    <a:pt x="57" y="11"/>
                  </a:lnTo>
                  <a:lnTo>
                    <a:pt x="57" y="11"/>
                  </a:lnTo>
                  <a:lnTo>
                    <a:pt x="57" y="11"/>
                  </a:lnTo>
                  <a:lnTo>
                    <a:pt x="57" y="11"/>
                  </a:lnTo>
                  <a:lnTo>
                    <a:pt x="62" y="6"/>
                  </a:lnTo>
                  <a:lnTo>
                    <a:pt x="67" y="1"/>
                  </a:lnTo>
                  <a:lnTo>
                    <a:pt x="71" y="0"/>
                  </a:lnTo>
                  <a:lnTo>
                    <a:pt x="79" y="0"/>
                  </a:lnTo>
                  <a:lnTo>
                    <a:pt x="79" y="0"/>
                  </a:lnTo>
                  <a:lnTo>
                    <a:pt x="84" y="0"/>
                  </a:lnTo>
                  <a:lnTo>
                    <a:pt x="89" y="1"/>
                  </a:lnTo>
                  <a:lnTo>
                    <a:pt x="94" y="4"/>
                  </a:lnTo>
                  <a:lnTo>
                    <a:pt x="97" y="7"/>
                  </a:lnTo>
                  <a:lnTo>
                    <a:pt x="100" y="15"/>
                  </a:lnTo>
                  <a:lnTo>
                    <a:pt x="101" y="27"/>
                  </a:lnTo>
                  <a:lnTo>
                    <a:pt x="101" y="65"/>
                  </a:lnTo>
                  <a:lnTo>
                    <a:pt x="81" y="65"/>
                  </a:lnTo>
                  <a:lnTo>
                    <a:pt x="81" y="28"/>
                  </a:lnTo>
                  <a:lnTo>
                    <a:pt x="81" y="28"/>
                  </a:lnTo>
                  <a:lnTo>
                    <a:pt x="81" y="23"/>
                  </a:lnTo>
                  <a:lnTo>
                    <a:pt x="79" y="20"/>
                  </a:lnTo>
                  <a:lnTo>
                    <a:pt x="76" y="17"/>
                  </a:lnTo>
                  <a:lnTo>
                    <a:pt x="71" y="17"/>
                  </a:lnTo>
                  <a:lnTo>
                    <a:pt x="71" y="17"/>
                  </a:lnTo>
                  <a:lnTo>
                    <a:pt x="67" y="17"/>
                  </a:lnTo>
                  <a:lnTo>
                    <a:pt x="63" y="20"/>
                  </a:lnTo>
                  <a:lnTo>
                    <a:pt x="62" y="25"/>
                  </a:lnTo>
                  <a:lnTo>
                    <a:pt x="60" y="31"/>
                  </a:lnTo>
                  <a:lnTo>
                    <a:pt x="60" y="65"/>
                  </a:lnTo>
                  <a:lnTo>
                    <a:pt x="40" y="65"/>
                  </a:lnTo>
                  <a:lnTo>
                    <a:pt x="40" y="31"/>
                  </a:lnTo>
                  <a:lnTo>
                    <a:pt x="40" y="31"/>
                  </a:lnTo>
                  <a:lnTo>
                    <a:pt x="40" y="27"/>
                  </a:lnTo>
                  <a:lnTo>
                    <a:pt x="40" y="22"/>
                  </a:lnTo>
                  <a:lnTo>
                    <a:pt x="36" y="19"/>
                  </a:lnTo>
                  <a:lnTo>
                    <a:pt x="33" y="17"/>
                  </a:lnTo>
                  <a:lnTo>
                    <a:pt x="32" y="17"/>
                  </a:lnTo>
                  <a:lnTo>
                    <a:pt x="32" y="17"/>
                  </a:lnTo>
                  <a:lnTo>
                    <a:pt x="27" y="17"/>
                  </a:lnTo>
                  <a:lnTo>
                    <a:pt x="22" y="20"/>
                  </a:lnTo>
                  <a:lnTo>
                    <a:pt x="21" y="25"/>
                  </a:lnTo>
                  <a:lnTo>
                    <a:pt x="19" y="31"/>
                  </a:lnTo>
                  <a:lnTo>
                    <a:pt x="19" y="65"/>
                  </a:lnTo>
                  <a:lnTo>
                    <a:pt x="0" y="65"/>
                  </a:lnTo>
                  <a:lnTo>
                    <a:pt x="0" y="1"/>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2" name="Freeform 308"/>
            <p:cNvSpPr>
              <a:spLocks noChangeAspect="1"/>
            </p:cNvSpPr>
            <p:nvPr userDrawn="1"/>
          </p:nvSpPr>
          <p:spPr bwMode="auto">
            <a:xfrm>
              <a:off x="3991922" y="6134431"/>
              <a:ext cx="180752" cy="198799"/>
            </a:xfrm>
            <a:custGeom>
              <a:avLst/>
              <a:gdLst/>
              <a:ahLst/>
              <a:cxnLst>
                <a:cxn ang="0">
                  <a:pos x="62" y="64"/>
                </a:cxn>
                <a:cxn ang="0">
                  <a:pos x="43" y="64"/>
                </a:cxn>
                <a:cxn ang="0">
                  <a:pos x="43" y="56"/>
                </a:cxn>
                <a:cxn ang="0">
                  <a:pos x="43" y="56"/>
                </a:cxn>
                <a:cxn ang="0">
                  <a:pos x="43" y="56"/>
                </a:cxn>
                <a:cxn ang="0">
                  <a:pos x="40" y="59"/>
                </a:cxn>
                <a:cxn ang="0">
                  <a:pos x="35" y="62"/>
                </a:cxn>
                <a:cxn ang="0">
                  <a:pos x="30" y="65"/>
                </a:cxn>
                <a:cxn ang="0">
                  <a:pos x="24" y="65"/>
                </a:cxn>
                <a:cxn ang="0">
                  <a:pos x="24" y="65"/>
                </a:cxn>
                <a:cxn ang="0">
                  <a:pos x="17" y="65"/>
                </a:cxn>
                <a:cxn ang="0">
                  <a:pos x="13" y="64"/>
                </a:cxn>
                <a:cxn ang="0">
                  <a:pos x="8" y="62"/>
                </a:cxn>
                <a:cxn ang="0">
                  <a:pos x="5" y="57"/>
                </a:cxn>
                <a:cxn ang="0">
                  <a:pos x="3" y="54"/>
                </a:cxn>
                <a:cxn ang="0">
                  <a:pos x="0" y="49"/>
                </a:cxn>
                <a:cxn ang="0">
                  <a:pos x="0" y="37"/>
                </a:cxn>
                <a:cxn ang="0">
                  <a:pos x="0" y="0"/>
                </a:cxn>
                <a:cxn ang="0">
                  <a:pos x="19" y="0"/>
                </a:cxn>
                <a:cxn ang="0">
                  <a:pos x="19" y="35"/>
                </a:cxn>
                <a:cxn ang="0">
                  <a:pos x="19" y="35"/>
                </a:cxn>
                <a:cxn ang="0">
                  <a:pos x="19" y="40"/>
                </a:cxn>
                <a:cxn ang="0">
                  <a:pos x="21" y="45"/>
                </a:cxn>
                <a:cxn ang="0">
                  <a:pos x="24" y="48"/>
                </a:cxn>
                <a:cxn ang="0">
                  <a:pos x="30" y="49"/>
                </a:cxn>
                <a:cxn ang="0">
                  <a:pos x="30" y="49"/>
                </a:cxn>
                <a:cxn ang="0">
                  <a:pos x="35" y="48"/>
                </a:cxn>
                <a:cxn ang="0">
                  <a:pos x="40" y="45"/>
                </a:cxn>
                <a:cxn ang="0">
                  <a:pos x="41" y="40"/>
                </a:cxn>
                <a:cxn ang="0">
                  <a:pos x="41" y="33"/>
                </a:cxn>
                <a:cxn ang="0">
                  <a:pos x="41" y="0"/>
                </a:cxn>
                <a:cxn ang="0">
                  <a:pos x="62" y="0"/>
                </a:cxn>
                <a:cxn ang="0">
                  <a:pos x="62" y="64"/>
                </a:cxn>
              </a:cxnLst>
              <a:rect l="0" t="0" r="r" b="b"/>
              <a:pathLst>
                <a:path w="62" h="65">
                  <a:moveTo>
                    <a:pt x="62" y="64"/>
                  </a:moveTo>
                  <a:lnTo>
                    <a:pt x="43" y="64"/>
                  </a:lnTo>
                  <a:lnTo>
                    <a:pt x="43" y="56"/>
                  </a:lnTo>
                  <a:lnTo>
                    <a:pt x="43" y="56"/>
                  </a:lnTo>
                  <a:lnTo>
                    <a:pt x="43" y="56"/>
                  </a:lnTo>
                  <a:lnTo>
                    <a:pt x="40" y="59"/>
                  </a:lnTo>
                  <a:lnTo>
                    <a:pt x="35" y="62"/>
                  </a:lnTo>
                  <a:lnTo>
                    <a:pt x="30" y="65"/>
                  </a:lnTo>
                  <a:lnTo>
                    <a:pt x="24" y="65"/>
                  </a:lnTo>
                  <a:lnTo>
                    <a:pt x="24" y="65"/>
                  </a:lnTo>
                  <a:lnTo>
                    <a:pt x="17" y="65"/>
                  </a:lnTo>
                  <a:lnTo>
                    <a:pt x="13" y="64"/>
                  </a:lnTo>
                  <a:lnTo>
                    <a:pt x="8" y="62"/>
                  </a:lnTo>
                  <a:lnTo>
                    <a:pt x="5" y="57"/>
                  </a:lnTo>
                  <a:lnTo>
                    <a:pt x="3" y="54"/>
                  </a:lnTo>
                  <a:lnTo>
                    <a:pt x="0" y="49"/>
                  </a:lnTo>
                  <a:lnTo>
                    <a:pt x="0" y="37"/>
                  </a:lnTo>
                  <a:lnTo>
                    <a:pt x="0" y="0"/>
                  </a:lnTo>
                  <a:lnTo>
                    <a:pt x="19" y="0"/>
                  </a:lnTo>
                  <a:lnTo>
                    <a:pt x="19" y="35"/>
                  </a:lnTo>
                  <a:lnTo>
                    <a:pt x="19" y="35"/>
                  </a:lnTo>
                  <a:lnTo>
                    <a:pt x="19" y="40"/>
                  </a:lnTo>
                  <a:lnTo>
                    <a:pt x="21" y="45"/>
                  </a:lnTo>
                  <a:lnTo>
                    <a:pt x="24" y="48"/>
                  </a:lnTo>
                  <a:lnTo>
                    <a:pt x="30" y="49"/>
                  </a:lnTo>
                  <a:lnTo>
                    <a:pt x="30" y="49"/>
                  </a:lnTo>
                  <a:lnTo>
                    <a:pt x="35" y="48"/>
                  </a:lnTo>
                  <a:lnTo>
                    <a:pt x="40" y="45"/>
                  </a:lnTo>
                  <a:lnTo>
                    <a:pt x="41" y="40"/>
                  </a:lnTo>
                  <a:lnTo>
                    <a:pt x="41" y="33"/>
                  </a:lnTo>
                  <a:lnTo>
                    <a:pt x="41"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3" name="Freeform 309"/>
            <p:cNvSpPr>
              <a:spLocks noChangeAspect="1"/>
            </p:cNvSpPr>
            <p:nvPr userDrawn="1"/>
          </p:nvSpPr>
          <p:spPr bwMode="auto">
            <a:xfrm>
              <a:off x="6251327" y="6134431"/>
              <a:ext cx="186777" cy="198799"/>
            </a:xfrm>
            <a:custGeom>
              <a:avLst/>
              <a:gdLst/>
              <a:ahLst/>
              <a:cxnLst>
                <a:cxn ang="0">
                  <a:pos x="62" y="64"/>
                </a:cxn>
                <a:cxn ang="0">
                  <a:pos x="43" y="64"/>
                </a:cxn>
                <a:cxn ang="0">
                  <a:pos x="43" y="56"/>
                </a:cxn>
                <a:cxn ang="0">
                  <a:pos x="43" y="56"/>
                </a:cxn>
                <a:cxn ang="0">
                  <a:pos x="43" y="56"/>
                </a:cxn>
                <a:cxn ang="0">
                  <a:pos x="40" y="59"/>
                </a:cxn>
                <a:cxn ang="0">
                  <a:pos x="35" y="62"/>
                </a:cxn>
                <a:cxn ang="0">
                  <a:pos x="30" y="65"/>
                </a:cxn>
                <a:cxn ang="0">
                  <a:pos x="24" y="65"/>
                </a:cxn>
                <a:cxn ang="0">
                  <a:pos x="24" y="65"/>
                </a:cxn>
                <a:cxn ang="0">
                  <a:pos x="18" y="65"/>
                </a:cxn>
                <a:cxn ang="0">
                  <a:pos x="13" y="64"/>
                </a:cxn>
                <a:cxn ang="0">
                  <a:pos x="10" y="62"/>
                </a:cxn>
                <a:cxn ang="0">
                  <a:pos x="7" y="57"/>
                </a:cxn>
                <a:cxn ang="0">
                  <a:pos x="3" y="54"/>
                </a:cxn>
                <a:cxn ang="0">
                  <a:pos x="2" y="49"/>
                </a:cxn>
                <a:cxn ang="0">
                  <a:pos x="0" y="37"/>
                </a:cxn>
                <a:cxn ang="0">
                  <a:pos x="0" y="0"/>
                </a:cxn>
                <a:cxn ang="0">
                  <a:pos x="19" y="0"/>
                </a:cxn>
                <a:cxn ang="0">
                  <a:pos x="19" y="35"/>
                </a:cxn>
                <a:cxn ang="0">
                  <a:pos x="19" y="35"/>
                </a:cxn>
                <a:cxn ang="0">
                  <a:pos x="21" y="40"/>
                </a:cxn>
                <a:cxn ang="0">
                  <a:pos x="22" y="45"/>
                </a:cxn>
                <a:cxn ang="0">
                  <a:pos x="26" y="48"/>
                </a:cxn>
                <a:cxn ang="0">
                  <a:pos x="30" y="49"/>
                </a:cxn>
                <a:cxn ang="0">
                  <a:pos x="30" y="49"/>
                </a:cxn>
                <a:cxn ang="0">
                  <a:pos x="37" y="48"/>
                </a:cxn>
                <a:cxn ang="0">
                  <a:pos x="40" y="45"/>
                </a:cxn>
                <a:cxn ang="0">
                  <a:pos x="41" y="40"/>
                </a:cxn>
                <a:cxn ang="0">
                  <a:pos x="43" y="33"/>
                </a:cxn>
                <a:cxn ang="0">
                  <a:pos x="43" y="0"/>
                </a:cxn>
                <a:cxn ang="0">
                  <a:pos x="62" y="0"/>
                </a:cxn>
                <a:cxn ang="0">
                  <a:pos x="62" y="64"/>
                </a:cxn>
              </a:cxnLst>
              <a:rect l="0" t="0" r="r" b="b"/>
              <a:pathLst>
                <a:path w="62" h="65">
                  <a:moveTo>
                    <a:pt x="62" y="64"/>
                  </a:moveTo>
                  <a:lnTo>
                    <a:pt x="43" y="64"/>
                  </a:lnTo>
                  <a:lnTo>
                    <a:pt x="43" y="56"/>
                  </a:lnTo>
                  <a:lnTo>
                    <a:pt x="43" y="56"/>
                  </a:lnTo>
                  <a:lnTo>
                    <a:pt x="43" y="56"/>
                  </a:lnTo>
                  <a:lnTo>
                    <a:pt x="40" y="59"/>
                  </a:lnTo>
                  <a:lnTo>
                    <a:pt x="35" y="62"/>
                  </a:lnTo>
                  <a:lnTo>
                    <a:pt x="30" y="65"/>
                  </a:lnTo>
                  <a:lnTo>
                    <a:pt x="24" y="65"/>
                  </a:lnTo>
                  <a:lnTo>
                    <a:pt x="24" y="65"/>
                  </a:lnTo>
                  <a:lnTo>
                    <a:pt x="18" y="65"/>
                  </a:lnTo>
                  <a:lnTo>
                    <a:pt x="13" y="64"/>
                  </a:lnTo>
                  <a:lnTo>
                    <a:pt x="10" y="62"/>
                  </a:lnTo>
                  <a:lnTo>
                    <a:pt x="7" y="57"/>
                  </a:lnTo>
                  <a:lnTo>
                    <a:pt x="3" y="54"/>
                  </a:lnTo>
                  <a:lnTo>
                    <a:pt x="2" y="49"/>
                  </a:lnTo>
                  <a:lnTo>
                    <a:pt x="0" y="37"/>
                  </a:lnTo>
                  <a:lnTo>
                    <a:pt x="0" y="0"/>
                  </a:lnTo>
                  <a:lnTo>
                    <a:pt x="19" y="0"/>
                  </a:lnTo>
                  <a:lnTo>
                    <a:pt x="19" y="35"/>
                  </a:lnTo>
                  <a:lnTo>
                    <a:pt x="19" y="35"/>
                  </a:lnTo>
                  <a:lnTo>
                    <a:pt x="21" y="40"/>
                  </a:lnTo>
                  <a:lnTo>
                    <a:pt x="22" y="45"/>
                  </a:lnTo>
                  <a:lnTo>
                    <a:pt x="26" y="48"/>
                  </a:lnTo>
                  <a:lnTo>
                    <a:pt x="30" y="49"/>
                  </a:lnTo>
                  <a:lnTo>
                    <a:pt x="30" y="49"/>
                  </a:lnTo>
                  <a:lnTo>
                    <a:pt x="37" y="48"/>
                  </a:lnTo>
                  <a:lnTo>
                    <a:pt x="40" y="45"/>
                  </a:lnTo>
                  <a:lnTo>
                    <a:pt x="41" y="40"/>
                  </a:lnTo>
                  <a:lnTo>
                    <a:pt x="43" y="33"/>
                  </a:lnTo>
                  <a:lnTo>
                    <a:pt x="43"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4" name="Freeform 310"/>
            <p:cNvSpPr>
              <a:spLocks noChangeAspect="1"/>
            </p:cNvSpPr>
            <p:nvPr userDrawn="1"/>
          </p:nvSpPr>
          <p:spPr bwMode="auto">
            <a:xfrm>
              <a:off x="5763296" y="6134431"/>
              <a:ext cx="180752" cy="198799"/>
            </a:xfrm>
            <a:custGeom>
              <a:avLst/>
              <a:gdLst/>
              <a:ahLst/>
              <a:cxnLst>
                <a:cxn ang="0">
                  <a:pos x="62" y="64"/>
                </a:cxn>
                <a:cxn ang="0">
                  <a:pos x="43" y="64"/>
                </a:cxn>
                <a:cxn ang="0">
                  <a:pos x="43" y="56"/>
                </a:cxn>
                <a:cxn ang="0">
                  <a:pos x="43" y="56"/>
                </a:cxn>
                <a:cxn ang="0">
                  <a:pos x="43" y="56"/>
                </a:cxn>
                <a:cxn ang="0">
                  <a:pos x="40" y="59"/>
                </a:cxn>
                <a:cxn ang="0">
                  <a:pos x="36" y="62"/>
                </a:cxn>
                <a:cxn ang="0">
                  <a:pos x="30" y="65"/>
                </a:cxn>
                <a:cxn ang="0">
                  <a:pos x="24" y="65"/>
                </a:cxn>
                <a:cxn ang="0">
                  <a:pos x="24" y="65"/>
                </a:cxn>
                <a:cxn ang="0">
                  <a:pos x="19" y="65"/>
                </a:cxn>
                <a:cxn ang="0">
                  <a:pos x="14" y="64"/>
                </a:cxn>
                <a:cxn ang="0">
                  <a:pos x="9" y="62"/>
                </a:cxn>
                <a:cxn ang="0">
                  <a:pos x="6" y="57"/>
                </a:cxn>
                <a:cxn ang="0">
                  <a:pos x="3" y="54"/>
                </a:cxn>
                <a:cxn ang="0">
                  <a:pos x="1" y="49"/>
                </a:cxn>
                <a:cxn ang="0">
                  <a:pos x="0" y="37"/>
                </a:cxn>
                <a:cxn ang="0">
                  <a:pos x="0" y="0"/>
                </a:cxn>
                <a:cxn ang="0">
                  <a:pos x="20" y="0"/>
                </a:cxn>
                <a:cxn ang="0">
                  <a:pos x="20" y="35"/>
                </a:cxn>
                <a:cxn ang="0">
                  <a:pos x="20" y="35"/>
                </a:cxn>
                <a:cxn ang="0">
                  <a:pos x="20" y="40"/>
                </a:cxn>
                <a:cxn ang="0">
                  <a:pos x="22" y="45"/>
                </a:cxn>
                <a:cxn ang="0">
                  <a:pos x="25" y="48"/>
                </a:cxn>
                <a:cxn ang="0">
                  <a:pos x="30" y="49"/>
                </a:cxn>
                <a:cxn ang="0">
                  <a:pos x="30" y="49"/>
                </a:cxn>
                <a:cxn ang="0">
                  <a:pos x="36" y="48"/>
                </a:cxn>
                <a:cxn ang="0">
                  <a:pos x="40" y="45"/>
                </a:cxn>
                <a:cxn ang="0">
                  <a:pos x="41" y="40"/>
                </a:cxn>
                <a:cxn ang="0">
                  <a:pos x="43" y="33"/>
                </a:cxn>
                <a:cxn ang="0">
                  <a:pos x="43" y="0"/>
                </a:cxn>
                <a:cxn ang="0">
                  <a:pos x="62" y="0"/>
                </a:cxn>
                <a:cxn ang="0">
                  <a:pos x="62" y="64"/>
                </a:cxn>
              </a:cxnLst>
              <a:rect l="0" t="0" r="r" b="b"/>
              <a:pathLst>
                <a:path w="62" h="65">
                  <a:moveTo>
                    <a:pt x="62" y="64"/>
                  </a:moveTo>
                  <a:lnTo>
                    <a:pt x="43" y="64"/>
                  </a:lnTo>
                  <a:lnTo>
                    <a:pt x="43" y="56"/>
                  </a:lnTo>
                  <a:lnTo>
                    <a:pt x="43" y="56"/>
                  </a:lnTo>
                  <a:lnTo>
                    <a:pt x="43" y="56"/>
                  </a:lnTo>
                  <a:lnTo>
                    <a:pt x="40" y="59"/>
                  </a:lnTo>
                  <a:lnTo>
                    <a:pt x="36" y="62"/>
                  </a:lnTo>
                  <a:lnTo>
                    <a:pt x="30" y="65"/>
                  </a:lnTo>
                  <a:lnTo>
                    <a:pt x="24" y="65"/>
                  </a:lnTo>
                  <a:lnTo>
                    <a:pt x="24" y="65"/>
                  </a:lnTo>
                  <a:lnTo>
                    <a:pt x="19" y="65"/>
                  </a:lnTo>
                  <a:lnTo>
                    <a:pt x="14" y="64"/>
                  </a:lnTo>
                  <a:lnTo>
                    <a:pt x="9" y="62"/>
                  </a:lnTo>
                  <a:lnTo>
                    <a:pt x="6" y="57"/>
                  </a:lnTo>
                  <a:lnTo>
                    <a:pt x="3" y="54"/>
                  </a:lnTo>
                  <a:lnTo>
                    <a:pt x="1" y="49"/>
                  </a:lnTo>
                  <a:lnTo>
                    <a:pt x="0" y="37"/>
                  </a:lnTo>
                  <a:lnTo>
                    <a:pt x="0" y="0"/>
                  </a:lnTo>
                  <a:lnTo>
                    <a:pt x="20" y="0"/>
                  </a:lnTo>
                  <a:lnTo>
                    <a:pt x="20" y="35"/>
                  </a:lnTo>
                  <a:lnTo>
                    <a:pt x="20" y="35"/>
                  </a:lnTo>
                  <a:lnTo>
                    <a:pt x="20" y="40"/>
                  </a:lnTo>
                  <a:lnTo>
                    <a:pt x="22" y="45"/>
                  </a:lnTo>
                  <a:lnTo>
                    <a:pt x="25" y="48"/>
                  </a:lnTo>
                  <a:lnTo>
                    <a:pt x="30" y="49"/>
                  </a:lnTo>
                  <a:lnTo>
                    <a:pt x="30" y="49"/>
                  </a:lnTo>
                  <a:lnTo>
                    <a:pt x="36" y="48"/>
                  </a:lnTo>
                  <a:lnTo>
                    <a:pt x="40" y="45"/>
                  </a:lnTo>
                  <a:lnTo>
                    <a:pt x="41" y="40"/>
                  </a:lnTo>
                  <a:lnTo>
                    <a:pt x="43" y="33"/>
                  </a:lnTo>
                  <a:lnTo>
                    <a:pt x="43" y="0"/>
                  </a:lnTo>
                  <a:lnTo>
                    <a:pt x="62" y="0"/>
                  </a:lnTo>
                  <a:lnTo>
                    <a:pt x="62" y="6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5" name="Freeform 311"/>
            <p:cNvSpPr>
              <a:spLocks noChangeAspect="1"/>
            </p:cNvSpPr>
            <p:nvPr userDrawn="1"/>
          </p:nvSpPr>
          <p:spPr bwMode="auto">
            <a:xfrm>
              <a:off x="4889659" y="6032019"/>
              <a:ext cx="180752" cy="295186"/>
            </a:xfrm>
            <a:custGeom>
              <a:avLst/>
              <a:gdLst/>
              <a:ahLst/>
              <a:cxnLst>
                <a:cxn ang="0">
                  <a:pos x="21" y="0"/>
                </a:cxn>
                <a:cxn ang="0">
                  <a:pos x="21" y="44"/>
                </a:cxn>
                <a:cxn ang="0">
                  <a:pos x="21" y="44"/>
                </a:cxn>
                <a:cxn ang="0">
                  <a:pos x="21" y="44"/>
                </a:cxn>
                <a:cxn ang="0">
                  <a:pos x="24" y="41"/>
                </a:cxn>
                <a:cxn ang="0">
                  <a:pos x="29" y="36"/>
                </a:cxn>
                <a:cxn ang="0">
                  <a:pos x="33" y="35"/>
                </a:cxn>
                <a:cxn ang="0">
                  <a:pos x="40" y="35"/>
                </a:cxn>
                <a:cxn ang="0">
                  <a:pos x="40" y="35"/>
                </a:cxn>
                <a:cxn ang="0">
                  <a:pos x="46" y="35"/>
                </a:cxn>
                <a:cxn ang="0">
                  <a:pos x="51" y="36"/>
                </a:cxn>
                <a:cxn ang="0">
                  <a:pos x="54" y="39"/>
                </a:cxn>
                <a:cxn ang="0">
                  <a:pos x="57" y="42"/>
                </a:cxn>
                <a:cxn ang="0">
                  <a:pos x="60" y="47"/>
                </a:cxn>
                <a:cxn ang="0">
                  <a:pos x="62" y="52"/>
                </a:cxn>
                <a:cxn ang="0">
                  <a:pos x="62" y="65"/>
                </a:cxn>
                <a:cxn ang="0">
                  <a:pos x="62" y="100"/>
                </a:cxn>
                <a:cxn ang="0">
                  <a:pos x="41" y="100"/>
                </a:cxn>
                <a:cxn ang="0">
                  <a:pos x="41" y="68"/>
                </a:cxn>
                <a:cxn ang="0">
                  <a:pos x="41" y="68"/>
                </a:cxn>
                <a:cxn ang="0">
                  <a:pos x="41" y="63"/>
                </a:cxn>
                <a:cxn ang="0">
                  <a:pos x="41" y="57"/>
                </a:cxn>
                <a:cxn ang="0">
                  <a:pos x="38" y="54"/>
                </a:cxn>
                <a:cxn ang="0">
                  <a:pos x="35" y="52"/>
                </a:cxn>
                <a:cxn ang="0">
                  <a:pos x="32" y="52"/>
                </a:cxn>
                <a:cxn ang="0">
                  <a:pos x="32" y="52"/>
                </a:cxn>
                <a:cxn ang="0">
                  <a:pos x="27" y="52"/>
                </a:cxn>
                <a:cxn ang="0">
                  <a:pos x="22" y="55"/>
                </a:cxn>
                <a:cxn ang="0">
                  <a:pos x="21" y="62"/>
                </a:cxn>
                <a:cxn ang="0">
                  <a:pos x="21" y="68"/>
                </a:cxn>
                <a:cxn ang="0">
                  <a:pos x="21" y="100"/>
                </a:cxn>
                <a:cxn ang="0">
                  <a:pos x="0" y="100"/>
                </a:cxn>
                <a:cxn ang="0">
                  <a:pos x="0" y="0"/>
                </a:cxn>
                <a:cxn ang="0">
                  <a:pos x="21" y="0"/>
                </a:cxn>
              </a:cxnLst>
              <a:rect l="0" t="0" r="r" b="b"/>
              <a:pathLst>
                <a:path w="62" h="100">
                  <a:moveTo>
                    <a:pt x="21" y="0"/>
                  </a:moveTo>
                  <a:lnTo>
                    <a:pt x="21" y="44"/>
                  </a:lnTo>
                  <a:lnTo>
                    <a:pt x="21" y="44"/>
                  </a:lnTo>
                  <a:lnTo>
                    <a:pt x="21" y="44"/>
                  </a:lnTo>
                  <a:lnTo>
                    <a:pt x="24" y="41"/>
                  </a:lnTo>
                  <a:lnTo>
                    <a:pt x="29" y="36"/>
                  </a:lnTo>
                  <a:lnTo>
                    <a:pt x="33" y="35"/>
                  </a:lnTo>
                  <a:lnTo>
                    <a:pt x="40" y="35"/>
                  </a:lnTo>
                  <a:lnTo>
                    <a:pt x="40" y="35"/>
                  </a:lnTo>
                  <a:lnTo>
                    <a:pt x="46" y="35"/>
                  </a:lnTo>
                  <a:lnTo>
                    <a:pt x="51" y="36"/>
                  </a:lnTo>
                  <a:lnTo>
                    <a:pt x="54" y="39"/>
                  </a:lnTo>
                  <a:lnTo>
                    <a:pt x="57" y="42"/>
                  </a:lnTo>
                  <a:lnTo>
                    <a:pt x="60" y="47"/>
                  </a:lnTo>
                  <a:lnTo>
                    <a:pt x="62" y="52"/>
                  </a:lnTo>
                  <a:lnTo>
                    <a:pt x="62" y="65"/>
                  </a:lnTo>
                  <a:lnTo>
                    <a:pt x="62" y="100"/>
                  </a:lnTo>
                  <a:lnTo>
                    <a:pt x="41" y="100"/>
                  </a:lnTo>
                  <a:lnTo>
                    <a:pt x="41" y="68"/>
                  </a:lnTo>
                  <a:lnTo>
                    <a:pt x="41" y="68"/>
                  </a:lnTo>
                  <a:lnTo>
                    <a:pt x="41" y="63"/>
                  </a:lnTo>
                  <a:lnTo>
                    <a:pt x="41" y="57"/>
                  </a:lnTo>
                  <a:lnTo>
                    <a:pt x="38" y="54"/>
                  </a:lnTo>
                  <a:lnTo>
                    <a:pt x="35" y="52"/>
                  </a:lnTo>
                  <a:lnTo>
                    <a:pt x="32" y="52"/>
                  </a:lnTo>
                  <a:lnTo>
                    <a:pt x="32" y="52"/>
                  </a:lnTo>
                  <a:lnTo>
                    <a:pt x="27" y="52"/>
                  </a:lnTo>
                  <a:lnTo>
                    <a:pt x="22" y="55"/>
                  </a:lnTo>
                  <a:lnTo>
                    <a:pt x="21" y="62"/>
                  </a:lnTo>
                  <a:lnTo>
                    <a:pt x="21" y="68"/>
                  </a:lnTo>
                  <a:lnTo>
                    <a:pt x="21" y="100"/>
                  </a:lnTo>
                  <a:lnTo>
                    <a:pt x="0" y="100"/>
                  </a:lnTo>
                  <a:lnTo>
                    <a:pt x="0" y="0"/>
                  </a:lnTo>
                  <a:lnTo>
                    <a:pt x="21" y="0"/>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6" name="Freeform 312"/>
            <p:cNvSpPr>
              <a:spLocks noChangeAspect="1"/>
            </p:cNvSpPr>
            <p:nvPr userDrawn="1"/>
          </p:nvSpPr>
          <p:spPr bwMode="auto">
            <a:xfrm>
              <a:off x="4678781" y="6080213"/>
              <a:ext cx="150627" cy="246992"/>
            </a:xfrm>
            <a:custGeom>
              <a:avLst/>
              <a:gdLst/>
              <a:ahLst/>
              <a:cxnLst>
                <a:cxn ang="0">
                  <a:pos x="32" y="35"/>
                </a:cxn>
                <a:cxn ang="0">
                  <a:pos x="49" y="35"/>
                </a:cxn>
                <a:cxn ang="0">
                  <a:pos x="49" y="19"/>
                </a:cxn>
                <a:cxn ang="0">
                  <a:pos x="32" y="19"/>
                </a:cxn>
                <a:cxn ang="0">
                  <a:pos x="32" y="0"/>
                </a:cxn>
                <a:cxn ang="0">
                  <a:pos x="13" y="0"/>
                </a:cxn>
                <a:cxn ang="0">
                  <a:pos x="13" y="19"/>
                </a:cxn>
                <a:cxn ang="0">
                  <a:pos x="0" y="19"/>
                </a:cxn>
                <a:cxn ang="0">
                  <a:pos x="0" y="35"/>
                </a:cxn>
                <a:cxn ang="0">
                  <a:pos x="13" y="35"/>
                </a:cxn>
                <a:cxn ang="0">
                  <a:pos x="13" y="83"/>
                </a:cxn>
                <a:cxn ang="0">
                  <a:pos x="32" y="83"/>
                </a:cxn>
                <a:cxn ang="0">
                  <a:pos x="32" y="35"/>
                </a:cxn>
              </a:cxnLst>
              <a:rect l="0" t="0" r="r" b="b"/>
              <a:pathLst>
                <a:path w="49" h="83">
                  <a:moveTo>
                    <a:pt x="32" y="35"/>
                  </a:moveTo>
                  <a:lnTo>
                    <a:pt x="49" y="35"/>
                  </a:lnTo>
                  <a:lnTo>
                    <a:pt x="49" y="19"/>
                  </a:lnTo>
                  <a:lnTo>
                    <a:pt x="32" y="19"/>
                  </a:lnTo>
                  <a:lnTo>
                    <a:pt x="32" y="0"/>
                  </a:lnTo>
                  <a:lnTo>
                    <a:pt x="13" y="0"/>
                  </a:lnTo>
                  <a:lnTo>
                    <a:pt x="13" y="19"/>
                  </a:lnTo>
                  <a:lnTo>
                    <a:pt x="0" y="19"/>
                  </a:lnTo>
                  <a:lnTo>
                    <a:pt x="0" y="35"/>
                  </a:lnTo>
                  <a:lnTo>
                    <a:pt x="13" y="35"/>
                  </a:lnTo>
                  <a:lnTo>
                    <a:pt x="13" y="83"/>
                  </a:lnTo>
                  <a:lnTo>
                    <a:pt x="32" y="83"/>
                  </a:lnTo>
                  <a:lnTo>
                    <a:pt x="32" y="3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7" name="Freeform 313"/>
            <p:cNvSpPr>
              <a:spLocks noChangeAspect="1"/>
            </p:cNvSpPr>
            <p:nvPr userDrawn="1"/>
          </p:nvSpPr>
          <p:spPr bwMode="auto">
            <a:xfrm>
              <a:off x="6040449" y="6080213"/>
              <a:ext cx="138577" cy="246992"/>
            </a:xfrm>
            <a:custGeom>
              <a:avLst/>
              <a:gdLst/>
              <a:ahLst/>
              <a:cxnLst>
                <a:cxn ang="0">
                  <a:pos x="32" y="35"/>
                </a:cxn>
                <a:cxn ang="0">
                  <a:pos x="49" y="35"/>
                </a:cxn>
                <a:cxn ang="0">
                  <a:pos x="49" y="19"/>
                </a:cxn>
                <a:cxn ang="0">
                  <a:pos x="32" y="19"/>
                </a:cxn>
                <a:cxn ang="0">
                  <a:pos x="32" y="0"/>
                </a:cxn>
                <a:cxn ang="0">
                  <a:pos x="13" y="0"/>
                </a:cxn>
                <a:cxn ang="0">
                  <a:pos x="13" y="19"/>
                </a:cxn>
                <a:cxn ang="0">
                  <a:pos x="0" y="19"/>
                </a:cxn>
                <a:cxn ang="0">
                  <a:pos x="0" y="35"/>
                </a:cxn>
                <a:cxn ang="0">
                  <a:pos x="13" y="35"/>
                </a:cxn>
                <a:cxn ang="0">
                  <a:pos x="13" y="83"/>
                </a:cxn>
                <a:cxn ang="0">
                  <a:pos x="32" y="83"/>
                </a:cxn>
                <a:cxn ang="0">
                  <a:pos x="32" y="35"/>
                </a:cxn>
              </a:cxnLst>
              <a:rect l="0" t="0" r="r" b="b"/>
              <a:pathLst>
                <a:path w="49" h="83">
                  <a:moveTo>
                    <a:pt x="32" y="35"/>
                  </a:moveTo>
                  <a:lnTo>
                    <a:pt x="49" y="35"/>
                  </a:lnTo>
                  <a:lnTo>
                    <a:pt x="49" y="19"/>
                  </a:lnTo>
                  <a:lnTo>
                    <a:pt x="32" y="19"/>
                  </a:lnTo>
                  <a:lnTo>
                    <a:pt x="32" y="0"/>
                  </a:lnTo>
                  <a:lnTo>
                    <a:pt x="13" y="0"/>
                  </a:lnTo>
                  <a:lnTo>
                    <a:pt x="13" y="19"/>
                  </a:lnTo>
                  <a:lnTo>
                    <a:pt x="0" y="19"/>
                  </a:lnTo>
                  <a:lnTo>
                    <a:pt x="0" y="35"/>
                  </a:lnTo>
                  <a:lnTo>
                    <a:pt x="13" y="35"/>
                  </a:lnTo>
                  <a:lnTo>
                    <a:pt x="13" y="83"/>
                  </a:lnTo>
                  <a:lnTo>
                    <a:pt x="32" y="83"/>
                  </a:lnTo>
                  <a:lnTo>
                    <a:pt x="32" y="35"/>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8" name="Freeform 314"/>
            <p:cNvSpPr>
              <a:spLocks noChangeAspect="1"/>
            </p:cNvSpPr>
            <p:nvPr userDrawn="1"/>
          </p:nvSpPr>
          <p:spPr bwMode="auto">
            <a:xfrm>
              <a:off x="5552418" y="6032019"/>
              <a:ext cx="150627" cy="295186"/>
            </a:xfrm>
            <a:custGeom>
              <a:avLst/>
              <a:gdLst/>
              <a:ahLst/>
              <a:cxnLst>
                <a:cxn ang="0">
                  <a:pos x="13" y="54"/>
                </a:cxn>
                <a:cxn ang="0">
                  <a:pos x="0" y="54"/>
                </a:cxn>
                <a:cxn ang="0">
                  <a:pos x="0" y="38"/>
                </a:cxn>
                <a:cxn ang="0">
                  <a:pos x="13" y="38"/>
                </a:cxn>
                <a:cxn ang="0">
                  <a:pos x="13" y="25"/>
                </a:cxn>
                <a:cxn ang="0">
                  <a:pos x="13" y="25"/>
                </a:cxn>
                <a:cxn ang="0">
                  <a:pos x="13" y="21"/>
                </a:cxn>
                <a:cxn ang="0">
                  <a:pos x="15" y="14"/>
                </a:cxn>
                <a:cxn ang="0">
                  <a:pos x="18" y="10"/>
                </a:cxn>
                <a:cxn ang="0">
                  <a:pos x="21" y="6"/>
                </a:cxn>
                <a:cxn ang="0">
                  <a:pos x="24" y="3"/>
                </a:cxn>
                <a:cxn ang="0">
                  <a:pos x="29" y="2"/>
                </a:cxn>
                <a:cxn ang="0">
                  <a:pos x="40" y="0"/>
                </a:cxn>
                <a:cxn ang="0">
                  <a:pos x="40" y="0"/>
                </a:cxn>
                <a:cxn ang="0">
                  <a:pos x="50" y="2"/>
                </a:cxn>
                <a:cxn ang="0">
                  <a:pos x="50" y="17"/>
                </a:cxn>
                <a:cxn ang="0">
                  <a:pos x="50" y="17"/>
                </a:cxn>
                <a:cxn ang="0">
                  <a:pos x="43" y="16"/>
                </a:cxn>
                <a:cxn ang="0">
                  <a:pos x="43" y="16"/>
                </a:cxn>
                <a:cxn ang="0">
                  <a:pos x="40" y="17"/>
                </a:cxn>
                <a:cxn ang="0">
                  <a:pos x="37" y="19"/>
                </a:cxn>
                <a:cxn ang="0">
                  <a:pos x="34" y="22"/>
                </a:cxn>
                <a:cxn ang="0">
                  <a:pos x="34" y="27"/>
                </a:cxn>
                <a:cxn ang="0">
                  <a:pos x="34" y="38"/>
                </a:cxn>
                <a:cxn ang="0">
                  <a:pos x="48" y="38"/>
                </a:cxn>
                <a:cxn ang="0">
                  <a:pos x="48" y="54"/>
                </a:cxn>
                <a:cxn ang="0">
                  <a:pos x="34" y="54"/>
                </a:cxn>
                <a:cxn ang="0">
                  <a:pos x="34" y="102"/>
                </a:cxn>
                <a:cxn ang="0">
                  <a:pos x="13" y="102"/>
                </a:cxn>
                <a:cxn ang="0">
                  <a:pos x="13" y="54"/>
                </a:cxn>
              </a:cxnLst>
              <a:rect l="0" t="0" r="r" b="b"/>
              <a:pathLst>
                <a:path w="50" h="102">
                  <a:moveTo>
                    <a:pt x="13" y="54"/>
                  </a:moveTo>
                  <a:lnTo>
                    <a:pt x="0" y="54"/>
                  </a:lnTo>
                  <a:lnTo>
                    <a:pt x="0" y="38"/>
                  </a:lnTo>
                  <a:lnTo>
                    <a:pt x="13" y="38"/>
                  </a:lnTo>
                  <a:lnTo>
                    <a:pt x="13" y="25"/>
                  </a:lnTo>
                  <a:lnTo>
                    <a:pt x="13" y="25"/>
                  </a:lnTo>
                  <a:lnTo>
                    <a:pt x="13" y="21"/>
                  </a:lnTo>
                  <a:lnTo>
                    <a:pt x="15" y="14"/>
                  </a:lnTo>
                  <a:lnTo>
                    <a:pt x="18" y="10"/>
                  </a:lnTo>
                  <a:lnTo>
                    <a:pt x="21" y="6"/>
                  </a:lnTo>
                  <a:lnTo>
                    <a:pt x="24" y="3"/>
                  </a:lnTo>
                  <a:lnTo>
                    <a:pt x="29" y="2"/>
                  </a:lnTo>
                  <a:lnTo>
                    <a:pt x="40" y="0"/>
                  </a:lnTo>
                  <a:lnTo>
                    <a:pt x="40" y="0"/>
                  </a:lnTo>
                  <a:lnTo>
                    <a:pt x="50" y="2"/>
                  </a:lnTo>
                  <a:lnTo>
                    <a:pt x="50" y="17"/>
                  </a:lnTo>
                  <a:lnTo>
                    <a:pt x="50" y="17"/>
                  </a:lnTo>
                  <a:lnTo>
                    <a:pt x="43" y="16"/>
                  </a:lnTo>
                  <a:lnTo>
                    <a:pt x="43" y="16"/>
                  </a:lnTo>
                  <a:lnTo>
                    <a:pt x="40" y="17"/>
                  </a:lnTo>
                  <a:lnTo>
                    <a:pt x="37" y="19"/>
                  </a:lnTo>
                  <a:lnTo>
                    <a:pt x="34" y="22"/>
                  </a:lnTo>
                  <a:lnTo>
                    <a:pt x="34" y="27"/>
                  </a:lnTo>
                  <a:lnTo>
                    <a:pt x="34" y="38"/>
                  </a:lnTo>
                  <a:lnTo>
                    <a:pt x="48" y="38"/>
                  </a:lnTo>
                  <a:lnTo>
                    <a:pt x="48" y="54"/>
                  </a:lnTo>
                  <a:lnTo>
                    <a:pt x="34" y="54"/>
                  </a:lnTo>
                  <a:lnTo>
                    <a:pt x="34" y="102"/>
                  </a:lnTo>
                  <a:lnTo>
                    <a:pt x="13" y="102"/>
                  </a:lnTo>
                  <a:lnTo>
                    <a:pt x="13" y="54"/>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sp>
          <p:nvSpPr>
            <p:cNvPr id="59" name="Freeform 315"/>
            <p:cNvSpPr>
              <a:spLocks noChangeAspect="1" noEditPoints="1"/>
            </p:cNvSpPr>
            <p:nvPr userDrawn="1"/>
          </p:nvSpPr>
          <p:spPr bwMode="auto">
            <a:xfrm>
              <a:off x="2359126" y="6044068"/>
              <a:ext cx="247028" cy="283137"/>
            </a:xfrm>
            <a:custGeom>
              <a:avLst/>
              <a:gdLst/>
              <a:ahLst/>
              <a:cxnLst>
                <a:cxn ang="0">
                  <a:pos x="82" y="48"/>
                </a:cxn>
                <a:cxn ang="0">
                  <a:pos x="82" y="48"/>
                </a:cxn>
                <a:cxn ang="0">
                  <a:pos x="82" y="57"/>
                </a:cxn>
                <a:cxn ang="0">
                  <a:pos x="79" y="67"/>
                </a:cxn>
                <a:cxn ang="0">
                  <a:pos x="74" y="75"/>
                </a:cxn>
                <a:cxn ang="0">
                  <a:pos x="69" y="81"/>
                </a:cxn>
                <a:cxn ang="0">
                  <a:pos x="61" y="86"/>
                </a:cxn>
                <a:cxn ang="0">
                  <a:pos x="52" y="90"/>
                </a:cxn>
                <a:cxn ang="0">
                  <a:pos x="41" y="94"/>
                </a:cxn>
                <a:cxn ang="0">
                  <a:pos x="30" y="94"/>
                </a:cxn>
                <a:cxn ang="0">
                  <a:pos x="0" y="94"/>
                </a:cxn>
                <a:cxn ang="0">
                  <a:pos x="0" y="0"/>
                </a:cxn>
                <a:cxn ang="0">
                  <a:pos x="30" y="0"/>
                </a:cxn>
                <a:cxn ang="0">
                  <a:pos x="30" y="0"/>
                </a:cxn>
                <a:cxn ang="0">
                  <a:pos x="41" y="2"/>
                </a:cxn>
                <a:cxn ang="0">
                  <a:pos x="52" y="3"/>
                </a:cxn>
                <a:cxn ang="0">
                  <a:pos x="61" y="8"/>
                </a:cxn>
                <a:cxn ang="0">
                  <a:pos x="69" y="13"/>
                </a:cxn>
                <a:cxn ang="0">
                  <a:pos x="74" y="21"/>
                </a:cxn>
                <a:cxn ang="0">
                  <a:pos x="79" y="29"/>
                </a:cxn>
                <a:cxn ang="0">
                  <a:pos x="82" y="36"/>
                </a:cxn>
                <a:cxn ang="0">
                  <a:pos x="82" y="48"/>
                </a:cxn>
                <a:cxn ang="0">
                  <a:pos x="82" y="48"/>
                </a:cxn>
                <a:cxn ang="0">
                  <a:pos x="30" y="19"/>
                </a:cxn>
                <a:cxn ang="0">
                  <a:pos x="20" y="19"/>
                </a:cxn>
                <a:cxn ang="0">
                  <a:pos x="20" y="75"/>
                </a:cxn>
                <a:cxn ang="0">
                  <a:pos x="30" y="75"/>
                </a:cxn>
                <a:cxn ang="0">
                  <a:pos x="30" y="75"/>
                </a:cxn>
                <a:cxn ang="0">
                  <a:pos x="42" y="73"/>
                </a:cxn>
                <a:cxn ang="0">
                  <a:pos x="47" y="71"/>
                </a:cxn>
                <a:cxn ang="0">
                  <a:pos x="52" y="68"/>
                </a:cxn>
                <a:cxn ang="0">
                  <a:pos x="55" y="63"/>
                </a:cxn>
                <a:cxn ang="0">
                  <a:pos x="58" y="59"/>
                </a:cxn>
                <a:cxn ang="0">
                  <a:pos x="60" y="54"/>
                </a:cxn>
                <a:cxn ang="0">
                  <a:pos x="61" y="48"/>
                </a:cxn>
                <a:cxn ang="0">
                  <a:pos x="61" y="48"/>
                </a:cxn>
                <a:cxn ang="0">
                  <a:pos x="60" y="41"/>
                </a:cxn>
                <a:cxn ang="0">
                  <a:pos x="58" y="35"/>
                </a:cxn>
                <a:cxn ang="0">
                  <a:pos x="55" y="30"/>
                </a:cxn>
                <a:cxn ang="0">
                  <a:pos x="52" y="25"/>
                </a:cxn>
                <a:cxn ang="0">
                  <a:pos x="47" y="24"/>
                </a:cxn>
                <a:cxn ang="0">
                  <a:pos x="42" y="21"/>
                </a:cxn>
                <a:cxn ang="0">
                  <a:pos x="30" y="19"/>
                </a:cxn>
                <a:cxn ang="0">
                  <a:pos x="30" y="19"/>
                </a:cxn>
              </a:cxnLst>
              <a:rect l="0" t="0" r="r" b="b"/>
              <a:pathLst>
                <a:path w="82" h="94">
                  <a:moveTo>
                    <a:pt x="82" y="48"/>
                  </a:moveTo>
                  <a:lnTo>
                    <a:pt x="82" y="48"/>
                  </a:lnTo>
                  <a:lnTo>
                    <a:pt x="82" y="57"/>
                  </a:lnTo>
                  <a:lnTo>
                    <a:pt x="79" y="67"/>
                  </a:lnTo>
                  <a:lnTo>
                    <a:pt x="74" y="75"/>
                  </a:lnTo>
                  <a:lnTo>
                    <a:pt x="69" y="81"/>
                  </a:lnTo>
                  <a:lnTo>
                    <a:pt x="61" y="86"/>
                  </a:lnTo>
                  <a:lnTo>
                    <a:pt x="52" y="90"/>
                  </a:lnTo>
                  <a:lnTo>
                    <a:pt x="41" y="94"/>
                  </a:lnTo>
                  <a:lnTo>
                    <a:pt x="30" y="94"/>
                  </a:lnTo>
                  <a:lnTo>
                    <a:pt x="0" y="94"/>
                  </a:lnTo>
                  <a:lnTo>
                    <a:pt x="0" y="0"/>
                  </a:lnTo>
                  <a:lnTo>
                    <a:pt x="30" y="0"/>
                  </a:lnTo>
                  <a:lnTo>
                    <a:pt x="30" y="0"/>
                  </a:lnTo>
                  <a:lnTo>
                    <a:pt x="41" y="2"/>
                  </a:lnTo>
                  <a:lnTo>
                    <a:pt x="52" y="3"/>
                  </a:lnTo>
                  <a:lnTo>
                    <a:pt x="61" y="8"/>
                  </a:lnTo>
                  <a:lnTo>
                    <a:pt x="69" y="13"/>
                  </a:lnTo>
                  <a:lnTo>
                    <a:pt x="74" y="21"/>
                  </a:lnTo>
                  <a:lnTo>
                    <a:pt x="79" y="29"/>
                  </a:lnTo>
                  <a:lnTo>
                    <a:pt x="82" y="36"/>
                  </a:lnTo>
                  <a:lnTo>
                    <a:pt x="82" y="48"/>
                  </a:lnTo>
                  <a:lnTo>
                    <a:pt x="82" y="48"/>
                  </a:lnTo>
                  <a:close/>
                  <a:moveTo>
                    <a:pt x="30" y="19"/>
                  </a:moveTo>
                  <a:lnTo>
                    <a:pt x="20" y="19"/>
                  </a:lnTo>
                  <a:lnTo>
                    <a:pt x="20" y="75"/>
                  </a:lnTo>
                  <a:lnTo>
                    <a:pt x="30" y="75"/>
                  </a:lnTo>
                  <a:lnTo>
                    <a:pt x="30" y="75"/>
                  </a:lnTo>
                  <a:lnTo>
                    <a:pt x="42" y="73"/>
                  </a:lnTo>
                  <a:lnTo>
                    <a:pt x="47" y="71"/>
                  </a:lnTo>
                  <a:lnTo>
                    <a:pt x="52" y="68"/>
                  </a:lnTo>
                  <a:lnTo>
                    <a:pt x="55" y="63"/>
                  </a:lnTo>
                  <a:lnTo>
                    <a:pt x="58" y="59"/>
                  </a:lnTo>
                  <a:lnTo>
                    <a:pt x="60" y="54"/>
                  </a:lnTo>
                  <a:lnTo>
                    <a:pt x="61" y="48"/>
                  </a:lnTo>
                  <a:lnTo>
                    <a:pt x="61" y="48"/>
                  </a:lnTo>
                  <a:lnTo>
                    <a:pt x="60" y="41"/>
                  </a:lnTo>
                  <a:lnTo>
                    <a:pt x="58" y="35"/>
                  </a:lnTo>
                  <a:lnTo>
                    <a:pt x="55" y="30"/>
                  </a:lnTo>
                  <a:lnTo>
                    <a:pt x="52" y="25"/>
                  </a:lnTo>
                  <a:lnTo>
                    <a:pt x="47" y="24"/>
                  </a:lnTo>
                  <a:lnTo>
                    <a:pt x="42" y="21"/>
                  </a:lnTo>
                  <a:lnTo>
                    <a:pt x="30" y="19"/>
                  </a:lnTo>
                  <a:lnTo>
                    <a:pt x="30" y="19"/>
                  </a:lnTo>
                  <a:close/>
                </a:path>
              </a:pathLst>
            </a:custGeom>
            <a:solidFill>
              <a:srgbClr val="0099D9"/>
            </a:solidFill>
            <a:ln w="9525">
              <a:noFill/>
              <a:round/>
              <a:headEnd/>
              <a:tailEnd/>
            </a:ln>
          </p:spPr>
          <p:txBody>
            <a:bodyPr/>
            <a:lstStyle/>
            <a:p>
              <a:pPr>
                <a:defRPr/>
              </a:pPr>
              <a:endParaRPr lang="ja-JP" altLang="en-US" dirty="0">
                <a:solidFill>
                  <a:prstClr val="black"/>
                </a:solidFill>
              </a:endParaRPr>
            </a:p>
          </p:txBody>
        </p:sp>
      </p:grpSp>
    </p:spTree>
    <p:extLst>
      <p:ext uri="{BB962C8B-B14F-4D97-AF65-F5344CB8AC3E}">
        <p14:creationId xmlns:p14="http://schemas.microsoft.com/office/powerpoint/2010/main" val="27345972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userDrawn="1">
  <p:cSld name="2_タイトル スライド">
    <p:spTree>
      <p:nvGrpSpPr>
        <p:cNvPr id="1" name=""/>
        <p:cNvGrpSpPr/>
        <p:nvPr/>
      </p:nvGrpSpPr>
      <p:grpSpPr>
        <a:xfrm>
          <a:off x="0" y="0"/>
          <a:ext cx="0" cy="0"/>
          <a:chOff x="0" y="0"/>
          <a:chExt cx="0" cy="0"/>
        </a:xfrm>
      </p:grpSpPr>
      <p:sp>
        <p:nvSpPr>
          <p:cNvPr id="3158" name="正方形/長方形 3157"/>
          <p:cNvSpPr/>
          <p:nvPr userDrawn="1"/>
        </p:nvSpPr>
        <p:spPr>
          <a:xfrm>
            <a:off x="0" y="1700808"/>
            <a:ext cx="9906000" cy="1800200"/>
          </a:xfrm>
          <a:prstGeom prst="rect">
            <a:avLst/>
          </a:prstGeom>
          <a:gradFill flip="none" rotWithShape="1">
            <a:gsLst>
              <a:gs pos="0">
                <a:schemeClr val="bg1"/>
              </a:gs>
              <a:gs pos="95000">
                <a:srgbClr val="A2BBDC"/>
              </a:gs>
              <a:gs pos="85000">
                <a:srgbClr val="3D6AA7"/>
              </a:gs>
              <a:gs pos="15000">
                <a:srgbClr val="3D6AA7"/>
              </a:gs>
              <a:gs pos="5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
        <p:nvSpPr>
          <p:cNvPr id="68" name="テキスト プレースホルダ 64"/>
          <p:cNvSpPr>
            <a:spLocks noGrp="1"/>
          </p:cNvSpPr>
          <p:nvPr>
            <p:ph type="body" sz="quarter" idx="11"/>
          </p:nvPr>
        </p:nvSpPr>
        <p:spPr>
          <a:xfrm>
            <a:off x="3440833" y="5445224"/>
            <a:ext cx="3024336" cy="288032"/>
          </a:xfrm>
        </p:spPr>
        <p:txBody>
          <a:bodyPr lIns="0" rIns="0" anchor="ctr" anchorCtr="0"/>
          <a:lstStyle>
            <a:lvl1pPr marL="0" indent="0" algn="ctr">
              <a:spcBef>
                <a:spcPts val="0"/>
              </a:spcBef>
              <a:buNone/>
              <a:defRPr sz="1600">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sp>
        <p:nvSpPr>
          <p:cNvPr id="69" name="テキスト プレースホルダ 64"/>
          <p:cNvSpPr>
            <a:spLocks noGrp="1"/>
          </p:cNvSpPr>
          <p:nvPr>
            <p:ph type="body" sz="quarter" idx="12"/>
          </p:nvPr>
        </p:nvSpPr>
        <p:spPr>
          <a:xfrm>
            <a:off x="3440833" y="5805264"/>
            <a:ext cx="3024336" cy="360040"/>
          </a:xfrm>
        </p:spPr>
        <p:txBody>
          <a:bodyPr lIns="0" rIns="0" anchor="ctr" anchorCtr="0"/>
          <a:lstStyle>
            <a:lvl1pPr marL="0" indent="0" algn="ctr">
              <a:buNone/>
              <a:defRPr sz="2000" b="1">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pic>
        <p:nvPicPr>
          <p:cNvPr id="83" name="Nomura Research Institute India Pacific Pvt. Ltd." hidden="1"/>
          <p:cNvPicPr>
            <a:picLocks noChangeAspect="1"/>
          </p:cNvPicPr>
          <p:nvPr userDrawn="1"/>
        </p:nvPicPr>
        <p:blipFill>
          <a:blip r:embed="rId2" cstate="print"/>
          <a:srcRect/>
          <a:stretch>
            <a:fillRect/>
          </a:stretch>
        </p:blipFill>
        <p:spPr bwMode="auto">
          <a:xfrm>
            <a:off x="7604325" y="150019"/>
            <a:ext cx="2016000" cy="284945"/>
          </a:xfrm>
          <a:prstGeom prst="rect">
            <a:avLst/>
          </a:prstGeom>
          <a:noFill/>
          <a:ln w="9525">
            <a:noFill/>
            <a:miter lim="800000"/>
            <a:headEnd/>
            <a:tailEnd/>
          </a:ln>
        </p:spPr>
      </p:pic>
      <p:pic>
        <p:nvPicPr>
          <p:cNvPr id="81" name="Nomura Research Institute Hong Kong Limited." descr="C:\Documents and Settings\s-suzuki\デスクトップ\hk_logo00.jpg" hidden="1"/>
          <p:cNvPicPr>
            <a:picLocks noChangeAspect="1" noChangeArrowheads="1"/>
          </p:cNvPicPr>
          <p:nvPr userDrawn="1"/>
        </p:nvPicPr>
        <p:blipFill>
          <a:blip r:embed="rId3" cstate="print"/>
          <a:srcRect/>
          <a:stretch>
            <a:fillRect/>
          </a:stretch>
        </p:blipFill>
        <p:spPr bwMode="auto">
          <a:xfrm>
            <a:off x="7620334" y="154781"/>
            <a:ext cx="1754880" cy="288000"/>
          </a:xfrm>
          <a:prstGeom prst="rect">
            <a:avLst/>
          </a:prstGeom>
          <a:noFill/>
        </p:spPr>
      </p:pic>
      <p:pic>
        <p:nvPicPr>
          <p:cNvPr id="84" name="Nomura Research Institute Asia Pacific Pte. Ltd." hidden="1"/>
          <p:cNvPicPr/>
          <p:nvPr userDrawn="1"/>
        </p:nvPicPr>
        <p:blipFill>
          <a:blip r:embed="rId4" cstate="print"/>
          <a:srcRect/>
          <a:stretch>
            <a:fillRect/>
          </a:stretch>
        </p:blipFill>
        <p:spPr bwMode="auto">
          <a:xfrm>
            <a:off x="7570383" y="142876"/>
            <a:ext cx="2037904" cy="287080"/>
          </a:xfrm>
          <a:prstGeom prst="rect">
            <a:avLst/>
          </a:prstGeom>
          <a:noFill/>
          <a:ln w="9525">
            <a:noFill/>
            <a:miter lim="800000"/>
            <a:headEnd/>
            <a:tailEnd/>
          </a:ln>
        </p:spPr>
      </p:pic>
      <p:pic>
        <p:nvPicPr>
          <p:cNvPr id="79" name="野村総研（大連）" descr="C:\Documents and Settings\s-suzuki\デスクトップ\dl_logo03.jpg" hidden="1"/>
          <p:cNvPicPr>
            <a:picLocks noChangeAspect="1" noChangeArrowheads="1"/>
          </p:cNvPicPr>
          <p:nvPr userDrawn="1"/>
        </p:nvPicPr>
        <p:blipFill>
          <a:blip r:embed="rId5" cstate="print"/>
          <a:srcRect/>
          <a:stretch>
            <a:fillRect/>
          </a:stretch>
        </p:blipFill>
        <p:spPr bwMode="auto">
          <a:xfrm>
            <a:off x="7607382" y="150019"/>
            <a:ext cx="1849719" cy="162000"/>
          </a:xfrm>
          <a:prstGeom prst="rect">
            <a:avLst/>
          </a:prstGeom>
          <a:noFill/>
        </p:spPr>
      </p:pic>
      <p:pic>
        <p:nvPicPr>
          <p:cNvPr id="82" name="野村総研（上海）" descr="C:\Documents and Settings\s-suzuki\デスクトップ\sh_logo02.jpg" hidden="1"/>
          <p:cNvPicPr>
            <a:picLocks noChangeAspect="1" noChangeArrowheads="1"/>
          </p:cNvPicPr>
          <p:nvPr userDrawn="1"/>
        </p:nvPicPr>
        <p:blipFill>
          <a:blip r:embed="rId6" cstate="print"/>
          <a:srcRect/>
          <a:stretch>
            <a:fillRect/>
          </a:stretch>
        </p:blipFill>
        <p:spPr bwMode="auto">
          <a:xfrm>
            <a:off x="7593311" y="140495"/>
            <a:ext cx="1837500" cy="176400"/>
          </a:xfrm>
          <a:prstGeom prst="rect">
            <a:avLst/>
          </a:prstGeom>
          <a:noFill/>
        </p:spPr>
      </p:pic>
      <p:pic>
        <p:nvPicPr>
          <p:cNvPr id="67" name="野村総研（北京）" descr="nri_北京.jpg" hidden="1"/>
          <p:cNvPicPr>
            <a:picLocks noChangeAspect="1"/>
          </p:cNvPicPr>
          <p:nvPr userDrawn="1"/>
        </p:nvPicPr>
        <p:blipFill>
          <a:blip r:embed="rId7" cstate="print"/>
          <a:srcRect r="2216"/>
          <a:stretch>
            <a:fillRect/>
          </a:stretch>
        </p:blipFill>
        <p:spPr>
          <a:xfrm>
            <a:off x="7571029" y="116685"/>
            <a:ext cx="2150106" cy="224281"/>
          </a:xfrm>
          <a:prstGeom prst="rect">
            <a:avLst/>
          </a:prstGeom>
        </p:spPr>
      </p:pic>
      <p:pic>
        <p:nvPicPr>
          <p:cNvPr id="80" name="Nomura Research Institute Europe Limited" descr="C:\Documents and Settings\s-suzuki\デスクトップ\e_logo00.jpg" hidden="1"/>
          <p:cNvPicPr>
            <a:picLocks noChangeAspect="1" noChangeArrowheads="1"/>
          </p:cNvPicPr>
          <p:nvPr userDrawn="1"/>
        </p:nvPicPr>
        <p:blipFill>
          <a:blip r:embed="rId8" cstate="print"/>
          <a:srcRect/>
          <a:stretch>
            <a:fillRect/>
          </a:stretch>
        </p:blipFill>
        <p:spPr bwMode="auto">
          <a:xfrm>
            <a:off x="7619137" y="152400"/>
            <a:ext cx="1852444" cy="288000"/>
          </a:xfrm>
          <a:prstGeom prst="rect">
            <a:avLst/>
          </a:prstGeom>
          <a:noFill/>
        </p:spPr>
      </p:pic>
      <p:pic>
        <p:nvPicPr>
          <p:cNvPr id="72" name="Nomura Research Institute America, Inc." descr="nri_america.jpg" hidden="1"/>
          <p:cNvPicPr>
            <a:picLocks noChangeAspect="1"/>
          </p:cNvPicPr>
          <p:nvPr userDrawn="1"/>
        </p:nvPicPr>
        <p:blipFill>
          <a:blip r:embed="rId9" cstate="print"/>
          <a:stretch>
            <a:fillRect/>
          </a:stretch>
        </p:blipFill>
        <p:spPr>
          <a:xfrm>
            <a:off x="7616846" y="152400"/>
            <a:ext cx="1800050" cy="291184"/>
          </a:xfrm>
          <a:prstGeom prst="rect">
            <a:avLst/>
          </a:prstGeom>
        </p:spPr>
      </p:pic>
      <p:pic>
        <p:nvPicPr>
          <p:cNvPr id="85" name="NRIシステムテクノ" hidden="1"/>
          <p:cNvPicPr>
            <a:picLocks noChangeAspect="1"/>
          </p:cNvPicPr>
          <p:nvPr userDrawn="1"/>
        </p:nvPicPr>
        <p:blipFill>
          <a:blip r:embed="rId10" cstate="print"/>
          <a:srcRect/>
          <a:stretch>
            <a:fillRect/>
          </a:stretch>
        </p:blipFill>
        <p:spPr bwMode="auto">
          <a:xfrm>
            <a:off x="7600976" y="147638"/>
            <a:ext cx="1208119" cy="162000"/>
          </a:xfrm>
          <a:prstGeom prst="rect">
            <a:avLst/>
          </a:prstGeom>
          <a:noFill/>
          <a:ln w="9525">
            <a:noFill/>
            <a:miter lim="800000"/>
            <a:headEnd/>
            <a:tailEnd/>
          </a:ln>
        </p:spPr>
      </p:pic>
      <p:pic>
        <p:nvPicPr>
          <p:cNvPr id="76" name="NRIプロセスイノベーション" descr="C:\Documents and Settings\s-suzuki\デスクトップ\pro_J_01.jpg" hidden="1"/>
          <p:cNvPicPr>
            <a:picLocks noChangeAspect="1" noChangeArrowheads="1"/>
          </p:cNvPicPr>
          <p:nvPr userDrawn="1"/>
        </p:nvPicPr>
        <p:blipFill>
          <a:blip r:embed="rId11" cstate="print"/>
          <a:srcRect/>
          <a:stretch>
            <a:fillRect/>
          </a:stretch>
        </p:blipFill>
        <p:spPr bwMode="auto">
          <a:xfrm>
            <a:off x="7608781" y="142876"/>
            <a:ext cx="1667558" cy="165600"/>
          </a:xfrm>
          <a:prstGeom prst="rect">
            <a:avLst/>
          </a:prstGeom>
          <a:noFill/>
        </p:spPr>
      </p:pic>
      <p:pic>
        <p:nvPicPr>
          <p:cNvPr id="75" name="NRI社会情報システム" descr="C:\Documents and Settings\s-suzuki\デスクトップ\sjs_logo00.jpg" hidden="1"/>
          <p:cNvPicPr>
            <a:picLocks noChangeAspect="1" noChangeArrowheads="1"/>
          </p:cNvPicPr>
          <p:nvPr userDrawn="1"/>
        </p:nvPicPr>
        <p:blipFill>
          <a:blip r:embed="rId12" cstate="print"/>
          <a:srcRect/>
          <a:stretch>
            <a:fillRect/>
          </a:stretch>
        </p:blipFill>
        <p:spPr bwMode="auto">
          <a:xfrm>
            <a:off x="7554763" y="121447"/>
            <a:ext cx="1434720" cy="219600"/>
          </a:xfrm>
          <a:prstGeom prst="rect">
            <a:avLst/>
          </a:prstGeom>
          <a:noFill/>
        </p:spPr>
      </p:pic>
      <p:pic>
        <p:nvPicPr>
          <p:cNvPr id="73" name="NRIサイバーパテント" descr="C:\Documents and Settings\s-suzuki\デスクトップ\cp_logo00.jpg" hidden="1"/>
          <p:cNvPicPr>
            <a:picLocks noChangeAspect="1" noChangeArrowheads="1"/>
          </p:cNvPicPr>
          <p:nvPr userDrawn="1"/>
        </p:nvPicPr>
        <p:blipFill>
          <a:blip r:embed="rId13" cstate="print"/>
          <a:srcRect/>
          <a:stretch>
            <a:fillRect/>
          </a:stretch>
        </p:blipFill>
        <p:spPr bwMode="auto">
          <a:xfrm>
            <a:off x="7595712" y="133352"/>
            <a:ext cx="1394924" cy="201600"/>
          </a:xfrm>
          <a:prstGeom prst="rect">
            <a:avLst/>
          </a:prstGeom>
          <a:noFill/>
        </p:spPr>
      </p:pic>
      <p:pic>
        <p:nvPicPr>
          <p:cNvPr id="74" name="NRIデータiテック" descr="C:\Documents and Settings\s-suzuki\デスクトップ\itech_logo00.jpg" hidden="1"/>
          <p:cNvPicPr>
            <a:picLocks noChangeAspect="1" noChangeArrowheads="1"/>
          </p:cNvPicPr>
          <p:nvPr userDrawn="1"/>
        </p:nvPicPr>
        <p:blipFill>
          <a:blip r:embed="rId14" cstate="print"/>
          <a:srcRect/>
          <a:stretch>
            <a:fillRect/>
          </a:stretch>
        </p:blipFill>
        <p:spPr bwMode="auto">
          <a:xfrm>
            <a:off x="7567319" y="66539"/>
            <a:ext cx="1270710" cy="273600"/>
          </a:xfrm>
          <a:prstGeom prst="rect">
            <a:avLst/>
          </a:prstGeom>
          <a:noFill/>
        </p:spPr>
      </p:pic>
      <p:pic>
        <p:nvPicPr>
          <p:cNvPr id="77" name="NRIワークプレイスサービス" descr="C:\Documents and Settings\s-suzuki\デスクトップ\wp_logo00.jpg" hidden="1"/>
          <p:cNvPicPr>
            <a:picLocks noChangeAspect="1" noChangeArrowheads="1"/>
          </p:cNvPicPr>
          <p:nvPr userDrawn="1"/>
        </p:nvPicPr>
        <p:blipFill>
          <a:blip r:embed="rId15" cstate="print"/>
          <a:srcRect/>
          <a:stretch>
            <a:fillRect/>
          </a:stretch>
        </p:blipFill>
        <p:spPr bwMode="auto">
          <a:xfrm>
            <a:off x="7592475" y="140495"/>
            <a:ext cx="1774023" cy="180000"/>
          </a:xfrm>
          <a:prstGeom prst="rect">
            <a:avLst/>
          </a:prstGeom>
          <a:noFill/>
        </p:spPr>
      </p:pic>
      <p:pic>
        <p:nvPicPr>
          <p:cNvPr id="71" name="NRIセキュアテクノロジーズ" descr="セキュアテクノロジーズ.jpg" hidden="1"/>
          <p:cNvPicPr>
            <a:picLocks noChangeAspect="1"/>
          </p:cNvPicPr>
          <p:nvPr userDrawn="1"/>
        </p:nvPicPr>
        <p:blipFill>
          <a:blip r:embed="rId16" cstate="print"/>
          <a:srcRect l="1205" t="18079" b="16391"/>
          <a:stretch>
            <a:fillRect/>
          </a:stretch>
        </p:blipFill>
        <p:spPr>
          <a:xfrm>
            <a:off x="7591975" y="140495"/>
            <a:ext cx="1830458" cy="182096"/>
          </a:xfrm>
          <a:prstGeom prst="rect">
            <a:avLst/>
          </a:prstGeom>
        </p:spPr>
      </p:pic>
      <p:pic>
        <p:nvPicPr>
          <p:cNvPr id="78" name="NRIネットコム" descr="C:\Users\kinoshita\Dropbox\進行中仕事\NRI_ppt_temp2011\nrippt2011_0509_logo\グループ社名ロゴ\ネットコム.jpg" hidden="1"/>
          <p:cNvPicPr>
            <a:picLocks noChangeAspect="1" noChangeArrowheads="1"/>
          </p:cNvPicPr>
          <p:nvPr userDrawn="1"/>
        </p:nvPicPr>
        <p:blipFill>
          <a:blip r:embed="rId17" cstate="print"/>
          <a:srcRect/>
          <a:stretch>
            <a:fillRect/>
          </a:stretch>
        </p:blipFill>
        <p:spPr bwMode="auto">
          <a:xfrm>
            <a:off x="7621289" y="157162"/>
            <a:ext cx="976025" cy="146507"/>
          </a:xfrm>
          <a:prstGeom prst="rect">
            <a:avLst/>
          </a:prstGeom>
          <a:noFill/>
        </p:spPr>
      </p:pic>
      <p:sp>
        <p:nvSpPr>
          <p:cNvPr id="463" name="テキスト プレースホルダ 64"/>
          <p:cNvSpPr>
            <a:spLocks noGrp="1"/>
          </p:cNvSpPr>
          <p:nvPr>
            <p:ph type="body" sz="quarter" idx="13"/>
          </p:nvPr>
        </p:nvSpPr>
        <p:spPr>
          <a:xfrm>
            <a:off x="3440833" y="5445224"/>
            <a:ext cx="3024336" cy="288032"/>
          </a:xfrm>
        </p:spPr>
        <p:txBody>
          <a:bodyPr lIns="0" rIns="0" anchor="ctr" anchorCtr="0"/>
          <a:lstStyle>
            <a:lvl1pPr marL="0" indent="0" algn="ctr">
              <a:spcBef>
                <a:spcPts val="0"/>
              </a:spcBef>
              <a:buNone/>
              <a:defRPr sz="1600">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sp>
        <p:nvSpPr>
          <p:cNvPr id="464" name="テキスト プレースホルダ 64"/>
          <p:cNvSpPr>
            <a:spLocks noGrp="1"/>
          </p:cNvSpPr>
          <p:nvPr>
            <p:ph type="body" sz="quarter" idx="14"/>
          </p:nvPr>
        </p:nvSpPr>
        <p:spPr>
          <a:xfrm>
            <a:off x="3440833" y="5805264"/>
            <a:ext cx="3024336" cy="360040"/>
          </a:xfrm>
        </p:spPr>
        <p:txBody>
          <a:bodyPr lIns="0" rIns="0" anchor="ctr" anchorCtr="0"/>
          <a:lstStyle>
            <a:lvl1pPr marL="0" indent="0" algn="ctr">
              <a:buNone/>
              <a:defRPr sz="2000" b="1">
                <a:latin typeface="Arial" panose="020B0604020202020204" pitchFamily="34" charset="0"/>
                <a:ea typeface="ＭＳ Ｐゴシック" panose="020B0600070205080204" pitchFamily="50" charset="-128"/>
                <a:cs typeface="Arial" panose="020B0604020202020204" pitchFamily="34" charset="0"/>
              </a:defRPr>
            </a:lvl1pPr>
          </a:lstStyle>
          <a:p>
            <a:pPr lvl="0"/>
            <a:r>
              <a:rPr kumimoji="1" lang="ja-JP" altLang="en-US" dirty="0"/>
              <a:t>マスタ テキストの書式設定</a:t>
            </a:r>
          </a:p>
        </p:txBody>
      </p:sp>
      <p:grpSp>
        <p:nvGrpSpPr>
          <p:cNvPr id="5" name="グループ化 4"/>
          <p:cNvGrpSpPr/>
          <p:nvPr userDrawn="1"/>
        </p:nvGrpSpPr>
        <p:grpSpPr>
          <a:xfrm>
            <a:off x="6392594" y="2852936"/>
            <a:ext cx="2880886" cy="2243846"/>
            <a:chOff x="6392594" y="2852936"/>
            <a:chExt cx="2880886" cy="2243846"/>
          </a:xfrm>
        </p:grpSpPr>
        <p:sp>
          <p:nvSpPr>
            <p:cNvPr id="1033" name="Oval 422"/>
            <p:cNvSpPr>
              <a:spLocks noChangeArrowheads="1"/>
            </p:cNvSpPr>
            <p:nvPr userDrawn="1"/>
          </p:nvSpPr>
          <p:spPr bwMode="auto">
            <a:xfrm>
              <a:off x="6765657" y="2946598"/>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4" name="Oval 423"/>
            <p:cNvSpPr>
              <a:spLocks noChangeArrowheads="1"/>
            </p:cNvSpPr>
            <p:nvPr userDrawn="1"/>
          </p:nvSpPr>
          <p:spPr bwMode="auto">
            <a:xfrm>
              <a:off x="6860907"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5" name="Oval 424"/>
            <p:cNvSpPr>
              <a:spLocks noChangeArrowheads="1"/>
            </p:cNvSpPr>
            <p:nvPr userDrawn="1"/>
          </p:nvSpPr>
          <p:spPr bwMode="auto">
            <a:xfrm>
              <a:off x="6952982"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6" name="Oval 425"/>
            <p:cNvSpPr>
              <a:spLocks noChangeArrowheads="1"/>
            </p:cNvSpPr>
            <p:nvPr userDrawn="1"/>
          </p:nvSpPr>
          <p:spPr bwMode="auto">
            <a:xfrm>
              <a:off x="7045057" y="2946598"/>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7" name="Oval 426"/>
            <p:cNvSpPr>
              <a:spLocks noChangeArrowheads="1"/>
            </p:cNvSpPr>
            <p:nvPr userDrawn="1"/>
          </p:nvSpPr>
          <p:spPr bwMode="auto">
            <a:xfrm>
              <a:off x="7140307"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38" name="Oval 427"/>
            <p:cNvSpPr>
              <a:spLocks noChangeArrowheads="1"/>
            </p:cNvSpPr>
            <p:nvPr userDrawn="1"/>
          </p:nvSpPr>
          <p:spPr bwMode="auto">
            <a:xfrm>
              <a:off x="7232382"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40" name="Oval 429"/>
            <p:cNvSpPr>
              <a:spLocks noChangeArrowheads="1"/>
            </p:cNvSpPr>
            <p:nvPr userDrawn="1"/>
          </p:nvSpPr>
          <p:spPr bwMode="auto">
            <a:xfrm>
              <a:off x="7326044" y="2946598"/>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41" name="Oval 430"/>
            <p:cNvSpPr>
              <a:spLocks noChangeArrowheads="1"/>
            </p:cNvSpPr>
            <p:nvPr userDrawn="1"/>
          </p:nvSpPr>
          <p:spPr bwMode="auto">
            <a:xfrm>
              <a:off x="7419707"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1042" name="Oval 431"/>
            <p:cNvSpPr>
              <a:spLocks noChangeArrowheads="1"/>
            </p:cNvSpPr>
            <p:nvPr userDrawn="1"/>
          </p:nvSpPr>
          <p:spPr bwMode="auto">
            <a:xfrm>
              <a:off x="7513369"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099" name="Oval 393"/>
            <p:cNvSpPr>
              <a:spLocks noChangeArrowheads="1"/>
            </p:cNvSpPr>
            <p:nvPr userDrawn="1"/>
          </p:nvSpPr>
          <p:spPr bwMode="auto">
            <a:xfrm>
              <a:off x="6673582"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0" name="Oval 394"/>
            <p:cNvSpPr>
              <a:spLocks noChangeArrowheads="1"/>
            </p:cNvSpPr>
            <p:nvPr userDrawn="1"/>
          </p:nvSpPr>
          <p:spPr bwMode="auto">
            <a:xfrm>
              <a:off x="6765657"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1" name="Oval 395"/>
            <p:cNvSpPr>
              <a:spLocks noChangeArrowheads="1"/>
            </p:cNvSpPr>
            <p:nvPr userDrawn="1"/>
          </p:nvSpPr>
          <p:spPr bwMode="auto">
            <a:xfrm>
              <a:off x="686090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2" name="Oval 396"/>
            <p:cNvSpPr>
              <a:spLocks noChangeArrowheads="1"/>
            </p:cNvSpPr>
            <p:nvPr userDrawn="1"/>
          </p:nvSpPr>
          <p:spPr bwMode="auto">
            <a:xfrm>
              <a:off x="6952982"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3" name="Oval 397"/>
            <p:cNvSpPr>
              <a:spLocks noChangeArrowheads="1"/>
            </p:cNvSpPr>
            <p:nvPr userDrawn="1"/>
          </p:nvSpPr>
          <p:spPr bwMode="auto">
            <a:xfrm>
              <a:off x="7045057" y="3044004"/>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4" name="Oval 398"/>
            <p:cNvSpPr>
              <a:spLocks noChangeArrowheads="1"/>
            </p:cNvSpPr>
            <p:nvPr userDrawn="1"/>
          </p:nvSpPr>
          <p:spPr bwMode="auto">
            <a:xfrm>
              <a:off x="714030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5" name="Oval 399"/>
            <p:cNvSpPr>
              <a:spLocks noChangeArrowheads="1"/>
            </p:cNvSpPr>
            <p:nvPr userDrawn="1"/>
          </p:nvSpPr>
          <p:spPr bwMode="auto">
            <a:xfrm>
              <a:off x="7232382"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6" name="Oval 400"/>
            <p:cNvSpPr>
              <a:spLocks noChangeArrowheads="1"/>
            </p:cNvSpPr>
            <p:nvPr userDrawn="1"/>
          </p:nvSpPr>
          <p:spPr bwMode="auto">
            <a:xfrm>
              <a:off x="7326044"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7" name="Oval 401"/>
            <p:cNvSpPr>
              <a:spLocks noChangeArrowheads="1"/>
            </p:cNvSpPr>
            <p:nvPr userDrawn="1"/>
          </p:nvSpPr>
          <p:spPr bwMode="auto">
            <a:xfrm>
              <a:off x="741970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08" name="Oval 402"/>
            <p:cNvSpPr>
              <a:spLocks noChangeArrowheads="1"/>
            </p:cNvSpPr>
            <p:nvPr userDrawn="1"/>
          </p:nvSpPr>
          <p:spPr bwMode="auto">
            <a:xfrm>
              <a:off x="7513369"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2" name="Oval 421"/>
            <p:cNvSpPr>
              <a:spLocks noChangeArrowheads="1"/>
            </p:cNvSpPr>
            <p:nvPr userDrawn="1"/>
          </p:nvSpPr>
          <p:spPr bwMode="auto">
            <a:xfrm>
              <a:off x="667358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3" name="Oval 422"/>
            <p:cNvSpPr>
              <a:spLocks noChangeArrowheads="1"/>
            </p:cNvSpPr>
            <p:nvPr userDrawn="1"/>
          </p:nvSpPr>
          <p:spPr bwMode="auto">
            <a:xfrm>
              <a:off x="6765657"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4" name="Oval 423"/>
            <p:cNvSpPr>
              <a:spLocks noChangeArrowheads="1"/>
            </p:cNvSpPr>
            <p:nvPr userDrawn="1"/>
          </p:nvSpPr>
          <p:spPr bwMode="auto">
            <a:xfrm>
              <a:off x="686090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5" name="Oval 424"/>
            <p:cNvSpPr>
              <a:spLocks noChangeArrowheads="1"/>
            </p:cNvSpPr>
            <p:nvPr userDrawn="1"/>
          </p:nvSpPr>
          <p:spPr bwMode="auto">
            <a:xfrm>
              <a:off x="695298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6" name="Oval 425"/>
            <p:cNvSpPr>
              <a:spLocks noChangeArrowheads="1"/>
            </p:cNvSpPr>
            <p:nvPr userDrawn="1"/>
          </p:nvSpPr>
          <p:spPr bwMode="auto">
            <a:xfrm>
              <a:off x="7045057" y="3137666"/>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7" name="Oval 426"/>
            <p:cNvSpPr>
              <a:spLocks noChangeArrowheads="1"/>
            </p:cNvSpPr>
            <p:nvPr userDrawn="1"/>
          </p:nvSpPr>
          <p:spPr bwMode="auto">
            <a:xfrm>
              <a:off x="714030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8" name="Oval 427"/>
            <p:cNvSpPr>
              <a:spLocks noChangeArrowheads="1"/>
            </p:cNvSpPr>
            <p:nvPr userDrawn="1"/>
          </p:nvSpPr>
          <p:spPr bwMode="auto">
            <a:xfrm>
              <a:off x="723238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29" name="Oval 429"/>
            <p:cNvSpPr>
              <a:spLocks noChangeArrowheads="1"/>
            </p:cNvSpPr>
            <p:nvPr userDrawn="1"/>
          </p:nvSpPr>
          <p:spPr bwMode="auto">
            <a:xfrm>
              <a:off x="7326044"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30" name="Oval 430"/>
            <p:cNvSpPr>
              <a:spLocks noChangeArrowheads="1"/>
            </p:cNvSpPr>
            <p:nvPr userDrawn="1"/>
          </p:nvSpPr>
          <p:spPr bwMode="auto">
            <a:xfrm>
              <a:off x="741970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31" name="Oval 431"/>
            <p:cNvSpPr>
              <a:spLocks noChangeArrowheads="1"/>
            </p:cNvSpPr>
            <p:nvPr userDrawn="1"/>
          </p:nvSpPr>
          <p:spPr bwMode="auto">
            <a:xfrm>
              <a:off x="7513369"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3" name="Oval 391"/>
            <p:cNvSpPr>
              <a:spLocks noChangeArrowheads="1"/>
            </p:cNvSpPr>
            <p:nvPr userDrawn="1"/>
          </p:nvSpPr>
          <p:spPr bwMode="auto">
            <a:xfrm>
              <a:off x="6486257"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4" name="Oval 392"/>
            <p:cNvSpPr>
              <a:spLocks noChangeArrowheads="1"/>
            </p:cNvSpPr>
            <p:nvPr userDrawn="1"/>
          </p:nvSpPr>
          <p:spPr bwMode="auto">
            <a:xfrm>
              <a:off x="6579919"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5" name="Oval 393"/>
            <p:cNvSpPr>
              <a:spLocks noChangeArrowheads="1"/>
            </p:cNvSpPr>
            <p:nvPr userDrawn="1"/>
          </p:nvSpPr>
          <p:spPr bwMode="auto">
            <a:xfrm>
              <a:off x="667358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6" name="Oval 394"/>
            <p:cNvSpPr>
              <a:spLocks noChangeArrowheads="1"/>
            </p:cNvSpPr>
            <p:nvPr userDrawn="1"/>
          </p:nvSpPr>
          <p:spPr bwMode="auto">
            <a:xfrm>
              <a:off x="6765657"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7" name="Oval 395"/>
            <p:cNvSpPr>
              <a:spLocks noChangeArrowheads="1"/>
            </p:cNvSpPr>
            <p:nvPr userDrawn="1"/>
          </p:nvSpPr>
          <p:spPr bwMode="auto">
            <a:xfrm>
              <a:off x="686090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8" name="Oval 396"/>
            <p:cNvSpPr>
              <a:spLocks noChangeArrowheads="1"/>
            </p:cNvSpPr>
            <p:nvPr userDrawn="1"/>
          </p:nvSpPr>
          <p:spPr bwMode="auto">
            <a:xfrm>
              <a:off x="695298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49" name="Oval 397"/>
            <p:cNvSpPr>
              <a:spLocks noChangeArrowheads="1"/>
            </p:cNvSpPr>
            <p:nvPr userDrawn="1"/>
          </p:nvSpPr>
          <p:spPr bwMode="auto">
            <a:xfrm>
              <a:off x="7045057" y="3228249"/>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50" name="Oval 398"/>
            <p:cNvSpPr>
              <a:spLocks noChangeArrowheads="1"/>
            </p:cNvSpPr>
            <p:nvPr userDrawn="1"/>
          </p:nvSpPr>
          <p:spPr bwMode="auto">
            <a:xfrm>
              <a:off x="714030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51" name="Oval 399"/>
            <p:cNvSpPr>
              <a:spLocks noChangeArrowheads="1"/>
            </p:cNvSpPr>
            <p:nvPr userDrawn="1"/>
          </p:nvSpPr>
          <p:spPr bwMode="auto">
            <a:xfrm>
              <a:off x="723238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52" name="Oval 400"/>
            <p:cNvSpPr>
              <a:spLocks noChangeArrowheads="1"/>
            </p:cNvSpPr>
            <p:nvPr userDrawn="1"/>
          </p:nvSpPr>
          <p:spPr bwMode="auto">
            <a:xfrm>
              <a:off x="7326044"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53" name="Oval 401"/>
            <p:cNvSpPr>
              <a:spLocks noChangeArrowheads="1"/>
            </p:cNvSpPr>
            <p:nvPr userDrawn="1"/>
          </p:nvSpPr>
          <p:spPr bwMode="auto">
            <a:xfrm>
              <a:off x="741970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54" name="Oval 402"/>
            <p:cNvSpPr>
              <a:spLocks noChangeArrowheads="1"/>
            </p:cNvSpPr>
            <p:nvPr userDrawn="1"/>
          </p:nvSpPr>
          <p:spPr bwMode="auto">
            <a:xfrm>
              <a:off x="7513369"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65" name="Oval 418"/>
            <p:cNvSpPr>
              <a:spLocks noChangeArrowheads="1"/>
            </p:cNvSpPr>
            <p:nvPr userDrawn="1"/>
          </p:nvSpPr>
          <p:spPr bwMode="auto">
            <a:xfrm>
              <a:off x="6392594"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66" name="Oval 419"/>
            <p:cNvSpPr>
              <a:spLocks noChangeArrowheads="1"/>
            </p:cNvSpPr>
            <p:nvPr userDrawn="1"/>
          </p:nvSpPr>
          <p:spPr bwMode="auto">
            <a:xfrm>
              <a:off x="6486257"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67" name="Oval 420"/>
            <p:cNvSpPr>
              <a:spLocks noChangeArrowheads="1"/>
            </p:cNvSpPr>
            <p:nvPr userDrawn="1"/>
          </p:nvSpPr>
          <p:spPr bwMode="auto">
            <a:xfrm>
              <a:off x="6579919"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68" name="Oval 421"/>
            <p:cNvSpPr>
              <a:spLocks noChangeArrowheads="1"/>
            </p:cNvSpPr>
            <p:nvPr userDrawn="1"/>
          </p:nvSpPr>
          <p:spPr bwMode="auto">
            <a:xfrm>
              <a:off x="667358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69" name="Oval 422"/>
            <p:cNvSpPr>
              <a:spLocks noChangeArrowheads="1"/>
            </p:cNvSpPr>
            <p:nvPr userDrawn="1"/>
          </p:nvSpPr>
          <p:spPr bwMode="auto">
            <a:xfrm>
              <a:off x="6765657"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0" name="Oval 423"/>
            <p:cNvSpPr>
              <a:spLocks noChangeArrowheads="1"/>
            </p:cNvSpPr>
            <p:nvPr userDrawn="1"/>
          </p:nvSpPr>
          <p:spPr bwMode="auto">
            <a:xfrm>
              <a:off x="686090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1" name="Oval 424"/>
            <p:cNvSpPr>
              <a:spLocks noChangeArrowheads="1"/>
            </p:cNvSpPr>
            <p:nvPr userDrawn="1"/>
          </p:nvSpPr>
          <p:spPr bwMode="auto">
            <a:xfrm>
              <a:off x="695298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2" name="Oval 425"/>
            <p:cNvSpPr>
              <a:spLocks noChangeArrowheads="1"/>
            </p:cNvSpPr>
            <p:nvPr userDrawn="1"/>
          </p:nvSpPr>
          <p:spPr bwMode="auto">
            <a:xfrm>
              <a:off x="7045057" y="3321911"/>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3" name="Oval 426"/>
            <p:cNvSpPr>
              <a:spLocks noChangeArrowheads="1"/>
            </p:cNvSpPr>
            <p:nvPr userDrawn="1"/>
          </p:nvSpPr>
          <p:spPr bwMode="auto">
            <a:xfrm>
              <a:off x="714030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4" name="Oval 427"/>
            <p:cNvSpPr>
              <a:spLocks noChangeArrowheads="1"/>
            </p:cNvSpPr>
            <p:nvPr userDrawn="1"/>
          </p:nvSpPr>
          <p:spPr bwMode="auto">
            <a:xfrm>
              <a:off x="723238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5" name="Oval 429"/>
            <p:cNvSpPr>
              <a:spLocks noChangeArrowheads="1"/>
            </p:cNvSpPr>
            <p:nvPr userDrawn="1"/>
          </p:nvSpPr>
          <p:spPr bwMode="auto">
            <a:xfrm>
              <a:off x="7326044"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6" name="Oval 430"/>
            <p:cNvSpPr>
              <a:spLocks noChangeArrowheads="1"/>
            </p:cNvSpPr>
            <p:nvPr userDrawn="1"/>
          </p:nvSpPr>
          <p:spPr bwMode="auto">
            <a:xfrm>
              <a:off x="741970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77" name="Oval 431"/>
            <p:cNvSpPr>
              <a:spLocks noChangeArrowheads="1"/>
            </p:cNvSpPr>
            <p:nvPr userDrawn="1"/>
          </p:nvSpPr>
          <p:spPr bwMode="auto">
            <a:xfrm>
              <a:off x="7513369"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88" name="Oval 390"/>
            <p:cNvSpPr>
              <a:spLocks noChangeArrowheads="1"/>
            </p:cNvSpPr>
            <p:nvPr userDrawn="1"/>
          </p:nvSpPr>
          <p:spPr bwMode="auto">
            <a:xfrm>
              <a:off x="6392594"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89" name="Oval 391"/>
            <p:cNvSpPr>
              <a:spLocks noChangeArrowheads="1"/>
            </p:cNvSpPr>
            <p:nvPr userDrawn="1"/>
          </p:nvSpPr>
          <p:spPr bwMode="auto">
            <a:xfrm>
              <a:off x="6486257"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0" name="Oval 392"/>
            <p:cNvSpPr>
              <a:spLocks noChangeArrowheads="1"/>
            </p:cNvSpPr>
            <p:nvPr userDrawn="1"/>
          </p:nvSpPr>
          <p:spPr bwMode="auto">
            <a:xfrm>
              <a:off x="6579919"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1" name="Oval 393"/>
            <p:cNvSpPr>
              <a:spLocks noChangeArrowheads="1"/>
            </p:cNvSpPr>
            <p:nvPr userDrawn="1"/>
          </p:nvSpPr>
          <p:spPr bwMode="auto">
            <a:xfrm>
              <a:off x="667358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2" name="Oval 394"/>
            <p:cNvSpPr>
              <a:spLocks noChangeArrowheads="1"/>
            </p:cNvSpPr>
            <p:nvPr userDrawn="1"/>
          </p:nvSpPr>
          <p:spPr bwMode="auto">
            <a:xfrm>
              <a:off x="6765657"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3" name="Oval 395"/>
            <p:cNvSpPr>
              <a:spLocks noChangeArrowheads="1"/>
            </p:cNvSpPr>
            <p:nvPr userDrawn="1"/>
          </p:nvSpPr>
          <p:spPr bwMode="auto">
            <a:xfrm>
              <a:off x="686090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4" name="Oval 396"/>
            <p:cNvSpPr>
              <a:spLocks noChangeArrowheads="1"/>
            </p:cNvSpPr>
            <p:nvPr userDrawn="1"/>
          </p:nvSpPr>
          <p:spPr bwMode="auto">
            <a:xfrm>
              <a:off x="695298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5" name="Oval 397"/>
            <p:cNvSpPr>
              <a:spLocks noChangeArrowheads="1"/>
            </p:cNvSpPr>
            <p:nvPr userDrawn="1"/>
          </p:nvSpPr>
          <p:spPr bwMode="auto">
            <a:xfrm>
              <a:off x="7045057" y="3419317"/>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6" name="Oval 398"/>
            <p:cNvSpPr>
              <a:spLocks noChangeArrowheads="1"/>
            </p:cNvSpPr>
            <p:nvPr userDrawn="1"/>
          </p:nvSpPr>
          <p:spPr bwMode="auto">
            <a:xfrm>
              <a:off x="714030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7" name="Oval 399"/>
            <p:cNvSpPr>
              <a:spLocks noChangeArrowheads="1"/>
            </p:cNvSpPr>
            <p:nvPr userDrawn="1"/>
          </p:nvSpPr>
          <p:spPr bwMode="auto">
            <a:xfrm>
              <a:off x="723238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8" name="Oval 400"/>
            <p:cNvSpPr>
              <a:spLocks noChangeArrowheads="1"/>
            </p:cNvSpPr>
            <p:nvPr userDrawn="1"/>
          </p:nvSpPr>
          <p:spPr bwMode="auto">
            <a:xfrm>
              <a:off x="7326044"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199" name="Oval 401"/>
            <p:cNvSpPr>
              <a:spLocks noChangeArrowheads="1"/>
            </p:cNvSpPr>
            <p:nvPr userDrawn="1"/>
          </p:nvSpPr>
          <p:spPr bwMode="auto">
            <a:xfrm>
              <a:off x="741970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00" name="Oval 402"/>
            <p:cNvSpPr>
              <a:spLocks noChangeArrowheads="1"/>
            </p:cNvSpPr>
            <p:nvPr userDrawn="1"/>
          </p:nvSpPr>
          <p:spPr bwMode="auto">
            <a:xfrm>
              <a:off x="7513369"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1" name="Oval 418"/>
            <p:cNvSpPr>
              <a:spLocks noChangeArrowheads="1"/>
            </p:cNvSpPr>
            <p:nvPr userDrawn="1"/>
          </p:nvSpPr>
          <p:spPr bwMode="auto">
            <a:xfrm>
              <a:off x="6392594"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2" name="Oval 419"/>
            <p:cNvSpPr>
              <a:spLocks noChangeArrowheads="1"/>
            </p:cNvSpPr>
            <p:nvPr userDrawn="1"/>
          </p:nvSpPr>
          <p:spPr bwMode="auto">
            <a:xfrm>
              <a:off x="6486257"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3" name="Oval 420"/>
            <p:cNvSpPr>
              <a:spLocks noChangeArrowheads="1"/>
            </p:cNvSpPr>
            <p:nvPr userDrawn="1"/>
          </p:nvSpPr>
          <p:spPr bwMode="auto">
            <a:xfrm>
              <a:off x="6579919"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4" name="Oval 421"/>
            <p:cNvSpPr>
              <a:spLocks noChangeArrowheads="1"/>
            </p:cNvSpPr>
            <p:nvPr userDrawn="1"/>
          </p:nvSpPr>
          <p:spPr bwMode="auto">
            <a:xfrm>
              <a:off x="667358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5" name="Oval 422"/>
            <p:cNvSpPr>
              <a:spLocks noChangeArrowheads="1"/>
            </p:cNvSpPr>
            <p:nvPr userDrawn="1"/>
          </p:nvSpPr>
          <p:spPr bwMode="auto">
            <a:xfrm>
              <a:off x="6765657"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6" name="Oval 423"/>
            <p:cNvSpPr>
              <a:spLocks noChangeArrowheads="1"/>
            </p:cNvSpPr>
            <p:nvPr userDrawn="1"/>
          </p:nvSpPr>
          <p:spPr bwMode="auto">
            <a:xfrm>
              <a:off x="686090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7" name="Oval 424"/>
            <p:cNvSpPr>
              <a:spLocks noChangeArrowheads="1"/>
            </p:cNvSpPr>
            <p:nvPr userDrawn="1"/>
          </p:nvSpPr>
          <p:spPr bwMode="auto">
            <a:xfrm>
              <a:off x="695298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8" name="Oval 425"/>
            <p:cNvSpPr>
              <a:spLocks noChangeArrowheads="1"/>
            </p:cNvSpPr>
            <p:nvPr userDrawn="1"/>
          </p:nvSpPr>
          <p:spPr bwMode="auto">
            <a:xfrm>
              <a:off x="7045057" y="3512979"/>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19" name="Oval 426"/>
            <p:cNvSpPr>
              <a:spLocks noChangeArrowheads="1"/>
            </p:cNvSpPr>
            <p:nvPr userDrawn="1"/>
          </p:nvSpPr>
          <p:spPr bwMode="auto">
            <a:xfrm>
              <a:off x="714030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20" name="Oval 427"/>
            <p:cNvSpPr>
              <a:spLocks noChangeArrowheads="1"/>
            </p:cNvSpPr>
            <p:nvPr userDrawn="1"/>
          </p:nvSpPr>
          <p:spPr bwMode="auto">
            <a:xfrm>
              <a:off x="723238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21" name="Oval 429"/>
            <p:cNvSpPr>
              <a:spLocks noChangeArrowheads="1"/>
            </p:cNvSpPr>
            <p:nvPr userDrawn="1"/>
          </p:nvSpPr>
          <p:spPr bwMode="auto">
            <a:xfrm>
              <a:off x="7326044"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22" name="Oval 430"/>
            <p:cNvSpPr>
              <a:spLocks noChangeArrowheads="1"/>
            </p:cNvSpPr>
            <p:nvPr userDrawn="1"/>
          </p:nvSpPr>
          <p:spPr bwMode="auto">
            <a:xfrm>
              <a:off x="741970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23" name="Oval 431"/>
            <p:cNvSpPr>
              <a:spLocks noChangeArrowheads="1"/>
            </p:cNvSpPr>
            <p:nvPr userDrawn="1"/>
          </p:nvSpPr>
          <p:spPr bwMode="auto">
            <a:xfrm>
              <a:off x="7513369"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4" name="Oval 390"/>
            <p:cNvSpPr>
              <a:spLocks noChangeArrowheads="1"/>
            </p:cNvSpPr>
            <p:nvPr userDrawn="1"/>
          </p:nvSpPr>
          <p:spPr bwMode="auto">
            <a:xfrm>
              <a:off x="6392594"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5" name="Oval 391"/>
            <p:cNvSpPr>
              <a:spLocks noChangeArrowheads="1"/>
            </p:cNvSpPr>
            <p:nvPr userDrawn="1"/>
          </p:nvSpPr>
          <p:spPr bwMode="auto">
            <a:xfrm>
              <a:off x="6486257"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6" name="Oval 392"/>
            <p:cNvSpPr>
              <a:spLocks noChangeArrowheads="1"/>
            </p:cNvSpPr>
            <p:nvPr userDrawn="1"/>
          </p:nvSpPr>
          <p:spPr bwMode="auto">
            <a:xfrm>
              <a:off x="6579919"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7" name="Oval 393"/>
            <p:cNvSpPr>
              <a:spLocks noChangeArrowheads="1"/>
            </p:cNvSpPr>
            <p:nvPr userDrawn="1"/>
          </p:nvSpPr>
          <p:spPr bwMode="auto">
            <a:xfrm>
              <a:off x="6673582"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8" name="Oval 394"/>
            <p:cNvSpPr>
              <a:spLocks noChangeArrowheads="1"/>
            </p:cNvSpPr>
            <p:nvPr userDrawn="1"/>
          </p:nvSpPr>
          <p:spPr bwMode="auto">
            <a:xfrm>
              <a:off x="6765657"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39" name="Oval 395"/>
            <p:cNvSpPr>
              <a:spLocks noChangeArrowheads="1"/>
            </p:cNvSpPr>
            <p:nvPr userDrawn="1"/>
          </p:nvSpPr>
          <p:spPr bwMode="auto">
            <a:xfrm>
              <a:off x="6860907"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40" name="Oval 396"/>
            <p:cNvSpPr>
              <a:spLocks noChangeArrowheads="1"/>
            </p:cNvSpPr>
            <p:nvPr userDrawn="1"/>
          </p:nvSpPr>
          <p:spPr bwMode="auto">
            <a:xfrm>
              <a:off x="6952982"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41" name="Oval 397"/>
            <p:cNvSpPr>
              <a:spLocks noChangeArrowheads="1"/>
            </p:cNvSpPr>
            <p:nvPr userDrawn="1"/>
          </p:nvSpPr>
          <p:spPr bwMode="auto">
            <a:xfrm>
              <a:off x="7045057" y="360356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44" name="Oval 400"/>
            <p:cNvSpPr>
              <a:spLocks noChangeArrowheads="1"/>
            </p:cNvSpPr>
            <p:nvPr userDrawn="1"/>
          </p:nvSpPr>
          <p:spPr bwMode="auto">
            <a:xfrm>
              <a:off x="7326044"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45" name="Oval 401"/>
            <p:cNvSpPr>
              <a:spLocks noChangeArrowheads="1"/>
            </p:cNvSpPr>
            <p:nvPr userDrawn="1"/>
          </p:nvSpPr>
          <p:spPr bwMode="auto">
            <a:xfrm>
              <a:off x="7419707"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46" name="Oval 402"/>
            <p:cNvSpPr>
              <a:spLocks noChangeArrowheads="1"/>
            </p:cNvSpPr>
            <p:nvPr userDrawn="1"/>
          </p:nvSpPr>
          <p:spPr bwMode="auto">
            <a:xfrm>
              <a:off x="7513369"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58" name="Oval 419"/>
            <p:cNvSpPr>
              <a:spLocks noChangeArrowheads="1"/>
            </p:cNvSpPr>
            <p:nvPr userDrawn="1"/>
          </p:nvSpPr>
          <p:spPr bwMode="auto">
            <a:xfrm>
              <a:off x="6486257"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59" name="Oval 420"/>
            <p:cNvSpPr>
              <a:spLocks noChangeArrowheads="1"/>
            </p:cNvSpPr>
            <p:nvPr userDrawn="1"/>
          </p:nvSpPr>
          <p:spPr bwMode="auto">
            <a:xfrm>
              <a:off x="6579919"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0" name="Oval 421"/>
            <p:cNvSpPr>
              <a:spLocks noChangeArrowheads="1"/>
            </p:cNvSpPr>
            <p:nvPr userDrawn="1"/>
          </p:nvSpPr>
          <p:spPr bwMode="auto">
            <a:xfrm>
              <a:off x="6673582"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1" name="Oval 422"/>
            <p:cNvSpPr>
              <a:spLocks noChangeArrowheads="1"/>
            </p:cNvSpPr>
            <p:nvPr userDrawn="1"/>
          </p:nvSpPr>
          <p:spPr bwMode="auto">
            <a:xfrm>
              <a:off x="6765657"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2" name="Oval 423"/>
            <p:cNvSpPr>
              <a:spLocks noChangeArrowheads="1"/>
            </p:cNvSpPr>
            <p:nvPr userDrawn="1"/>
          </p:nvSpPr>
          <p:spPr bwMode="auto">
            <a:xfrm>
              <a:off x="686090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3" name="Oval 424"/>
            <p:cNvSpPr>
              <a:spLocks noChangeArrowheads="1"/>
            </p:cNvSpPr>
            <p:nvPr userDrawn="1"/>
          </p:nvSpPr>
          <p:spPr bwMode="auto">
            <a:xfrm>
              <a:off x="6952982"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4" name="Oval 425"/>
            <p:cNvSpPr>
              <a:spLocks noChangeArrowheads="1"/>
            </p:cNvSpPr>
            <p:nvPr userDrawn="1"/>
          </p:nvSpPr>
          <p:spPr bwMode="auto">
            <a:xfrm>
              <a:off x="7045057" y="3697225"/>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5" name="Oval 426"/>
            <p:cNvSpPr>
              <a:spLocks noChangeArrowheads="1"/>
            </p:cNvSpPr>
            <p:nvPr userDrawn="1"/>
          </p:nvSpPr>
          <p:spPr bwMode="auto">
            <a:xfrm>
              <a:off x="714030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8" name="Oval 430"/>
            <p:cNvSpPr>
              <a:spLocks noChangeArrowheads="1"/>
            </p:cNvSpPr>
            <p:nvPr userDrawn="1"/>
          </p:nvSpPr>
          <p:spPr bwMode="auto">
            <a:xfrm>
              <a:off x="741970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69" name="Oval 431"/>
            <p:cNvSpPr>
              <a:spLocks noChangeArrowheads="1"/>
            </p:cNvSpPr>
            <p:nvPr userDrawn="1"/>
          </p:nvSpPr>
          <p:spPr bwMode="auto">
            <a:xfrm>
              <a:off x="7513369"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1" name="Oval 391"/>
            <p:cNvSpPr>
              <a:spLocks noChangeArrowheads="1"/>
            </p:cNvSpPr>
            <p:nvPr userDrawn="1"/>
          </p:nvSpPr>
          <p:spPr bwMode="auto">
            <a:xfrm>
              <a:off x="6486257"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2" name="Oval 392"/>
            <p:cNvSpPr>
              <a:spLocks noChangeArrowheads="1"/>
            </p:cNvSpPr>
            <p:nvPr userDrawn="1"/>
          </p:nvSpPr>
          <p:spPr bwMode="auto">
            <a:xfrm>
              <a:off x="6579919"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3" name="Oval 393"/>
            <p:cNvSpPr>
              <a:spLocks noChangeArrowheads="1"/>
            </p:cNvSpPr>
            <p:nvPr userDrawn="1"/>
          </p:nvSpPr>
          <p:spPr bwMode="auto">
            <a:xfrm>
              <a:off x="667358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4" name="Oval 394"/>
            <p:cNvSpPr>
              <a:spLocks noChangeArrowheads="1"/>
            </p:cNvSpPr>
            <p:nvPr userDrawn="1"/>
          </p:nvSpPr>
          <p:spPr bwMode="auto">
            <a:xfrm>
              <a:off x="6765657"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5" name="Oval 395"/>
            <p:cNvSpPr>
              <a:spLocks noChangeArrowheads="1"/>
            </p:cNvSpPr>
            <p:nvPr userDrawn="1"/>
          </p:nvSpPr>
          <p:spPr bwMode="auto">
            <a:xfrm>
              <a:off x="6860907"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6" name="Oval 396"/>
            <p:cNvSpPr>
              <a:spLocks noChangeArrowheads="1"/>
            </p:cNvSpPr>
            <p:nvPr userDrawn="1"/>
          </p:nvSpPr>
          <p:spPr bwMode="auto">
            <a:xfrm>
              <a:off x="695298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7" name="Oval 397"/>
            <p:cNvSpPr>
              <a:spLocks noChangeArrowheads="1"/>
            </p:cNvSpPr>
            <p:nvPr userDrawn="1"/>
          </p:nvSpPr>
          <p:spPr bwMode="auto">
            <a:xfrm>
              <a:off x="7045057" y="37946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8" name="Oval 398"/>
            <p:cNvSpPr>
              <a:spLocks noChangeArrowheads="1"/>
            </p:cNvSpPr>
            <p:nvPr userDrawn="1"/>
          </p:nvSpPr>
          <p:spPr bwMode="auto">
            <a:xfrm>
              <a:off x="7140307"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89" name="Oval 399"/>
            <p:cNvSpPr>
              <a:spLocks noChangeArrowheads="1"/>
            </p:cNvSpPr>
            <p:nvPr userDrawn="1"/>
          </p:nvSpPr>
          <p:spPr bwMode="auto">
            <a:xfrm>
              <a:off x="723238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292" name="Oval 402"/>
            <p:cNvSpPr>
              <a:spLocks noChangeArrowheads="1"/>
            </p:cNvSpPr>
            <p:nvPr userDrawn="1"/>
          </p:nvSpPr>
          <p:spPr bwMode="auto">
            <a:xfrm>
              <a:off x="7513369"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05" name="Oval 420"/>
            <p:cNvSpPr>
              <a:spLocks noChangeArrowheads="1"/>
            </p:cNvSpPr>
            <p:nvPr userDrawn="1"/>
          </p:nvSpPr>
          <p:spPr bwMode="auto">
            <a:xfrm>
              <a:off x="6579919"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06" name="Oval 421"/>
            <p:cNvSpPr>
              <a:spLocks noChangeArrowheads="1"/>
            </p:cNvSpPr>
            <p:nvPr userDrawn="1"/>
          </p:nvSpPr>
          <p:spPr bwMode="auto">
            <a:xfrm>
              <a:off x="667358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07" name="Oval 422"/>
            <p:cNvSpPr>
              <a:spLocks noChangeArrowheads="1"/>
            </p:cNvSpPr>
            <p:nvPr userDrawn="1"/>
          </p:nvSpPr>
          <p:spPr bwMode="auto">
            <a:xfrm>
              <a:off x="6765657"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08" name="Oval 423"/>
            <p:cNvSpPr>
              <a:spLocks noChangeArrowheads="1"/>
            </p:cNvSpPr>
            <p:nvPr userDrawn="1"/>
          </p:nvSpPr>
          <p:spPr bwMode="auto">
            <a:xfrm>
              <a:off x="6860907"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09" name="Oval 424"/>
            <p:cNvSpPr>
              <a:spLocks noChangeArrowheads="1"/>
            </p:cNvSpPr>
            <p:nvPr userDrawn="1"/>
          </p:nvSpPr>
          <p:spPr bwMode="auto">
            <a:xfrm>
              <a:off x="695298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10" name="Oval 425"/>
            <p:cNvSpPr>
              <a:spLocks noChangeArrowheads="1"/>
            </p:cNvSpPr>
            <p:nvPr userDrawn="1"/>
          </p:nvSpPr>
          <p:spPr bwMode="auto">
            <a:xfrm>
              <a:off x="7045057" y="38882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11" name="Oval 426"/>
            <p:cNvSpPr>
              <a:spLocks noChangeArrowheads="1"/>
            </p:cNvSpPr>
            <p:nvPr userDrawn="1"/>
          </p:nvSpPr>
          <p:spPr bwMode="auto">
            <a:xfrm>
              <a:off x="7140307"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12" name="Oval 427"/>
            <p:cNvSpPr>
              <a:spLocks noChangeArrowheads="1"/>
            </p:cNvSpPr>
            <p:nvPr userDrawn="1"/>
          </p:nvSpPr>
          <p:spPr bwMode="auto">
            <a:xfrm>
              <a:off x="723238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13" name="Oval 429"/>
            <p:cNvSpPr>
              <a:spLocks noChangeArrowheads="1"/>
            </p:cNvSpPr>
            <p:nvPr userDrawn="1"/>
          </p:nvSpPr>
          <p:spPr bwMode="auto">
            <a:xfrm>
              <a:off x="7326044"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28" name="Oval 392"/>
            <p:cNvSpPr>
              <a:spLocks noChangeArrowheads="1"/>
            </p:cNvSpPr>
            <p:nvPr userDrawn="1"/>
          </p:nvSpPr>
          <p:spPr bwMode="auto">
            <a:xfrm>
              <a:off x="6579919"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29" name="Oval 393"/>
            <p:cNvSpPr>
              <a:spLocks noChangeArrowheads="1"/>
            </p:cNvSpPr>
            <p:nvPr userDrawn="1"/>
          </p:nvSpPr>
          <p:spPr bwMode="auto">
            <a:xfrm>
              <a:off x="667358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0" name="Oval 394"/>
            <p:cNvSpPr>
              <a:spLocks noChangeArrowheads="1"/>
            </p:cNvSpPr>
            <p:nvPr userDrawn="1"/>
          </p:nvSpPr>
          <p:spPr bwMode="auto">
            <a:xfrm>
              <a:off x="6765657"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1" name="Oval 395"/>
            <p:cNvSpPr>
              <a:spLocks noChangeArrowheads="1"/>
            </p:cNvSpPr>
            <p:nvPr userDrawn="1"/>
          </p:nvSpPr>
          <p:spPr bwMode="auto">
            <a:xfrm>
              <a:off x="686090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2" name="Oval 396"/>
            <p:cNvSpPr>
              <a:spLocks noChangeArrowheads="1"/>
            </p:cNvSpPr>
            <p:nvPr userDrawn="1"/>
          </p:nvSpPr>
          <p:spPr bwMode="auto">
            <a:xfrm>
              <a:off x="695298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3" name="Oval 397"/>
            <p:cNvSpPr>
              <a:spLocks noChangeArrowheads="1"/>
            </p:cNvSpPr>
            <p:nvPr userDrawn="1"/>
          </p:nvSpPr>
          <p:spPr bwMode="auto">
            <a:xfrm>
              <a:off x="7045057" y="397887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4" name="Oval 398"/>
            <p:cNvSpPr>
              <a:spLocks noChangeArrowheads="1"/>
            </p:cNvSpPr>
            <p:nvPr userDrawn="1"/>
          </p:nvSpPr>
          <p:spPr bwMode="auto">
            <a:xfrm>
              <a:off x="714030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5" name="Oval 399"/>
            <p:cNvSpPr>
              <a:spLocks noChangeArrowheads="1"/>
            </p:cNvSpPr>
            <p:nvPr userDrawn="1"/>
          </p:nvSpPr>
          <p:spPr bwMode="auto">
            <a:xfrm>
              <a:off x="723238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6" name="Oval 400"/>
            <p:cNvSpPr>
              <a:spLocks noChangeArrowheads="1"/>
            </p:cNvSpPr>
            <p:nvPr userDrawn="1"/>
          </p:nvSpPr>
          <p:spPr bwMode="auto">
            <a:xfrm>
              <a:off x="7326044"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7" name="Oval 401"/>
            <p:cNvSpPr>
              <a:spLocks noChangeArrowheads="1"/>
            </p:cNvSpPr>
            <p:nvPr userDrawn="1"/>
          </p:nvSpPr>
          <p:spPr bwMode="auto">
            <a:xfrm>
              <a:off x="741970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38" name="Oval 402"/>
            <p:cNvSpPr>
              <a:spLocks noChangeArrowheads="1"/>
            </p:cNvSpPr>
            <p:nvPr userDrawn="1"/>
          </p:nvSpPr>
          <p:spPr bwMode="auto">
            <a:xfrm>
              <a:off x="7513369"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1" name="Oval 420"/>
            <p:cNvSpPr>
              <a:spLocks noChangeArrowheads="1"/>
            </p:cNvSpPr>
            <p:nvPr userDrawn="1"/>
          </p:nvSpPr>
          <p:spPr bwMode="auto">
            <a:xfrm>
              <a:off x="6579919"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2" name="Oval 421"/>
            <p:cNvSpPr>
              <a:spLocks noChangeArrowheads="1"/>
            </p:cNvSpPr>
            <p:nvPr userDrawn="1"/>
          </p:nvSpPr>
          <p:spPr bwMode="auto">
            <a:xfrm>
              <a:off x="667358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3" name="Oval 422"/>
            <p:cNvSpPr>
              <a:spLocks noChangeArrowheads="1"/>
            </p:cNvSpPr>
            <p:nvPr userDrawn="1"/>
          </p:nvSpPr>
          <p:spPr bwMode="auto">
            <a:xfrm>
              <a:off x="6765657"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4" name="Oval 423"/>
            <p:cNvSpPr>
              <a:spLocks noChangeArrowheads="1"/>
            </p:cNvSpPr>
            <p:nvPr userDrawn="1"/>
          </p:nvSpPr>
          <p:spPr bwMode="auto">
            <a:xfrm>
              <a:off x="686090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5" name="Oval 424"/>
            <p:cNvSpPr>
              <a:spLocks noChangeArrowheads="1"/>
            </p:cNvSpPr>
            <p:nvPr userDrawn="1"/>
          </p:nvSpPr>
          <p:spPr bwMode="auto">
            <a:xfrm>
              <a:off x="695298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6" name="Oval 425"/>
            <p:cNvSpPr>
              <a:spLocks noChangeArrowheads="1"/>
            </p:cNvSpPr>
            <p:nvPr userDrawn="1"/>
          </p:nvSpPr>
          <p:spPr bwMode="auto">
            <a:xfrm>
              <a:off x="7045057" y="407253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7" name="Oval 426"/>
            <p:cNvSpPr>
              <a:spLocks noChangeArrowheads="1"/>
            </p:cNvSpPr>
            <p:nvPr userDrawn="1"/>
          </p:nvSpPr>
          <p:spPr bwMode="auto">
            <a:xfrm>
              <a:off x="714030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8" name="Oval 427"/>
            <p:cNvSpPr>
              <a:spLocks noChangeArrowheads="1"/>
            </p:cNvSpPr>
            <p:nvPr userDrawn="1"/>
          </p:nvSpPr>
          <p:spPr bwMode="auto">
            <a:xfrm>
              <a:off x="723238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59" name="Oval 429"/>
            <p:cNvSpPr>
              <a:spLocks noChangeArrowheads="1"/>
            </p:cNvSpPr>
            <p:nvPr userDrawn="1"/>
          </p:nvSpPr>
          <p:spPr bwMode="auto">
            <a:xfrm>
              <a:off x="7326044"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60" name="Oval 430"/>
            <p:cNvSpPr>
              <a:spLocks noChangeArrowheads="1"/>
            </p:cNvSpPr>
            <p:nvPr userDrawn="1"/>
          </p:nvSpPr>
          <p:spPr bwMode="auto">
            <a:xfrm>
              <a:off x="741970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61" name="Oval 431"/>
            <p:cNvSpPr>
              <a:spLocks noChangeArrowheads="1"/>
            </p:cNvSpPr>
            <p:nvPr userDrawn="1"/>
          </p:nvSpPr>
          <p:spPr bwMode="auto">
            <a:xfrm>
              <a:off x="7513369"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4" name="Oval 392"/>
            <p:cNvSpPr>
              <a:spLocks noChangeArrowheads="1"/>
            </p:cNvSpPr>
            <p:nvPr userDrawn="1"/>
          </p:nvSpPr>
          <p:spPr bwMode="auto">
            <a:xfrm>
              <a:off x="6579919"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5" name="Oval 393"/>
            <p:cNvSpPr>
              <a:spLocks noChangeArrowheads="1"/>
            </p:cNvSpPr>
            <p:nvPr userDrawn="1"/>
          </p:nvSpPr>
          <p:spPr bwMode="auto">
            <a:xfrm>
              <a:off x="667358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6" name="Oval 394"/>
            <p:cNvSpPr>
              <a:spLocks noChangeArrowheads="1"/>
            </p:cNvSpPr>
            <p:nvPr userDrawn="1"/>
          </p:nvSpPr>
          <p:spPr bwMode="auto">
            <a:xfrm>
              <a:off x="6765657" y="416994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7" name="Oval 395"/>
            <p:cNvSpPr>
              <a:spLocks noChangeArrowheads="1"/>
            </p:cNvSpPr>
            <p:nvPr userDrawn="1"/>
          </p:nvSpPr>
          <p:spPr bwMode="auto">
            <a:xfrm>
              <a:off x="686090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8" name="Oval 396"/>
            <p:cNvSpPr>
              <a:spLocks noChangeArrowheads="1"/>
            </p:cNvSpPr>
            <p:nvPr userDrawn="1"/>
          </p:nvSpPr>
          <p:spPr bwMode="auto">
            <a:xfrm>
              <a:off x="695298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79" name="Oval 397"/>
            <p:cNvSpPr>
              <a:spLocks noChangeArrowheads="1"/>
            </p:cNvSpPr>
            <p:nvPr userDrawn="1"/>
          </p:nvSpPr>
          <p:spPr bwMode="auto">
            <a:xfrm>
              <a:off x="7045057" y="4169944"/>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80" name="Oval 398"/>
            <p:cNvSpPr>
              <a:spLocks noChangeArrowheads="1"/>
            </p:cNvSpPr>
            <p:nvPr userDrawn="1"/>
          </p:nvSpPr>
          <p:spPr bwMode="auto">
            <a:xfrm>
              <a:off x="714030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81" name="Oval 399"/>
            <p:cNvSpPr>
              <a:spLocks noChangeArrowheads="1"/>
            </p:cNvSpPr>
            <p:nvPr userDrawn="1"/>
          </p:nvSpPr>
          <p:spPr bwMode="auto">
            <a:xfrm>
              <a:off x="723238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82" name="Oval 400"/>
            <p:cNvSpPr>
              <a:spLocks noChangeArrowheads="1"/>
            </p:cNvSpPr>
            <p:nvPr userDrawn="1"/>
          </p:nvSpPr>
          <p:spPr bwMode="auto">
            <a:xfrm>
              <a:off x="7326044" y="416994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83" name="Oval 401"/>
            <p:cNvSpPr>
              <a:spLocks noChangeArrowheads="1"/>
            </p:cNvSpPr>
            <p:nvPr userDrawn="1"/>
          </p:nvSpPr>
          <p:spPr bwMode="auto">
            <a:xfrm>
              <a:off x="741970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84" name="Oval 402"/>
            <p:cNvSpPr>
              <a:spLocks noChangeArrowheads="1"/>
            </p:cNvSpPr>
            <p:nvPr userDrawn="1"/>
          </p:nvSpPr>
          <p:spPr bwMode="auto">
            <a:xfrm>
              <a:off x="7513369"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97" name="Oval 420"/>
            <p:cNvSpPr>
              <a:spLocks noChangeArrowheads="1"/>
            </p:cNvSpPr>
            <p:nvPr userDrawn="1"/>
          </p:nvSpPr>
          <p:spPr bwMode="auto">
            <a:xfrm>
              <a:off x="6579919"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98" name="Oval 421"/>
            <p:cNvSpPr>
              <a:spLocks noChangeArrowheads="1"/>
            </p:cNvSpPr>
            <p:nvPr userDrawn="1"/>
          </p:nvSpPr>
          <p:spPr bwMode="auto">
            <a:xfrm>
              <a:off x="667358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399" name="Oval 422"/>
            <p:cNvSpPr>
              <a:spLocks noChangeArrowheads="1"/>
            </p:cNvSpPr>
            <p:nvPr userDrawn="1"/>
          </p:nvSpPr>
          <p:spPr bwMode="auto">
            <a:xfrm>
              <a:off x="6765657" y="42636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0" name="Oval 423"/>
            <p:cNvSpPr>
              <a:spLocks noChangeArrowheads="1"/>
            </p:cNvSpPr>
            <p:nvPr userDrawn="1"/>
          </p:nvSpPr>
          <p:spPr bwMode="auto">
            <a:xfrm>
              <a:off x="6860907"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1" name="Oval 424"/>
            <p:cNvSpPr>
              <a:spLocks noChangeArrowheads="1"/>
            </p:cNvSpPr>
            <p:nvPr userDrawn="1"/>
          </p:nvSpPr>
          <p:spPr bwMode="auto">
            <a:xfrm>
              <a:off x="695298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2" name="Oval 425"/>
            <p:cNvSpPr>
              <a:spLocks noChangeArrowheads="1"/>
            </p:cNvSpPr>
            <p:nvPr userDrawn="1"/>
          </p:nvSpPr>
          <p:spPr bwMode="auto">
            <a:xfrm>
              <a:off x="7045057" y="426360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3" name="Oval 426"/>
            <p:cNvSpPr>
              <a:spLocks noChangeArrowheads="1"/>
            </p:cNvSpPr>
            <p:nvPr userDrawn="1"/>
          </p:nvSpPr>
          <p:spPr bwMode="auto">
            <a:xfrm>
              <a:off x="7140307"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4" name="Oval 427"/>
            <p:cNvSpPr>
              <a:spLocks noChangeArrowheads="1"/>
            </p:cNvSpPr>
            <p:nvPr userDrawn="1"/>
          </p:nvSpPr>
          <p:spPr bwMode="auto">
            <a:xfrm>
              <a:off x="723238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5" name="Oval 429"/>
            <p:cNvSpPr>
              <a:spLocks noChangeArrowheads="1"/>
            </p:cNvSpPr>
            <p:nvPr userDrawn="1"/>
          </p:nvSpPr>
          <p:spPr bwMode="auto">
            <a:xfrm>
              <a:off x="7326044" y="42636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6" name="Oval 430"/>
            <p:cNvSpPr>
              <a:spLocks noChangeArrowheads="1"/>
            </p:cNvSpPr>
            <p:nvPr userDrawn="1"/>
          </p:nvSpPr>
          <p:spPr bwMode="auto">
            <a:xfrm>
              <a:off x="7419707"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07" name="Oval 431"/>
            <p:cNvSpPr>
              <a:spLocks noChangeArrowheads="1"/>
            </p:cNvSpPr>
            <p:nvPr userDrawn="1"/>
          </p:nvSpPr>
          <p:spPr bwMode="auto">
            <a:xfrm>
              <a:off x="7513369"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18" name="Oval 390"/>
            <p:cNvSpPr>
              <a:spLocks noChangeArrowheads="1"/>
            </p:cNvSpPr>
            <p:nvPr userDrawn="1"/>
          </p:nvSpPr>
          <p:spPr bwMode="auto">
            <a:xfrm>
              <a:off x="8535292" y="285293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19" name="Oval 391"/>
            <p:cNvSpPr>
              <a:spLocks noChangeArrowheads="1"/>
            </p:cNvSpPr>
            <p:nvPr userDrawn="1"/>
          </p:nvSpPr>
          <p:spPr bwMode="auto">
            <a:xfrm>
              <a:off x="8628955" y="285293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23" name="Oval 395"/>
            <p:cNvSpPr>
              <a:spLocks noChangeArrowheads="1"/>
            </p:cNvSpPr>
            <p:nvPr userDrawn="1"/>
          </p:nvSpPr>
          <p:spPr bwMode="auto">
            <a:xfrm>
              <a:off x="9003605" y="285293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24" name="Oval 396"/>
            <p:cNvSpPr>
              <a:spLocks noChangeArrowheads="1"/>
            </p:cNvSpPr>
            <p:nvPr userDrawn="1"/>
          </p:nvSpPr>
          <p:spPr bwMode="auto">
            <a:xfrm>
              <a:off x="9095680" y="285293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31" name="Oval 408"/>
            <p:cNvSpPr>
              <a:spLocks noChangeArrowheads="1"/>
            </p:cNvSpPr>
            <p:nvPr userDrawn="1"/>
          </p:nvSpPr>
          <p:spPr bwMode="auto">
            <a:xfrm>
              <a:off x="7603430"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32" name="Oval 409"/>
            <p:cNvSpPr>
              <a:spLocks noChangeArrowheads="1"/>
            </p:cNvSpPr>
            <p:nvPr userDrawn="1"/>
          </p:nvSpPr>
          <p:spPr bwMode="auto">
            <a:xfrm>
              <a:off x="7695505"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33" name="Oval 410"/>
            <p:cNvSpPr>
              <a:spLocks noChangeArrowheads="1"/>
            </p:cNvSpPr>
            <p:nvPr userDrawn="1"/>
          </p:nvSpPr>
          <p:spPr bwMode="auto">
            <a:xfrm>
              <a:off x="7789167" y="2946598"/>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39" name="Oval 416"/>
            <p:cNvSpPr>
              <a:spLocks noChangeArrowheads="1"/>
            </p:cNvSpPr>
            <p:nvPr userDrawn="1"/>
          </p:nvSpPr>
          <p:spPr bwMode="auto">
            <a:xfrm>
              <a:off x="8347967" y="2946598"/>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0" name="Oval 417"/>
            <p:cNvSpPr>
              <a:spLocks noChangeArrowheads="1"/>
            </p:cNvSpPr>
            <p:nvPr userDrawn="1"/>
          </p:nvSpPr>
          <p:spPr bwMode="auto">
            <a:xfrm>
              <a:off x="8443217"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1" name="Oval 418"/>
            <p:cNvSpPr>
              <a:spLocks noChangeArrowheads="1"/>
            </p:cNvSpPr>
            <p:nvPr userDrawn="1"/>
          </p:nvSpPr>
          <p:spPr bwMode="auto">
            <a:xfrm>
              <a:off x="8535292"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2" name="Oval 419"/>
            <p:cNvSpPr>
              <a:spLocks noChangeArrowheads="1"/>
            </p:cNvSpPr>
            <p:nvPr userDrawn="1"/>
          </p:nvSpPr>
          <p:spPr bwMode="auto">
            <a:xfrm>
              <a:off x="8628955" y="2946598"/>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3" name="Oval 420"/>
            <p:cNvSpPr>
              <a:spLocks noChangeArrowheads="1"/>
            </p:cNvSpPr>
            <p:nvPr userDrawn="1"/>
          </p:nvSpPr>
          <p:spPr bwMode="auto">
            <a:xfrm>
              <a:off x="8722617"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4" name="Oval 421"/>
            <p:cNvSpPr>
              <a:spLocks noChangeArrowheads="1"/>
            </p:cNvSpPr>
            <p:nvPr userDrawn="1"/>
          </p:nvSpPr>
          <p:spPr bwMode="auto">
            <a:xfrm>
              <a:off x="8816280"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5" name="Oval 422"/>
            <p:cNvSpPr>
              <a:spLocks noChangeArrowheads="1"/>
            </p:cNvSpPr>
            <p:nvPr userDrawn="1"/>
          </p:nvSpPr>
          <p:spPr bwMode="auto">
            <a:xfrm>
              <a:off x="8908355" y="2946598"/>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6" name="Oval 423"/>
            <p:cNvSpPr>
              <a:spLocks noChangeArrowheads="1"/>
            </p:cNvSpPr>
            <p:nvPr userDrawn="1"/>
          </p:nvSpPr>
          <p:spPr bwMode="auto">
            <a:xfrm>
              <a:off x="9003605"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47" name="Oval 424"/>
            <p:cNvSpPr>
              <a:spLocks noChangeArrowheads="1"/>
            </p:cNvSpPr>
            <p:nvPr userDrawn="1"/>
          </p:nvSpPr>
          <p:spPr bwMode="auto">
            <a:xfrm>
              <a:off x="9095680" y="2946598"/>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4" name="Oval 380"/>
            <p:cNvSpPr>
              <a:spLocks noChangeArrowheads="1"/>
            </p:cNvSpPr>
            <p:nvPr userDrawn="1"/>
          </p:nvSpPr>
          <p:spPr bwMode="auto">
            <a:xfrm>
              <a:off x="7603430"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5" name="Oval 381"/>
            <p:cNvSpPr>
              <a:spLocks noChangeArrowheads="1"/>
            </p:cNvSpPr>
            <p:nvPr userDrawn="1"/>
          </p:nvSpPr>
          <p:spPr bwMode="auto">
            <a:xfrm>
              <a:off x="7695505"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6" name="Oval 382"/>
            <p:cNvSpPr>
              <a:spLocks noChangeArrowheads="1"/>
            </p:cNvSpPr>
            <p:nvPr userDrawn="1"/>
          </p:nvSpPr>
          <p:spPr bwMode="auto">
            <a:xfrm>
              <a:off x="7789167"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7" name="Oval 383"/>
            <p:cNvSpPr>
              <a:spLocks noChangeArrowheads="1"/>
            </p:cNvSpPr>
            <p:nvPr userDrawn="1"/>
          </p:nvSpPr>
          <p:spPr bwMode="auto">
            <a:xfrm>
              <a:off x="7882830"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8" name="Oval 384"/>
            <p:cNvSpPr>
              <a:spLocks noChangeArrowheads="1"/>
            </p:cNvSpPr>
            <p:nvPr userDrawn="1"/>
          </p:nvSpPr>
          <p:spPr bwMode="auto">
            <a:xfrm>
              <a:off x="7976492"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59" name="Oval 385"/>
            <p:cNvSpPr>
              <a:spLocks noChangeArrowheads="1"/>
            </p:cNvSpPr>
            <p:nvPr userDrawn="1"/>
          </p:nvSpPr>
          <p:spPr bwMode="auto">
            <a:xfrm>
              <a:off x="8068567"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0" name="Oval 386"/>
            <p:cNvSpPr>
              <a:spLocks noChangeArrowheads="1"/>
            </p:cNvSpPr>
            <p:nvPr userDrawn="1"/>
          </p:nvSpPr>
          <p:spPr bwMode="auto">
            <a:xfrm>
              <a:off x="816381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3" name="Oval 389"/>
            <p:cNvSpPr>
              <a:spLocks noChangeArrowheads="1"/>
            </p:cNvSpPr>
            <p:nvPr userDrawn="1"/>
          </p:nvSpPr>
          <p:spPr bwMode="auto">
            <a:xfrm>
              <a:off x="844321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4" name="Oval 390"/>
            <p:cNvSpPr>
              <a:spLocks noChangeArrowheads="1"/>
            </p:cNvSpPr>
            <p:nvPr userDrawn="1"/>
          </p:nvSpPr>
          <p:spPr bwMode="auto">
            <a:xfrm>
              <a:off x="8535292"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5" name="Oval 391"/>
            <p:cNvSpPr>
              <a:spLocks noChangeArrowheads="1"/>
            </p:cNvSpPr>
            <p:nvPr userDrawn="1"/>
          </p:nvSpPr>
          <p:spPr bwMode="auto">
            <a:xfrm>
              <a:off x="8628955"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6" name="Oval 392"/>
            <p:cNvSpPr>
              <a:spLocks noChangeArrowheads="1"/>
            </p:cNvSpPr>
            <p:nvPr userDrawn="1"/>
          </p:nvSpPr>
          <p:spPr bwMode="auto">
            <a:xfrm>
              <a:off x="8722617"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7" name="Oval 393"/>
            <p:cNvSpPr>
              <a:spLocks noChangeArrowheads="1"/>
            </p:cNvSpPr>
            <p:nvPr userDrawn="1"/>
          </p:nvSpPr>
          <p:spPr bwMode="auto">
            <a:xfrm>
              <a:off x="8816280"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8" name="Oval 394"/>
            <p:cNvSpPr>
              <a:spLocks noChangeArrowheads="1"/>
            </p:cNvSpPr>
            <p:nvPr userDrawn="1"/>
          </p:nvSpPr>
          <p:spPr bwMode="auto">
            <a:xfrm>
              <a:off x="8908355" y="3044004"/>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69" name="Oval 395"/>
            <p:cNvSpPr>
              <a:spLocks noChangeArrowheads="1"/>
            </p:cNvSpPr>
            <p:nvPr userDrawn="1"/>
          </p:nvSpPr>
          <p:spPr bwMode="auto">
            <a:xfrm>
              <a:off x="9003605"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70" name="Oval 396"/>
            <p:cNvSpPr>
              <a:spLocks noChangeArrowheads="1"/>
            </p:cNvSpPr>
            <p:nvPr userDrawn="1"/>
          </p:nvSpPr>
          <p:spPr bwMode="auto">
            <a:xfrm>
              <a:off x="9095680" y="3044004"/>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77" name="Oval 408"/>
            <p:cNvSpPr>
              <a:spLocks noChangeArrowheads="1"/>
            </p:cNvSpPr>
            <p:nvPr userDrawn="1"/>
          </p:nvSpPr>
          <p:spPr bwMode="auto">
            <a:xfrm>
              <a:off x="7603430"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78" name="Oval 409"/>
            <p:cNvSpPr>
              <a:spLocks noChangeArrowheads="1"/>
            </p:cNvSpPr>
            <p:nvPr userDrawn="1"/>
          </p:nvSpPr>
          <p:spPr bwMode="auto">
            <a:xfrm>
              <a:off x="7695505"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79" name="Oval 410"/>
            <p:cNvSpPr>
              <a:spLocks noChangeArrowheads="1"/>
            </p:cNvSpPr>
            <p:nvPr userDrawn="1"/>
          </p:nvSpPr>
          <p:spPr bwMode="auto">
            <a:xfrm>
              <a:off x="7789167"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0" name="Oval 411"/>
            <p:cNvSpPr>
              <a:spLocks noChangeArrowheads="1"/>
            </p:cNvSpPr>
            <p:nvPr userDrawn="1"/>
          </p:nvSpPr>
          <p:spPr bwMode="auto">
            <a:xfrm>
              <a:off x="7882830"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1" name="Oval 412"/>
            <p:cNvSpPr>
              <a:spLocks noChangeArrowheads="1"/>
            </p:cNvSpPr>
            <p:nvPr userDrawn="1"/>
          </p:nvSpPr>
          <p:spPr bwMode="auto">
            <a:xfrm>
              <a:off x="797649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2" name="Oval 413"/>
            <p:cNvSpPr>
              <a:spLocks noChangeArrowheads="1"/>
            </p:cNvSpPr>
            <p:nvPr userDrawn="1"/>
          </p:nvSpPr>
          <p:spPr bwMode="auto">
            <a:xfrm>
              <a:off x="8068567"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3" name="Oval 414"/>
            <p:cNvSpPr>
              <a:spLocks noChangeArrowheads="1"/>
            </p:cNvSpPr>
            <p:nvPr userDrawn="1"/>
          </p:nvSpPr>
          <p:spPr bwMode="auto">
            <a:xfrm>
              <a:off x="816381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4" name="Oval 415"/>
            <p:cNvSpPr>
              <a:spLocks noChangeArrowheads="1"/>
            </p:cNvSpPr>
            <p:nvPr userDrawn="1"/>
          </p:nvSpPr>
          <p:spPr bwMode="auto">
            <a:xfrm>
              <a:off x="825589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6" name="Oval 417"/>
            <p:cNvSpPr>
              <a:spLocks noChangeArrowheads="1"/>
            </p:cNvSpPr>
            <p:nvPr userDrawn="1"/>
          </p:nvSpPr>
          <p:spPr bwMode="auto">
            <a:xfrm>
              <a:off x="844321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7" name="Oval 418"/>
            <p:cNvSpPr>
              <a:spLocks noChangeArrowheads="1"/>
            </p:cNvSpPr>
            <p:nvPr userDrawn="1"/>
          </p:nvSpPr>
          <p:spPr bwMode="auto">
            <a:xfrm>
              <a:off x="8535292"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8" name="Oval 419"/>
            <p:cNvSpPr>
              <a:spLocks noChangeArrowheads="1"/>
            </p:cNvSpPr>
            <p:nvPr userDrawn="1"/>
          </p:nvSpPr>
          <p:spPr bwMode="auto">
            <a:xfrm>
              <a:off x="8628955"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89" name="Oval 420"/>
            <p:cNvSpPr>
              <a:spLocks noChangeArrowheads="1"/>
            </p:cNvSpPr>
            <p:nvPr userDrawn="1"/>
          </p:nvSpPr>
          <p:spPr bwMode="auto">
            <a:xfrm>
              <a:off x="8722617"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90" name="Oval 421"/>
            <p:cNvSpPr>
              <a:spLocks noChangeArrowheads="1"/>
            </p:cNvSpPr>
            <p:nvPr userDrawn="1"/>
          </p:nvSpPr>
          <p:spPr bwMode="auto">
            <a:xfrm>
              <a:off x="8816280"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91" name="Oval 422"/>
            <p:cNvSpPr>
              <a:spLocks noChangeArrowheads="1"/>
            </p:cNvSpPr>
            <p:nvPr userDrawn="1"/>
          </p:nvSpPr>
          <p:spPr bwMode="auto">
            <a:xfrm>
              <a:off x="8908355" y="3137666"/>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92" name="Oval 423"/>
            <p:cNvSpPr>
              <a:spLocks noChangeArrowheads="1"/>
            </p:cNvSpPr>
            <p:nvPr userDrawn="1"/>
          </p:nvSpPr>
          <p:spPr bwMode="auto">
            <a:xfrm>
              <a:off x="9003605"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493" name="Oval 424"/>
            <p:cNvSpPr>
              <a:spLocks noChangeArrowheads="1"/>
            </p:cNvSpPr>
            <p:nvPr userDrawn="1"/>
          </p:nvSpPr>
          <p:spPr bwMode="auto">
            <a:xfrm>
              <a:off x="9095680" y="3137666"/>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0" name="Oval 380"/>
            <p:cNvSpPr>
              <a:spLocks noChangeArrowheads="1"/>
            </p:cNvSpPr>
            <p:nvPr userDrawn="1"/>
          </p:nvSpPr>
          <p:spPr bwMode="auto">
            <a:xfrm>
              <a:off x="7603430"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1" name="Oval 381"/>
            <p:cNvSpPr>
              <a:spLocks noChangeArrowheads="1"/>
            </p:cNvSpPr>
            <p:nvPr userDrawn="1"/>
          </p:nvSpPr>
          <p:spPr bwMode="auto">
            <a:xfrm>
              <a:off x="7695505"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2" name="Oval 382"/>
            <p:cNvSpPr>
              <a:spLocks noChangeArrowheads="1"/>
            </p:cNvSpPr>
            <p:nvPr userDrawn="1"/>
          </p:nvSpPr>
          <p:spPr bwMode="auto">
            <a:xfrm>
              <a:off x="7789167"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3" name="Oval 383"/>
            <p:cNvSpPr>
              <a:spLocks noChangeArrowheads="1"/>
            </p:cNvSpPr>
            <p:nvPr userDrawn="1"/>
          </p:nvSpPr>
          <p:spPr bwMode="auto">
            <a:xfrm>
              <a:off x="7882830"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4" name="Oval 384"/>
            <p:cNvSpPr>
              <a:spLocks noChangeArrowheads="1"/>
            </p:cNvSpPr>
            <p:nvPr userDrawn="1"/>
          </p:nvSpPr>
          <p:spPr bwMode="auto">
            <a:xfrm>
              <a:off x="797649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5" name="Oval 385"/>
            <p:cNvSpPr>
              <a:spLocks noChangeArrowheads="1"/>
            </p:cNvSpPr>
            <p:nvPr userDrawn="1"/>
          </p:nvSpPr>
          <p:spPr bwMode="auto">
            <a:xfrm>
              <a:off x="8068567"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6" name="Oval 386"/>
            <p:cNvSpPr>
              <a:spLocks noChangeArrowheads="1"/>
            </p:cNvSpPr>
            <p:nvPr userDrawn="1"/>
          </p:nvSpPr>
          <p:spPr bwMode="auto">
            <a:xfrm>
              <a:off x="816381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7" name="Oval 387"/>
            <p:cNvSpPr>
              <a:spLocks noChangeArrowheads="1"/>
            </p:cNvSpPr>
            <p:nvPr userDrawn="1"/>
          </p:nvSpPr>
          <p:spPr bwMode="auto">
            <a:xfrm>
              <a:off x="825589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8" name="Oval 388"/>
            <p:cNvSpPr>
              <a:spLocks noChangeArrowheads="1"/>
            </p:cNvSpPr>
            <p:nvPr userDrawn="1"/>
          </p:nvSpPr>
          <p:spPr bwMode="auto">
            <a:xfrm>
              <a:off x="8347967" y="3228249"/>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09" name="Oval 389"/>
            <p:cNvSpPr>
              <a:spLocks noChangeArrowheads="1"/>
            </p:cNvSpPr>
            <p:nvPr userDrawn="1"/>
          </p:nvSpPr>
          <p:spPr bwMode="auto">
            <a:xfrm>
              <a:off x="844321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0" name="Oval 390"/>
            <p:cNvSpPr>
              <a:spLocks noChangeArrowheads="1"/>
            </p:cNvSpPr>
            <p:nvPr userDrawn="1"/>
          </p:nvSpPr>
          <p:spPr bwMode="auto">
            <a:xfrm>
              <a:off x="8535292"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1" name="Oval 391"/>
            <p:cNvSpPr>
              <a:spLocks noChangeArrowheads="1"/>
            </p:cNvSpPr>
            <p:nvPr userDrawn="1"/>
          </p:nvSpPr>
          <p:spPr bwMode="auto">
            <a:xfrm>
              <a:off x="8628955"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2" name="Oval 392"/>
            <p:cNvSpPr>
              <a:spLocks noChangeArrowheads="1"/>
            </p:cNvSpPr>
            <p:nvPr userDrawn="1"/>
          </p:nvSpPr>
          <p:spPr bwMode="auto">
            <a:xfrm>
              <a:off x="8722617"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3" name="Oval 393"/>
            <p:cNvSpPr>
              <a:spLocks noChangeArrowheads="1"/>
            </p:cNvSpPr>
            <p:nvPr userDrawn="1"/>
          </p:nvSpPr>
          <p:spPr bwMode="auto">
            <a:xfrm>
              <a:off x="8816280"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4" name="Oval 394"/>
            <p:cNvSpPr>
              <a:spLocks noChangeArrowheads="1"/>
            </p:cNvSpPr>
            <p:nvPr userDrawn="1"/>
          </p:nvSpPr>
          <p:spPr bwMode="auto">
            <a:xfrm>
              <a:off x="8908355" y="3228249"/>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5" name="Oval 395"/>
            <p:cNvSpPr>
              <a:spLocks noChangeArrowheads="1"/>
            </p:cNvSpPr>
            <p:nvPr userDrawn="1"/>
          </p:nvSpPr>
          <p:spPr bwMode="auto">
            <a:xfrm>
              <a:off x="9003605"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16" name="Oval 396"/>
            <p:cNvSpPr>
              <a:spLocks noChangeArrowheads="1"/>
            </p:cNvSpPr>
            <p:nvPr userDrawn="1"/>
          </p:nvSpPr>
          <p:spPr bwMode="auto">
            <a:xfrm>
              <a:off x="9095680" y="3228249"/>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3" name="Oval 408"/>
            <p:cNvSpPr>
              <a:spLocks noChangeArrowheads="1"/>
            </p:cNvSpPr>
            <p:nvPr userDrawn="1"/>
          </p:nvSpPr>
          <p:spPr bwMode="auto">
            <a:xfrm>
              <a:off x="7603430"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4" name="Oval 409"/>
            <p:cNvSpPr>
              <a:spLocks noChangeArrowheads="1"/>
            </p:cNvSpPr>
            <p:nvPr userDrawn="1"/>
          </p:nvSpPr>
          <p:spPr bwMode="auto">
            <a:xfrm>
              <a:off x="7695505"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5" name="Oval 410"/>
            <p:cNvSpPr>
              <a:spLocks noChangeArrowheads="1"/>
            </p:cNvSpPr>
            <p:nvPr userDrawn="1"/>
          </p:nvSpPr>
          <p:spPr bwMode="auto">
            <a:xfrm>
              <a:off x="7789167"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6" name="Oval 411"/>
            <p:cNvSpPr>
              <a:spLocks noChangeArrowheads="1"/>
            </p:cNvSpPr>
            <p:nvPr userDrawn="1"/>
          </p:nvSpPr>
          <p:spPr bwMode="auto">
            <a:xfrm>
              <a:off x="7882830"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7" name="Oval 412"/>
            <p:cNvSpPr>
              <a:spLocks noChangeArrowheads="1"/>
            </p:cNvSpPr>
            <p:nvPr userDrawn="1"/>
          </p:nvSpPr>
          <p:spPr bwMode="auto">
            <a:xfrm>
              <a:off x="797649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8" name="Oval 413"/>
            <p:cNvSpPr>
              <a:spLocks noChangeArrowheads="1"/>
            </p:cNvSpPr>
            <p:nvPr userDrawn="1"/>
          </p:nvSpPr>
          <p:spPr bwMode="auto">
            <a:xfrm>
              <a:off x="8068567"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29" name="Oval 414"/>
            <p:cNvSpPr>
              <a:spLocks noChangeArrowheads="1"/>
            </p:cNvSpPr>
            <p:nvPr userDrawn="1"/>
          </p:nvSpPr>
          <p:spPr bwMode="auto">
            <a:xfrm>
              <a:off x="816381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0" name="Oval 415"/>
            <p:cNvSpPr>
              <a:spLocks noChangeArrowheads="1"/>
            </p:cNvSpPr>
            <p:nvPr userDrawn="1"/>
          </p:nvSpPr>
          <p:spPr bwMode="auto">
            <a:xfrm>
              <a:off x="825589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1" name="Oval 416"/>
            <p:cNvSpPr>
              <a:spLocks noChangeArrowheads="1"/>
            </p:cNvSpPr>
            <p:nvPr userDrawn="1"/>
          </p:nvSpPr>
          <p:spPr bwMode="auto">
            <a:xfrm>
              <a:off x="8347967" y="3321911"/>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2" name="Oval 417"/>
            <p:cNvSpPr>
              <a:spLocks noChangeArrowheads="1"/>
            </p:cNvSpPr>
            <p:nvPr userDrawn="1"/>
          </p:nvSpPr>
          <p:spPr bwMode="auto">
            <a:xfrm>
              <a:off x="844321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3" name="Oval 418"/>
            <p:cNvSpPr>
              <a:spLocks noChangeArrowheads="1"/>
            </p:cNvSpPr>
            <p:nvPr userDrawn="1"/>
          </p:nvSpPr>
          <p:spPr bwMode="auto">
            <a:xfrm>
              <a:off x="8535292"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4" name="Oval 419"/>
            <p:cNvSpPr>
              <a:spLocks noChangeArrowheads="1"/>
            </p:cNvSpPr>
            <p:nvPr userDrawn="1"/>
          </p:nvSpPr>
          <p:spPr bwMode="auto">
            <a:xfrm>
              <a:off x="8628955"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5" name="Oval 420"/>
            <p:cNvSpPr>
              <a:spLocks noChangeArrowheads="1"/>
            </p:cNvSpPr>
            <p:nvPr userDrawn="1"/>
          </p:nvSpPr>
          <p:spPr bwMode="auto">
            <a:xfrm>
              <a:off x="8722617"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6" name="Oval 421"/>
            <p:cNvSpPr>
              <a:spLocks noChangeArrowheads="1"/>
            </p:cNvSpPr>
            <p:nvPr userDrawn="1"/>
          </p:nvSpPr>
          <p:spPr bwMode="auto">
            <a:xfrm>
              <a:off x="8816280"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7" name="Oval 422"/>
            <p:cNvSpPr>
              <a:spLocks noChangeArrowheads="1"/>
            </p:cNvSpPr>
            <p:nvPr userDrawn="1"/>
          </p:nvSpPr>
          <p:spPr bwMode="auto">
            <a:xfrm>
              <a:off x="8908355" y="3321911"/>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8" name="Oval 423"/>
            <p:cNvSpPr>
              <a:spLocks noChangeArrowheads="1"/>
            </p:cNvSpPr>
            <p:nvPr userDrawn="1"/>
          </p:nvSpPr>
          <p:spPr bwMode="auto">
            <a:xfrm>
              <a:off x="9003605"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39" name="Oval 424"/>
            <p:cNvSpPr>
              <a:spLocks noChangeArrowheads="1"/>
            </p:cNvSpPr>
            <p:nvPr userDrawn="1"/>
          </p:nvSpPr>
          <p:spPr bwMode="auto">
            <a:xfrm>
              <a:off x="9095680" y="3321911"/>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40" name="Oval 425"/>
            <p:cNvSpPr>
              <a:spLocks noChangeArrowheads="1"/>
            </p:cNvSpPr>
            <p:nvPr userDrawn="1"/>
          </p:nvSpPr>
          <p:spPr bwMode="auto">
            <a:xfrm>
              <a:off x="9187755" y="3321911"/>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46" name="Oval 380"/>
            <p:cNvSpPr>
              <a:spLocks noChangeArrowheads="1"/>
            </p:cNvSpPr>
            <p:nvPr userDrawn="1"/>
          </p:nvSpPr>
          <p:spPr bwMode="auto">
            <a:xfrm>
              <a:off x="7603430"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47" name="Oval 381"/>
            <p:cNvSpPr>
              <a:spLocks noChangeArrowheads="1"/>
            </p:cNvSpPr>
            <p:nvPr userDrawn="1"/>
          </p:nvSpPr>
          <p:spPr bwMode="auto">
            <a:xfrm>
              <a:off x="7695505"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48" name="Oval 382"/>
            <p:cNvSpPr>
              <a:spLocks noChangeArrowheads="1"/>
            </p:cNvSpPr>
            <p:nvPr userDrawn="1"/>
          </p:nvSpPr>
          <p:spPr bwMode="auto">
            <a:xfrm>
              <a:off x="7789167"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49" name="Oval 383"/>
            <p:cNvSpPr>
              <a:spLocks noChangeArrowheads="1"/>
            </p:cNvSpPr>
            <p:nvPr userDrawn="1"/>
          </p:nvSpPr>
          <p:spPr bwMode="auto">
            <a:xfrm>
              <a:off x="7882830"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0" name="Oval 384"/>
            <p:cNvSpPr>
              <a:spLocks noChangeArrowheads="1"/>
            </p:cNvSpPr>
            <p:nvPr userDrawn="1"/>
          </p:nvSpPr>
          <p:spPr bwMode="auto">
            <a:xfrm>
              <a:off x="797649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1" name="Oval 385"/>
            <p:cNvSpPr>
              <a:spLocks noChangeArrowheads="1"/>
            </p:cNvSpPr>
            <p:nvPr userDrawn="1"/>
          </p:nvSpPr>
          <p:spPr bwMode="auto">
            <a:xfrm>
              <a:off x="8068567"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2" name="Oval 386"/>
            <p:cNvSpPr>
              <a:spLocks noChangeArrowheads="1"/>
            </p:cNvSpPr>
            <p:nvPr userDrawn="1"/>
          </p:nvSpPr>
          <p:spPr bwMode="auto">
            <a:xfrm>
              <a:off x="816381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3" name="Oval 387"/>
            <p:cNvSpPr>
              <a:spLocks noChangeArrowheads="1"/>
            </p:cNvSpPr>
            <p:nvPr userDrawn="1"/>
          </p:nvSpPr>
          <p:spPr bwMode="auto">
            <a:xfrm>
              <a:off x="825589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4" name="Oval 388"/>
            <p:cNvSpPr>
              <a:spLocks noChangeArrowheads="1"/>
            </p:cNvSpPr>
            <p:nvPr userDrawn="1"/>
          </p:nvSpPr>
          <p:spPr bwMode="auto">
            <a:xfrm>
              <a:off x="8347967" y="3419317"/>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5" name="Oval 389"/>
            <p:cNvSpPr>
              <a:spLocks noChangeArrowheads="1"/>
            </p:cNvSpPr>
            <p:nvPr userDrawn="1"/>
          </p:nvSpPr>
          <p:spPr bwMode="auto">
            <a:xfrm>
              <a:off x="844321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6" name="Oval 390"/>
            <p:cNvSpPr>
              <a:spLocks noChangeArrowheads="1"/>
            </p:cNvSpPr>
            <p:nvPr userDrawn="1"/>
          </p:nvSpPr>
          <p:spPr bwMode="auto">
            <a:xfrm>
              <a:off x="8535292"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7" name="Oval 391"/>
            <p:cNvSpPr>
              <a:spLocks noChangeArrowheads="1"/>
            </p:cNvSpPr>
            <p:nvPr userDrawn="1"/>
          </p:nvSpPr>
          <p:spPr bwMode="auto">
            <a:xfrm>
              <a:off x="8628955"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8" name="Oval 392"/>
            <p:cNvSpPr>
              <a:spLocks noChangeArrowheads="1"/>
            </p:cNvSpPr>
            <p:nvPr userDrawn="1"/>
          </p:nvSpPr>
          <p:spPr bwMode="auto">
            <a:xfrm>
              <a:off x="8722617"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59" name="Oval 393"/>
            <p:cNvSpPr>
              <a:spLocks noChangeArrowheads="1"/>
            </p:cNvSpPr>
            <p:nvPr userDrawn="1"/>
          </p:nvSpPr>
          <p:spPr bwMode="auto">
            <a:xfrm>
              <a:off x="8816280"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0" name="Oval 394"/>
            <p:cNvSpPr>
              <a:spLocks noChangeArrowheads="1"/>
            </p:cNvSpPr>
            <p:nvPr userDrawn="1"/>
          </p:nvSpPr>
          <p:spPr bwMode="auto">
            <a:xfrm>
              <a:off x="8908355" y="3419317"/>
              <a:ext cx="84137"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1" name="Oval 395"/>
            <p:cNvSpPr>
              <a:spLocks noChangeArrowheads="1"/>
            </p:cNvSpPr>
            <p:nvPr userDrawn="1"/>
          </p:nvSpPr>
          <p:spPr bwMode="auto">
            <a:xfrm>
              <a:off x="9003605"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2" name="Oval 396"/>
            <p:cNvSpPr>
              <a:spLocks noChangeArrowheads="1"/>
            </p:cNvSpPr>
            <p:nvPr userDrawn="1"/>
          </p:nvSpPr>
          <p:spPr bwMode="auto">
            <a:xfrm>
              <a:off x="9095680" y="3419317"/>
              <a:ext cx="82550"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3" name="Oval 397"/>
            <p:cNvSpPr>
              <a:spLocks noChangeArrowheads="1"/>
            </p:cNvSpPr>
            <p:nvPr userDrawn="1"/>
          </p:nvSpPr>
          <p:spPr bwMode="auto">
            <a:xfrm>
              <a:off x="9187755" y="3419317"/>
              <a:ext cx="85725" cy="82550"/>
            </a:xfrm>
            <a:prstGeom prst="ellipse">
              <a:avLst/>
            </a:prstGeom>
            <a:solidFill>
              <a:srgbClr val="83A4D1"/>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69" name="Oval 408"/>
            <p:cNvSpPr>
              <a:spLocks noChangeArrowheads="1"/>
            </p:cNvSpPr>
            <p:nvPr userDrawn="1"/>
          </p:nvSpPr>
          <p:spPr bwMode="auto">
            <a:xfrm>
              <a:off x="7603430"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0" name="Oval 409"/>
            <p:cNvSpPr>
              <a:spLocks noChangeArrowheads="1"/>
            </p:cNvSpPr>
            <p:nvPr userDrawn="1"/>
          </p:nvSpPr>
          <p:spPr bwMode="auto">
            <a:xfrm>
              <a:off x="7695505"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1" name="Oval 410"/>
            <p:cNvSpPr>
              <a:spLocks noChangeArrowheads="1"/>
            </p:cNvSpPr>
            <p:nvPr userDrawn="1"/>
          </p:nvSpPr>
          <p:spPr bwMode="auto">
            <a:xfrm>
              <a:off x="7789167"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2" name="Oval 411"/>
            <p:cNvSpPr>
              <a:spLocks noChangeArrowheads="1"/>
            </p:cNvSpPr>
            <p:nvPr userDrawn="1"/>
          </p:nvSpPr>
          <p:spPr bwMode="auto">
            <a:xfrm>
              <a:off x="7882830"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3" name="Oval 412"/>
            <p:cNvSpPr>
              <a:spLocks noChangeArrowheads="1"/>
            </p:cNvSpPr>
            <p:nvPr userDrawn="1"/>
          </p:nvSpPr>
          <p:spPr bwMode="auto">
            <a:xfrm>
              <a:off x="797649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4" name="Oval 413"/>
            <p:cNvSpPr>
              <a:spLocks noChangeArrowheads="1"/>
            </p:cNvSpPr>
            <p:nvPr userDrawn="1"/>
          </p:nvSpPr>
          <p:spPr bwMode="auto">
            <a:xfrm>
              <a:off x="8068567"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5" name="Oval 414"/>
            <p:cNvSpPr>
              <a:spLocks noChangeArrowheads="1"/>
            </p:cNvSpPr>
            <p:nvPr userDrawn="1"/>
          </p:nvSpPr>
          <p:spPr bwMode="auto">
            <a:xfrm>
              <a:off x="816381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6" name="Oval 415"/>
            <p:cNvSpPr>
              <a:spLocks noChangeArrowheads="1"/>
            </p:cNvSpPr>
            <p:nvPr userDrawn="1"/>
          </p:nvSpPr>
          <p:spPr bwMode="auto">
            <a:xfrm>
              <a:off x="825589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7" name="Oval 416"/>
            <p:cNvSpPr>
              <a:spLocks noChangeArrowheads="1"/>
            </p:cNvSpPr>
            <p:nvPr userDrawn="1"/>
          </p:nvSpPr>
          <p:spPr bwMode="auto">
            <a:xfrm>
              <a:off x="8347967" y="3512979"/>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8" name="Oval 417"/>
            <p:cNvSpPr>
              <a:spLocks noChangeArrowheads="1"/>
            </p:cNvSpPr>
            <p:nvPr userDrawn="1"/>
          </p:nvSpPr>
          <p:spPr bwMode="auto">
            <a:xfrm>
              <a:off x="844321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79" name="Oval 418"/>
            <p:cNvSpPr>
              <a:spLocks noChangeArrowheads="1"/>
            </p:cNvSpPr>
            <p:nvPr userDrawn="1"/>
          </p:nvSpPr>
          <p:spPr bwMode="auto">
            <a:xfrm>
              <a:off x="8535292"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0" name="Oval 419"/>
            <p:cNvSpPr>
              <a:spLocks noChangeArrowheads="1"/>
            </p:cNvSpPr>
            <p:nvPr userDrawn="1"/>
          </p:nvSpPr>
          <p:spPr bwMode="auto">
            <a:xfrm>
              <a:off x="8628955"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1" name="Oval 420"/>
            <p:cNvSpPr>
              <a:spLocks noChangeArrowheads="1"/>
            </p:cNvSpPr>
            <p:nvPr userDrawn="1"/>
          </p:nvSpPr>
          <p:spPr bwMode="auto">
            <a:xfrm>
              <a:off x="8722617"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2" name="Oval 421"/>
            <p:cNvSpPr>
              <a:spLocks noChangeArrowheads="1"/>
            </p:cNvSpPr>
            <p:nvPr userDrawn="1"/>
          </p:nvSpPr>
          <p:spPr bwMode="auto">
            <a:xfrm>
              <a:off x="8816280"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3" name="Oval 422"/>
            <p:cNvSpPr>
              <a:spLocks noChangeArrowheads="1"/>
            </p:cNvSpPr>
            <p:nvPr userDrawn="1"/>
          </p:nvSpPr>
          <p:spPr bwMode="auto">
            <a:xfrm>
              <a:off x="8908355" y="351297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4" name="Oval 423"/>
            <p:cNvSpPr>
              <a:spLocks noChangeArrowheads="1"/>
            </p:cNvSpPr>
            <p:nvPr userDrawn="1"/>
          </p:nvSpPr>
          <p:spPr bwMode="auto">
            <a:xfrm>
              <a:off x="9003605"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5" name="Oval 424"/>
            <p:cNvSpPr>
              <a:spLocks noChangeArrowheads="1"/>
            </p:cNvSpPr>
            <p:nvPr userDrawn="1"/>
          </p:nvSpPr>
          <p:spPr bwMode="auto">
            <a:xfrm>
              <a:off x="9095680" y="351297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86" name="Oval 425"/>
            <p:cNvSpPr>
              <a:spLocks noChangeArrowheads="1"/>
            </p:cNvSpPr>
            <p:nvPr userDrawn="1"/>
          </p:nvSpPr>
          <p:spPr bwMode="auto">
            <a:xfrm>
              <a:off x="9187755" y="3512979"/>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2" name="Oval 380"/>
            <p:cNvSpPr>
              <a:spLocks noChangeArrowheads="1"/>
            </p:cNvSpPr>
            <p:nvPr userDrawn="1"/>
          </p:nvSpPr>
          <p:spPr bwMode="auto">
            <a:xfrm>
              <a:off x="7603430"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3" name="Oval 381"/>
            <p:cNvSpPr>
              <a:spLocks noChangeArrowheads="1"/>
            </p:cNvSpPr>
            <p:nvPr userDrawn="1"/>
          </p:nvSpPr>
          <p:spPr bwMode="auto">
            <a:xfrm>
              <a:off x="7695505"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4" name="Oval 382"/>
            <p:cNvSpPr>
              <a:spLocks noChangeArrowheads="1"/>
            </p:cNvSpPr>
            <p:nvPr userDrawn="1"/>
          </p:nvSpPr>
          <p:spPr bwMode="auto">
            <a:xfrm>
              <a:off x="7789167"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5" name="Oval 383"/>
            <p:cNvSpPr>
              <a:spLocks noChangeArrowheads="1"/>
            </p:cNvSpPr>
            <p:nvPr userDrawn="1"/>
          </p:nvSpPr>
          <p:spPr bwMode="auto">
            <a:xfrm>
              <a:off x="7882830"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6" name="Oval 384"/>
            <p:cNvSpPr>
              <a:spLocks noChangeArrowheads="1"/>
            </p:cNvSpPr>
            <p:nvPr userDrawn="1"/>
          </p:nvSpPr>
          <p:spPr bwMode="auto">
            <a:xfrm>
              <a:off x="7976492"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7" name="Oval 385"/>
            <p:cNvSpPr>
              <a:spLocks noChangeArrowheads="1"/>
            </p:cNvSpPr>
            <p:nvPr userDrawn="1"/>
          </p:nvSpPr>
          <p:spPr bwMode="auto">
            <a:xfrm>
              <a:off x="8068567"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8" name="Oval 386"/>
            <p:cNvSpPr>
              <a:spLocks noChangeArrowheads="1"/>
            </p:cNvSpPr>
            <p:nvPr userDrawn="1"/>
          </p:nvSpPr>
          <p:spPr bwMode="auto">
            <a:xfrm>
              <a:off x="8163817"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599" name="Oval 387"/>
            <p:cNvSpPr>
              <a:spLocks noChangeArrowheads="1"/>
            </p:cNvSpPr>
            <p:nvPr userDrawn="1"/>
          </p:nvSpPr>
          <p:spPr bwMode="auto">
            <a:xfrm>
              <a:off x="8255892"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0" name="Oval 388"/>
            <p:cNvSpPr>
              <a:spLocks noChangeArrowheads="1"/>
            </p:cNvSpPr>
            <p:nvPr userDrawn="1"/>
          </p:nvSpPr>
          <p:spPr bwMode="auto">
            <a:xfrm>
              <a:off x="8347967" y="360356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1" name="Oval 389"/>
            <p:cNvSpPr>
              <a:spLocks noChangeArrowheads="1"/>
            </p:cNvSpPr>
            <p:nvPr userDrawn="1"/>
          </p:nvSpPr>
          <p:spPr bwMode="auto">
            <a:xfrm>
              <a:off x="8443217"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2" name="Oval 390"/>
            <p:cNvSpPr>
              <a:spLocks noChangeArrowheads="1"/>
            </p:cNvSpPr>
            <p:nvPr userDrawn="1"/>
          </p:nvSpPr>
          <p:spPr bwMode="auto">
            <a:xfrm>
              <a:off x="8535292"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3" name="Oval 391"/>
            <p:cNvSpPr>
              <a:spLocks noChangeArrowheads="1"/>
            </p:cNvSpPr>
            <p:nvPr userDrawn="1"/>
          </p:nvSpPr>
          <p:spPr bwMode="auto">
            <a:xfrm>
              <a:off x="8628955"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4" name="Oval 392"/>
            <p:cNvSpPr>
              <a:spLocks noChangeArrowheads="1"/>
            </p:cNvSpPr>
            <p:nvPr userDrawn="1"/>
          </p:nvSpPr>
          <p:spPr bwMode="auto">
            <a:xfrm>
              <a:off x="8722617"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5" name="Oval 393"/>
            <p:cNvSpPr>
              <a:spLocks noChangeArrowheads="1"/>
            </p:cNvSpPr>
            <p:nvPr userDrawn="1"/>
          </p:nvSpPr>
          <p:spPr bwMode="auto">
            <a:xfrm>
              <a:off x="8816280"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6" name="Oval 394"/>
            <p:cNvSpPr>
              <a:spLocks noChangeArrowheads="1"/>
            </p:cNvSpPr>
            <p:nvPr userDrawn="1"/>
          </p:nvSpPr>
          <p:spPr bwMode="auto">
            <a:xfrm>
              <a:off x="8908355" y="360356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7" name="Oval 395"/>
            <p:cNvSpPr>
              <a:spLocks noChangeArrowheads="1"/>
            </p:cNvSpPr>
            <p:nvPr userDrawn="1"/>
          </p:nvSpPr>
          <p:spPr bwMode="auto">
            <a:xfrm>
              <a:off x="9003605"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08" name="Oval 396"/>
            <p:cNvSpPr>
              <a:spLocks noChangeArrowheads="1"/>
            </p:cNvSpPr>
            <p:nvPr userDrawn="1"/>
          </p:nvSpPr>
          <p:spPr bwMode="auto">
            <a:xfrm>
              <a:off x="9095680" y="360356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15" name="Oval 408"/>
            <p:cNvSpPr>
              <a:spLocks noChangeArrowheads="1"/>
            </p:cNvSpPr>
            <p:nvPr userDrawn="1"/>
          </p:nvSpPr>
          <p:spPr bwMode="auto">
            <a:xfrm>
              <a:off x="7603430"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16" name="Oval 409"/>
            <p:cNvSpPr>
              <a:spLocks noChangeArrowheads="1"/>
            </p:cNvSpPr>
            <p:nvPr userDrawn="1"/>
          </p:nvSpPr>
          <p:spPr bwMode="auto">
            <a:xfrm>
              <a:off x="7695505"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17" name="Oval 410"/>
            <p:cNvSpPr>
              <a:spLocks noChangeArrowheads="1"/>
            </p:cNvSpPr>
            <p:nvPr userDrawn="1"/>
          </p:nvSpPr>
          <p:spPr bwMode="auto">
            <a:xfrm>
              <a:off x="7789167"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18" name="Oval 411"/>
            <p:cNvSpPr>
              <a:spLocks noChangeArrowheads="1"/>
            </p:cNvSpPr>
            <p:nvPr userDrawn="1"/>
          </p:nvSpPr>
          <p:spPr bwMode="auto">
            <a:xfrm>
              <a:off x="7882830"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19" name="Oval 412"/>
            <p:cNvSpPr>
              <a:spLocks noChangeArrowheads="1"/>
            </p:cNvSpPr>
            <p:nvPr userDrawn="1"/>
          </p:nvSpPr>
          <p:spPr bwMode="auto">
            <a:xfrm>
              <a:off x="7976492"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0" name="Oval 413"/>
            <p:cNvSpPr>
              <a:spLocks noChangeArrowheads="1"/>
            </p:cNvSpPr>
            <p:nvPr userDrawn="1"/>
          </p:nvSpPr>
          <p:spPr bwMode="auto">
            <a:xfrm>
              <a:off x="8068567"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1" name="Oval 414"/>
            <p:cNvSpPr>
              <a:spLocks noChangeArrowheads="1"/>
            </p:cNvSpPr>
            <p:nvPr userDrawn="1"/>
          </p:nvSpPr>
          <p:spPr bwMode="auto">
            <a:xfrm>
              <a:off x="816381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2" name="Oval 415"/>
            <p:cNvSpPr>
              <a:spLocks noChangeArrowheads="1"/>
            </p:cNvSpPr>
            <p:nvPr userDrawn="1"/>
          </p:nvSpPr>
          <p:spPr bwMode="auto">
            <a:xfrm>
              <a:off x="8255892"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3" name="Oval 416"/>
            <p:cNvSpPr>
              <a:spLocks noChangeArrowheads="1"/>
            </p:cNvSpPr>
            <p:nvPr userDrawn="1"/>
          </p:nvSpPr>
          <p:spPr bwMode="auto">
            <a:xfrm>
              <a:off x="8347967" y="3697225"/>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4" name="Oval 417"/>
            <p:cNvSpPr>
              <a:spLocks noChangeArrowheads="1"/>
            </p:cNvSpPr>
            <p:nvPr userDrawn="1"/>
          </p:nvSpPr>
          <p:spPr bwMode="auto">
            <a:xfrm>
              <a:off x="844321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5" name="Oval 418"/>
            <p:cNvSpPr>
              <a:spLocks noChangeArrowheads="1"/>
            </p:cNvSpPr>
            <p:nvPr userDrawn="1"/>
          </p:nvSpPr>
          <p:spPr bwMode="auto">
            <a:xfrm>
              <a:off x="8535292"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6" name="Oval 419"/>
            <p:cNvSpPr>
              <a:spLocks noChangeArrowheads="1"/>
            </p:cNvSpPr>
            <p:nvPr userDrawn="1"/>
          </p:nvSpPr>
          <p:spPr bwMode="auto">
            <a:xfrm>
              <a:off x="8628955"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7" name="Oval 420"/>
            <p:cNvSpPr>
              <a:spLocks noChangeArrowheads="1"/>
            </p:cNvSpPr>
            <p:nvPr userDrawn="1"/>
          </p:nvSpPr>
          <p:spPr bwMode="auto">
            <a:xfrm>
              <a:off x="8722617"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8" name="Oval 421"/>
            <p:cNvSpPr>
              <a:spLocks noChangeArrowheads="1"/>
            </p:cNvSpPr>
            <p:nvPr userDrawn="1"/>
          </p:nvSpPr>
          <p:spPr bwMode="auto">
            <a:xfrm>
              <a:off x="8816280"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29" name="Oval 422"/>
            <p:cNvSpPr>
              <a:spLocks noChangeArrowheads="1"/>
            </p:cNvSpPr>
            <p:nvPr userDrawn="1"/>
          </p:nvSpPr>
          <p:spPr bwMode="auto">
            <a:xfrm>
              <a:off x="8908355" y="3697225"/>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30" name="Oval 423"/>
            <p:cNvSpPr>
              <a:spLocks noChangeArrowheads="1"/>
            </p:cNvSpPr>
            <p:nvPr userDrawn="1"/>
          </p:nvSpPr>
          <p:spPr bwMode="auto">
            <a:xfrm>
              <a:off x="9003605"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31" name="Oval 424"/>
            <p:cNvSpPr>
              <a:spLocks noChangeArrowheads="1"/>
            </p:cNvSpPr>
            <p:nvPr userDrawn="1"/>
          </p:nvSpPr>
          <p:spPr bwMode="auto">
            <a:xfrm>
              <a:off x="9095680" y="3697225"/>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38" name="Oval 380"/>
            <p:cNvSpPr>
              <a:spLocks noChangeArrowheads="1"/>
            </p:cNvSpPr>
            <p:nvPr userDrawn="1"/>
          </p:nvSpPr>
          <p:spPr bwMode="auto">
            <a:xfrm>
              <a:off x="7603430"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39" name="Oval 381"/>
            <p:cNvSpPr>
              <a:spLocks noChangeArrowheads="1"/>
            </p:cNvSpPr>
            <p:nvPr userDrawn="1"/>
          </p:nvSpPr>
          <p:spPr bwMode="auto">
            <a:xfrm>
              <a:off x="7695505"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0" name="Oval 382"/>
            <p:cNvSpPr>
              <a:spLocks noChangeArrowheads="1"/>
            </p:cNvSpPr>
            <p:nvPr userDrawn="1"/>
          </p:nvSpPr>
          <p:spPr bwMode="auto">
            <a:xfrm>
              <a:off x="7789167"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1" name="Oval 383"/>
            <p:cNvSpPr>
              <a:spLocks noChangeArrowheads="1"/>
            </p:cNvSpPr>
            <p:nvPr userDrawn="1"/>
          </p:nvSpPr>
          <p:spPr bwMode="auto">
            <a:xfrm>
              <a:off x="7882830"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2" name="Oval 384"/>
            <p:cNvSpPr>
              <a:spLocks noChangeArrowheads="1"/>
            </p:cNvSpPr>
            <p:nvPr userDrawn="1"/>
          </p:nvSpPr>
          <p:spPr bwMode="auto">
            <a:xfrm>
              <a:off x="797649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3" name="Oval 385"/>
            <p:cNvSpPr>
              <a:spLocks noChangeArrowheads="1"/>
            </p:cNvSpPr>
            <p:nvPr userDrawn="1"/>
          </p:nvSpPr>
          <p:spPr bwMode="auto">
            <a:xfrm>
              <a:off x="8068567"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4" name="Oval 386"/>
            <p:cNvSpPr>
              <a:spLocks noChangeArrowheads="1"/>
            </p:cNvSpPr>
            <p:nvPr userDrawn="1"/>
          </p:nvSpPr>
          <p:spPr bwMode="auto">
            <a:xfrm>
              <a:off x="8163817"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5" name="Oval 387"/>
            <p:cNvSpPr>
              <a:spLocks noChangeArrowheads="1"/>
            </p:cNvSpPr>
            <p:nvPr userDrawn="1"/>
          </p:nvSpPr>
          <p:spPr bwMode="auto">
            <a:xfrm>
              <a:off x="825589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6" name="Oval 388"/>
            <p:cNvSpPr>
              <a:spLocks noChangeArrowheads="1"/>
            </p:cNvSpPr>
            <p:nvPr userDrawn="1"/>
          </p:nvSpPr>
          <p:spPr bwMode="auto">
            <a:xfrm>
              <a:off x="8347967" y="37946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7" name="Oval 389"/>
            <p:cNvSpPr>
              <a:spLocks noChangeArrowheads="1"/>
            </p:cNvSpPr>
            <p:nvPr userDrawn="1"/>
          </p:nvSpPr>
          <p:spPr bwMode="auto">
            <a:xfrm>
              <a:off x="8443217"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8" name="Oval 390"/>
            <p:cNvSpPr>
              <a:spLocks noChangeArrowheads="1"/>
            </p:cNvSpPr>
            <p:nvPr userDrawn="1"/>
          </p:nvSpPr>
          <p:spPr bwMode="auto">
            <a:xfrm>
              <a:off x="8535292"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49" name="Oval 391"/>
            <p:cNvSpPr>
              <a:spLocks noChangeArrowheads="1"/>
            </p:cNvSpPr>
            <p:nvPr userDrawn="1"/>
          </p:nvSpPr>
          <p:spPr bwMode="auto">
            <a:xfrm>
              <a:off x="8628955"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0" name="Oval 392"/>
            <p:cNvSpPr>
              <a:spLocks noChangeArrowheads="1"/>
            </p:cNvSpPr>
            <p:nvPr userDrawn="1"/>
          </p:nvSpPr>
          <p:spPr bwMode="auto">
            <a:xfrm>
              <a:off x="8722617"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1" name="Oval 393"/>
            <p:cNvSpPr>
              <a:spLocks noChangeArrowheads="1"/>
            </p:cNvSpPr>
            <p:nvPr userDrawn="1"/>
          </p:nvSpPr>
          <p:spPr bwMode="auto">
            <a:xfrm>
              <a:off x="8816280"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2" name="Oval 394"/>
            <p:cNvSpPr>
              <a:spLocks noChangeArrowheads="1"/>
            </p:cNvSpPr>
            <p:nvPr userDrawn="1"/>
          </p:nvSpPr>
          <p:spPr bwMode="auto">
            <a:xfrm>
              <a:off x="8908355" y="379463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3" name="Oval 395"/>
            <p:cNvSpPr>
              <a:spLocks noChangeArrowheads="1"/>
            </p:cNvSpPr>
            <p:nvPr userDrawn="1"/>
          </p:nvSpPr>
          <p:spPr bwMode="auto">
            <a:xfrm>
              <a:off x="9003605"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4" name="Oval 396"/>
            <p:cNvSpPr>
              <a:spLocks noChangeArrowheads="1"/>
            </p:cNvSpPr>
            <p:nvPr userDrawn="1"/>
          </p:nvSpPr>
          <p:spPr bwMode="auto">
            <a:xfrm>
              <a:off x="9095680" y="379463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55" name="Oval 397"/>
            <p:cNvSpPr>
              <a:spLocks noChangeArrowheads="1"/>
            </p:cNvSpPr>
            <p:nvPr userDrawn="1"/>
          </p:nvSpPr>
          <p:spPr bwMode="auto">
            <a:xfrm>
              <a:off x="9187755" y="379463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1" name="Oval 408"/>
            <p:cNvSpPr>
              <a:spLocks noChangeArrowheads="1"/>
            </p:cNvSpPr>
            <p:nvPr userDrawn="1"/>
          </p:nvSpPr>
          <p:spPr bwMode="auto">
            <a:xfrm>
              <a:off x="7603430"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2" name="Oval 409"/>
            <p:cNvSpPr>
              <a:spLocks noChangeArrowheads="1"/>
            </p:cNvSpPr>
            <p:nvPr userDrawn="1"/>
          </p:nvSpPr>
          <p:spPr bwMode="auto">
            <a:xfrm>
              <a:off x="7695505"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3" name="Oval 410"/>
            <p:cNvSpPr>
              <a:spLocks noChangeArrowheads="1"/>
            </p:cNvSpPr>
            <p:nvPr userDrawn="1"/>
          </p:nvSpPr>
          <p:spPr bwMode="auto">
            <a:xfrm>
              <a:off x="7789167"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4" name="Oval 411"/>
            <p:cNvSpPr>
              <a:spLocks noChangeArrowheads="1"/>
            </p:cNvSpPr>
            <p:nvPr userDrawn="1"/>
          </p:nvSpPr>
          <p:spPr bwMode="auto">
            <a:xfrm>
              <a:off x="7882830"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5" name="Oval 412"/>
            <p:cNvSpPr>
              <a:spLocks noChangeArrowheads="1"/>
            </p:cNvSpPr>
            <p:nvPr userDrawn="1"/>
          </p:nvSpPr>
          <p:spPr bwMode="auto">
            <a:xfrm>
              <a:off x="797649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6" name="Oval 413"/>
            <p:cNvSpPr>
              <a:spLocks noChangeArrowheads="1"/>
            </p:cNvSpPr>
            <p:nvPr userDrawn="1"/>
          </p:nvSpPr>
          <p:spPr bwMode="auto">
            <a:xfrm>
              <a:off x="8068567"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7" name="Oval 414"/>
            <p:cNvSpPr>
              <a:spLocks noChangeArrowheads="1"/>
            </p:cNvSpPr>
            <p:nvPr userDrawn="1"/>
          </p:nvSpPr>
          <p:spPr bwMode="auto">
            <a:xfrm>
              <a:off x="8163817"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8" name="Oval 415"/>
            <p:cNvSpPr>
              <a:spLocks noChangeArrowheads="1"/>
            </p:cNvSpPr>
            <p:nvPr userDrawn="1"/>
          </p:nvSpPr>
          <p:spPr bwMode="auto">
            <a:xfrm>
              <a:off x="825589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69" name="Oval 416"/>
            <p:cNvSpPr>
              <a:spLocks noChangeArrowheads="1"/>
            </p:cNvSpPr>
            <p:nvPr userDrawn="1"/>
          </p:nvSpPr>
          <p:spPr bwMode="auto">
            <a:xfrm>
              <a:off x="8347967" y="38882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0" name="Oval 417"/>
            <p:cNvSpPr>
              <a:spLocks noChangeArrowheads="1"/>
            </p:cNvSpPr>
            <p:nvPr userDrawn="1"/>
          </p:nvSpPr>
          <p:spPr bwMode="auto">
            <a:xfrm>
              <a:off x="8443217"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1" name="Oval 418"/>
            <p:cNvSpPr>
              <a:spLocks noChangeArrowheads="1"/>
            </p:cNvSpPr>
            <p:nvPr userDrawn="1"/>
          </p:nvSpPr>
          <p:spPr bwMode="auto">
            <a:xfrm>
              <a:off x="8535292"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2" name="Oval 419"/>
            <p:cNvSpPr>
              <a:spLocks noChangeArrowheads="1"/>
            </p:cNvSpPr>
            <p:nvPr userDrawn="1"/>
          </p:nvSpPr>
          <p:spPr bwMode="auto">
            <a:xfrm>
              <a:off x="8628955"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3" name="Oval 420"/>
            <p:cNvSpPr>
              <a:spLocks noChangeArrowheads="1"/>
            </p:cNvSpPr>
            <p:nvPr userDrawn="1"/>
          </p:nvSpPr>
          <p:spPr bwMode="auto">
            <a:xfrm>
              <a:off x="8722617"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4" name="Oval 421"/>
            <p:cNvSpPr>
              <a:spLocks noChangeArrowheads="1"/>
            </p:cNvSpPr>
            <p:nvPr userDrawn="1"/>
          </p:nvSpPr>
          <p:spPr bwMode="auto">
            <a:xfrm>
              <a:off x="8816280"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5" name="Oval 422"/>
            <p:cNvSpPr>
              <a:spLocks noChangeArrowheads="1"/>
            </p:cNvSpPr>
            <p:nvPr userDrawn="1"/>
          </p:nvSpPr>
          <p:spPr bwMode="auto">
            <a:xfrm>
              <a:off x="8908355" y="3888293"/>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6" name="Oval 423"/>
            <p:cNvSpPr>
              <a:spLocks noChangeArrowheads="1"/>
            </p:cNvSpPr>
            <p:nvPr userDrawn="1"/>
          </p:nvSpPr>
          <p:spPr bwMode="auto">
            <a:xfrm>
              <a:off x="9003605"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7" name="Oval 424"/>
            <p:cNvSpPr>
              <a:spLocks noChangeArrowheads="1"/>
            </p:cNvSpPr>
            <p:nvPr userDrawn="1"/>
          </p:nvSpPr>
          <p:spPr bwMode="auto">
            <a:xfrm>
              <a:off x="9095680" y="3888293"/>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78" name="Oval 425"/>
            <p:cNvSpPr>
              <a:spLocks noChangeArrowheads="1"/>
            </p:cNvSpPr>
            <p:nvPr userDrawn="1"/>
          </p:nvSpPr>
          <p:spPr bwMode="auto">
            <a:xfrm>
              <a:off x="9187755" y="3888293"/>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85" name="Oval 381"/>
            <p:cNvSpPr>
              <a:spLocks noChangeArrowheads="1"/>
            </p:cNvSpPr>
            <p:nvPr userDrawn="1"/>
          </p:nvSpPr>
          <p:spPr bwMode="auto">
            <a:xfrm>
              <a:off x="7695505"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86" name="Oval 382"/>
            <p:cNvSpPr>
              <a:spLocks noChangeArrowheads="1"/>
            </p:cNvSpPr>
            <p:nvPr userDrawn="1"/>
          </p:nvSpPr>
          <p:spPr bwMode="auto">
            <a:xfrm>
              <a:off x="7789167"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87" name="Oval 383"/>
            <p:cNvSpPr>
              <a:spLocks noChangeArrowheads="1"/>
            </p:cNvSpPr>
            <p:nvPr userDrawn="1"/>
          </p:nvSpPr>
          <p:spPr bwMode="auto">
            <a:xfrm>
              <a:off x="7882830"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88" name="Oval 384"/>
            <p:cNvSpPr>
              <a:spLocks noChangeArrowheads="1"/>
            </p:cNvSpPr>
            <p:nvPr userDrawn="1"/>
          </p:nvSpPr>
          <p:spPr bwMode="auto">
            <a:xfrm>
              <a:off x="797649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89" name="Oval 385"/>
            <p:cNvSpPr>
              <a:spLocks noChangeArrowheads="1"/>
            </p:cNvSpPr>
            <p:nvPr userDrawn="1"/>
          </p:nvSpPr>
          <p:spPr bwMode="auto">
            <a:xfrm>
              <a:off x="8068567"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0" name="Oval 386"/>
            <p:cNvSpPr>
              <a:spLocks noChangeArrowheads="1"/>
            </p:cNvSpPr>
            <p:nvPr userDrawn="1"/>
          </p:nvSpPr>
          <p:spPr bwMode="auto">
            <a:xfrm>
              <a:off x="816381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1" name="Oval 387"/>
            <p:cNvSpPr>
              <a:spLocks noChangeArrowheads="1"/>
            </p:cNvSpPr>
            <p:nvPr userDrawn="1"/>
          </p:nvSpPr>
          <p:spPr bwMode="auto">
            <a:xfrm>
              <a:off x="825589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2" name="Oval 388"/>
            <p:cNvSpPr>
              <a:spLocks noChangeArrowheads="1"/>
            </p:cNvSpPr>
            <p:nvPr userDrawn="1"/>
          </p:nvSpPr>
          <p:spPr bwMode="auto">
            <a:xfrm>
              <a:off x="8347967" y="397887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3" name="Oval 389"/>
            <p:cNvSpPr>
              <a:spLocks noChangeArrowheads="1"/>
            </p:cNvSpPr>
            <p:nvPr userDrawn="1"/>
          </p:nvSpPr>
          <p:spPr bwMode="auto">
            <a:xfrm>
              <a:off x="844321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4" name="Oval 390"/>
            <p:cNvSpPr>
              <a:spLocks noChangeArrowheads="1"/>
            </p:cNvSpPr>
            <p:nvPr userDrawn="1"/>
          </p:nvSpPr>
          <p:spPr bwMode="auto">
            <a:xfrm>
              <a:off x="8535292"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5" name="Oval 391"/>
            <p:cNvSpPr>
              <a:spLocks noChangeArrowheads="1"/>
            </p:cNvSpPr>
            <p:nvPr userDrawn="1"/>
          </p:nvSpPr>
          <p:spPr bwMode="auto">
            <a:xfrm>
              <a:off x="8628955"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6" name="Oval 392"/>
            <p:cNvSpPr>
              <a:spLocks noChangeArrowheads="1"/>
            </p:cNvSpPr>
            <p:nvPr userDrawn="1"/>
          </p:nvSpPr>
          <p:spPr bwMode="auto">
            <a:xfrm>
              <a:off x="8722617"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7" name="Oval 393"/>
            <p:cNvSpPr>
              <a:spLocks noChangeArrowheads="1"/>
            </p:cNvSpPr>
            <p:nvPr userDrawn="1"/>
          </p:nvSpPr>
          <p:spPr bwMode="auto">
            <a:xfrm>
              <a:off x="8816280"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8" name="Oval 394"/>
            <p:cNvSpPr>
              <a:spLocks noChangeArrowheads="1"/>
            </p:cNvSpPr>
            <p:nvPr userDrawn="1"/>
          </p:nvSpPr>
          <p:spPr bwMode="auto">
            <a:xfrm>
              <a:off x="8908355" y="397887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699" name="Oval 395"/>
            <p:cNvSpPr>
              <a:spLocks noChangeArrowheads="1"/>
            </p:cNvSpPr>
            <p:nvPr userDrawn="1"/>
          </p:nvSpPr>
          <p:spPr bwMode="auto">
            <a:xfrm>
              <a:off x="9003605"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00" name="Oval 396"/>
            <p:cNvSpPr>
              <a:spLocks noChangeArrowheads="1"/>
            </p:cNvSpPr>
            <p:nvPr userDrawn="1"/>
          </p:nvSpPr>
          <p:spPr bwMode="auto">
            <a:xfrm>
              <a:off x="9095680" y="397887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01" name="Oval 397"/>
            <p:cNvSpPr>
              <a:spLocks noChangeArrowheads="1"/>
            </p:cNvSpPr>
            <p:nvPr userDrawn="1"/>
          </p:nvSpPr>
          <p:spPr bwMode="auto">
            <a:xfrm>
              <a:off x="9187755" y="397887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07" name="Oval 408"/>
            <p:cNvSpPr>
              <a:spLocks noChangeArrowheads="1"/>
            </p:cNvSpPr>
            <p:nvPr userDrawn="1"/>
          </p:nvSpPr>
          <p:spPr bwMode="auto">
            <a:xfrm>
              <a:off x="7603430"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08" name="Oval 409"/>
            <p:cNvSpPr>
              <a:spLocks noChangeArrowheads="1"/>
            </p:cNvSpPr>
            <p:nvPr userDrawn="1"/>
          </p:nvSpPr>
          <p:spPr bwMode="auto">
            <a:xfrm>
              <a:off x="7695505"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09" name="Oval 410"/>
            <p:cNvSpPr>
              <a:spLocks noChangeArrowheads="1"/>
            </p:cNvSpPr>
            <p:nvPr userDrawn="1"/>
          </p:nvSpPr>
          <p:spPr bwMode="auto">
            <a:xfrm>
              <a:off x="7789167"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0" name="Oval 411"/>
            <p:cNvSpPr>
              <a:spLocks noChangeArrowheads="1"/>
            </p:cNvSpPr>
            <p:nvPr userDrawn="1"/>
          </p:nvSpPr>
          <p:spPr bwMode="auto">
            <a:xfrm>
              <a:off x="7882830"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1" name="Oval 412"/>
            <p:cNvSpPr>
              <a:spLocks noChangeArrowheads="1"/>
            </p:cNvSpPr>
            <p:nvPr userDrawn="1"/>
          </p:nvSpPr>
          <p:spPr bwMode="auto">
            <a:xfrm>
              <a:off x="797649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2" name="Oval 413"/>
            <p:cNvSpPr>
              <a:spLocks noChangeArrowheads="1"/>
            </p:cNvSpPr>
            <p:nvPr userDrawn="1"/>
          </p:nvSpPr>
          <p:spPr bwMode="auto">
            <a:xfrm>
              <a:off x="8068567"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3" name="Oval 414"/>
            <p:cNvSpPr>
              <a:spLocks noChangeArrowheads="1"/>
            </p:cNvSpPr>
            <p:nvPr userDrawn="1"/>
          </p:nvSpPr>
          <p:spPr bwMode="auto">
            <a:xfrm>
              <a:off x="816381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4" name="Oval 415"/>
            <p:cNvSpPr>
              <a:spLocks noChangeArrowheads="1"/>
            </p:cNvSpPr>
            <p:nvPr userDrawn="1"/>
          </p:nvSpPr>
          <p:spPr bwMode="auto">
            <a:xfrm>
              <a:off x="825589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5" name="Oval 416"/>
            <p:cNvSpPr>
              <a:spLocks noChangeArrowheads="1"/>
            </p:cNvSpPr>
            <p:nvPr userDrawn="1"/>
          </p:nvSpPr>
          <p:spPr bwMode="auto">
            <a:xfrm>
              <a:off x="8347967" y="4072538"/>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6" name="Oval 417"/>
            <p:cNvSpPr>
              <a:spLocks noChangeArrowheads="1"/>
            </p:cNvSpPr>
            <p:nvPr userDrawn="1"/>
          </p:nvSpPr>
          <p:spPr bwMode="auto">
            <a:xfrm>
              <a:off x="844321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7" name="Oval 418"/>
            <p:cNvSpPr>
              <a:spLocks noChangeArrowheads="1"/>
            </p:cNvSpPr>
            <p:nvPr userDrawn="1"/>
          </p:nvSpPr>
          <p:spPr bwMode="auto">
            <a:xfrm>
              <a:off x="8535292"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8" name="Oval 419"/>
            <p:cNvSpPr>
              <a:spLocks noChangeArrowheads="1"/>
            </p:cNvSpPr>
            <p:nvPr userDrawn="1"/>
          </p:nvSpPr>
          <p:spPr bwMode="auto">
            <a:xfrm>
              <a:off x="8628955"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19" name="Oval 420"/>
            <p:cNvSpPr>
              <a:spLocks noChangeArrowheads="1"/>
            </p:cNvSpPr>
            <p:nvPr userDrawn="1"/>
          </p:nvSpPr>
          <p:spPr bwMode="auto">
            <a:xfrm>
              <a:off x="8722617"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20" name="Oval 421"/>
            <p:cNvSpPr>
              <a:spLocks noChangeArrowheads="1"/>
            </p:cNvSpPr>
            <p:nvPr userDrawn="1"/>
          </p:nvSpPr>
          <p:spPr bwMode="auto">
            <a:xfrm>
              <a:off x="8816280"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21" name="Oval 422"/>
            <p:cNvSpPr>
              <a:spLocks noChangeArrowheads="1"/>
            </p:cNvSpPr>
            <p:nvPr userDrawn="1"/>
          </p:nvSpPr>
          <p:spPr bwMode="auto">
            <a:xfrm>
              <a:off x="8908355" y="4072538"/>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22" name="Oval 423"/>
            <p:cNvSpPr>
              <a:spLocks noChangeArrowheads="1"/>
            </p:cNvSpPr>
            <p:nvPr userDrawn="1"/>
          </p:nvSpPr>
          <p:spPr bwMode="auto">
            <a:xfrm>
              <a:off x="9003605"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23" name="Oval 424"/>
            <p:cNvSpPr>
              <a:spLocks noChangeArrowheads="1"/>
            </p:cNvSpPr>
            <p:nvPr userDrawn="1"/>
          </p:nvSpPr>
          <p:spPr bwMode="auto">
            <a:xfrm>
              <a:off x="9095680" y="4072538"/>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0" name="Oval 380"/>
            <p:cNvSpPr>
              <a:spLocks noChangeArrowheads="1"/>
            </p:cNvSpPr>
            <p:nvPr userDrawn="1"/>
          </p:nvSpPr>
          <p:spPr bwMode="auto">
            <a:xfrm>
              <a:off x="7603430"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1" name="Oval 381"/>
            <p:cNvSpPr>
              <a:spLocks noChangeArrowheads="1"/>
            </p:cNvSpPr>
            <p:nvPr userDrawn="1"/>
          </p:nvSpPr>
          <p:spPr bwMode="auto">
            <a:xfrm>
              <a:off x="7695505"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2" name="Oval 382"/>
            <p:cNvSpPr>
              <a:spLocks noChangeArrowheads="1"/>
            </p:cNvSpPr>
            <p:nvPr userDrawn="1"/>
          </p:nvSpPr>
          <p:spPr bwMode="auto">
            <a:xfrm>
              <a:off x="7789167" y="416994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3" name="Oval 383"/>
            <p:cNvSpPr>
              <a:spLocks noChangeArrowheads="1"/>
            </p:cNvSpPr>
            <p:nvPr userDrawn="1"/>
          </p:nvSpPr>
          <p:spPr bwMode="auto">
            <a:xfrm>
              <a:off x="7882830"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4" name="Oval 384"/>
            <p:cNvSpPr>
              <a:spLocks noChangeArrowheads="1"/>
            </p:cNvSpPr>
            <p:nvPr userDrawn="1"/>
          </p:nvSpPr>
          <p:spPr bwMode="auto">
            <a:xfrm>
              <a:off x="797649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5" name="Oval 385"/>
            <p:cNvSpPr>
              <a:spLocks noChangeArrowheads="1"/>
            </p:cNvSpPr>
            <p:nvPr userDrawn="1"/>
          </p:nvSpPr>
          <p:spPr bwMode="auto">
            <a:xfrm>
              <a:off x="8068567" y="416994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6" name="Oval 386"/>
            <p:cNvSpPr>
              <a:spLocks noChangeArrowheads="1"/>
            </p:cNvSpPr>
            <p:nvPr userDrawn="1"/>
          </p:nvSpPr>
          <p:spPr bwMode="auto">
            <a:xfrm>
              <a:off x="816381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7" name="Oval 387"/>
            <p:cNvSpPr>
              <a:spLocks noChangeArrowheads="1"/>
            </p:cNvSpPr>
            <p:nvPr userDrawn="1"/>
          </p:nvSpPr>
          <p:spPr bwMode="auto">
            <a:xfrm>
              <a:off x="825589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8" name="Oval 388"/>
            <p:cNvSpPr>
              <a:spLocks noChangeArrowheads="1"/>
            </p:cNvSpPr>
            <p:nvPr userDrawn="1"/>
          </p:nvSpPr>
          <p:spPr bwMode="auto">
            <a:xfrm>
              <a:off x="8347967" y="4169944"/>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39" name="Oval 389"/>
            <p:cNvSpPr>
              <a:spLocks noChangeArrowheads="1"/>
            </p:cNvSpPr>
            <p:nvPr userDrawn="1"/>
          </p:nvSpPr>
          <p:spPr bwMode="auto">
            <a:xfrm>
              <a:off x="844321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40" name="Oval 390"/>
            <p:cNvSpPr>
              <a:spLocks noChangeArrowheads="1"/>
            </p:cNvSpPr>
            <p:nvPr userDrawn="1"/>
          </p:nvSpPr>
          <p:spPr bwMode="auto">
            <a:xfrm>
              <a:off x="8535292"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41" name="Oval 391"/>
            <p:cNvSpPr>
              <a:spLocks noChangeArrowheads="1"/>
            </p:cNvSpPr>
            <p:nvPr userDrawn="1"/>
          </p:nvSpPr>
          <p:spPr bwMode="auto">
            <a:xfrm>
              <a:off x="8628955" y="416994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42" name="Oval 392"/>
            <p:cNvSpPr>
              <a:spLocks noChangeArrowheads="1"/>
            </p:cNvSpPr>
            <p:nvPr userDrawn="1"/>
          </p:nvSpPr>
          <p:spPr bwMode="auto">
            <a:xfrm>
              <a:off x="8722617"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43" name="Oval 393"/>
            <p:cNvSpPr>
              <a:spLocks noChangeArrowheads="1"/>
            </p:cNvSpPr>
            <p:nvPr userDrawn="1"/>
          </p:nvSpPr>
          <p:spPr bwMode="auto">
            <a:xfrm>
              <a:off x="8816280" y="416994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3" name="Oval 408"/>
            <p:cNvSpPr>
              <a:spLocks noChangeArrowheads="1"/>
            </p:cNvSpPr>
            <p:nvPr userDrawn="1"/>
          </p:nvSpPr>
          <p:spPr bwMode="auto">
            <a:xfrm>
              <a:off x="7603430"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4" name="Oval 409"/>
            <p:cNvSpPr>
              <a:spLocks noChangeArrowheads="1"/>
            </p:cNvSpPr>
            <p:nvPr userDrawn="1"/>
          </p:nvSpPr>
          <p:spPr bwMode="auto">
            <a:xfrm>
              <a:off x="7695505"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5" name="Oval 410"/>
            <p:cNvSpPr>
              <a:spLocks noChangeArrowheads="1"/>
            </p:cNvSpPr>
            <p:nvPr userDrawn="1"/>
          </p:nvSpPr>
          <p:spPr bwMode="auto">
            <a:xfrm>
              <a:off x="7789167" y="42636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6" name="Oval 411"/>
            <p:cNvSpPr>
              <a:spLocks noChangeArrowheads="1"/>
            </p:cNvSpPr>
            <p:nvPr userDrawn="1"/>
          </p:nvSpPr>
          <p:spPr bwMode="auto">
            <a:xfrm>
              <a:off x="7882830"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7" name="Oval 412"/>
            <p:cNvSpPr>
              <a:spLocks noChangeArrowheads="1"/>
            </p:cNvSpPr>
            <p:nvPr userDrawn="1"/>
          </p:nvSpPr>
          <p:spPr bwMode="auto">
            <a:xfrm>
              <a:off x="797649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8" name="Oval 413"/>
            <p:cNvSpPr>
              <a:spLocks noChangeArrowheads="1"/>
            </p:cNvSpPr>
            <p:nvPr userDrawn="1"/>
          </p:nvSpPr>
          <p:spPr bwMode="auto">
            <a:xfrm>
              <a:off x="8068567" y="4263606"/>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59" name="Oval 414"/>
            <p:cNvSpPr>
              <a:spLocks noChangeArrowheads="1"/>
            </p:cNvSpPr>
            <p:nvPr userDrawn="1"/>
          </p:nvSpPr>
          <p:spPr bwMode="auto">
            <a:xfrm>
              <a:off x="8163817"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60" name="Oval 415"/>
            <p:cNvSpPr>
              <a:spLocks noChangeArrowheads="1"/>
            </p:cNvSpPr>
            <p:nvPr userDrawn="1"/>
          </p:nvSpPr>
          <p:spPr bwMode="auto">
            <a:xfrm>
              <a:off x="825589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61" name="Oval 416"/>
            <p:cNvSpPr>
              <a:spLocks noChangeArrowheads="1"/>
            </p:cNvSpPr>
            <p:nvPr userDrawn="1"/>
          </p:nvSpPr>
          <p:spPr bwMode="auto">
            <a:xfrm>
              <a:off x="8347967" y="4263606"/>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62" name="Oval 417"/>
            <p:cNvSpPr>
              <a:spLocks noChangeArrowheads="1"/>
            </p:cNvSpPr>
            <p:nvPr userDrawn="1"/>
          </p:nvSpPr>
          <p:spPr bwMode="auto">
            <a:xfrm>
              <a:off x="8443217"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763" name="Oval 418"/>
            <p:cNvSpPr>
              <a:spLocks noChangeArrowheads="1"/>
            </p:cNvSpPr>
            <p:nvPr userDrawn="1"/>
          </p:nvSpPr>
          <p:spPr bwMode="auto">
            <a:xfrm>
              <a:off x="8535292" y="4263606"/>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0" name="Oval 393"/>
            <p:cNvSpPr>
              <a:spLocks noChangeArrowheads="1"/>
            </p:cNvSpPr>
            <p:nvPr userDrawn="1"/>
          </p:nvSpPr>
          <p:spPr bwMode="auto">
            <a:xfrm>
              <a:off x="667358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1" name="Oval 394"/>
            <p:cNvSpPr>
              <a:spLocks noChangeArrowheads="1"/>
            </p:cNvSpPr>
            <p:nvPr userDrawn="1"/>
          </p:nvSpPr>
          <p:spPr bwMode="auto">
            <a:xfrm>
              <a:off x="6765657" y="435418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2" name="Oval 395"/>
            <p:cNvSpPr>
              <a:spLocks noChangeArrowheads="1"/>
            </p:cNvSpPr>
            <p:nvPr userDrawn="1"/>
          </p:nvSpPr>
          <p:spPr bwMode="auto">
            <a:xfrm>
              <a:off x="6860907"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3" name="Oval 396"/>
            <p:cNvSpPr>
              <a:spLocks noChangeArrowheads="1"/>
            </p:cNvSpPr>
            <p:nvPr userDrawn="1"/>
          </p:nvSpPr>
          <p:spPr bwMode="auto">
            <a:xfrm>
              <a:off x="695298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4" name="Oval 397"/>
            <p:cNvSpPr>
              <a:spLocks noChangeArrowheads="1"/>
            </p:cNvSpPr>
            <p:nvPr userDrawn="1"/>
          </p:nvSpPr>
          <p:spPr bwMode="auto">
            <a:xfrm>
              <a:off x="7045057" y="4354189"/>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5" name="Oval 398"/>
            <p:cNvSpPr>
              <a:spLocks noChangeArrowheads="1"/>
            </p:cNvSpPr>
            <p:nvPr userDrawn="1"/>
          </p:nvSpPr>
          <p:spPr bwMode="auto">
            <a:xfrm>
              <a:off x="7140307"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6" name="Oval 399"/>
            <p:cNvSpPr>
              <a:spLocks noChangeArrowheads="1"/>
            </p:cNvSpPr>
            <p:nvPr userDrawn="1"/>
          </p:nvSpPr>
          <p:spPr bwMode="auto">
            <a:xfrm>
              <a:off x="723238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7" name="Oval 400"/>
            <p:cNvSpPr>
              <a:spLocks noChangeArrowheads="1"/>
            </p:cNvSpPr>
            <p:nvPr userDrawn="1"/>
          </p:nvSpPr>
          <p:spPr bwMode="auto">
            <a:xfrm>
              <a:off x="7326044" y="435418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8" name="Oval 401"/>
            <p:cNvSpPr>
              <a:spLocks noChangeArrowheads="1"/>
            </p:cNvSpPr>
            <p:nvPr userDrawn="1"/>
          </p:nvSpPr>
          <p:spPr bwMode="auto">
            <a:xfrm>
              <a:off x="7419707"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09" name="Oval 402"/>
            <p:cNvSpPr>
              <a:spLocks noChangeArrowheads="1"/>
            </p:cNvSpPr>
            <p:nvPr userDrawn="1"/>
          </p:nvSpPr>
          <p:spPr bwMode="auto">
            <a:xfrm>
              <a:off x="7513369"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4" name="Oval 422"/>
            <p:cNvSpPr>
              <a:spLocks noChangeArrowheads="1"/>
            </p:cNvSpPr>
            <p:nvPr userDrawn="1"/>
          </p:nvSpPr>
          <p:spPr bwMode="auto">
            <a:xfrm>
              <a:off x="6765657" y="444785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5" name="Oval 423"/>
            <p:cNvSpPr>
              <a:spLocks noChangeArrowheads="1"/>
            </p:cNvSpPr>
            <p:nvPr userDrawn="1"/>
          </p:nvSpPr>
          <p:spPr bwMode="auto">
            <a:xfrm>
              <a:off x="6860907"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6" name="Oval 424"/>
            <p:cNvSpPr>
              <a:spLocks noChangeArrowheads="1"/>
            </p:cNvSpPr>
            <p:nvPr userDrawn="1"/>
          </p:nvSpPr>
          <p:spPr bwMode="auto">
            <a:xfrm>
              <a:off x="6952982"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7" name="Oval 425"/>
            <p:cNvSpPr>
              <a:spLocks noChangeArrowheads="1"/>
            </p:cNvSpPr>
            <p:nvPr userDrawn="1"/>
          </p:nvSpPr>
          <p:spPr bwMode="auto">
            <a:xfrm>
              <a:off x="7045057" y="4447851"/>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8" name="Oval 426"/>
            <p:cNvSpPr>
              <a:spLocks noChangeArrowheads="1"/>
            </p:cNvSpPr>
            <p:nvPr userDrawn="1"/>
          </p:nvSpPr>
          <p:spPr bwMode="auto">
            <a:xfrm>
              <a:off x="7140307"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29" name="Oval 427"/>
            <p:cNvSpPr>
              <a:spLocks noChangeArrowheads="1"/>
            </p:cNvSpPr>
            <p:nvPr userDrawn="1"/>
          </p:nvSpPr>
          <p:spPr bwMode="auto">
            <a:xfrm>
              <a:off x="7232382"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30" name="Oval 429"/>
            <p:cNvSpPr>
              <a:spLocks noChangeArrowheads="1"/>
            </p:cNvSpPr>
            <p:nvPr userDrawn="1"/>
          </p:nvSpPr>
          <p:spPr bwMode="auto">
            <a:xfrm>
              <a:off x="7326044" y="444785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31" name="Oval 430"/>
            <p:cNvSpPr>
              <a:spLocks noChangeArrowheads="1"/>
            </p:cNvSpPr>
            <p:nvPr userDrawn="1"/>
          </p:nvSpPr>
          <p:spPr bwMode="auto">
            <a:xfrm>
              <a:off x="7419707"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32" name="Oval 431"/>
            <p:cNvSpPr>
              <a:spLocks noChangeArrowheads="1"/>
            </p:cNvSpPr>
            <p:nvPr userDrawn="1"/>
          </p:nvSpPr>
          <p:spPr bwMode="auto">
            <a:xfrm>
              <a:off x="7513369"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47" name="Oval 394"/>
            <p:cNvSpPr>
              <a:spLocks noChangeArrowheads="1"/>
            </p:cNvSpPr>
            <p:nvPr userDrawn="1"/>
          </p:nvSpPr>
          <p:spPr bwMode="auto">
            <a:xfrm>
              <a:off x="6765657" y="4545257"/>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48" name="Oval 395"/>
            <p:cNvSpPr>
              <a:spLocks noChangeArrowheads="1"/>
            </p:cNvSpPr>
            <p:nvPr userDrawn="1"/>
          </p:nvSpPr>
          <p:spPr bwMode="auto">
            <a:xfrm>
              <a:off x="6860907"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49" name="Oval 396"/>
            <p:cNvSpPr>
              <a:spLocks noChangeArrowheads="1"/>
            </p:cNvSpPr>
            <p:nvPr userDrawn="1"/>
          </p:nvSpPr>
          <p:spPr bwMode="auto">
            <a:xfrm>
              <a:off x="6952982"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0" name="Oval 397"/>
            <p:cNvSpPr>
              <a:spLocks noChangeArrowheads="1"/>
            </p:cNvSpPr>
            <p:nvPr userDrawn="1"/>
          </p:nvSpPr>
          <p:spPr bwMode="auto">
            <a:xfrm>
              <a:off x="7045057" y="4545257"/>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1" name="Oval 398"/>
            <p:cNvSpPr>
              <a:spLocks noChangeArrowheads="1"/>
            </p:cNvSpPr>
            <p:nvPr userDrawn="1"/>
          </p:nvSpPr>
          <p:spPr bwMode="auto">
            <a:xfrm>
              <a:off x="7140307"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2" name="Oval 399"/>
            <p:cNvSpPr>
              <a:spLocks noChangeArrowheads="1"/>
            </p:cNvSpPr>
            <p:nvPr userDrawn="1"/>
          </p:nvSpPr>
          <p:spPr bwMode="auto">
            <a:xfrm>
              <a:off x="7232382"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3" name="Oval 400"/>
            <p:cNvSpPr>
              <a:spLocks noChangeArrowheads="1"/>
            </p:cNvSpPr>
            <p:nvPr userDrawn="1"/>
          </p:nvSpPr>
          <p:spPr bwMode="auto">
            <a:xfrm>
              <a:off x="7326044" y="4545257"/>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4" name="Oval 401"/>
            <p:cNvSpPr>
              <a:spLocks noChangeArrowheads="1"/>
            </p:cNvSpPr>
            <p:nvPr userDrawn="1"/>
          </p:nvSpPr>
          <p:spPr bwMode="auto">
            <a:xfrm>
              <a:off x="7419707"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55" name="Oval 402"/>
            <p:cNvSpPr>
              <a:spLocks noChangeArrowheads="1"/>
            </p:cNvSpPr>
            <p:nvPr userDrawn="1"/>
          </p:nvSpPr>
          <p:spPr bwMode="auto">
            <a:xfrm>
              <a:off x="7513369"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0" name="Oval 422"/>
            <p:cNvSpPr>
              <a:spLocks noChangeArrowheads="1"/>
            </p:cNvSpPr>
            <p:nvPr userDrawn="1"/>
          </p:nvSpPr>
          <p:spPr bwMode="auto">
            <a:xfrm>
              <a:off x="6765657" y="463891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1" name="Oval 423"/>
            <p:cNvSpPr>
              <a:spLocks noChangeArrowheads="1"/>
            </p:cNvSpPr>
            <p:nvPr userDrawn="1"/>
          </p:nvSpPr>
          <p:spPr bwMode="auto">
            <a:xfrm>
              <a:off x="6860907"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2" name="Oval 424"/>
            <p:cNvSpPr>
              <a:spLocks noChangeArrowheads="1"/>
            </p:cNvSpPr>
            <p:nvPr userDrawn="1"/>
          </p:nvSpPr>
          <p:spPr bwMode="auto">
            <a:xfrm>
              <a:off x="6952982"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3" name="Oval 425"/>
            <p:cNvSpPr>
              <a:spLocks noChangeArrowheads="1"/>
            </p:cNvSpPr>
            <p:nvPr userDrawn="1"/>
          </p:nvSpPr>
          <p:spPr bwMode="auto">
            <a:xfrm>
              <a:off x="7045057" y="4638919"/>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4" name="Oval 426"/>
            <p:cNvSpPr>
              <a:spLocks noChangeArrowheads="1"/>
            </p:cNvSpPr>
            <p:nvPr userDrawn="1"/>
          </p:nvSpPr>
          <p:spPr bwMode="auto">
            <a:xfrm>
              <a:off x="7140307"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5" name="Oval 427"/>
            <p:cNvSpPr>
              <a:spLocks noChangeArrowheads="1"/>
            </p:cNvSpPr>
            <p:nvPr userDrawn="1"/>
          </p:nvSpPr>
          <p:spPr bwMode="auto">
            <a:xfrm>
              <a:off x="7232382"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6" name="Oval 429"/>
            <p:cNvSpPr>
              <a:spLocks noChangeArrowheads="1"/>
            </p:cNvSpPr>
            <p:nvPr userDrawn="1"/>
          </p:nvSpPr>
          <p:spPr bwMode="auto">
            <a:xfrm>
              <a:off x="7326044" y="463891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7" name="Oval 430"/>
            <p:cNvSpPr>
              <a:spLocks noChangeArrowheads="1"/>
            </p:cNvSpPr>
            <p:nvPr userDrawn="1"/>
          </p:nvSpPr>
          <p:spPr bwMode="auto">
            <a:xfrm>
              <a:off x="7419707"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78" name="Oval 431"/>
            <p:cNvSpPr>
              <a:spLocks noChangeArrowheads="1"/>
            </p:cNvSpPr>
            <p:nvPr userDrawn="1"/>
          </p:nvSpPr>
          <p:spPr bwMode="auto">
            <a:xfrm>
              <a:off x="7513369"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3" name="Oval 394"/>
            <p:cNvSpPr>
              <a:spLocks noChangeArrowheads="1"/>
            </p:cNvSpPr>
            <p:nvPr userDrawn="1"/>
          </p:nvSpPr>
          <p:spPr bwMode="auto">
            <a:xfrm>
              <a:off x="6765657" y="4729502"/>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4" name="Oval 395"/>
            <p:cNvSpPr>
              <a:spLocks noChangeArrowheads="1"/>
            </p:cNvSpPr>
            <p:nvPr userDrawn="1"/>
          </p:nvSpPr>
          <p:spPr bwMode="auto">
            <a:xfrm>
              <a:off x="6860907"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5" name="Oval 396"/>
            <p:cNvSpPr>
              <a:spLocks noChangeArrowheads="1"/>
            </p:cNvSpPr>
            <p:nvPr userDrawn="1"/>
          </p:nvSpPr>
          <p:spPr bwMode="auto">
            <a:xfrm>
              <a:off x="6952982"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6" name="Oval 397"/>
            <p:cNvSpPr>
              <a:spLocks noChangeArrowheads="1"/>
            </p:cNvSpPr>
            <p:nvPr userDrawn="1"/>
          </p:nvSpPr>
          <p:spPr bwMode="auto">
            <a:xfrm>
              <a:off x="7045057" y="4729502"/>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7" name="Oval 398"/>
            <p:cNvSpPr>
              <a:spLocks noChangeArrowheads="1"/>
            </p:cNvSpPr>
            <p:nvPr userDrawn="1"/>
          </p:nvSpPr>
          <p:spPr bwMode="auto">
            <a:xfrm>
              <a:off x="7140307"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8" name="Oval 399"/>
            <p:cNvSpPr>
              <a:spLocks noChangeArrowheads="1"/>
            </p:cNvSpPr>
            <p:nvPr userDrawn="1"/>
          </p:nvSpPr>
          <p:spPr bwMode="auto">
            <a:xfrm>
              <a:off x="7232382"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899" name="Oval 400"/>
            <p:cNvSpPr>
              <a:spLocks noChangeArrowheads="1"/>
            </p:cNvSpPr>
            <p:nvPr userDrawn="1"/>
          </p:nvSpPr>
          <p:spPr bwMode="auto">
            <a:xfrm>
              <a:off x="7326044" y="4729502"/>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00" name="Oval 401"/>
            <p:cNvSpPr>
              <a:spLocks noChangeArrowheads="1"/>
            </p:cNvSpPr>
            <p:nvPr userDrawn="1"/>
          </p:nvSpPr>
          <p:spPr bwMode="auto">
            <a:xfrm>
              <a:off x="7419707"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01" name="Oval 402"/>
            <p:cNvSpPr>
              <a:spLocks noChangeArrowheads="1"/>
            </p:cNvSpPr>
            <p:nvPr userDrawn="1"/>
          </p:nvSpPr>
          <p:spPr bwMode="auto">
            <a:xfrm>
              <a:off x="7513369"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16" name="Oval 422"/>
            <p:cNvSpPr>
              <a:spLocks noChangeArrowheads="1"/>
            </p:cNvSpPr>
            <p:nvPr userDrawn="1"/>
          </p:nvSpPr>
          <p:spPr bwMode="auto">
            <a:xfrm>
              <a:off x="6765657" y="482316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19" name="Oval 425"/>
            <p:cNvSpPr>
              <a:spLocks noChangeArrowheads="1"/>
            </p:cNvSpPr>
            <p:nvPr userDrawn="1"/>
          </p:nvSpPr>
          <p:spPr bwMode="auto">
            <a:xfrm>
              <a:off x="7045057" y="4823164"/>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20" name="Oval 426"/>
            <p:cNvSpPr>
              <a:spLocks noChangeArrowheads="1"/>
            </p:cNvSpPr>
            <p:nvPr userDrawn="1"/>
          </p:nvSpPr>
          <p:spPr bwMode="auto">
            <a:xfrm>
              <a:off x="7140307"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21" name="Oval 427"/>
            <p:cNvSpPr>
              <a:spLocks noChangeArrowheads="1"/>
            </p:cNvSpPr>
            <p:nvPr userDrawn="1"/>
          </p:nvSpPr>
          <p:spPr bwMode="auto">
            <a:xfrm>
              <a:off x="7232382"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22" name="Oval 429"/>
            <p:cNvSpPr>
              <a:spLocks noChangeArrowheads="1"/>
            </p:cNvSpPr>
            <p:nvPr userDrawn="1"/>
          </p:nvSpPr>
          <p:spPr bwMode="auto">
            <a:xfrm>
              <a:off x="7326044" y="482316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23" name="Oval 430"/>
            <p:cNvSpPr>
              <a:spLocks noChangeArrowheads="1"/>
            </p:cNvSpPr>
            <p:nvPr userDrawn="1"/>
          </p:nvSpPr>
          <p:spPr bwMode="auto">
            <a:xfrm>
              <a:off x="7419707"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24" name="Oval 431"/>
            <p:cNvSpPr>
              <a:spLocks noChangeArrowheads="1"/>
            </p:cNvSpPr>
            <p:nvPr userDrawn="1"/>
          </p:nvSpPr>
          <p:spPr bwMode="auto">
            <a:xfrm>
              <a:off x="7513369"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39" name="Oval 394"/>
            <p:cNvSpPr>
              <a:spLocks noChangeArrowheads="1"/>
            </p:cNvSpPr>
            <p:nvPr userDrawn="1"/>
          </p:nvSpPr>
          <p:spPr bwMode="auto">
            <a:xfrm>
              <a:off x="6765657" y="4920570"/>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2" name="Oval 397"/>
            <p:cNvSpPr>
              <a:spLocks noChangeArrowheads="1"/>
            </p:cNvSpPr>
            <p:nvPr userDrawn="1"/>
          </p:nvSpPr>
          <p:spPr bwMode="auto">
            <a:xfrm>
              <a:off x="7045057" y="4920570"/>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3" name="Oval 398"/>
            <p:cNvSpPr>
              <a:spLocks noChangeArrowheads="1"/>
            </p:cNvSpPr>
            <p:nvPr userDrawn="1"/>
          </p:nvSpPr>
          <p:spPr bwMode="auto">
            <a:xfrm>
              <a:off x="7140307"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4" name="Oval 399"/>
            <p:cNvSpPr>
              <a:spLocks noChangeArrowheads="1"/>
            </p:cNvSpPr>
            <p:nvPr userDrawn="1"/>
          </p:nvSpPr>
          <p:spPr bwMode="auto">
            <a:xfrm>
              <a:off x="7232382"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5" name="Oval 400"/>
            <p:cNvSpPr>
              <a:spLocks noChangeArrowheads="1"/>
            </p:cNvSpPr>
            <p:nvPr userDrawn="1"/>
          </p:nvSpPr>
          <p:spPr bwMode="auto">
            <a:xfrm>
              <a:off x="7326044" y="4920570"/>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6" name="Oval 401"/>
            <p:cNvSpPr>
              <a:spLocks noChangeArrowheads="1"/>
            </p:cNvSpPr>
            <p:nvPr userDrawn="1"/>
          </p:nvSpPr>
          <p:spPr bwMode="auto">
            <a:xfrm>
              <a:off x="7419707"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47" name="Oval 402"/>
            <p:cNvSpPr>
              <a:spLocks noChangeArrowheads="1"/>
            </p:cNvSpPr>
            <p:nvPr userDrawn="1"/>
          </p:nvSpPr>
          <p:spPr bwMode="auto">
            <a:xfrm>
              <a:off x="7513369"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65" name="Oval 425"/>
            <p:cNvSpPr>
              <a:spLocks noChangeArrowheads="1"/>
            </p:cNvSpPr>
            <p:nvPr userDrawn="1"/>
          </p:nvSpPr>
          <p:spPr bwMode="auto">
            <a:xfrm>
              <a:off x="7045057" y="5014232"/>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66" name="Oval 426"/>
            <p:cNvSpPr>
              <a:spLocks noChangeArrowheads="1"/>
            </p:cNvSpPr>
            <p:nvPr userDrawn="1"/>
          </p:nvSpPr>
          <p:spPr bwMode="auto">
            <a:xfrm>
              <a:off x="7140307"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67" name="Oval 427"/>
            <p:cNvSpPr>
              <a:spLocks noChangeArrowheads="1"/>
            </p:cNvSpPr>
            <p:nvPr userDrawn="1"/>
          </p:nvSpPr>
          <p:spPr bwMode="auto">
            <a:xfrm>
              <a:off x="7232382"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68" name="Oval 429"/>
            <p:cNvSpPr>
              <a:spLocks noChangeArrowheads="1"/>
            </p:cNvSpPr>
            <p:nvPr userDrawn="1"/>
          </p:nvSpPr>
          <p:spPr bwMode="auto">
            <a:xfrm>
              <a:off x="7326044" y="5014232"/>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69" name="Oval 430"/>
            <p:cNvSpPr>
              <a:spLocks noChangeArrowheads="1"/>
            </p:cNvSpPr>
            <p:nvPr userDrawn="1"/>
          </p:nvSpPr>
          <p:spPr bwMode="auto">
            <a:xfrm>
              <a:off x="7419707"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0" name="Oval 431"/>
            <p:cNvSpPr>
              <a:spLocks noChangeArrowheads="1"/>
            </p:cNvSpPr>
            <p:nvPr userDrawn="1"/>
          </p:nvSpPr>
          <p:spPr bwMode="auto">
            <a:xfrm>
              <a:off x="7513369"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1" name="Oval 380"/>
            <p:cNvSpPr>
              <a:spLocks noChangeArrowheads="1"/>
            </p:cNvSpPr>
            <p:nvPr userDrawn="1"/>
          </p:nvSpPr>
          <p:spPr bwMode="auto">
            <a:xfrm>
              <a:off x="7603430"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2" name="Oval 381"/>
            <p:cNvSpPr>
              <a:spLocks noChangeArrowheads="1"/>
            </p:cNvSpPr>
            <p:nvPr userDrawn="1"/>
          </p:nvSpPr>
          <p:spPr bwMode="auto">
            <a:xfrm>
              <a:off x="7695505"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3" name="Oval 382"/>
            <p:cNvSpPr>
              <a:spLocks noChangeArrowheads="1"/>
            </p:cNvSpPr>
            <p:nvPr userDrawn="1"/>
          </p:nvSpPr>
          <p:spPr bwMode="auto">
            <a:xfrm>
              <a:off x="7789167" y="435418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4" name="Oval 383"/>
            <p:cNvSpPr>
              <a:spLocks noChangeArrowheads="1"/>
            </p:cNvSpPr>
            <p:nvPr userDrawn="1"/>
          </p:nvSpPr>
          <p:spPr bwMode="auto">
            <a:xfrm>
              <a:off x="7882830"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5" name="Oval 384"/>
            <p:cNvSpPr>
              <a:spLocks noChangeArrowheads="1"/>
            </p:cNvSpPr>
            <p:nvPr userDrawn="1"/>
          </p:nvSpPr>
          <p:spPr bwMode="auto">
            <a:xfrm>
              <a:off x="797649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6" name="Oval 385"/>
            <p:cNvSpPr>
              <a:spLocks noChangeArrowheads="1"/>
            </p:cNvSpPr>
            <p:nvPr userDrawn="1"/>
          </p:nvSpPr>
          <p:spPr bwMode="auto">
            <a:xfrm>
              <a:off x="8068567" y="435418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7" name="Oval 386"/>
            <p:cNvSpPr>
              <a:spLocks noChangeArrowheads="1"/>
            </p:cNvSpPr>
            <p:nvPr userDrawn="1"/>
          </p:nvSpPr>
          <p:spPr bwMode="auto">
            <a:xfrm>
              <a:off x="8163817"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78" name="Oval 387"/>
            <p:cNvSpPr>
              <a:spLocks noChangeArrowheads="1"/>
            </p:cNvSpPr>
            <p:nvPr userDrawn="1"/>
          </p:nvSpPr>
          <p:spPr bwMode="auto">
            <a:xfrm>
              <a:off x="825589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80" name="Oval 389"/>
            <p:cNvSpPr>
              <a:spLocks noChangeArrowheads="1"/>
            </p:cNvSpPr>
            <p:nvPr userDrawn="1"/>
          </p:nvSpPr>
          <p:spPr bwMode="auto">
            <a:xfrm>
              <a:off x="8443217"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81" name="Oval 390"/>
            <p:cNvSpPr>
              <a:spLocks noChangeArrowheads="1"/>
            </p:cNvSpPr>
            <p:nvPr userDrawn="1"/>
          </p:nvSpPr>
          <p:spPr bwMode="auto">
            <a:xfrm>
              <a:off x="8535292" y="435418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4" name="Oval 408"/>
            <p:cNvSpPr>
              <a:spLocks noChangeArrowheads="1"/>
            </p:cNvSpPr>
            <p:nvPr userDrawn="1"/>
          </p:nvSpPr>
          <p:spPr bwMode="auto">
            <a:xfrm>
              <a:off x="7603430"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5" name="Oval 409"/>
            <p:cNvSpPr>
              <a:spLocks noChangeArrowheads="1"/>
            </p:cNvSpPr>
            <p:nvPr userDrawn="1"/>
          </p:nvSpPr>
          <p:spPr bwMode="auto">
            <a:xfrm>
              <a:off x="7695505"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6" name="Oval 410"/>
            <p:cNvSpPr>
              <a:spLocks noChangeArrowheads="1"/>
            </p:cNvSpPr>
            <p:nvPr userDrawn="1"/>
          </p:nvSpPr>
          <p:spPr bwMode="auto">
            <a:xfrm>
              <a:off x="7789167" y="444785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7" name="Oval 411"/>
            <p:cNvSpPr>
              <a:spLocks noChangeArrowheads="1"/>
            </p:cNvSpPr>
            <p:nvPr userDrawn="1"/>
          </p:nvSpPr>
          <p:spPr bwMode="auto">
            <a:xfrm>
              <a:off x="7882830"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8" name="Oval 412"/>
            <p:cNvSpPr>
              <a:spLocks noChangeArrowheads="1"/>
            </p:cNvSpPr>
            <p:nvPr userDrawn="1"/>
          </p:nvSpPr>
          <p:spPr bwMode="auto">
            <a:xfrm>
              <a:off x="7976492"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2999" name="Oval 413"/>
            <p:cNvSpPr>
              <a:spLocks noChangeArrowheads="1"/>
            </p:cNvSpPr>
            <p:nvPr userDrawn="1"/>
          </p:nvSpPr>
          <p:spPr bwMode="auto">
            <a:xfrm>
              <a:off x="8068567" y="4447851"/>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00" name="Oval 414"/>
            <p:cNvSpPr>
              <a:spLocks noChangeArrowheads="1"/>
            </p:cNvSpPr>
            <p:nvPr userDrawn="1"/>
          </p:nvSpPr>
          <p:spPr bwMode="auto">
            <a:xfrm>
              <a:off x="8163817"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01" name="Oval 415"/>
            <p:cNvSpPr>
              <a:spLocks noChangeArrowheads="1"/>
            </p:cNvSpPr>
            <p:nvPr userDrawn="1"/>
          </p:nvSpPr>
          <p:spPr bwMode="auto">
            <a:xfrm>
              <a:off x="8255892" y="4447851"/>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17" name="Oval 380"/>
            <p:cNvSpPr>
              <a:spLocks noChangeArrowheads="1"/>
            </p:cNvSpPr>
            <p:nvPr userDrawn="1"/>
          </p:nvSpPr>
          <p:spPr bwMode="auto">
            <a:xfrm>
              <a:off x="7603430"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18" name="Oval 381"/>
            <p:cNvSpPr>
              <a:spLocks noChangeArrowheads="1"/>
            </p:cNvSpPr>
            <p:nvPr userDrawn="1"/>
          </p:nvSpPr>
          <p:spPr bwMode="auto">
            <a:xfrm>
              <a:off x="7695505"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19" name="Oval 382"/>
            <p:cNvSpPr>
              <a:spLocks noChangeArrowheads="1"/>
            </p:cNvSpPr>
            <p:nvPr userDrawn="1"/>
          </p:nvSpPr>
          <p:spPr bwMode="auto">
            <a:xfrm>
              <a:off x="7789167" y="4545257"/>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20" name="Oval 383"/>
            <p:cNvSpPr>
              <a:spLocks noChangeArrowheads="1"/>
            </p:cNvSpPr>
            <p:nvPr userDrawn="1"/>
          </p:nvSpPr>
          <p:spPr bwMode="auto">
            <a:xfrm>
              <a:off x="7882830"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21" name="Oval 384"/>
            <p:cNvSpPr>
              <a:spLocks noChangeArrowheads="1"/>
            </p:cNvSpPr>
            <p:nvPr userDrawn="1"/>
          </p:nvSpPr>
          <p:spPr bwMode="auto">
            <a:xfrm>
              <a:off x="7976492"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22" name="Oval 385"/>
            <p:cNvSpPr>
              <a:spLocks noChangeArrowheads="1"/>
            </p:cNvSpPr>
            <p:nvPr userDrawn="1"/>
          </p:nvSpPr>
          <p:spPr bwMode="auto">
            <a:xfrm>
              <a:off x="8068567" y="4545257"/>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23" name="Oval 386"/>
            <p:cNvSpPr>
              <a:spLocks noChangeArrowheads="1"/>
            </p:cNvSpPr>
            <p:nvPr userDrawn="1"/>
          </p:nvSpPr>
          <p:spPr bwMode="auto">
            <a:xfrm>
              <a:off x="8163817"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24" name="Oval 387"/>
            <p:cNvSpPr>
              <a:spLocks noChangeArrowheads="1"/>
            </p:cNvSpPr>
            <p:nvPr userDrawn="1"/>
          </p:nvSpPr>
          <p:spPr bwMode="auto">
            <a:xfrm>
              <a:off x="8255892" y="4545257"/>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0" name="Oval 408"/>
            <p:cNvSpPr>
              <a:spLocks noChangeArrowheads="1"/>
            </p:cNvSpPr>
            <p:nvPr userDrawn="1"/>
          </p:nvSpPr>
          <p:spPr bwMode="auto">
            <a:xfrm>
              <a:off x="7603430"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1" name="Oval 409"/>
            <p:cNvSpPr>
              <a:spLocks noChangeArrowheads="1"/>
            </p:cNvSpPr>
            <p:nvPr userDrawn="1"/>
          </p:nvSpPr>
          <p:spPr bwMode="auto">
            <a:xfrm>
              <a:off x="7695505"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2" name="Oval 410"/>
            <p:cNvSpPr>
              <a:spLocks noChangeArrowheads="1"/>
            </p:cNvSpPr>
            <p:nvPr userDrawn="1"/>
          </p:nvSpPr>
          <p:spPr bwMode="auto">
            <a:xfrm>
              <a:off x="7789167" y="463891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3" name="Oval 411"/>
            <p:cNvSpPr>
              <a:spLocks noChangeArrowheads="1"/>
            </p:cNvSpPr>
            <p:nvPr userDrawn="1"/>
          </p:nvSpPr>
          <p:spPr bwMode="auto">
            <a:xfrm>
              <a:off x="7882830"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4" name="Oval 412"/>
            <p:cNvSpPr>
              <a:spLocks noChangeArrowheads="1"/>
            </p:cNvSpPr>
            <p:nvPr userDrawn="1"/>
          </p:nvSpPr>
          <p:spPr bwMode="auto">
            <a:xfrm>
              <a:off x="7976492"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5" name="Oval 413"/>
            <p:cNvSpPr>
              <a:spLocks noChangeArrowheads="1"/>
            </p:cNvSpPr>
            <p:nvPr userDrawn="1"/>
          </p:nvSpPr>
          <p:spPr bwMode="auto">
            <a:xfrm>
              <a:off x="8068567" y="4638919"/>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6" name="Oval 414"/>
            <p:cNvSpPr>
              <a:spLocks noChangeArrowheads="1"/>
            </p:cNvSpPr>
            <p:nvPr userDrawn="1"/>
          </p:nvSpPr>
          <p:spPr bwMode="auto">
            <a:xfrm>
              <a:off x="8163817"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47" name="Oval 415"/>
            <p:cNvSpPr>
              <a:spLocks noChangeArrowheads="1"/>
            </p:cNvSpPr>
            <p:nvPr userDrawn="1"/>
          </p:nvSpPr>
          <p:spPr bwMode="auto">
            <a:xfrm>
              <a:off x="8255892" y="4638919"/>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3" name="Oval 380"/>
            <p:cNvSpPr>
              <a:spLocks noChangeArrowheads="1"/>
            </p:cNvSpPr>
            <p:nvPr userDrawn="1"/>
          </p:nvSpPr>
          <p:spPr bwMode="auto">
            <a:xfrm>
              <a:off x="7603430"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4" name="Oval 381"/>
            <p:cNvSpPr>
              <a:spLocks noChangeArrowheads="1"/>
            </p:cNvSpPr>
            <p:nvPr userDrawn="1"/>
          </p:nvSpPr>
          <p:spPr bwMode="auto">
            <a:xfrm>
              <a:off x="7695505"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5" name="Oval 382"/>
            <p:cNvSpPr>
              <a:spLocks noChangeArrowheads="1"/>
            </p:cNvSpPr>
            <p:nvPr userDrawn="1"/>
          </p:nvSpPr>
          <p:spPr bwMode="auto">
            <a:xfrm>
              <a:off x="7789167" y="4729502"/>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6" name="Oval 383"/>
            <p:cNvSpPr>
              <a:spLocks noChangeArrowheads="1"/>
            </p:cNvSpPr>
            <p:nvPr userDrawn="1"/>
          </p:nvSpPr>
          <p:spPr bwMode="auto">
            <a:xfrm>
              <a:off x="7882830"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7" name="Oval 384"/>
            <p:cNvSpPr>
              <a:spLocks noChangeArrowheads="1"/>
            </p:cNvSpPr>
            <p:nvPr userDrawn="1"/>
          </p:nvSpPr>
          <p:spPr bwMode="auto">
            <a:xfrm>
              <a:off x="7976492"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8" name="Oval 385"/>
            <p:cNvSpPr>
              <a:spLocks noChangeArrowheads="1"/>
            </p:cNvSpPr>
            <p:nvPr userDrawn="1"/>
          </p:nvSpPr>
          <p:spPr bwMode="auto">
            <a:xfrm>
              <a:off x="8068567" y="4729502"/>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69" name="Oval 386"/>
            <p:cNvSpPr>
              <a:spLocks noChangeArrowheads="1"/>
            </p:cNvSpPr>
            <p:nvPr userDrawn="1"/>
          </p:nvSpPr>
          <p:spPr bwMode="auto">
            <a:xfrm>
              <a:off x="8163817"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70" name="Oval 387"/>
            <p:cNvSpPr>
              <a:spLocks noChangeArrowheads="1"/>
            </p:cNvSpPr>
            <p:nvPr userDrawn="1"/>
          </p:nvSpPr>
          <p:spPr bwMode="auto">
            <a:xfrm>
              <a:off x="8255892" y="472950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71" name="Oval 388"/>
            <p:cNvSpPr>
              <a:spLocks noChangeArrowheads="1"/>
            </p:cNvSpPr>
            <p:nvPr userDrawn="1"/>
          </p:nvSpPr>
          <p:spPr bwMode="auto">
            <a:xfrm>
              <a:off x="8347967" y="4729502"/>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86" name="Oval 408"/>
            <p:cNvSpPr>
              <a:spLocks noChangeArrowheads="1"/>
            </p:cNvSpPr>
            <p:nvPr userDrawn="1"/>
          </p:nvSpPr>
          <p:spPr bwMode="auto">
            <a:xfrm>
              <a:off x="7603430"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87" name="Oval 409"/>
            <p:cNvSpPr>
              <a:spLocks noChangeArrowheads="1"/>
            </p:cNvSpPr>
            <p:nvPr userDrawn="1"/>
          </p:nvSpPr>
          <p:spPr bwMode="auto">
            <a:xfrm>
              <a:off x="7695505"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88" name="Oval 410"/>
            <p:cNvSpPr>
              <a:spLocks noChangeArrowheads="1"/>
            </p:cNvSpPr>
            <p:nvPr userDrawn="1"/>
          </p:nvSpPr>
          <p:spPr bwMode="auto">
            <a:xfrm>
              <a:off x="7789167" y="482316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89" name="Oval 411"/>
            <p:cNvSpPr>
              <a:spLocks noChangeArrowheads="1"/>
            </p:cNvSpPr>
            <p:nvPr userDrawn="1"/>
          </p:nvSpPr>
          <p:spPr bwMode="auto">
            <a:xfrm>
              <a:off x="7882830"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0" name="Oval 412"/>
            <p:cNvSpPr>
              <a:spLocks noChangeArrowheads="1"/>
            </p:cNvSpPr>
            <p:nvPr userDrawn="1"/>
          </p:nvSpPr>
          <p:spPr bwMode="auto">
            <a:xfrm>
              <a:off x="7976492"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1" name="Oval 413"/>
            <p:cNvSpPr>
              <a:spLocks noChangeArrowheads="1"/>
            </p:cNvSpPr>
            <p:nvPr userDrawn="1"/>
          </p:nvSpPr>
          <p:spPr bwMode="auto">
            <a:xfrm>
              <a:off x="8068567" y="4823164"/>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2" name="Oval 414"/>
            <p:cNvSpPr>
              <a:spLocks noChangeArrowheads="1"/>
            </p:cNvSpPr>
            <p:nvPr userDrawn="1"/>
          </p:nvSpPr>
          <p:spPr bwMode="auto">
            <a:xfrm>
              <a:off x="8163817"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3" name="Oval 415"/>
            <p:cNvSpPr>
              <a:spLocks noChangeArrowheads="1"/>
            </p:cNvSpPr>
            <p:nvPr userDrawn="1"/>
          </p:nvSpPr>
          <p:spPr bwMode="auto">
            <a:xfrm>
              <a:off x="8255892"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4" name="Oval 416"/>
            <p:cNvSpPr>
              <a:spLocks noChangeArrowheads="1"/>
            </p:cNvSpPr>
            <p:nvPr userDrawn="1"/>
          </p:nvSpPr>
          <p:spPr bwMode="auto">
            <a:xfrm>
              <a:off x="8347967" y="4823164"/>
              <a:ext cx="85725"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95" name="Oval 417"/>
            <p:cNvSpPr>
              <a:spLocks noChangeArrowheads="1"/>
            </p:cNvSpPr>
            <p:nvPr userDrawn="1"/>
          </p:nvSpPr>
          <p:spPr bwMode="auto">
            <a:xfrm>
              <a:off x="8443217" y="4823164"/>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109" name="Oval 380"/>
            <p:cNvSpPr>
              <a:spLocks noChangeArrowheads="1"/>
            </p:cNvSpPr>
            <p:nvPr userDrawn="1"/>
          </p:nvSpPr>
          <p:spPr bwMode="auto">
            <a:xfrm>
              <a:off x="7603430"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110" name="Oval 381"/>
            <p:cNvSpPr>
              <a:spLocks noChangeArrowheads="1"/>
            </p:cNvSpPr>
            <p:nvPr userDrawn="1"/>
          </p:nvSpPr>
          <p:spPr bwMode="auto">
            <a:xfrm>
              <a:off x="7695505" y="4920570"/>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111" name="Oval 382"/>
            <p:cNvSpPr>
              <a:spLocks noChangeArrowheads="1"/>
            </p:cNvSpPr>
            <p:nvPr userDrawn="1"/>
          </p:nvSpPr>
          <p:spPr bwMode="auto">
            <a:xfrm>
              <a:off x="7789167" y="4920570"/>
              <a:ext cx="84137"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132" name="Oval 408"/>
            <p:cNvSpPr>
              <a:spLocks noChangeArrowheads="1"/>
            </p:cNvSpPr>
            <p:nvPr userDrawn="1"/>
          </p:nvSpPr>
          <p:spPr bwMode="auto">
            <a:xfrm>
              <a:off x="7603430"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133" name="Oval 409"/>
            <p:cNvSpPr>
              <a:spLocks noChangeArrowheads="1"/>
            </p:cNvSpPr>
            <p:nvPr userDrawn="1"/>
          </p:nvSpPr>
          <p:spPr bwMode="auto">
            <a:xfrm>
              <a:off x="7695505" y="5014232"/>
              <a:ext cx="82550" cy="82550"/>
            </a:xfrm>
            <a:prstGeom prst="ellipse">
              <a:avLst/>
            </a:prstGeom>
            <a:solidFill>
              <a:srgbClr val="CCDAEC"/>
            </a:solidFill>
            <a:ln>
              <a:noFill/>
            </a:ln>
          </p:spPr>
          <p:txBody>
            <a:bodyPr vert="horz" wrap="square" lIns="91440" tIns="45720" rIns="91440" bIns="45720" numCol="1" anchor="t" anchorCtr="0" compatLnSpc="1">
              <a:prstTxWarp prst="textNoShape">
                <a:avLst/>
              </a:prstTxWarp>
            </a:bodyPr>
            <a:lstStyle/>
            <a:p>
              <a:endParaRPr lang="ja-JP" altLang="en-US"/>
            </a:p>
          </p:txBody>
        </p:sp>
      </p:grpSp>
      <p:sp>
        <p:nvSpPr>
          <p:cNvPr id="3155" name="正方形/長方形 3154"/>
          <p:cNvSpPr/>
          <p:nvPr userDrawn="1"/>
        </p:nvSpPr>
        <p:spPr>
          <a:xfrm>
            <a:off x="0" y="1592800"/>
            <a:ext cx="9906000" cy="36000"/>
          </a:xfrm>
          <a:prstGeom prst="rect">
            <a:avLst/>
          </a:prstGeom>
          <a:gradFill flip="none" rotWithShape="1">
            <a:gsLst>
              <a:gs pos="0">
                <a:schemeClr val="bg1"/>
              </a:gs>
              <a:gs pos="90000">
                <a:srgbClr val="A2BBDC"/>
              </a:gs>
              <a:gs pos="75000">
                <a:srgbClr val="3D6AA7"/>
              </a:gs>
              <a:gs pos="25000">
                <a:srgbClr val="3D6AA7"/>
              </a:gs>
              <a:gs pos="10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
        <p:nvSpPr>
          <p:cNvPr id="3156" name="正方形/長方形 3155"/>
          <p:cNvSpPr/>
          <p:nvPr userDrawn="1"/>
        </p:nvSpPr>
        <p:spPr>
          <a:xfrm>
            <a:off x="0" y="3573016"/>
            <a:ext cx="9906000" cy="36000"/>
          </a:xfrm>
          <a:prstGeom prst="rect">
            <a:avLst/>
          </a:prstGeom>
          <a:gradFill flip="none" rotWithShape="1">
            <a:gsLst>
              <a:gs pos="0">
                <a:schemeClr val="bg1"/>
              </a:gs>
              <a:gs pos="90000">
                <a:srgbClr val="A2BBDC"/>
              </a:gs>
              <a:gs pos="75000">
                <a:srgbClr val="3D6AA7"/>
              </a:gs>
              <a:gs pos="25000">
                <a:srgbClr val="3D6AA7"/>
              </a:gs>
              <a:gs pos="10000">
                <a:srgbClr val="83A4D1"/>
              </a:gs>
              <a:gs pos="100000">
                <a:schemeClr val="bg1"/>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rgbClr val="000000"/>
              </a:solidFill>
              <a:cs typeface="Arial" panose="020B0604020202020204" pitchFamily="34" charset="0"/>
            </a:endParaRPr>
          </a:p>
        </p:txBody>
      </p:sp>
      <p:sp>
        <p:nvSpPr>
          <p:cNvPr id="3157" name="Rectangle 10"/>
          <p:cNvSpPr>
            <a:spLocks noGrp="1" noChangeArrowheads="1"/>
          </p:cNvSpPr>
          <p:nvPr userDrawn="1">
            <p:ph type="subTitle" sz="quarter" idx="1"/>
          </p:nvPr>
        </p:nvSpPr>
        <p:spPr bwMode="gray">
          <a:xfrm>
            <a:off x="1100609" y="908720"/>
            <a:ext cx="7704782" cy="648072"/>
          </a:xfrm>
          <a:prstGeom prst="rect">
            <a:avLst/>
          </a:prstGeom>
        </p:spPr>
        <p:txBody>
          <a:bodyPr lIns="0" tIns="43193" rIns="0" bIns="79200" anchor="ctr" anchorCtr="1">
            <a:normAutofit/>
          </a:bodyPr>
          <a:lstStyle>
            <a:lvl1pPr marL="0" marR="0" indent="0" algn="ctr" defTabSz="863600" rtl="0" eaLnBrk="1" fontAlgn="base" latinLnBrk="0" hangingPunct="1">
              <a:lnSpc>
                <a:spcPct val="100000"/>
              </a:lnSpc>
              <a:spcBef>
                <a:spcPct val="25000"/>
              </a:spcBef>
              <a:spcAft>
                <a:spcPct val="0"/>
              </a:spcAft>
              <a:buClr>
                <a:schemeClr val="bg1">
                  <a:lumMod val="75000"/>
                </a:schemeClr>
              </a:buClr>
              <a:buSzTx/>
              <a:buFont typeface="Wingdings" pitchFamily="2" charset="2"/>
              <a:buNone/>
              <a:tabLst/>
              <a:defRPr kumimoji="1" lang="ja-JP" altLang="en-US" sz="1800" b="0" kern="1200" baseline="0" dirty="0">
                <a:solidFill>
                  <a:schemeClr val="tx1"/>
                </a:solidFill>
                <a:latin typeface="HGP創英角ｺﾞｼｯｸUB" panose="020B0900000000000000" pitchFamily="50" charset="-128"/>
                <a:ea typeface="HGP創英角ｺﾞｼｯｸUB" panose="020B0900000000000000" pitchFamily="50" charset="-128"/>
                <a:cs typeface="Arial" panose="020B0604020202020204" pitchFamily="34" charset="0"/>
              </a:defRPr>
            </a:lvl1pPr>
          </a:lstStyle>
          <a:p>
            <a:pPr marL="0" marR="0" lvl="0" indent="0" algn="l" defTabSz="914400" rtl="0" eaLnBrk="1" fontAlgn="auto" latinLnBrk="0" hangingPunct="1">
              <a:lnSpc>
                <a:spcPct val="100000"/>
              </a:lnSpc>
              <a:spcBef>
                <a:spcPct val="25000"/>
              </a:spcBef>
              <a:spcAft>
                <a:spcPts val="0"/>
              </a:spcAft>
              <a:buClrTx/>
              <a:buSzTx/>
              <a:buFont typeface="Wingdings" pitchFamily="2" charset="2"/>
              <a:buNone/>
              <a:tabLst/>
              <a:defRPr/>
            </a:pPr>
            <a:r>
              <a:rPr lang="ja-JP" altLang="en-US" dirty="0"/>
              <a:t>マスタ サブタイトルの書式設定</a:t>
            </a:r>
          </a:p>
        </p:txBody>
      </p:sp>
    </p:spTree>
    <p:extLst>
      <p:ext uri="{BB962C8B-B14F-4D97-AF65-F5344CB8AC3E}">
        <p14:creationId xmlns:p14="http://schemas.microsoft.com/office/powerpoint/2010/main" val="12887300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oleObject" Target="../embeddings/oleObject1.bin"/><Relationship Id="rId3" Type="http://schemas.openxmlformats.org/officeDocument/2006/relationships/slideLayout" Target="../slideLayouts/slideLayout3.xml"/><Relationship Id="rId7" Type="http://schemas.openxmlformats.org/officeDocument/2006/relationships/tags" Target="../tags/tag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ags" Target="../tags/tag2.xml"/><Relationship Id="rId5"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image" Target="../media/image1.emf"/></Relationships>
</file>

<file path=ppt/slideMasters/_rels/slideMaster2.xml.rels><?xml version="1.0" encoding="UTF-8" standalone="yes"?>
<Relationships xmlns="http://schemas.openxmlformats.org/package/2006/relationships"><Relationship Id="rId8" Type="http://schemas.openxmlformats.org/officeDocument/2006/relationships/oleObject" Target="../embeddings/oleObject3.bin"/><Relationship Id="rId3" Type="http://schemas.openxmlformats.org/officeDocument/2006/relationships/slideLayout" Target="../slideLayouts/slideLayout7.xml"/><Relationship Id="rId7" Type="http://schemas.openxmlformats.org/officeDocument/2006/relationships/tags" Target="../tags/tag6.xml"/><Relationship Id="rId2" Type="http://schemas.openxmlformats.org/officeDocument/2006/relationships/slideLayout" Target="../slideLayouts/slideLayout6.xml"/><Relationship Id="rId1" Type="http://schemas.openxmlformats.org/officeDocument/2006/relationships/slideLayout" Target="../slideLayouts/slideLayout5.xml"/><Relationship Id="rId6" Type="http://schemas.openxmlformats.org/officeDocument/2006/relationships/tags" Target="../tags/tag5.xml"/><Relationship Id="rId5" Type="http://schemas.openxmlformats.org/officeDocument/2006/relationships/theme" Target="../theme/theme2.xml"/><Relationship Id="rId4" Type="http://schemas.openxmlformats.org/officeDocument/2006/relationships/slideLayout" Target="../slideLayouts/slideLayout8.xml"/><Relationship Id="rId9" Type="http://schemas.openxmlformats.org/officeDocument/2006/relationships/image" Target="../media/image1.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graphicFrame>
        <p:nvGraphicFramePr>
          <p:cNvPr id="2" name="オブジェクト 1" hidden="1"/>
          <p:cNvGraphicFramePr>
            <a:graphicFrameLocks noChangeAspect="1"/>
          </p:cNvGraphicFramePr>
          <p:nvPr userDrawn="1">
            <p:custDataLst>
              <p:tags r:id="rId6"/>
            </p:custDataLst>
            <p:extLst>
              <p:ext uri="{D42A27DB-BD31-4B8C-83A1-F6EECF244321}">
                <p14:modId xmlns:p14="http://schemas.microsoft.com/office/powerpoint/2010/main" val="107155822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8" imgW="270" imgH="270" progId="TCLayout.ActiveDocument.1">
                  <p:embed/>
                </p:oleObj>
              </mc:Choice>
              <mc:Fallback>
                <p:oleObj name="think-cellスライド" r:id="rId8" imgW="270" imgH="270" progId="TCLayout.ActiveDocument.1">
                  <p:embed/>
                  <p:pic>
                    <p:nvPicPr>
                      <p:cNvPr id="2" name="オブジェクト 1" hidden="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正方形/長方形 2" hidden="1"/>
          <p:cNvSpPr/>
          <p:nvPr userDrawn="1">
            <p:custDataLst>
              <p:tags r:id="rId7"/>
            </p:custDataLst>
          </p:nvPr>
        </p:nvSpPr>
        <p:spPr>
          <a:xfrm>
            <a:off x="0" y="0"/>
            <a:ext cx="158750" cy="158750"/>
          </a:xfrm>
          <a:prstGeom prst="rect">
            <a:avLst/>
          </a:prstGeom>
          <a:solidFill>
            <a:srgbClr val="A2BBDC"/>
          </a:solidFill>
        </p:spPr>
        <p:txBody>
          <a:bodyPr wrap="none" lIns="0" tIns="0" rIns="0" bIns="0" rtlCol="0" anchor="ctr" anchorCtr="0">
            <a:noAutofit/>
          </a:bodyPr>
          <a:lstStyle/>
          <a:p>
            <a:pPr marL="0" lvl="0" indent="0" algn="just" eaLnBrk="1">
              <a:lnSpc>
                <a:spcPct val="114000"/>
              </a:lnSpc>
            </a:pPr>
            <a:endParaRPr kumimoji="1" lang="ja-JP" altLang="en-US" sz="2000" b="0" i="0" baseline="0" dirty="0">
              <a:latin typeface="HGP創英角ｺﾞｼｯｸUB" panose="020B0900000000000000" pitchFamily="50" charset="-128"/>
              <a:ea typeface="HGP創英角ｺﾞｼｯｸUB" panose="020B0900000000000000" pitchFamily="50" charset="-128"/>
              <a:cs typeface="+mj-cs"/>
              <a:sym typeface="HGP創英角ｺﾞｼｯｸUB" panose="020B0900000000000000" pitchFamily="50" charset="-128"/>
            </a:endParaRPr>
          </a:p>
        </p:txBody>
      </p:sp>
      <p:sp>
        <p:nvSpPr>
          <p:cNvPr id="17" name="タイトル プレースホルダ 16"/>
          <p:cNvSpPr>
            <a:spLocks noGrp="1"/>
          </p:cNvSpPr>
          <p:nvPr>
            <p:ph type="title"/>
          </p:nvPr>
        </p:nvSpPr>
        <p:spPr>
          <a:xfrm>
            <a:off x="200471" y="188640"/>
            <a:ext cx="9505055" cy="1008112"/>
          </a:xfrm>
          <a:prstGeom prst="rect">
            <a:avLst/>
          </a:prstGeom>
        </p:spPr>
        <p:txBody>
          <a:bodyPr vert="horz" lIns="91440" tIns="45720" rIns="91440" bIns="45720" rtlCol="0" anchor="b" anchorCtr="0">
            <a:normAutofit/>
          </a:bodyPr>
          <a:lstStyle/>
          <a:p>
            <a:r>
              <a:rPr kumimoji="1" lang="ja-JP" altLang="en-US" dirty="0"/>
              <a:t>マスタ タイトルの書式設定</a:t>
            </a:r>
          </a:p>
        </p:txBody>
      </p:sp>
      <p:sp>
        <p:nvSpPr>
          <p:cNvPr id="10" name="テキスト プレースホルダ 9"/>
          <p:cNvSpPr>
            <a:spLocks noGrp="1"/>
          </p:cNvSpPr>
          <p:nvPr>
            <p:ph type="body" idx="1"/>
          </p:nvPr>
        </p:nvSpPr>
        <p:spPr>
          <a:xfrm>
            <a:off x="200471" y="1484784"/>
            <a:ext cx="9505503" cy="5039840"/>
          </a:xfrm>
          <a:prstGeom prst="rect">
            <a:avLst/>
          </a:prstGeom>
        </p:spPr>
        <p:txBody>
          <a:bodyPr vert="horz" lIns="91440" tIns="45720" rIns="91440" bIns="45720" rtlCol="0">
            <a:noAutofit/>
          </a:body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11" name="Line 26"/>
          <p:cNvSpPr>
            <a:spLocks noChangeShapeType="1"/>
          </p:cNvSpPr>
          <p:nvPr userDrawn="1"/>
        </p:nvSpPr>
        <p:spPr bwMode="auto">
          <a:xfrm>
            <a:off x="200471" y="1340688"/>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
        <p:nvSpPr>
          <p:cNvPr id="6" name="テキスト ボックス 5"/>
          <p:cNvSpPr txBox="1"/>
          <p:nvPr userDrawn="1"/>
        </p:nvSpPr>
        <p:spPr>
          <a:xfrm>
            <a:off x="8985448" y="6581001"/>
            <a:ext cx="720080" cy="246221"/>
          </a:xfrm>
          <a:prstGeom prst="rect">
            <a:avLst/>
          </a:prstGeom>
          <a:noFill/>
        </p:spPr>
        <p:txBody>
          <a:bodyPr wrap="square" lIns="0" rIns="0" rtlCol="0">
            <a:spAutoFit/>
          </a:bodyPr>
          <a:lstStyle/>
          <a:p>
            <a:pPr algn="r"/>
            <a:fld id="{6DD9FF53-5E75-4890-BA22-699EFFF134BB}" type="slidenum">
              <a:rPr lang="ja-JP" altLang="en-US" sz="1000">
                <a:solidFill>
                  <a:prstClr val="black"/>
                </a:solidFill>
              </a:rPr>
              <a:pPr algn="r"/>
              <a:t>‹#›</a:t>
            </a:fld>
            <a:endParaRPr lang="ja-JP" altLang="en-US" sz="1000" dirty="0">
              <a:solidFill>
                <a:prstClr val="black"/>
              </a:solidFill>
            </a:endParaRPr>
          </a:p>
        </p:txBody>
      </p:sp>
    </p:spTree>
    <p:extLst>
      <p:ext uri="{BB962C8B-B14F-4D97-AF65-F5344CB8AC3E}">
        <p14:creationId xmlns:p14="http://schemas.microsoft.com/office/powerpoint/2010/main" val="3780788020"/>
      </p:ext>
    </p:extLst>
  </p:cSld>
  <p:clrMap bg1="lt1" tx1="dk1" bg2="lt2" tx2="dk2" accent1="accent1" accent2="accent2" accent3="accent3" accent4="accent4" accent5="accent5" accent6="accent6" hlink="hlink" folHlink="folHlink"/>
  <p:sldLayoutIdLst>
    <p:sldLayoutId id="2147483676" r:id="rId1"/>
    <p:sldLayoutId id="2147483665" r:id="rId2"/>
    <p:sldLayoutId id="2147483674" r:id="rId3"/>
    <p:sldLayoutId id="2147483671" r:id="rId4"/>
  </p:sldLayoutIdLst>
  <p:hf hdr="0" dt="0"/>
  <p:txStyles>
    <p:titleStyle>
      <a:lvl1pPr marL="0" marR="0" indent="0" algn="l" defTabSz="914400" rtl="0" eaLnBrk="1" fontAlgn="auto" latinLnBrk="0" hangingPunct="1">
        <a:lnSpc>
          <a:spcPct val="100000"/>
        </a:lnSpc>
        <a:spcBef>
          <a:spcPct val="0"/>
        </a:spcBef>
        <a:spcAft>
          <a:spcPts val="0"/>
        </a:spcAft>
        <a:buClrTx/>
        <a:buSzTx/>
        <a:buFontTx/>
        <a:buNone/>
        <a:tabLst/>
        <a:defRPr kumimoji="1" sz="2000" kern="1200">
          <a:solidFill>
            <a:schemeClr val="tx1"/>
          </a:solidFill>
          <a:latin typeface="HGP創英角ｺﾞｼｯｸUB" pitchFamily="50" charset="-128"/>
          <a:ea typeface="HGP創英角ｺﾞｼｯｸUB" pitchFamily="50" charset="-128"/>
          <a:cs typeface="+mj-cs"/>
        </a:defRPr>
      </a:lvl1pPr>
    </p:titleStyle>
    <p:body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2" name="オブジェクト 1" hidden="1"/>
          <p:cNvGraphicFramePr>
            <a:graphicFrameLocks noChangeAspect="1"/>
          </p:cNvGraphicFramePr>
          <p:nvPr userDrawn="1">
            <p:custDataLst>
              <p:tags r:id="rId6"/>
            </p:custDataLst>
            <p:extLst>
              <p:ext uri="{D42A27DB-BD31-4B8C-83A1-F6EECF244321}">
                <p14:modId xmlns:p14="http://schemas.microsoft.com/office/powerpoint/2010/main" val="1209466229"/>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8" imgW="270" imgH="270" progId="TCLayout.ActiveDocument.1">
                  <p:embed/>
                </p:oleObj>
              </mc:Choice>
              <mc:Fallback>
                <p:oleObj name="think-cellスライド" r:id="rId8" imgW="270" imgH="270" progId="TCLayout.ActiveDocument.1">
                  <p:embed/>
                  <p:pic>
                    <p:nvPicPr>
                      <p:cNvPr id="2" name="オブジェクト 1" hidden="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正方形/長方形 2" hidden="1"/>
          <p:cNvSpPr/>
          <p:nvPr userDrawn="1">
            <p:custDataLst>
              <p:tags r:id="rId7"/>
            </p:custDataLst>
          </p:nvPr>
        </p:nvSpPr>
        <p:spPr>
          <a:xfrm>
            <a:off x="0" y="0"/>
            <a:ext cx="158750" cy="158750"/>
          </a:xfrm>
          <a:prstGeom prst="rect">
            <a:avLst/>
          </a:prstGeom>
          <a:solidFill>
            <a:srgbClr val="A2BBDC"/>
          </a:solidFill>
        </p:spPr>
        <p:txBody>
          <a:bodyPr wrap="none" lIns="0" tIns="0" rIns="0" bIns="0" rtlCol="0" anchor="ctr">
            <a:noAutofit/>
          </a:bodyPr>
          <a:lstStyle/>
          <a:p>
            <a:pPr marL="0" lvl="0" indent="0" algn="ctr" eaLnBrk="1" fontAlgn="ctr">
              <a:lnSpc>
                <a:spcPct val="114000"/>
              </a:lnSpc>
              <a:spcAft>
                <a:spcPts val="400"/>
              </a:spcAft>
            </a:pPr>
            <a:endParaRPr kumimoji="1" lang="ja-JP" altLang="en-US" sz="2000" b="0" i="0" baseline="0" dirty="0">
              <a:latin typeface="HGP創英角ｺﾞｼｯｸUB" panose="020B0900000000000000" pitchFamily="50" charset="-128"/>
              <a:ea typeface="HGP創英角ｺﾞｼｯｸUB" panose="020B0900000000000000" pitchFamily="50" charset="-128"/>
              <a:cs typeface="+mj-cs"/>
              <a:sym typeface="HGP創英角ｺﾞｼｯｸUB" panose="020B0900000000000000" pitchFamily="50" charset="-128"/>
            </a:endParaRPr>
          </a:p>
        </p:txBody>
      </p:sp>
      <p:sp>
        <p:nvSpPr>
          <p:cNvPr id="17" name="タイトル プレースホルダ 16"/>
          <p:cNvSpPr>
            <a:spLocks noGrp="1"/>
          </p:cNvSpPr>
          <p:nvPr>
            <p:ph type="title"/>
          </p:nvPr>
        </p:nvSpPr>
        <p:spPr>
          <a:xfrm>
            <a:off x="200471" y="188640"/>
            <a:ext cx="9505055" cy="1008112"/>
          </a:xfrm>
          <a:prstGeom prst="rect">
            <a:avLst/>
          </a:prstGeom>
        </p:spPr>
        <p:txBody>
          <a:bodyPr vert="horz" lIns="91440" tIns="45720" rIns="91440" bIns="45720" rtlCol="0" anchor="b" anchorCtr="0">
            <a:normAutofit/>
          </a:bodyPr>
          <a:lstStyle/>
          <a:p>
            <a:r>
              <a:rPr kumimoji="1" lang="ja-JP" altLang="en-US" dirty="0"/>
              <a:t>マスタ タイトルの書式設定</a:t>
            </a:r>
          </a:p>
        </p:txBody>
      </p:sp>
      <p:sp>
        <p:nvSpPr>
          <p:cNvPr id="15" name="テキスト ボックス 14"/>
          <p:cNvSpPr txBox="1"/>
          <p:nvPr/>
        </p:nvSpPr>
        <p:spPr>
          <a:xfrm>
            <a:off x="8985448" y="6581001"/>
            <a:ext cx="720080" cy="246221"/>
          </a:xfrm>
          <a:prstGeom prst="rect">
            <a:avLst/>
          </a:prstGeom>
          <a:noFill/>
        </p:spPr>
        <p:txBody>
          <a:bodyPr wrap="square" lIns="0" rIns="0" rtlCol="0">
            <a:spAutoFit/>
          </a:bodyPr>
          <a:lstStyle/>
          <a:p>
            <a:pPr algn="r"/>
            <a:fld id="{6DD9FF53-5E75-4890-BA22-699EFFF134BB}" type="slidenum">
              <a:rPr kumimoji="1" lang="ja-JP" altLang="en-US" sz="1000" kern="1200">
                <a:solidFill>
                  <a:prstClr val="black"/>
                </a:solidFill>
                <a:latin typeface="+mn-lt"/>
                <a:ea typeface="+mn-ea"/>
                <a:cs typeface="+mn-cs"/>
              </a:rPr>
              <a:pPr algn="r"/>
              <a:t>‹#›</a:t>
            </a:fld>
            <a:endParaRPr kumimoji="1" lang="ja-JP" altLang="en-US" sz="1000" kern="1200" dirty="0">
              <a:solidFill>
                <a:prstClr val="black"/>
              </a:solidFill>
              <a:latin typeface="+mn-lt"/>
              <a:ea typeface="+mn-ea"/>
              <a:cs typeface="+mn-cs"/>
            </a:endParaRPr>
          </a:p>
        </p:txBody>
      </p:sp>
      <p:sp>
        <p:nvSpPr>
          <p:cNvPr id="10" name="テキスト プレースホルダ 9"/>
          <p:cNvSpPr>
            <a:spLocks noGrp="1"/>
          </p:cNvSpPr>
          <p:nvPr>
            <p:ph type="body" idx="1"/>
          </p:nvPr>
        </p:nvSpPr>
        <p:spPr>
          <a:xfrm>
            <a:off x="200471" y="1484784"/>
            <a:ext cx="9505503" cy="5039840"/>
          </a:xfrm>
          <a:prstGeom prst="rect">
            <a:avLst/>
          </a:prstGeom>
        </p:spPr>
        <p:txBody>
          <a:bodyPr vert="horz" lIns="91440" tIns="45720" rIns="91440" bIns="45720" rtlCol="0">
            <a:noAutofit/>
          </a:body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11" name="Line 26"/>
          <p:cNvSpPr>
            <a:spLocks noChangeShapeType="1"/>
          </p:cNvSpPr>
          <p:nvPr userDrawn="1"/>
        </p:nvSpPr>
        <p:spPr bwMode="auto">
          <a:xfrm>
            <a:off x="200471" y="1340688"/>
            <a:ext cx="9505503" cy="0"/>
          </a:xfrm>
          <a:prstGeom prst="line">
            <a:avLst/>
          </a:prstGeom>
          <a:noFill/>
          <a:ln w="3175">
            <a:solidFill>
              <a:schemeClr val="bg2"/>
            </a:solidFill>
            <a:prstDash val="solid"/>
            <a:round/>
            <a:headEnd/>
            <a:tailEnd/>
          </a:ln>
          <a:effectLst/>
        </p:spPr>
        <p:txBody>
          <a:bodyPr/>
          <a:lstStyle/>
          <a:p>
            <a:pPr>
              <a:defRPr/>
            </a:pPr>
            <a:endParaRPr lang="ja-JP" altLang="en-US" dirty="0">
              <a:solidFill>
                <a:prstClr val="black"/>
              </a:solidFill>
            </a:endParaRPr>
          </a:p>
        </p:txBody>
      </p:sp>
    </p:spTree>
    <p:extLst>
      <p:ext uri="{BB962C8B-B14F-4D97-AF65-F5344CB8AC3E}">
        <p14:creationId xmlns:p14="http://schemas.microsoft.com/office/powerpoint/2010/main" val="1709552768"/>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Lst>
  <p:hf hdr="0" dt="0"/>
  <p:txStyles>
    <p:titleStyle>
      <a:lvl1pPr marL="0" marR="0" indent="0" algn="l" defTabSz="914400" rtl="0" eaLnBrk="1" fontAlgn="auto" latinLnBrk="0" hangingPunct="1">
        <a:lnSpc>
          <a:spcPct val="100000"/>
        </a:lnSpc>
        <a:spcBef>
          <a:spcPct val="0"/>
        </a:spcBef>
        <a:spcAft>
          <a:spcPts val="0"/>
        </a:spcAft>
        <a:buClrTx/>
        <a:buSzTx/>
        <a:buFontTx/>
        <a:buNone/>
        <a:tabLst/>
        <a:defRPr kumimoji="1" sz="2000" kern="1200">
          <a:solidFill>
            <a:schemeClr val="tx1"/>
          </a:solidFill>
          <a:latin typeface="HGP創英角ｺﾞｼｯｸUB" pitchFamily="50" charset="-128"/>
          <a:ea typeface="HGP創英角ｺﾞｼｯｸUB" pitchFamily="50" charset="-128"/>
          <a:cs typeface="+mj-cs"/>
        </a:defRPr>
      </a:lvl1pPr>
    </p:titleStyle>
    <p:body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6" Type="http://schemas.openxmlformats.org/officeDocument/2006/relationships/tags" Target="../tags/tag608.xml"/><Relationship Id="rId21" Type="http://schemas.openxmlformats.org/officeDocument/2006/relationships/tags" Target="../tags/tag603.xml"/><Relationship Id="rId42" Type="http://schemas.openxmlformats.org/officeDocument/2006/relationships/tags" Target="../tags/tag624.xml"/><Relationship Id="rId47" Type="http://schemas.openxmlformats.org/officeDocument/2006/relationships/tags" Target="../tags/tag629.xml"/><Relationship Id="rId63" Type="http://schemas.openxmlformats.org/officeDocument/2006/relationships/tags" Target="../tags/tag645.xml"/><Relationship Id="rId68" Type="http://schemas.openxmlformats.org/officeDocument/2006/relationships/tags" Target="../tags/tag650.xml"/><Relationship Id="rId84" Type="http://schemas.openxmlformats.org/officeDocument/2006/relationships/oleObject" Target="../embeddings/oleObject12.bin"/><Relationship Id="rId16" Type="http://schemas.openxmlformats.org/officeDocument/2006/relationships/tags" Target="../tags/tag598.xml"/><Relationship Id="rId11" Type="http://schemas.openxmlformats.org/officeDocument/2006/relationships/tags" Target="../tags/tag593.xml"/><Relationship Id="rId32" Type="http://schemas.openxmlformats.org/officeDocument/2006/relationships/tags" Target="../tags/tag614.xml"/><Relationship Id="rId37" Type="http://schemas.openxmlformats.org/officeDocument/2006/relationships/tags" Target="../tags/tag619.xml"/><Relationship Id="rId53" Type="http://schemas.openxmlformats.org/officeDocument/2006/relationships/tags" Target="../tags/tag635.xml"/><Relationship Id="rId58" Type="http://schemas.openxmlformats.org/officeDocument/2006/relationships/tags" Target="../tags/tag640.xml"/><Relationship Id="rId74" Type="http://schemas.openxmlformats.org/officeDocument/2006/relationships/tags" Target="../tags/tag656.xml"/><Relationship Id="rId79" Type="http://schemas.openxmlformats.org/officeDocument/2006/relationships/tags" Target="../tags/tag661.xml"/><Relationship Id="rId5" Type="http://schemas.openxmlformats.org/officeDocument/2006/relationships/tags" Target="../tags/tag587.xml"/><Relationship Id="rId19" Type="http://schemas.openxmlformats.org/officeDocument/2006/relationships/tags" Target="../tags/tag601.xml"/><Relationship Id="rId14" Type="http://schemas.openxmlformats.org/officeDocument/2006/relationships/tags" Target="../tags/tag596.xml"/><Relationship Id="rId22" Type="http://schemas.openxmlformats.org/officeDocument/2006/relationships/tags" Target="../tags/tag604.xml"/><Relationship Id="rId27" Type="http://schemas.openxmlformats.org/officeDocument/2006/relationships/tags" Target="../tags/tag609.xml"/><Relationship Id="rId30" Type="http://schemas.openxmlformats.org/officeDocument/2006/relationships/tags" Target="../tags/tag612.xml"/><Relationship Id="rId35" Type="http://schemas.openxmlformats.org/officeDocument/2006/relationships/tags" Target="../tags/tag617.xml"/><Relationship Id="rId43" Type="http://schemas.openxmlformats.org/officeDocument/2006/relationships/tags" Target="../tags/tag625.xml"/><Relationship Id="rId48" Type="http://schemas.openxmlformats.org/officeDocument/2006/relationships/tags" Target="../tags/tag630.xml"/><Relationship Id="rId56" Type="http://schemas.openxmlformats.org/officeDocument/2006/relationships/tags" Target="../tags/tag638.xml"/><Relationship Id="rId64" Type="http://schemas.openxmlformats.org/officeDocument/2006/relationships/tags" Target="../tags/tag646.xml"/><Relationship Id="rId69" Type="http://schemas.openxmlformats.org/officeDocument/2006/relationships/tags" Target="../tags/tag651.xml"/><Relationship Id="rId77" Type="http://schemas.openxmlformats.org/officeDocument/2006/relationships/tags" Target="../tags/tag659.xml"/><Relationship Id="rId8" Type="http://schemas.openxmlformats.org/officeDocument/2006/relationships/tags" Target="../tags/tag590.xml"/><Relationship Id="rId51" Type="http://schemas.openxmlformats.org/officeDocument/2006/relationships/tags" Target="../tags/tag633.xml"/><Relationship Id="rId72" Type="http://schemas.openxmlformats.org/officeDocument/2006/relationships/tags" Target="../tags/tag654.xml"/><Relationship Id="rId80" Type="http://schemas.openxmlformats.org/officeDocument/2006/relationships/tags" Target="../tags/tag662.xml"/><Relationship Id="rId85" Type="http://schemas.openxmlformats.org/officeDocument/2006/relationships/image" Target="../media/image18.emf"/><Relationship Id="rId3" Type="http://schemas.openxmlformats.org/officeDocument/2006/relationships/tags" Target="../tags/tag585.xml"/><Relationship Id="rId12" Type="http://schemas.openxmlformats.org/officeDocument/2006/relationships/tags" Target="../tags/tag594.xml"/><Relationship Id="rId17" Type="http://schemas.openxmlformats.org/officeDocument/2006/relationships/tags" Target="../tags/tag599.xml"/><Relationship Id="rId25" Type="http://schemas.openxmlformats.org/officeDocument/2006/relationships/tags" Target="../tags/tag607.xml"/><Relationship Id="rId33" Type="http://schemas.openxmlformats.org/officeDocument/2006/relationships/tags" Target="../tags/tag615.xml"/><Relationship Id="rId38" Type="http://schemas.openxmlformats.org/officeDocument/2006/relationships/tags" Target="../tags/tag620.xml"/><Relationship Id="rId46" Type="http://schemas.openxmlformats.org/officeDocument/2006/relationships/tags" Target="../tags/tag628.xml"/><Relationship Id="rId59" Type="http://schemas.openxmlformats.org/officeDocument/2006/relationships/tags" Target="../tags/tag641.xml"/><Relationship Id="rId67" Type="http://schemas.openxmlformats.org/officeDocument/2006/relationships/tags" Target="../tags/tag649.xml"/><Relationship Id="rId20" Type="http://schemas.openxmlformats.org/officeDocument/2006/relationships/tags" Target="../tags/tag602.xml"/><Relationship Id="rId41" Type="http://schemas.openxmlformats.org/officeDocument/2006/relationships/tags" Target="../tags/tag623.xml"/><Relationship Id="rId54" Type="http://schemas.openxmlformats.org/officeDocument/2006/relationships/tags" Target="../tags/tag636.xml"/><Relationship Id="rId62" Type="http://schemas.openxmlformats.org/officeDocument/2006/relationships/tags" Target="../tags/tag644.xml"/><Relationship Id="rId70" Type="http://schemas.openxmlformats.org/officeDocument/2006/relationships/tags" Target="../tags/tag652.xml"/><Relationship Id="rId75" Type="http://schemas.openxmlformats.org/officeDocument/2006/relationships/tags" Target="../tags/tag657.xml"/><Relationship Id="rId83" Type="http://schemas.openxmlformats.org/officeDocument/2006/relationships/slideLayout" Target="../slideLayouts/slideLayout3.xml"/><Relationship Id="rId1" Type="http://schemas.openxmlformats.org/officeDocument/2006/relationships/tags" Target="../tags/tag583.xml"/><Relationship Id="rId6" Type="http://schemas.openxmlformats.org/officeDocument/2006/relationships/tags" Target="../tags/tag588.xml"/><Relationship Id="rId15" Type="http://schemas.openxmlformats.org/officeDocument/2006/relationships/tags" Target="../tags/tag597.xml"/><Relationship Id="rId23" Type="http://schemas.openxmlformats.org/officeDocument/2006/relationships/tags" Target="../tags/tag605.xml"/><Relationship Id="rId28" Type="http://schemas.openxmlformats.org/officeDocument/2006/relationships/tags" Target="../tags/tag610.xml"/><Relationship Id="rId36" Type="http://schemas.openxmlformats.org/officeDocument/2006/relationships/tags" Target="../tags/tag618.xml"/><Relationship Id="rId49" Type="http://schemas.openxmlformats.org/officeDocument/2006/relationships/tags" Target="../tags/tag631.xml"/><Relationship Id="rId57" Type="http://schemas.openxmlformats.org/officeDocument/2006/relationships/tags" Target="../tags/tag639.xml"/><Relationship Id="rId10" Type="http://schemas.openxmlformats.org/officeDocument/2006/relationships/tags" Target="../tags/tag592.xml"/><Relationship Id="rId31" Type="http://schemas.openxmlformats.org/officeDocument/2006/relationships/tags" Target="../tags/tag613.xml"/><Relationship Id="rId44" Type="http://schemas.openxmlformats.org/officeDocument/2006/relationships/tags" Target="../tags/tag626.xml"/><Relationship Id="rId52" Type="http://schemas.openxmlformats.org/officeDocument/2006/relationships/tags" Target="../tags/tag634.xml"/><Relationship Id="rId60" Type="http://schemas.openxmlformats.org/officeDocument/2006/relationships/tags" Target="../tags/tag642.xml"/><Relationship Id="rId65" Type="http://schemas.openxmlformats.org/officeDocument/2006/relationships/tags" Target="../tags/tag647.xml"/><Relationship Id="rId73" Type="http://schemas.openxmlformats.org/officeDocument/2006/relationships/tags" Target="../tags/tag655.xml"/><Relationship Id="rId78" Type="http://schemas.openxmlformats.org/officeDocument/2006/relationships/tags" Target="../tags/tag660.xml"/><Relationship Id="rId81" Type="http://schemas.openxmlformats.org/officeDocument/2006/relationships/tags" Target="../tags/tag663.xml"/><Relationship Id="rId86" Type="http://schemas.openxmlformats.org/officeDocument/2006/relationships/chart" Target="../charts/chart8.xml"/><Relationship Id="rId4" Type="http://schemas.openxmlformats.org/officeDocument/2006/relationships/tags" Target="../tags/tag586.xml"/><Relationship Id="rId9" Type="http://schemas.openxmlformats.org/officeDocument/2006/relationships/tags" Target="../tags/tag591.xml"/><Relationship Id="rId13" Type="http://schemas.openxmlformats.org/officeDocument/2006/relationships/tags" Target="../tags/tag595.xml"/><Relationship Id="rId18" Type="http://schemas.openxmlformats.org/officeDocument/2006/relationships/tags" Target="../tags/tag600.xml"/><Relationship Id="rId39" Type="http://schemas.openxmlformats.org/officeDocument/2006/relationships/tags" Target="../tags/tag621.xml"/><Relationship Id="rId34" Type="http://schemas.openxmlformats.org/officeDocument/2006/relationships/tags" Target="../tags/tag616.xml"/><Relationship Id="rId50" Type="http://schemas.openxmlformats.org/officeDocument/2006/relationships/tags" Target="../tags/tag632.xml"/><Relationship Id="rId55" Type="http://schemas.openxmlformats.org/officeDocument/2006/relationships/tags" Target="../tags/tag637.xml"/><Relationship Id="rId76" Type="http://schemas.openxmlformats.org/officeDocument/2006/relationships/tags" Target="../tags/tag658.xml"/><Relationship Id="rId7" Type="http://schemas.openxmlformats.org/officeDocument/2006/relationships/tags" Target="../tags/tag589.xml"/><Relationship Id="rId71" Type="http://schemas.openxmlformats.org/officeDocument/2006/relationships/tags" Target="../tags/tag653.xml"/><Relationship Id="rId2" Type="http://schemas.openxmlformats.org/officeDocument/2006/relationships/tags" Target="../tags/tag584.xml"/><Relationship Id="rId29" Type="http://schemas.openxmlformats.org/officeDocument/2006/relationships/tags" Target="../tags/tag611.xml"/><Relationship Id="rId24" Type="http://schemas.openxmlformats.org/officeDocument/2006/relationships/tags" Target="../tags/tag606.xml"/><Relationship Id="rId40" Type="http://schemas.openxmlformats.org/officeDocument/2006/relationships/tags" Target="../tags/tag622.xml"/><Relationship Id="rId45" Type="http://schemas.openxmlformats.org/officeDocument/2006/relationships/tags" Target="../tags/tag627.xml"/><Relationship Id="rId66" Type="http://schemas.openxmlformats.org/officeDocument/2006/relationships/tags" Target="../tags/tag648.xml"/><Relationship Id="rId87" Type="http://schemas.openxmlformats.org/officeDocument/2006/relationships/chart" Target="../charts/chart9.xml"/><Relationship Id="rId61" Type="http://schemas.openxmlformats.org/officeDocument/2006/relationships/tags" Target="../tags/tag643.xml"/><Relationship Id="rId82" Type="http://schemas.openxmlformats.org/officeDocument/2006/relationships/tags" Target="../tags/tag664.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oleObject" Target="../embeddings/oleObject53.bin"/><Relationship Id="rId2" Type="http://schemas.openxmlformats.org/officeDocument/2006/relationships/slideLayout" Target="../slideLayouts/slideLayout3.xml"/><Relationship Id="rId1" Type="http://schemas.openxmlformats.org/officeDocument/2006/relationships/tags" Target="../tags/tag1272.xml"/><Relationship Id="rId4" Type="http://schemas.openxmlformats.org/officeDocument/2006/relationships/image" Target="../media/image43.emf"/></Relationships>
</file>

<file path=ppt/slides/_rels/slide109.xml.rels><?xml version="1.0" encoding="UTF-8" standalone="yes"?>
<Relationships xmlns="http://schemas.openxmlformats.org/package/2006/relationships"><Relationship Id="rId8" Type="http://schemas.openxmlformats.org/officeDocument/2006/relationships/hyperlink" Target="https://www.jetro.go.jp/ext_images/_Reports/02/2024/103d20489d76be78/202403.pdf" TargetMode="External"/><Relationship Id="rId3" Type="http://schemas.openxmlformats.org/officeDocument/2006/relationships/hyperlink" Target="https://www.jetro.go.jp/world/reports/2016/02/995ecff75525fbb4.html" TargetMode="External"/><Relationship Id="rId7" Type="http://schemas.openxmlformats.org/officeDocument/2006/relationships/hyperlink" Target="https://www.jetro.go.jp/world/reports/2022/02/8b5fbe81cd77af92.html" TargetMode="External"/><Relationship Id="rId2" Type="http://schemas.openxmlformats.org/officeDocument/2006/relationships/hyperlink" Target="https://www.jetro.go.jp/world/reports/2015/02/2d8237834464cf3f.html" TargetMode="External"/><Relationship Id="rId1" Type="http://schemas.openxmlformats.org/officeDocument/2006/relationships/slideLayout" Target="../slideLayouts/slideLayout3.xml"/><Relationship Id="rId6" Type="http://schemas.openxmlformats.org/officeDocument/2006/relationships/hyperlink" Target="https://www.jetro.go.jp/biznews/2022/05/f47136a81c52acf6.html" TargetMode="External"/><Relationship Id="rId5" Type="http://schemas.openxmlformats.org/officeDocument/2006/relationships/hyperlink" Target="https://www.jetro.go.jp/world/reports/2018/02/29fa266c97bc4316.html" TargetMode="External"/><Relationship Id="rId4" Type="http://schemas.openxmlformats.org/officeDocument/2006/relationships/hyperlink" Target="https://www.jetro.go.jp/world/reports/2018/02/e999e1cbfd5a7b1f.html" TargetMode="External"/></Relationships>
</file>

<file path=ppt/slides/_rels/slide11.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slideLayout" Target="../slideLayouts/slideLayout3.xml"/><Relationship Id="rId7" Type="http://schemas.openxmlformats.org/officeDocument/2006/relationships/chart" Target="../charts/chart10.xml"/><Relationship Id="rId2" Type="http://schemas.openxmlformats.org/officeDocument/2006/relationships/tags" Target="../tags/tag666.xml"/><Relationship Id="rId1" Type="http://schemas.openxmlformats.org/officeDocument/2006/relationships/tags" Target="../tags/tag665.xml"/><Relationship Id="rId6" Type="http://schemas.openxmlformats.org/officeDocument/2006/relationships/image" Target="../media/image18.emf"/><Relationship Id="rId5" Type="http://schemas.openxmlformats.org/officeDocument/2006/relationships/oleObject" Target="../embeddings/oleObject13.bin"/><Relationship Id="rId4" Type="http://schemas.openxmlformats.org/officeDocument/2006/relationships/notesSlide" Target="../notesSlides/notesSlide5.xml"/></Relationships>
</file>

<file path=ppt/slides/_rels/slide12.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Layout" Target="../slideLayouts/slideLayout3.xml"/><Relationship Id="rId1" Type="http://schemas.openxmlformats.org/officeDocument/2006/relationships/tags" Target="../tags/tag667.xml"/><Relationship Id="rId4" Type="http://schemas.openxmlformats.org/officeDocument/2006/relationships/image" Target="../media/image20.emf"/></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xml"/><Relationship Id="rId1" Type="http://schemas.openxmlformats.org/officeDocument/2006/relationships/tags" Target="../tags/tag668.xml"/><Relationship Id="rId5" Type="http://schemas.openxmlformats.org/officeDocument/2006/relationships/image" Target="../media/image20.emf"/><Relationship Id="rId4" Type="http://schemas.openxmlformats.org/officeDocument/2006/relationships/oleObject" Target="../embeddings/oleObject15.bin"/></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3.xml"/><Relationship Id="rId1" Type="http://schemas.openxmlformats.org/officeDocument/2006/relationships/tags" Target="../tags/tag669.xml"/><Relationship Id="rId5" Type="http://schemas.openxmlformats.org/officeDocument/2006/relationships/image" Target="../media/image20.emf"/><Relationship Id="rId4" Type="http://schemas.openxmlformats.org/officeDocument/2006/relationships/oleObject" Target="../embeddings/oleObject16.bin"/></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Layout" Target="../slideLayouts/slideLayout3.xml"/><Relationship Id="rId1" Type="http://schemas.openxmlformats.org/officeDocument/2006/relationships/tags" Target="../tags/tag670.xml"/><Relationship Id="rId4" Type="http://schemas.openxmlformats.org/officeDocument/2006/relationships/image" Target="../media/image20.emf"/></Relationships>
</file>

<file path=ppt/slides/_rels/slide16.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Layout" Target="../slideLayouts/slideLayout2.xml"/><Relationship Id="rId1" Type="http://schemas.openxmlformats.org/officeDocument/2006/relationships/tags" Target="../tags/tag671.xml"/><Relationship Id="rId4" Type="http://schemas.openxmlformats.org/officeDocument/2006/relationships/image" Target="../media/image20.emf"/></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3.xml"/><Relationship Id="rId1" Type="http://schemas.openxmlformats.org/officeDocument/2006/relationships/tags" Target="../tags/tag672.xml"/><Relationship Id="rId4" Type="http://schemas.openxmlformats.org/officeDocument/2006/relationships/image" Target="../media/image20.emf"/></Relationships>
</file>

<file path=ppt/slides/_rels/slide18.xml.rels><?xml version="1.0" encoding="UTF-8" standalone="yes"?>
<Relationships xmlns="http://schemas.openxmlformats.org/package/2006/relationships"><Relationship Id="rId117" Type="http://schemas.openxmlformats.org/officeDocument/2006/relationships/tags" Target="../tags/tag789.xml"/><Relationship Id="rId21" Type="http://schemas.openxmlformats.org/officeDocument/2006/relationships/tags" Target="../tags/tag693.xml"/><Relationship Id="rId42" Type="http://schemas.openxmlformats.org/officeDocument/2006/relationships/tags" Target="../tags/tag714.xml"/><Relationship Id="rId63" Type="http://schemas.openxmlformats.org/officeDocument/2006/relationships/tags" Target="../tags/tag735.xml"/><Relationship Id="rId84" Type="http://schemas.openxmlformats.org/officeDocument/2006/relationships/tags" Target="../tags/tag756.xml"/><Relationship Id="rId138" Type="http://schemas.openxmlformats.org/officeDocument/2006/relationships/tags" Target="../tags/tag810.xml"/><Relationship Id="rId159" Type="http://schemas.openxmlformats.org/officeDocument/2006/relationships/tags" Target="../tags/tag831.xml"/><Relationship Id="rId170" Type="http://schemas.openxmlformats.org/officeDocument/2006/relationships/tags" Target="../tags/tag842.xml"/><Relationship Id="rId191" Type="http://schemas.openxmlformats.org/officeDocument/2006/relationships/tags" Target="../tags/tag863.xml"/><Relationship Id="rId205" Type="http://schemas.openxmlformats.org/officeDocument/2006/relationships/chart" Target="../charts/chart13.xml"/><Relationship Id="rId107" Type="http://schemas.openxmlformats.org/officeDocument/2006/relationships/tags" Target="../tags/tag779.xml"/><Relationship Id="rId11" Type="http://schemas.openxmlformats.org/officeDocument/2006/relationships/tags" Target="../tags/tag683.xml"/><Relationship Id="rId32" Type="http://schemas.openxmlformats.org/officeDocument/2006/relationships/tags" Target="../tags/tag704.xml"/><Relationship Id="rId53" Type="http://schemas.openxmlformats.org/officeDocument/2006/relationships/tags" Target="../tags/tag725.xml"/><Relationship Id="rId74" Type="http://schemas.openxmlformats.org/officeDocument/2006/relationships/tags" Target="../tags/tag746.xml"/><Relationship Id="rId128" Type="http://schemas.openxmlformats.org/officeDocument/2006/relationships/tags" Target="../tags/tag800.xml"/><Relationship Id="rId149" Type="http://schemas.openxmlformats.org/officeDocument/2006/relationships/tags" Target="../tags/tag821.xml"/><Relationship Id="rId5" Type="http://schemas.openxmlformats.org/officeDocument/2006/relationships/tags" Target="../tags/tag677.xml"/><Relationship Id="rId95" Type="http://schemas.openxmlformats.org/officeDocument/2006/relationships/tags" Target="../tags/tag767.xml"/><Relationship Id="rId160" Type="http://schemas.openxmlformats.org/officeDocument/2006/relationships/tags" Target="../tags/tag832.xml"/><Relationship Id="rId181" Type="http://schemas.openxmlformats.org/officeDocument/2006/relationships/tags" Target="../tags/tag853.xml"/><Relationship Id="rId22" Type="http://schemas.openxmlformats.org/officeDocument/2006/relationships/tags" Target="../tags/tag694.xml"/><Relationship Id="rId43" Type="http://schemas.openxmlformats.org/officeDocument/2006/relationships/tags" Target="../tags/tag715.xml"/><Relationship Id="rId64" Type="http://schemas.openxmlformats.org/officeDocument/2006/relationships/tags" Target="../tags/tag736.xml"/><Relationship Id="rId118" Type="http://schemas.openxmlformats.org/officeDocument/2006/relationships/tags" Target="../tags/tag790.xml"/><Relationship Id="rId139" Type="http://schemas.openxmlformats.org/officeDocument/2006/relationships/tags" Target="../tags/tag811.xml"/><Relationship Id="rId85" Type="http://schemas.openxmlformats.org/officeDocument/2006/relationships/tags" Target="../tags/tag757.xml"/><Relationship Id="rId150" Type="http://schemas.openxmlformats.org/officeDocument/2006/relationships/tags" Target="../tags/tag822.xml"/><Relationship Id="rId171" Type="http://schemas.openxmlformats.org/officeDocument/2006/relationships/tags" Target="../tags/tag843.xml"/><Relationship Id="rId192" Type="http://schemas.openxmlformats.org/officeDocument/2006/relationships/tags" Target="../tags/tag864.xml"/><Relationship Id="rId206" Type="http://schemas.openxmlformats.org/officeDocument/2006/relationships/chart" Target="../charts/chart14.xml"/><Relationship Id="rId12" Type="http://schemas.openxmlformats.org/officeDocument/2006/relationships/tags" Target="../tags/tag684.xml"/><Relationship Id="rId33" Type="http://schemas.openxmlformats.org/officeDocument/2006/relationships/tags" Target="../tags/tag705.xml"/><Relationship Id="rId108" Type="http://schemas.openxmlformats.org/officeDocument/2006/relationships/tags" Target="../tags/tag780.xml"/><Relationship Id="rId129" Type="http://schemas.openxmlformats.org/officeDocument/2006/relationships/tags" Target="../tags/tag801.xml"/><Relationship Id="rId54" Type="http://schemas.openxmlformats.org/officeDocument/2006/relationships/tags" Target="../tags/tag726.xml"/><Relationship Id="rId75" Type="http://schemas.openxmlformats.org/officeDocument/2006/relationships/tags" Target="../tags/tag747.xml"/><Relationship Id="rId96" Type="http://schemas.openxmlformats.org/officeDocument/2006/relationships/tags" Target="../tags/tag768.xml"/><Relationship Id="rId140" Type="http://schemas.openxmlformats.org/officeDocument/2006/relationships/tags" Target="../tags/tag812.xml"/><Relationship Id="rId161" Type="http://schemas.openxmlformats.org/officeDocument/2006/relationships/tags" Target="../tags/tag833.xml"/><Relationship Id="rId182" Type="http://schemas.openxmlformats.org/officeDocument/2006/relationships/tags" Target="../tags/tag854.xml"/><Relationship Id="rId6" Type="http://schemas.openxmlformats.org/officeDocument/2006/relationships/tags" Target="../tags/tag678.xml"/><Relationship Id="rId23" Type="http://schemas.openxmlformats.org/officeDocument/2006/relationships/tags" Target="../tags/tag695.xml"/><Relationship Id="rId119" Type="http://schemas.openxmlformats.org/officeDocument/2006/relationships/tags" Target="../tags/tag791.xml"/><Relationship Id="rId44" Type="http://schemas.openxmlformats.org/officeDocument/2006/relationships/tags" Target="../tags/tag716.xml"/><Relationship Id="rId65" Type="http://schemas.openxmlformats.org/officeDocument/2006/relationships/tags" Target="../tags/tag737.xml"/><Relationship Id="rId86" Type="http://schemas.openxmlformats.org/officeDocument/2006/relationships/tags" Target="../tags/tag758.xml"/><Relationship Id="rId130" Type="http://schemas.openxmlformats.org/officeDocument/2006/relationships/tags" Target="../tags/tag802.xml"/><Relationship Id="rId151" Type="http://schemas.openxmlformats.org/officeDocument/2006/relationships/tags" Target="../tags/tag823.xml"/><Relationship Id="rId172" Type="http://schemas.openxmlformats.org/officeDocument/2006/relationships/tags" Target="../tags/tag844.xml"/><Relationship Id="rId193" Type="http://schemas.openxmlformats.org/officeDocument/2006/relationships/tags" Target="../tags/tag865.xml"/><Relationship Id="rId13" Type="http://schemas.openxmlformats.org/officeDocument/2006/relationships/tags" Target="../tags/tag685.xml"/><Relationship Id="rId109" Type="http://schemas.openxmlformats.org/officeDocument/2006/relationships/tags" Target="../tags/tag781.xml"/><Relationship Id="rId34" Type="http://schemas.openxmlformats.org/officeDocument/2006/relationships/tags" Target="../tags/tag706.xml"/><Relationship Id="rId55" Type="http://schemas.openxmlformats.org/officeDocument/2006/relationships/tags" Target="../tags/tag727.xml"/><Relationship Id="rId76" Type="http://schemas.openxmlformats.org/officeDocument/2006/relationships/tags" Target="../tags/tag748.xml"/><Relationship Id="rId97" Type="http://schemas.openxmlformats.org/officeDocument/2006/relationships/tags" Target="../tags/tag769.xml"/><Relationship Id="rId120" Type="http://schemas.openxmlformats.org/officeDocument/2006/relationships/tags" Target="../tags/tag792.xml"/><Relationship Id="rId141" Type="http://schemas.openxmlformats.org/officeDocument/2006/relationships/tags" Target="../tags/tag813.xml"/><Relationship Id="rId7" Type="http://schemas.openxmlformats.org/officeDocument/2006/relationships/tags" Target="../tags/tag679.xml"/><Relationship Id="rId162" Type="http://schemas.openxmlformats.org/officeDocument/2006/relationships/tags" Target="../tags/tag834.xml"/><Relationship Id="rId183" Type="http://schemas.openxmlformats.org/officeDocument/2006/relationships/tags" Target="../tags/tag855.xml"/><Relationship Id="rId24" Type="http://schemas.openxmlformats.org/officeDocument/2006/relationships/tags" Target="../tags/tag696.xml"/><Relationship Id="rId40" Type="http://schemas.openxmlformats.org/officeDocument/2006/relationships/tags" Target="../tags/tag712.xml"/><Relationship Id="rId45" Type="http://schemas.openxmlformats.org/officeDocument/2006/relationships/tags" Target="../tags/tag717.xml"/><Relationship Id="rId66" Type="http://schemas.openxmlformats.org/officeDocument/2006/relationships/tags" Target="../tags/tag738.xml"/><Relationship Id="rId87" Type="http://schemas.openxmlformats.org/officeDocument/2006/relationships/tags" Target="../tags/tag759.xml"/><Relationship Id="rId110" Type="http://schemas.openxmlformats.org/officeDocument/2006/relationships/tags" Target="../tags/tag782.xml"/><Relationship Id="rId115" Type="http://schemas.openxmlformats.org/officeDocument/2006/relationships/tags" Target="../tags/tag787.xml"/><Relationship Id="rId131" Type="http://schemas.openxmlformats.org/officeDocument/2006/relationships/tags" Target="../tags/tag803.xml"/><Relationship Id="rId136" Type="http://schemas.openxmlformats.org/officeDocument/2006/relationships/tags" Target="../tags/tag808.xml"/><Relationship Id="rId157" Type="http://schemas.openxmlformats.org/officeDocument/2006/relationships/tags" Target="../tags/tag829.xml"/><Relationship Id="rId178" Type="http://schemas.openxmlformats.org/officeDocument/2006/relationships/tags" Target="../tags/tag850.xml"/><Relationship Id="rId61" Type="http://schemas.openxmlformats.org/officeDocument/2006/relationships/tags" Target="../tags/tag733.xml"/><Relationship Id="rId82" Type="http://schemas.openxmlformats.org/officeDocument/2006/relationships/tags" Target="../tags/tag754.xml"/><Relationship Id="rId152" Type="http://schemas.openxmlformats.org/officeDocument/2006/relationships/tags" Target="../tags/tag824.xml"/><Relationship Id="rId173" Type="http://schemas.openxmlformats.org/officeDocument/2006/relationships/tags" Target="../tags/tag845.xml"/><Relationship Id="rId194" Type="http://schemas.openxmlformats.org/officeDocument/2006/relationships/tags" Target="../tags/tag866.xml"/><Relationship Id="rId199" Type="http://schemas.openxmlformats.org/officeDocument/2006/relationships/tags" Target="../tags/tag871.xml"/><Relationship Id="rId203" Type="http://schemas.openxmlformats.org/officeDocument/2006/relationships/image" Target="../media/image1.emf"/><Relationship Id="rId19" Type="http://schemas.openxmlformats.org/officeDocument/2006/relationships/tags" Target="../tags/tag691.xml"/><Relationship Id="rId14" Type="http://schemas.openxmlformats.org/officeDocument/2006/relationships/tags" Target="../tags/tag686.xml"/><Relationship Id="rId30" Type="http://schemas.openxmlformats.org/officeDocument/2006/relationships/tags" Target="../tags/tag702.xml"/><Relationship Id="rId35" Type="http://schemas.openxmlformats.org/officeDocument/2006/relationships/tags" Target="../tags/tag707.xml"/><Relationship Id="rId56" Type="http://schemas.openxmlformats.org/officeDocument/2006/relationships/tags" Target="../tags/tag728.xml"/><Relationship Id="rId77" Type="http://schemas.openxmlformats.org/officeDocument/2006/relationships/tags" Target="../tags/tag749.xml"/><Relationship Id="rId100" Type="http://schemas.openxmlformats.org/officeDocument/2006/relationships/tags" Target="../tags/tag772.xml"/><Relationship Id="rId105" Type="http://schemas.openxmlformats.org/officeDocument/2006/relationships/tags" Target="../tags/tag777.xml"/><Relationship Id="rId126" Type="http://schemas.openxmlformats.org/officeDocument/2006/relationships/tags" Target="../tags/tag798.xml"/><Relationship Id="rId147" Type="http://schemas.openxmlformats.org/officeDocument/2006/relationships/tags" Target="../tags/tag819.xml"/><Relationship Id="rId168" Type="http://schemas.openxmlformats.org/officeDocument/2006/relationships/tags" Target="../tags/tag840.xml"/><Relationship Id="rId8" Type="http://schemas.openxmlformats.org/officeDocument/2006/relationships/tags" Target="../tags/tag680.xml"/><Relationship Id="rId51" Type="http://schemas.openxmlformats.org/officeDocument/2006/relationships/tags" Target="../tags/tag723.xml"/><Relationship Id="rId72" Type="http://schemas.openxmlformats.org/officeDocument/2006/relationships/tags" Target="../tags/tag744.xml"/><Relationship Id="rId93" Type="http://schemas.openxmlformats.org/officeDocument/2006/relationships/tags" Target="../tags/tag765.xml"/><Relationship Id="rId98" Type="http://schemas.openxmlformats.org/officeDocument/2006/relationships/tags" Target="../tags/tag770.xml"/><Relationship Id="rId121" Type="http://schemas.openxmlformats.org/officeDocument/2006/relationships/tags" Target="../tags/tag793.xml"/><Relationship Id="rId142" Type="http://schemas.openxmlformats.org/officeDocument/2006/relationships/tags" Target="../tags/tag814.xml"/><Relationship Id="rId163" Type="http://schemas.openxmlformats.org/officeDocument/2006/relationships/tags" Target="../tags/tag835.xml"/><Relationship Id="rId184" Type="http://schemas.openxmlformats.org/officeDocument/2006/relationships/tags" Target="../tags/tag856.xml"/><Relationship Id="rId189" Type="http://schemas.openxmlformats.org/officeDocument/2006/relationships/tags" Target="../tags/tag861.xml"/><Relationship Id="rId3" Type="http://schemas.openxmlformats.org/officeDocument/2006/relationships/tags" Target="../tags/tag675.xml"/><Relationship Id="rId25" Type="http://schemas.openxmlformats.org/officeDocument/2006/relationships/tags" Target="../tags/tag697.xml"/><Relationship Id="rId46" Type="http://schemas.openxmlformats.org/officeDocument/2006/relationships/tags" Target="../tags/tag718.xml"/><Relationship Id="rId67" Type="http://schemas.openxmlformats.org/officeDocument/2006/relationships/tags" Target="../tags/tag739.xml"/><Relationship Id="rId116" Type="http://schemas.openxmlformats.org/officeDocument/2006/relationships/tags" Target="../tags/tag788.xml"/><Relationship Id="rId137" Type="http://schemas.openxmlformats.org/officeDocument/2006/relationships/tags" Target="../tags/tag809.xml"/><Relationship Id="rId158" Type="http://schemas.openxmlformats.org/officeDocument/2006/relationships/tags" Target="../tags/tag830.xml"/><Relationship Id="rId20" Type="http://schemas.openxmlformats.org/officeDocument/2006/relationships/tags" Target="../tags/tag692.xml"/><Relationship Id="rId41" Type="http://schemas.openxmlformats.org/officeDocument/2006/relationships/tags" Target="../tags/tag713.xml"/><Relationship Id="rId62" Type="http://schemas.openxmlformats.org/officeDocument/2006/relationships/tags" Target="../tags/tag734.xml"/><Relationship Id="rId83" Type="http://schemas.openxmlformats.org/officeDocument/2006/relationships/tags" Target="../tags/tag755.xml"/><Relationship Id="rId88" Type="http://schemas.openxmlformats.org/officeDocument/2006/relationships/tags" Target="../tags/tag760.xml"/><Relationship Id="rId111" Type="http://schemas.openxmlformats.org/officeDocument/2006/relationships/tags" Target="../tags/tag783.xml"/><Relationship Id="rId132" Type="http://schemas.openxmlformats.org/officeDocument/2006/relationships/tags" Target="../tags/tag804.xml"/><Relationship Id="rId153" Type="http://schemas.openxmlformats.org/officeDocument/2006/relationships/tags" Target="../tags/tag825.xml"/><Relationship Id="rId174" Type="http://schemas.openxmlformats.org/officeDocument/2006/relationships/tags" Target="../tags/tag846.xml"/><Relationship Id="rId179" Type="http://schemas.openxmlformats.org/officeDocument/2006/relationships/tags" Target="../tags/tag851.xml"/><Relationship Id="rId195" Type="http://schemas.openxmlformats.org/officeDocument/2006/relationships/tags" Target="../tags/tag867.xml"/><Relationship Id="rId190" Type="http://schemas.openxmlformats.org/officeDocument/2006/relationships/tags" Target="../tags/tag862.xml"/><Relationship Id="rId204" Type="http://schemas.openxmlformats.org/officeDocument/2006/relationships/chart" Target="../charts/chart12.xml"/><Relationship Id="rId15" Type="http://schemas.openxmlformats.org/officeDocument/2006/relationships/tags" Target="../tags/tag687.xml"/><Relationship Id="rId36" Type="http://schemas.openxmlformats.org/officeDocument/2006/relationships/tags" Target="../tags/tag708.xml"/><Relationship Id="rId57" Type="http://schemas.openxmlformats.org/officeDocument/2006/relationships/tags" Target="../tags/tag729.xml"/><Relationship Id="rId106" Type="http://schemas.openxmlformats.org/officeDocument/2006/relationships/tags" Target="../tags/tag778.xml"/><Relationship Id="rId127" Type="http://schemas.openxmlformats.org/officeDocument/2006/relationships/tags" Target="../tags/tag799.xml"/><Relationship Id="rId10" Type="http://schemas.openxmlformats.org/officeDocument/2006/relationships/tags" Target="../tags/tag682.xml"/><Relationship Id="rId31" Type="http://schemas.openxmlformats.org/officeDocument/2006/relationships/tags" Target="../tags/tag703.xml"/><Relationship Id="rId52" Type="http://schemas.openxmlformats.org/officeDocument/2006/relationships/tags" Target="../tags/tag724.xml"/><Relationship Id="rId73" Type="http://schemas.openxmlformats.org/officeDocument/2006/relationships/tags" Target="../tags/tag745.xml"/><Relationship Id="rId78" Type="http://schemas.openxmlformats.org/officeDocument/2006/relationships/tags" Target="../tags/tag750.xml"/><Relationship Id="rId94" Type="http://schemas.openxmlformats.org/officeDocument/2006/relationships/tags" Target="../tags/tag766.xml"/><Relationship Id="rId99" Type="http://schemas.openxmlformats.org/officeDocument/2006/relationships/tags" Target="../tags/tag771.xml"/><Relationship Id="rId101" Type="http://schemas.openxmlformats.org/officeDocument/2006/relationships/tags" Target="../tags/tag773.xml"/><Relationship Id="rId122" Type="http://schemas.openxmlformats.org/officeDocument/2006/relationships/tags" Target="../tags/tag794.xml"/><Relationship Id="rId143" Type="http://schemas.openxmlformats.org/officeDocument/2006/relationships/tags" Target="../tags/tag815.xml"/><Relationship Id="rId148" Type="http://schemas.openxmlformats.org/officeDocument/2006/relationships/tags" Target="../tags/tag820.xml"/><Relationship Id="rId164" Type="http://schemas.openxmlformats.org/officeDocument/2006/relationships/tags" Target="../tags/tag836.xml"/><Relationship Id="rId169" Type="http://schemas.openxmlformats.org/officeDocument/2006/relationships/tags" Target="../tags/tag841.xml"/><Relationship Id="rId185" Type="http://schemas.openxmlformats.org/officeDocument/2006/relationships/tags" Target="../tags/tag857.xml"/><Relationship Id="rId4" Type="http://schemas.openxmlformats.org/officeDocument/2006/relationships/tags" Target="../tags/tag676.xml"/><Relationship Id="rId9" Type="http://schemas.openxmlformats.org/officeDocument/2006/relationships/tags" Target="../tags/tag681.xml"/><Relationship Id="rId180" Type="http://schemas.openxmlformats.org/officeDocument/2006/relationships/tags" Target="../tags/tag852.xml"/><Relationship Id="rId26" Type="http://schemas.openxmlformats.org/officeDocument/2006/relationships/tags" Target="../tags/tag698.xml"/><Relationship Id="rId47" Type="http://schemas.openxmlformats.org/officeDocument/2006/relationships/tags" Target="../tags/tag719.xml"/><Relationship Id="rId68" Type="http://schemas.openxmlformats.org/officeDocument/2006/relationships/tags" Target="../tags/tag740.xml"/><Relationship Id="rId89" Type="http://schemas.openxmlformats.org/officeDocument/2006/relationships/tags" Target="../tags/tag761.xml"/><Relationship Id="rId112" Type="http://schemas.openxmlformats.org/officeDocument/2006/relationships/tags" Target="../tags/tag784.xml"/><Relationship Id="rId133" Type="http://schemas.openxmlformats.org/officeDocument/2006/relationships/tags" Target="../tags/tag805.xml"/><Relationship Id="rId154" Type="http://schemas.openxmlformats.org/officeDocument/2006/relationships/tags" Target="../tags/tag826.xml"/><Relationship Id="rId175" Type="http://schemas.openxmlformats.org/officeDocument/2006/relationships/tags" Target="../tags/tag847.xml"/><Relationship Id="rId196" Type="http://schemas.openxmlformats.org/officeDocument/2006/relationships/tags" Target="../tags/tag868.xml"/><Relationship Id="rId200" Type="http://schemas.openxmlformats.org/officeDocument/2006/relationships/slideLayout" Target="../slideLayouts/slideLayout3.xml"/><Relationship Id="rId16" Type="http://schemas.openxmlformats.org/officeDocument/2006/relationships/tags" Target="../tags/tag688.xml"/><Relationship Id="rId37" Type="http://schemas.openxmlformats.org/officeDocument/2006/relationships/tags" Target="../tags/tag709.xml"/><Relationship Id="rId58" Type="http://schemas.openxmlformats.org/officeDocument/2006/relationships/tags" Target="../tags/tag730.xml"/><Relationship Id="rId79" Type="http://schemas.openxmlformats.org/officeDocument/2006/relationships/tags" Target="../tags/tag751.xml"/><Relationship Id="rId102" Type="http://schemas.openxmlformats.org/officeDocument/2006/relationships/tags" Target="../tags/tag774.xml"/><Relationship Id="rId123" Type="http://schemas.openxmlformats.org/officeDocument/2006/relationships/tags" Target="../tags/tag795.xml"/><Relationship Id="rId144" Type="http://schemas.openxmlformats.org/officeDocument/2006/relationships/tags" Target="../tags/tag816.xml"/><Relationship Id="rId90" Type="http://schemas.openxmlformats.org/officeDocument/2006/relationships/tags" Target="../tags/tag762.xml"/><Relationship Id="rId165" Type="http://schemas.openxmlformats.org/officeDocument/2006/relationships/tags" Target="../tags/tag837.xml"/><Relationship Id="rId186" Type="http://schemas.openxmlformats.org/officeDocument/2006/relationships/tags" Target="../tags/tag858.xml"/><Relationship Id="rId27" Type="http://schemas.openxmlformats.org/officeDocument/2006/relationships/tags" Target="../tags/tag699.xml"/><Relationship Id="rId48" Type="http://schemas.openxmlformats.org/officeDocument/2006/relationships/tags" Target="../tags/tag720.xml"/><Relationship Id="rId69" Type="http://schemas.openxmlformats.org/officeDocument/2006/relationships/tags" Target="../tags/tag741.xml"/><Relationship Id="rId113" Type="http://schemas.openxmlformats.org/officeDocument/2006/relationships/tags" Target="../tags/tag785.xml"/><Relationship Id="rId134" Type="http://schemas.openxmlformats.org/officeDocument/2006/relationships/tags" Target="../tags/tag806.xml"/><Relationship Id="rId80" Type="http://schemas.openxmlformats.org/officeDocument/2006/relationships/tags" Target="../tags/tag752.xml"/><Relationship Id="rId155" Type="http://schemas.openxmlformats.org/officeDocument/2006/relationships/tags" Target="../tags/tag827.xml"/><Relationship Id="rId176" Type="http://schemas.openxmlformats.org/officeDocument/2006/relationships/tags" Target="../tags/tag848.xml"/><Relationship Id="rId197" Type="http://schemas.openxmlformats.org/officeDocument/2006/relationships/tags" Target="../tags/tag869.xml"/><Relationship Id="rId201" Type="http://schemas.openxmlformats.org/officeDocument/2006/relationships/notesSlide" Target="../notesSlides/notesSlide8.xml"/><Relationship Id="rId17" Type="http://schemas.openxmlformats.org/officeDocument/2006/relationships/tags" Target="../tags/tag689.xml"/><Relationship Id="rId38" Type="http://schemas.openxmlformats.org/officeDocument/2006/relationships/tags" Target="../tags/tag710.xml"/><Relationship Id="rId59" Type="http://schemas.openxmlformats.org/officeDocument/2006/relationships/tags" Target="../tags/tag731.xml"/><Relationship Id="rId103" Type="http://schemas.openxmlformats.org/officeDocument/2006/relationships/tags" Target="../tags/tag775.xml"/><Relationship Id="rId124" Type="http://schemas.openxmlformats.org/officeDocument/2006/relationships/tags" Target="../tags/tag796.xml"/><Relationship Id="rId70" Type="http://schemas.openxmlformats.org/officeDocument/2006/relationships/tags" Target="../tags/tag742.xml"/><Relationship Id="rId91" Type="http://schemas.openxmlformats.org/officeDocument/2006/relationships/tags" Target="../tags/tag763.xml"/><Relationship Id="rId145" Type="http://schemas.openxmlformats.org/officeDocument/2006/relationships/tags" Target="../tags/tag817.xml"/><Relationship Id="rId166" Type="http://schemas.openxmlformats.org/officeDocument/2006/relationships/tags" Target="../tags/tag838.xml"/><Relationship Id="rId187" Type="http://schemas.openxmlformats.org/officeDocument/2006/relationships/tags" Target="../tags/tag859.xml"/><Relationship Id="rId1" Type="http://schemas.openxmlformats.org/officeDocument/2006/relationships/tags" Target="../tags/tag673.xml"/><Relationship Id="rId28" Type="http://schemas.openxmlformats.org/officeDocument/2006/relationships/tags" Target="../tags/tag700.xml"/><Relationship Id="rId49" Type="http://schemas.openxmlformats.org/officeDocument/2006/relationships/tags" Target="../tags/tag721.xml"/><Relationship Id="rId114" Type="http://schemas.openxmlformats.org/officeDocument/2006/relationships/tags" Target="../tags/tag786.xml"/><Relationship Id="rId60" Type="http://schemas.openxmlformats.org/officeDocument/2006/relationships/tags" Target="../tags/tag732.xml"/><Relationship Id="rId81" Type="http://schemas.openxmlformats.org/officeDocument/2006/relationships/tags" Target="../tags/tag753.xml"/><Relationship Id="rId135" Type="http://schemas.openxmlformats.org/officeDocument/2006/relationships/tags" Target="../tags/tag807.xml"/><Relationship Id="rId156" Type="http://schemas.openxmlformats.org/officeDocument/2006/relationships/tags" Target="../tags/tag828.xml"/><Relationship Id="rId177" Type="http://schemas.openxmlformats.org/officeDocument/2006/relationships/tags" Target="../tags/tag849.xml"/><Relationship Id="rId198" Type="http://schemas.openxmlformats.org/officeDocument/2006/relationships/tags" Target="../tags/tag870.xml"/><Relationship Id="rId202" Type="http://schemas.openxmlformats.org/officeDocument/2006/relationships/oleObject" Target="../embeddings/oleObject20.bin"/><Relationship Id="rId18" Type="http://schemas.openxmlformats.org/officeDocument/2006/relationships/tags" Target="../tags/tag690.xml"/><Relationship Id="rId39" Type="http://schemas.openxmlformats.org/officeDocument/2006/relationships/tags" Target="../tags/tag711.xml"/><Relationship Id="rId50" Type="http://schemas.openxmlformats.org/officeDocument/2006/relationships/tags" Target="../tags/tag722.xml"/><Relationship Id="rId104" Type="http://schemas.openxmlformats.org/officeDocument/2006/relationships/tags" Target="../tags/tag776.xml"/><Relationship Id="rId125" Type="http://schemas.openxmlformats.org/officeDocument/2006/relationships/tags" Target="../tags/tag797.xml"/><Relationship Id="rId146" Type="http://schemas.openxmlformats.org/officeDocument/2006/relationships/tags" Target="../tags/tag818.xml"/><Relationship Id="rId167" Type="http://schemas.openxmlformats.org/officeDocument/2006/relationships/tags" Target="../tags/tag839.xml"/><Relationship Id="rId188" Type="http://schemas.openxmlformats.org/officeDocument/2006/relationships/tags" Target="../tags/tag860.xml"/><Relationship Id="rId71" Type="http://schemas.openxmlformats.org/officeDocument/2006/relationships/tags" Target="../tags/tag743.xml"/><Relationship Id="rId92" Type="http://schemas.openxmlformats.org/officeDocument/2006/relationships/tags" Target="../tags/tag764.xml"/><Relationship Id="rId2" Type="http://schemas.openxmlformats.org/officeDocument/2006/relationships/tags" Target="../tags/tag674.xml"/><Relationship Id="rId29" Type="http://schemas.openxmlformats.org/officeDocument/2006/relationships/tags" Target="../tags/tag701.xml"/></Relationships>
</file>

<file path=ppt/slides/_rels/slide19.xml.rels><?xml version="1.0" encoding="UTF-8" standalone="yes"?>
<Relationships xmlns="http://schemas.openxmlformats.org/package/2006/relationships"><Relationship Id="rId8" Type="http://schemas.openxmlformats.org/officeDocument/2006/relationships/tags" Target="../tags/tag879.xml"/><Relationship Id="rId13" Type="http://schemas.openxmlformats.org/officeDocument/2006/relationships/tags" Target="../tags/tag884.xml"/><Relationship Id="rId18" Type="http://schemas.openxmlformats.org/officeDocument/2006/relationships/tags" Target="../tags/tag889.xml"/><Relationship Id="rId3" Type="http://schemas.openxmlformats.org/officeDocument/2006/relationships/tags" Target="../tags/tag874.xml"/><Relationship Id="rId21" Type="http://schemas.openxmlformats.org/officeDocument/2006/relationships/oleObject" Target="../embeddings/oleObject21.bin"/><Relationship Id="rId7" Type="http://schemas.openxmlformats.org/officeDocument/2006/relationships/tags" Target="../tags/tag878.xml"/><Relationship Id="rId12" Type="http://schemas.openxmlformats.org/officeDocument/2006/relationships/tags" Target="../tags/tag883.xml"/><Relationship Id="rId17" Type="http://schemas.openxmlformats.org/officeDocument/2006/relationships/tags" Target="../tags/tag888.xml"/><Relationship Id="rId2" Type="http://schemas.openxmlformats.org/officeDocument/2006/relationships/tags" Target="../tags/tag873.xml"/><Relationship Id="rId16" Type="http://schemas.openxmlformats.org/officeDocument/2006/relationships/tags" Target="../tags/tag887.xml"/><Relationship Id="rId20" Type="http://schemas.openxmlformats.org/officeDocument/2006/relationships/notesSlide" Target="../notesSlides/notesSlide9.xml"/><Relationship Id="rId1" Type="http://schemas.openxmlformats.org/officeDocument/2006/relationships/tags" Target="../tags/tag872.xml"/><Relationship Id="rId6" Type="http://schemas.openxmlformats.org/officeDocument/2006/relationships/tags" Target="../tags/tag877.xml"/><Relationship Id="rId11" Type="http://schemas.openxmlformats.org/officeDocument/2006/relationships/tags" Target="../tags/tag882.xml"/><Relationship Id="rId24" Type="http://schemas.openxmlformats.org/officeDocument/2006/relationships/chart" Target="../charts/chart16.xml"/><Relationship Id="rId5" Type="http://schemas.openxmlformats.org/officeDocument/2006/relationships/tags" Target="../tags/tag876.xml"/><Relationship Id="rId15" Type="http://schemas.openxmlformats.org/officeDocument/2006/relationships/tags" Target="../tags/tag886.xml"/><Relationship Id="rId23" Type="http://schemas.openxmlformats.org/officeDocument/2006/relationships/chart" Target="../charts/chart15.xml"/><Relationship Id="rId10" Type="http://schemas.openxmlformats.org/officeDocument/2006/relationships/tags" Target="../tags/tag881.xml"/><Relationship Id="rId19" Type="http://schemas.openxmlformats.org/officeDocument/2006/relationships/slideLayout" Target="../slideLayouts/slideLayout3.xml"/><Relationship Id="rId4" Type="http://schemas.openxmlformats.org/officeDocument/2006/relationships/tags" Target="../tags/tag875.xml"/><Relationship Id="rId9" Type="http://schemas.openxmlformats.org/officeDocument/2006/relationships/tags" Target="../tags/tag880.xml"/><Relationship Id="rId14" Type="http://schemas.openxmlformats.org/officeDocument/2006/relationships/tags" Target="../tags/tag885.xml"/><Relationship Id="rId22" Type="http://schemas.openxmlformats.org/officeDocument/2006/relationships/image" Target="../media/image18.emf"/></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3.xml"/><Relationship Id="rId1" Type="http://schemas.openxmlformats.org/officeDocument/2006/relationships/tags" Target="../tags/tag8.xml"/><Relationship Id="rId5" Type="http://schemas.openxmlformats.org/officeDocument/2006/relationships/image" Target="../media/image20.emf"/><Relationship Id="rId4" Type="http://schemas.openxmlformats.org/officeDocument/2006/relationships/oleObject" Target="../embeddings/oleObject4.bin"/></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891.xml"/><Relationship Id="rId1" Type="http://schemas.openxmlformats.org/officeDocument/2006/relationships/tags" Target="../tags/tag890.xml"/><Relationship Id="rId6" Type="http://schemas.openxmlformats.org/officeDocument/2006/relationships/image" Target="../media/image18.emf"/><Relationship Id="rId5" Type="http://schemas.openxmlformats.org/officeDocument/2006/relationships/oleObject" Target="../embeddings/oleObject22.bin"/><Relationship Id="rId4" Type="http://schemas.openxmlformats.org/officeDocument/2006/relationships/notesSlide" Target="../notesSlides/notesSlide1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3.xml"/><Relationship Id="rId1" Type="http://schemas.openxmlformats.org/officeDocument/2006/relationships/tags" Target="../tags/tag892.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3.xml"/><Relationship Id="rId1" Type="http://schemas.openxmlformats.org/officeDocument/2006/relationships/tags" Target="../tags/tag893.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3.xml"/><Relationship Id="rId1" Type="http://schemas.openxmlformats.org/officeDocument/2006/relationships/tags" Target="../tags/tag894.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3.xml"/><Relationship Id="rId1" Type="http://schemas.openxmlformats.org/officeDocument/2006/relationships/tags" Target="../tags/tag895.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3.xml"/><Relationship Id="rId1" Type="http://schemas.openxmlformats.org/officeDocument/2006/relationships/tags" Target="../tags/tag896.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3.xml"/><Relationship Id="rId1" Type="http://schemas.openxmlformats.org/officeDocument/2006/relationships/tags" Target="../tags/tag897.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898.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xml"/><Relationship Id="rId1" Type="http://schemas.openxmlformats.org/officeDocument/2006/relationships/tags" Target="../tags/tag899.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3.xml"/><Relationship Id="rId1" Type="http://schemas.openxmlformats.org/officeDocument/2006/relationships/tags" Target="../tags/tag900.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xml"/><Relationship Id="rId1" Type="http://schemas.openxmlformats.org/officeDocument/2006/relationships/tags" Target="../tags/tag9.xml"/><Relationship Id="rId5" Type="http://schemas.openxmlformats.org/officeDocument/2006/relationships/image" Target="../media/image20.emf"/><Relationship Id="rId4" Type="http://schemas.openxmlformats.org/officeDocument/2006/relationships/oleObject" Target="../embeddings/oleObject5.bin"/></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3.xml"/><Relationship Id="rId1" Type="http://schemas.openxmlformats.org/officeDocument/2006/relationships/tags" Target="../tags/tag901.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3.xml"/><Relationship Id="rId1" Type="http://schemas.openxmlformats.org/officeDocument/2006/relationships/tags" Target="../tags/tag902.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903.xml"/><Relationship Id="rId5" Type="http://schemas.openxmlformats.org/officeDocument/2006/relationships/image" Target="../media/image20.emf"/><Relationship Id="rId4" Type="http://schemas.openxmlformats.org/officeDocument/2006/relationships/oleObject" Target="../embeddings/oleObject23.bin"/></Relationships>
</file>

<file path=ppt/slides/_rels/slide33.xml.rels><?xml version="1.0" encoding="UTF-8" standalone="yes"?>
<Relationships xmlns="http://schemas.openxmlformats.org/package/2006/relationships"><Relationship Id="rId8" Type="http://schemas.openxmlformats.org/officeDocument/2006/relationships/tags" Target="../tags/tag911.xml"/><Relationship Id="rId13" Type="http://schemas.openxmlformats.org/officeDocument/2006/relationships/tags" Target="../tags/tag916.xml"/><Relationship Id="rId18" Type="http://schemas.openxmlformats.org/officeDocument/2006/relationships/tags" Target="../tags/tag921.xml"/><Relationship Id="rId3" Type="http://schemas.openxmlformats.org/officeDocument/2006/relationships/tags" Target="../tags/tag906.xml"/><Relationship Id="rId21" Type="http://schemas.openxmlformats.org/officeDocument/2006/relationships/oleObject" Target="../embeddings/oleObject24.bin"/><Relationship Id="rId7" Type="http://schemas.openxmlformats.org/officeDocument/2006/relationships/tags" Target="../tags/tag910.xml"/><Relationship Id="rId12" Type="http://schemas.openxmlformats.org/officeDocument/2006/relationships/tags" Target="../tags/tag915.xml"/><Relationship Id="rId17" Type="http://schemas.openxmlformats.org/officeDocument/2006/relationships/tags" Target="../tags/tag920.xml"/><Relationship Id="rId2" Type="http://schemas.openxmlformats.org/officeDocument/2006/relationships/tags" Target="../tags/tag905.xml"/><Relationship Id="rId16" Type="http://schemas.openxmlformats.org/officeDocument/2006/relationships/tags" Target="../tags/tag919.xml"/><Relationship Id="rId20" Type="http://schemas.openxmlformats.org/officeDocument/2006/relationships/slideLayout" Target="../slideLayouts/slideLayout3.xml"/><Relationship Id="rId1" Type="http://schemas.openxmlformats.org/officeDocument/2006/relationships/tags" Target="../tags/tag904.xml"/><Relationship Id="rId6" Type="http://schemas.openxmlformats.org/officeDocument/2006/relationships/tags" Target="../tags/tag909.xml"/><Relationship Id="rId11" Type="http://schemas.openxmlformats.org/officeDocument/2006/relationships/tags" Target="../tags/tag914.xml"/><Relationship Id="rId24" Type="http://schemas.openxmlformats.org/officeDocument/2006/relationships/chart" Target="../charts/chart18.xml"/><Relationship Id="rId5" Type="http://schemas.openxmlformats.org/officeDocument/2006/relationships/tags" Target="../tags/tag908.xml"/><Relationship Id="rId15" Type="http://schemas.openxmlformats.org/officeDocument/2006/relationships/tags" Target="../tags/tag918.xml"/><Relationship Id="rId23" Type="http://schemas.openxmlformats.org/officeDocument/2006/relationships/chart" Target="../charts/chart17.xml"/><Relationship Id="rId10" Type="http://schemas.openxmlformats.org/officeDocument/2006/relationships/tags" Target="../tags/tag913.xml"/><Relationship Id="rId19" Type="http://schemas.openxmlformats.org/officeDocument/2006/relationships/tags" Target="../tags/tag922.xml"/><Relationship Id="rId4" Type="http://schemas.openxmlformats.org/officeDocument/2006/relationships/tags" Target="../tags/tag907.xml"/><Relationship Id="rId9" Type="http://schemas.openxmlformats.org/officeDocument/2006/relationships/tags" Target="../tags/tag912.xml"/><Relationship Id="rId14" Type="http://schemas.openxmlformats.org/officeDocument/2006/relationships/tags" Target="../tags/tag917.xml"/><Relationship Id="rId22" Type="http://schemas.openxmlformats.org/officeDocument/2006/relationships/image" Target="../media/image18.emf"/></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3.xml"/><Relationship Id="rId1" Type="http://schemas.openxmlformats.org/officeDocument/2006/relationships/tags" Target="../tags/tag923.xml"/><Relationship Id="rId5" Type="http://schemas.openxmlformats.org/officeDocument/2006/relationships/image" Target="../media/image20.emf"/><Relationship Id="rId4" Type="http://schemas.openxmlformats.org/officeDocument/2006/relationships/oleObject" Target="../embeddings/oleObject25.bin"/></Relationships>
</file>

<file path=ppt/slides/_rels/slide35.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Layout" Target="../slideLayouts/slideLayout3.xml"/><Relationship Id="rId1" Type="http://schemas.openxmlformats.org/officeDocument/2006/relationships/tags" Target="../tags/tag924.xml"/><Relationship Id="rId4" Type="http://schemas.openxmlformats.org/officeDocument/2006/relationships/image" Target="../media/image20.emf"/></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24.xml"/><Relationship Id="rId7" Type="http://schemas.openxmlformats.org/officeDocument/2006/relationships/chart" Target="../charts/chart20.xml"/><Relationship Id="rId2" Type="http://schemas.openxmlformats.org/officeDocument/2006/relationships/slideLayout" Target="../slideLayouts/slideLayout3.xml"/><Relationship Id="rId1" Type="http://schemas.openxmlformats.org/officeDocument/2006/relationships/tags" Target="../tags/tag925.xml"/><Relationship Id="rId6" Type="http://schemas.openxmlformats.org/officeDocument/2006/relationships/chart" Target="../charts/chart19.xml"/><Relationship Id="rId5" Type="http://schemas.openxmlformats.org/officeDocument/2006/relationships/image" Target="../media/image20.emf"/><Relationship Id="rId4" Type="http://schemas.openxmlformats.org/officeDocument/2006/relationships/oleObject" Target="../embeddings/oleObject27.bin"/></Relationships>
</file>

<file path=ppt/slides/_rels/slide37.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Layout" Target="../slideLayouts/slideLayout3.xml"/><Relationship Id="rId1" Type="http://schemas.openxmlformats.org/officeDocument/2006/relationships/tags" Target="../tags/tag926.xml"/><Relationship Id="rId4" Type="http://schemas.openxmlformats.org/officeDocument/2006/relationships/image" Target="../media/image20.emf"/></Relationships>
</file>

<file path=ppt/slides/_rels/slide38.xml.rels><?xml version="1.0" encoding="UTF-8" standalone="yes"?>
<Relationships xmlns="http://schemas.openxmlformats.org/package/2006/relationships"><Relationship Id="rId26" Type="http://schemas.openxmlformats.org/officeDocument/2006/relationships/tags" Target="../tags/tag952.xml"/><Relationship Id="rId21" Type="http://schemas.openxmlformats.org/officeDocument/2006/relationships/tags" Target="../tags/tag947.xml"/><Relationship Id="rId42" Type="http://schemas.openxmlformats.org/officeDocument/2006/relationships/tags" Target="../tags/tag968.xml"/><Relationship Id="rId47" Type="http://schemas.openxmlformats.org/officeDocument/2006/relationships/tags" Target="../tags/tag973.xml"/><Relationship Id="rId63" Type="http://schemas.openxmlformats.org/officeDocument/2006/relationships/tags" Target="../tags/tag989.xml"/><Relationship Id="rId68" Type="http://schemas.openxmlformats.org/officeDocument/2006/relationships/tags" Target="../tags/tag994.xml"/><Relationship Id="rId84" Type="http://schemas.openxmlformats.org/officeDocument/2006/relationships/tags" Target="../tags/tag1010.xml"/><Relationship Id="rId89" Type="http://schemas.openxmlformats.org/officeDocument/2006/relationships/tags" Target="../tags/tag1015.xml"/><Relationship Id="rId16" Type="http://schemas.openxmlformats.org/officeDocument/2006/relationships/tags" Target="../tags/tag942.xml"/><Relationship Id="rId107" Type="http://schemas.openxmlformats.org/officeDocument/2006/relationships/chart" Target="../charts/chart22.xml"/><Relationship Id="rId11" Type="http://schemas.openxmlformats.org/officeDocument/2006/relationships/tags" Target="../tags/tag937.xml"/><Relationship Id="rId32" Type="http://schemas.openxmlformats.org/officeDocument/2006/relationships/tags" Target="../tags/tag958.xml"/><Relationship Id="rId37" Type="http://schemas.openxmlformats.org/officeDocument/2006/relationships/tags" Target="../tags/tag963.xml"/><Relationship Id="rId53" Type="http://schemas.openxmlformats.org/officeDocument/2006/relationships/tags" Target="../tags/tag979.xml"/><Relationship Id="rId58" Type="http://schemas.openxmlformats.org/officeDocument/2006/relationships/tags" Target="../tags/tag984.xml"/><Relationship Id="rId74" Type="http://schemas.openxmlformats.org/officeDocument/2006/relationships/tags" Target="../tags/tag1000.xml"/><Relationship Id="rId79" Type="http://schemas.openxmlformats.org/officeDocument/2006/relationships/tags" Target="../tags/tag1005.xml"/><Relationship Id="rId102" Type="http://schemas.openxmlformats.org/officeDocument/2006/relationships/tags" Target="../tags/tag1028.xml"/><Relationship Id="rId5" Type="http://schemas.openxmlformats.org/officeDocument/2006/relationships/tags" Target="../tags/tag931.xml"/><Relationship Id="rId90" Type="http://schemas.openxmlformats.org/officeDocument/2006/relationships/tags" Target="../tags/tag1016.xml"/><Relationship Id="rId95" Type="http://schemas.openxmlformats.org/officeDocument/2006/relationships/tags" Target="../tags/tag1021.xml"/><Relationship Id="rId22" Type="http://schemas.openxmlformats.org/officeDocument/2006/relationships/tags" Target="../tags/tag948.xml"/><Relationship Id="rId27" Type="http://schemas.openxmlformats.org/officeDocument/2006/relationships/tags" Target="../tags/tag953.xml"/><Relationship Id="rId43" Type="http://schemas.openxmlformats.org/officeDocument/2006/relationships/tags" Target="../tags/tag969.xml"/><Relationship Id="rId48" Type="http://schemas.openxmlformats.org/officeDocument/2006/relationships/tags" Target="../tags/tag974.xml"/><Relationship Id="rId64" Type="http://schemas.openxmlformats.org/officeDocument/2006/relationships/tags" Target="../tags/tag990.xml"/><Relationship Id="rId69" Type="http://schemas.openxmlformats.org/officeDocument/2006/relationships/tags" Target="../tags/tag995.xml"/><Relationship Id="rId80" Type="http://schemas.openxmlformats.org/officeDocument/2006/relationships/tags" Target="../tags/tag1006.xml"/><Relationship Id="rId85" Type="http://schemas.openxmlformats.org/officeDocument/2006/relationships/tags" Target="../tags/tag1011.xml"/><Relationship Id="rId12" Type="http://schemas.openxmlformats.org/officeDocument/2006/relationships/tags" Target="../tags/tag938.xml"/><Relationship Id="rId17" Type="http://schemas.openxmlformats.org/officeDocument/2006/relationships/tags" Target="../tags/tag943.xml"/><Relationship Id="rId33" Type="http://schemas.openxmlformats.org/officeDocument/2006/relationships/tags" Target="../tags/tag959.xml"/><Relationship Id="rId38" Type="http://schemas.openxmlformats.org/officeDocument/2006/relationships/tags" Target="../tags/tag964.xml"/><Relationship Id="rId59" Type="http://schemas.openxmlformats.org/officeDocument/2006/relationships/tags" Target="../tags/tag985.xml"/><Relationship Id="rId103" Type="http://schemas.openxmlformats.org/officeDocument/2006/relationships/slideLayout" Target="../slideLayouts/slideLayout3.xml"/><Relationship Id="rId20" Type="http://schemas.openxmlformats.org/officeDocument/2006/relationships/tags" Target="../tags/tag946.xml"/><Relationship Id="rId41" Type="http://schemas.openxmlformats.org/officeDocument/2006/relationships/tags" Target="../tags/tag967.xml"/><Relationship Id="rId54" Type="http://schemas.openxmlformats.org/officeDocument/2006/relationships/tags" Target="../tags/tag980.xml"/><Relationship Id="rId62" Type="http://schemas.openxmlformats.org/officeDocument/2006/relationships/tags" Target="../tags/tag988.xml"/><Relationship Id="rId70" Type="http://schemas.openxmlformats.org/officeDocument/2006/relationships/tags" Target="../tags/tag996.xml"/><Relationship Id="rId75" Type="http://schemas.openxmlformats.org/officeDocument/2006/relationships/tags" Target="../tags/tag1001.xml"/><Relationship Id="rId83" Type="http://schemas.openxmlformats.org/officeDocument/2006/relationships/tags" Target="../tags/tag1009.xml"/><Relationship Id="rId88" Type="http://schemas.openxmlformats.org/officeDocument/2006/relationships/tags" Target="../tags/tag1014.xml"/><Relationship Id="rId91" Type="http://schemas.openxmlformats.org/officeDocument/2006/relationships/tags" Target="../tags/tag1017.xml"/><Relationship Id="rId96" Type="http://schemas.openxmlformats.org/officeDocument/2006/relationships/tags" Target="../tags/tag1022.xml"/><Relationship Id="rId1" Type="http://schemas.openxmlformats.org/officeDocument/2006/relationships/tags" Target="../tags/tag927.xml"/><Relationship Id="rId6" Type="http://schemas.openxmlformats.org/officeDocument/2006/relationships/tags" Target="../tags/tag932.xml"/><Relationship Id="rId15" Type="http://schemas.openxmlformats.org/officeDocument/2006/relationships/tags" Target="../tags/tag941.xml"/><Relationship Id="rId23" Type="http://schemas.openxmlformats.org/officeDocument/2006/relationships/tags" Target="../tags/tag949.xml"/><Relationship Id="rId28" Type="http://schemas.openxmlformats.org/officeDocument/2006/relationships/tags" Target="../tags/tag954.xml"/><Relationship Id="rId36" Type="http://schemas.openxmlformats.org/officeDocument/2006/relationships/tags" Target="../tags/tag962.xml"/><Relationship Id="rId49" Type="http://schemas.openxmlformats.org/officeDocument/2006/relationships/tags" Target="../tags/tag975.xml"/><Relationship Id="rId57" Type="http://schemas.openxmlformats.org/officeDocument/2006/relationships/tags" Target="../tags/tag983.xml"/><Relationship Id="rId106" Type="http://schemas.openxmlformats.org/officeDocument/2006/relationships/chart" Target="../charts/chart21.xml"/><Relationship Id="rId10" Type="http://schemas.openxmlformats.org/officeDocument/2006/relationships/tags" Target="../tags/tag936.xml"/><Relationship Id="rId31" Type="http://schemas.openxmlformats.org/officeDocument/2006/relationships/tags" Target="../tags/tag957.xml"/><Relationship Id="rId44" Type="http://schemas.openxmlformats.org/officeDocument/2006/relationships/tags" Target="../tags/tag970.xml"/><Relationship Id="rId52" Type="http://schemas.openxmlformats.org/officeDocument/2006/relationships/tags" Target="../tags/tag978.xml"/><Relationship Id="rId60" Type="http://schemas.openxmlformats.org/officeDocument/2006/relationships/tags" Target="../tags/tag986.xml"/><Relationship Id="rId65" Type="http://schemas.openxmlformats.org/officeDocument/2006/relationships/tags" Target="../tags/tag991.xml"/><Relationship Id="rId73" Type="http://schemas.openxmlformats.org/officeDocument/2006/relationships/tags" Target="../tags/tag999.xml"/><Relationship Id="rId78" Type="http://schemas.openxmlformats.org/officeDocument/2006/relationships/tags" Target="../tags/tag1004.xml"/><Relationship Id="rId81" Type="http://schemas.openxmlformats.org/officeDocument/2006/relationships/tags" Target="../tags/tag1007.xml"/><Relationship Id="rId86" Type="http://schemas.openxmlformats.org/officeDocument/2006/relationships/tags" Target="../tags/tag1012.xml"/><Relationship Id="rId94" Type="http://schemas.openxmlformats.org/officeDocument/2006/relationships/tags" Target="../tags/tag1020.xml"/><Relationship Id="rId99" Type="http://schemas.openxmlformats.org/officeDocument/2006/relationships/tags" Target="../tags/tag1025.xml"/><Relationship Id="rId101" Type="http://schemas.openxmlformats.org/officeDocument/2006/relationships/tags" Target="../tags/tag1027.xml"/><Relationship Id="rId4" Type="http://schemas.openxmlformats.org/officeDocument/2006/relationships/tags" Target="../tags/tag930.xml"/><Relationship Id="rId9" Type="http://schemas.openxmlformats.org/officeDocument/2006/relationships/tags" Target="../tags/tag935.xml"/><Relationship Id="rId13" Type="http://schemas.openxmlformats.org/officeDocument/2006/relationships/tags" Target="../tags/tag939.xml"/><Relationship Id="rId18" Type="http://schemas.openxmlformats.org/officeDocument/2006/relationships/tags" Target="../tags/tag944.xml"/><Relationship Id="rId39" Type="http://schemas.openxmlformats.org/officeDocument/2006/relationships/tags" Target="../tags/tag965.xml"/><Relationship Id="rId34" Type="http://schemas.openxmlformats.org/officeDocument/2006/relationships/tags" Target="../tags/tag960.xml"/><Relationship Id="rId50" Type="http://schemas.openxmlformats.org/officeDocument/2006/relationships/tags" Target="../tags/tag976.xml"/><Relationship Id="rId55" Type="http://schemas.openxmlformats.org/officeDocument/2006/relationships/tags" Target="../tags/tag981.xml"/><Relationship Id="rId76" Type="http://schemas.openxmlformats.org/officeDocument/2006/relationships/tags" Target="../tags/tag1002.xml"/><Relationship Id="rId97" Type="http://schemas.openxmlformats.org/officeDocument/2006/relationships/tags" Target="../tags/tag1023.xml"/><Relationship Id="rId104" Type="http://schemas.openxmlformats.org/officeDocument/2006/relationships/oleObject" Target="../embeddings/oleObject29.bin"/><Relationship Id="rId7" Type="http://schemas.openxmlformats.org/officeDocument/2006/relationships/tags" Target="../tags/tag933.xml"/><Relationship Id="rId71" Type="http://schemas.openxmlformats.org/officeDocument/2006/relationships/tags" Target="../tags/tag997.xml"/><Relationship Id="rId92" Type="http://schemas.openxmlformats.org/officeDocument/2006/relationships/tags" Target="../tags/tag1018.xml"/><Relationship Id="rId2" Type="http://schemas.openxmlformats.org/officeDocument/2006/relationships/tags" Target="../tags/tag928.xml"/><Relationship Id="rId29" Type="http://schemas.openxmlformats.org/officeDocument/2006/relationships/tags" Target="../tags/tag955.xml"/><Relationship Id="rId24" Type="http://schemas.openxmlformats.org/officeDocument/2006/relationships/tags" Target="../tags/tag950.xml"/><Relationship Id="rId40" Type="http://schemas.openxmlformats.org/officeDocument/2006/relationships/tags" Target="../tags/tag966.xml"/><Relationship Id="rId45" Type="http://schemas.openxmlformats.org/officeDocument/2006/relationships/tags" Target="../tags/tag971.xml"/><Relationship Id="rId66" Type="http://schemas.openxmlformats.org/officeDocument/2006/relationships/tags" Target="../tags/tag992.xml"/><Relationship Id="rId87" Type="http://schemas.openxmlformats.org/officeDocument/2006/relationships/tags" Target="../tags/tag1013.xml"/><Relationship Id="rId61" Type="http://schemas.openxmlformats.org/officeDocument/2006/relationships/tags" Target="../tags/tag987.xml"/><Relationship Id="rId82" Type="http://schemas.openxmlformats.org/officeDocument/2006/relationships/tags" Target="../tags/tag1008.xml"/><Relationship Id="rId19" Type="http://schemas.openxmlformats.org/officeDocument/2006/relationships/tags" Target="../tags/tag945.xml"/><Relationship Id="rId14" Type="http://schemas.openxmlformats.org/officeDocument/2006/relationships/tags" Target="../tags/tag940.xml"/><Relationship Id="rId30" Type="http://schemas.openxmlformats.org/officeDocument/2006/relationships/tags" Target="../tags/tag956.xml"/><Relationship Id="rId35" Type="http://schemas.openxmlformats.org/officeDocument/2006/relationships/tags" Target="../tags/tag961.xml"/><Relationship Id="rId56" Type="http://schemas.openxmlformats.org/officeDocument/2006/relationships/tags" Target="../tags/tag982.xml"/><Relationship Id="rId77" Type="http://schemas.openxmlformats.org/officeDocument/2006/relationships/tags" Target="../tags/tag1003.xml"/><Relationship Id="rId100" Type="http://schemas.openxmlformats.org/officeDocument/2006/relationships/tags" Target="../tags/tag1026.xml"/><Relationship Id="rId105" Type="http://schemas.openxmlformats.org/officeDocument/2006/relationships/image" Target="../media/image18.emf"/><Relationship Id="rId8" Type="http://schemas.openxmlformats.org/officeDocument/2006/relationships/tags" Target="../tags/tag934.xml"/><Relationship Id="rId51" Type="http://schemas.openxmlformats.org/officeDocument/2006/relationships/tags" Target="../tags/tag977.xml"/><Relationship Id="rId72" Type="http://schemas.openxmlformats.org/officeDocument/2006/relationships/tags" Target="../tags/tag998.xml"/><Relationship Id="rId93" Type="http://schemas.openxmlformats.org/officeDocument/2006/relationships/tags" Target="../tags/tag1019.xml"/><Relationship Id="rId98" Type="http://schemas.openxmlformats.org/officeDocument/2006/relationships/tags" Target="../tags/tag1024.xml"/><Relationship Id="rId3" Type="http://schemas.openxmlformats.org/officeDocument/2006/relationships/tags" Target="../tags/tag929.xml"/><Relationship Id="rId25" Type="http://schemas.openxmlformats.org/officeDocument/2006/relationships/tags" Target="../tags/tag951.xml"/><Relationship Id="rId46" Type="http://schemas.openxmlformats.org/officeDocument/2006/relationships/tags" Target="../tags/tag972.xml"/><Relationship Id="rId67" Type="http://schemas.openxmlformats.org/officeDocument/2006/relationships/tags" Target="../tags/tag993.xml"/></Relationships>
</file>

<file path=ppt/slides/_rels/slide39.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Layout" Target="../slideLayouts/slideLayout3.xml"/><Relationship Id="rId1" Type="http://schemas.openxmlformats.org/officeDocument/2006/relationships/tags" Target="../tags/tag1029.xml"/><Relationship Id="rId4" Type="http://schemas.openxmlformats.org/officeDocument/2006/relationships/image" Target="../media/image20.emf"/></Relationships>
</file>

<file path=ppt/slides/_rels/slide4.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Layout" Target="../slideLayouts/slideLayout2.xml"/><Relationship Id="rId1" Type="http://schemas.openxmlformats.org/officeDocument/2006/relationships/tags" Target="../tags/tag10.xml"/><Relationship Id="rId4" Type="http://schemas.openxmlformats.org/officeDocument/2006/relationships/image" Target="../media/image20.emf"/></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8" Type="http://schemas.openxmlformats.org/officeDocument/2006/relationships/tags" Target="../tags/tag1037.xml"/><Relationship Id="rId13" Type="http://schemas.openxmlformats.org/officeDocument/2006/relationships/tags" Target="../tags/tag1042.xml"/><Relationship Id="rId18" Type="http://schemas.openxmlformats.org/officeDocument/2006/relationships/tags" Target="../tags/tag1047.xml"/><Relationship Id="rId26" Type="http://schemas.openxmlformats.org/officeDocument/2006/relationships/oleObject" Target="../embeddings/oleObject31.bin"/><Relationship Id="rId3" Type="http://schemas.openxmlformats.org/officeDocument/2006/relationships/tags" Target="../tags/tag1032.xml"/><Relationship Id="rId21" Type="http://schemas.openxmlformats.org/officeDocument/2006/relationships/tags" Target="../tags/tag1050.xml"/><Relationship Id="rId7" Type="http://schemas.openxmlformats.org/officeDocument/2006/relationships/tags" Target="../tags/tag1036.xml"/><Relationship Id="rId12" Type="http://schemas.openxmlformats.org/officeDocument/2006/relationships/tags" Target="../tags/tag1041.xml"/><Relationship Id="rId17" Type="http://schemas.openxmlformats.org/officeDocument/2006/relationships/tags" Target="../tags/tag1046.xml"/><Relationship Id="rId25" Type="http://schemas.openxmlformats.org/officeDocument/2006/relationships/slideLayout" Target="../slideLayouts/slideLayout3.xml"/><Relationship Id="rId2" Type="http://schemas.openxmlformats.org/officeDocument/2006/relationships/tags" Target="../tags/tag1031.xml"/><Relationship Id="rId16" Type="http://schemas.openxmlformats.org/officeDocument/2006/relationships/tags" Target="../tags/tag1045.xml"/><Relationship Id="rId20" Type="http://schemas.openxmlformats.org/officeDocument/2006/relationships/tags" Target="../tags/tag1049.xml"/><Relationship Id="rId29" Type="http://schemas.openxmlformats.org/officeDocument/2006/relationships/hyperlink" Target="https://www.bakermckenzie.com/-/media/files/locations/thailand/insurance-outlook-14th-edition.pdf" TargetMode="External"/><Relationship Id="rId1" Type="http://schemas.openxmlformats.org/officeDocument/2006/relationships/tags" Target="../tags/tag1030.xml"/><Relationship Id="rId6" Type="http://schemas.openxmlformats.org/officeDocument/2006/relationships/tags" Target="../tags/tag1035.xml"/><Relationship Id="rId11" Type="http://schemas.openxmlformats.org/officeDocument/2006/relationships/tags" Target="../tags/tag1040.xml"/><Relationship Id="rId24" Type="http://schemas.openxmlformats.org/officeDocument/2006/relationships/tags" Target="../tags/tag1053.xml"/><Relationship Id="rId5" Type="http://schemas.openxmlformats.org/officeDocument/2006/relationships/tags" Target="../tags/tag1034.xml"/><Relationship Id="rId15" Type="http://schemas.openxmlformats.org/officeDocument/2006/relationships/tags" Target="../tags/tag1044.xml"/><Relationship Id="rId23" Type="http://schemas.openxmlformats.org/officeDocument/2006/relationships/tags" Target="../tags/tag1052.xml"/><Relationship Id="rId28" Type="http://schemas.openxmlformats.org/officeDocument/2006/relationships/chart" Target="../charts/chart23.xml"/><Relationship Id="rId10" Type="http://schemas.openxmlformats.org/officeDocument/2006/relationships/tags" Target="../tags/tag1039.xml"/><Relationship Id="rId19" Type="http://schemas.openxmlformats.org/officeDocument/2006/relationships/tags" Target="../tags/tag1048.xml"/><Relationship Id="rId4" Type="http://schemas.openxmlformats.org/officeDocument/2006/relationships/tags" Target="../tags/tag1033.xml"/><Relationship Id="rId9" Type="http://schemas.openxmlformats.org/officeDocument/2006/relationships/tags" Target="../tags/tag1038.xml"/><Relationship Id="rId14" Type="http://schemas.openxmlformats.org/officeDocument/2006/relationships/tags" Target="../tags/tag1043.xml"/><Relationship Id="rId22" Type="http://schemas.openxmlformats.org/officeDocument/2006/relationships/tags" Target="../tags/tag1051.xml"/><Relationship Id="rId27" Type="http://schemas.openxmlformats.org/officeDocument/2006/relationships/image" Target="../media/image20.emf"/></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3.xml"/><Relationship Id="rId1" Type="http://schemas.openxmlformats.org/officeDocument/2006/relationships/tags" Target="../tags/tag1054.xml"/><Relationship Id="rId5" Type="http://schemas.openxmlformats.org/officeDocument/2006/relationships/image" Target="../media/image20.emf"/><Relationship Id="rId4" Type="http://schemas.openxmlformats.org/officeDocument/2006/relationships/oleObject" Target="../embeddings/oleObject32.bin"/></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3.xml"/><Relationship Id="rId1" Type="http://schemas.openxmlformats.org/officeDocument/2006/relationships/tags" Target="../tags/tag1055.xml"/><Relationship Id="rId6" Type="http://schemas.openxmlformats.org/officeDocument/2006/relationships/hyperlink" Target="http://medeva.fda.moph.go.th/MDC_LISTING/HOME/MDC_QUESTION" TargetMode="External"/><Relationship Id="rId5" Type="http://schemas.openxmlformats.org/officeDocument/2006/relationships/image" Target="../media/image20.emf"/><Relationship Id="rId4" Type="http://schemas.openxmlformats.org/officeDocument/2006/relationships/oleObject" Target="../embeddings/oleObject33.bin"/></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xml"/><Relationship Id="rId1" Type="http://schemas.openxmlformats.org/officeDocument/2006/relationships/tags" Target="../tags/tag11.xml"/><Relationship Id="rId5" Type="http://schemas.openxmlformats.org/officeDocument/2006/relationships/image" Target="../media/image20.emf"/><Relationship Id="rId4" Type="http://schemas.openxmlformats.org/officeDocument/2006/relationships/oleObject" Target="../embeddings/oleObject7.bin"/></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34.bin"/><Relationship Id="rId2" Type="http://schemas.openxmlformats.org/officeDocument/2006/relationships/slideLayout" Target="../slideLayouts/slideLayout3.xml"/><Relationship Id="rId1" Type="http://schemas.openxmlformats.org/officeDocument/2006/relationships/tags" Target="../tags/tag1056.xml"/><Relationship Id="rId4" Type="http://schemas.openxmlformats.org/officeDocument/2006/relationships/image" Target="../media/image20.emf"/></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3.xml"/><Relationship Id="rId1" Type="http://schemas.openxmlformats.org/officeDocument/2006/relationships/tags" Target="../tags/tag1057.xml"/><Relationship Id="rId5" Type="http://schemas.openxmlformats.org/officeDocument/2006/relationships/image" Target="../media/image20.emf"/><Relationship Id="rId4" Type="http://schemas.openxmlformats.org/officeDocument/2006/relationships/oleObject" Target="../embeddings/oleObject34.bin"/></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35.bin"/><Relationship Id="rId2" Type="http://schemas.openxmlformats.org/officeDocument/2006/relationships/slideLayout" Target="../slideLayouts/slideLayout6.xml"/><Relationship Id="rId1" Type="http://schemas.openxmlformats.org/officeDocument/2006/relationships/tags" Target="../tags/tag1058.xml"/><Relationship Id="rId4" Type="http://schemas.openxmlformats.org/officeDocument/2006/relationships/image" Target="../media/image20.emf"/></Relationships>
</file>

<file path=ppt/slides/_rels/slide55.xml.rels><?xml version="1.0" encoding="UTF-8" standalone="yes"?>
<Relationships xmlns="http://schemas.openxmlformats.org/package/2006/relationships"><Relationship Id="rId3" Type="http://schemas.openxmlformats.org/officeDocument/2006/relationships/oleObject" Target="../embeddings/oleObject36.bin"/><Relationship Id="rId2" Type="http://schemas.openxmlformats.org/officeDocument/2006/relationships/slideLayout" Target="../slideLayouts/slideLayout3.xml"/><Relationship Id="rId1" Type="http://schemas.openxmlformats.org/officeDocument/2006/relationships/tags" Target="../tags/tag1059.xml"/><Relationship Id="rId4" Type="http://schemas.openxmlformats.org/officeDocument/2006/relationships/image" Target="../media/image20.emf"/></Relationships>
</file>

<file path=ppt/slides/_rels/slide56.xml.rels><?xml version="1.0" encoding="UTF-8" standalone="yes"?>
<Relationships xmlns="http://schemas.openxmlformats.org/package/2006/relationships"><Relationship Id="rId2" Type="http://schemas.openxmlformats.org/officeDocument/2006/relationships/image" Target="../media/image21.emf"/><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17" Type="http://schemas.openxmlformats.org/officeDocument/2006/relationships/tags" Target="../tags/tag128.xml"/><Relationship Id="rId299" Type="http://schemas.openxmlformats.org/officeDocument/2006/relationships/tags" Target="../tags/tag310.xml"/><Relationship Id="rId21" Type="http://schemas.openxmlformats.org/officeDocument/2006/relationships/tags" Target="../tags/tag32.xml"/><Relationship Id="rId63" Type="http://schemas.openxmlformats.org/officeDocument/2006/relationships/tags" Target="../tags/tag74.xml"/><Relationship Id="rId159" Type="http://schemas.openxmlformats.org/officeDocument/2006/relationships/tags" Target="../tags/tag170.xml"/><Relationship Id="rId324" Type="http://schemas.openxmlformats.org/officeDocument/2006/relationships/tags" Target="../tags/tag335.xml"/><Relationship Id="rId170" Type="http://schemas.openxmlformats.org/officeDocument/2006/relationships/tags" Target="../tags/tag181.xml"/><Relationship Id="rId226" Type="http://schemas.openxmlformats.org/officeDocument/2006/relationships/tags" Target="../tags/tag237.xml"/><Relationship Id="rId268" Type="http://schemas.openxmlformats.org/officeDocument/2006/relationships/tags" Target="../tags/tag279.xml"/><Relationship Id="rId32" Type="http://schemas.openxmlformats.org/officeDocument/2006/relationships/tags" Target="../tags/tag43.xml"/><Relationship Id="rId74" Type="http://schemas.openxmlformats.org/officeDocument/2006/relationships/tags" Target="../tags/tag85.xml"/><Relationship Id="rId128" Type="http://schemas.openxmlformats.org/officeDocument/2006/relationships/tags" Target="../tags/tag139.xml"/><Relationship Id="rId335" Type="http://schemas.openxmlformats.org/officeDocument/2006/relationships/tags" Target="../tags/tag346.xml"/><Relationship Id="rId5" Type="http://schemas.openxmlformats.org/officeDocument/2006/relationships/tags" Target="../tags/tag16.xml"/><Relationship Id="rId181" Type="http://schemas.openxmlformats.org/officeDocument/2006/relationships/tags" Target="../tags/tag192.xml"/><Relationship Id="rId237" Type="http://schemas.openxmlformats.org/officeDocument/2006/relationships/tags" Target="../tags/tag248.xml"/><Relationship Id="rId279" Type="http://schemas.openxmlformats.org/officeDocument/2006/relationships/tags" Target="../tags/tag290.xml"/><Relationship Id="rId43" Type="http://schemas.openxmlformats.org/officeDocument/2006/relationships/tags" Target="../tags/tag54.xml"/><Relationship Id="rId139" Type="http://schemas.openxmlformats.org/officeDocument/2006/relationships/tags" Target="../tags/tag150.xml"/><Relationship Id="rId290" Type="http://schemas.openxmlformats.org/officeDocument/2006/relationships/tags" Target="../tags/tag301.xml"/><Relationship Id="rId304" Type="http://schemas.openxmlformats.org/officeDocument/2006/relationships/tags" Target="../tags/tag315.xml"/><Relationship Id="rId85" Type="http://schemas.openxmlformats.org/officeDocument/2006/relationships/tags" Target="../tags/tag96.xml"/><Relationship Id="rId150" Type="http://schemas.openxmlformats.org/officeDocument/2006/relationships/tags" Target="../tags/tag161.xml"/><Relationship Id="rId192" Type="http://schemas.openxmlformats.org/officeDocument/2006/relationships/tags" Target="../tags/tag203.xml"/><Relationship Id="rId206" Type="http://schemas.openxmlformats.org/officeDocument/2006/relationships/tags" Target="../tags/tag217.xml"/><Relationship Id="rId248" Type="http://schemas.openxmlformats.org/officeDocument/2006/relationships/tags" Target="../tags/tag259.xml"/><Relationship Id="rId12" Type="http://schemas.openxmlformats.org/officeDocument/2006/relationships/tags" Target="../tags/tag23.xml"/><Relationship Id="rId108" Type="http://schemas.openxmlformats.org/officeDocument/2006/relationships/tags" Target="../tags/tag119.xml"/><Relationship Id="rId315" Type="http://schemas.openxmlformats.org/officeDocument/2006/relationships/tags" Target="../tags/tag326.xml"/><Relationship Id="rId54" Type="http://schemas.openxmlformats.org/officeDocument/2006/relationships/tags" Target="../tags/tag65.xml"/><Relationship Id="rId96" Type="http://schemas.openxmlformats.org/officeDocument/2006/relationships/tags" Target="../tags/tag107.xml"/><Relationship Id="rId161" Type="http://schemas.openxmlformats.org/officeDocument/2006/relationships/tags" Target="../tags/tag172.xml"/><Relationship Id="rId217" Type="http://schemas.openxmlformats.org/officeDocument/2006/relationships/tags" Target="../tags/tag228.xml"/><Relationship Id="rId259" Type="http://schemas.openxmlformats.org/officeDocument/2006/relationships/tags" Target="../tags/tag270.xml"/><Relationship Id="rId23" Type="http://schemas.openxmlformats.org/officeDocument/2006/relationships/tags" Target="../tags/tag34.xml"/><Relationship Id="rId119" Type="http://schemas.openxmlformats.org/officeDocument/2006/relationships/tags" Target="../tags/tag130.xml"/><Relationship Id="rId270" Type="http://schemas.openxmlformats.org/officeDocument/2006/relationships/tags" Target="../tags/tag281.xml"/><Relationship Id="rId326" Type="http://schemas.openxmlformats.org/officeDocument/2006/relationships/tags" Target="../tags/tag337.xml"/><Relationship Id="rId65" Type="http://schemas.openxmlformats.org/officeDocument/2006/relationships/tags" Target="../tags/tag76.xml"/><Relationship Id="rId130" Type="http://schemas.openxmlformats.org/officeDocument/2006/relationships/tags" Target="../tags/tag141.xml"/><Relationship Id="rId172" Type="http://schemas.openxmlformats.org/officeDocument/2006/relationships/tags" Target="../tags/tag183.xml"/><Relationship Id="rId228" Type="http://schemas.openxmlformats.org/officeDocument/2006/relationships/tags" Target="../tags/tag239.xml"/><Relationship Id="rId281" Type="http://schemas.openxmlformats.org/officeDocument/2006/relationships/tags" Target="../tags/tag292.xml"/><Relationship Id="rId337" Type="http://schemas.openxmlformats.org/officeDocument/2006/relationships/slideLayout" Target="../slideLayouts/slideLayout3.xml"/><Relationship Id="rId34" Type="http://schemas.openxmlformats.org/officeDocument/2006/relationships/tags" Target="../tags/tag45.xml"/><Relationship Id="rId76" Type="http://schemas.openxmlformats.org/officeDocument/2006/relationships/tags" Target="../tags/tag87.xml"/><Relationship Id="rId141" Type="http://schemas.openxmlformats.org/officeDocument/2006/relationships/tags" Target="../tags/tag152.xml"/><Relationship Id="rId7" Type="http://schemas.openxmlformats.org/officeDocument/2006/relationships/tags" Target="../tags/tag18.xml"/><Relationship Id="rId183" Type="http://schemas.openxmlformats.org/officeDocument/2006/relationships/tags" Target="../tags/tag194.xml"/><Relationship Id="rId239" Type="http://schemas.openxmlformats.org/officeDocument/2006/relationships/tags" Target="../tags/tag250.xml"/><Relationship Id="rId250" Type="http://schemas.openxmlformats.org/officeDocument/2006/relationships/tags" Target="../tags/tag261.xml"/><Relationship Id="rId292" Type="http://schemas.openxmlformats.org/officeDocument/2006/relationships/tags" Target="../tags/tag303.xml"/><Relationship Id="rId306" Type="http://schemas.openxmlformats.org/officeDocument/2006/relationships/tags" Target="../tags/tag317.xml"/><Relationship Id="rId45" Type="http://schemas.openxmlformats.org/officeDocument/2006/relationships/tags" Target="../tags/tag56.xml"/><Relationship Id="rId87" Type="http://schemas.openxmlformats.org/officeDocument/2006/relationships/tags" Target="../tags/tag98.xml"/><Relationship Id="rId110" Type="http://schemas.openxmlformats.org/officeDocument/2006/relationships/tags" Target="../tags/tag121.xml"/><Relationship Id="rId152" Type="http://schemas.openxmlformats.org/officeDocument/2006/relationships/tags" Target="../tags/tag163.xml"/><Relationship Id="rId194" Type="http://schemas.openxmlformats.org/officeDocument/2006/relationships/tags" Target="../tags/tag205.xml"/><Relationship Id="rId208" Type="http://schemas.openxmlformats.org/officeDocument/2006/relationships/tags" Target="../tags/tag219.xml"/><Relationship Id="rId240" Type="http://schemas.openxmlformats.org/officeDocument/2006/relationships/tags" Target="../tags/tag251.xml"/><Relationship Id="rId261" Type="http://schemas.openxmlformats.org/officeDocument/2006/relationships/tags" Target="../tags/tag272.xml"/><Relationship Id="rId14" Type="http://schemas.openxmlformats.org/officeDocument/2006/relationships/tags" Target="../tags/tag25.xml"/><Relationship Id="rId35" Type="http://schemas.openxmlformats.org/officeDocument/2006/relationships/tags" Target="../tags/tag46.xml"/><Relationship Id="rId56" Type="http://schemas.openxmlformats.org/officeDocument/2006/relationships/tags" Target="../tags/tag67.xml"/><Relationship Id="rId77" Type="http://schemas.openxmlformats.org/officeDocument/2006/relationships/tags" Target="../tags/tag88.xml"/><Relationship Id="rId100" Type="http://schemas.openxmlformats.org/officeDocument/2006/relationships/tags" Target="../tags/tag111.xml"/><Relationship Id="rId282" Type="http://schemas.openxmlformats.org/officeDocument/2006/relationships/tags" Target="../tags/tag293.xml"/><Relationship Id="rId317" Type="http://schemas.openxmlformats.org/officeDocument/2006/relationships/tags" Target="../tags/tag328.xml"/><Relationship Id="rId338" Type="http://schemas.openxmlformats.org/officeDocument/2006/relationships/oleObject" Target="../embeddings/oleObject8.bin"/><Relationship Id="rId8" Type="http://schemas.openxmlformats.org/officeDocument/2006/relationships/tags" Target="../tags/tag19.xml"/><Relationship Id="rId98" Type="http://schemas.openxmlformats.org/officeDocument/2006/relationships/tags" Target="../tags/tag109.xml"/><Relationship Id="rId121" Type="http://schemas.openxmlformats.org/officeDocument/2006/relationships/tags" Target="../tags/tag132.xml"/><Relationship Id="rId142" Type="http://schemas.openxmlformats.org/officeDocument/2006/relationships/tags" Target="../tags/tag153.xml"/><Relationship Id="rId163" Type="http://schemas.openxmlformats.org/officeDocument/2006/relationships/tags" Target="../tags/tag174.xml"/><Relationship Id="rId184" Type="http://schemas.openxmlformats.org/officeDocument/2006/relationships/tags" Target="../tags/tag195.xml"/><Relationship Id="rId219" Type="http://schemas.openxmlformats.org/officeDocument/2006/relationships/tags" Target="../tags/tag230.xml"/><Relationship Id="rId230" Type="http://schemas.openxmlformats.org/officeDocument/2006/relationships/tags" Target="../tags/tag241.xml"/><Relationship Id="rId251" Type="http://schemas.openxmlformats.org/officeDocument/2006/relationships/tags" Target="../tags/tag262.xml"/><Relationship Id="rId25" Type="http://schemas.openxmlformats.org/officeDocument/2006/relationships/tags" Target="../tags/tag36.xml"/><Relationship Id="rId46" Type="http://schemas.openxmlformats.org/officeDocument/2006/relationships/tags" Target="../tags/tag57.xml"/><Relationship Id="rId67" Type="http://schemas.openxmlformats.org/officeDocument/2006/relationships/tags" Target="../tags/tag78.xml"/><Relationship Id="rId272" Type="http://schemas.openxmlformats.org/officeDocument/2006/relationships/tags" Target="../tags/tag283.xml"/><Relationship Id="rId293" Type="http://schemas.openxmlformats.org/officeDocument/2006/relationships/tags" Target="../tags/tag304.xml"/><Relationship Id="rId307" Type="http://schemas.openxmlformats.org/officeDocument/2006/relationships/tags" Target="../tags/tag318.xml"/><Relationship Id="rId328" Type="http://schemas.openxmlformats.org/officeDocument/2006/relationships/tags" Target="../tags/tag339.xml"/><Relationship Id="rId88" Type="http://schemas.openxmlformats.org/officeDocument/2006/relationships/tags" Target="../tags/tag99.xml"/><Relationship Id="rId111" Type="http://schemas.openxmlformats.org/officeDocument/2006/relationships/tags" Target="../tags/tag122.xml"/><Relationship Id="rId132" Type="http://schemas.openxmlformats.org/officeDocument/2006/relationships/tags" Target="../tags/tag143.xml"/><Relationship Id="rId153" Type="http://schemas.openxmlformats.org/officeDocument/2006/relationships/tags" Target="../tags/tag164.xml"/><Relationship Id="rId174" Type="http://schemas.openxmlformats.org/officeDocument/2006/relationships/tags" Target="../tags/tag185.xml"/><Relationship Id="rId195" Type="http://schemas.openxmlformats.org/officeDocument/2006/relationships/tags" Target="../tags/tag206.xml"/><Relationship Id="rId209" Type="http://schemas.openxmlformats.org/officeDocument/2006/relationships/tags" Target="../tags/tag220.xml"/><Relationship Id="rId220" Type="http://schemas.openxmlformats.org/officeDocument/2006/relationships/tags" Target="../tags/tag231.xml"/><Relationship Id="rId241" Type="http://schemas.openxmlformats.org/officeDocument/2006/relationships/tags" Target="../tags/tag252.xml"/><Relationship Id="rId15" Type="http://schemas.openxmlformats.org/officeDocument/2006/relationships/tags" Target="../tags/tag26.xml"/><Relationship Id="rId36" Type="http://schemas.openxmlformats.org/officeDocument/2006/relationships/tags" Target="../tags/tag47.xml"/><Relationship Id="rId57" Type="http://schemas.openxmlformats.org/officeDocument/2006/relationships/tags" Target="../tags/tag68.xml"/><Relationship Id="rId262" Type="http://schemas.openxmlformats.org/officeDocument/2006/relationships/tags" Target="../tags/tag273.xml"/><Relationship Id="rId283" Type="http://schemas.openxmlformats.org/officeDocument/2006/relationships/tags" Target="../tags/tag294.xml"/><Relationship Id="rId318" Type="http://schemas.openxmlformats.org/officeDocument/2006/relationships/tags" Target="../tags/tag329.xml"/><Relationship Id="rId339" Type="http://schemas.openxmlformats.org/officeDocument/2006/relationships/image" Target="../media/image1.emf"/><Relationship Id="rId78" Type="http://schemas.openxmlformats.org/officeDocument/2006/relationships/tags" Target="../tags/tag89.xml"/><Relationship Id="rId99" Type="http://schemas.openxmlformats.org/officeDocument/2006/relationships/tags" Target="../tags/tag110.xml"/><Relationship Id="rId101" Type="http://schemas.openxmlformats.org/officeDocument/2006/relationships/tags" Target="../tags/tag112.xml"/><Relationship Id="rId122" Type="http://schemas.openxmlformats.org/officeDocument/2006/relationships/tags" Target="../tags/tag133.xml"/><Relationship Id="rId143" Type="http://schemas.openxmlformats.org/officeDocument/2006/relationships/tags" Target="../tags/tag154.xml"/><Relationship Id="rId164" Type="http://schemas.openxmlformats.org/officeDocument/2006/relationships/tags" Target="../tags/tag175.xml"/><Relationship Id="rId185" Type="http://schemas.openxmlformats.org/officeDocument/2006/relationships/tags" Target="../tags/tag196.xml"/><Relationship Id="rId9" Type="http://schemas.openxmlformats.org/officeDocument/2006/relationships/tags" Target="../tags/tag20.xml"/><Relationship Id="rId210" Type="http://schemas.openxmlformats.org/officeDocument/2006/relationships/tags" Target="../tags/tag221.xml"/><Relationship Id="rId26" Type="http://schemas.openxmlformats.org/officeDocument/2006/relationships/tags" Target="../tags/tag37.xml"/><Relationship Id="rId231" Type="http://schemas.openxmlformats.org/officeDocument/2006/relationships/tags" Target="../tags/tag242.xml"/><Relationship Id="rId252" Type="http://schemas.openxmlformats.org/officeDocument/2006/relationships/tags" Target="../tags/tag263.xml"/><Relationship Id="rId273" Type="http://schemas.openxmlformats.org/officeDocument/2006/relationships/tags" Target="../tags/tag284.xml"/><Relationship Id="rId294" Type="http://schemas.openxmlformats.org/officeDocument/2006/relationships/tags" Target="../tags/tag305.xml"/><Relationship Id="rId308" Type="http://schemas.openxmlformats.org/officeDocument/2006/relationships/tags" Target="../tags/tag319.xml"/><Relationship Id="rId329" Type="http://schemas.openxmlformats.org/officeDocument/2006/relationships/tags" Target="../tags/tag340.xml"/><Relationship Id="rId47" Type="http://schemas.openxmlformats.org/officeDocument/2006/relationships/tags" Target="../tags/tag58.xml"/><Relationship Id="rId68" Type="http://schemas.openxmlformats.org/officeDocument/2006/relationships/tags" Target="../tags/tag79.xml"/><Relationship Id="rId89" Type="http://schemas.openxmlformats.org/officeDocument/2006/relationships/tags" Target="../tags/tag100.xml"/><Relationship Id="rId112" Type="http://schemas.openxmlformats.org/officeDocument/2006/relationships/tags" Target="../tags/tag123.xml"/><Relationship Id="rId133" Type="http://schemas.openxmlformats.org/officeDocument/2006/relationships/tags" Target="../tags/tag144.xml"/><Relationship Id="rId154" Type="http://schemas.openxmlformats.org/officeDocument/2006/relationships/tags" Target="../tags/tag165.xml"/><Relationship Id="rId175" Type="http://schemas.openxmlformats.org/officeDocument/2006/relationships/tags" Target="../tags/tag186.xml"/><Relationship Id="rId340" Type="http://schemas.openxmlformats.org/officeDocument/2006/relationships/chart" Target="../charts/chart1.xml"/><Relationship Id="rId196" Type="http://schemas.openxmlformats.org/officeDocument/2006/relationships/tags" Target="../tags/tag207.xml"/><Relationship Id="rId200" Type="http://schemas.openxmlformats.org/officeDocument/2006/relationships/tags" Target="../tags/tag211.xml"/><Relationship Id="rId16" Type="http://schemas.openxmlformats.org/officeDocument/2006/relationships/tags" Target="../tags/tag27.xml"/><Relationship Id="rId221" Type="http://schemas.openxmlformats.org/officeDocument/2006/relationships/tags" Target="../tags/tag232.xml"/><Relationship Id="rId242" Type="http://schemas.openxmlformats.org/officeDocument/2006/relationships/tags" Target="../tags/tag253.xml"/><Relationship Id="rId263" Type="http://schemas.openxmlformats.org/officeDocument/2006/relationships/tags" Target="../tags/tag274.xml"/><Relationship Id="rId284" Type="http://schemas.openxmlformats.org/officeDocument/2006/relationships/tags" Target="../tags/tag295.xml"/><Relationship Id="rId319" Type="http://schemas.openxmlformats.org/officeDocument/2006/relationships/tags" Target="../tags/tag330.xml"/><Relationship Id="rId37" Type="http://schemas.openxmlformats.org/officeDocument/2006/relationships/tags" Target="../tags/tag48.xml"/><Relationship Id="rId58" Type="http://schemas.openxmlformats.org/officeDocument/2006/relationships/tags" Target="../tags/tag69.xml"/><Relationship Id="rId79" Type="http://schemas.openxmlformats.org/officeDocument/2006/relationships/tags" Target="../tags/tag90.xml"/><Relationship Id="rId102" Type="http://schemas.openxmlformats.org/officeDocument/2006/relationships/tags" Target="../tags/tag113.xml"/><Relationship Id="rId123" Type="http://schemas.openxmlformats.org/officeDocument/2006/relationships/tags" Target="../tags/tag134.xml"/><Relationship Id="rId144" Type="http://schemas.openxmlformats.org/officeDocument/2006/relationships/tags" Target="../tags/tag155.xml"/><Relationship Id="rId330" Type="http://schemas.openxmlformats.org/officeDocument/2006/relationships/tags" Target="../tags/tag341.xml"/><Relationship Id="rId90" Type="http://schemas.openxmlformats.org/officeDocument/2006/relationships/tags" Target="../tags/tag101.xml"/><Relationship Id="rId165" Type="http://schemas.openxmlformats.org/officeDocument/2006/relationships/tags" Target="../tags/tag176.xml"/><Relationship Id="rId186" Type="http://schemas.openxmlformats.org/officeDocument/2006/relationships/tags" Target="../tags/tag197.xml"/><Relationship Id="rId211" Type="http://schemas.openxmlformats.org/officeDocument/2006/relationships/tags" Target="../tags/tag222.xml"/><Relationship Id="rId232" Type="http://schemas.openxmlformats.org/officeDocument/2006/relationships/tags" Target="../tags/tag243.xml"/><Relationship Id="rId253" Type="http://schemas.openxmlformats.org/officeDocument/2006/relationships/tags" Target="../tags/tag264.xml"/><Relationship Id="rId274" Type="http://schemas.openxmlformats.org/officeDocument/2006/relationships/tags" Target="../tags/tag285.xml"/><Relationship Id="rId295" Type="http://schemas.openxmlformats.org/officeDocument/2006/relationships/tags" Target="../tags/tag306.xml"/><Relationship Id="rId309" Type="http://schemas.openxmlformats.org/officeDocument/2006/relationships/tags" Target="../tags/tag320.xml"/><Relationship Id="rId27" Type="http://schemas.openxmlformats.org/officeDocument/2006/relationships/tags" Target="../tags/tag38.xml"/><Relationship Id="rId48" Type="http://schemas.openxmlformats.org/officeDocument/2006/relationships/tags" Target="../tags/tag59.xml"/><Relationship Id="rId69" Type="http://schemas.openxmlformats.org/officeDocument/2006/relationships/tags" Target="../tags/tag80.xml"/><Relationship Id="rId113" Type="http://schemas.openxmlformats.org/officeDocument/2006/relationships/tags" Target="../tags/tag124.xml"/><Relationship Id="rId134" Type="http://schemas.openxmlformats.org/officeDocument/2006/relationships/tags" Target="../tags/tag145.xml"/><Relationship Id="rId320" Type="http://schemas.openxmlformats.org/officeDocument/2006/relationships/tags" Target="../tags/tag331.xml"/><Relationship Id="rId80" Type="http://schemas.openxmlformats.org/officeDocument/2006/relationships/tags" Target="../tags/tag91.xml"/><Relationship Id="rId155" Type="http://schemas.openxmlformats.org/officeDocument/2006/relationships/tags" Target="../tags/tag166.xml"/><Relationship Id="rId176" Type="http://schemas.openxmlformats.org/officeDocument/2006/relationships/tags" Target="../tags/tag187.xml"/><Relationship Id="rId197" Type="http://schemas.openxmlformats.org/officeDocument/2006/relationships/tags" Target="../tags/tag208.xml"/><Relationship Id="rId341" Type="http://schemas.openxmlformats.org/officeDocument/2006/relationships/chart" Target="../charts/chart2.xml"/><Relationship Id="rId201" Type="http://schemas.openxmlformats.org/officeDocument/2006/relationships/tags" Target="../tags/tag212.xml"/><Relationship Id="rId222" Type="http://schemas.openxmlformats.org/officeDocument/2006/relationships/tags" Target="../tags/tag233.xml"/><Relationship Id="rId243" Type="http://schemas.openxmlformats.org/officeDocument/2006/relationships/tags" Target="../tags/tag254.xml"/><Relationship Id="rId264" Type="http://schemas.openxmlformats.org/officeDocument/2006/relationships/tags" Target="../tags/tag275.xml"/><Relationship Id="rId285" Type="http://schemas.openxmlformats.org/officeDocument/2006/relationships/tags" Target="../tags/tag296.xml"/><Relationship Id="rId17" Type="http://schemas.openxmlformats.org/officeDocument/2006/relationships/tags" Target="../tags/tag28.xml"/><Relationship Id="rId38" Type="http://schemas.openxmlformats.org/officeDocument/2006/relationships/tags" Target="../tags/tag49.xml"/><Relationship Id="rId59" Type="http://schemas.openxmlformats.org/officeDocument/2006/relationships/tags" Target="../tags/tag70.xml"/><Relationship Id="rId103" Type="http://schemas.openxmlformats.org/officeDocument/2006/relationships/tags" Target="../tags/tag114.xml"/><Relationship Id="rId124" Type="http://schemas.openxmlformats.org/officeDocument/2006/relationships/tags" Target="../tags/tag135.xml"/><Relationship Id="rId310" Type="http://schemas.openxmlformats.org/officeDocument/2006/relationships/tags" Target="../tags/tag321.xml"/><Relationship Id="rId70" Type="http://schemas.openxmlformats.org/officeDocument/2006/relationships/tags" Target="../tags/tag81.xml"/><Relationship Id="rId91" Type="http://schemas.openxmlformats.org/officeDocument/2006/relationships/tags" Target="../tags/tag102.xml"/><Relationship Id="rId145" Type="http://schemas.openxmlformats.org/officeDocument/2006/relationships/tags" Target="../tags/tag156.xml"/><Relationship Id="rId166" Type="http://schemas.openxmlformats.org/officeDocument/2006/relationships/tags" Target="../tags/tag177.xml"/><Relationship Id="rId187" Type="http://schemas.openxmlformats.org/officeDocument/2006/relationships/tags" Target="../tags/tag198.xml"/><Relationship Id="rId331" Type="http://schemas.openxmlformats.org/officeDocument/2006/relationships/tags" Target="../tags/tag342.xml"/><Relationship Id="rId1" Type="http://schemas.openxmlformats.org/officeDocument/2006/relationships/tags" Target="../tags/tag12.xml"/><Relationship Id="rId212" Type="http://schemas.openxmlformats.org/officeDocument/2006/relationships/tags" Target="../tags/tag223.xml"/><Relationship Id="rId233" Type="http://schemas.openxmlformats.org/officeDocument/2006/relationships/tags" Target="../tags/tag244.xml"/><Relationship Id="rId254" Type="http://schemas.openxmlformats.org/officeDocument/2006/relationships/tags" Target="../tags/tag265.xml"/><Relationship Id="rId28" Type="http://schemas.openxmlformats.org/officeDocument/2006/relationships/tags" Target="../tags/tag39.xml"/><Relationship Id="rId49" Type="http://schemas.openxmlformats.org/officeDocument/2006/relationships/tags" Target="../tags/tag60.xml"/><Relationship Id="rId114" Type="http://schemas.openxmlformats.org/officeDocument/2006/relationships/tags" Target="../tags/tag125.xml"/><Relationship Id="rId275" Type="http://schemas.openxmlformats.org/officeDocument/2006/relationships/tags" Target="../tags/tag286.xml"/><Relationship Id="rId296" Type="http://schemas.openxmlformats.org/officeDocument/2006/relationships/tags" Target="../tags/tag307.xml"/><Relationship Id="rId300" Type="http://schemas.openxmlformats.org/officeDocument/2006/relationships/tags" Target="../tags/tag311.xml"/><Relationship Id="rId60" Type="http://schemas.openxmlformats.org/officeDocument/2006/relationships/tags" Target="../tags/tag71.xml"/><Relationship Id="rId81" Type="http://schemas.openxmlformats.org/officeDocument/2006/relationships/tags" Target="../tags/tag92.xml"/><Relationship Id="rId135" Type="http://schemas.openxmlformats.org/officeDocument/2006/relationships/tags" Target="../tags/tag146.xml"/><Relationship Id="rId156" Type="http://schemas.openxmlformats.org/officeDocument/2006/relationships/tags" Target="../tags/tag167.xml"/><Relationship Id="rId177" Type="http://schemas.openxmlformats.org/officeDocument/2006/relationships/tags" Target="../tags/tag188.xml"/><Relationship Id="rId198" Type="http://schemas.openxmlformats.org/officeDocument/2006/relationships/tags" Target="../tags/tag209.xml"/><Relationship Id="rId321" Type="http://schemas.openxmlformats.org/officeDocument/2006/relationships/tags" Target="../tags/tag332.xml"/><Relationship Id="rId202" Type="http://schemas.openxmlformats.org/officeDocument/2006/relationships/tags" Target="../tags/tag213.xml"/><Relationship Id="rId223" Type="http://schemas.openxmlformats.org/officeDocument/2006/relationships/tags" Target="../tags/tag234.xml"/><Relationship Id="rId244" Type="http://schemas.openxmlformats.org/officeDocument/2006/relationships/tags" Target="../tags/tag255.xml"/><Relationship Id="rId18" Type="http://schemas.openxmlformats.org/officeDocument/2006/relationships/tags" Target="../tags/tag29.xml"/><Relationship Id="rId39" Type="http://schemas.openxmlformats.org/officeDocument/2006/relationships/tags" Target="../tags/tag50.xml"/><Relationship Id="rId265" Type="http://schemas.openxmlformats.org/officeDocument/2006/relationships/tags" Target="../tags/tag276.xml"/><Relationship Id="rId286" Type="http://schemas.openxmlformats.org/officeDocument/2006/relationships/tags" Target="../tags/tag297.xml"/><Relationship Id="rId50" Type="http://schemas.openxmlformats.org/officeDocument/2006/relationships/tags" Target="../tags/tag61.xml"/><Relationship Id="rId104" Type="http://schemas.openxmlformats.org/officeDocument/2006/relationships/tags" Target="../tags/tag115.xml"/><Relationship Id="rId125" Type="http://schemas.openxmlformats.org/officeDocument/2006/relationships/tags" Target="../tags/tag136.xml"/><Relationship Id="rId146" Type="http://schemas.openxmlformats.org/officeDocument/2006/relationships/tags" Target="../tags/tag157.xml"/><Relationship Id="rId167" Type="http://schemas.openxmlformats.org/officeDocument/2006/relationships/tags" Target="../tags/tag178.xml"/><Relationship Id="rId188" Type="http://schemas.openxmlformats.org/officeDocument/2006/relationships/tags" Target="../tags/tag199.xml"/><Relationship Id="rId311" Type="http://schemas.openxmlformats.org/officeDocument/2006/relationships/tags" Target="../tags/tag322.xml"/><Relationship Id="rId332" Type="http://schemas.openxmlformats.org/officeDocument/2006/relationships/tags" Target="../tags/tag343.xml"/><Relationship Id="rId71" Type="http://schemas.openxmlformats.org/officeDocument/2006/relationships/tags" Target="../tags/tag82.xml"/><Relationship Id="rId92" Type="http://schemas.openxmlformats.org/officeDocument/2006/relationships/tags" Target="../tags/tag103.xml"/><Relationship Id="rId213" Type="http://schemas.openxmlformats.org/officeDocument/2006/relationships/tags" Target="../tags/tag224.xml"/><Relationship Id="rId234" Type="http://schemas.openxmlformats.org/officeDocument/2006/relationships/tags" Target="../tags/tag245.xml"/><Relationship Id="rId2" Type="http://schemas.openxmlformats.org/officeDocument/2006/relationships/tags" Target="../tags/tag13.xml"/><Relationship Id="rId29" Type="http://schemas.openxmlformats.org/officeDocument/2006/relationships/tags" Target="../tags/tag40.xml"/><Relationship Id="rId255" Type="http://schemas.openxmlformats.org/officeDocument/2006/relationships/tags" Target="../tags/tag266.xml"/><Relationship Id="rId276" Type="http://schemas.openxmlformats.org/officeDocument/2006/relationships/tags" Target="../tags/tag287.xml"/><Relationship Id="rId297" Type="http://schemas.openxmlformats.org/officeDocument/2006/relationships/tags" Target="../tags/tag308.xml"/><Relationship Id="rId40" Type="http://schemas.openxmlformats.org/officeDocument/2006/relationships/tags" Target="../tags/tag51.xml"/><Relationship Id="rId115" Type="http://schemas.openxmlformats.org/officeDocument/2006/relationships/tags" Target="../tags/tag126.xml"/><Relationship Id="rId136" Type="http://schemas.openxmlformats.org/officeDocument/2006/relationships/tags" Target="../tags/tag147.xml"/><Relationship Id="rId157" Type="http://schemas.openxmlformats.org/officeDocument/2006/relationships/tags" Target="../tags/tag168.xml"/><Relationship Id="rId178" Type="http://schemas.openxmlformats.org/officeDocument/2006/relationships/tags" Target="../tags/tag189.xml"/><Relationship Id="rId301" Type="http://schemas.openxmlformats.org/officeDocument/2006/relationships/tags" Target="../tags/tag312.xml"/><Relationship Id="rId322" Type="http://schemas.openxmlformats.org/officeDocument/2006/relationships/tags" Target="../tags/tag333.xml"/><Relationship Id="rId61" Type="http://schemas.openxmlformats.org/officeDocument/2006/relationships/tags" Target="../tags/tag72.xml"/><Relationship Id="rId82" Type="http://schemas.openxmlformats.org/officeDocument/2006/relationships/tags" Target="../tags/tag93.xml"/><Relationship Id="rId199" Type="http://schemas.openxmlformats.org/officeDocument/2006/relationships/tags" Target="../tags/tag210.xml"/><Relationship Id="rId203" Type="http://schemas.openxmlformats.org/officeDocument/2006/relationships/tags" Target="../tags/tag214.xml"/><Relationship Id="rId19" Type="http://schemas.openxmlformats.org/officeDocument/2006/relationships/tags" Target="../tags/tag30.xml"/><Relationship Id="rId224" Type="http://schemas.openxmlformats.org/officeDocument/2006/relationships/tags" Target="../tags/tag235.xml"/><Relationship Id="rId245" Type="http://schemas.openxmlformats.org/officeDocument/2006/relationships/tags" Target="../tags/tag256.xml"/><Relationship Id="rId266" Type="http://schemas.openxmlformats.org/officeDocument/2006/relationships/tags" Target="../tags/tag277.xml"/><Relationship Id="rId287" Type="http://schemas.openxmlformats.org/officeDocument/2006/relationships/tags" Target="../tags/tag298.xml"/><Relationship Id="rId30" Type="http://schemas.openxmlformats.org/officeDocument/2006/relationships/tags" Target="../tags/tag41.xml"/><Relationship Id="rId105" Type="http://schemas.openxmlformats.org/officeDocument/2006/relationships/tags" Target="../tags/tag116.xml"/><Relationship Id="rId126" Type="http://schemas.openxmlformats.org/officeDocument/2006/relationships/tags" Target="../tags/tag137.xml"/><Relationship Id="rId147" Type="http://schemas.openxmlformats.org/officeDocument/2006/relationships/tags" Target="../tags/tag158.xml"/><Relationship Id="rId168" Type="http://schemas.openxmlformats.org/officeDocument/2006/relationships/tags" Target="../tags/tag179.xml"/><Relationship Id="rId312" Type="http://schemas.openxmlformats.org/officeDocument/2006/relationships/tags" Target="../tags/tag323.xml"/><Relationship Id="rId333" Type="http://schemas.openxmlformats.org/officeDocument/2006/relationships/tags" Target="../tags/tag344.xml"/><Relationship Id="rId51" Type="http://schemas.openxmlformats.org/officeDocument/2006/relationships/tags" Target="../tags/tag62.xml"/><Relationship Id="rId72" Type="http://schemas.openxmlformats.org/officeDocument/2006/relationships/tags" Target="../tags/tag83.xml"/><Relationship Id="rId93" Type="http://schemas.openxmlformats.org/officeDocument/2006/relationships/tags" Target="../tags/tag104.xml"/><Relationship Id="rId189" Type="http://schemas.openxmlformats.org/officeDocument/2006/relationships/tags" Target="../tags/tag200.xml"/><Relationship Id="rId3" Type="http://schemas.openxmlformats.org/officeDocument/2006/relationships/tags" Target="../tags/tag14.xml"/><Relationship Id="rId214" Type="http://schemas.openxmlformats.org/officeDocument/2006/relationships/tags" Target="../tags/tag225.xml"/><Relationship Id="rId235" Type="http://schemas.openxmlformats.org/officeDocument/2006/relationships/tags" Target="../tags/tag246.xml"/><Relationship Id="rId256" Type="http://schemas.openxmlformats.org/officeDocument/2006/relationships/tags" Target="../tags/tag267.xml"/><Relationship Id="rId277" Type="http://schemas.openxmlformats.org/officeDocument/2006/relationships/tags" Target="../tags/tag288.xml"/><Relationship Id="rId298" Type="http://schemas.openxmlformats.org/officeDocument/2006/relationships/tags" Target="../tags/tag309.xml"/><Relationship Id="rId116" Type="http://schemas.openxmlformats.org/officeDocument/2006/relationships/tags" Target="../tags/tag127.xml"/><Relationship Id="rId137" Type="http://schemas.openxmlformats.org/officeDocument/2006/relationships/tags" Target="../tags/tag148.xml"/><Relationship Id="rId158" Type="http://schemas.openxmlformats.org/officeDocument/2006/relationships/tags" Target="../tags/tag169.xml"/><Relationship Id="rId302" Type="http://schemas.openxmlformats.org/officeDocument/2006/relationships/tags" Target="../tags/tag313.xml"/><Relationship Id="rId323" Type="http://schemas.openxmlformats.org/officeDocument/2006/relationships/tags" Target="../tags/tag334.xml"/><Relationship Id="rId20" Type="http://schemas.openxmlformats.org/officeDocument/2006/relationships/tags" Target="../tags/tag31.xml"/><Relationship Id="rId41" Type="http://schemas.openxmlformats.org/officeDocument/2006/relationships/tags" Target="../tags/tag52.xml"/><Relationship Id="rId62" Type="http://schemas.openxmlformats.org/officeDocument/2006/relationships/tags" Target="../tags/tag73.xml"/><Relationship Id="rId83" Type="http://schemas.openxmlformats.org/officeDocument/2006/relationships/tags" Target="../tags/tag94.xml"/><Relationship Id="rId179" Type="http://schemas.openxmlformats.org/officeDocument/2006/relationships/tags" Target="../tags/tag190.xml"/><Relationship Id="rId190" Type="http://schemas.openxmlformats.org/officeDocument/2006/relationships/tags" Target="../tags/tag201.xml"/><Relationship Id="rId204" Type="http://schemas.openxmlformats.org/officeDocument/2006/relationships/tags" Target="../tags/tag215.xml"/><Relationship Id="rId225" Type="http://schemas.openxmlformats.org/officeDocument/2006/relationships/tags" Target="../tags/tag236.xml"/><Relationship Id="rId246" Type="http://schemas.openxmlformats.org/officeDocument/2006/relationships/tags" Target="../tags/tag257.xml"/><Relationship Id="rId267" Type="http://schemas.openxmlformats.org/officeDocument/2006/relationships/tags" Target="../tags/tag278.xml"/><Relationship Id="rId288" Type="http://schemas.openxmlformats.org/officeDocument/2006/relationships/tags" Target="../tags/tag299.xml"/><Relationship Id="rId106" Type="http://schemas.openxmlformats.org/officeDocument/2006/relationships/tags" Target="../tags/tag117.xml"/><Relationship Id="rId127" Type="http://schemas.openxmlformats.org/officeDocument/2006/relationships/tags" Target="../tags/tag138.xml"/><Relationship Id="rId313" Type="http://schemas.openxmlformats.org/officeDocument/2006/relationships/tags" Target="../tags/tag324.xml"/><Relationship Id="rId10" Type="http://schemas.openxmlformats.org/officeDocument/2006/relationships/tags" Target="../tags/tag21.xml"/><Relationship Id="rId31" Type="http://schemas.openxmlformats.org/officeDocument/2006/relationships/tags" Target="../tags/tag42.xml"/><Relationship Id="rId52" Type="http://schemas.openxmlformats.org/officeDocument/2006/relationships/tags" Target="../tags/tag63.xml"/><Relationship Id="rId73" Type="http://schemas.openxmlformats.org/officeDocument/2006/relationships/tags" Target="../tags/tag84.xml"/><Relationship Id="rId94" Type="http://schemas.openxmlformats.org/officeDocument/2006/relationships/tags" Target="../tags/tag105.xml"/><Relationship Id="rId148" Type="http://schemas.openxmlformats.org/officeDocument/2006/relationships/tags" Target="../tags/tag159.xml"/><Relationship Id="rId169" Type="http://schemas.openxmlformats.org/officeDocument/2006/relationships/tags" Target="../tags/tag180.xml"/><Relationship Id="rId334" Type="http://schemas.openxmlformats.org/officeDocument/2006/relationships/tags" Target="../tags/tag345.xml"/><Relationship Id="rId4" Type="http://schemas.openxmlformats.org/officeDocument/2006/relationships/tags" Target="../tags/tag15.xml"/><Relationship Id="rId180" Type="http://schemas.openxmlformats.org/officeDocument/2006/relationships/tags" Target="../tags/tag191.xml"/><Relationship Id="rId215" Type="http://schemas.openxmlformats.org/officeDocument/2006/relationships/tags" Target="../tags/tag226.xml"/><Relationship Id="rId236" Type="http://schemas.openxmlformats.org/officeDocument/2006/relationships/tags" Target="../tags/tag247.xml"/><Relationship Id="rId257" Type="http://schemas.openxmlformats.org/officeDocument/2006/relationships/tags" Target="../tags/tag268.xml"/><Relationship Id="rId278" Type="http://schemas.openxmlformats.org/officeDocument/2006/relationships/tags" Target="../tags/tag289.xml"/><Relationship Id="rId303" Type="http://schemas.openxmlformats.org/officeDocument/2006/relationships/tags" Target="../tags/tag314.xml"/><Relationship Id="rId42" Type="http://schemas.openxmlformats.org/officeDocument/2006/relationships/tags" Target="../tags/tag53.xml"/><Relationship Id="rId84" Type="http://schemas.openxmlformats.org/officeDocument/2006/relationships/tags" Target="../tags/tag95.xml"/><Relationship Id="rId138" Type="http://schemas.openxmlformats.org/officeDocument/2006/relationships/tags" Target="../tags/tag149.xml"/><Relationship Id="rId191" Type="http://schemas.openxmlformats.org/officeDocument/2006/relationships/tags" Target="../tags/tag202.xml"/><Relationship Id="rId205" Type="http://schemas.openxmlformats.org/officeDocument/2006/relationships/tags" Target="../tags/tag216.xml"/><Relationship Id="rId247" Type="http://schemas.openxmlformats.org/officeDocument/2006/relationships/tags" Target="../tags/tag258.xml"/><Relationship Id="rId107" Type="http://schemas.openxmlformats.org/officeDocument/2006/relationships/tags" Target="../tags/tag118.xml"/><Relationship Id="rId289" Type="http://schemas.openxmlformats.org/officeDocument/2006/relationships/tags" Target="../tags/tag300.xml"/><Relationship Id="rId11" Type="http://schemas.openxmlformats.org/officeDocument/2006/relationships/tags" Target="../tags/tag22.xml"/><Relationship Id="rId53" Type="http://schemas.openxmlformats.org/officeDocument/2006/relationships/tags" Target="../tags/tag64.xml"/><Relationship Id="rId149" Type="http://schemas.openxmlformats.org/officeDocument/2006/relationships/tags" Target="../tags/tag160.xml"/><Relationship Id="rId314" Type="http://schemas.openxmlformats.org/officeDocument/2006/relationships/tags" Target="../tags/tag325.xml"/><Relationship Id="rId95" Type="http://schemas.openxmlformats.org/officeDocument/2006/relationships/tags" Target="../tags/tag106.xml"/><Relationship Id="rId160" Type="http://schemas.openxmlformats.org/officeDocument/2006/relationships/tags" Target="../tags/tag171.xml"/><Relationship Id="rId216" Type="http://schemas.openxmlformats.org/officeDocument/2006/relationships/tags" Target="../tags/tag227.xml"/><Relationship Id="rId258" Type="http://schemas.openxmlformats.org/officeDocument/2006/relationships/tags" Target="../tags/tag269.xml"/><Relationship Id="rId22" Type="http://schemas.openxmlformats.org/officeDocument/2006/relationships/tags" Target="../tags/tag33.xml"/><Relationship Id="rId64" Type="http://schemas.openxmlformats.org/officeDocument/2006/relationships/tags" Target="../tags/tag75.xml"/><Relationship Id="rId118" Type="http://schemas.openxmlformats.org/officeDocument/2006/relationships/tags" Target="../tags/tag129.xml"/><Relationship Id="rId325" Type="http://schemas.openxmlformats.org/officeDocument/2006/relationships/tags" Target="../tags/tag336.xml"/><Relationship Id="rId171" Type="http://schemas.openxmlformats.org/officeDocument/2006/relationships/tags" Target="../tags/tag182.xml"/><Relationship Id="rId227" Type="http://schemas.openxmlformats.org/officeDocument/2006/relationships/tags" Target="../tags/tag238.xml"/><Relationship Id="rId269" Type="http://schemas.openxmlformats.org/officeDocument/2006/relationships/tags" Target="../tags/tag280.xml"/><Relationship Id="rId33" Type="http://schemas.openxmlformats.org/officeDocument/2006/relationships/tags" Target="../tags/tag44.xml"/><Relationship Id="rId129" Type="http://schemas.openxmlformats.org/officeDocument/2006/relationships/tags" Target="../tags/tag140.xml"/><Relationship Id="rId280" Type="http://schemas.openxmlformats.org/officeDocument/2006/relationships/tags" Target="../tags/tag291.xml"/><Relationship Id="rId336" Type="http://schemas.openxmlformats.org/officeDocument/2006/relationships/tags" Target="../tags/tag347.xml"/><Relationship Id="rId75" Type="http://schemas.openxmlformats.org/officeDocument/2006/relationships/tags" Target="../tags/tag86.xml"/><Relationship Id="rId140" Type="http://schemas.openxmlformats.org/officeDocument/2006/relationships/tags" Target="../tags/tag151.xml"/><Relationship Id="rId182" Type="http://schemas.openxmlformats.org/officeDocument/2006/relationships/tags" Target="../tags/tag193.xml"/><Relationship Id="rId6" Type="http://schemas.openxmlformats.org/officeDocument/2006/relationships/tags" Target="../tags/tag17.xml"/><Relationship Id="rId238" Type="http://schemas.openxmlformats.org/officeDocument/2006/relationships/tags" Target="../tags/tag249.xml"/><Relationship Id="rId291" Type="http://schemas.openxmlformats.org/officeDocument/2006/relationships/tags" Target="../tags/tag302.xml"/><Relationship Id="rId305" Type="http://schemas.openxmlformats.org/officeDocument/2006/relationships/tags" Target="../tags/tag316.xml"/><Relationship Id="rId44" Type="http://schemas.openxmlformats.org/officeDocument/2006/relationships/tags" Target="../tags/tag55.xml"/><Relationship Id="rId86" Type="http://schemas.openxmlformats.org/officeDocument/2006/relationships/tags" Target="../tags/tag97.xml"/><Relationship Id="rId151" Type="http://schemas.openxmlformats.org/officeDocument/2006/relationships/tags" Target="../tags/tag162.xml"/><Relationship Id="rId193" Type="http://schemas.openxmlformats.org/officeDocument/2006/relationships/tags" Target="../tags/tag204.xml"/><Relationship Id="rId207" Type="http://schemas.openxmlformats.org/officeDocument/2006/relationships/tags" Target="../tags/tag218.xml"/><Relationship Id="rId249" Type="http://schemas.openxmlformats.org/officeDocument/2006/relationships/tags" Target="../tags/tag260.xml"/><Relationship Id="rId13" Type="http://schemas.openxmlformats.org/officeDocument/2006/relationships/tags" Target="../tags/tag24.xml"/><Relationship Id="rId109" Type="http://schemas.openxmlformats.org/officeDocument/2006/relationships/tags" Target="../tags/tag120.xml"/><Relationship Id="rId260" Type="http://schemas.openxmlformats.org/officeDocument/2006/relationships/tags" Target="../tags/tag271.xml"/><Relationship Id="rId316" Type="http://schemas.openxmlformats.org/officeDocument/2006/relationships/tags" Target="../tags/tag327.xml"/><Relationship Id="rId55" Type="http://schemas.openxmlformats.org/officeDocument/2006/relationships/tags" Target="../tags/tag66.xml"/><Relationship Id="rId97" Type="http://schemas.openxmlformats.org/officeDocument/2006/relationships/tags" Target="../tags/tag108.xml"/><Relationship Id="rId120" Type="http://schemas.openxmlformats.org/officeDocument/2006/relationships/tags" Target="../tags/tag131.xml"/><Relationship Id="rId162" Type="http://schemas.openxmlformats.org/officeDocument/2006/relationships/tags" Target="../tags/tag173.xml"/><Relationship Id="rId218" Type="http://schemas.openxmlformats.org/officeDocument/2006/relationships/tags" Target="../tags/tag229.xml"/><Relationship Id="rId271" Type="http://schemas.openxmlformats.org/officeDocument/2006/relationships/tags" Target="../tags/tag282.xml"/><Relationship Id="rId24" Type="http://schemas.openxmlformats.org/officeDocument/2006/relationships/tags" Target="../tags/tag35.xml"/><Relationship Id="rId66" Type="http://schemas.openxmlformats.org/officeDocument/2006/relationships/tags" Target="../tags/tag77.xml"/><Relationship Id="rId131" Type="http://schemas.openxmlformats.org/officeDocument/2006/relationships/tags" Target="../tags/tag142.xml"/><Relationship Id="rId327" Type="http://schemas.openxmlformats.org/officeDocument/2006/relationships/tags" Target="../tags/tag338.xml"/><Relationship Id="rId173" Type="http://schemas.openxmlformats.org/officeDocument/2006/relationships/tags" Target="../tags/tag184.xml"/><Relationship Id="rId229" Type="http://schemas.openxmlformats.org/officeDocument/2006/relationships/tags" Target="../tags/tag240.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tags" Target="../tags/tag1062.xml"/><Relationship Id="rId7" Type="http://schemas.openxmlformats.org/officeDocument/2006/relationships/chart" Target="../charts/chart24.xml"/><Relationship Id="rId2" Type="http://schemas.openxmlformats.org/officeDocument/2006/relationships/tags" Target="../tags/tag1061.xml"/><Relationship Id="rId1" Type="http://schemas.openxmlformats.org/officeDocument/2006/relationships/tags" Target="../tags/tag1060.xml"/><Relationship Id="rId6" Type="http://schemas.openxmlformats.org/officeDocument/2006/relationships/image" Target="../media/image18.emf"/><Relationship Id="rId5" Type="http://schemas.openxmlformats.org/officeDocument/2006/relationships/oleObject" Target="../embeddings/oleObject37.bin"/><Relationship Id="rId4"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tags" Target="../tags/tag1065.xml"/><Relationship Id="rId7" Type="http://schemas.openxmlformats.org/officeDocument/2006/relationships/oleObject" Target="../embeddings/oleObject38.bin"/><Relationship Id="rId2" Type="http://schemas.openxmlformats.org/officeDocument/2006/relationships/tags" Target="../tags/tag1064.xml"/><Relationship Id="rId1" Type="http://schemas.openxmlformats.org/officeDocument/2006/relationships/tags" Target="../tags/tag1063.xml"/><Relationship Id="rId6" Type="http://schemas.openxmlformats.org/officeDocument/2006/relationships/slideLayout" Target="../slideLayouts/slideLayout3.xml"/><Relationship Id="rId5" Type="http://schemas.openxmlformats.org/officeDocument/2006/relationships/tags" Target="../tags/tag1067.xml"/><Relationship Id="rId4" Type="http://schemas.openxmlformats.org/officeDocument/2006/relationships/tags" Target="../tags/tag1066.xml"/><Relationship Id="rId9" Type="http://schemas.openxmlformats.org/officeDocument/2006/relationships/chart" Target="../charts/chart25.xml"/></Relationships>
</file>

<file path=ppt/slides/_rels/slide63.xml.rels><?xml version="1.0" encoding="UTF-8" standalone="yes"?>
<Relationships xmlns="http://schemas.openxmlformats.org/package/2006/relationships"><Relationship Id="rId26" Type="http://schemas.openxmlformats.org/officeDocument/2006/relationships/tags" Target="../tags/tag1093.xml"/><Relationship Id="rId21" Type="http://schemas.openxmlformats.org/officeDocument/2006/relationships/tags" Target="../tags/tag1088.xml"/><Relationship Id="rId34" Type="http://schemas.openxmlformats.org/officeDocument/2006/relationships/tags" Target="../tags/tag1101.xml"/><Relationship Id="rId42" Type="http://schemas.openxmlformats.org/officeDocument/2006/relationships/tags" Target="../tags/tag1109.xml"/><Relationship Id="rId47" Type="http://schemas.openxmlformats.org/officeDocument/2006/relationships/tags" Target="../tags/tag1114.xml"/><Relationship Id="rId50" Type="http://schemas.openxmlformats.org/officeDocument/2006/relationships/tags" Target="../tags/tag1117.xml"/><Relationship Id="rId55" Type="http://schemas.openxmlformats.org/officeDocument/2006/relationships/tags" Target="../tags/tag1122.xml"/><Relationship Id="rId63" Type="http://schemas.openxmlformats.org/officeDocument/2006/relationships/oleObject" Target="../embeddings/oleObject39.bin"/><Relationship Id="rId7" Type="http://schemas.openxmlformats.org/officeDocument/2006/relationships/tags" Target="../tags/tag1074.xml"/><Relationship Id="rId2" Type="http://schemas.openxmlformats.org/officeDocument/2006/relationships/tags" Target="../tags/tag1069.xml"/><Relationship Id="rId16" Type="http://schemas.openxmlformats.org/officeDocument/2006/relationships/tags" Target="../tags/tag1083.xml"/><Relationship Id="rId29" Type="http://schemas.openxmlformats.org/officeDocument/2006/relationships/tags" Target="../tags/tag1096.xml"/><Relationship Id="rId11" Type="http://schemas.openxmlformats.org/officeDocument/2006/relationships/tags" Target="../tags/tag1078.xml"/><Relationship Id="rId24" Type="http://schemas.openxmlformats.org/officeDocument/2006/relationships/tags" Target="../tags/tag1091.xml"/><Relationship Id="rId32" Type="http://schemas.openxmlformats.org/officeDocument/2006/relationships/tags" Target="../tags/tag1099.xml"/><Relationship Id="rId37" Type="http://schemas.openxmlformats.org/officeDocument/2006/relationships/tags" Target="../tags/tag1104.xml"/><Relationship Id="rId40" Type="http://schemas.openxmlformats.org/officeDocument/2006/relationships/tags" Target="../tags/tag1107.xml"/><Relationship Id="rId45" Type="http://schemas.openxmlformats.org/officeDocument/2006/relationships/tags" Target="../tags/tag1112.xml"/><Relationship Id="rId53" Type="http://schemas.openxmlformats.org/officeDocument/2006/relationships/tags" Target="../tags/tag1120.xml"/><Relationship Id="rId58" Type="http://schemas.openxmlformats.org/officeDocument/2006/relationships/tags" Target="../tags/tag1125.xml"/><Relationship Id="rId66" Type="http://schemas.openxmlformats.org/officeDocument/2006/relationships/chart" Target="../charts/chart27.xml"/><Relationship Id="rId5" Type="http://schemas.openxmlformats.org/officeDocument/2006/relationships/tags" Target="../tags/tag1072.xml"/><Relationship Id="rId61" Type="http://schemas.openxmlformats.org/officeDocument/2006/relationships/tags" Target="../tags/tag1128.xml"/><Relationship Id="rId19" Type="http://schemas.openxmlformats.org/officeDocument/2006/relationships/tags" Target="../tags/tag1086.xml"/><Relationship Id="rId14" Type="http://schemas.openxmlformats.org/officeDocument/2006/relationships/tags" Target="../tags/tag1081.xml"/><Relationship Id="rId22" Type="http://schemas.openxmlformats.org/officeDocument/2006/relationships/tags" Target="../tags/tag1089.xml"/><Relationship Id="rId27" Type="http://schemas.openxmlformats.org/officeDocument/2006/relationships/tags" Target="../tags/tag1094.xml"/><Relationship Id="rId30" Type="http://schemas.openxmlformats.org/officeDocument/2006/relationships/tags" Target="../tags/tag1097.xml"/><Relationship Id="rId35" Type="http://schemas.openxmlformats.org/officeDocument/2006/relationships/tags" Target="../tags/tag1102.xml"/><Relationship Id="rId43" Type="http://schemas.openxmlformats.org/officeDocument/2006/relationships/tags" Target="../tags/tag1110.xml"/><Relationship Id="rId48" Type="http://schemas.openxmlformats.org/officeDocument/2006/relationships/tags" Target="../tags/tag1115.xml"/><Relationship Id="rId56" Type="http://schemas.openxmlformats.org/officeDocument/2006/relationships/tags" Target="../tags/tag1123.xml"/><Relationship Id="rId64" Type="http://schemas.openxmlformats.org/officeDocument/2006/relationships/image" Target="../media/image18.emf"/><Relationship Id="rId8" Type="http://schemas.openxmlformats.org/officeDocument/2006/relationships/tags" Target="../tags/tag1075.xml"/><Relationship Id="rId51" Type="http://schemas.openxmlformats.org/officeDocument/2006/relationships/tags" Target="../tags/tag1118.xml"/><Relationship Id="rId3" Type="http://schemas.openxmlformats.org/officeDocument/2006/relationships/tags" Target="../tags/tag1070.xml"/><Relationship Id="rId12" Type="http://schemas.openxmlformats.org/officeDocument/2006/relationships/tags" Target="../tags/tag1079.xml"/><Relationship Id="rId17" Type="http://schemas.openxmlformats.org/officeDocument/2006/relationships/tags" Target="../tags/tag1084.xml"/><Relationship Id="rId25" Type="http://schemas.openxmlformats.org/officeDocument/2006/relationships/tags" Target="../tags/tag1092.xml"/><Relationship Id="rId33" Type="http://schemas.openxmlformats.org/officeDocument/2006/relationships/tags" Target="../tags/tag1100.xml"/><Relationship Id="rId38" Type="http://schemas.openxmlformats.org/officeDocument/2006/relationships/tags" Target="../tags/tag1105.xml"/><Relationship Id="rId46" Type="http://schemas.openxmlformats.org/officeDocument/2006/relationships/tags" Target="../tags/tag1113.xml"/><Relationship Id="rId59" Type="http://schemas.openxmlformats.org/officeDocument/2006/relationships/tags" Target="../tags/tag1126.xml"/><Relationship Id="rId20" Type="http://schemas.openxmlformats.org/officeDocument/2006/relationships/tags" Target="../tags/tag1087.xml"/><Relationship Id="rId41" Type="http://schemas.openxmlformats.org/officeDocument/2006/relationships/tags" Target="../tags/tag1108.xml"/><Relationship Id="rId54" Type="http://schemas.openxmlformats.org/officeDocument/2006/relationships/tags" Target="../tags/tag1121.xml"/><Relationship Id="rId62" Type="http://schemas.openxmlformats.org/officeDocument/2006/relationships/slideLayout" Target="../slideLayouts/slideLayout3.xml"/><Relationship Id="rId1" Type="http://schemas.openxmlformats.org/officeDocument/2006/relationships/tags" Target="../tags/tag1068.xml"/><Relationship Id="rId6" Type="http://schemas.openxmlformats.org/officeDocument/2006/relationships/tags" Target="../tags/tag1073.xml"/><Relationship Id="rId15" Type="http://schemas.openxmlformats.org/officeDocument/2006/relationships/tags" Target="../tags/tag1082.xml"/><Relationship Id="rId23" Type="http://schemas.openxmlformats.org/officeDocument/2006/relationships/tags" Target="../tags/tag1090.xml"/><Relationship Id="rId28" Type="http://schemas.openxmlformats.org/officeDocument/2006/relationships/tags" Target="../tags/tag1095.xml"/><Relationship Id="rId36" Type="http://schemas.openxmlformats.org/officeDocument/2006/relationships/tags" Target="../tags/tag1103.xml"/><Relationship Id="rId49" Type="http://schemas.openxmlformats.org/officeDocument/2006/relationships/tags" Target="../tags/tag1116.xml"/><Relationship Id="rId57" Type="http://schemas.openxmlformats.org/officeDocument/2006/relationships/tags" Target="../tags/tag1124.xml"/><Relationship Id="rId10" Type="http://schemas.openxmlformats.org/officeDocument/2006/relationships/tags" Target="../tags/tag1077.xml"/><Relationship Id="rId31" Type="http://schemas.openxmlformats.org/officeDocument/2006/relationships/tags" Target="../tags/tag1098.xml"/><Relationship Id="rId44" Type="http://schemas.openxmlformats.org/officeDocument/2006/relationships/tags" Target="../tags/tag1111.xml"/><Relationship Id="rId52" Type="http://schemas.openxmlformats.org/officeDocument/2006/relationships/tags" Target="../tags/tag1119.xml"/><Relationship Id="rId60" Type="http://schemas.openxmlformats.org/officeDocument/2006/relationships/tags" Target="../tags/tag1127.xml"/><Relationship Id="rId65" Type="http://schemas.openxmlformats.org/officeDocument/2006/relationships/chart" Target="../charts/chart26.xml"/><Relationship Id="rId4" Type="http://schemas.openxmlformats.org/officeDocument/2006/relationships/tags" Target="../tags/tag1071.xml"/><Relationship Id="rId9" Type="http://schemas.openxmlformats.org/officeDocument/2006/relationships/tags" Target="../tags/tag1076.xml"/><Relationship Id="rId13" Type="http://schemas.openxmlformats.org/officeDocument/2006/relationships/tags" Target="../tags/tag1080.xml"/><Relationship Id="rId18" Type="http://schemas.openxmlformats.org/officeDocument/2006/relationships/tags" Target="../tags/tag1085.xml"/><Relationship Id="rId39" Type="http://schemas.openxmlformats.org/officeDocument/2006/relationships/tags" Target="../tags/tag1106.xml"/></Relationships>
</file>

<file path=ppt/slides/_rels/slide64.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3" Type="http://schemas.openxmlformats.org/officeDocument/2006/relationships/tags" Target="../tags/tag360.xml"/><Relationship Id="rId18" Type="http://schemas.openxmlformats.org/officeDocument/2006/relationships/tags" Target="../tags/tag365.xml"/><Relationship Id="rId26" Type="http://schemas.openxmlformats.org/officeDocument/2006/relationships/tags" Target="../tags/tag373.xml"/><Relationship Id="rId39" Type="http://schemas.openxmlformats.org/officeDocument/2006/relationships/tags" Target="../tags/tag386.xml"/><Relationship Id="rId21" Type="http://schemas.openxmlformats.org/officeDocument/2006/relationships/tags" Target="../tags/tag368.xml"/><Relationship Id="rId34" Type="http://schemas.openxmlformats.org/officeDocument/2006/relationships/tags" Target="../tags/tag381.xml"/><Relationship Id="rId42" Type="http://schemas.openxmlformats.org/officeDocument/2006/relationships/tags" Target="../tags/tag389.xml"/><Relationship Id="rId47" Type="http://schemas.openxmlformats.org/officeDocument/2006/relationships/slideLayout" Target="../slideLayouts/slideLayout3.xml"/><Relationship Id="rId50" Type="http://schemas.openxmlformats.org/officeDocument/2006/relationships/chart" Target="../charts/chart3.xml"/><Relationship Id="rId7" Type="http://schemas.openxmlformats.org/officeDocument/2006/relationships/tags" Target="../tags/tag354.xml"/><Relationship Id="rId2" Type="http://schemas.openxmlformats.org/officeDocument/2006/relationships/tags" Target="../tags/tag349.xml"/><Relationship Id="rId16" Type="http://schemas.openxmlformats.org/officeDocument/2006/relationships/tags" Target="../tags/tag363.xml"/><Relationship Id="rId29" Type="http://schemas.openxmlformats.org/officeDocument/2006/relationships/tags" Target="../tags/tag376.xml"/><Relationship Id="rId11" Type="http://schemas.openxmlformats.org/officeDocument/2006/relationships/tags" Target="../tags/tag358.xml"/><Relationship Id="rId24" Type="http://schemas.openxmlformats.org/officeDocument/2006/relationships/tags" Target="../tags/tag371.xml"/><Relationship Id="rId32" Type="http://schemas.openxmlformats.org/officeDocument/2006/relationships/tags" Target="../tags/tag379.xml"/><Relationship Id="rId37" Type="http://schemas.openxmlformats.org/officeDocument/2006/relationships/tags" Target="../tags/tag384.xml"/><Relationship Id="rId40" Type="http://schemas.openxmlformats.org/officeDocument/2006/relationships/tags" Target="../tags/tag387.xml"/><Relationship Id="rId45" Type="http://schemas.openxmlformats.org/officeDocument/2006/relationships/tags" Target="../tags/tag392.xml"/><Relationship Id="rId5" Type="http://schemas.openxmlformats.org/officeDocument/2006/relationships/tags" Target="../tags/tag352.xml"/><Relationship Id="rId15" Type="http://schemas.openxmlformats.org/officeDocument/2006/relationships/tags" Target="../tags/tag362.xml"/><Relationship Id="rId23" Type="http://schemas.openxmlformats.org/officeDocument/2006/relationships/tags" Target="../tags/tag370.xml"/><Relationship Id="rId28" Type="http://schemas.openxmlformats.org/officeDocument/2006/relationships/tags" Target="../tags/tag375.xml"/><Relationship Id="rId36" Type="http://schemas.openxmlformats.org/officeDocument/2006/relationships/tags" Target="../tags/tag383.xml"/><Relationship Id="rId49" Type="http://schemas.openxmlformats.org/officeDocument/2006/relationships/image" Target="../media/image18.emf"/><Relationship Id="rId10" Type="http://schemas.openxmlformats.org/officeDocument/2006/relationships/tags" Target="../tags/tag357.xml"/><Relationship Id="rId19" Type="http://schemas.openxmlformats.org/officeDocument/2006/relationships/tags" Target="../tags/tag366.xml"/><Relationship Id="rId31" Type="http://schemas.openxmlformats.org/officeDocument/2006/relationships/tags" Target="../tags/tag378.xml"/><Relationship Id="rId44" Type="http://schemas.openxmlformats.org/officeDocument/2006/relationships/tags" Target="../tags/tag391.xml"/><Relationship Id="rId4" Type="http://schemas.openxmlformats.org/officeDocument/2006/relationships/tags" Target="../tags/tag351.xml"/><Relationship Id="rId9" Type="http://schemas.openxmlformats.org/officeDocument/2006/relationships/tags" Target="../tags/tag356.xml"/><Relationship Id="rId14" Type="http://schemas.openxmlformats.org/officeDocument/2006/relationships/tags" Target="../tags/tag361.xml"/><Relationship Id="rId22" Type="http://schemas.openxmlformats.org/officeDocument/2006/relationships/tags" Target="../tags/tag369.xml"/><Relationship Id="rId27" Type="http://schemas.openxmlformats.org/officeDocument/2006/relationships/tags" Target="../tags/tag374.xml"/><Relationship Id="rId30" Type="http://schemas.openxmlformats.org/officeDocument/2006/relationships/tags" Target="../tags/tag377.xml"/><Relationship Id="rId35" Type="http://schemas.openxmlformats.org/officeDocument/2006/relationships/tags" Target="../tags/tag382.xml"/><Relationship Id="rId43" Type="http://schemas.openxmlformats.org/officeDocument/2006/relationships/tags" Target="../tags/tag390.xml"/><Relationship Id="rId48" Type="http://schemas.openxmlformats.org/officeDocument/2006/relationships/oleObject" Target="../embeddings/oleObject9.bin"/><Relationship Id="rId8" Type="http://schemas.openxmlformats.org/officeDocument/2006/relationships/tags" Target="../tags/tag355.xml"/><Relationship Id="rId51" Type="http://schemas.openxmlformats.org/officeDocument/2006/relationships/chart" Target="../charts/chart4.xml"/><Relationship Id="rId3" Type="http://schemas.openxmlformats.org/officeDocument/2006/relationships/tags" Target="../tags/tag350.xml"/><Relationship Id="rId12" Type="http://schemas.openxmlformats.org/officeDocument/2006/relationships/tags" Target="../tags/tag359.xml"/><Relationship Id="rId17" Type="http://schemas.openxmlformats.org/officeDocument/2006/relationships/tags" Target="../tags/tag364.xml"/><Relationship Id="rId25" Type="http://schemas.openxmlformats.org/officeDocument/2006/relationships/tags" Target="../tags/tag372.xml"/><Relationship Id="rId33" Type="http://schemas.openxmlformats.org/officeDocument/2006/relationships/tags" Target="../tags/tag380.xml"/><Relationship Id="rId38" Type="http://schemas.openxmlformats.org/officeDocument/2006/relationships/tags" Target="../tags/tag385.xml"/><Relationship Id="rId46" Type="http://schemas.openxmlformats.org/officeDocument/2006/relationships/tags" Target="../tags/tag393.xml"/><Relationship Id="rId20" Type="http://schemas.openxmlformats.org/officeDocument/2006/relationships/tags" Target="../tags/tag367.xml"/><Relationship Id="rId41" Type="http://schemas.openxmlformats.org/officeDocument/2006/relationships/tags" Target="../tags/tag388.xml"/><Relationship Id="rId1" Type="http://schemas.openxmlformats.org/officeDocument/2006/relationships/tags" Target="../tags/tag348.xml"/><Relationship Id="rId6" Type="http://schemas.openxmlformats.org/officeDocument/2006/relationships/tags" Target="../tags/tag353.xml"/></Relationships>
</file>

<file path=ppt/slides/_rels/slide70.xml.rels><?xml version="1.0" encoding="UTF-8" standalone="yes"?>
<Relationships xmlns="http://schemas.openxmlformats.org/package/2006/relationships"><Relationship Id="rId13" Type="http://schemas.openxmlformats.org/officeDocument/2006/relationships/tags" Target="../tags/tag1141.xml"/><Relationship Id="rId18" Type="http://schemas.openxmlformats.org/officeDocument/2006/relationships/tags" Target="../tags/tag1146.xml"/><Relationship Id="rId26" Type="http://schemas.openxmlformats.org/officeDocument/2006/relationships/tags" Target="../tags/tag1154.xml"/><Relationship Id="rId39" Type="http://schemas.openxmlformats.org/officeDocument/2006/relationships/tags" Target="../tags/tag1167.xml"/><Relationship Id="rId21" Type="http://schemas.openxmlformats.org/officeDocument/2006/relationships/tags" Target="../tags/tag1149.xml"/><Relationship Id="rId34" Type="http://schemas.openxmlformats.org/officeDocument/2006/relationships/tags" Target="../tags/tag1162.xml"/><Relationship Id="rId42" Type="http://schemas.openxmlformats.org/officeDocument/2006/relationships/tags" Target="../tags/tag1170.xml"/><Relationship Id="rId47" Type="http://schemas.openxmlformats.org/officeDocument/2006/relationships/tags" Target="../tags/tag1175.xml"/><Relationship Id="rId50" Type="http://schemas.openxmlformats.org/officeDocument/2006/relationships/slideLayout" Target="../slideLayouts/slideLayout3.xml"/><Relationship Id="rId7" Type="http://schemas.openxmlformats.org/officeDocument/2006/relationships/tags" Target="../tags/tag1135.xml"/><Relationship Id="rId2" Type="http://schemas.openxmlformats.org/officeDocument/2006/relationships/tags" Target="../tags/tag1130.xml"/><Relationship Id="rId16" Type="http://schemas.openxmlformats.org/officeDocument/2006/relationships/tags" Target="../tags/tag1144.xml"/><Relationship Id="rId29" Type="http://schemas.openxmlformats.org/officeDocument/2006/relationships/tags" Target="../tags/tag1157.xml"/><Relationship Id="rId11" Type="http://schemas.openxmlformats.org/officeDocument/2006/relationships/tags" Target="../tags/tag1139.xml"/><Relationship Id="rId24" Type="http://schemas.openxmlformats.org/officeDocument/2006/relationships/tags" Target="../tags/tag1152.xml"/><Relationship Id="rId32" Type="http://schemas.openxmlformats.org/officeDocument/2006/relationships/tags" Target="../tags/tag1160.xml"/><Relationship Id="rId37" Type="http://schemas.openxmlformats.org/officeDocument/2006/relationships/tags" Target="../tags/tag1165.xml"/><Relationship Id="rId40" Type="http://schemas.openxmlformats.org/officeDocument/2006/relationships/tags" Target="../tags/tag1168.xml"/><Relationship Id="rId45" Type="http://schemas.openxmlformats.org/officeDocument/2006/relationships/tags" Target="../tags/tag1173.xml"/><Relationship Id="rId53" Type="http://schemas.openxmlformats.org/officeDocument/2006/relationships/chart" Target="../charts/chart28.xml"/><Relationship Id="rId5" Type="http://schemas.openxmlformats.org/officeDocument/2006/relationships/tags" Target="../tags/tag1133.xml"/><Relationship Id="rId10" Type="http://schemas.openxmlformats.org/officeDocument/2006/relationships/tags" Target="../tags/tag1138.xml"/><Relationship Id="rId19" Type="http://schemas.openxmlformats.org/officeDocument/2006/relationships/tags" Target="../tags/tag1147.xml"/><Relationship Id="rId31" Type="http://schemas.openxmlformats.org/officeDocument/2006/relationships/tags" Target="../tags/tag1159.xml"/><Relationship Id="rId44" Type="http://schemas.openxmlformats.org/officeDocument/2006/relationships/tags" Target="../tags/tag1172.xml"/><Relationship Id="rId52" Type="http://schemas.openxmlformats.org/officeDocument/2006/relationships/image" Target="../media/image18.emf"/><Relationship Id="rId4" Type="http://schemas.openxmlformats.org/officeDocument/2006/relationships/tags" Target="../tags/tag1132.xml"/><Relationship Id="rId9" Type="http://schemas.openxmlformats.org/officeDocument/2006/relationships/tags" Target="../tags/tag1137.xml"/><Relationship Id="rId14" Type="http://schemas.openxmlformats.org/officeDocument/2006/relationships/tags" Target="../tags/tag1142.xml"/><Relationship Id="rId22" Type="http://schemas.openxmlformats.org/officeDocument/2006/relationships/tags" Target="../tags/tag1150.xml"/><Relationship Id="rId27" Type="http://schemas.openxmlformats.org/officeDocument/2006/relationships/tags" Target="../tags/tag1155.xml"/><Relationship Id="rId30" Type="http://schemas.openxmlformats.org/officeDocument/2006/relationships/tags" Target="../tags/tag1158.xml"/><Relationship Id="rId35" Type="http://schemas.openxmlformats.org/officeDocument/2006/relationships/tags" Target="../tags/tag1163.xml"/><Relationship Id="rId43" Type="http://schemas.openxmlformats.org/officeDocument/2006/relationships/tags" Target="../tags/tag1171.xml"/><Relationship Id="rId48" Type="http://schemas.openxmlformats.org/officeDocument/2006/relationships/tags" Target="../tags/tag1176.xml"/><Relationship Id="rId8" Type="http://schemas.openxmlformats.org/officeDocument/2006/relationships/tags" Target="../tags/tag1136.xml"/><Relationship Id="rId51" Type="http://schemas.openxmlformats.org/officeDocument/2006/relationships/oleObject" Target="../embeddings/oleObject40.bin"/><Relationship Id="rId3" Type="http://schemas.openxmlformats.org/officeDocument/2006/relationships/tags" Target="../tags/tag1131.xml"/><Relationship Id="rId12" Type="http://schemas.openxmlformats.org/officeDocument/2006/relationships/tags" Target="../tags/tag1140.xml"/><Relationship Id="rId17" Type="http://schemas.openxmlformats.org/officeDocument/2006/relationships/tags" Target="../tags/tag1145.xml"/><Relationship Id="rId25" Type="http://schemas.openxmlformats.org/officeDocument/2006/relationships/tags" Target="../tags/tag1153.xml"/><Relationship Id="rId33" Type="http://schemas.openxmlformats.org/officeDocument/2006/relationships/tags" Target="../tags/tag1161.xml"/><Relationship Id="rId38" Type="http://schemas.openxmlformats.org/officeDocument/2006/relationships/tags" Target="../tags/tag1166.xml"/><Relationship Id="rId46" Type="http://schemas.openxmlformats.org/officeDocument/2006/relationships/tags" Target="../tags/tag1174.xml"/><Relationship Id="rId20" Type="http://schemas.openxmlformats.org/officeDocument/2006/relationships/tags" Target="../tags/tag1148.xml"/><Relationship Id="rId41" Type="http://schemas.openxmlformats.org/officeDocument/2006/relationships/tags" Target="../tags/tag1169.xml"/><Relationship Id="rId54" Type="http://schemas.openxmlformats.org/officeDocument/2006/relationships/chart" Target="../charts/chart29.xml"/><Relationship Id="rId1" Type="http://schemas.openxmlformats.org/officeDocument/2006/relationships/tags" Target="../tags/tag1129.xml"/><Relationship Id="rId6" Type="http://schemas.openxmlformats.org/officeDocument/2006/relationships/tags" Target="../tags/tag1134.xml"/><Relationship Id="rId15" Type="http://schemas.openxmlformats.org/officeDocument/2006/relationships/tags" Target="../tags/tag1143.xml"/><Relationship Id="rId23" Type="http://schemas.openxmlformats.org/officeDocument/2006/relationships/tags" Target="../tags/tag1151.xml"/><Relationship Id="rId28" Type="http://schemas.openxmlformats.org/officeDocument/2006/relationships/tags" Target="../tags/tag1156.xml"/><Relationship Id="rId36" Type="http://schemas.openxmlformats.org/officeDocument/2006/relationships/tags" Target="../tags/tag1164.xml"/><Relationship Id="rId49" Type="http://schemas.openxmlformats.org/officeDocument/2006/relationships/tags" Target="../tags/tag1177.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8" Type="http://schemas.openxmlformats.org/officeDocument/2006/relationships/tags" Target="../tags/tag1185.xml"/><Relationship Id="rId13" Type="http://schemas.openxmlformats.org/officeDocument/2006/relationships/chart" Target="../charts/chart30.xml"/><Relationship Id="rId3" Type="http://schemas.openxmlformats.org/officeDocument/2006/relationships/tags" Target="../tags/tag1180.xml"/><Relationship Id="rId7" Type="http://schemas.openxmlformats.org/officeDocument/2006/relationships/tags" Target="../tags/tag1184.xml"/><Relationship Id="rId12" Type="http://schemas.openxmlformats.org/officeDocument/2006/relationships/image" Target="../media/image23.emf"/><Relationship Id="rId2" Type="http://schemas.openxmlformats.org/officeDocument/2006/relationships/tags" Target="../tags/tag1179.xml"/><Relationship Id="rId1" Type="http://schemas.openxmlformats.org/officeDocument/2006/relationships/tags" Target="../tags/tag1178.xml"/><Relationship Id="rId6" Type="http://schemas.openxmlformats.org/officeDocument/2006/relationships/tags" Target="../tags/tag1183.xml"/><Relationship Id="rId11" Type="http://schemas.openxmlformats.org/officeDocument/2006/relationships/oleObject" Target="../embeddings/oleObject41.bin"/><Relationship Id="rId5" Type="http://schemas.openxmlformats.org/officeDocument/2006/relationships/tags" Target="../tags/tag1182.xml"/><Relationship Id="rId10" Type="http://schemas.openxmlformats.org/officeDocument/2006/relationships/slideLayout" Target="../slideLayouts/slideLayout3.xml"/><Relationship Id="rId4" Type="http://schemas.openxmlformats.org/officeDocument/2006/relationships/tags" Target="../tags/tag1181.xml"/><Relationship Id="rId9" Type="http://schemas.openxmlformats.org/officeDocument/2006/relationships/tags" Target="../tags/tag1186.xml"/></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188.xml"/><Relationship Id="rId1" Type="http://schemas.openxmlformats.org/officeDocument/2006/relationships/tags" Target="../tags/tag1187.xml"/><Relationship Id="rId5" Type="http://schemas.openxmlformats.org/officeDocument/2006/relationships/image" Target="../media/image23.emf"/><Relationship Id="rId4" Type="http://schemas.openxmlformats.org/officeDocument/2006/relationships/oleObject" Target="../embeddings/oleObject42.bin"/></Relationships>
</file>

<file path=ppt/slides/_rels/slide77.xml.rels><?xml version="1.0" encoding="UTF-8" standalone="yes"?>
<Relationships xmlns="http://schemas.openxmlformats.org/package/2006/relationships"><Relationship Id="rId3" Type="http://schemas.openxmlformats.org/officeDocument/2006/relationships/oleObject" Target="../embeddings/oleObject43.bin"/><Relationship Id="rId2" Type="http://schemas.openxmlformats.org/officeDocument/2006/relationships/slideLayout" Target="../slideLayouts/slideLayout3.xml"/><Relationship Id="rId1" Type="http://schemas.openxmlformats.org/officeDocument/2006/relationships/tags" Target="../tags/tag1189.xml"/><Relationship Id="rId4" Type="http://schemas.openxmlformats.org/officeDocument/2006/relationships/image" Target="../media/image23.emf"/></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1191.xml"/><Relationship Id="rId1" Type="http://schemas.openxmlformats.org/officeDocument/2006/relationships/tags" Target="../tags/tag1190.xml"/><Relationship Id="rId5" Type="http://schemas.openxmlformats.org/officeDocument/2006/relationships/image" Target="../media/image1.emf"/><Relationship Id="rId4" Type="http://schemas.openxmlformats.org/officeDocument/2006/relationships/oleObject" Target="../embeddings/oleObject44.bin"/></Relationships>
</file>

<file path=ppt/slides/_rels/slide79.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2.xml"/><Relationship Id="rId1" Type="http://schemas.openxmlformats.org/officeDocument/2006/relationships/tags" Target="../tags/tag1192.xml"/><Relationship Id="rId4" Type="http://schemas.openxmlformats.org/officeDocument/2006/relationships/image" Target="../media/image20.emf"/></Relationships>
</file>

<file path=ppt/slides/_rels/slide8.xml.rels><?xml version="1.0" encoding="UTF-8" standalone="yes"?>
<Relationships xmlns="http://schemas.openxmlformats.org/package/2006/relationships"><Relationship Id="rId26" Type="http://schemas.openxmlformats.org/officeDocument/2006/relationships/tags" Target="../tags/tag419.xml"/><Relationship Id="rId117" Type="http://schemas.openxmlformats.org/officeDocument/2006/relationships/tags" Target="../tags/tag510.xml"/><Relationship Id="rId21" Type="http://schemas.openxmlformats.org/officeDocument/2006/relationships/tags" Target="../tags/tag414.xml"/><Relationship Id="rId42" Type="http://schemas.openxmlformats.org/officeDocument/2006/relationships/tags" Target="../tags/tag435.xml"/><Relationship Id="rId47" Type="http://schemas.openxmlformats.org/officeDocument/2006/relationships/tags" Target="../tags/tag440.xml"/><Relationship Id="rId63" Type="http://schemas.openxmlformats.org/officeDocument/2006/relationships/tags" Target="../tags/tag456.xml"/><Relationship Id="rId68" Type="http://schemas.openxmlformats.org/officeDocument/2006/relationships/tags" Target="../tags/tag461.xml"/><Relationship Id="rId84" Type="http://schemas.openxmlformats.org/officeDocument/2006/relationships/tags" Target="../tags/tag477.xml"/><Relationship Id="rId89" Type="http://schemas.openxmlformats.org/officeDocument/2006/relationships/tags" Target="../tags/tag482.xml"/><Relationship Id="rId112" Type="http://schemas.openxmlformats.org/officeDocument/2006/relationships/tags" Target="../tags/tag505.xml"/><Relationship Id="rId16" Type="http://schemas.openxmlformats.org/officeDocument/2006/relationships/tags" Target="../tags/tag409.xml"/><Relationship Id="rId107" Type="http://schemas.openxmlformats.org/officeDocument/2006/relationships/tags" Target="../tags/tag500.xml"/><Relationship Id="rId11" Type="http://schemas.openxmlformats.org/officeDocument/2006/relationships/tags" Target="../tags/tag404.xml"/><Relationship Id="rId32" Type="http://schemas.openxmlformats.org/officeDocument/2006/relationships/tags" Target="../tags/tag425.xml"/><Relationship Id="rId37" Type="http://schemas.openxmlformats.org/officeDocument/2006/relationships/tags" Target="../tags/tag430.xml"/><Relationship Id="rId53" Type="http://schemas.openxmlformats.org/officeDocument/2006/relationships/tags" Target="../tags/tag446.xml"/><Relationship Id="rId58" Type="http://schemas.openxmlformats.org/officeDocument/2006/relationships/tags" Target="../tags/tag451.xml"/><Relationship Id="rId74" Type="http://schemas.openxmlformats.org/officeDocument/2006/relationships/tags" Target="../tags/tag467.xml"/><Relationship Id="rId79" Type="http://schemas.openxmlformats.org/officeDocument/2006/relationships/tags" Target="../tags/tag472.xml"/><Relationship Id="rId102" Type="http://schemas.openxmlformats.org/officeDocument/2006/relationships/tags" Target="../tags/tag495.xml"/><Relationship Id="rId5" Type="http://schemas.openxmlformats.org/officeDocument/2006/relationships/tags" Target="../tags/tag398.xml"/><Relationship Id="rId90" Type="http://schemas.openxmlformats.org/officeDocument/2006/relationships/tags" Target="../tags/tag483.xml"/><Relationship Id="rId95" Type="http://schemas.openxmlformats.org/officeDocument/2006/relationships/tags" Target="../tags/tag488.xml"/><Relationship Id="rId22" Type="http://schemas.openxmlformats.org/officeDocument/2006/relationships/tags" Target="../tags/tag415.xml"/><Relationship Id="rId27" Type="http://schemas.openxmlformats.org/officeDocument/2006/relationships/tags" Target="../tags/tag420.xml"/><Relationship Id="rId43" Type="http://schemas.openxmlformats.org/officeDocument/2006/relationships/tags" Target="../tags/tag436.xml"/><Relationship Id="rId48" Type="http://schemas.openxmlformats.org/officeDocument/2006/relationships/tags" Target="../tags/tag441.xml"/><Relationship Id="rId64" Type="http://schemas.openxmlformats.org/officeDocument/2006/relationships/tags" Target="../tags/tag457.xml"/><Relationship Id="rId69" Type="http://schemas.openxmlformats.org/officeDocument/2006/relationships/tags" Target="../tags/tag462.xml"/><Relationship Id="rId113" Type="http://schemas.openxmlformats.org/officeDocument/2006/relationships/tags" Target="../tags/tag506.xml"/><Relationship Id="rId118" Type="http://schemas.openxmlformats.org/officeDocument/2006/relationships/slideLayout" Target="../slideLayouts/slideLayout3.xml"/><Relationship Id="rId80" Type="http://schemas.openxmlformats.org/officeDocument/2006/relationships/tags" Target="../tags/tag473.xml"/><Relationship Id="rId85" Type="http://schemas.openxmlformats.org/officeDocument/2006/relationships/tags" Target="../tags/tag478.xml"/><Relationship Id="rId12" Type="http://schemas.openxmlformats.org/officeDocument/2006/relationships/tags" Target="../tags/tag405.xml"/><Relationship Id="rId17" Type="http://schemas.openxmlformats.org/officeDocument/2006/relationships/tags" Target="../tags/tag410.xml"/><Relationship Id="rId33" Type="http://schemas.openxmlformats.org/officeDocument/2006/relationships/tags" Target="../tags/tag426.xml"/><Relationship Id="rId38" Type="http://schemas.openxmlformats.org/officeDocument/2006/relationships/tags" Target="../tags/tag431.xml"/><Relationship Id="rId59" Type="http://schemas.openxmlformats.org/officeDocument/2006/relationships/tags" Target="../tags/tag452.xml"/><Relationship Id="rId103" Type="http://schemas.openxmlformats.org/officeDocument/2006/relationships/tags" Target="../tags/tag496.xml"/><Relationship Id="rId108" Type="http://schemas.openxmlformats.org/officeDocument/2006/relationships/tags" Target="../tags/tag501.xml"/><Relationship Id="rId54" Type="http://schemas.openxmlformats.org/officeDocument/2006/relationships/tags" Target="../tags/tag447.xml"/><Relationship Id="rId70" Type="http://schemas.openxmlformats.org/officeDocument/2006/relationships/tags" Target="../tags/tag463.xml"/><Relationship Id="rId75" Type="http://schemas.openxmlformats.org/officeDocument/2006/relationships/tags" Target="../tags/tag468.xml"/><Relationship Id="rId91" Type="http://schemas.openxmlformats.org/officeDocument/2006/relationships/tags" Target="../tags/tag484.xml"/><Relationship Id="rId96" Type="http://schemas.openxmlformats.org/officeDocument/2006/relationships/tags" Target="../tags/tag489.xml"/><Relationship Id="rId1" Type="http://schemas.openxmlformats.org/officeDocument/2006/relationships/tags" Target="../tags/tag394.xml"/><Relationship Id="rId6" Type="http://schemas.openxmlformats.org/officeDocument/2006/relationships/tags" Target="../tags/tag399.xml"/><Relationship Id="rId23" Type="http://schemas.openxmlformats.org/officeDocument/2006/relationships/tags" Target="../tags/tag416.xml"/><Relationship Id="rId28" Type="http://schemas.openxmlformats.org/officeDocument/2006/relationships/tags" Target="../tags/tag421.xml"/><Relationship Id="rId49" Type="http://schemas.openxmlformats.org/officeDocument/2006/relationships/tags" Target="../tags/tag442.xml"/><Relationship Id="rId114" Type="http://schemas.openxmlformats.org/officeDocument/2006/relationships/tags" Target="../tags/tag507.xml"/><Relationship Id="rId119" Type="http://schemas.openxmlformats.org/officeDocument/2006/relationships/oleObject" Target="../embeddings/oleObject10.bin"/><Relationship Id="rId44" Type="http://schemas.openxmlformats.org/officeDocument/2006/relationships/tags" Target="../tags/tag437.xml"/><Relationship Id="rId60" Type="http://schemas.openxmlformats.org/officeDocument/2006/relationships/tags" Target="../tags/tag453.xml"/><Relationship Id="rId65" Type="http://schemas.openxmlformats.org/officeDocument/2006/relationships/tags" Target="../tags/tag458.xml"/><Relationship Id="rId81" Type="http://schemas.openxmlformats.org/officeDocument/2006/relationships/tags" Target="../tags/tag474.xml"/><Relationship Id="rId86" Type="http://schemas.openxmlformats.org/officeDocument/2006/relationships/tags" Target="../tags/tag479.xml"/><Relationship Id="rId4" Type="http://schemas.openxmlformats.org/officeDocument/2006/relationships/tags" Target="../tags/tag397.xml"/><Relationship Id="rId9" Type="http://schemas.openxmlformats.org/officeDocument/2006/relationships/tags" Target="../tags/tag402.xml"/><Relationship Id="rId13" Type="http://schemas.openxmlformats.org/officeDocument/2006/relationships/tags" Target="../tags/tag406.xml"/><Relationship Id="rId18" Type="http://schemas.openxmlformats.org/officeDocument/2006/relationships/tags" Target="../tags/tag411.xml"/><Relationship Id="rId39" Type="http://schemas.openxmlformats.org/officeDocument/2006/relationships/tags" Target="../tags/tag432.xml"/><Relationship Id="rId109" Type="http://schemas.openxmlformats.org/officeDocument/2006/relationships/tags" Target="../tags/tag502.xml"/><Relationship Id="rId34" Type="http://schemas.openxmlformats.org/officeDocument/2006/relationships/tags" Target="../tags/tag427.xml"/><Relationship Id="rId50" Type="http://schemas.openxmlformats.org/officeDocument/2006/relationships/tags" Target="../tags/tag443.xml"/><Relationship Id="rId55" Type="http://schemas.openxmlformats.org/officeDocument/2006/relationships/tags" Target="../tags/tag448.xml"/><Relationship Id="rId76" Type="http://schemas.openxmlformats.org/officeDocument/2006/relationships/tags" Target="../tags/tag469.xml"/><Relationship Id="rId97" Type="http://schemas.openxmlformats.org/officeDocument/2006/relationships/tags" Target="../tags/tag490.xml"/><Relationship Id="rId104" Type="http://schemas.openxmlformats.org/officeDocument/2006/relationships/tags" Target="../tags/tag497.xml"/><Relationship Id="rId120" Type="http://schemas.openxmlformats.org/officeDocument/2006/relationships/image" Target="../media/image18.emf"/><Relationship Id="rId7" Type="http://schemas.openxmlformats.org/officeDocument/2006/relationships/tags" Target="../tags/tag400.xml"/><Relationship Id="rId71" Type="http://schemas.openxmlformats.org/officeDocument/2006/relationships/tags" Target="../tags/tag464.xml"/><Relationship Id="rId92" Type="http://schemas.openxmlformats.org/officeDocument/2006/relationships/tags" Target="../tags/tag485.xml"/><Relationship Id="rId2" Type="http://schemas.openxmlformats.org/officeDocument/2006/relationships/tags" Target="../tags/tag395.xml"/><Relationship Id="rId29" Type="http://schemas.openxmlformats.org/officeDocument/2006/relationships/tags" Target="../tags/tag422.xml"/><Relationship Id="rId24" Type="http://schemas.openxmlformats.org/officeDocument/2006/relationships/tags" Target="../tags/tag417.xml"/><Relationship Id="rId40" Type="http://schemas.openxmlformats.org/officeDocument/2006/relationships/tags" Target="../tags/tag433.xml"/><Relationship Id="rId45" Type="http://schemas.openxmlformats.org/officeDocument/2006/relationships/tags" Target="../tags/tag438.xml"/><Relationship Id="rId66" Type="http://schemas.openxmlformats.org/officeDocument/2006/relationships/tags" Target="../tags/tag459.xml"/><Relationship Id="rId87" Type="http://schemas.openxmlformats.org/officeDocument/2006/relationships/tags" Target="../tags/tag480.xml"/><Relationship Id="rId110" Type="http://schemas.openxmlformats.org/officeDocument/2006/relationships/tags" Target="../tags/tag503.xml"/><Relationship Id="rId115" Type="http://schemas.openxmlformats.org/officeDocument/2006/relationships/tags" Target="../tags/tag508.xml"/><Relationship Id="rId61" Type="http://schemas.openxmlformats.org/officeDocument/2006/relationships/tags" Target="../tags/tag454.xml"/><Relationship Id="rId82" Type="http://schemas.openxmlformats.org/officeDocument/2006/relationships/tags" Target="../tags/tag475.xml"/><Relationship Id="rId19" Type="http://schemas.openxmlformats.org/officeDocument/2006/relationships/tags" Target="../tags/tag412.xml"/><Relationship Id="rId14" Type="http://schemas.openxmlformats.org/officeDocument/2006/relationships/tags" Target="../tags/tag407.xml"/><Relationship Id="rId30" Type="http://schemas.openxmlformats.org/officeDocument/2006/relationships/tags" Target="../tags/tag423.xml"/><Relationship Id="rId35" Type="http://schemas.openxmlformats.org/officeDocument/2006/relationships/tags" Target="../tags/tag428.xml"/><Relationship Id="rId56" Type="http://schemas.openxmlformats.org/officeDocument/2006/relationships/tags" Target="../tags/tag449.xml"/><Relationship Id="rId77" Type="http://schemas.openxmlformats.org/officeDocument/2006/relationships/tags" Target="../tags/tag470.xml"/><Relationship Id="rId100" Type="http://schemas.openxmlformats.org/officeDocument/2006/relationships/tags" Target="../tags/tag493.xml"/><Relationship Id="rId105" Type="http://schemas.openxmlformats.org/officeDocument/2006/relationships/tags" Target="../tags/tag498.xml"/><Relationship Id="rId8" Type="http://schemas.openxmlformats.org/officeDocument/2006/relationships/tags" Target="../tags/tag401.xml"/><Relationship Id="rId51" Type="http://schemas.openxmlformats.org/officeDocument/2006/relationships/tags" Target="../tags/tag444.xml"/><Relationship Id="rId72" Type="http://schemas.openxmlformats.org/officeDocument/2006/relationships/tags" Target="../tags/tag465.xml"/><Relationship Id="rId93" Type="http://schemas.openxmlformats.org/officeDocument/2006/relationships/tags" Target="../tags/tag486.xml"/><Relationship Id="rId98" Type="http://schemas.openxmlformats.org/officeDocument/2006/relationships/tags" Target="../tags/tag491.xml"/><Relationship Id="rId121" Type="http://schemas.openxmlformats.org/officeDocument/2006/relationships/chart" Target="../charts/chart5.xml"/><Relationship Id="rId3" Type="http://schemas.openxmlformats.org/officeDocument/2006/relationships/tags" Target="../tags/tag396.xml"/><Relationship Id="rId25" Type="http://schemas.openxmlformats.org/officeDocument/2006/relationships/tags" Target="../tags/tag418.xml"/><Relationship Id="rId46" Type="http://schemas.openxmlformats.org/officeDocument/2006/relationships/tags" Target="../tags/tag439.xml"/><Relationship Id="rId67" Type="http://schemas.openxmlformats.org/officeDocument/2006/relationships/tags" Target="../tags/tag460.xml"/><Relationship Id="rId116" Type="http://schemas.openxmlformats.org/officeDocument/2006/relationships/tags" Target="../tags/tag509.xml"/><Relationship Id="rId20" Type="http://schemas.openxmlformats.org/officeDocument/2006/relationships/tags" Target="../tags/tag413.xml"/><Relationship Id="rId41" Type="http://schemas.openxmlformats.org/officeDocument/2006/relationships/tags" Target="../tags/tag434.xml"/><Relationship Id="rId62" Type="http://schemas.openxmlformats.org/officeDocument/2006/relationships/tags" Target="../tags/tag455.xml"/><Relationship Id="rId83" Type="http://schemas.openxmlformats.org/officeDocument/2006/relationships/tags" Target="../tags/tag476.xml"/><Relationship Id="rId88" Type="http://schemas.openxmlformats.org/officeDocument/2006/relationships/tags" Target="../tags/tag481.xml"/><Relationship Id="rId111" Type="http://schemas.openxmlformats.org/officeDocument/2006/relationships/tags" Target="../tags/tag504.xml"/><Relationship Id="rId15" Type="http://schemas.openxmlformats.org/officeDocument/2006/relationships/tags" Target="../tags/tag408.xml"/><Relationship Id="rId36" Type="http://schemas.openxmlformats.org/officeDocument/2006/relationships/tags" Target="../tags/tag429.xml"/><Relationship Id="rId57" Type="http://schemas.openxmlformats.org/officeDocument/2006/relationships/tags" Target="../tags/tag450.xml"/><Relationship Id="rId106" Type="http://schemas.openxmlformats.org/officeDocument/2006/relationships/tags" Target="../tags/tag499.xml"/><Relationship Id="rId10" Type="http://schemas.openxmlformats.org/officeDocument/2006/relationships/tags" Target="../tags/tag403.xml"/><Relationship Id="rId31" Type="http://schemas.openxmlformats.org/officeDocument/2006/relationships/tags" Target="../tags/tag424.xml"/><Relationship Id="rId52" Type="http://schemas.openxmlformats.org/officeDocument/2006/relationships/tags" Target="../tags/tag445.xml"/><Relationship Id="rId73" Type="http://schemas.openxmlformats.org/officeDocument/2006/relationships/tags" Target="../tags/tag466.xml"/><Relationship Id="rId78" Type="http://schemas.openxmlformats.org/officeDocument/2006/relationships/tags" Target="../tags/tag471.xml"/><Relationship Id="rId94" Type="http://schemas.openxmlformats.org/officeDocument/2006/relationships/tags" Target="../tags/tag487.xml"/><Relationship Id="rId99" Type="http://schemas.openxmlformats.org/officeDocument/2006/relationships/tags" Target="../tags/tag492.xml"/><Relationship Id="rId101" Type="http://schemas.openxmlformats.org/officeDocument/2006/relationships/tags" Target="../tags/tag494.xml"/><Relationship Id="rId122" Type="http://schemas.openxmlformats.org/officeDocument/2006/relationships/chart" Target="../charts/chart6.xml"/></Relationships>
</file>

<file path=ppt/slides/_rels/slide80.xml.rels><?xml version="1.0" encoding="UTF-8" standalone="yes"?>
<Relationships xmlns="http://schemas.openxmlformats.org/package/2006/relationships"><Relationship Id="rId3" Type="http://schemas.openxmlformats.org/officeDocument/2006/relationships/oleObject" Target="../embeddings/oleObject46.bin"/><Relationship Id="rId2" Type="http://schemas.openxmlformats.org/officeDocument/2006/relationships/slideLayout" Target="../slideLayouts/slideLayout3.xml"/><Relationship Id="rId1" Type="http://schemas.openxmlformats.org/officeDocument/2006/relationships/tags" Target="../tags/tag1193.xml"/><Relationship Id="rId4" Type="http://schemas.openxmlformats.org/officeDocument/2006/relationships/image" Target="../media/image20.emf"/></Relationships>
</file>

<file path=ppt/slides/_rels/slide81.xml.rels><?xml version="1.0" encoding="UTF-8" standalone="yes"?>
<Relationships xmlns="http://schemas.openxmlformats.org/package/2006/relationships"><Relationship Id="rId3" Type="http://schemas.openxmlformats.org/officeDocument/2006/relationships/oleObject" Target="../embeddings/oleObject47.bin"/><Relationship Id="rId2" Type="http://schemas.openxmlformats.org/officeDocument/2006/relationships/slideLayout" Target="../slideLayouts/slideLayout3.xml"/><Relationship Id="rId1" Type="http://schemas.openxmlformats.org/officeDocument/2006/relationships/tags" Target="../tags/tag1194.xml"/><Relationship Id="rId4" Type="http://schemas.openxmlformats.org/officeDocument/2006/relationships/image" Target="../media/image20.emf"/></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3.xml"/><Relationship Id="rId1" Type="http://schemas.openxmlformats.org/officeDocument/2006/relationships/tags" Target="../tags/tag1195.xml"/><Relationship Id="rId5" Type="http://schemas.openxmlformats.org/officeDocument/2006/relationships/image" Target="../media/image20.emf"/><Relationship Id="rId4" Type="http://schemas.openxmlformats.org/officeDocument/2006/relationships/oleObject" Target="../embeddings/oleObject47.bin"/></Relationships>
</file>

<file path=ppt/slides/_rels/slide83.xml.rels><?xml version="1.0" encoding="UTF-8" standalone="yes"?>
<Relationships xmlns="http://schemas.openxmlformats.org/package/2006/relationships"><Relationship Id="rId3" Type="http://schemas.openxmlformats.org/officeDocument/2006/relationships/oleObject" Target="../embeddings/oleObject48.bin"/><Relationship Id="rId2" Type="http://schemas.openxmlformats.org/officeDocument/2006/relationships/slideLayout" Target="../slideLayouts/slideLayout3.xml"/><Relationship Id="rId1" Type="http://schemas.openxmlformats.org/officeDocument/2006/relationships/tags" Target="../tags/tag1196.xml"/><Relationship Id="rId4" Type="http://schemas.openxmlformats.org/officeDocument/2006/relationships/image" Target="../media/image20.emf"/></Relationships>
</file>

<file path=ppt/slides/_rels/slide84.xml.rels><?xml version="1.0" encoding="UTF-8" standalone="yes"?>
<Relationships xmlns="http://schemas.openxmlformats.org/package/2006/relationships"><Relationship Id="rId3" Type="http://schemas.openxmlformats.org/officeDocument/2006/relationships/oleObject" Target="../embeddings/oleObject48.bin"/><Relationship Id="rId2" Type="http://schemas.openxmlformats.org/officeDocument/2006/relationships/slideLayout" Target="../slideLayouts/slideLayout3.xml"/><Relationship Id="rId1" Type="http://schemas.openxmlformats.org/officeDocument/2006/relationships/tags" Target="../tags/tag1197.xml"/><Relationship Id="rId4" Type="http://schemas.openxmlformats.org/officeDocument/2006/relationships/image" Target="../media/image20.emf"/></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8" Type="http://schemas.openxmlformats.org/officeDocument/2006/relationships/tags" Target="../tags/tag1205.xml"/><Relationship Id="rId13" Type="http://schemas.openxmlformats.org/officeDocument/2006/relationships/tags" Target="../tags/tag1210.xml"/><Relationship Id="rId18" Type="http://schemas.openxmlformats.org/officeDocument/2006/relationships/hyperlink" Target="https://www.flandersinvestmentandtrade.com/export/sites/trade/files/market_studies/Healthcare%20and%20Medical%20Sector%20in%20Thailand_publ.pdf" TargetMode="External"/><Relationship Id="rId3" Type="http://schemas.openxmlformats.org/officeDocument/2006/relationships/tags" Target="../tags/tag1200.xml"/><Relationship Id="rId7" Type="http://schemas.openxmlformats.org/officeDocument/2006/relationships/tags" Target="../tags/tag1204.xml"/><Relationship Id="rId12" Type="http://schemas.openxmlformats.org/officeDocument/2006/relationships/tags" Target="../tags/tag1209.xml"/><Relationship Id="rId17" Type="http://schemas.openxmlformats.org/officeDocument/2006/relationships/chart" Target="../charts/chart31.xml"/><Relationship Id="rId2" Type="http://schemas.openxmlformats.org/officeDocument/2006/relationships/tags" Target="../tags/tag1199.xml"/><Relationship Id="rId16" Type="http://schemas.openxmlformats.org/officeDocument/2006/relationships/image" Target="../media/image18.emf"/><Relationship Id="rId1" Type="http://schemas.openxmlformats.org/officeDocument/2006/relationships/tags" Target="../tags/tag1198.xml"/><Relationship Id="rId6" Type="http://schemas.openxmlformats.org/officeDocument/2006/relationships/tags" Target="../tags/tag1203.xml"/><Relationship Id="rId11" Type="http://schemas.openxmlformats.org/officeDocument/2006/relationships/tags" Target="../tags/tag1208.xml"/><Relationship Id="rId5" Type="http://schemas.openxmlformats.org/officeDocument/2006/relationships/tags" Target="../tags/tag1202.xml"/><Relationship Id="rId15" Type="http://schemas.openxmlformats.org/officeDocument/2006/relationships/oleObject" Target="../embeddings/oleObject49.bin"/><Relationship Id="rId10" Type="http://schemas.openxmlformats.org/officeDocument/2006/relationships/tags" Target="../tags/tag1207.xml"/><Relationship Id="rId4" Type="http://schemas.openxmlformats.org/officeDocument/2006/relationships/tags" Target="../tags/tag1201.xml"/><Relationship Id="rId9" Type="http://schemas.openxmlformats.org/officeDocument/2006/relationships/tags" Target="../tags/tag1206.xml"/><Relationship Id="rId14"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8" Type="http://schemas.openxmlformats.org/officeDocument/2006/relationships/tags" Target="../tags/tag1218.xml"/><Relationship Id="rId13" Type="http://schemas.openxmlformats.org/officeDocument/2006/relationships/slideLayout" Target="../slideLayouts/slideLayout3.xml"/><Relationship Id="rId18" Type="http://schemas.openxmlformats.org/officeDocument/2006/relationships/image" Target="../media/image28.png"/><Relationship Id="rId26" Type="http://schemas.openxmlformats.org/officeDocument/2006/relationships/image" Target="../media/image36.png"/><Relationship Id="rId3" Type="http://schemas.openxmlformats.org/officeDocument/2006/relationships/tags" Target="../tags/tag1213.xml"/><Relationship Id="rId21" Type="http://schemas.openxmlformats.org/officeDocument/2006/relationships/image" Target="../media/image31.svg"/><Relationship Id="rId7" Type="http://schemas.openxmlformats.org/officeDocument/2006/relationships/tags" Target="../tags/tag1217.xml"/><Relationship Id="rId12" Type="http://schemas.openxmlformats.org/officeDocument/2006/relationships/tags" Target="../tags/tag1222.xml"/><Relationship Id="rId17" Type="http://schemas.openxmlformats.org/officeDocument/2006/relationships/image" Target="../media/image27.svg"/><Relationship Id="rId25" Type="http://schemas.openxmlformats.org/officeDocument/2006/relationships/image" Target="../media/image35.svg"/><Relationship Id="rId2" Type="http://schemas.openxmlformats.org/officeDocument/2006/relationships/tags" Target="../tags/tag1212.xml"/><Relationship Id="rId16" Type="http://schemas.openxmlformats.org/officeDocument/2006/relationships/image" Target="../media/image26.png"/><Relationship Id="rId20" Type="http://schemas.openxmlformats.org/officeDocument/2006/relationships/image" Target="../media/image30.png"/><Relationship Id="rId29" Type="http://schemas.openxmlformats.org/officeDocument/2006/relationships/image" Target="../media/image39.svg"/><Relationship Id="rId1" Type="http://schemas.openxmlformats.org/officeDocument/2006/relationships/tags" Target="../tags/tag1211.xml"/><Relationship Id="rId6" Type="http://schemas.openxmlformats.org/officeDocument/2006/relationships/tags" Target="../tags/tag1216.xml"/><Relationship Id="rId11" Type="http://schemas.openxmlformats.org/officeDocument/2006/relationships/tags" Target="../tags/tag1221.xml"/><Relationship Id="rId24" Type="http://schemas.openxmlformats.org/officeDocument/2006/relationships/image" Target="../media/image34.png"/><Relationship Id="rId5" Type="http://schemas.openxmlformats.org/officeDocument/2006/relationships/tags" Target="../tags/tag1215.xml"/><Relationship Id="rId15" Type="http://schemas.openxmlformats.org/officeDocument/2006/relationships/image" Target="../media/image25.svg"/><Relationship Id="rId23" Type="http://schemas.openxmlformats.org/officeDocument/2006/relationships/image" Target="../media/image33.svg"/><Relationship Id="rId28" Type="http://schemas.openxmlformats.org/officeDocument/2006/relationships/image" Target="../media/image38.png"/><Relationship Id="rId10" Type="http://schemas.openxmlformats.org/officeDocument/2006/relationships/tags" Target="../tags/tag1220.xml"/><Relationship Id="rId19" Type="http://schemas.openxmlformats.org/officeDocument/2006/relationships/image" Target="../media/image29.svg"/><Relationship Id="rId31" Type="http://schemas.openxmlformats.org/officeDocument/2006/relationships/image" Target="../media/image41.svg"/><Relationship Id="rId4" Type="http://schemas.openxmlformats.org/officeDocument/2006/relationships/tags" Target="../tags/tag1214.xml"/><Relationship Id="rId9" Type="http://schemas.openxmlformats.org/officeDocument/2006/relationships/tags" Target="../tags/tag1219.xml"/><Relationship Id="rId14" Type="http://schemas.openxmlformats.org/officeDocument/2006/relationships/image" Target="../media/image24.png"/><Relationship Id="rId22" Type="http://schemas.openxmlformats.org/officeDocument/2006/relationships/image" Target="../media/image32.png"/><Relationship Id="rId27" Type="http://schemas.openxmlformats.org/officeDocument/2006/relationships/image" Target="../media/image37.svg"/><Relationship Id="rId30" Type="http://schemas.openxmlformats.org/officeDocument/2006/relationships/image" Target="../media/image40.png"/></Relationships>
</file>

<file path=ppt/slides/_rels/slide9.xml.rels><?xml version="1.0" encoding="UTF-8" standalone="yes"?>
<Relationships xmlns="http://schemas.openxmlformats.org/package/2006/relationships"><Relationship Id="rId26" Type="http://schemas.openxmlformats.org/officeDocument/2006/relationships/tags" Target="../tags/tag536.xml"/><Relationship Id="rId21" Type="http://schemas.openxmlformats.org/officeDocument/2006/relationships/tags" Target="../tags/tag531.xml"/><Relationship Id="rId42" Type="http://schemas.openxmlformats.org/officeDocument/2006/relationships/tags" Target="../tags/tag552.xml"/><Relationship Id="rId47" Type="http://schemas.openxmlformats.org/officeDocument/2006/relationships/tags" Target="../tags/tag557.xml"/><Relationship Id="rId63" Type="http://schemas.openxmlformats.org/officeDocument/2006/relationships/tags" Target="../tags/tag573.xml"/><Relationship Id="rId68" Type="http://schemas.openxmlformats.org/officeDocument/2006/relationships/tags" Target="../tags/tag578.xml"/><Relationship Id="rId16" Type="http://schemas.openxmlformats.org/officeDocument/2006/relationships/tags" Target="../tags/tag526.xml"/><Relationship Id="rId11" Type="http://schemas.openxmlformats.org/officeDocument/2006/relationships/tags" Target="../tags/tag521.xml"/><Relationship Id="rId24" Type="http://schemas.openxmlformats.org/officeDocument/2006/relationships/tags" Target="../tags/tag534.xml"/><Relationship Id="rId32" Type="http://schemas.openxmlformats.org/officeDocument/2006/relationships/tags" Target="../tags/tag542.xml"/><Relationship Id="rId37" Type="http://schemas.openxmlformats.org/officeDocument/2006/relationships/tags" Target="../tags/tag547.xml"/><Relationship Id="rId40" Type="http://schemas.openxmlformats.org/officeDocument/2006/relationships/tags" Target="../tags/tag550.xml"/><Relationship Id="rId45" Type="http://schemas.openxmlformats.org/officeDocument/2006/relationships/tags" Target="../tags/tag555.xml"/><Relationship Id="rId53" Type="http://schemas.openxmlformats.org/officeDocument/2006/relationships/tags" Target="../tags/tag563.xml"/><Relationship Id="rId58" Type="http://schemas.openxmlformats.org/officeDocument/2006/relationships/tags" Target="../tags/tag568.xml"/><Relationship Id="rId66" Type="http://schemas.openxmlformats.org/officeDocument/2006/relationships/tags" Target="../tags/tag576.xml"/><Relationship Id="rId74" Type="http://schemas.openxmlformats.org/officeDocument/2006/relationships/notesSlide" Target="../notesSlides/notesSlide4.xml"/><Relationship Id="rId5" Type="http://schemas.openxmlformats.org/officeDocument/2006/relationships/tags" Target="../tags/tag515.xml"/><Relationship Id="rId61" Type="http://schemas.openxmlformats.org/officeDocument/2006/relationships/tags" Target="../tags/tag571.xml"/><Relationship Id="rId19" Type="http://schemas.openxmlformats.org/officeDocument/2006/relationships/tags" Target="../tags/tag529.xml"/><Relationship Id="rId14" Type="http://schemas.openxmlformats.org/officeDocument/2006/relationships/tags" Target="../tags/tag524.xml"/><Relationship Id="rId22" Type="http://schemas.openxmlformats.org/officeDocument/2006/relationships/tags" Target="../tags/tag532.xml"/><Relationship Id="rId27" Type="http://schemas.openxmlformats.org/officeDocument/2006/relationships/tags" Target="../tags/tag537.xml"/><Relationship Id="rId30" Type="http://schemas.openxmlformats.org/officeDocument/2006/relationships/tags" Target="../tags/tag540.xml"/><Relationship Id="rId35" Type="http://schemas.openxmlformats.org/officeDocument/2006/relationships/tags" Target="../tags/tag545.xml"/><Relationship Id="rId43" Type="http://schemas.openxmlformats.org/officeDocument/2006/relationships/tags" Target="../tags/tag553.xml"/><Relationship Id="rId48" Type="http://schemas.openxmlformats.org/officeDocument/2006/relationships/tags" Target="../tags/tag558.xml"/><Relationship Id="rId56" Type="http://schemas.openxmlformats.org/officeDocument/2006/relationships/tags" Target="../tags/tag566.xml"/><Relationship Id="rId64" Type="http://schemas.openxmlformats.org/officeDocument/2006/relationships/tags" Target="../tags/tag574.xml"/><Relationship Id="rId69" Type="http://schemas.openxmlformats.org/officeDocument/2006/relationships/tags" Target="../tags/tag579.xml"/><Relationship Id="rId77" Type="http://schemas.openxmlformats.org/officeDocument/2006/relationships/chart" Target="../charts/chart7.xml"/><Relationship Id="rId8" Type="http://schemas.openxmlformats.org/officeDocument/2006/relationships/tags" Target="../tags/tag518.xml"/><Relationship Id="rId51" Type="http://schemas.openxmlformats.org/officeDocument/2006/relationships/tags" Target="../tags/tag561.xml"/><Relationship Id="rId72" Type="http://schemas.openxmlformats.org/officeDocument/2006/relationships/tags" Target="../tags/tag582.xml"/><Relationship Id="rId3" Type="http://schemas.openxmlformats.org/officeDocument/2006/relationships/tags" Target="../tags/tag513.xml"/><Relationship Id="rId12" Type="http://schemas.openxmlformats.org/officeDocument/2006/relationships/tags" Target="../tags/tag522.xml"/><Relationship Id="rId17" Type="http://schemas.openxmlformats.org/officeDocument/2006/relationships/tags" Target="../tags/tag527.xml"/><Relationship Id="rId25" Type="http://schemas.openxmlformats.org/officeDocument/2006/relationships/tags" Target="../tags/tag535.xml"/><Relationship Id="rId33" Type="http://schemas.openxmlformats.org/officeDocument/2006/relationships/tags" Target="../tags/tag543.xml"/><Relationship Id="rId38" Type="http://schemas.openxmlformats.org/officeDocument/2006/relationships/tags" Target="../tags/tag548.xml"/><Relationship Id="rId46" Type="http://schemas.openxmlformats.org/officeDocument/2006/relationships/tags" Target="../tags/tag556.xml"/><Relationship Id="rId59" Type="http://schemas.openxmlformats.org/officeDocument/2006/relationships/tags" Target="../tags/tag569.xml"/><Relationship Id="rId67" Type="http://schemas.openxmlformats.org/officeDocument/2006/relationships/tags" Target="../tags/tag577.xml"/><Relationship Id="rId20" Type="http://schemas.openxmlformats.org/officeDocument/2006/relationships/tags" Target="../tags/tag530.xml"/><Relationship Id="rId41" Type="http://schemas.openxmlformats.org/officeDocument/2006/relationships/tags" Target="../tags/tag551.xml"/><Relationship Id="rId54" Type="http://schemas.openxmlformats.org/officeDocument/2006/relationships/tags" Target="../tags/tag564.xml"/><Relationship Id="rId62" Type="http://schemas.openxmlformats.org/officeDocument/2006/relationships/tags" Target="../tags/tag572.xml"/><Relationship Id="rId70" Type="http://schemas.openxmlformats.org/officeDocument/2006/relationships/tags" Target="../tags/tag580.xml"/><Relationship Id="rId75" Type="http://schemas.openxmlformats.org/officeDocument/2006/relationships/oleObject" Target="../embeddings/oleObject11.bin"/><Relationship Id="rId1" Type="http://schemas.openxmlformats.org/officeDocument/2006/relationships/tags" Target="../tags/tag511.xml"/><Relationship Id="rId6" Type="http://schemas.openxmlformats.org/officeDocument/2006/relationships/tags" Target="../tags/tag516.xml"/><Relationship Id="rId15" Type="http://schemas.openxmlformats.org/officeDocument/2006/relationships/tags" Target="../tags/tag525.xml"/><Relationship Id="rId23" Type="http://schemas.openxmlformats.org/officeDocument/2006/relationships/tags" Target="../tags/tag533.xml"/><Relationship Id="rId28" Type="http://schemas.openxmlformats.org/officeDocument/2006/relationships/tags" Target="../tags/tag538.xml"/><Relationship Id="rId36" Type="http://schemas.openxmlformats.org/officeDocument/2006/relationships/tags" Target="../tags/tag546.xml"/><Relationship Id="rId49" Type="http://schemas.openxmlformats.org/officeDocument/2006/relationships/tags" Target="../tags/tag559.xml"/><Relationship Id="rId57" Type="http://schemas.openxmlformats.org/officeDocument/2006/relationships/tags" Target="../tags/tag567.xml"/><Relationship Id="rId10" Type="http://schemas.openxmlformats.org/officeDocument/2006/relationships/tags" Target="../tags/tag520.xml"/><Relationship Id="rId31" Type="http://schemas.openxmlformats.org/officeDocument/2006/relationships/tags" Target="../tags/tag541.xml"/><Relationship Id="rId44" Type="http://schemas.openxmlformats.org/officeDocument/2006/relationships/tags" Target="../tags/tag554.xml"/><Relationship Id="rId52" Type="http://schemas.openxmlformats.org/officeDocument/2006/relationships/tags" Target="../tags/tag562.xml"/><Relationship Id="rId60" Type="http://schemas.openxmlformats.org/officeDocument/2006/relationships/tags" Target="../tags/tag570.xml"/><Relationship Id="rId65" Type="http://schemas.openxmlformats.org/officeDocument/2006/relationships/tags" Target="../tags/tag575.xml"/><Relationship Id="rId73" Type="http://schemas.openxmlformats.org/officeDocument/2006/relationships/slideLayout" Target="../slideLayouts/slideLayout3.xml"/><Relationship Id="rId4" Type="http://schemas.openxmlformats.org/officeDocument/2006/relationships/tags" Target="../tags/tag514.xml"/><Relationship Id="rId9" Type="http://schemas.openxmlformats.org/officeDocument/2006/relationships/tags" Target="../tags/tag519.xml"/><Relationship Id="rId13" Type="http://schemas.openxmlformats.org/officeDocument/2006/relationships/tags" Target="../tags/tag523.xml"/><Relationship Id="rId18" Type="http://schemas.openxmlformats.org/officeDocument/2006/relationships/tags" Target="../tags/tag528.xml"/><Relationship Id="rId39" Type="http://schemas.openxmlformats.org/officeDocument/2006/relationships/tags" Target="../tags/tag549.xml"/><Relationship Id="rId34" Type="http://schemas.openxmlformats.org/officeDocument/2006/relationships/tags" Target="../tags/tag544.xml"/><Relationship Id="rId50" Type="http://schemas.openxmlformats.org/officeDocument/2006/relationships/tags" Target="../tags/tag560.xml"/><Relationship Id="rId55" Type="http://schemas.openxmlformats.org/officeDocument/2006/relationships/tags" Target="../tags/tag565.xml"/><Relationship Id="rId76" Type="http://schemas.openxmlformats.org/officeDocument/2006/relationships/image" Target="../media/image18.emf"/><Relationship Id="rId7" Type="http://schemas.openxmlformats.org/officeDocument/2006/relationships/tags" Target="../tags/tag517.xml"/><Relationship Id="rId71" Type="http://schemas.openxmlformats.org/officeDocument/2006/relationships/tags" Target="../tags/tag581.xml"/><Relationship Id="rId2" Type="http://schemas.openxmlformats.org/officeDocument/2006/relationships/tags" Target="../tags/tag512.xml"/><Relationship Id="rId29" Type="http://schemas.openxmlformats.org/officeDocument/2006/relationships/tags" Target="../tags/tag539.xml"/></Relationships>
</file>

<file path=ppt/slides/_rels/slide90.xml.rels><?xml version="1.0" encoding="UTF-8" standalone="yes"?>
<Relationships xmlns="http://schemas.openxmlformats.org/package/2006/relationships"><Relationship Id="rId13" Type="http://schemas.openxmlformats.org/officeDocument/2006/relationships/tags" Target="../tags/tag1235.xml"/><Relationship Id="rId18" Type="http://schemas.openxmlformats.org/officeDocument/2006/relationships/tags" Target="../tags/tag1240.xml"/><Relationship Id="rId26" Type="http://schemas.openxmlformats.org/officeDocument/2006/relationships/tags" Target="../tags/tag1248.xml"/><Relationship Id="rId39" Type="http://schemas.openxmlformats.org/officeDocument/2006/relationships/tags" Target="../tags/tag1261.xml"/><Relationship Id="rId21" Type="http://schemas.openxmlformats.org/officeDocument/2006/relationships/tags" Target="../tags/tag1243.xml"/><Relationship Id="rId34" Type="http://schemas.openxmlformats.org/officeDocument/2006/relationships/tags" Target="../tags/tag1256.xml"/><Relationship Id="rId42" Type="http://schemas.openxmlformats.org/officeDocument/2006/relationships/tags" Target="../tags/tag1264.xml"/><Relationship Id="rId47" Type="http://schemas.openxmlformats.org/officeDocument/2006/relationships/slideLayout" Target="../slideLayouts/slideLayout3.xml"/><Relationship Id="rId50" Type="http://schemas.openxmlformats.org/officeDocument/2006/relationships/image" Target="../media/image18.emf"/><Relationship Id="rId7" Type="http://schemas.openxmlformats.org/officeDocument/2006/relationships/tags" Target="../tags/tag1229.xml"/><Relationship Id="rId2" Type="http://schemas.openxmlformats.org/officeDocument/2006/relationships/tags" Target="../tags/tag1224.xml"/><Relationship Id="rId16" Type="http://schemas.openxmlformats.org/officeDocument/2006/relationships/tags" Target="../tags/tag1238.xml"/><Relationship Id="rId29" Type="http://schemas.openxmlformats.org/officeDocument/2006/relationships/tags" Target="../tags/tag1251.xml"/><Relationship Id="rId11" Type="http://schemas.openxmlformats.org/officeDocument/2006/relationships/tags" Target="../tags/tag1233.xml"/><Relationship Id="rId24" Type="http://schemas.openxmlformats.org/officeDocument/2006/relationships/tags" Target="../tags/tag1246.xml"/><Relationship Id="rId32" Type="http://schemas.openxmlformats.org/officeDocument/2006/relationships/tags" Target="../tags/tag1254.xml"/><Relationship Id="rId37" Type="http://schemas.openxmlformats.org/officeDocument/2006/relationships/tags" Target="../tags/tag1259.xml"/><Relationship Id="rId40" Type="http://schemas.openxmlformats.org/officeDocument/2006/relationships/tags" Target="../tags/tag1262.xml"/><Relationship Id="rId45" Type="http://schemas.openxmlformats.org/officeDocument/2006/relationships/tags" Target="../tags/tag1267.xml"/><Relationship Id="rId5" Type="http://schemas.openxmlformats.org/officeDocument/2006/relationships/tags" Target="../tags/tag1227.xml"/><Relationship Id="rId15" Type="http://schemas.openxmlformats.org/officeDocument/2006/relationships/tags" Target="../tags/tag1237.xml"/><Relationship Id="rId23" Type="http://schemas.openxmlformats.org/officeDocument/2006/relationships/tags" Target="../tags/tag1245.xml"/><Relationship Id="rId28" Type="http://schemas.openxmlformats.org/officeDocument/2006/relationships/tags" Target="../tags/tag1250.xml"/><Relationship Id="rId36" Type="http://schemas.openxmlformats.org/officeDocument/2006/relationships/tags" Target="../tags/tag1258.xml"/><Relationship Id="rId49" Type="http://schemas.openxmlformats.org/officeDocument/2006/relationships/oleObject" Target="../embeddings/oleObject50.bin"/><Relationship Id="rId10" Type="http://schemas.openxmlformats.org/officeDocument/2006/relationships/tags" Target="../tags/tag1232.xml"/><Relationship Id="rId19" Type="http://schemas.openxmlformats.org/officeDocument/2006/relationships/tags" Target="../tags/tag1241.xml"/><Relationship Id="rId31" Type="http://schemas.openxmlformats.org/officeDocument/2006/relationships/tags" Target="../tags/tag1253.xml"/><Relationship Id="rId44" Type="http://schemas.openxmlformats.org/officeDocument/2006/relationships/tags" Target="../tags/tag1266.xml"/><Relationship Id="rId4" Type="http://schemas.openxmlformats.org/officeDocument/2006/relationships/tags" Target="../tags/tag1226.xml"/><Relationship Id="rId9" Type="http://schemas.openxmlformats.org/officeDocument/2006/relationships/tags" Target="../tags/tag1231.xml"/><Relationship Id="rId14" Type="http://schemas.openxmlformats.org/officeDocument/2006/relationships/tags" Target="../tags/tag1236.xml"/><Relationship Id="rId22" Type="http://schemas.openxmlformats.org/officeDocument/2006/relationships/tags" Target="../tags/tag1244.xml"/><Relationship Id="rId27" Type="http://schemas.openxmlformats.org/officeDocument/2006/relationships/tags" Target="../tags/tag1249.xml"/><Relationship Id="rId30" Type="http://schemas.openxmlformats.org/officeDocument/2006/relationships/tags" Target="../tags/tag1252.xml"/><Relationship Id="rId35" Type="http://schemas.openxmlformats.org/officeDocument/2006/relationships/tags" Target="../tags/tag1257.xml"/><Relationship Id="rId43" Type="http://schemas.openxmlformats.org/officeDocument/2006/relationships/tags" Target="../tags/tag1265.xml"/><Relationship Id="rId48" Type="http://schemas.openxmlformats.org/officeDocument/2006/relationships/notesSlide" Target="../notesSlides/notesSlide36.xml"/><Relationship Id="rId8" Type="http://schemas.openxmlformats.org/officeDocument/2006/relationships/tags" Target="../tags/tag1230.xml"/><Relationship Id="rId51" Type="http://schemas.openxmlformats.org/officeDocument/2006/relationships/chart" Target="../charts/chart32.xml"/><Relationship Id="rId3" Type="http://schemas.openxmlformats.org/officeDocument/2006/relationships/tags" Target="../tags/tag1225.xml"/><Relationship Id="rId12" Type="http://schemas.openxmlformats.org/officeDocument/2006/relationships/tags" Target="../tags/tag1234.xml"/><Relationship Id="rId17" Type="http://schemas.openxmlformats.org/officeDocument/2006/relationships/tags" Target="../tags/tag1239.xml"/><Relationship Id="rId25" Type="http://schemas.openxmlformats.org/officeDocument/2006/relationships/tags" Target="../tags/tag1247.xml"/><Relationship Id="rId33" Type="http://schemas.openxmlformats.org/officeDocument/2006/relationships/tags" Target="../tags/tag1255.xml"/><Relationship Id="rId38" Type="http://schemas.openxmlformats.org/officeDocument/2006/relationships/tags" Target="../tags/tag1260.xml"/><Relationship Id="rId46" Type="http://schemas.openxmlformats.org/officeDocument/2006/relationships/tags" Target="../tags/tag1268.xml"/><Relationship Id="rId20" Type="http://schemas.openxmlformats.org/officeDocument/2006/relationships/tags" Target="../tags/tag1242.xml"/><Relationship Id="rId41" Type="http://schemas.openxmlformats.org/officeDocument/2006/relationships/tags" Target="../tags/tag1263.xml"/><Relationship Id="rId1" Type="http://schemas.openxmlformats.org/officeDocument/2006/relationships/tags" Target="../tags/tag1223.xml"/><Relationship Id="rId6" Type="http://schemas.openxmlformats.org/officeDocument/2006/relationships/tags" Target="../tags/tag1228.xml"/></Relationships>
</file>

<file path=ppt/slides/_rels/slide9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hyperlink" Target="https://www.who.int/publications/i/item/9789290210771" TargetMode="External"/><Relationship Id="rId2" Type="http://schemas.openxmlformats.org/officeDocument/2006/relationships/tags" Target="../tags/tag1270.xml"/><Relationship Id="rId1" Type="http://schemas.openxmlformats.org/officeDocument/2006/relationships/tags" Target="../tags/tag1269.xml"/><Relationship Id="rId6" Type="http://schemas.openxmlformats.org/officeDocument/2006/relationships/image" Target="../media/image18.emf"/><Relationship Id="rId5" Type="http://schemas.openxmlformats.org/officeDocument/2006/relationships/oleObject" Target="../embeddings/oleObject51.bin"/><Relationship Id="rId4" Type="http://schemas.openxmlformats.org/officeDocument/2006/relationships/notesSlide" Target="../notesSlides/notesSlide37.xml"/></Relationships>
</file>

<file path=ppt/slides/_rels/slide92.xml.rels><?xml version="1.0" encoding="UTF-8" standalone="yes"?>
<Relationships xmlns="http://schemas.openxmlformats.org/package/2006/relationships"><Relationship Id="rId3" Type="http://schemas.openxmlformats.org/officeDocument/2006/relationships/oleObject" Target="../embeddings/oleObject52.bin"/><Relationship Id="rId2" Type="http://schemas.openxmlformats.org/officeDocument/2006/relationships/slideLayout" Target="../slideLayouts/slideLayout3.xml"/><Relationship Id="rId1" Type="http://schemas.openxmlformats.org/officeDocument/2006/relationships/tags" Target="../tags/tag1271.xml"/><Relationship Id="rId4" Type="http://schemas.openxmlformats.org/officeDocument/2006/relationships/image" Target="../media/image42.emf"/></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プレースホルダー 5"/>
          <p:cNvSpPr>
            <a:spLocks noGrp="1"/>
          </p:cNvSpPr>
          <p:nvPr>
            <p:ph type="body" sz="quarter" idx="11"/>
          </p:nvPr>
        </p:nvSpPr>
        <p:spPr>
          <a:xfrm>
            <a:off x="3440833" y="5419963"/>
            <a:ext cx="3024336" cy="338554"/>
          </a:xfrm>
          <a:noFill/>
          <a:ln/>
          <a:extLst>
            <a:ext uri="{909E8E84-426E-40DD-AFC4-6F175D3DCCD1}">
              <a14:hiddenFill xmlns:a14="http://schemas.microsoft.com/office/drawing/2010/main">
                <a:solidFill>
                  <a:srgbClr val="FFFFFF"/>
                </a:solidFill>
              </a14:hiddenFill>
            </a:ext>
          </a:extLst>
        </p:spPr>
        <p:txBody>
          <a:bodyPr wrap="square" anchor="ctr" anchorCtr="0">
            <a:spAutoFit/>
          </a:bodyPr>
          <a:lstStyle/>
          <a:p>
            <a:r>
              <a:rPr lang="en-US" altLang="ja-JP" dirty="0">
                <a:latin typeface="+mn-lt"/>
              </a:rPr>
              <a:t>2026</a:t>
            </a:r>
            <a:r>
              <a:rPr lang="ja-JP" altLang="en-US" dirty="0">
                <a:latin typeface="+mn-lt"/>
              </a:rPr>
              <a:t>年</a:t>
            </a:r>
            <a:r>
              <a:rPr lang="en-US" altLang="ja-JP" dirty="0">
                <a:latin typeface="+mn-lt"/>
              </a:rPr>
              <a:t>3</a:t>
            </a:r>
            <a:r>
              <a:rPr lang="ja-JP" altLang="en-US" dirty="0">
                <a:latin typeface="+mn-lt"/>
              </a:rPr>
              <a:t>月</a:t>
            </a:r>
            <a:endParaRPr lang="en-US" altLang="ja-JP" dirty="0">
              <a:latin typeface="+mn-lt"/>
            </a:endParaRPr>
          </a:p>
        </p:txBody>
      </p:sp>
      <p:sp>
        <p:nvSpPr>
          <p:cNvPr id="7" name="テキスト プレースホルダー 6"/>
          <p:cNvSpPr>
            <a:spLocks noGrp="1"/>
          </p:cNvSpPr>
          <p:nvPr>
            <p:ph type="body" sz="quarter" idx="12"/>
          </p:nvPr>
        </p:nvSpPr>
        <p:spPr>
          <a:xfrm>
            <a:off x="3440833" y="5758517"/>
            <a:ext cx="3024336" cy="338554"/>
          </a:xfrm>
          <a:noFill/>
          <a:ln/>
          <a:extLst>
            <a:ext uri="{909E8E84-426E-40DD-AFC4-6F175D3DCCD1}">
              <a14:hiddenFill xmlns:a14="http://schemas.microsoft.com/office/drawing/2010/main">
                <a:solidFill>
                  <a:srgbClr val="FFFFFF"/>
                </a:solidFill>
              </a14:hiddenFill>
            </a:ext>
          </a:extLst>
        </p:spPr>
        <p:txBody>
          <a:bodyPr wrap="square" anchor="ctr" anchorCtr="0">
            <a:spAutoFit/>
          </a:bodyPr>
          <a:lstStyle/>
          <a:p>
            <a:r>
              <a:rPr lang="ja-JP" altLang="en-US" sz="1600" b="0" dirty="0">
                <a:latin typeface="+mn-lt"/>
              </a:rPr>
              <a:t>経済産業省</a:t>
            </a:r>
          </a:p>
        </p:txBody>
      </p:sp>
      <p:sp>
        <p:nvSpPr>
          <p:cNvPr id="9" name="タイトル 2"/>
          <p:cNvSpPr txBox="1">
            <a:spLocks/>
          </p:cNvSpPr>
          <p:nvPr/>
        </p:nvSpPr>
        <p:spPr bwMode="gray">
          <a:xfrm>
            <a:off x="0" y="1700808"/>
            <a:ext cx="9906000" cy="1800200"/>
          </a:xfrm>
          <a:prstGeom prst="rect">
            <a:avLst/>
          </a:prstGeom>
        </p:spPr>
        <p:txBody>
          <a:bodyPr vert="horz" lIns="91440" tIns="43193" rIns="91440" bIns="43193" rtlCol="0" anchor="ctr" anchorCtr="0">
            <a:normAutofit/>
          </a:bodyPr>
          <a:lstStyle>
            <a:lvl1pPr marL="0" marR="0" indent="0" algn="ctr" defTabSz="914400" rtl="0" eaLnBrk="1" fontAlgn="ctr" latinLnBrk="0" hangingPunct="1">
              <a:lnSpc>
                <a:spcPct val="125000"/>
              </a:lnSpc>
              <a:spcBef>
                <a:spcPct val="50000"/>
              </a:spcBef>
              <a:spcAft>
                <a:spcPts val="0"/>
              </a:spcAft>
              <a:buClrTx/>
              <a:buSzTx/>
              <a:buFontTx/>
              <a:buNone/>
              <a:tabLst/>
              <a:defRPr kumimoji="1" sz="2600" kern="1200">
                <a:solidFill>
                  <a:schemeClr val="bg1"/>
                </a:solidFill>
                <a:latin typeface="HGP創英角ｺﾞｼｯｸUB" pitchFamily="50" charset="-128"/>
                <a:ea typeface="HGP創英角ｺﾞｼｯｸUB" pitchFamily="50" charset="-128"/>
                <a:cs typeface="+mj-cs"/>
              </a:defRPr>
            </a:lvl1pPr>
          </a:lstStyle>
          <a:p>
            <a:pPr>
              <a:spcBef>
                <a:spcPts val="2400"/>
              </a:spcBef>
            </a:pPr>
            <a:r>
              <a:rPr lang="ja-JP" altLang="en-US" sz="2400" dirty="0">
                <a:solidFill>
                  <a:srgbClr val="FFFFFF"/>
                </a:solidFill>
              </a:rPr>
              <a:t>医療国際展開カントリーレポート</a:t>
            </a:r>
            <a:br>
              <a:rPr lang="en-US" altLang="ja-JP" sz="2400" dirty="0">
                <a:solidFill>
                  <a:srgbClr val="FFFFFF"/>
                </a:solidFill>
              </a:rPr>
            </a:br>
            <a:r>
              <a:rPr lang="ja-JP" altLang="en-US" sz="1600" b="1" spc="40">
                <a:solidFill>
                  <a:srgbClr val="FFFFFF"/>
                </a:solidFill>
                <a:latin typeface="ＭＳ Ｐゴシック" panose="020B0600070205080204" pitchFamily="50" charset="-128"/>
                <a:ea typeface="ＭＳ Ｐゴシック" panose="020B0600070205080204" pitchFamily="50" charset="-128"/>
              </a:rPr>
              <a:t>新興国等のヘルスケア市場環境に関する基本情報</a:t>
            </a:r>
            <a:br>
              <a:rPr lang="en-US" altLang="ja-JP" b="1" spc="40" dirty="0">
                <a:solidFill>
                  <a:srgbClr val="FFFFFF"/>
                </a:solidFill>
                <a:latin typeface="ＭＳ Ｐゴシック" panose="020B0600070205080204" pitchFamily="50" charset="-128"/>
                <a:ea typeface="ＭＳ Ｐゴシック" panose="020B0600070205080204" pitchFamily="50" charset="-128"/>
              </a:rPr>
            </a:br>
            <a:r>
              <a:rPr lang="ja-JP" altLang="en-US" sz="3600" dirty="0">
                <a:cs typeface="Arial" panose="020B0604020202020204" pitchFamily="34" charset="0"/>
              </a:rPr>
              <a:t>タイ</a:t>
            </a:r>
            <a:r>
              <a:rPr lang="ja-JP" altLang="en-US" sz="3400" dirty="0">
                <a:solidFill>
                  <a:srgbClr val="FFFFFF"/>
                </a:solidFill>
              </a:rPr>
              <a:t>編</a:t>
            </a:r>
          </a:p>
        </p:txBody>
      </p:sp>
    </p:spTree>
    <p:extLst>
      <p:ext uri="{BB962C8B-B14F-4D97-AF65-F5344CB8AC3E}">
        <p14:creationId xmlns:p14="http://schemas.microsoft.com/office/powerpoint/2010/main" val="24732220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1"/>
            </p:custDataLst>
            <p:extLst>
              <p:ext uri="{D42A27DB-BD31-4B8C-83A1-F6EECF244321}">
                <p14:modId xmlns:p14="http://schemas.microsoft.com/office/powerpoint/2010/main" val="3545204927"/>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84" imgW="360" imgH="360" progId="TCLayout.ActiveDocument.1">
                  <p:embed/>
                </p:oleObj>
              </mc:Choice>
              <mc:Fallback>
                <p:oleObj name="think-cellスライド" r:id="rId84" imgW="360" imgH="360" progId="TCLayout.ActiveDocument.1">
                  <p:embed/>
                  <p:pic>
                    <p:nvPicPr>
                      <p:cNvPr id="7" name="Object 6" hidden="1"/>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Rectangle 3"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marL="0" marR="0" lvl="0" indent="0" algn="ctr" defTabSz="914400" rtl="0" eaLnBrk="1" fontAlgn="ctr"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sym typeface="+mn-lt"/>
            </a:endParaRPr>
          </a:p>
        </p:txBody>
      </p:sp>
      <p:sp>
        <p:nvSpPr>
          <p:cNvPr id="5" name="タイトル 4"/>
          <p:cNvSpPr>
            <a:spLocks noGrp="1"/>
          </p:cNvSpPr>
          <p:nvPr>
            <p:ph type="title"/>
          </p:nvPr>
        </p:nvSpPr>
        <p:spPr>
          <a:xfrm>
            <a:off x="200471" y="238406"/>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タイ／一般概況／経済</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sz="2000" noProof="1"/>
              <a:t>インフレ</a:t>
            </a:r>
            <a:r>
              <a:rPr lang="ja-JP" altLang="en-US" sz="2000" noProof="1"/>
              <a:t>率・</a:t>
            </a:r>
            <a:r>
              <a:rPr lang="en-US" altLang="ja-JP" sz="2000" noProof="1"/>
              <a:t>為替レート</a:t>
            </a:r>
          </a:p>
        </p:txBody>
      </p:sp>
      <p:sp>
        <p:nvSpPr>
          <p:cNvPr id="25" name="テキスト ボックス 24"/>
          <p:cNvSpPr txBox="1"/>
          <p:nvPr/>
        </p:nvSpPr>
        <p:spPr>
          <a:xfrm>
            <a:off x="218521" y="6541123"/>
            <a:ext cx="5616624"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mj-lt"/>
                <a:ea typeface="ＭＳ Ｐゴシック" panose="020B0600070205080204" pitchFamily="50" charset="-128"/>
                <a:cs typeface="Arial" panose="020B0604020202020204" pitchFamily="34" charset="0"/>
              </a:rPr>
              <a:t>（出所）</a:t>
            </a:r>
            <a:r>
              <a:rPr kumimoji="1" lang="ja-JP" altLang="en-US"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国際通貨基金 （IMF） 「World Economic Outlook Database」</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kumimoji="1" lang="ja-JP" altLang="en-US" sz="800" b="0" i="0" u="none" strike="noStrike" kern="1200" cap="none" spc="0" normalizeH="0" baseline="0" noProof="0" dirty="0">
              <a:ln>
                <a:noFill/>
              </a:ln>
              <a:solidFill>
                <a:srgbClr val="000000"/>
              </a:solidFill>
              <a:effectLst/>
              <a:uLnTx/>
              <a:uFillTx/>
              <a:latin typeface="+mj-lt"/>
              <a:ea typeface="ＭＳ Ｐゴシック" panose="020B0600070205080204" pitchFamily="50" charset="-128"/>
              <a:cs typeface="Arial" panose="020B0604020202020204" pitchFamily="34" charset="0"/>
            </a:endParaRPr>
          </a:p>
        </p:txBody>
      </p:sp>
      <p:grpSp>
        <p:nvGrpSpPr>
          <p:cNvPr id="26" name="グループ化 7"/>
          <p:cNvGrpSpPr/>
          <p:nvPr/>
        </p:nvGrpSpPr>
        <p:grpSpPr>
          <a:xfrm>
            <a:off x="200471" y="1671442"/>
            <a:ext cx="4779110" cy="288032"/>
            <a:chOff x="4803500" y="2113806"/>
            <a:chExt cx="2954133" cy="288032"/>
          </a:xfrm>
        </p:grpSpPr>
        <p:cxnSp>
          <p:nvCxnSpPr>
            <p:cNvPr id="27" name="直線コネクタ 26"/>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8"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インフレ率</a:t>
              </a:r>
            </a:p>
          </p:txBody>
        </p:sp>
      </p:grpSp>
      <p:grpSp>
        <p:nvGrpSpPr>
          <p:cNvPr id="29" name="グループ化 7"/>
          <p:cNvGrpSpPr/>
          <p:nvPr/>
        </p:nvGrpSpPr>
        <p:grpSpPr>
          <a:xfrm>
            <a:off x="5169024" y="1671442"/>
            <a:ext cx="4536507" cy="288032"/>
            <a:chOff x="4803500" y="2113806"/>
            <a:chExt cx="2954133" cy="288032"/>
          </a:xfrm>
        </p:grpSpPr>
        <p:cxnSp>
          <p:nvCxnSpPr>
            <p:cNvPr id="30" name="直線コネクタ 29"/>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1"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zh-TW"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為替</a:t>
              </a:r>
              <a:r>
                <a:rPr kumimoji="1" lang="ja-JP"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レート</a:t>
              </a:r>
              <a:endParaRPr kumimoji="1" lang="zh-TW"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endParaRPr>
            </a:p>
          </p:txBody>
        </p:sp>
      </p:grpSp>
      <p:sp>
        <p:nvSpPr>
          <p:cNvPr id="33" name="テキスト ボックス 32"/>
          <p:cNvSpPr txBox="1"/>
          <p:nvPr/>
        </p:nvSpPr>
        <p:spPr>
          <a:xfrm>
            <a:off x="200472" y="1117662"/>
            <a:ext cx="9505056" cy="216662"/>
          </a:xfrm>
          <a:prstGeom prst="rect">
            <a:avLst/>
          </a:prstGeom>
          <a:noFill/>
        </p:spPr>
        <p:txBody>
          <a:bodyPr wrap="square" lIns="0" tIns="0" rIns="0" bIns="0" rtlCol="0">
            <a:spAutoFit/>
          </a:bodyPr>
          <a:lstStyle/>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原油価格の変動やサプライチェーンの混乱状況に連動し、</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2022</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年に大きく上昇し</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6.1%</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に達した。</a:t>
            </a:r>
            <a:endPar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40" name="グループ化 39"/>
          <p:cNvGrpSpPr/>
          <p:nvPr/>
        </p:nvGrpSpPr>
        <p:grpSpPr>
          <a:xfrm>
            <a:off x="3840018" y="2443977"/>
            <a:ext cx="1123556" cy="4033795"/>
            <a:chOff x="5772054" y="-215875"/>
            <a:chExt cx="1447700" cy="4063176"/>
          </a:xfrm>
        </p:grpSpPr>
        <p:sp>
          <p:nvSpPr>
            <p:cNvPr id="41" name="フリーフォーム 40"/>
            <p:cNvSpPr/>
            <p:nvPr/>
          </p:nvSpPr>
          <p:spPr>
            <a:xfrm>
              <a:off x="6610985" y="-215875"/>
              <a:ext cx="608769" cy="4027510"/>
            </a:xfrm>
            <a:custGeom>
              <a:avLst/>
              <a:gdLst>
                <a:gd name="connsiteX0" fmla="*/ 0 w 1371600"/>
                <a:gd name="connsiteY0" fmla="*/ 0 h 2099388"/>
                <a:gd name="connsiteX1" fmla="*/ 0 w 1371600"/>
                <a:gd name="connsiteY1" fmla="*/ 2099388 h 2099388"/>
                <a:gd name="connsiteX2" fmla="*/ 1371600 w 1371600"/>
                <a:gd name="connsiteY2" fmla="*/ 2099388 h 2099388"/>
              </a:gdLst>
              <a:ahLst/>
              <a:cxnLst>
                <a:cxn ang="0">
                  <a:pos x="connsiteX0" y="connsiteY0"/>
                </a:cxn>
                <a:cxn ang="0">
                  <a:pos x="connsiteX1" y="connsiteY1"/>
                </a:cxn>
                <a:cxn ang="0">
                  <a:pos x="connsiteX2" y="connsiteY2"/>
                </a:cxn>
              </a:cxnLst>
              <a:rect l="l" t="t" r="r" b="b"/>
              <a:pathLst>
                <a:path w="1371600" h="2099388">
                  <a:moveTo>
                    <a:pt x="0" y="0"/>
                  </a:moveTo>
                  <a:lnTo>
                    <a:pt x="0" y="2099388"/>
                  </a:lnTo>
                  <a:lnTo>
                    <a:pt x="1371600" y="2099388"/>
                  </a:lnTo>
                </a:path>
              </a:pathLst>
            </a:custGeom>
            <a:noFill/>
            <a:ln w="9525" cap="flat" cmpd="sng" algn="ctr">
              <a:solidFill>
                <a:srgbClr val="6A6A6A"/>
              </a:solidFill>
              <a:prstDash val="sysDash"/>
              <a:round/>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40" b="0" i="0" u="none" strike="noStrike" kern="1200" cap="none" spc="0" normalizeH="0" baseline="0">
                  <a:ln>
                    <a:noFill/>
                  </a:ln>
                  <a:solidFill>
                    <a:srgbClr val="FFFFFF"/>
                  </a:solidFill>
                  <a:effectLst/>
                  <a:uLnTx/>
                  <a:uFillTx/>
                  <a:latin typeface="Arial"/>
                  <a:ea typeface="ＭＳ Ｐゴシック"/>
                  <a:cs typeface="+mn-cs"/>
                </a:rPr>
                <a:t> </a:t>
              </a:r>
              <a:endParaRPr kumimoji="1" lang="ja-JP" altLang="en-US" sz="144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42" name="角丸四角形 41"/>
            <p:cNvSpPr/>
            <p:nvPr/>
          </p:nvSpPr>
          <p:spPr>
            <a:xfrm>
              <a:off x="5772054" y="3702236"/>
              <a:ext cx="1277562" cy="145065"/>
            </a:xfrm>
            <a:prstGeom prst="roundRect">
              <a:avLst>
                <a:gd name="adj" fmla="val 50000"/>
              </a:avLst>
            </a:prstGeom>
            <a:solidFill>
              <a:srgbClr val="F6E8C2"/>
            </a:solidFill>
            <a:ln w="9525" cap="flat" cmpd="sng" algn="ctr">
              <a:solidFill>
                <a:srgbClr val="6A6A6A"/>
              </a:solidFill>
              <a:prstDash val="solid"/>
              <a:round/>
              <a:headEnd type="none" w="med" len="med"/>
              <a:tailEnd type="none" w="med" len="med"/>
            </a:ln>
          </p:spPr>
          <p:txBody>
            <a:bodyPr wrap="non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2025以降は予測値</a:t>
              </a:r>
              <a:endPar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p:txBody>
        </p:sp>
      </p:grpSp>
      <p:graphicFrame>
        <p:nvGraphicFramePr>
          <p:cNvPr id="215" name="Chart 214">
            <a:extLst>
              <a:ext uri="{FF2B5EF4-FFF2-40B4-BE49-F238E27FC236}">
                <a16:creationId xmlns:a16="http://schemas.microsoft.com/office/drawing/2014/main" id="{F530BE93-BB11-7746-5E68-CF71A56B0810}"/>
              </a:ext>
            </a:extLst>
          </p:cNvPr>
          <p:cNvGraphicFramePr/>
          <p:nvPr>
            <p:custDataLst>
              <p:tags r:id="rId3"/>
            </p:custDataLst>
            <p:extLst>
              <p:ext uri="{D42A27DB-BD31-4B8C-83A1-F6EECF244321}">
                <p14:modId xmlns:p14="http://schemas.microsoft.com/office/powerpoint/2010/main" val="3418521707"/>
              </p:ext>
            </p:extLst>
          </p:nvPr>
        </p:nvGraphicFramePr>
        <p:xfrm>
          <a:off x="4954588" y="2266950"/>
          <a:ext cx="4767262" cy="4002088"/>
        </p:xfrm>
        <a:graphic>
          <a:graphicData uri="http://schemas.openxmlformats.org/drawingml/2006/chart">
            <c:chart xmlns:c="http://schemas.openxmlformats.org/drawingml/2006/chart" xmlns:r="http://schemas.openxmlformats.org/officeDocument/2006/relationships" r:id="rId86"/>
          </a:graphicData>
        </a:graphic>
      </p:graphicFrame>
      <p:cxnSp>
        <p:nvCxnSpPr>
          <p:cNvPr id="96" name="Straight Connector 95">
            <a:extLst>
              <a:ext uri="{FF2B5EF4-FFF2-40B4-BE49-F238E27FC236}">
                <a16:creationId xmlns:a16="http://schemas.microsoft.com/office/drawing/2014/main" id="{3EC9589D-8607-3226-82C6-1C521F2A00ED}"/>
              </a:ext>
            </a:extLst>
          </p:cNvPr>
          <p:cNvCxnSpPr>
            <a:cxnSpLocks/>
          </p:cNvCxnSpPr>
          <p:nvPr>
            <p:custDataLst>
              <p:tags r:id="rId4"/>
            </p:custDataLst>
          </p:nvPr>
        </p:nvCxnSpPr>
        <p:spPr bwMode="auto">
          <a:xfrm flipV="1">
            <a:off x="6207125" y="434498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2" name="Straight Connector 91">
            <a:extLst>
              <a:ext uri="{FF2B5EF4-FFF2-40B4-BE49-F238E27FC236}">
                <a16:creationId xmlns:a16="http://schemas.microsoft.com/office/drawing/2014/main" id="{5C9A0695-C4D1-038E-7397-DD15FE344899}"/>
              </a:ext>
            </a:extLst>
          </p:cNvPr>
          <p:cNvCxnSpPr/>
          <p:nvPr>
            <p:custDataLst>
              <p:tags r:id="rId5"/>
            </p:custDataLst>
          </p:nvPr>
        </p:nvCxnSpPr>
        <p:spPr bwMode="auto">
          <a:xfrm flipH="1">
            <a:off x="5407025" y="4214813"/>
            <a:ext cx="30163" cy="381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1" name="Straight Connector 100">
            <a:extLst>
              <a:ext uri="{FF2B5EF4-FFF2-40B4-BE49-F238E27FC236}">
                <a16:creationId xmlns:a16="http://schemas.microsoft.com/office/drawing/2014/main" id="{36A8612F-2629-FE6F-CA17-27D758B8F04E}"/>
              </a:ext>
            </a:extLst>
          </p:cNvPr>
          <p:cNvCxnSpPr>
            <a:cxnSpLocks/>
          </p:cNvCxnSpPr>
          <p:nvPr>
            <p:custDataLst>
              <p:tags r:id="rId6"/>
            </p:custDataLst>
          </p:nvPr>
        </p:nvCxnSpPr>
        <p:spPr bwMode="auto">
          <a:xfrm flipV="1">
            <a:off x="7221538" y="44386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3" name="Straight Connector 92">
            <a:extLst>
              <a:ext uri="{FF2B5EF4-FFF2-40B4-BE49-F238E27FC236}">
                <a16:creationId xmlns:a16="http://schemas.microsoft.com/office/drawing/2014/main" id="{E23E09BA-D673-F3D7-5477-1D6A07C519B7}"/>
              </a:ext>
            </a:extLst>
          </p:cNvPr>
          <p:cNvCxnSpPr>
            <a:cxnSpLocks/>
          </p:cNvCxnSpPr>
          <p:nvPr>
            <p:custDataLst>
              <p:tags r:id="rId7"/>
            </p:custDataLst>
          </p:nvPr>
        </p:nvCxnSpPr>
        <p:spPr bwMode="auto">
          <a:xfrm flipV="1">
            <a:off x="5530850" y="4335463"/>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8" name="Straight Connector 97">
            <a:extLst>
              <a:ext uri="{FF2B5EF4-FFF2-40B4-BE49-F238E27FC236}">
                <a16:creationId xmlns:a16="http://schemas.microsoft.com/office/drawing/2014/main" id="{0EE3E183-89DE-3EED-4D92-C6ED58DE1A20}"/>
              </a:ext>
            </a:extLst>
          </p:cNvPr>
          <p:cNvCxnSpPr/>
          <p:nvPr>
            <p:custDataLst>
              <p:tags r:id="rId8"/>
            </p:custDataLst>
          </p:nvPr>
        </p:nvCxnSpPr>
        <p:spPr bwMode="auto">
          <a:xfrm>
            <a:off x="6713538" y="39560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9" name="Straight Connector 128">
            <a:extLst>
              <a:ext uri="{FF2B5EF4-FFF2-40B4-BE49-F238E27FC236}">
                <a16:creationId xmlns:a16="http://schemas.microsoft.com/office/drawing/2014/main" id="{8C357FCD-51CD-54B2-E328-7E061B4A693C}"/>
              </a:ext>
            </a:extLst>
          </p:cNvPr>
          <p:cNvCxnSpPr>
            <a:cxnSpLocks/>
          </p:cNvCxnSpPr>
          <p:nvPr>
            <p:custDataLst>
              <p:tags r:id="rId9"/>
            </p:custDataLst>
          </p:nvPr>
        </p:nvCxnSpPr>
        <p:spPr bwMode="auto">
          <a:xfrm flipV="1">
            <a:off x="8404225" y="391160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4" name="Straight Connector 93">
            <a:extLst>
              <a:ext uri="{FF2B5EF4-FFF2-40B4-BE49-F238E27FC236}">
                <a16:creationId xmlns:a16="http://schemas.microsoft.com/office/drawing/2014/main" id="{535F8F53-3681-0ED9-AE85-2D7AAE3023ED}"/>
              </a:ext>
            </a:extLst>
          </p:cNvPr>
          <p:cNvCxnSpPr>
            <a:cxnSpLocks/>
          </p:cNvCxnSpPr>
          <p:nvPr>
            <p:custDataLst>
              <p:tags r:id="rId10"/>
            </p:custDataLst>
          </p:nvPr>
        </p:nvCxnSpPr>
        <p:spPr bwMode="auto">
          <a:xfrm flipV="1">
            <a:off x="5868988" y="431482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7" name="Straight Connector 96">
            <a:extLst>
              <a:ext uri="{FF2B5EF4-FFF2-40B4-BE49-F238E27FC236}">
                <a16:creationId xmlns:a16="http://schemas.microsoft.com/office/drawing/2014/main" id="{BFC49BD9-B53D-FCD4-11A5-E79C3A587362}"/>
              </a:ext>
            </a:extLst>
          </p:cNvPr>
          <p:cNvCxnSpPr/>
          <p:nvPr>
            <p:custDataLst>
              <p:tags r:id="rId11"/>
            </p:custDataLst>
          </p:nvPr>
        </p:nvCxnSpPr>
        <p:spPr bwMode="auto">
          <a:xfrm>
            <a:off x="6375400" y="395763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5" name="Straight Connector 94">
            <a:extLst>
              <a:ext uri="{FF2B5EF4-FFF2-40B4-BE49-F238E27FC236}">
                <a16:creationId xmlns:a16="http://schemas.microsoft.com/office/drawing/2014/main" id="{619E8DFE-CB63-022A-3827-2800DDCFA85B}"/>
              </a:ext>
            </a:extLst>
          </p:cNvPr>
          <p:cNvCxnSpPr/>
          <p:nvPr>
            <p:custDataLst>
              <p:tags r:id="rId12"/>
            </p:custDataLst>
          </p:nvPr>
        </p:nvCxnSpPr>
        <p:spPr bwMode="auto">
          <a:xfrm>
            <a:off x="6037263" y="422433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0" name="Straight Connector 99">
            <a:extLst>
              <a:ext uri="{FF2B5EF4-FFF2-40B4-BE49-F238E27FC236}">
                <a16:creationId xmlns:a16="http://schemas.microsoft.com/office/drawing/2014/main" id="{FBFC68D4-97C8-4E87-109F-972E625A5980}"/>
              </a:ext>
            </a:extLst>
          </p:cNvPr>
          <p:cNvCxnSpPr/>
          <p:nvPr>
            <p:custDataLst>
              <p:tags r:id="rId13"/>
            </p:custDataLst>
          </p:nvPr>
        </p:nvCxnSpPr>
        <p:spPr bwMode="auto">
          <a:xfrm>
            <a:off x="7051675" y="41719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3" name="Straight Connector 102">
            <a:extLst>
              <a:ext uri="{FF2B5EF4-FFF2-40B4-BE49-F238E27FC236}">
                <a16:creationId xmlns:a16="http://schemas.microsoft.com/office/drawing/2014/main" id="{6BD1531B-69B0-428C-C6E4-B99302519BAB}"/>
              </a:ext>
            </a:extLst>
          </p:cNvPr>
          <p:cNvCxnSpPr/>
          <p:nvPr>
            <p:custDataLst>
              <p:tags r:id="rId14"/>
            </p:custDataLst>
          </p:nvPr>
        </p:nvCxnSpPr>
        <p:spPr bwMode="auto">
          <a:xfrm>
            <a:off x="7559675" y="390048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4" name="Straight Connector 103">
            <a:extLst>
              <a:ext uri="{FF2B5EF4-FFF2-40B4-BE49-F238E27FC236}">
                <a16:creationId xmlns:a16="http://schemas.microsoft.com/office/drawing/2014/main" id="{293A3E26-0103-2D0A-20A6-F29A3765C034}"/>
              </a:ext>
            </a:extLst>
          </p:cNvPr>
          <p:cNvCxnSpPr>
            <a:cxnSpLocks/>
          </p:cNvCxnSpPr>
          <p:nvPr>
            <p:custDataLst>
              <p:tags r:id="rId15"/>
            </p:custDataLst>
          </p:nvPr>
        </p:nvCxnSpPr>
        <p:spPr bwMode="auto">
          <a:xfrm flipV="1">
            <a:off x="7727950" y="400367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6" name="Straight Connector 105">
            <a:extLst>
              <a:ext uri="{FF2B5EF4-FFF2-40B4-BE49-F238E27FC236}">
                <a16:creationId xmlns:a16="http://schemas.microsoft.com/office/drawing/2014/main" id="{798222F0-36CF-8BAC-9D41-2155479967F7}"/>
              </a:ext>
            </a:extLst>
          </p:cNvPr>
          <p:cNvCxnSpPr/>
          <p:nvPr>
            <p:custDataLst>
              <p:tags r:id="rId16"/>
            </p:custDataLst>
          </p:nvPr>
        </p:nvCxnSpPr>
        <p:spPr bwMode="auto">
          <a:xfrm>
            <a:off x="8235950" y="3808413"/>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1" name="Straight Connector 130">
            <a:extLst>
              <a:ext uri="{FF2B5EF4-FFF2-40B4-BE49-F238E27FC236}">
                <a16:creationId xmlns:a16="http://schemas.microsoft.com/office/drawing/2014/main" id="{EBC383E3-E432-D275-E512-B78F8648B976}"/>
              </a:ext>
            </a:extLst>
          </p:cNvPr>
          <p:cNvCxnSpPr/>
          <p:nvPr>
            <p:custDataLst>
              <p:tags r:id="rId17"/>
            </p:custDataLst>
          </p:nvPr>
        </p:nvCxnSpPr>
        <p:spPr bwMode="auto">
          <a:xfrm>
            <a:off x="8912225" y="3725863"/>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20" name="Text Placeholder 12"/>
          <p:cNvSpPr>
            <a:spLocks noGrp="1"/>
          </p:cNvSpPr>
          <p:nvPr>
            <p:custDataLst>
              <p:tags r:id="rId18"/>
            </p:custDataLst>
          </p:nvPr>
        </p:nvSpPr>
        <p:spPr bwMode="auto">
          <a:xfrm>
            <a:off x="614362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ACC981C-8F13-4A46-B239-260E2D84E7E4}" type="datetime'''''''''''''''''''''05'''''''''''''''''''''''''''''''''''''''">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05</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1" name="Text Placeholder 12"/>
          <p:cNvSpPr>
            <a:spLocks noGrp="1"/>
          </p:cNvSpPr>
          <p:nvPr>
            <p:custDataLst>
              <p:tags r:id="rId19"/>
            </p:custDataLst>
          </p:nvPr>
        </p:nvSpPr>
        <p:spPr bwMode="auto">
          <a:xfrm>
            <a:off x="631190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DFE1468-8323-4A2C-95B5-D5F8E645B4C9}" type="datetime'0''''''''''''6'''''''''''''''''''''''''">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06</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2" name="Text Placeholder 12"/>
          <p:cNvSpPr>
            <a:spLocks noGrp="1"/>
          </p:cNvSpPr>
          <p:nvPr>
            <p:custDataLst>
              <p:tags r:id="rId20"/>
            </p:custDataLst>
          </p:nvPr>
        </p:nvSpPr>
        <p:spPr bwMode="auto">
          <a:xfrm>
            <a:off x="6481763"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64F7D07C-EE92-42B5-87CD-B5ACFAABCAE9}" type="datetime'''''''''''''''''''''''''0''''''''''''''''''7'''''''''''''''''">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07</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3" name="Text Placeholder 12"/>
          <p:cNvSpPr>
            <a:spLocks noGrp="1"/>
          </p:cNvSpPr>
          <p:nvPr>
            <p:custDataLst>
              <p:tags r:id="rId21"/>
            </p:custDataLst>
          </p:nvPr>
        </p:nvSpPr>
        <p:spPr bwMode="auto">
          <a:xfrm>
            <a:off x="6650038"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9444A85-F576-4C1C-92AE-E7CBE74C6272}" type="datetime'''''''0''''''''''''''''''''''8'">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08</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4" name="Text Placeholder 12"/>
          <p:cNvSpPr>
            <a:spLocks noGrp="1"/>
          </p:cNvSpPr>
          <p:nvPr>
            <p:custDataLst>
              <p:tags r:id="rId22"/>
            </p:custDataLst>
          </p:nvPr>
        </p:nvSpPr>
        <p:spPr bwMode="auto">
          <a:xfrm>
            <a:off x="681990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B814E7A-D22A-49DF-996E-1EB8577A5956}" type="datetime'0''''''''''''''9'''''''''">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09</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5" name="Text Placeholder 12"/>
          <p:cNvSpPr>
            <a:spLocks noGrp="1"/>
          </p:cNvSpPr>
          <p:nvPr>
            <p:custDataLst>
              <p:tags r:id="rId23"/>
            </p:custDataLst>
          </p:nvPr>
        </p:nvSpPr>
        <p:spPr bwMode="auto">
          <a:xfrm>
            <a:off x="698817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66B5A273-F21E-45D0-8F40-D7CC137B781F}" type="datetime'1''''''''''''''''''''''''''''''''''''''0'''">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10</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5" name="Text Placeholder 12"/>
          <p:cNvSpPr>
            <a:spLocks noGrp="1"/>
          </p:cNvSpPr>
          <p:nvPr>
            <p:custDataLst>
              <p:tags r:id="rId24"/>
            </p:custDataLst>
          </p:nvPr>
        </p:nvSpPr>
        <p:spPr bwMode="auto">
          <a:xfrm>
            <a:off x="5057776" y="2192338"/>
            <a:ext cx="519113"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800" b="0" noProof="1">
                <a:solidFill>
                  <a:srgbClr val="000000"/>
                </a:solidFill>
                <a:latin typeface="Arial"/>
                <a:ea typeface="ＭＳ Ｐゴシック"/>
                <a:sym typeface="+mn-lt"/>
              </a:rPr>
              <a:t>（円/バーツ）</a:t>
            </a:r>
          </a:p>
        </p:txBody>
      </p:sp>
      <p:sp>
        <p:nvSpPr>
          <p:cNvPr id="127" name="Text Placeholder 12"/>
          <p:cNvSpPr>
            <a:spLocks noGrp="1"/>
          </p:cNvSpPr>
          <p:nvPr>
            <p:custDataLst>
              <p:tags r:id="rId25"/>
            </p:custDataLst>
          </p:nvPr>
        </p:nvSpPr>
        <p:spPr bwMode="auto">
          <a:xfrm>
            <a:off x="7326313"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D45EB3E-C9AF-4A18-953E-F45E687779BD}" type="datetime'''''''''''''''''''''''''''''''''''''''''''''1''''2'''''''''">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12</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07" name="Text Placeholder 12"/>
          <p:cNvSpPr>
            <a:spLocks noGrp="1"/>
          </p:cNvSpPr>
          <p:nvPr>
            <p:custDataLst>
              <p:tags r:id="rId26"/>
            </p:custDataLst>
          </p:nvPr>
        </p:nvSpPr>
        <p:spPr bwMode="auto">
          <a:xfrm>
            <a:off x="5240338" y="6110288"/>
            <a:ext cx="2413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DF59D6E1-F7A9-48ED-BFBC-48A0ABA3BCCA}" type="datetime'''''''''''2''''''''''''0''''''''''''''''''''''''''''00'''''">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2000</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8" name="Text Placeholder 12"/>
          <p:cNvSpPr>
            <a:spLocks noGrp="1"/>
          </p:cNvSpPr>
          <p:nvPr>
            <p:custDataLst>
              <p:tags r:id="rId27"/>
            </p:custDataLst>
          </p:nvPr>
        </p:nvSpPr>
        <p:spPr bwMode="auto">
          <a:xfrm>
            <a:off x="749617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3344439B-EDB3-47C3-9C4E-C7440BC6358C}" type="datetime'''''''''''''''''1''''''''''''''''''''3'">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13</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6" name="Text Placeholder 12"/>
          <p:cNvSpPr>
            <a:spLocks noGrp="1"/>
          </p:cNvSpPr>
          <p:nvPr>
            <p:custDataLst>
              <p:tags r:id="rId28"/>
            </p:custDataLst>
          </p:nvPr>
        </p:nvSpPr>
        <p:spPr bwMode="auto">
          <a:xfrm>
            <a:off x="546735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C0EE3D54-C7A5-4D5C-9E31-57F17480DFB2}" type="datetime'''''0''''''''''''''''''''''''''''''''1'''''''''''">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01</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08" name="Text Placeholder 12"/>
          <p:cNvSpPr>
            <a:spLocks noGrp="1"/>
          </p:cNvSpPr>
          <p:nvPr>
            <p:custDataLst>
              <p:tags r:id="rId29"/>
            </p:custDataLst>
          </p:nvPr>
        </p:nvSpPr>
        <p:spPr bwMode="auto">
          <a:xfrm>
            <a:off x="766445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7DA9CCF-D908-4D33-8872-BD548594F459}" type="datetime'''''''''''''''''''''''''''''''''''1''4'''''''''''''''''''">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14</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09" name="Text Placeholder 12"/>
          <p:cNvSpPr>
            <a:spLocks noGrp="1"/>
          </p:cNvSpPr>
          <p:nvPr>
            <p:custDataLst>
              <p:tags r:id="rId30"/>
            </p:custDataLst>
          </p:nvPr>
        </p:nvSpPr>
        <p:spPr bwMode="auto">
          <a:xfrm>
            <a:off x="7834313"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733A82C9-611D-4FBE-AAC6-B5F2AC8EA843}" type="datetime'''''''''''''''''15'''''''''''''''''''''''''">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15</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0" name="Text Placeholder 12"/>
          <p:cNvSpPr>
            <a:spLocks noGrp="1"/>
          </p:cNvSpPr>
          <p:nvPr>
            <p:custDataLst>
              <p:tags r:id="rId31"/>
            </p:custDataLst>
          </p:nvPr>
        </p:nvSpPr>
        <p:spPr bwMode="auto">
          <a:xfrm>
            <a:off x="8002588"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B356B52E-B986-41AE-8C06-187EB90FD48A}" type="datetime'''''''''''''''''''''1''''6'''''''''''''''">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16</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8" name="Text Placeholder 12"/>
          <p:cNvSpPr>
            <a:spLocks noGrp="1"/>
          </p:cNvSpPr>
          <p:nvPr>
            <p:custDataLst>
              <p:tags r:id="rId32"/>
            </p:custDataLst>
          </p:nvPr>
        </p:nvSpPr>
        <p:spPr bwMode="auto">
          <a:xfrm>
            <a:off x="5805488"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9ED87CFE-472E-43FF-96E8-B5AB68687F7E}" type="datetime'''''0''''''''''''''''''''''''''''''''''3'">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03</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1" name="Text Placeholder 12"/>
          <p:cNvSpPr>
            <a:spLocks noGrp="1"/>
          </p:cNvSpPr>
          <p:nvPr>
            <p:custDataLst>
              <p:tags r:id="rId33"/>
            </p:custDataLst>
          </p:nvPr>
        </p:nvSpPr>
        <p:spPr bwMode="auto">
          <a:xfrm>
            <a:off x="817245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46169DAA-E21E-4C22-94ED-CC513B535C05}" type="datetime'''''''''''''''''''''''1''''''''''''''''''7'''''''''''''''''">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17</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9" name="Text Placeholder 12"/>
          <p:cNvSpPr>
            <a:spLocks noGrp="1"/>
          </p:cNvSpPr>
          <p:nvPr>
            <p:custDataLst>
              <p:tags r:id="rId34"/>
            </p:custDataLst>
          </p:nvPr>
        </p:nvSpPr>
        <p:spPr bwMode="auto">
          <a:xfrm>
            <a:off x="5973763"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18543A2-3F90-4602-B822-9A51EE9A897B}" type="datetime'''''''''''''''''''''''''04'''''''''">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04</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2" name="Text Placeholder 12"/>
          <p:cNvSpPr>
            <a:spLocks noGrp="1"/>
          </p:cNvSpPr>
          <p:nvPr>
            <p:custDataLst>
              <p:tags r:id="rId35"/>
            </p:custDataLst>
          </p:nvPr>
        </p:nvSpPr>
        <p:spPr bwMode="auto">
          <a:xfrm>
            <a:off x="834072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A3DA8481-5731-47E2-9336-40312B6B3216}" type="datetime'''''''1''''''''''''''''''''''''''''''''''''''''''''8'''''''">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18</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3" name="Text Placeholder 12"/>
          <p:cNvSpPr>
            <a:spLocks noGrp="1"/>
          </p:cNvSpPr>
          <p:nvPr>
            <p:custDataLst>
              <p:tags r:id="rId36"/>
            </p:custDataLst>
          </p:nvPr>
        </p:nvSpPr>
        <p:spPr bwMode="auto">
          <a:xfrm>
            <a:off x="8510588"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6101D891-3A4F-41E2-9A4C-A8667FA45C11}" type="datetime'1''''''''''''''''''''''''''''''''''''''''9'''''''''''''''">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19</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4" name="Text Placeholder 12"/>
          <p:cNvSpPr>
            <a:spLocks noGrp="1"/>
          </p:cNvSpPr>
          <p:nvPr>
            <p:custDataLst>
              <p:tags r:id="rId37"/>
            </p:custDataLst>
          </p:nvPr>
        </p:nvSpPr>
        <p:spPr bwMode="auto">
          <a:xfrm>
            <a:off x="8678863"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BE294021-928A-4DFC-90AD-89444D3A33E9}" type="datetime'''''''''''''''''''''''''''''''''20'''''''''">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20</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17" name="Text Placeholder 12"/>
          <p:cNvSpPr>
            <a:spLocks noGrp="1"/>
          </p:cNvSpPr>
          <p:nvPr>
            <p:custDataLst>
              <p:tags r:id="rId38"/>
            </p:custDataLst>
          </p:nvPr>
        </p:nvSpPr>
        <p:spPr bwMode="auto">
          <a:xfrm>
            <a:off x="563562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7B9E1C18-88E5-4C1F-AEBC-5FF9B4161E64}" type="datetime'''''''''''''''''''0''''''''''''''''2'''''''''''">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02</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126" name="Text Placeholder 12"/>
          <p:cNvSpPr>
            <a:spLocks noGrp="1"/>
          </p:cNvSpPr>
          <p:nvPr>
            <p:custDataLst>
              <p:tags r:id="rId39"/>
            </p:custDataLst>
          </p:nvPr>
        </p:nvSpPr>
        <p:spPr bwMode="auto">
          <a:xfrm>
            <a:off x="7158038"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76399331-6690-4EF4-8DB6-BD69996AE509}" type="datetime'''''''''''''1''''''''''''''''''''''''1'">
              <a:rPr kumimoji="1" lang="ja-JP" altLang="en-US" sz="800" b="0" i="0" u="none" strike="noStrike" kern="1200" cap="none" spc="0" normalizeH="0" baseline="0" noProof="0"/>
              <a:pPr marL="0" marR="0" lvl="0" indent="0" algn="ctr" defTabSz="914400" rtl="0" eaLnBrk="1" fontAlgn="auto" latinLnBrk="0" hangingPunct="1">
                <a:lnSpc>
                  <a:spcPct val="100000"/>
                </a:lnSpc>
                <a:spcBef>
                  <a:spcPct val="0"/>
                </a:spcBef>
                <a:spcAft>
                  <a:spcPct val="0"/>
                </a:spcAft>
                <a:buClrTx/>
                <a:buSzTx/>
                <a:buFontTx/>
                <a:buNone/>
                <a:tabLst/>
                <a:defRPr/>
              </a:pPr>
              <a:t>11</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44" name="Text Placeholder 12">
            <a:extLst>
              <a:ext uri="{FF2B5EF4-FFF2-40B4-BE49-F238E27FC236}">
                <a16:creationId xmlns:a16="http://schemas.microsoft.com/office/drawing/2014/main" id="{B954D235-1BE0-8176-2225-DAA069023865}"/>
              </a:ext>
            </a:extLst>
          </p:cNvPr>
          <p:cNvSpPr>
            <a:spLocks noGrp="1"/>
          </p:cNvSpPr>
          <p:nvPr>
            <p:custDataLst>
              <p:tags r:id="rId40"/>
            </p:custDataLst>
          </p:nvPr>
        </p:nvSpPr>
        <p:spPr bwMode="auto">
          <a:xfrm>
            <a:off x="9017000"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t>23</a:t>
            </a:r>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sp>
        <p:nvSpPr>
          <p:cNvPr id="63" name="Text Placeholder 12">
            <a:extLst>
              <a:ext uri="{FF2B5EF4-FFF2-40B4-BE49-F238E27FC236}">
                <a16:creationId xmlns:a16="http://schemas.microsoft.com/office/drawing/2014/main" id="{442A5591-FAAB-AD72-0D70-ECF6F2749EDA}"/>
              </a:ext>
            </a:extLst>
          </p:cNvPr>
          <p:cNvSpPr>
            <a:spLocks noGrp="1"/>
          </p:cNvSpPr>
          <p:nvPr>
            <p:custDataLst>
              <p:tags r:id="rId41"/>
            </p:custDataLst>
          </p:nvPr>
        </p:nvSpPr>
        <p:spPr bwMode="auto">
          <a:xfrm>
            <a:off x="9199563" y="6110288"/>
            <a:ext cx="101600" cy="968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6AB9653C-A483-4AD8-A53D-9CCEC979B008}" type="datetime'2''''''''''''3'''''''''''''''''''''''''''''''''''''''''''''">
              <a:rPr kumimoji="0" lang="en-US" altLang="en-US" sz="640" b="0" smtClean="0">
                <a:solidFill>
                  <a:srgbClr val="000000"/>
                </a:solidFill>
              </a:rPr>
              <a:pPr lvl="0" algn="ctr">
                <a:spcBef>
                  <a:spcPct val="0"/>
                </a:spcBef>
                <a:spcAft>
                  <a:spcPct val="0"/>
                </a:spcAft>
                <a:defRPr/>
              </a:pPr>
              <a:t>23</a:t>
            </a:fld>
            <a:endParaRPr kumimoji="0" lang="ja-JP" altLang="en-US" sz="640" b="0" i="0" strike="noStrike" kern="1200" cap="none" spc="0" normalizeH="0" baseline="0" noProof="0" dirty="0">
              <a:ln>
                <a:noFill/>
              </a:ln>
              <a:solidFill>
                <a:srgbClr val="000000"/>
              </a:solidFill>
              <a:effectLst/>
              <a:uLnTx/>
              <a:uFillTx/>
              <a:sym typeface="+mn-lt"/>
            </a:endParaRPr>
          </a:p>
        </p:txBody>
      </p:sp>
      <p:sp>
        <p:nvSpPr>
          <p:cNvPr id="66" name="Text Placeholder 12">
            <a:extLst>
              <a:ext uri="{FF2B5EF4-FFF2-40B4-BE49-F238E27FC236}">
                <a16:creationId xmlns:a16="http://schemas.microsoft.com/office/drawing/2014/main" id="{4A6CFD9D-469D-99A0-388C-71FFE8A3FEA4}"/>
              </a:ext>
            </a:extLst>
          </p:cNvPr>
          <p:cNvSpPr>
            <a:spLocks noGrp="1"/>
          </p:cNvSpPr>
          <p:nvPr>
            <p:custDataLst>
              <p:tags r:id="rId42"/>
            </p:custDataLst>
          </p:nvPr>
        </p:nvSpPr>
        <p:spPr bwMode="auto">
          <a:xfrm>
            <a:off x="9367838" y="6110288"/>
            <a:ext cx="101600" cy="968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C8650985-5661-4D8B-8596-0FC0BD69D455}" type="datetime'2''''''''''''''''''''''''''''''''4'''''">
              <a:rPr kumimoji="0" lang="en-US" altLang="en-US" sz="640" b="0" smtClean="0">
                <a:solidFill>
                  <a:srgbClr val="000000"/>
                </a:solidFill>
              </a:rPr>
              <a:pPr/>
              <a:t>24</a:t>
            </a:fld>
            <a:endParaRPr kumimoji="0" lang="ja-JP" altLang="en-US" sz="640" b="0" i="0" strike="noStrike" kern="1200" cap="none" spc="0" normalizeH="0" baseline="0" noProof="0" dirty="0">
              <a:ln>
                <a:noFill/>
              </a:ln>
              <a:solidFill>
                <a:srgbClr val="000000"/>
              </a:solidFill>
              <a:effectLst/>
              <a:uLnTx/>
              <a:uFillTx/>
              <a:sym typeface="+mn-lt"/>
            </a:endParaRPr>
          </a:p>
        </p:txBody>
      </p:sp>
      <p:sp>
        <p:nvSpPr>
          <p:cNvPr id="69" name="Text Placeholder 12">
            <a:extLst>
              <a:ext uri="{FF2B5EF4-FFF2-40B4-BE49-F238E27FC236}">
                <a16:creationId xmlns:a16="http://schemas.microsoft.com/office/drawing/2014/main" id="{E8927E2F-70FF-67B3-395F-2AF5F8094E5D}"/>
              </a:ext>
            </a:extLst>
          </p:cNvPr>
          <p:cNvSpPr>
            <a:spLocks noGrp="1"/>
          </p:cNvSpPr>
          <p:nvPr>
            <p:custDataLst>
              <p:tags r:id="rId43"/>
            </p:custDataLst>
          </p:nvPr>
        </p:nvSpPr>
        <p:spPr bwMode="auto">
          <a:xfrm>
            <a:off x="9537700" y="6110288"/>
            <a:ext cx="101600" cy="968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04B8F778-75F7-4929-A769-DE171D598A65}" type="datetime'''''''''''''''''''''''''''''2''''5'''''''''''''''''''''''''">
              <a:rPr kumimoji="0" lang="en-US" altLang="en-US" sz="640" b="0" smtClean="0">
                <a:solidFill>
                  <a:srgbClr val="000000"/>
                </a:solidFill>
              </a:rPr>
              <a:pPr/>
              <a:t>25</a:t>
            </a:fld>
            <a:endParaRPr kumimoji="0" lang="ja-JP" altLang="en-US" sz="640" b="0" i="0" strike="noStrike" kern="1200" cap="none" spc="0" normalizeH="0" baseline="0" noProof="0" dirty="0">
              <a:ln>
                <a:noFill/>
              </a:ln>
              <a:solidFill>
                <a:srgbClr val="000000"/>
              </a:solidFill>
              <a:effectLst/>
              <a:uLnTx/>
              <a:uFillTx/>
              <a:sym typeface="+mn-lt"/>
            </a:endParaRPr>
          </a:p>
        </p:txBody>
      </p:sp>
      <p:sp>
        <p:nvSpPr>
          <p:cNvPr id="139" name="Text Placeholder 12"/>
          <p:cNvSpPr>
            <a:spLocks noGrp="1"/>
          </p:cNvSpPr>
          <p:nvPr>
            <p:custDataLst>
              <p:tags r:id="rId44"/>
            </p:custDataLst>
          </p:nvPr>
        </p:nvSpPr>
        <p:spPr bwMode="auto">
          <a:xfrm>
            <a:off x="8848725" y="6110288"/>
            <a:ext cx="127000"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49372B9E-9EDF-4C6C-A673-B35DD79D239E}" type="datetime'''''''''''21'''''''''''''''''''''''''">
              <a:rPr kumimoji="1" lang="en-US" altLang="en-US" sz="800" b="0" i="0" u="none" strike="noStrike" kern="1200" cap="none" spc="0" normalizeH="0" baseline="0" noProof="0" smtClean="0"/>
              <a:pPr marL="0" marR="0" lvl="0" indent="0" algn="ctr" defTabSz="914400" rtl="0" eaLnBrk="1" fontAlgn="auto" latinLnBrk="0" hangingPunct="1">
                <a:lnSpc>
                  <a:spcPct val="100000"/>
                </a:lnSpc>
                <a:spcBef>
                  <a:spcPct val="0"/>
                </a:spcBef>
                <a:spcAft>
                  <a:spcPct val="0"/>
                </a:spcAft>
                <a:buClrTx/>
                <a:buSzTx/>
                <a:buFontTx/>
                <a:buNone/>
                <a:tabLst/>
                <a:defRPr/>
              </a:pPr>
              <a:t>21</a:t>
            </a:fld>
            <a:endParaRPr kumimoji="0" lang="ja-JP" altLang="en-US" sz="640" b="0" i="0" u="none" strike="noStrike" kern="1200" cap="none" spc="0" normalizeH="0" baseline="0" noProof="0" dirty="0">
              <a:ln>
                <a:noFill/>
              </a:ln>
              <a:solidFill>
                <a:srgbClr val="000000"/>
              </a:solidFill>
              <a:effectLst/>
              <a:uLnTx/>
              <a:uFillTx/>
              <a:latin typeface="Arial"/>
              <a:ea typeface="ＭＳ Ｐゴシック"/>
              <a:sym typeface="+mn-lt"/>
            </a:endParaRPr>
          </a:p>
        </p:txBody>
      </p:sp>
      <p:graphicFrame>
        <p:nvGraphicFramePr>
          <p:cNvPr id="163" name="Chart 162">
            <a:extLst>
              <a:ext uri="{FF2B5EF4-FFF2-40B4-BE49-F238E27FC236}">
                <a16:creationId xmlns:a16="http://schemas.microsoft.com/office/drawing/2014/main" id="{4EF73775-986B-9F5B-D84C-6BF83CD04BAF}"/>
              </a:ext>
            </a:extLst>
          </p:cNvPr>
          <p:cNvGraphicFramePr/>
          <p:nvPr>
            <p:custDataLst>
              <p:tags r:id="rId45"/>
            </p:custDataLst>
            <p:extLst>
              <p:ext uri="{D42A27DB-BD31-4B8C-83A1-F6EECF244321}">
                <p14:modId xmlns:p14="http://schemas.microsoft.com/office/powerpoint/2010/main" val="3069531758"/>
              </p:ext>
            </p:extLst>
          </p:nvPr>
        </p:nvGraphicFramePr>
        <p:xfrm>
          <a:off x="44450" y="2266950"/>
          <a:ext cx="4826000" cy="4002088"/>
        </p:xfrm>
        <a:graphic>
          <a:graphicData uri="http://schemas.openxmlformats.org/drawingml/2006/chart">
            <c:chart xmlns:c="http://schemas.openxmlformats.org/drawingml/2006/chart" xmlns:r="http://schemas.openxmlformats.org/officeDocument/2006/relationships" r:id="rId87"/>
          </a:graphicData>
        </a:graphic>
      </p:graphicFrame>
      <p:cxnSp>
        <p:nvCxnSpPr>
          <p:cNvPr id="58" name="Straight Connector 57">
            <a:extLst>
              <a:ext uri="{FF2B5EF4-FFF2-40B4-BE49-F238E27FC236}">
                <a16:creationId xmlns:a16="http://schemas.microsoft.com/office/drawing/2014/main" id="{241C998F-093E-8DDB-574F-64677BB96708}"/>
              </a:ext>
            </a:extLst>
          </p:cNvPr>
          <p:cNvCxnSpPr/>
          <p:nvPr>
            <p:custDataLst>
              <p:tags r:id="rId46"/>
            </p:custDataLst>
          </p:nvPr>
        </p:nvCxnSpPr>
        <p:spPr bwMode="auto">
          <a:xfrm flipH="1">
            <a:off x="539750" y="4487863"/>
            <a:ext cx="30163" cy="381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9" name="Straight Connector 58">
            <a:extLst>
              <a:ext uri="{FF2B5EF4-FFF2-40B4-BE49-F238E27FC236}">
                <a16:creationId xmlns:a16="http://schemas.microsoft.com/office/drawing/2014/main" id="{DC4C2408-D930-3323-6D41-3A6DCC83A2AB}"/>
              </a:ext>
            </a:extLst>
          </p:cNvPr>
          <p:cNvCxnSpPr/>
          <p:nvPr>
            <p:custDataLst>
              <p:tags r:id="rId47"/>
            </p:custDataLst>
          </p:nvPr>
        </p:nvCxnSpPr>
        <p:spPr bwMode="auto">
          <a:xfrm>
            <a:off x="657225" y="45275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0" name="Straight Connector 59">
            <a:extLst>
              <a:ext uri="{FF2B5EF4-FFF2-40B4-BE49-F238E27FC236}">
                <a16:creationId xmlns:a16="http://schemas.microsoft.com/office/drawing/2014/main" id="{CB343242-EBB9-89DE-6BE2-11AB9C717C99}"/>
              </a:ext>
            </a:extLst>
          </p:cNvPr>
          <p:cNvCxnSpPr/>
          <p:nvPr>
            <p:custDataLst>
              <p:tags r:id="rId48"/>
            </p:custDataLst>
          </p:nvPr>
        </p:nvCxnSpPr>
        <p:spPr bwMode="auto">
          <a:xfrm>
            <a:off x="1309688" y="33845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1" name="Straight Connector 60">
            <a:extLst>
              <a:ext uri="{FF2B5EF4-FFF2-40B4-BE49-F238E27FC236}">
                <a16:creationId xmlns:a16="http://schemas.microsoft.com/office/drawing/2014/main" id="{B78563C0-E9AD-ECB9-A39B-1C585F5AA7CD}"/>
              </a:ext>
            </a:extLst>
          </p:cNvPr>
          <p:cNvCxnSpPr/>
          <p:nvPr>
            <p:custDataLst>
              <p:tags r:id="rId49"/>
            </p:custDataLst>
          </p:nvPr>
        </p:nvCxnSpPr>
        <p:spPr bwMode="auto">
          <a:xfrm>
            <a:off x="2125663" y="385762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F6FEB5B4-8A84-CE06-6ADD-386125A2AE02}"/>
              </a:ext>
            </a:extLst>
          </p:cNvPr>
          <p:cNvCxnSpPr/>
          <p:nvPr>
            <p:custDataLst>
              <p:tags r:id="rId50"/>
            </p:custDataLst>
          </p:nvPr>
        </p:nvCxnSpPr>
        <p:spPr bwMode="auto">
          <a:xfrm>
            <a:off x="2778125" y="441007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4" name="Straight Connector 63">
            <a:extLst>
              <a:ext uri="{FF2B5EF4-FFF2-40B4-BE49-F238E27FC236}">
                <a16:creationId xmlns:a16="http://schemas.microsoft.com/office/drawing/2014/main" id="{E1084F25-4963-49F6-3429-484E7D1674A4}"/>
              </a:ext>
            </a:extLst>
          </p:cNvPr>
          <p:cNvCxnSpPr/>
          <p:nvPr>
            <p:custDataLst>
              <p:tags r:id="rId51"/>
            </p:custDataLst>
          </p:nvPr>
        </p:nvCxnSpPr>
        <p:spPr bwMode="auto">
          <a:xfrm>
            <a:off x="3105150" y="508000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5" name="Straight Connector 64">
            <a:extLst>
              <a:ext uri="{FF2B5EF4-FFF2-40B4-BE49-F238E27FC236}">
                <a16:creationId xmlns:a16="http://schemas.microsoft.com/office/drawing/2014/main" id="{3AFCA0E7-0174-2EC9-9A38-3C238D35CA55}"/>
              </a:ext>
            </a:extLst>
          </p:cNvPr>
          <p:cNvCxnSpPr/>
          <p:nvPr>
            <p:custDataLst>
              <p:tags r:id="rId52"/>
            </p:custDataLst>
          </p:nvPr>
        </p:nvCxnSpPr>
        <p:spPr bwMode="auto">
          <a:xfrm>
            <a:off x="3268663" y="48831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7" name="Straight Connector 66">
            <a:extLst>
              <a:ext uri="{FF2B5EF4-FFF2-40B4-BE49-F238E27FC236}">
                <a16:creationId xmlns:a16="http://schemas.microsoft.com/office/drawing/2014/main" id="{4E1EF417-60E3-FC24-9A8E-B43360A66F4F}"/>
              </a:ext>
            </a:extLst>
          </p:cNvPr>
          <p:cNvCxnSpPr/>
          <p:nvPr>
            <p:custDataLst>
              <p:tags r:id="rId53"/>
            </p:custDataLst>
          </p:nvPr>
        </p:nvCxnSpPr>
        <p:spPr bwMode="auto">
          <a:xfrm>
            <a:off x="3594100" y="488315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0" name="Straight Connector 159">
            <a:extLst>
              <a:ext uri="{FF2B5EF4-FFF2-40B4-BE49-F238E27FC236}">
                <a16:creationId xmlns:a16="http://schemas.microsoft.com/office/drawing/2014/main" id="{4B99C805-AA91-3536-A953-D048F0B82E41}"/>
              </a:ext>
            </a:extLst>
          </p:cNvPr>
          <p:cNvCxnSpPr/>
          <p:nvPr>
            <p:custDataLst>
              <p:tags r:id="rId54"/>
            </p:custDataLst>
          </p:nvPr>
        </p:nvCxnSpPr>
        <p:spPr bwMode="auto">
          <a:xfrm>
            <a:off x="4573588" y="5080000"/>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30" name="テキスト プレースホルダ 9">
            <a:extLst>
              <a:ext uri="{FF2B5EF4-FFF2-40B4-BE49-F238E27FC236}">
                <a16:creationId xmlns:a16="http://schemas.microsoft.com/office/drawing/2014/main" id="{00A41CFD-4F9C-2D95-12FC-51B54649CF2C}"/>
              </a:ext>
            </a:extLst>
          </p:cNvPr>
          <p:cNvSpPr>
            <a:spLocks/>
          </p:cNvSpPr>
          <p:nvPr>
            <p:custDataLst>
              <p:tags r:id="rId55"/>
            </p:custDataLst>
          </p:nvPr>
        </p:nvSpPr>
        <p:spPr bwMode="auto">
          <a:xfrm>
            <a:off x="58102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58CA6C3-2B03-43C3-AF33-F9A06ED92CB0}" type="datetime'''''''''''''''''''''''''0''''''1'''''">
              <a:rPr lang="en-US" altLang="en-US" sz="1000" smtClean="0">
                <a:effectLst/>
                <a:sym typeface="+mn-lt"/>
              </a:rPr>
              <a:pPr marL="0" lvl="0" indent="0" algn="ctr">
                <a:spcBef>
                  <a:spcPct val="0"/>
                </a:spcBef>
                <a:buNone/>
              </a:pPr>
              <a:t>01</a:t>
            </a:fld>
            <a:endParaRPr kumimoji="1" lang="en-US" altLang="ja-JP" sz="1000" dirty="0">
              <a:sym typeface="+mn-lt"/>
            </a:endParaRPr>
          </a:p>
        </p:txBody>
      </p:sp>
      <p:sp>
        <p:nvSpPr>
          <p:cNvPr id="132" name="テキスト プレースホルダ 9">
            <a:extLst>
              <a:ext uri="{FF2B5EF4-FFF2-40B4-BE49-F238E27FC236}">
                <a16:creationId xmlns:a16="http://schemas.microsoft.com/office/drawing/2014/main" id="{589AA764-E161-ACDF-CC4B-AEB03AF16623}"/>
              </a:ext>
            </a:extLst>
          </p:cNvPr>
          <p:cNvSpPr>
            <a:spLocks/>
          </p:cNvSpPr>
          <p:nvPr>
            <p:custDataLst>
              <p:tags r:id="rId56"/>
            </p:custDataLst>
          </p:nvPr>
        </p:nvSpPr>
        <p:spPr bwMode="auto">
          <a:xfrm>
            <a:off x="74453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396EA1B-F2F2-47B6-952B-DF209F63645E}" type="datetime'''''''''0''''''''''''''''''''''2'''''''''''''''''''''''''''''">
              <a:rPr lang="en-US" altLang="en-US" sz="1000" smtClean="0">
                <a:effectLst/>
                <a:sym typeface="+mn-lt"/>
              </a:rPr>
              <a:pPr marL="0" lvl="0" indent="0" algn="ctr">
                <a:spcBef>
                  <a:spcPct val="0"/>
                </a:spcBef>
                <a:buNone/>
              </a:pPr>
              <a:t>02</a:t>
            </a:fld>
            <a:endParaRPr kumimoji="1" lang="en-US" altLang="ja-JP" sz="1000" dirty="0">
              <a:sym typeface="+mn-lt"/>
            </a:endParaRPr>
          </a:p>
        </p:txBody>
      </p:sp>
      <p:sp>
        <p:nvSpPr>
          <p:cNvPr id="133" name="テキスト プレースホルダ 9">
            <a:extLst>
              <a:ext uri="{FF2B5EF4-FFF2-40B4-BE49-F238E27FC236}">
                <a16:creationId xmlns:a16="http://schemas.microsoft.com/office/drawing/2014/main" id="{A87F8804-63CA-AD9D-1850-3923615A2172}"/>
              </a:ext>
            </a:extLst>
          </p:cNvPr>
          <p:cNvSpPr>
            <a:spLocks/>
          </p:cNvSpPr>
          <p:nvPr>
            <p:custDataLst>
              <p:tags r:id="rId57"/>
            </p:custDataLst>
          </p:nvPr>
        </p:nvSpPr>
        <p:spPr bwMode="auto">
          <a:xfrm>
            <a:off x="906463"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8472E1E-0C23-447E-9EF4-404F440C2893}" type="datetime'''''''''''0''''''''''''''3'''''''''''''''''''''''''''''''''''">
              <a:rPr lang="en-US" altLang="en-US" sz="1000" smtClean="0">
                <a:effectLst/>
                <a:sym typeface="+mn-lt"/>
              </a:rPr>
              <a:pPr marL="0" lvl="0" indent="0" algn="ctr">
                <a:spcBef>
                  <a:spcPct val="0"/>
                </a:spcBef>
                <a:buNone/>
              </a:pPr>
              <a:t>03</a:t>
            </a:fld>
            <a:endParaRPr kumimoji="1" lang="en-US" altLang="ja-JP" sz="1000" dirty="0">
              <a:sym typeface="+mn-lt"/>
            </a:endParaRPr>
          </a:p>
        </p:txBody>
      </p:sp>
      <p:sp>
        <p:nvSpPr>
          <p:cNvPr id="134" name="テキスト プレースホルダ 9">
            <a:extLst>
              <a:ext uri="{FF2B5EF4-FFF2-40B4-BE49-F238E27FC236}">
                <a16:creationId xmlns:a16="http://schemas.microsoft.com/office/drawing/2014/main" id="{1B36A2AD-28CE-4CE5-86F3-42816BD67DED}"/>
              </a:ext>
            </a:extLst>
          </p:cNvPr>
          <p:cNvSpPr>
            <a:spLocks/>
          </p:cNvSpPr>
          <p:nvPr>
            <p:custDataLst>
              <p:tags r:id="rId58"/>
            </p:custDataLst>
          </p:nvPr>
        </p:nvSpPr>
        <p:spPr bwMode="auto">
          <a:xfrm>
            <a:off x="106997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8BED721-8283-46E1-9F41-54E6D842FA9B}" type="datetime'''''''''''''''''''''''''''''''''''''''0''''''''''''''''4'''">
              <a:rPr lang="en-US" altLang="en-US" sz="1000" smtClean="0">
                <a:effectLst/>
                <a:sym typeface="+mn-lt"/>
              </a:rPr>
              <a:pPr marL="0" lvl="0" indent="0" algn="ctr">
                <a:spcBef>
                  <a:spcPct val="0"/>
                </a:spcBef>
                <a:buNone/>
              </a:pPr>
              <a:t>04</a:t>
            </a:fld>
            <a:endParaRPr kumimoji="1" lang="en-US" altLang="ja-JP" sz="1000" dirty="0">
              <a:sym typeface="+mn-lt"/>
            </a:endParaRPr>
          </a:p>
        </p:txBody>
      </p:sp>
      <p:sp>
        <p:nvSpPr>
          <p:cNvPr id="135" name="テキスト プレースホルダ 9">
            <a:extLst>
              <a:ext uri="{FF2B5EF4-FFF2-40B4-BE49-F238E27FC236}">
                <a16:creationId xmlns:a16="http://schemas.microsoft.com/office/drawing/2014/main" id="{9344960B-3530-9314-90D1-0814339036BE}"/>
              </a:ext>
            </a:extLst>
          </p:cNvPr>
          <p:cNvSpPr>
            <a:spLocks/>
          </p:cNvSpPr>
          <p:nvPr>
            <p:custDataLst>
              <p:tags r:id="rId59"/>
            </p:custDataLst>
          </p:nvPr>
        </p:nvSpPr>
        <p:spPr bwMode="auto">
          <a:xfrm>
            <a:off x="123348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131AD6A-5796-4A4C-9DD4-4E85AC7B43AC}" type="datetime'''''''''''''''''''''''''0''''''''''''''''''''''''5'''''''">
              <a:rPr lang="en-US" altLang="en-US" sz="1000" smtClean="0">
                <a:effectLst/>
                <a:sym typeface="+mn-lt"/>
              </a:rPr>
              <a:pPr marL="0" lvl="0" indent="0" algn="ctr">
                <a:spcBef>
                  <a:spcPct val="0"/>
                </a:spcBef>
                <a:buNone/>
              </a:pPr>
              <a:t>05</a:t>
            </a:fld>
            <a:endParaRPr kumimoji="1" lang="en-US" altLang="ja-JP" sz="1000" dirty="0">
              <a:sym typeface="+mn-lt"/>
            </a:endParaRPr>
          </a:p>
        </p:txBody>
      </p:sp>
      <p:sp>
        <p:nvSpPr>
          <p:cNvPr id="136" name="テキスト プレースホルダ 9">
            <a:extLst>
              <a:ext uri="{FF2B5EF4-FFF2-40B4-BE49-F238E27FC236}">
                <a16:creationId xmlns:a16="http://schemas.microsoft.com/office/drawing/2014/main" id="{DEEA4716-5118-4AA0-F747-87DE0369F432}"/>
              </a:ext>
            </a:extLst>
          </p:cNvPr>
          <p:cNvSpPr>
            <a:spLocks/>
          </p:cNvSpPr>
          <p:nvPr>
            <p:custDataLst>
              <p:tags r:id="rId60"/>
            </p:custDataLst>
          </p:nvPr>
        </p:nvSpPr>
        <p:spPr bwMode="auto">
          <a:xfrm>
            <a:off x="139700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7E65A02-62E4-4BE0-A100-72929099F0FD}" type="datetime'''0''''''''''''''''''''''''''''''''6'''''''''''''''''''">
              <a:rPr lang="en-US" altLang="en-US" sz="1000" smtClean="0">
                <a:effectLst/>
                <a:sym typeface="+mn-lt"/>
              </a:rPr>
              <a:pPr marL="0" lvl="0" indent="0" algn="ctr">
                <a:spcBef>
                  <a:spcPct val="0"/>
                </a:spcBef>
                <a:buNone/>
              </a:pPr>
              <a:t>06</a:t>
            </a:fld>
            <a:endParaRPr kumimoji="1" lang="en-US" altLang="ja-JP" sz="1000" dirty="0">
              <a:sym typeface="+mn-lt"/>
            </a:endParaRPr>
          </a:p>
        </p:txBody>
      </p:sp>
      <p:sp>
        <p:nvSpPr>
          <p:cNvPr id="137" name="テキスト プレースホルダ 9">
            <a:extLst>
              <a:ext uri="{FF2B5EF4-FFF2-40B4-BE49-F238E27FC236}">
                <a16:creationId xmlns:a16="http://schemas.microsoft.com/office/drawing/2014/main" id="{9B481F87-CC95-BE28-D1C9-F064ED2F142D}"/>
              </a:ext>
            </a:extLst>
          </p:cNvPr>
          <p:cNvSpPr>
            <a:spLocks/>
          </p:cNvSpPr>
          <p:nvPr>
            <p:custDataLst>
              <p:tags r:id="rId61"/>
            </p:custDataLst>
          </p:nvPr>
        </p:nvSpPr>
        <p:spPr bwMode="auto">
          <a:xfrm>
            <a:off x="1560513"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CAD9B12-99D7-4CDB-8F96-AF9F257C0356}" type="datetime'''''''''''0''''''''7'''''''">
              <a:rPr lang="en-US" altLang="en-US" sz="1000" smtClean="0">
                <a:effectLst/>
                <a:sym typeface="+mn-lt"/>
              </a:rPr>
              <a:pPr marL="0" lvl="0" indent="0" algn="ctr">
                <a:spcBef>
                  <a:spcPct val="0"/>
                </a:spcBef>
                <a:buNone/>
              </a:pPr>
              <a:t>07</a:t>
            </a:fld>
            <a:endParaRPr kumimoji="1" lang="en-US" altLang="ja-JP" sz="1000" dirty="0">
              <a:sym typeface="+mn-lt"/>
            </a:endParaRPr>
          </a:p>
        </p:txBody>
      </p:sp>
      <p:sp>
        <p:nvSpPr>
          <p:cNvPr id="138" name="テキスト プレースホルダ 9">
            <a:extLst>
              <a:ext uri="{FF2B5EF4-FFF2-40B4-BE49-F238E27FC236}">
                <a16:creationId xmlns:a16="http://schemas.microsoft.com/office/drawing/2014/main" id="{831E978E-5D54-1A3C-D68C-5920D5DC3C4E}"/>
              </a:ext>
            </a:extLst>
          </p:cNvPr>
          <p:cNvSpPr>
            <a:spLocks/>
          </p:cNvSpPr>
          <p:nvPr>
            <p:custDataLst>
              <p:tags r:id="rId62"/>
            </p:custDataLst>
          </p:nvPr>
        </p:nvSpPr>
        <p:spPr bwMode="auto">
          <a:xfrm>
            <a:off x="172243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91509A3-93B8-48FA-9627-BD97D7C99D4F}" type="datetime'''''0''8'">
              <a:rPr lang="en-US" altLang="en-US" sz="1000" smtClean="0">
                <a:effectLst/>
                <a:sym typeface="+mn-lt"/>
              </a:rPr>
              <a:pPr marL="0" lvl="0" indent="0" algn="ctr">
                <a:spcBef>
                  <a:spcPct val="0"/>
                </a:spcBef>
                <a:buNone/>
              </a:pPr>
              <a:t>08</a:t>
            </a:fld>
            <a:endParaRPr kumimoji="1" lang="en-US" altLang="ja-JP" sz="1000" dirty="0">
              <a:sym typeface="+mn-lt"/>
            </a:endParaRPr>
          </a:p>
        </p:txBody>
      </p:sp>
      <p:sp>
        <p:nvSpPr>
          <p:cNvPr id="140" name="テキスト プレースホルダ 9">
            <a:extLst>
              <a:ext uri="{FF2B5EF4-FFF2-40B4-BE49-F238E27FC236}">
                <a16:creationId xmlns:a16="http://schemas.microsoft.com/office/drawing/2014/main" id="{82BDED2A-A4A5-0DEB-3207-B3773905D341}"/>
              </a:ext>
            </a:extLst>
          </p:cNvPr>
          <p:cNvSpPr>
            <a:spLocks/>
          </p:cNvSpPr>
          <p:nvPr>
            <p:custDataLst>
              <p:tags r:id="rId63"/>
            </p:custDataLst>
          </p:nvPr>
        </p:nvSpPr>
        <p:spPr bwMode="auto">
          <a:xfrm>
            <a:off x="188595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4ED3044-5C56-43AB-B219-4F44BC6088A3}" type="datetime'''''''''''''''''''''09'''''''''''''''''''''''''''''''">
              <a:rPr lang="en-US" altLang="en-US" sz="1000" smtClean="0">
                <a:effectLst/>
                <a:sym typeface="+mn-lt"/>
              </a:rPr>
              <a:pPr marL="0" lvl="0" indent="0" algn="ctr">
                <a:spcBef>
                  <a:spcPct val="0"/>
                </a:spcBef>
                <a:buNone/>
              </a:pPr>
              <a:t>09</a:t>
            </a:fld>
            <a:endParaRPr kumimoji="1" lang="en-US" altLang="ja-JP" sz="1000" dirty="0">
              <a:sym typeface="+mn-lt"/>
            </a:endParaRPr>
          </a:p>
        </p:txBody>
      </p:sp>
      <p:sp>
        <p:nvSpPr>
          <p:cNvPr id="75" name="Text Placeholder 12"/>
          <p:cNvSpPr>
            <a:spLocks noGrp="1"/>
          </p:cNvSpPr>
          <p:nvPr>
            <p:custDataLst>
              <p:tags r:id="rId64"/>
            </p:custDataLst>
          </p:nvPr>
        </p:nvSpPr>
        <p:spPr bwMode="auto">
          <a:xfrm>
            <a:off x="190500" y="2192338"/>
            <a:ext cx="192088"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800" b="0" i="0" u="none" strike="noStrike" kern="1200" cap="none" spc="0" normalizeH="0" baseline="0" noProof="1">
                <a:ln>
                  <a:noFill/>
                </a:ln>
                <a:solidFill>
                  <a:srgbClr val="000000"/>
                </a:solidFill>
                <a:effectLst/>
                <a:uLnTx/>
                <a:uFillTx/>
                <a:latin typeface="Arial"/>
                <a:ea typeface="ＭＳ Ｐゴシック"/>
                <a:cs typeface="+mn-cs"/>
                <a:sym typeface="+mn-lt"/>
              </a:rPr>
              <a:t>（%）</a:t>
            </a:r>
          </a:p>
        </p:txBody>
      </p:sp>
      <p:sp>
        <p:nvSpPr>
          <p:cNvPr id="142" name="テキスト プレースホルダ 9">
            <a:extLst>
              <a:ext uri="{FF2B5EF4-FFF2-40B4-BE49-F238E27FC236}">
                <a16:creationId xmlns:a16="http://schemas.microsoft.com/office/drawing/2014/main" id="{FE11A4E7-7B4E-BCBD-CC55-8AB609E8B160}"/>
              </a:ext>
            </a:extLst>
          </p:cNvPr>
          <p:cNvSpPr>
            <a:spLocks/>
          </p:cNvSpPr>
          <p:nvPr>
            <p:custDataLst>
              <p:tags r:id="rId65"/>
            </p:custDataLst>
          </p:nvPr>
        </p:nvSpPr>
        <p:spPr bwMode="auto">
          <a:xfrm>
            <a:off x="221297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3C7FF59-601C-40F4-86FF-DB595BD5FCF2}" type="datetime'''''11'''''''''''''''''''''''''">
              <a:rPr lang="en-US" altLang="en-US" sz="1000" smtClean="0">
                <a:effectLst/>
                <a:sym typeface="+mn-lt"/>
              </a:rPr>
              <a:pPr marL="0" lvl="0" indent="0" algn="ctr">
                <a:spcBef>
                  <a:spcPct val="0"/>
                </a:spcBef>
                <a:buNone/>
              </a:pPr>
              <a:t>11</a:t>
            </a:fld>
            <a:endParaRPr kumimoji="1" lang="en-US" altLang="ja-JP" sz="1000" dirty="0">
              <a:sym typeface="+mn-lt"/>
            </a:endParaRPr>
          </a:p>
        </p:txBody>
      </p:sp>
      <p:sp>
        <p:nvSpPr>
          <p:cNvPr id="143" name="テキスト プレースホルダ 9">
            <a:extLst>
              <a:ext uri="{FF2B5EF4-FFF2-40B4-BE49-F238E27FC236}">
                <a16:creationId xmlns:a16="http://schemas.microsoft.com/office/drawing/2014/main" id="{3471E991-69B1-4F2A-1C95-B25A4187D3FF}"/>
              </a:ext>
            </a:extLst>
          </p:cNvPr>
          <p:cNvSpPr>
            <a:spLocks/>
          </p:cNvSpPr>
          <p:nvPr>
            <p:custDataLst>
              <p:tags r:id="rId66"/>
            </p:custDataLst>
          </p:nvPr>
        </p:nvSpPr>
        <p:spPr bwMode="auto">
          <a:xfrm>
            <a:off x="237648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BF8F610-CF57-40BE-BCE2-0F26378AFD60}" type="datetime'''''''''''''''''''''''''''''''''''''''''''''1''''2'">
              <a:rPr lang="en-US" altLang="en-US" sz="1000" smtClean="0">
                <a:effectLst/>
                <a:sym typeface="+mn-lt"/>
              </a:rPr>
              <a:pPr marL="0" lvl="0" indent="0" algn="ctr">
                <a:spcBef>
                  <a:spcPct val="0"/>
                </a:spcBef>
                <a:buNone/>
              </a:pPr>
              <a:t>12</a:t>
            </a:fld>
            <a:endParaRPr kumimoji="1" lang="en-US" altLang="ja-JP" sz="1000" dirty="0">
              <a:sym typeface="+mn-lt"/>
            </a:endParaRPr>
          </a:p>
        </p:txBody>
      </p:sp>
      <p:sp>
        <p:nvSpPr>
          <p:cNvPr id="144" name="テキスト プレースホルダ 9">
            <a:extLst>
              <a:ext uri="{FF2B5EF4-FFF2-40B4-BE49-F238E27FC236}">
                <a16:creationId xmlns:a16="http://schemas.microsoft.com/office/drawing/2014/main" id="{3F5C67F7-AB81-2EB2-EF35-D528901E329B}"/>
              </a:ext>
            </a:extLst>
          </p:cNvPr>
          <p:cNvSpPr>
            <a:spLocks/>
          </p:cNvSpPr>
          <p:nvPr>
            <p:custDataLst>
              <p:tags r:id="rId67"/>
            </p:custDataLst>
          </p:nvPr>
        </p:nvSpPr>
        <p:spPr bwMode="auto">
          <a:xfrm>
            <a:off x="254000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09A5404-C8F9-42D1-A452-FFCD7141579C}" type="datetime'''''''''''''''''''''1''''''''''''''''''''''''''''3'''''''''">
              <a:rPr lang="en-US" altLang="en-US" sz="1000" smtClean="0">
                <a:effectLst/>
                <a:sym typeface="+mn-lt"/>
              </a:rPr>
              <a:pPr marL="0" lvl="0" indent="0" algn="ctr">
                <a:spcBef>
                  <a:spcPct val="0"/>
                </a:spcBef>
                <a:buNone/>
              </a:pPr>
              <a:t>13</a:t>
            </a:fld>
            <a:endParaRPr kumimoji="1" lang="en-US" altLang="ja-JP" sz="1000" dirty="0">
              <a:sym typeface="+mn-lt"/>
            </a:endParaRPr>
          </a:p>
        </p:txBody>
      </p:sp>
      <p:sp>
        <p:nvSpPr>
          <p:cNvPr id="145" name="テキスト プレースホルダ 9">
            <a:extLst>
              <a:ext uri="{FF2B5EF4-FFF2-40B4-BE49-F238E27FC236}">
                <a16:creationId xmlns:a16="http://schemas.microsoft.com/office/drawing/2014/main" id="{AB76B4FC-74B2-02BB-F5AB-6D0770938CD2}"/>
              </a:ext>
            </a:extLst>
          </p:cNvPr>
          <p:cNvSpPr>
            <a:spLocks/>
          </p:cNvSpPr>
          <p:nvPr>
            <p:custDataLst>
              <p:tags r:id="rId68"/>
            </p:custDataLst>
          </p:nvPr>
        </p:nvSpPr>
        <p:spPr bwMode="auto">
          <a:xfrm>
            <a:off x="270192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B0A19B4-9F0D-4BC4-84CB-A6CC6616964A}" type="datetime'''''''''''''''1''''''''''''''''''''''4'''''''">
              <a:rPr lang="en-US" altLang="en-US" sz="1000" smtClean="0">
                <a:effectLst/>
                <a:sym typeface="+mn-lt"/>
              </a:rPr>
              <a:pPr marL="0" lvl="0" indent="0" algn="ctr">
                <a:spcBef>
                  <a:spcPct val="0"/>
                </a:spcBef>
                <a:buNone/>
              </a:pPr>
              <a:t>14</a:t>
            </a:fld>
            <a:endParaRPr kumimoji="1" lang="en-US" altLang="ja-JP" sz="1000" dirty="0">
              <a:sym typeface="+mn-lt"/>
            </a:endParaRPr>
          </a:p>
        </p:txBody>
      </p:sp>
      <p:sp>
        <p:nvSpPr>
          <p:cNvPr id="146" name="テキスト プレースホルダ 9">
            <a:extLst>
              <a:ext uri="{FF2B5EF4-FFF2-40B4-BE49-F238E27FC236}">
                <a16:creationId xmlns:a16="http://schemas.microsoft.com/office/drawing/2014/main" id="{4DB32FC7-C8B0-D2E6-9B65-58675B6DA4EA}"/>
              </a:ext>
            </a:extLst>
          </p:cNvPr>
          <p:cNvSpPr>
            <a:spLocks/>
          </p:cNvSpPr>
          <p:nvPr>
            <p:custDataLst>
              <p:tags r:id="rId69"/>
            </p:custDataLst>
          </p:nvPr>
        </p:nvSpPr>
        <p:spPr bwMode="auto">
          <a:xfrm>
            <a:off x="286543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0813DDF-AD27-4732-9770-F3AA038810EB}" type="datetime'''''''''''''1''''''''''''''''''''''''''''''''''5'''">
              <a:rPr lang="en-US" altLang="en-US" sz="1000" smtClean="0">
                <a:effectLst/>
                <a:sym typeface="+mn-lt"/>
              </a:rPr>
              <a:pPr marL="0" lvl="0" indent="0" algn="ctr">
                <a:spcBef>
                  <a:spcPct val="0"/>
                </a:spcBef>
                <a:buNone/>
              </a:pPr>
              <a:t>15</a:t>
            </a:fld>
            <a:endParaRPr kumimoji="1" lang="en-US" altLang="ja-JP" sz="1000" dirty="0">
              <a:sym typeface="+mn-lt"/>
            </a:endParaRPr>
          </a:p>
        </p:txBody>
      </p:sp>
      <p:sp>
        <p:nvSpPr>
          <p:cNvPr id="147" name="テキスト プレースホルダ 9">
            <a:extLst>
              <a:ext uri="{FF2B5EF4-FFF2-40B4-BE49-F238E27FC236}">
                <a16:creationId xmlns:a16="http://schemas.microsoft.com/office/drawing/2014/main" id="{88F94D9B-6466-F121-A6F4-20F656ABFD33}"/>
              </a:ext>
            </a:extLst>
          </p:cNvPr>
          <p:cNvSpPr>
            <a:spLocks/>
          </p:cNvSpPr>
          <p:nvPr>
            <p:custDataLst>
              <p:tags r:id="rId70"/>
            </p:custDataLst>
          </p:nvPr>
        </p:nvSpPr>
        <p:spPr bwMode="auto">
          <a:xfrm>
            <a:off x="302895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A915E0E-618E-4526-9289-FA72638B5B1E}" type="datetime'''''''1''''''''''''6'''''''''''''''''''''''''''''''''''''''">
              <a:rPr lang="en-US" altLang="en-US" sz="1000" smtClean="0">
                <a:effectLst/>
                <a:sym typeface="+mn-lt"/>
              </a:rPr>
              <a:pPr marL="0" lvl="0" indent="0" algn="ctr">
                <a:spcBef>
                  <a:spcPct val="0"/>
                </a:spcBef>
                <a:buNone/>
              </a:pPr>
              <a:t>16</a:t>
            </a:fld>
            <a:endParaRPr kumimoji="1" lang="en-US" altLang="ja-JP" sz="1000" dirty="0">
              <a:sym typeface="+mn-lt"/>
            </a:endParaRPr>
          </a:p>
        </p:txBody>
      </p:sp>
      <p:sp>
        <p:nvSpPr>
          <p:cNvPr id="148" name="テキスト プレースホルダ 9">
            <a:extLst>
              <a:ext uri="{FF2B5EF4-FFF2-40B4-BE49-F238E27FC236}">
                <a16:creationId xmlns:a16="http://schemas.microsoft.com/office/drawing/2014/main" id="{F889D4C8-37A6-B70F-B1DA-493EEC7F4C8C}"/>
              </a:ext>
            </a:extLst>
          </p:cNvPr>
          <p:cNvSpPr>
            <a:spLocks/>
          </p:cNvSpPr>
          <p:nvPr>
            <p:custDataLst>
              <p:tags r:id="rId71"/>
            </p:custDataLst>
          </p:nvPr>
        </p:nvSpPr>
        <p:spPr bwMode="auto">
          <a:xfrm>
            <a:off x="3192463"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EC361B8-A460-4FE5-9E26-A5CD82B3CA5B}" type="datetime'''''1''''''''''''''''7'''''''''''''''''''''">
              <a:rPr lang="en-US" altLang="en-US" sz="1000" smtClean="0">
                <a:effectLst/>
                <a:sym typeface="+mn-lt"/>
              </a:rPr>
              <a:pPr marL="0" lvl="0" indent="0" algn="ctr">
                <a:spcBef>
                  <a:spcPct val="0"/>
                </a:spcBef>
                <a:buNone/>
              </a:pPr>
              <a:t>17</a:t>
            </a:fld>
            <a:endParaRPr kumimoji="1" lang="en-US" altLang="ja-JP" sz="1000" dirty="0">
              <a:sym typeface="+mn-lt"/>
            </a:endParaRPr>
          </a:p>
        </p:txBody>
      </p:sp>
      <p:sp>
        <p:nvSpPr>
          <p:cNvPr id="149" name="テキスト プレースホルダ 9">
            <a:extLst>
              <a:ext uri="{FF2B5EF4-FFF2-40B4-BE49-F238E27FC236}">
                <a16:creationId xmlns:a16="http://schemas.microsoft.com/office/drawing/2014/main" id="{73448A45-9843-5F61-CC39-C0028E92BAAA}"/>
              </a:ext>
            </a:extLst>
          </p:cNvPr>
          <p:cNvSpPr>
            <a:spLocks/>
          </p:cNvSpPr>
          <p:nvPr>
            <p:custDataLst>
              <p:tags r:id="rId72"/>
            </p:custDataLst>
          </p:nvPr>
        </p:nvSpPr>
        <p:spPr bwMode="auto">
          <a:xfrm>
            <a:off x="335597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D7CEC29-FEB8-451E-BADD-48CA109D9EC5}" type="datetime'''1''8'''''''''''">
              <a:rPr lang="en-US" altLang="en-US" sz="1000" smtClean="0">
                <a:effectLst/>
                <a:sym typeface="+mn-lt"/>
              </a:rPr>
              <a:pPr marL="0" lvl="0" indent="0" algn="ctr">
                <a:spcBef>
                  <a:spcPct val="0"/>
                </a:spcBef>
                <a:buNone/>
              </a:pPr>
              <a:t>18</a:t>
            </a:fld>
            <a:endParaRPr kumimoji="1" lang="en-US" altLang="ja-JP" sz="1000" dirty="0">
              <a:sym typeface="+mn-lt"/>
            </a:endParaRPr>
          </a:p>
        </p:txBody>
      </p:sp>
      <p:sp>
        <p:nvSpPr>
          <p:cNvPr id="150" name="テキスト プレースホルダ 9">
            <a:extLst>
              <a:ext uri="{FF2B5EF4-FFF2-40B4-BE49-F238E27FC236}">
                <a16:creationId xmlns:a16="http://schemas.microsoft.com/office/drawing/2014/main" id="{2C1A83E1-28FE-3657-E910-547492EA2551}"/>
              </a:ext>
            </a:extLst>
          </p:cNvPr>
          <p:cNvSpPr>
            <a:spLocks/>
          </p:cNvSpPr>
          <p:nvPr>
            <p:custDataLst>
              <p:tags r:id="rId73"/>
            </p:custDataLst>
          </p:nvPr>
        </p:nvSpPr>
        <p:spPr bwMode="auto">
          <a:xfrm>
            <a:off x="351790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F2860C7-3AF9-46AC-88FB-79F322B2C045}" type="datetime'''''1''''''''''''''''''''''''''''''9'''''''''''''''''">
              <a:rPr lang="en-US" altLang="en-US" sz="1000" smtClean="0">
                <a:effectLst/>
                <a:sym typeface="+mn-lt"/>
              </a:rPr>
              <a:pPr marL="0" lvl="0" indent="0" algn="ctr">
                <a:spcBef>
                  <a:spcPct val="0"/>
                </a:spcBef>
                <a:buNone/>
              </a:pPr>
              <a:t>19</a:t>
            </a:fld>
            <a:endParaRPr kumimoji="1" lang="en-US" altLang="ja-JP" sz="1000" dirty="0">
              <a:sym typeface="+mn-lt"/>
            </a:endParaRPr>
          </a:p>
        </p:txBody>
      </p:sp>
      <p:sp>
        <p:nvSpPr>
          <p:cNvPr id="151" name="テキスト プレースホルダ 9">
            <a:extLst>
              <a:ext uri="{FF2B5EF4-FFF2-40B4-BE49-F238E27FC236}">
                <a16:creationId xmlns:a16="http://schemas.microsoft.com/office/drawing/2014/main" id="{60442BAA-1495-20C6-EA76-E75EDF7BBE09}"/>
              </a:ext>
            </a:extLst>
          </p:cNvPr>
          <p:cNvSpPr>
            <a:spLocks/>
          </p:cNvSpPr>
          <p:nvPr>
            <p:custDataLst>
              <p:tags r:id="rId74"/>
            </p:custDataLst>
          </p:nvPr>
        </p:nvSpPr>
        <p:spPr bwMode="auto">
          <a:xfrm>
            <a:off x="3681413"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23AAF27-C370-45A1-A984-D7A50C942FB4}" type="datetime'''''''2''''''''''''''''''''''''''''''''''''''0'''''''''''">
              <a:rPr lang="en-US" altLang="en-US" sz="1000" smtClean="0">
                <a:effectLst/>
                <a:sym typeface="+mn-lt"/>
              </a:rPr>
              <a:pPr marL="0" lvl="0" indent="0" algn="ctr">
                <a:spcBef>
                  <a:spcPct val="0"/>
                </a:spcBef>
                <a:buNone/>
              </a:pPr>
              <a:t>20</a:t>
            </a:fld>
            <a:endParaRPr kumimoji="1" lang="en-US" altLang="ja-JP" sz="1000" dirty="0">
              <a:sym typeface="+mn-lt"/>
            </a:endParaRPr>
          </a:p>
        </p:txBody>
      </p:sp>
      <p:sp>
        <p:nvSpPr>
          <p:cNvPr id="152" name="テキスト プレースホルダ 9">
            <a:extLst>
              <a:ext uri="{FF2B5EF4-FFF2-40B4-BE49-F238E27FC236}">
                <a16:creationId xmlns:a16="http://schemas.microsoft.com/office/drawing/2014/main" id="{F80F9E4F-65AE-8796-D8BC-B71D3ED67F03}"/>
              </a:ext>
            </a:extLst>
          </p:cNvPr>
          <p:cNvSpPr>
            <a:spLocks/>
          </p:cNvSpPr>
          <p:nvPr>
            <p:custDataLst>
              <p:tags r:id="rId75"/>
            </p:custDataLst>
          </p:nvPr>
        </p:nvSpPr>
        <p:spPr bwMode="auto">
          <a:xfrm>
            <a:off x="384492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56DAF2E-A667-4FA1-978F-4D11B8539483}" type="datetime'''''''''''''''''''''''''''''''''''''''''''''21'''''''''''''">
              <a:rPr lang="en-US" altLang="en-US" sz="1000" smtClean="0">
                <a:effectLst/>
                <a:sym typeface="+mn-lt"/>
              </a:rPr>
              <a:pPr marL="0" lvl="0" indent="0" algn="ctr">
                <a:spcBef>
                  <a:spcPct val="0"/>
                </a:spcBef>
                <a:buNone/>
              </a:pPr>
              <a:t>21</a:t>
            </a:fld>
            <a:endParaRPr kumimoji="1" lang="en-US" altLang="ja-JP" sz="1000" dirty="0">
              <a:sym typeface="+mn-lt"/>
            </a:endParaRPr>
          </a:p>
        </p:txBody>
      </p:sp>
      <p:sp>
        <p:nvSpPr>
          <p:cNvPr id="153" name="テキスト プレースホルダ 9">
            <a:extLst>
              <a:ext uri="{FF2B5EF4-FFF2-40B4-BE49-F238E27FC236}">
                <a16:creationId xmlns:a16="http://schemas.microsoft.com/office/drawing/2014/main" id="{9FA82EE4-C8DB-60C2-FEC9-82885512D7FD}"/>
              </a:ext>
            </a:extLst>
          </p:cNvPr>
          <p:cNvSpPr>
            <a:spLocks/>
          </p:cNvSpPr>
          <p:nvPr>
            <p:custDataLst>
              <p:tags r:id="rId76"/>
            </p:custDataLst>
          </p:nvPr>
        </p:nvSpPr>
        <p:spPr bwMode="auto">
          <a:xfrm>
            <a:off x="400843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47CFC3-5AF9-42CA-A52A-BF1C246DC91E}" type="datetime'''''2''''''''''''''''''''2'''''''''''''''''''''''''''''''''">
              <a:rPr lang="en-US" altLang="en-US" sz="1000" smtClean="0">
                <a:effectLst/>
                <a:sym typeface="+mn-lt"/>
              </a:rPr>
              <a:pPr marL="0" lvl="0" indent="0" algn="ctr">
                <a:spcBef>
                  <a:spcPct val="0"/>
                </a:spcBef>
                <a:buNone/>
              </a:pPr>
              <a:t>22</a:t>
            </a:fld>
            <a:endParaRPr kumimoji="1" lang="en-US" altLang="ja-JP" sz="1000" dirty="0">
              <a:sym typeface="+mn-lt"/>
            </a:endParaRPr>
          </a:p>
        </p:txBody>
      </p:sp>
      <p:sp>
        <p:nvSpPr>
          <p:cNvPr id="154" name="テキスト プレースホルダ 9">
            <a:extLst>
              <a:ext uri="{FF2B5EF4-FFF2-40B4-BE49-F238E27FC236}">
                <a16:creationId xmlns:a16="http://schemas.microsoft.com/office/drawing/2014/main" id="{57566F04-A4BA-2644-147E-D1ACA8337D68}"/>
              </a:ext>
            </a:extLst>
          </p:cNvPr>
          <p:cNvSpPr>
            <a:spLocks/>
          </p:cNvSpPr>
          <p:nvPr>
            <p:custDataLst>
              <p:tags r:id="rId77"/>
            </p:custDataLst>
          </p:nvPr>
        </p:nvSpPr>
        <p:spPr bwMode="auto">
          <a:xfrm>
            <a:off x="417195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482077C-5B91-4790-BC82-2B85DA08531E}" type="datetime'''''''''''2''''''''''''''''''''''''''3'''''''''''''">
              <a:rPr lang="en-US" altLang="en-US" sz="1000" smtClean="0">
                <a:effectLst/>
                <a:sym typeface="+mn-lt"/>
              </a:rPr>
              <a:pPr marL="0" lvl="0" indent="0" algn="ctr">
                <a:spcBef>
                  <a:spcPct val="0"/>
                </a:spcBef>
                <a:buNone/>
              </a:pPr>
              <a:t>23</a:t>
            </a:fld>
            <a:endParaRPr kumimoji="1" lang="en-US" altLang="ja-JP" sz="1000" dirty="0">
              <a:sym typeface="+mn-lt"/>
            </a:endParaRPr>
          </a:p>
        </p:txBody>
      </p:sp>
      <p:sp>
        <p:nvSpPr>
          <p:cNvPr id="155" name="テキスト プレースホルダ 9">
            <a:extLst>
              <a:ext uri="{FF2B5EF4-FFF2-40B4-BE49-F238E27FC236}">
                <a16:creationId xmlns:a16="http://schemas.microsoft.com/office/drawing/2014/main" id="{FB16376D-9890-99CF-9CE0-38ACCB9F902C}"/>
              </a:ext>
            </a:extLst>
          </p:cNvPr>
          <p:cNvSpPr>
            <a:spLocks/>
          </p:cNvSpPr>
          <p:nvPr>
            <p:custDataLst>
              <p:tags r:id="rId78"/>
            </p:custDataLst>
          </p:nvPr>
        </p:nvSpPr>
        <p:spPr bwMode="auto">
          <a:xfrm>
            <a:off x="4333875"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945824E-23CC-45B6-824E-E9A70E83F717}" type="datetime'''''2''''4'''''''''''''''''''''''''''''">
              <a:rPr lang="en-US" altLang="en-US" sz="1000" smtClean="0">
                <a:effectLst/>
                <a:sym typeface="+mn-lt"/>
              </a:rPr>
              <a:pPr marL="0" lvl="0" indent="0" algn="ctr">
                <a:spcBef>
                  <a:spcPct val="0"/>
                </a:spcBef>
                <a:buNone/>
              </a:pPr>
              <a:t>24</a:t>
            </a:fld>
            <a:endParaRPr kumimoji="1" lang="en-US" altLang="ja-JP" sz="1000" dirty="0">
              <a:sym typeface="+mn-lt"/>
            </a:endParaRPr>
          </a:p>
        </p:txBody>
      </p:sp>
      <p:sp>
        <p:nvSpPr>
          <p:cNvPr id="156" name="テキスト プレースホルダ 9">
            <a:extLst>
              <a:ext uri="{FF2B5EF4-FFF2-40B4-BE49-F238E27FC236}">
                <a16:creationId xmlns:a16="http://schemas.microsoft.com/office/drawing/2014/main" id="{95CB96A0-EE7D-5E85-7D44-B7EA1D57F159}"/>
              </a:ext>
            </a:extLst>
          </p:cNvPr>
          <p:cNvSpPr>
            <a:spLocks/>
          </p:cNvSpPr>
          <p:nvPr>
            <p:custDataLst>
              <p:tags r:id="rId79"/>
            </p:custDataLst>
          </p:nvPr>
        </p:nvSpPr>
        <p:spPr bwMode="auto">
          <a:xfrm>
            <a:off x="4497388"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A4D7C37-EF53-4E9E-9B84-11109DABC936}" type="datetime'''''''''''''2''''''''''''''''''''5'''''''''''''''''''''''">
              <a:rPr lang="en-US" altLang="en-US" sz="1000" smtClean="0">
                <a:effectLst/>
                <a:sym typeface="+mn-lt"/>
              </a:rPr>
              <a:pPr marL="0" lvl="0" indent="0" algn="ctr">
                <a:spcBef>
                  <a:spcPct val="0"/>
                </a:spcBef>
                <a:buNone/>
              </a:pPr>
              <a:t>25</a:t>
            </a:fld>
            <a:endParaRPr kumimoji="1" lang="en-US" altLang="ja-JP" sz="1000" dirty="0">
              <a:sym typeface="+mn-lt"/>
            </a:endParaRPr>
          </a:p>
        </p:txBody>
      </p:sp>
      <p:sp>
        <p:nvSpPr>
          <p:cNvPr id="158" name="テキスト プレースホルダ 9">
            <a:extLst>
              <a:ext uri="{FF2B5EF4-FFF2-40B4-BE49-F238E27FC236}">
                <a16:creationId xmlns:a16="http://schemas.microsoft.com/office/drawing/2014/main" id="{36F29887-FE9E-A399-EDCC-A3CB4F8877B0}"/>
              </a:ext>
            </a:extLst>
          </p:cNvPr>
          <p:cNvSpPr>
            <a:spLocks/>
          </p:cNvSpPr>
          <p:nvPr>
            <p:custDataLst>
              <p:tags r:id="rId80"/>
            </p:custDataLst>
          </p:nvPr>
        </p:nvSpPr>
        <p:spPr bwMode="auto">
          <a:xfrm>
            <a:off x="4660900"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F34C58A-6D33-46AC-9FE9-DDE1BE43282E}" type="datetime'2''''''''''''''''''''''''''''''''''''''''6'''">
              <a:rPr lang="en-US" altLang="en-US" sz="1000" smtClean="0"/>
              <a:pPr/>
              <a:t>26</a:t>
            </a:fld>
            <a:endParaRPr kumimoji="1" lang="en-US" altLang="ja-JP" sz="1000" dirty="0">
              <a:sym typeface="+mn-lt"/>
            </a:endParaRPr>
          </a:p>
        </p:txBody>
      </p:sp>
      <p:sp>
        <p:nvSpPr>
          <p:cNvPr id="105" name="テキスト プレースホルダ 9">
            <a:extLst>
              <a:ext uri="{FF2B5EF4-FFF2-40B4-BE49-F238E27FC236}">
                <a16:creationId xmlns:a16="http://schemas.microsoft.com/office/drawing/2014/main" id="{A9A656CF-209E-2919-8BC6-8C92598A4902}"/>
              </a:ext>
            </a:extLst>
          </p:cNvPr>
          <p:cNvSpPr>
            <a:spLocks/>
          </p:cNvSpPr>
          <p:nvPr>
            <p:custDataLst>
              <p:tags r:id="rId81"/>
            </p:custDataLst>
          </p:nvPr>
        </p:nvSpPr>
        <p:spPr bwMode="auto">
          <a:xfrm>
            <a:off x="347663" y="6129338"/>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805EC88-68B1-4217-8139-EAE040494A3E}" type="datetime'''''''''''''''''2''''0''''''''''''''0''''''''''''''''0'''''">
              <a:rPr lang="en-US" altLang="en-US" sz="1000" smtClean="0">
                <a:effectLst/>
                <a:sym typeface="+mn-lt"/>
              </a:rPr>
              <a:pPr marL="0" lvl="0" indent="0" algn="ctr">
                <a:spcBef>
                  <a:spcPct val="0"/>
                </a:spcBef>
                <a:buNone/>
              </a:pPr>
              <a:t>2000</a:t>
            </a:fld>
            <a:endParaRPr kumimoji="1" lang="en-US" altLang="ja-JP" sz="1000" dirty="0">
              <a:sym typeface="+mn-lt"/>
            </a:endParaRPr>
          </a:p>
        </p:txBody>
      </p:sp>
      <p:sp>
        <p:nvSpPr>
          <p:cNvPr id="141" name="テキスト プレースホルダ 9">
            <a:extLst>
              <a:ext uri="{FF2B5EF4-FFF2-40B4-BE49-F238E27FC236}">
                <a16:creationId xmlns:a16="http://schemas.microsoft.com/office/drawing/2014/main" id="{4A79740C-0CE0-BE5D-129E-65EE04F84B58}"/>
              </a:ext>
            </a:extLst>
          </p:cNvPr>
          <p:cNvSpPr>
            <a:spLocks/>
          </p:cNvSpPr>
          <p:nvPr>
            <p:custDataLst>
              <p:tags r:id="rId82"/>
            </p:custDataLst>
          </p:nvPr>
        </p:nvSpPr>
        <p:spPr bwMode="auto">
          <a:xfrm>
            <a:off x="2049463" y="6129338"/>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B655FA-68AB-407A-A657-C8C2BEFC6B34}" type="datetime'''''''''''''''''''''''''''''1''0'''''''''''''''''''''">
              <a:rPr lang="en-US" altLang="en-US" sz="1000" smtClean="0">
                <a:effectLst/>
                <a:sym typeface="+mn-lt"/>
              </a:rPr>
              <a:pPr marL="0" lvl="0" indent="0" algn="ctr">
                <a:spcBef>
                  <a:spcPct val="0"/>
                </a:spcBef>
                <a:buNone/>
              </a:pPr>
              <a:t>10</a:t>
            </a:fld>
            <a:endParaRPr kumimoji="1" lang="en-US" altLang="ja-JP" sz="1000" dirty="0">
              <a:sym typeface="+mn-lt"/>
            </a:endParaRPr>
          </a:p>
        </p:txBody>
      </p:sp>
    </p:spTree>
    <p:extLst>
      <p:ext uri="{BB962C8B-B14F-4D97-AF65-F5344CB8AC3E}">
        <p14:creationId xmlns:p14="http://schemas.microsoft.com/office/powerpoint/2010/main" val="378717609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外務省の主な医療国際化関連事業</a:t>
            </a:r>
          </a:p>
        </p:txBody>
      </p:sp>
      <p:graphicFrame>
        <p:nvGraphicFramePr>
          <p:cNvPr id="12" name="表 11"/>
          <p:cNvGraphicFramePr>
            <a:graphicFrameLocks noGrp="1"/>
          </p:cNvGraphicFramePr>
          <p:nvPr>
            <p:extLst>
              <p:ext uri="{D42A27DB-BD31-4B8C-83A1-F6EECF244321}">
                <p14:modId xmlns:p14="http://schemas.microsoft.com/office/powerpoint/2010/main" val="539116210"/>
              </p:ext>
            </p:extLst>
          </p:nvPr>
        </p:nvGraphicFramePr>
        <p:xfrm>
          <a:off x="200472" y="2276872"/>
          <a:ext cx="9505056" cy="2555460"/>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2052000">
                  <a:extLst>
                    <a:ext uri="{9D8B030D-6E8A-4147-A177-3AD203B41FA5}">
                      <a16:colId xmlns:a16="http://schemas.microsoft.com/office/drawing/2014/main" val="20002"/>
                    </a:ext>
                  </a:extLst>
                </a:gridCol>
                <a:gridCol w="1260000">
                  <a:extLst>
                    <a:ext uri="{9D8B030D-6E8A-4147-A177-3AD203B41FA5}">
                      <a16:colId xmlns:a16="http://schemas.microsoft.com/office/drawing/2014/main" val="20003"/>
                    </a:ext>
                  </a:extLst>
                </a:gridCol>
                <a:gridCol w="5257056">
                  <a:extLst>
                    <a:ext uri="{9D8B030D-6E8A-4147-A177-3AD203B41FA5}">
                      <a16:colId xmlns:a16="http://schemas.microsoft.com/office/drawing/2014/main" val="20004"/>
                    </a:ext>
                  </a:extLst>
                </a:gridCol>
              </a:tblGrid>
              <a:tr h="119547">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企画名</a:t>
                      </a:r>
                      <a:endParaRPr kumimoji="1" lang="en-US" altLang="ja-JP"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受託企業</a:t>
                      </a:r>
                      <a:endParaRPr kumimoji="1" lang="en-US" altLang="ja-JP"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概要</a:t>
                      </a:r>
                      <a:endParaRPr kumimoji="1" lang="en-US" altLang="ja-JP" sz="105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152000">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1000" dirty="0">
                          <a:latin typeface="Arial" panose="020B0604020202020204" pitchFamily="34" charset="0"/>
                          <a:ea typeface="ＭＳ Ｐゴシック" panose="020B0600070205080204" pitchFamily="50" charset="-128"/>
                          <a:cs typeface="Arial" panose="020B0604020202020204" pitchFamily="34" charset="0"/>
                        </a:rPr>
                        <a:t>2012</a:t>
                      </a:r>
                      <a:endParaRPr lang="zh-TW" altLang="en-US" sz="10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l" defTabSz="914400" rtl="0" eaLnBrk="1" fontAlgn="ctr" latinLnBrk="0" hangingPunct="0">
                        <a:lnSpc>
                          <a:spcPct val="100000"/>
                        </a:lnSpc>
                        <a:spcBef>
                          <a:spcPts val="300"/>
                        </a:spcBef>
                        <a:spcAft>
                          <a:spcPts val="0"/>
                        </a:spcAft>
                        <a:buClrTx/>
                        <a:buSzTx/>
                        <a:buFontTx/>
                        <a:buNone/>
                        <a:tabLst/>
                        <a:defRPr/>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透析技術ネットワーク開発計画ニーズ調査</a:t>
                      </a:r>
                    </a:p>
                  </a:txBody>
                  <a:tcPr marL="108000" marR="108000" marT="72000" marB="72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システム科学</a:t>
                      </a:r>
                      <a:br>
                        <a:rPr lang="en-US" altLang="ja-JP" sz="1000" dirty="0">
                          <a:latin typeface="Arial" panose="020B0604020202020204" pitchFamily="34" charset="0"/>
                          <a:ea typeface="ＭＳ Ｐゴシック" panose="020B0600070205080204" pitchFamily="50" charset="-128"/>
                          <a:cs typeface="Arial" panose="020B0604020202020204" pitchFamily="34" charset="0"/>
                        </a:rPr>
                      </a:br>
                      <a:r>
                        <a:rPr lang="ja-JP" altLang="en-US" sz="1000" dirty="0">
                          <a:latin typeface="Arial" panose="020B0604020202020204" pitchFamily="34" charset="0"/>
                          <a:ea typeface="ＭＳ Ｐゴシック" panose="020B0600070205080204" pitchFamily="50" charset="-128"/>
                          <a:cs typeface="Arial" panose="020B0604020202020204" pitchFamily="34" charset="0"/>
                        </a:rPr>
                        <a:t>コンサルタンツ</a:t>
                      </a:r>
                    </a:p>
                  </a:txBody>
                  <a:tcPr marL="72000" marR="72000" marT="31502" marB="31502"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just" fontAlgn="ctr" hangingPunct="0">
                        <a:spcBef>
                          <a:spcPts val="0"/>
                        </a:spcBef>
                        <a:buClr>
                          <a:srgbClr val="83A4D1"/>
                        </a:buClr>
                        <a:buSzPct val="80000"/>
                        <a:buFont typeface="Wingdings" panose="05000000000000000000" pitchFamily="2" charset="2"/>
                        <a:buNone/>
                      </a:pPr>
                      <a:r>
                        <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透析医療のニーズがある対象国において、東九州メディカルバレーの中小企業が有する透析医療技術についてのニーズ調査。対象国は慢性腎不全の潜在リスクが高い高血圧や糖尿病の罹病率が高く、透析医療に関するニーズがある。大分県と宮崎県が共同で進める「東九州メディカルバレー構想特区」は両県の特長である血液や血管に関する医療関連産業を中心に、国際競争力の強化と地域医療の活性化を図ることを目標としている。研修による人材育成を通じて対象国関係者の透析医療の理解・技術向上を目指す。</a:t>
                      </a:r>
                    </a:p>
                  </a:txBody>
                  <a:tcPr marL="108000" marR="108000" marT="72000" marB="72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1152000">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r>
                        <a:rPr lang="en-US" altLang="ja-JP" sz="1000">
                          <a:latin typeface="Arial" panose="020B0604020202020204" pitchFamily="34" charset="0"/>
                          <a:ea typeface="ＭＳ Ｐゴシック" panose="020B0600070205080204" pitchFamily="50" charset="-128"/>
                          <a:cs typeface="Arial" panose="020B0604020202020204" pitchFamily="34" charset="0"/>
                        </a:rPr>
                        <a:t>2012</a:t>
                      </a:r>
                      <a:endParaRPr lang="zh-TW" altLang="en-US" sz="10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l" defTabSz="914400" rtl="0" eaLnBrk="1" fontAlgn="ctr" latinLnBrk="0" hangingPunct="0">
                        <a:lnSpc>
                          <a:spcPct val="100000"/>
                        </a:lnSpc>
                        <a:spcBef>
                          <a:spcPts val="300"/>
                        </a:spcBef>
                        <a:spcAft>
                          <a:spcPts val="0"/>
                        </a:spcAft>
                        <a:buClrTx/>
                        <a:buSzTx/>
                        <a:buFontTx/>
                        <a:buNone/>
                        <a:tabLst/>
                        <a:defRPr/>
                      </a:pPr>
                      <a:r>
                        <a:rPr lang="ja-JP" altLang="en-US" sz="1000">
                          <a:latin typeface="Arial" panose="020B0604020202020204" pitchFamily="34" charset="0"/>
                          <a:ea typeface="ＭＳ Ｐゴシック" panose="020B0600070205080204" pitchFamily="50" charset="-128"/>
                          <a:cs typeface="Arial" panose="020B0604020202020204" pitchFamily="34" charset="0"/>
                        </a:rPr>
                        <a:t>障害者の知識アクセスの機会</a:t>
                      </a:r>
                      <a:br>
                        <a:rPr lang="en-US" altLang="ja-JP" sz="1000">
                          <a:latin typeface="Arial" panose="020B0604020202020204" pitchFamily="34" charset="0"/>
                          <a:ea typeface="ＭＳ Ｐゴシック" panose="020B0600070205080204" pitchFamily="50" charset="-128"/>
                          <a:cs typeface="Arial" panose="020B0604020202020204" pitchFamily="34" charset="0"/>
                        </a:rPr>
                      </a:br>
                      <a:r>
                        <a:rPr lang="ja-JP" altLang="en-US" sz="1000">
                          <a:latin typeface="Arial" panose="020B0604020202020204" pitchFamily="34" charset="0"/>
                          <a:ea typeface="ＭＳ Ｐゴシック" panose="020B0600070205080204" pitchFamily="50" charset="-128"/>
                          <a:cs typeface="Arial" panose="020B0604020202020204" pitchFamily="34" charset="0"/>
                        </a:rPr>
                        <a:t>均等の実現に関する</a:t>
                      </a:r>
                      <a:r>
                        <a:rPr lang="en-US" altLang="ja-JP" sz="1000">
                          <a:latin typeface="Arial" panose="020B0604020202020204" pitchFamily="34" charset="0"/>
                          <a:ea typeface="ＭＳ Ｐゴシック" panose="020B0600070205080204" pitchFamily="50" charset="-128"/>
                          <a:cs typeface="Arial" panose="020B0604020202020204" pitchFamily="34" charset="0"/>
                        </a:rPr>
                        <a:t>ODA</a:t>
                      </a:r>
                      <a:r>
                        <a:rPr lang="ja-JP" altLang="en-US" sz="1000">
                          <a:latin typeface="Arial" panose="020B0604020202020204" pitchFamily="34" charset="0"/>
                          <a:ea typeface="ＭＳ Ｐゴシック" panose="020B0600070205080204" pitchFamily="50" charset="-128"/>
                          <a:cs typeface="Arial" panose="020B0604020202020204" pitchFamily="34" charset="0"/>
                        </a:rPr>
                        <a:t>ニーズ</a:t>
                      </a:r>
                      <a:br>
                        <a:rPr lang="en-US" altLang="ja-JP" sz="1000">
                          <a:latin typeface="Arial" panose="020B0604020202020204" pitchFamily="34" charset="0"/>
                          <a:ea typeface="ＭＳ Ｐゴシック" panose="020B0600070205080204" pitchFamily="50" charset="-128"/>
                          <a:cs typeface="Arial" panose="020B0604020202020204" pitchFamily="34" charset="0"/>
                        </a:rPr>
                      </a:br>
                      <a:r>
                        <a:rPr lang="ja-JP" altLang="en-US" sz="1000">
                          <a:latin typeface="Arial" panose="020B0604020202020204" pitchFamily="34" charset="0"/>
                          <a:ea typeface="ＭＳ Ｐゴシック" panose="020B0600070205080204" pitchFamily="50" charset="-128"/>
                          <a:cs typeface="Arial" panose="020B0604020202020204" pitchFamily="34" charset="0"/>
                        </a:rPr>
                        <a:t>調査</a:t>
                      </a:r>
                    </a:p>
                  </a:txBody>
                  <a:tcPr marL="108000" marR="108000" marT="72000" marB="72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r>
                        <a:rPr lang="ja-JP" altLang="en-US" sz="1000">
                          <a:latin typeface="Arial" panose="020B0604020202020204" pitchFamily="34" charset="0"/>
                          <a:ea typeface="ＭＳ Ｐゴシック" panose="020B0600070205080204" pitchFamily="50" charset="-128"/>
                          <a:cs typeface="Arial" panose="020B0604020202020204" pitchFamily="34" charset="0"/>
                        </a:rPr>
                        <a:t>エックス都市研究所</a:t>
                      </a:r>
                    </a:p>
                  </a:txBody>
                  <a:tcPr marL="72000" marR="72000" marT="31502" marB="31502"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just" fontAlgn="ctr" hangingPunct="0">
                        <a:spcBef>
                          <a:spcPts val="0"/>
                        </a:spcBef>
                        <a:buClr>
                          <a:srgbClr val="83A4D1"/>
                        </a:buClr>
                        <a:buSzPct val="80000"/>
                        <a:buFont typeface="Wingdings" panose="05000000000000000000" pitchFamily="2" charset="2"/>
                        <a:buNone/>
                      </a:pPr>
                      <a:r>
                        <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調査対象国における障害者の知識・情報アクセスの向上を目指した日本の</a:t>
                      </a:r>
                      <a:r>
                        <a:rPr kumimoji="1" lang="en-US" altLang="ja-JP"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ICT</a:t>
                      </a:r>
                      <a:r>
                        <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分野の中小企業製品および技術活用についてのニーズ調査。対象国は社会的弱者といえる障害者の経済的自立と社会参加の実現という共通の課題を抱えている。日本には当該分野の世界トップレベルの水準の各種アプリケーション、入出力デバイス、コンテンツ制作および流通ノウハウ等の製品・技術を有する中小企業等が数多く存在しており、技術協力、無償資金協力等を通じ、対象国の障害者支援ニーズとの適合を目指す。</a:t>
                      </a:r>
                    </a:p>
                  </a:txBody>
                  <a:tcPr marL="108000" marR="108000" marT="72000" marB="72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bl>
          </a:graphicData>
        </a:graphic>
      </p:graphicFrame>
      <p:sp>
        <p:nvSpPr>
          <p:cNvPr id="13" name="Rectangle 6"/>
          <p:cNvSpPr>
            <a:spLocks noChangeArrowheads="1"/>
          </p:cNvSpPr>
          <p:nvPr/>
        </p:nvSpPr>
        <p:spPr bwMode="auto">
          <a:xfrm>
            <a:off x="200472" y="1916832"/>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TW" altLang="en-US" sz="1400" dirty="0">
                <a:solidFill>
                  <a:srgbClr val="000000"/>
                </a:solidFill>
                <a:latin typeface="Arial Black" pitchFamily="34" charset="0"/>
                <a:ea typeface="HGP創英角ｺﾞｼｯｸUB" pitchFamily="50" charset="-128"/>
              </a:rPr>
              <a:t>政府開発援助海外経済協力事業</a:t>
            </a:r>
          </a:p>
        </p:txBody>
      </p:sp>
      <p:sp>
        <p:nvSpPr>
          <p:cNvPr id="14" name="テキスト ボックス 13"/>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「政府開発援助海外経済協力事業」を実施。</a:t>
            </a:r>
          </a:p>
        </p:txBody>
      </p:sp>
      <p:sp>
        <p:nvSpPr>
          <p:cNvPr id="15" name="テキスト ボックス 14"/>
          <p:cNvSpPr txBox="1"/>
          <p:nvPr/>
        </p:nvSpPr>
        <p:spPr>
          <a:xfrm>
            <a:off x="200472" y="6525344"/>
            <a:ext cx="8640960" cy="144016"/>
          </a:xfrm>
          <a:prstGeom prst="rect">
            <a:avLst/>
          </a:prstGeom>
          <a:noFill/>
        </p:spPr>
        <p:txBody>
          <a:bodyPr wrap="square" lIns="0" tIns="0" rIns="0" bIns="0" rtlCol="0">
            <a:noAutofit/>
          </a:bodyPr>
          <a:lstStyle/>
          <a:p>
            <a:r>
              <a:rPr lang="zh-TW" altLang="en-US" sz="800" dirty="0"/>
              <a:t>（出</a:t>
            </a:r>
            <a:r>
              <a:rPr lang="zh-TW" altLang="en-US" sz="800"/>
              <a:t>所） 外</a:t>
            </a:r>
            <a:r>
              <a:rPr lang="zh-TW" altLang="en-US" sz="800" dirty="0"/>
              <a:t>務省</a:t>
            </a:r>
            <a:r>
              <a:rPr lang="ja-JP" altLang="en-US" sz="800" dirty="0"/>
              <a:t>ホームページ</a:t>
            </a:r>
            <a:endParaRPr lang="en-US" altLang="zh-TW" sz="800" dirty="0"/>
          </a:p>
        </p:txBody>
      </p:sp>
    </p:spTree>
    <p:extLst>
      <p:ext uri="{BB962C8B-B14F-4D97-AF65-F5344CB8AC3E}">
        <p14:creationId xmlns:p14="http://schemas.microsoft.com/office/powerpoint/2010/main" val="417445821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テキスト ボックス 48"/>
          <p:cNvSpPr txBox="1"/>
          <p:nvPr/>
        </p:nvSpPr>
        <p:spPr>
          <a:xfrm>
            <a:off x="200472" y="6525344"/>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zh-TW" altLang="en-US" sz="800">
                <a:latin typeface="Arial" panose="020B0604020202020204" pitchFamily="34" charset="0"/>
                <a:ea typeface="ＭＳ Ｐゴシック" panose="020B0600070205080204" pitchFamily="50" charset="-128"/>
                <a:cs typeface="Arial" panose="020B0604020202020204" pitchFamily="34" charset="0"/>
              </a:rPr>
              <a:t>所） 厚</a:t>
            </a:r>
            <a:r>
              <a:rPr lang="zh-TW" altLang="en-US" sz="800" dirty="0">
                <a:latin typeface="Arial" panose="020B0604020202020204" pitchFamily="34" charset="0"/>
                <a:ea typeface="ＭＳ Ｐゴシック" panose="020B0600070205080204" pitchFamily="50" charset="-128"/>
                <a:cs typeface="Arial" panose="020B0604020202020204" pitchFamily="34" charset="0"/>
              </a:rPr>
              <a:t>生労働省</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フリーフォーム 1"/>
          <p:cNvSpPr/>
          <p:nvPr/>
        </p:nvSpPr>
        <p:spPr>
          <a:xfrm>
            <a:off x="4179241" y="2246973"/>
            <a:ext cx="735371" cy="3486283"/>
          </a:xfrm>
          <a:custGeom>
            <a:avLst/>
            <a:gdLst>
              <a:gd name="connsiteX0" fmla="*/ 471054 w 489527"/>
              <a:gd name="connsiteY0" fmla="*/ 0 h 4230254"/>
              <a:gd name="connsiteX1" fmla="*/ 0 w 489527"/>
              <a:gd name="connsiteY1" fmla="*/ 406400 h 4230254"/>
              <a:gd name="connsiteX2" fmla="*/ 36945 w 489527"/>
              <a:gd name="connsiteY2" fmla="*/ 1200727 h 4230254"/>
              <a:gd name="connsiteX3" fmla="*/ 489527 w 489527"/>
              <a:gd name="connsiteY3" fmla="*/ 4230254 h 4230254"/>
              <a:gd name="connsiteX0" fmla="*/ 490104 w 508577"/>
              <a:gd name="connsiteY0" fmla="*/ 0 h 4230254"/>
              <a:gd name="connsiteX1" fmla="*/ 0 w 508577"/>
              <a:gd name="connsiteY1" fmla="*/ 368023 h 4230254"/>
              <a:gd name="connsiteX2" fmla="*/ 55995 w 508577"/>
              <a:gd name="connsiteY2" fmla="*/ 1200727 h 4230254"/>
              <a:gd name="connsiteX3" fmla="*/ 508577 w 508577"/>
              <a:gd name="connsiteY3" fmla="*/ 4230254 h 4230254"/>
              <a:gd name="connsiteX0" fmla="*/ 490104 w 508577"/>
              <a:gd name="connsiteY0" fmla="*/ 0 h 4230254"/>
              <a:gd name="connsiteX1" fmla="*/ 0 w 508577"/>
              <a:gd name="connsiteY1" fmla="*/ 368023 h 4230254"/>
              <a:gd name="connsiteX2" fmla="*/ 32182 w 508577"/>
              <a:gd name="connsiteY2" fmla="*/ 1171944 h 4230254"/>
              <a:gd name="connsiteX3" fmla="*/ 508577 w 508577"/>
              <a:gd name="connsiteY3" fmla="*/ 4230254 h 4230254"/>
              <a:gd name="connsiteX0" fmla="*/ 922265 w 940738"/>
              <a:gd name="connsiteY0" fmla="*/ 0 h 4230254"/>
              <a:gd name="connsiteX1" fmla="*/ 432161 w 940738"/>
              <a:gd name="connsiteY1" fmla="*/ 368023 h 4230254"/>
              <a:gd name="connsiteX2" fmla="*/ 0 w 940738"/>
              <a:gd name="connsiteY2" fmla="*/ 936882 h 4230254"/>
              <a:gd name="connsiteX3" fmla="*/ 940738 w 940738"/>
              <a:gd name="connsiteY3" fmla="*/ 4230254 h 4230254"/>
              <a:gd name="connsiteX0" fmla="*/ 922265 w 940738"/>
              <a:gd name="connsiteY0" fmla="*/ 0 h 4230254"/>
              <a:gd name="connsiteX1" fmla="*/ 663143 w 940738"/>
              <a:gd name="connsiteY1" fmla="*/ 526330 h 4230254"/>
              <a:gd name="connsiteX2" fmla="*/ 0 w 940738"/>
              <a:gd name="connsiteY2" fmla="*/ 936882 h 4230254"/>
              <a:gd name="connsiteX3" fmla="*/ 940738 w 940738"/>
              <a:gd name="connsiteY3" fmla="*/ 4230254 h 4230254"/>
              <a:gd name="connsiteX0" fmla="*/ 679378 w 697851"/>
              <a:gd name="connsiteY0" fmla="*/ 0 h 4230254"/>
              <a:gd name="connsiteX1" fmla="*/ 420256 w 697851"/>
              <a:gd name="connsiteY1" fmla="*/ 526330 h 4230254"/>
              <a:gd name="connsiteX2" fmla="*/ 0 w 697851"/>
              <a:gd name="connsiteY2" fmla="*/ 1152755 h 4230254"/>
              <a:gd name="connsiteX3" fmla="*/ 697851 w 697851"/>
              <a:gd name="connsiteY3" fmla="*/ 4230254 h 4230254"/>
              <a:gd name="connsiteX0" fmla="*/ 711559 w 730032"/>
              <a:gd name="connsiteY0" fmla="*/ 0 h 4230254"/>
              <a:gd name="connsiteX1" fmla="*/ 0 w 730032"/>
              <a:gd name="connsiteY1" fmla="*/ 358428 h 4230254"/>
              <a:gd name="connsiteX2" fmla="*/ 32181 w 730032"/>
              <a:gd name="connsiteY2" fmla="*/ 1152755 h 4230254"/>
              <a:gd name="connsiteX3" fmla="*/ 730032 w 730032"/>
              <a:gd name="connsiteY3" fmla="*/ 4230254 h 4230254"/>
              <a:gd name="connsiteX0" fmla="*/ 730609 w 730609"/>
              <a:gd name="connsiteY0" fmla="*/ 0 h 4297415"/>
              <a:gd name="connsiteX1" fmla="*/ 0 w 730609"/>
              <a:gd name="connsiteY1" fmla="*/ 425589 h 4297415"/>
              <a:gd name="connsiteX2" fmla="*/ 32181 w 730609"/>
              <a:gd name="connsiteY2" fmla="*/ 1219916 h 4297415"/>
              <a:gd name="connsiteX3" fmla="*/ 730032 w 730609"/>
              <a:gd name="connsiteY3" fmla="*/ 4297415 h 4297415"/>
              <a:gd name="connsiteX0" fmla="*/ 740134 w 740134"/>
              <a:gd name="connsiteY0" fmla="*/ 0 h 4316604"/>
              <a:gd name="connsiteX1" fmla="*/ 0 w 740134"/>
              <a:gd name="connsiteY1" fmla="*/ 444778 h 4316604"/>
              <a:gd name="connsiteX2" fmla="*/ 32181 w 740134"/>
              <a:gd name="connsiteY2" fmla="*/ 1239105 h 4316604"/>
              <a:gd name="connsiteX3" fmla="*/ 730032 w 740134"/>
              <a:gd name="connsiteY3" fmla="*/ 4316604 h 4316604"/>
              <a:gd name="connsiteX0" fmla="*/ 735371 w 735371"/>
              <a:gd name="connsiteY0" fmla="*/ 0 h 4316604"/>
              <a:gd name="connsiteX1" fmla="*/ 0 w 735371"/>
              <a:gd name="connsiteY1" fmla="*/ 276877 h 4316604"/>
              <a:gd name="connsiteX2" fmla="*/ 27418 w 735371"/>
              <a:gd name="connsiteY2" fmla="*/ 1239105 h 4316604"/>
              <a:gd name="connsiteX3" fmla="*/ 725269 w 735371"/>
              <a:gd name="connsiteY3" fmla="*/ 4316604 h 4316604"/>
              <a:gd name="connsiteX0" fmla="*/ 735371 w 735371"/>
              <a:gd name="connsiteY0" fmla="*/ 0 h 4316604"/>
              <a:gd name="connsiteX1" fmla="*/ 0 w 735371"/>
              <a:gd name="connsiteY1" fmla="*/ 276877 h 4316604"/>
              <a:gd name="connsiteX2" fmla="*/ 32181 w 735371"/>
              <a:gd name="connsiteY2" fmla="*/ 1076000 h 4316604"/>
              <a:gd name="connsiteX3" fmla="*/ 725269 w 735371"/>
              <a:gd name="connsiteY3" fmla="*/ 4316604 h 4316604"/>
              <a:gd name="connsiteX0" fmla="*/ 735371 w 735371"/>
              <a:gd name="connsiteY0" fmla="*/ 0 h 4297415"/>
              <a:gd name="connsiteX1" fmla="*/ 0 w 735371"/>
              <a:gd name="connsiteY1" fmla="*/ 276877 h 4297415"/>
              <a:gd name="connsiteX2" fmla="*/ 32181 w 735371"/>
              <a:gd name="connsiteY2" fmla="*/ 1076000 h 4297415"/>
              <a:gd name="connsiteX3" fmla="*/ 706219 w 735371"/>
              <a:gd name="connsiteY3" fmla="*/ 4297415 h 4297415"/>
            </a:gdLst>
            <a:ahLst/>
            <a:cxnLst>
              <a:cxn ang="0">
                <a:pos x="connsiteX0" y="connsiteY0"/>
              </a:cxn>
              <a:cxn ang="0">
                <a:pos x="connsiteX1" y="connsiteY1"/>
              </a:cxn>
              <a:cxn ang="0">
                <a:pos x="connsiteX2" y="connsiteY2"/>
              </a:cxn>
              <a:cxn ang="0">
                <a:pos x="connsiteX3" y="connsiteY3"/>
              </a:cxn>
            </a:cxnLst>
            <a:rect l="l" t="t" r="r" b="b"/>
            <a:pathLst>
              <a:path w="735371" h="4297415">
                <a:moveTo>
                  <a:pt x="735371" y="0"/>
                </a:moveTo>
                <a:lnTo>
                  <a:pt x="0" y="276877"/>
                </a:lnTo>
                <a:lnTo>
                  <a:pt x="32181" y="1076000"/>
                </a:lnTo>
                <a:lnTo>
                  <a:pt x="706219" y="4297415"/>
                </a:lnTo>
              </a:path>
            </a:pathLst>
          </a:custGeom>
          <a:gradFill>
            <a:gsLst>
              <a:gs pos="0">
                <a:srgbClr val="DDE6F3"/>
              </a:gs>
              <a:gs pos="100000">
                <a:srgbClr val="CCDAEC"/>
              </a:gs>
            </a:gsLst>
            <a:lin ang="0" scaled="1"/>
          </a:gradFill>
        </p:spPr>
        <p:txBody>
          <a:bodyPr rtlCol="0" anchor="ctr"/>
          <a:lstStyle/>
          <a:p>
            <a:pPr algn="ctr"/>
            <a:endParaRPr kumimoji="1" lang="ja-JP" altLang="en-US"/>
          </a:p>
        </p:txBody>
      </p:sp>
      <p:sp>
        <p:nvSpPr>
          <p:cNvPr id="3" name="タイトル 2"/>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endParaRPr kumimoji="1" lang="ja-JP" altLang="en-US" dirty="0"/>
          </a:p>
        </p:txBody>
      </p:sp>
      <p:sp>
        <p:nvSpPr>
          <p:cNvPr id="4"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厚生労働省とタイ保健省の協力覚書（</a:t>
            </a:r>
            <a:r>
              <a:rPr lang="en-US" altLang="ja-JP" dirty="0"/>
              <a:t>MOC</a:t>
            </a:r>
            <a:r>
              <a:rPr lang="ja-JP" altLang="en-US" dirty="0"/>
              <a:t>）締結状況</a:t>
            </a:r>
          </a:p>
        </p:txBody>
      </p:sp>
      <p:sp>
        <p:nvSpPr>
          <p:cNvPr id="16" name="テキスト ボックス 15"/>
          <p:cNvSpPr txBox="1"/>
          <p:nvPr/>
        </p:nvSpPr>
        <p:spPr>
          <a:xfrm>
            <a:off x="200472" y="1124744"/>
            <a:ext cx="9505056" cy="236988"/>
          </a:xfrm>
          <a:prstGeom prst="rect">
            <a:avLst/>
          </a:prstGeom>
          <a:noFill/>
        </p:spPr>
        <p:txBody>
          <a:bodyPr wrap="square" lIns="0" tIns="0" rIns="0" bIns="0" rtlCol="0">
            <a:spAutoFit/>
          </a:bodyPr>
          <a:lstStyle/>
          <a:p>
            <a:pPr marL="190500" indent="-190500">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2017</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7</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月に、厚生労働大臣・保健大臣の会談に合わせて協力覚書に署名した。</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5" name="角丸四角形 24"/>
          <p:cNvSpPr/>
          <p:nvPr/>
        </p:nvSpPr>
        <p:spPr>
          <a:xfrm>
            <a:off x="4880992" y="2380721"/>
            <a:ext cx="4608512" cy="4021801"/>
          </a:xfrm>
          <a:prstGeom prst="roundRect">
            <a:avLst>
              <a:gd name="adj" fmla="val 1340"/>
            </a:avLst>
          </a:prstGeom>
          <a:solidFill>
            <a:srgbClr val="DDE6F3"/>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108000" tIns="288000" rIns="144000" rtlCol="0" anchor="t"/>
          <a:lstStyle/>
          <a:p>
            <a:pPr marL="269875" algn="just">
              <a:lnSpc>
                <a:spcPct val="110000"/>
              </a:lnSpc>
              <a:spcAft>
                <a:spcPts val="300"/>
              </a:spcAft>
              <a:buClr>
                <a:srgbClr val="868686"/>
              </a:buClr>
              <a:buSzPct val="90000"/>
            </a:pPr>
            <a:r>
              <a:rPr lang="ja-JP" altLang="en-US" sz="900" dirty="0">
                <a:solidFill>
                  <a:schemeClr val="tx1"/>
                </a:solidFill>
              </a:rPr>
              <a:t>相互にかつグローバルレベルでユニバーサル・ヘルス・カバレッジ（</a:t>
            </a:r>
            <a:r>
              <a:rPr lang="en-US" altLang="ja-JP" sz="900" dirty="0">
                <a:solidFill>
                  <a:schemeClr val="tx1"/>
                </a:solidFill>
              </a:rPr>
              <a:t>UHC</a:t>
            </a:r>
            <a:r>
              <a:rPr lang="ja-JP" altLang="en-US" sz="900" dirty="0">
                <a:solidFill>
                  <a:schemeClr val="tx1"/>
                </a:solidFill>
              </a:rPr>
              <a:t>）を推進するための知識と経験の共有</a:t>
            </a:r>
          </a:p>
          <a:p>
            <a:pPr marL="269875" algn="just">
              <a:lnSpc>
                <a:spcPct val="110000"/>
              </a:lnSpc>
              <a:spcAft>
                <a:spcPts val="300"/>
              </a:spcAft>
              <a:buClr>
                <a:srgbClr val="868686"/>
              </a:buClr>
              <a:buSzPct val="90000"/>
            </a:pPr>
            <a:r>
              <a:rPr lang="ja-JP" altLang="en-US" sz="900" dirty="0">
                <a:solidFill>
                  <a:schemeClr val="tx1"/>
                </a:solidFill>
              </a:rPr>
              <a:t>先進的な医療技術、医薬品及び医療機器の費用効率に優れた方法での活用</a:t>
            </a:r>
          </a:p>
          <a:p>
            <a:pPr marL="269875" algn="just">
              <a:lnSpc>
                <a:spcPct val="110000"/>
              </a:lnSpc>
              <a:spcAft>
                <a:spcPts val="300"/>
              </a:spcAft>
              <a:buClr>
                <a:srgbClr val="868686"/>
              </a:buClr>
              <a:buSzPct val="90000"/>
            </a:pPr>
            <a:r>
              <a:rPr lang="ja-JP" altLang="en-US" sz="900" dirty="0">
                <a:solidFill>
                  <a:schemeClr val="tx1"/>
                </a:solidFill>
              </a:rPr>
              <a:t>医薬品、医療機器等の製品（医薬品用原料、生物学的製剤、再生医療等製品、医薬部外品及び化粧品を含む。）の規制に関する情報と経験の交換</a:t>
            </a:r>
          </a:p>
          <a:p>
            <a:pPr marL="269875" algn="just">
              <a:lnSpc>
                <a:spcPct val="110000"/>
              </a:lnSpc>
              <a:spcAft>
                <a:spcPts val="300"/>
              </a:spcAft>
              <a:buClr>
                <a:srgbClr val="868686"/>
              </a:buClr>
              <a:buSzPct val="90000"/>
            </a:pPr>
            <a:r>
              <a:rPr lang="ja-JP" altLang="en-US" sz="900" dirty="0">
                <a:solidFill>
                  <a:schemeClr val="tx1"/>
                </a:solidFill>
              </a:rPr>
              <a:t>食品サプライチェーンにおける食品管理及びリスク管理を促進するための情報と経験の共有</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麻薬、向精神薬及び新精神作用物質に関する情報の交換</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保健・医療サービス及びグローバルな衛生政策立案に当たる医療従事者の人材育成</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若年死亡率を下げる対策としての、特定のがん及び糖尿病で増大している非感染性疾患（</a:t>
            </a:r>
            <a:r>
              <a:rPr lang="en-US" altLang="ja-JP" sz="900" dirty="0">
                <a:solidFill>
                  <a:schemeClr val="tx1"/>
                </a:solidFill>
              </a:rPr>
              <a:t>NCD</a:t>
            </a:r>
            <a:r>
              <a:rPr lang="ja-JP" altLang="en-US" sz="900" dirty="0">
                <a:solidFill>
                  <a:schemeClr val="tx1"/>
                </a:solidFill>
              </a:rPr>
              <a:t>）への対応</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高齢化社会に関する政策の展開</a:t>
            </a:r>
          </a:p>
          <a:p>
            <a:pPr marL="269875" algn="just">
              <a:lnSpc>
                <a:spcPct val="110000"/>
              </a:lnSpc>
              <a:spcAft>
                <a:spcPts val="300"/>
              </a:spcAft>
              <a:buClr>
                <a:srgbClr val="868686"/>
              </a:buClr>
              <a:buSzPct val="90000"/>
            </a:pPr>
            <a:r>
              <a:rPr lang="ja-JP" altLang="en-US" sz="900" dirty="0">
                <a:solidFill>
                  <a:schemeClr val="tx1"/>
                </a:solidFill>
              </a:rPr>
              <a:t>公衆衛生上の緊急事態への対応強化のためにグローバル・ヘルス・アーキテクチャー（国際保健の枠組み）を強化し、新たに発生する公衆衛生に関する脅威（特に抗微生物薬耐性）に対処する際の協調</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伝統医療（伝統医療や漢方薬の研究開発を含む。）に関する知識と</a:t>
            </a:r>
          </a:p>
          <a:p>
            <a:pPr marL="269875" algn="just">
              <a:lnSpc>
                <a:spcPct val="110000"/>
              </a:lnSpc>
              <a:spcAft>
                <a:spcPts val="300"/>
              </a:spcAft>
              <a:buClr>
                <a:srgbClr val="868686"/>
              </a:buClr>
              <a:buSzPct val="90000"/>
            </a:pPr>
            <a:r>
              <a:rPr lang="ja-JP" altLang="en-US" sz="900" dirty="0">
                <a:solidFill>
                  <a:schemeClr val="tx1"/>
                </a:solidFill>
              </a:rPr>
              <a:t>経験の共有</a:t>
            </a:r>
            <a:endParaRPr lang="en-US" altLang="ja-JP" sz="900" dirty="0">
              <a:solidFill>
                <a:schemeClr val="tx1"/>
              </a:solidFill>
            </a:endParaRPr>
          </a:p>
          <a:p>
            <a:pPr marL="269875" algn="just">
              <a:lnSpc>
                <a:spcPct val="110000"/>
              </a:lnSpc>
              <a:spcAft>
                <a:spcPts val="300"/>
              </a:spcAft>
              <a:buClr>
                <a:srgbClr val="868686"/>
              </a:buClr>
              <a:buSzPct val="90000"/>
            </a:pPr>
            <a:r>
              <a:rPr lang="ja-JP" altLang="en-US" sz="900" dirty="0">
                <a:solidFill>
                  <a:schemeClr val="tx1"/>
                </a:solidFill>
              </a:rPr>
              <a:t>その他相互に決定する協力分野</a:t>
            </a:r>
          </a:p>
        </p:txBody>
      </p:sp>
      <p:sp>
        <p:nvSpPr>
          <p:cNvPr id="37" name="円/楕円 36"/>
          <p:cNvSpPr/>
          <p:nvPr/>
        </p:nvSpPr>
        <p:spPr>
          <a:xfrm>
            <a:off x="5065490" y="2698154"/>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1</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9" name="円/楕円 38"/>
          <p:cNvSpPr/>
          <p:nvPr/>
        </p:nvSpPr>
        <p:spPr>
          <a:xfrm>
            <a:off x="5070182" y="2986186"/>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2</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 name="円/楕円 39"/>
          <p:cNvSpPr/>
          <p:nvPr/>
        </p:nvSpPr>
        <p:spPr>
          <a:xfrm>
            <a:off x="5070182" y="3212976"/>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a:solidFill>
                  <a:schemeClr val="bg1"/>
                </a:solidFill>
                <a:latin typeface="Arial" panose="020B0604020202020204" pitchFamily="34" charset="0"/>
                <a:ea typeface="ＭＳ Ｐゴシック" panose="020B0600070205080204" pitchFamily="50" charset="-128"/>
                <a:cs typeface="Arial" panose="020B0604020202020204" pitchFamily="34" charset="0"/>
              </a:rPr>
              <a:t>3</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 name="円/楕円 40"/>
          <p:cNvSpPr/>
          <p:nvPr/>
        </p:nvSpPr>
        <p:spPr>
          <a:xfrm>
            <a:off x="5070831" y="3562250"/>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4</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 name="円/楕円 41"/>
          <p:cNvSpPr/>
          <p:nvPr/>
        </p:nvSpPr>
        <p:spPr>
          <a:xfrm>
            <a:off x="5079324" y="3861048"/>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3" name="円/楕円 42"/>
          <p:cNvSpPr/>
          <p:nvPr/>
        </p:nvSpPr>
        <p:spPr>
          <a:xfrm>
            <a:off x="5079324" y="4077072"/>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kumimoji="1"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 name="正方形/長方形 7"/>
          <p:cNvSpPr/>
          <p:nvPr/>
        </p:nvSpPr>
        <p:spPr>
          <a:xfrm>
            <a:off x="4880992" y="6093296"/>
            <a:ext cx="4608512" cy="246221"/>
          </a:xfrm>
          <a:prstGeom prst="rect">
            <a:avLst/>
          </a:prstGeom>
        </p:spPr>
        <p:txBody>
          <a:bodyPr wrap="square" lIns="198000" tIns="0" rIns="180000" bIns="0">
            <a:spAutoFit/>
          </a:bodyPr>
          <a:lstStyle/>
          <a:p>
            <a:pPr marL="214313" lvl="0" indent="-214313" algn="just" eaLnBrk="0" fontAlgn="base" hangingPunct="0">
              <a:spcBef>
                <a:spcPts val="200"/>
              </a:spcBef>
              <a:spcAft>
                <a:spcPct val="0"/>
              </a:spcAft>
              <a:tabLst>
                <a:tab pos="1209675" algn="l"/>
              </a:tabLst>
            </a:pPr>
            <a:r>
              <a:rPr kumimoji="0" lang="ja-JP" altLang="ja-JP" sz="800" dirty="0">
                <a:solidFill>
                  <a:srgbClr val="000000"/>
                </a:solidFill>
                <a:latin typeface="Arial" panose="020B0604020202020204" pitchFamily="34" charset="0"/>
              </a:rPr>
              <a:t>※</a:t>
            </a:r>
            <a:r>
              <a:rPr kumimoji="0" lang="en-US" altLang="ja-JP" sz="800" dirty="0">
                <a:solidFill>
                  <a:srgbClr val="000000"/>
                </a:solidFill>
                <a:latin typeface="Arial" panose="020B0604020202020204" pitchFamily="34" charset="0"/>
              </a:rPr>
              <a:t>	</a:t>
            </a:r>
            <a:r>
              <a:rPr kumimoji="0" lang="ja-JP" altLang="en-US" sz="800" dirty="0">
                <a:solidFill>
                  <a:srgbClr val="000000"/>
                </a:solidFill>
                <a:latin typeface="Arial" panose="020B0604020202020204" pitchFamily="34" charset="0"/>
              </a:rPr>
              <a:t>ユニバーサル・ヘルス・カバレッジ（ＵＨＣ）とは、「すべての人が適切な予防、治療などの保健医療サービスを、必要な時に支払い可能な費用で受けられる状態」のこと</a:t>
            </a:r>
            <a:endParaRPr kumimoji="0" lang="en-US" altLang="ja-JP" sz="800" dirty="0">
              <a:solidFill>
                <a:srgbClr val="000000"/>
              </a:solidFill>
              <a:latin typeface="Arial" panose="020B0604020202020204" pitchFamily="34" charset="0"/>
            </a:endParaRPr>
          </a:p>
        </p:txBody>
      </p:sp>
      <p:grpSp>
        <p:nvGrpSpPr>
          <p:cNvPr id="97" name="グループ化 7"/>
          <p:cNvGrpSpPr/>
          <p:nvPr/>
        </p:nvGrpSpPr>
        <p:grpSpPr>
          <a:xfrm>
            <a:off x="344488" y="1700808"/>
            <a:ext cx="9217024" cy="288032"/>
            <a:chOff x="4803500" y="2113806"/>
            <a:chExt cx="2954133" cy="288032"/>
          </a:xfrm>
        </p:grpSpPr>
        <p:cxnSp>
          <p:nvCxnSpPr>
            <p:cNvPr id="98" name="直線コネクタ 97"/>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11"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共同プレスリリース</a:t>
              </a:r>
            </a:p>
          </p:txBody>
        </p:sp>
      </p:grpSp>
      <p:sp>
        <p:nvSpPr>
          <p:cNvPr id="128" name="片側の 2 つの角を丸めた四角形 127"/>
          <p:cNvSpPr/>
          <p:nvPr/>
        </p:nvSpPr>
        <p:spPr>
          <a:xfrm>
            <a:off x="4880992" y="2202797"/>
            <a:ext cx="4608512" cy="393948"/>
          </a:xfrm>
          <a:prstGeom prst="round2SameRect">
            <a:avLst/>
          </a:prstGeom>
          <a:solidFill>
            <a:srgbClr val="5F8AC3"/>
          </a:solidFill>
        </p:spPr>
        <p:txBody>
          <a:bodyPr wrap="square" lIns="108000" rtlCol="0" anchor="ctr">
            <a:noAutofit/>
          </a:bodyPr>
          <a:lstStyle/>
          <a:p>
            <a:pPr algn="ctr" defTabSz="955675" fontAlgn="ctr">
              <a:buSzPct val="120000"/>
            </a:pPr>
            <a:r>
              <a:rPr lang="en-US" altLang="ja-JP" sz="1050" b="1" dirty="0">
                <a:solidFill>
                  <a:schemeClr val="bg1"/>
                </a:solidFill>
                <a:latin typeface="ＭＳ Ｐゴシック" panose="020B0600070205080204" pitchFamily="50" charset="-128"/>
                <a:ea typeface="ＭＳ Ｐゴシック" panose="020B0600070205080204" pitchFamily="50" charset="-128"/>
              </a:rPr>
              <a:t>『</a:t>
            </a:r>
            <a:r>
              <a:rPr lang="ja-JP" altLang="en-US" sz="1050" b="1" dirty="0">
                <a:solidFill>
                  <a:schemeClr val="bg1"/>
                </a:solidFill>
                <a:latin typeface="ＭＳ Ｐゴシック" panose="020B0600070205080204" pitchFamily="50" charset="-128"/>
                <a:ea typeface="ＭＳ Ｐゴシック" panose="020B0600070205080204" pitchFamily="50" charset="-128"/>
              </a:rPr>
              <a:t>日本国厚生労働省とタイ王国保健省との間の</a:t>
            </a:r>
          </a:p>
          <a:p>
            <a:pPr algn="ctr" defTabSz="955675" fontAlgn="ctr">
              <a:buSzPct val="120000"/>
            </a:pPr>
            <a:r>
              <a:rPr lang="ja-JP" altLang="en-US" sz="1050" b="1" dirty="0">
                <a:solidFill>
                  <a:schemeClr val="bg1"/>
                </a:solidFill>
                <a:latin typeface="ＭＳ Ｐゴシック" panose="020B0600070205080204" pitchFamily="50" charset="-128"/>
                <a:ea typeface="ＭＳ Ｐゴシック" panose="020B0600070205080204" pitchFamily="50" charset="-128"/>
              </a:rPr>
              <a:t>保健・医療分野における協力に関する覚書</a:t>
            </a:r>
            <a:r>
              <a:rPr lang="en-US" altLang="ja-JP" sz="1050" b="1" dirty="0">
                <a:solidFill>
                  <a:schemeClr val="bg1"/>
                </a:solidFill>
                <a:latin typeface="ＭＳ Ｐゴシック" panose="020B0600070205080204" pitchFamily="50" charset="-128"/>
                <a:ea typeface="ＭＳ Ｐゴシック" panose="020B0600070205080204" pitchFamily="50" charset="-128"/>
              </a:rPr>
              <a:t>』</a:t>
            </a:r>
            <a:r>
              <a:rPr lang="ja-JP" altLang="en-US" sz="1050" b="1" dirty="0">
                <a:solidFill>
                  <a:schemeClr val="bg1"/>
                </a:solidFill>
                <a:latin typeface="ＭＳ Ｐゴシック" panose="020B0600070205080204" pitchFamily="50" charset="-128"/>
                <a:ea typeface="ＭＳ Ｐゴシック" panose="020B0600070205080204" pitchFamily="50" charset="-128"/>
              </a:rPr>
              <a:t>の具体的な内容</a:t>
            </a:r>
          </a:p>
        </p:txBody>
      </p:sp>
      <p:sp>
        <p:nvSpPr>
          <p:cNvPr id="89" name="円/楕円 88"/>
          <p:cNvSpPr/>
          <p:nvPr/>
        </p:nvSpPr>
        <p:spPr>
          <a:xfrm>
            <a:off x="488504" y="3291425"/>
            <a:ext cx="3960440" cy="1728192"/>
          </a:xfrm>
          <a:prstGeom prst="ellipse">
            <a:avLst/>
          </a:prstGeom>
          <a:gradFill flip="none" rotWithShape="1">
            <a:gsLst>
              <a:gs pos="8000">
                <a:srgbClr val="A2BBDC"/>
              </a:gs>
              <a:gs pos="100000">
                <a:schemeClr val="bg1">
                  <a:alpha val="0"/>
                </a:schemeClr>
              </a:gs>
            </a:gsLst>
            <a:path path="shape">
              <a:fillToRect l="50000" t="50000" r="50000" b="50000"/>
            </a:path>
            <a:tileRect/>
          </a:gra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93" name="グループ化 92"/>
          <p:cNvGrpSpPr/>
          <p:nvPr/>
        </p:nvGrpSpPr>
        <p:grpSpPr>
          <a:xfrm>
            <a:off x="1692029" y="3556981"/>
            <a:ext cx="1516104" cy="1201785"/>
            <a:chOff x="1692029" y="3406524"/>
            <a:chExt cx="1516104" cy="1201785"/>
          </a:xfrm>
        </p:grpSpPr>
        <p:grpSp>
          <p:nvGrpSpPr>
            <p:cNvPr id="95" name="Group 339"/>
            <p:cNvGrpSpPr>
              <a:grpSpLocks noChangeAspect="1"/>
            </p:cNvGrpSpPr>
            <p:nvPr/>
          </p:nvGrpSpPr>
          <p:grpSpPr bwMode="auto">
            <a:xfrm>
              <a:off x="1729320" y="3440013"/>
              <a:ext cx="1478813" cy="1168296"/>
              <a:chOff x="1968" y="2736"/>
              <a:chExt cx="864" cy="672"/>
            </a:xfrm>
          </p:grpSpPr>
          <p:sp>
            <p:nvSpPr>
              <p:cNvPr id="102" name="Freeform 168"/>
              <p:cNvSpPr>
                <a:spLocks noChangeAspect="1"/>
              </p:cNvSpPr>
              <p:nvPr/>
            </p:nvSpPr>
            <p:spPr bwMode="auto">
              <a:xfrm>
                <a:off x="1968" y="2740"/>
                <a:ext cx="663" cy="668"/>
              </a:xfrm>
              <a:custGeom>
                <a:avLst/>
                <a:gdLst/>
                <a:ahLst/>
                <a:cxnLst>
                  <a:cxn ang="0">
                    <a:pos x="800" y="0"/>
                  </a:cxn>
                  <a:cxn ang="0">
                    <a:pos x="0" y="800"/>
                  </a:cxn>
                  <a:cxn ang="0">
                    <a:pos x="910" y="1715"/>
                  </a:cxn>
                  <a:cxn ang="0">
                    <a:pos x="907" y="1952"/>
                  </a:cxn>
                  <a:cxn ang="0">
                    <a:pos x="1995" y="3028"/>
                  </a:cxn>
                  <a:cxn ang="0">
                    <a:pos x="2225" y="2806"/>
                  </a:cxn>
                  <a:cxn ang="0">
                    <a:pos x="1817" y="2398"/>
                  </a:cxn>
                  <a:cxn ang="0">
                    <a:pos x="2289" y="2870"/>
                  </a:cxn>
                  <a:cxn ang="0">
                    <a:pos x="2515" y="2630"/>
                  </a:cxn>
                  <a:cxn ang="0">
                    <a:pos x="2055" y="2178"/>
                  </a:cxn>
                  <a:cxn ang="0">
                    <a:pos x="2531" y="2646"/>
                  </a:cxn>
                  <a:cxn ang="0">
                    <a:pos x="2749" y="2420"/>
                  </a:cxn>
                  <a:cxn ang="0">
                    <a:pos x="2310" y="1970"/>
                  </a:cxn>
                  <a:cxn ang="0">
                    <a:pos x="2731" y="2404"/>
                  </a:cxn>
                  <a:cxn ang="0">
                    <a:pos x="2967" y="2168"/>
                  </a:cxn>
                  <a:cxn ang="0">
                    <a:pos x="1820" y="1015"/>
                  </a:cxn>
                  <a:cxn ang="0">
                    <a:pos x="2080" y="835"/>
                  </a:cxn>
                  <a:cxn ang="0">
                    <a:pos x="1620" y="830"/>
                  </a:cxn>
                  <a:cxn ang="0">
                    <a:pos x="800" y="0"/>
                  </a:cxn>
                </a:cxnLst>
                <a:rect l="0" t="0" r="r" b="b"/>
                <a:pathLst>
                  <a:path w="3083" h="3156">
                    <a:moveTo>
                      <a:pt x="800" y="0"/>
                    </a:moveTo>
                    <a:lnTo>
                      <a:pt x="0" y="800"/>
                    </a:lnTo>
                    <a:lnTo>
                      <a:pt x="910" y="1715"/>
                    </a:lnTo>
                    <a:cubicBezTo>
                      <a:pt x="910" y="1715"/>
                      <a:pt x="908" y="1833"/>
                      <a:pt x="907" y="1952"/>
                    </a:cubicBezTo>
                    <a:cubicBezTo>
                      <a:pt x="1451" y="2490"/>
                      <a:pt x="1995" y="3028"/>
                      <a:pt x="1995" y="3028"/>
                    </a:cubicBezTo>
                    <a:cubicBezTo>
                      <a:pt x="2123" y="3156"/>
                      <a:pt x="2332" y="2910"/>
                      <a:pt x="2225" y="2806"/>
                    </a:cubicBezTo>
                    <a:cubicBezTo>
                      <a:pt x="2021" y="2602"/>
                      <a:pt x="1817" y="2398"/>
                      <a:pt x="1817" y="2398"/>
                    </a:cubicBezTo>
                    <a:cubicBezTo>
                      <a:pt x="1817" y="2398"/>
                      <a:pt x="2053" y="2634"/>
                      <a:pt x="2289" y="2870"/>
                    </a:cubicBezTo>
                    <a:cubicBezTo>
                      <a:pt x="2396" y="2977"/>
                      <a:pt x="2635" y="2752"/>
                      <a:pt x="2515" y="2630"/>
                    </a:cubicBezTo>
                    <a:cubicBezTo>
                      <a:pt x="2285" y="2404"/>
                      <a:pt x="2055" y="2178"/>
                      <a:pt x="2055" y="2178"/>
                    </a:cubicBezTo>
                    <a:cubicBezTo>
                      <a:pt x="2055" y="2178"/>
                      <a:pt x="2293" y="2412"/>
                      <a:pt x="2531" y="2646"/>
                    </a:cubicBezTo>
                    <a:cubicBezTo>
                      <a:pt x="2624" y="2745"/>
                      <a:pt x="2849" y="2520"/>
                      <a:pt x="2749" y="2420"/>
                    </a:cubicBezTo>
                    <a:cubicBezTo>
                      <a:pt x="2529" y="2195"/>
                      <a:pt x="2310" y="1970"/>
                      <a:pt x="2310" y="1970"/>
                    </a:cubicBezTo>
                    <a:cubicBezTo>
                      <a:pt x="2310" y="1970"/>
                      <a:pt x="2520" y="2187"/>
                      <a:pt x="2731" y="2404"/>
                    </a:cubicBezTo>
                    <a:cubicBezTo>
                      <a:pt x="2833" y="2512"/>
                      <a:pt x="3083" y="2277"/>
                      <a:pt x="2967" y="2168"/>
                    </a:cubicBezTo>
                    <a:cubicBezTo>
                      <a:pt x="2967" y="2168"/>
                      <a:pt x="2393" y="1591"/>
                      <a:pt x="1820" y="1015"/>
                    </a:cubicBezTo>
                    <a:cubicBezTo>
                      <a:pt x="1950" y="925"/>
                      <a:pt x="2080" y="835"/>
                      <a:pt x="2080" y="835"/>
                    </a:cubicBezTo>
                    <a:lnTo>
                      <a:pt x="1620" y="830"/>
                    </a:lnTo>
                    <a:lnTo>
                      <a:pt x="800" y="0"/>
                    </a:lnTo>
                    <a:close/>
                  </a:path>
                </a:pathLst>
              </a:cu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sp>
            <p:nvSpPr>
              <p:cNvPr id="103" name="Freeform 170"/>
              <p:cNvSpPr>
                <a:spLocks noChangeAspect="1"/>
              </p:cNvSpPr>
              <p:nvPr/>
            </p:nvSpPr>
            <p:spPr bwMode="auto">
              <a:xfrm>
                <a:off x="2228" y="2736"/>
                <a:ext cx="604" cy="451"/>
              </a:xfrm>
              <a:custGeom>
                <a:avLst/>
                <a:gdLst/>
                <a:ahLst/>
                <a:cxnLst>
                  <a:cxn ang="0">
                    <a:pos x="2008" y="0"/>
                  </a:cxn>
                  <a:cxn ang="0">
                    <a:pos x="1232" y="764"/>
                  </a:cxn>
                  <a:cxn ang="0">
                    <a:pos x="720" y="764"/>
                  </a:cxn>
                  <a:cxn ang="0">
                    <a:pos x="0" y="1368"/>
                  </a:cxn>
                  <a:cxn ang="0">
                    <a:pos x="856" y="1292"/>
                  </a:cxn>
                  <a:cxn ang="0">
                    <a:pos x="1696" y="2132"/>
                  </a:cxn>
                  <a:cxn ang="0">
                    <a:pos x="1852" y="1964"/>
                  </a:cxn>
                  <a:cxn ang="0">
                    <a:pos x="1852" y="1736"/>
                  </a:cxn>
                  <a:cxn ang="0">
                    <a:pos x="2808" y="796"/>
                  </a:cxn>
                  <a:cxn ang="0">
                    <a:pos x="2008" y="0"/>
                  </a:cxn>
                </a:cxnLst>
                <a:rect l="0" t="0" r="r" b="b"/>
                <a:pathLst>
                  <a:path w="2808" h="2132">
                    <a:moveTo>
                      <a:pt x="2008" y="0"/>
                    </a:moveTo>
                    <a:lnTo>
                      <a:pt x="1232" y="764"/>
                    </a:lnTo>
                    <a:lnTo>
                      <a:pt x="720" y="764"/>
                    </a:lnTo>
                    <a:cubicBezTo>
                      <a:pt x="720" y="764"/>
                      <a:pt x="360" y="1066"/>
                      <a:pt x="0" y="1368"/>
                    </a:cubicBezTo>
                    <a:cubicBezTo>
                      <a:pt x="108" y="1480"/>
                      <a:pt x="236" y="1544"/>
                      <a:pt x="856" y="1292"/>
                    </a:cubicBezTo>
                    <a:cubicBezTo>
                      <a:pt x="1276" y="1712"/>
                      <a:pt x="1696" y="2132"/>
                      <a:pt x="1696" y="2132"/>
                    </a:cubicBezTo>
                    <a:lnTo>
                      <a:pt x="1852" y="1964"/>
                    </a:lnTo>
                    <a:lnTo>
                      <a:pt x="1852" y="1736"/>
                    </a:lnTo>
                    <a:lnTo>
                      <a:pt x="2808" y="796"/>
                    </a:lnTo>
                    <a:lnTo>
                      <a:pt x="2008" y="0"/>
                    </a:lnTo>
                    <a:close/>
                  </a:path>
                </a:pathLst>
              </a:cu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sp>
            <p:nvSpPr>
              <p:cNvPr id="104" name="AutoShape 171"/>
              <p:cNvSpPr>
                <a:spLocks noChangeAspect="1" noChangeArrowheads="1"/>
              </p:cNvSpPr>
              <p:nvPr/>
            </p:nvSpPr>
            <p:spPr bwMode="auto">
              <a:xfrm rot="-2735026">
                <a:off x="2168" y="3172"/>
                <a:ext cx="71" cy="70"/>
              </a:xfrm>
              <a:prstGeom prst="roundRect">
                <a:avLst>
                  <a:gd name="adj" fmla="val 39171"/>
                </a:avLst>
              </a:pr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sp>
            <p:nvSpPr>
              <p:cNvPr id="105" name="AutoShape 172"/>
              <p:cNvSpPr>
                <a:spLocks noChangeAspect="1" noChangeArrowheads="1"/>
              </p:cNvSpPr>
              <p:nvPr/>
            </p:nvSpPr>
            <p:spPr bwMode="auto">
              <a:xfrm rot="-2735026">
                <a:off x="2209" y="3203"/>
                <a:ext cx="120" cy="70"/>
              </a:xfrm>
              <a:prstGeom prst="roundRect">
                <a:avLst>
                  <a:gd name="adj" fmla="val 39171"/>
                </a:avLst>
              </a:pr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sp>
            <p:nvSpPr>
              <p:cNvPr id="106" name="AutoShape 173"/>
              <p:cNvSpPr>
                <a:spLocks noChangeAspect="1" noChangeArrowheads="1"/>
              </p:cNvSpPr>
              <p:nvPr/>
            </p:nvSpPr>
            <p:spPr bwMode="auto">
              <a:xfrm rot="-2735026">
                <a:off x="2260" y="3251"/>
                <a:ext cx="120" cy="69"/>
              </a:xfrm>
              <a:prstGeom prst="roundRect">
                <a:avLst>
                  <a:gd name="adj" fmla="val 39171"/>
                </a:avLst>
              </a:pr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sp>
            <p:nvSpPr>
              <p:cNvPr id="107" name="AutoShape 174"/>
              <p:cNvSpPr>
                <a:spLocks noChangeAspect="1" noChangeArrowheads="1"/>
              </p:cNvSpPr>
              <p:nvPr/>
            </p:nvSpPr>
            <p:spPr bwMode="auto">
              <a:xfrm rot="-2735026">
                <a:off x="2310" y="3307"/>
                <a:ext cx="101" cy="69"/>
              </a:xfrm>
              <a:prstGeom prst="roundRect">
                <a:avLst>
                  <a:gd name="adj" fmla="val 39171"/>
                </a:avLst>
              </a:prstGeom>
              <a:solidFill>
                <a:srgbClr val="FFFFFF"/>
              </a:solidFill>
              <a:ln w="25400" cap="rnd" cmpd="sng" algn="ctr">
                <a:solidFill>
                  <a:srgbClr val="83A4D1"/>
                </a:solidFill>
                <a:prstDash val="solid"/>
                <a:round/>
                <a:headEnd type="none" w="med" len="med"/>
                <a:tailEnd type="none" w="med" len="med"/>
              </a:ln>
              <a:effectLst/>
            </p:spPr>
            <p:txBody>
              <a:bodyPr wrap="none" anchor="ctr"/>
              <a:lstStyle/>
              <a:p>
                <a:endParaRPr lang="ja-JP" altLang="en-US"/>
              </a:p>
            </p:txBody>
          </p:sp>
        </p:grpSp>
        <p:grpSp>
          <p:nvGrpSpPr>
            <p:cNvPr id="99" name="グループ化 98"/>
            <p:cNvGrpSpPr/>
            <p:nvPr/>
          </p:nvGrpSpPr>
          <p:grpSpPr>
            <a:xfrm>
              <a:off x="1692029" y="3406524"/>
              <a:ext cx="1392861" cy="382825"/>
              <a:chOff x="1692029" y="3406524"/>
              <a:chExt cx="1392861" cy="382825"/>
            </a:xfrm>
          </p:grpSpPr>
          <p:sp>
            <p:nvSpPr>
              <p:cNvPr id="100" name="正方形/長方形 99"/>
              <p:cNvSpPr/>
              <p:nvPr/>
            </p:nvSpPr>
            <p:spPr>
              <a:xfrm rot="18915494">
                <a:off x="1692029" y="3580272"/>
                <a:ext cx="382825" cy="52296"/>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1" name="正方形/長方形 100"/>
              <p:cNvSpPr/>
              <p:nvPr/>
            </p:nvSpPr>
            <p:spPr>
              <a:xfrm rot="2762684" flipH="1">
                <a:off x="2863469" y="3567928"/>
                <a:ext cx="382825" cy="60017"/>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grpSp>
        <p:nvGrpSpPr>
          <p:cNvPr id="108" name="グループ化 107"/>
          <p:cNvGrpSpPr/>
          <p:nvPr/>
        </p:nvGrpSpPr>
        <p:grpSpPr>
          <a:xfrm>
            <a:off x="3270565" y="3710843"/>
            <a:ext cx="1034363" cy="992911"/>
            <a:chOff x="3224808" y="3622125"/>
            <a:chExt cx="1034363" cy="992911"/>
          </a:xfrm>
        </p:grpSpPr>
        <p:sp>
          <p:nvSpPr>
            <p:cNvPr id="109" name="円/楕円 108"/>
            <p:cNvSpPr/>
            <p:nvPr/>
          </p:nvSpPr>
          <p:spPr>
            <a:xfrm flipH="1">
              <a:off x="3395075" y="3750940"/>
              <a:ext cx="864096" cy="864096"/>
            </a:xfrm>
            <a:prstGeom prst="ellipse">
              <a:avLst/>
            </a:prstGeom>
            <a:solidFill>
              <a:srgbClr val="D9D2E6"/>
            </a:solidFill>
            <a:ln w="57150" cap="flat" cmpd="sng" algn="ctr">
              <a:solidFill>
                <a:srgbClr val="D9D2E6"/>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2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0" name="円/楕円 109"/>
            <p:cNvSpPr/>
            <p:nvPr/>
          </p:nvSpPr>
          <p:spPr>
            <a:xfrm>
              <a:off x="3224808" y="3622125"/>
              <a:ext cx="909894" cy="909894"/>
            </a:xfrm>
            <a:prstGeom prst="ellipse">
              <a:avLst/>
            </a:prstGeom>
            <a:solidFill>
              <a:srgbClr val="AA9BC9"/>
            </a:solidFill>
            <a:ln w="57150" cap="flat" cmpd="sng" algn="ctr">
              <a:solidFill>
                <a:srgbClr val="BFB4D6"/>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fontAlgn="ctr"/>
              <a:r>
                <a:rPr lang="ja-JP" altLang="en-US" sz="2000">
                  <a:latin typeface="HGP創英角ｺﾞｼｯｸUB" panose="020B0900000000000000" pitchFamily="50" charset="-128"/>
                  <a:ea typeface="HGP創英角ｺﾞｼｯｸUB" panose="020B0900000000000000" pitchFamily="50" charset="-128"/>
                </a:rPr>
                <a:t>保 健</a:t>
              </a:r>
              <a:endParaRPr lang="ja-JP" altLang="en-US" sz="2000" dirty="0">
                <a:latin typeface="HGP創英角ｺﾞｼｯｸUB" panose="020B0900000000000000" pitchFamily="50" charset="-128"/>
                <a:ea typeface="HGP創英角ｺﾞｼｯｸUB" panose="020B0900000000000000" pitchFamily="50" charset="-128"/>
              </a:endParaRPr>
            </a:p>
          </p:txBody>
        </p:sp>
      </p:grpSp>
      <p:grpSp>
        <p:nvGrpSpPr>
          <p:cNvPr id="112" name="グループ化 111"/>
          <p:cNvGrpSpPr/>
          <p:nvPr/>
        </p:nvGrpSpPr>
        <p:grpSpPr>
          <a:xfrm>
            <a:off x="632520" y="3710843"/>
            <a:ext cx="1033987" cy="992911"/>
            <a:chOff x="704528" y="3622125"/>
            <a:chExt cx="1033987" cy="992911"/>
          </a:xfrm>
        </p:grpSpPr>
        <p:sp>
          <p:nvSpPr>
            <p:cNvPr id="113" name="円/楕円 112"/>
            <p:cNvSpPr/>
            <p:nvPr/>
          </p:nvSpPr>
          <p:spPr>
            <a:xfrm>
              <a:off x="704528" y="3750940"/>
              <a:ext cx="864096" cy="864096"/>
            </a:xfrm>
            <a:prstGeom prst="ellipse">
              <a:avLst/>
            </a:prstGeom>
            <a:solidFill>
              <a:srgbClr val="BAE4D9"/>
            </a:solidFill>
            <a:ln w="57150" cap="flat" cmpd="sng" algn="ctr">
              <a:solidFill>
                <a:srgbClr val="BAE4D9"/>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2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4" name="円/楕円 113"/>
            <p:cNvSpPr/>
            <p:nvPr/>
          </p:nvSpPr>
          <p:spPr>
            <a:xfrm>
              <a:off x="828621" y="3622125"/>
              <a:ext cx="909894" cy="909894"/>
            </a:xfrm>
            <a:prstGeom prst="ellipse">
              <a:avLst/>
            </a:prstGeom>
            <a:solidFill>
              <a:srgbClr val="5CBEA4"/>
            </a:solidFill>
            <a:ln w="57150" cap="flat" cmpd="sng" algn="ctr">
              <a:solidFill>
                <a:srgbClr val="82CEBA"/>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fontAlgn="ctr"/>
              <a:r>
                <a:rPr lang="ja-JP" altLang="en-US" sz="2000">
                  <a:latin typeface="HGP創英角ｺﾞｼｯｸUB" panose="020B0900000000000000" pitchFamily="50" charset="-128"/>
                  <a:ea typeface="HGP創英角ｺﾞｼｯｸUB" panose="020B0900000000000000" pitchFamily="50" charset="-128"/>
                </a:rPr>
                <a:t>医 療</a:t>
              </a:r>
              <a:endParaRPr lang="ja-JP" altLang="en-US" sz="2000" dirty="0">
                <a:latin typeface="HGP創英角ｺﾞｼｯｸUB" panose="020B0900000000000000" pitchFamily="50" charset="-128"/>
                <a:ea typeface="HGP創英角ｺﾞｼｯｸUB" panose="020B0900000000000000" pitchFamily="50" charset="-128"/>
              </a:endParaRPr>
            </a:p>
          </p:txBody>
        </p:sp>
      </p:grpSp>
      <p:grpSp>
        <p:nvGrpSpPr>
          <p:cNvPr id="115" name="グループ化 114"/>
          <p:cNvGrpSpPr/>
          <p:nvPr/>
        </p:nvGrpSpPr>
        <p:grpSpPr>
          <a:xfrm>
            <a:off x="3728864" y="2524737"/>
            <a:ext cx="918852" cy="792088"/>
            <a:chOff x="4376936" y="2348880"/>
            <a:chExt cx="991479" cy="854695"/>
          </a:xfrm>
        </p:grpSpPr>
        <p:sp>
          <p:nvSpPr>
            <p:cNvPr id="116" name="Freeform 6"/>
            <p:cNvSpPr>
              <a:spLocks/>
            </p:cNvSpPr>
            <p:nvPr/>
          </p:nvSpPr>
          <p:spPr bwMode="auto">
            <a:xfrm>
              <a:off x="4398458" y="2423324"/>
              <a:ext cx="969957" cy="780251"/>
            </a:xfrm>
            <a:custGeom>
              <a:avLst/>
              <a:gdLst>
                <a:gd name="T0" fmla="*/ 392 w 786"/>
                <a:gd name="T1" fmla="*/ 0 h 632"/>
                <a:gd name="T2" fmla="*/ 786 w 786"/>
                <a:gd name="T3" fmla="*/ 152 h 632"/>
                <a:gd name="T4" fmla="*/ 404 w 786"/>
                <a:gd name="T5" fmla="*/ 632 h 632"/>
                <a:gd name="T6" fmla="*/ 0 w 786"/>
                <a:gd name="T7" fmla="*/ 430 h 632"/>
                <a:gd name="T8" fmla="*/ 392 w 786"/>
                <a:gd name="T9" fmla="*/ 0 h 632"/>
              </a:gdLst>
              <a:ahLst/>
              <a:cxnLst>
                <a:cxn ang="0">
                  <a:pos x="T0" y="T1"/>
                </a:cxn>
                <a:cxn ang="0">
                  <a:pos x="T2" y="T3"/>
                </a:cxn>
                <a:cxn ang="0">
                  <a:pos x="T4" y="T5"/>
                </a:cxn>
                <a:cxn ang="0">
                  <a:pos x="T6" y="T7"/>
                </a:cxn>
                <a:cxn ang="0">
                  <a:pos x="T8" y="T9"/>
                </a:cxn>
              </a:cxnLst>
              <a:rect l="0" t="0" r="r" b="b"/>
              <a:pathLst>
                <a:path w="786" h="632">
                  <a:moveTo>
                    <a:pt x="392" y="0"/>
                  </a:moveTo>
                  <a:cubicBezTo>
                    <a:pt x="392" y="0"/>
                    <a:pt x="596" y="112"/>
                    <a:pt x="786" y="152"/>
                  </a:cubicBezTo>
                  <a:cubicBezTo>
                    <a:pt x="684" y="330"/>
                    <a:pt x="404" y="632"/>
                    <a:pt x="404" y="632"/>
                  </a:cubicBezTo>
                  <a:cubicBezTo>
                    <a:pt x="274" y="590"/>
                    <a:pt x="68" y="490"/>
                    <a:pt x="0" y="430"/>
                  </a:cubicBezTo>
                  <a:cubicBezTo>
                    <a:pt x="94" y="330"/>
                    <a:pt x="314" y="110"/>
                    <a:pt x="392" y="0"/>
                  </a:cubicBezTo>
                  <a:close/>
                </a:path>
              </a:pathLst>
            </a:custGeom>
            <a:solidFill>
              <a:srgbClr val="CCDAEC"/>
            </a:solidFill>
            <a:ln w="9525" cap="flat" cmpd="sng" algn="ctr">
              <a:solidFill>
                <a:srgbClr val="83A4D1"/>
              </a:solidFill>
              <a:prstDash val="solid"/>
              <a:miter lim="800000"/>
              <a:headEnd type="none" w="med" len="med"/>
              <a:tailEnd type="none" w="med" len="med"/>
            </a:ln>
          </p:spPr>
          <p:txBody>
            <a:bodyPr vert="horz" wrap="square" lIns="91440" tIns="45720" rIns="91440" bIns="45720" numCol="1" anchor="t" anchorCtr="0" compatLnSpc="1">
              <a:prstTxWarp prst="textNoShape">
                <a:avLst/>
              </a:prstTxWarp>
            </a:bodyPr>
            <a:lstStyle/>
            <a:p>
              <a:endParaRPr lang="ja-JP" altLang="en-US"/>
            </a:p>
          </p:txBody>
        </p:sp>
        <p:sp>
          <p:nvSpPr>
            <p:cNvPr id="117" name="Freeform 6"/>
            <p:cNvSpPr>
              <a:spLocks/>
            </p:cNvSpPr>
            <p:nvPr/>
          </p:nvSpPr>
          <p:spPr bwMode="auto">
            <a:xfrm>
              <a:off x="4388933" y="2389138"/>
              <a:ext cx="969957" cy="780251"/>
            </a:xfrm>
            <a:custGeom>
              <a:avLst/>
              <a:gdLst>
                <a:gd name="T0" fmla="*/ 392 w 786"/>
                <a:gd name="T1" fmla="*/ 0 h 632"/>
                <a:gd name="T2" fmla="*/ 786 w 786"/>
                <a:gd name="T3" fmla="*/ 152 h 632"/>
                <a:gd name="T4" fmla="*/ 404 w 786"/>
                <a:gd name="T5" fmla="*/ 632 h 632"/>
                <a:gd name="T6" fmla="*/ 0 w 786"/>
                <a:gd name="T7" fmla="*/ 430 h 632"/>
                <a:gd name="T8" fmla="*/ 392 w 786"/>
                <a:gd name="T9" fmla="*/ 0 h 632"/>
              </a:gdLst>
              <a:ahLst/>
              <a:cxnLst>
                <a:cxn ang="0">
                  <a:pos x="T0" y="T1"/>
                </a:cxn>
                <a:cxn ang="0">
                  <a:pos x="T2" y="T3"/>
                </a:cxn>
                <a:cxn ang="0">
                  <a:pos x="T4" y="T5"/>
                </a:cxn>
                <a:cxn ang="0">
                  <a:pos x="T6" y="T7"/>
                </a:cxn>
                <a:cxn ang="0">
                  <a:pos x="T8" y="T9"/>
                </a:cxn>
              </a:cxnLst>
              <a:rect l="0" t="0" r="r" b="b"/>
              <a:pathLst>
                <a:path w="786" h="632">
                  <a:moveTo>
                    <a:pt x="392" y="0"/>
                  </a:moveTo>
                  <a:cubicBezTo>
                    <a:pt x="392" y="0"/>
                    <a:pt x="596" y="112"/>
                    <a:pt x="786" y="152"/>
                  </a:cubicBezTo>
                  <a:cubicBezTo>
                    <a:pt x="684" y="330"/>
                    <a:pt x="404" y="632"/>
                    <a:pt x="404" y="632"/>
                  </a:cubicBezTo>
                  <a:cubicBezTo>
                    <a:pt x="274" y="590"/>
                    <a:pt x="68" y="490"/>
                    <a:pt x="0" y="430"/>
                  </a:cubicBezTo>
                  <a:cubicBezTo>
                    <a:pt x="94" y="330"/>
                    <a:pt x="314" y="110"/>
                    <a:pt x="392" y="0"/>
                  </a:cubicBezTo>
                  <a:close/>
                </a:path>
              </a:pathLst>
            </a:custGeom>
            <a:solidFill>
              <a:srgbClr val="CCDAEC"/>
            </a:solidFill>
            <a:ln w="9525" cap="flat" cmpd="sng" algn="ctr">
              <a:solidFill>
                <a:srgbClr val="83A4D1"/>
              </a:solidFill>
              <a:prstDash val="solid"/>
              <a:miter lim="800000"/>
              <a:headEnd type="none" w="med" len="med"/>
              <a:tailEnd type="none" w="med" len="med"/>
            </a:ln>
          </p:spPr>
          <p:txBody>
            <a:bodyPr vert="horz" wrap="square" lIns="91440" tIns="45720" rIns="91440" bIns="45720" numCol="1" anchor="t" anchorCtr="0" compatLnSpc="1">
              <a:prstTxWarp prst="textNoShape">
                <a:avLst/>
              </a:prstTxWarp>
            </a:bodyPr>
            <a:lstStyle/>
            <a:p>
              <a:endParaRPr lang="ja-JP" altLang="en-US"/>
            </a:p>
          </p:txBody>
        </p:sp>
        <p:sp>
          <p:nvSpPr>
            <p:cNvPr id="118" name="Freeform 6"/>
            <p:cNvSpPr>
              <a:spLocks/>
            </p:cNvSpPr>
            <p:nvPr/>
          </p:nvSpPr>
          <p:spPr bwMode="auto">
            <a:xfrm>
              <a:off x="4376936" y="2348880"/>
              <a:ext cx="969957" cy="780251"/>
            </a:xfrm>
            <a:custGeom>
              <a:avLst/>
              <a:gdLst>
                <a:gd name="T0" fmla="*/ 392 w 786"/>
                <a:gd name="T1" fmla="*/ 0 h 632"/>
                <a:gd name="T2" fmla="*/ 786 w 786"/>
                <a:gd name="T3" fmla="*/ 152 h 632"/>
                <a:gd name="T4" fmla="*/ 404 w 786"/>
                <a:gd name="T5" fmla="*/ 632 h 632"/>
                <a:gd name="T6" fmla="*/ 0 w 786"/>
                <a:gd name="T7" fmla="*/ 430 h 632"/>
                <a:gd name="T8" fmla="*/ 392 w 786"/>
                <a:gd name="T9" fmla="*/ 0 h 632"/>
              </a:gdLst>
              <a:ahLst/>
              <a:cxnLst>
                <a:cxn ang="0">
                  <a:pos x="T0" y="T1"/>
                </a:cxn>
                <a:cxn ang="0">
                  <a:pos x="T2" y="T3"/>
                </a:cxn>
                <a:cxn ang="0">
                  <a:pos x="T4" y="T5"/>
                </a:cxn>
                <a:cxn ang="0">
                  <a:pos x="T6" y="T7"/>
                </a:cxn>
                <a:cxn ang="0">
                  <a:pos x="T8" y="T9"/>
                </a:cxn>
              </a:cxnLst>
              <a:rect l="0" t="0" r="r" b="b"/>
              <a:pathLst>
                <a:path w="786" h="632">
                  <a:moveTo>
                    <a:pt x="392" y="0"/>
                  </a:moveTo>
                  <a:cubicBezTo>
                    <a:pt x="392" y="0"/>
                    <a:pt x="596" y="112"/>
                    <a:pt x="786" y="152"/>
                  </a:cubicBezTo>
                  <a:cubicBezTo>
                    <a:pt x="684" y="330"/>
                    <a:pt x="404" y="632"/>
                    <a:pt x="404" y="632"/>
                  </a:cubicBezTo>
                  <a:cubicBezTo>
                    <a:pt x="274" y="590"/>
                    <a:pt x="68" y="490"/>
                    <a:pt x="0" y="430"/>
                  </a:cubicBezTo>
                  <a:cubicBezTo>
                    <a:pt x="94" y="330"/>
                    <a:pt x="314" y="110"/>
                    <a:pt x="392" y="0"/>
                  </a:cubicBezTo>
                  <a:close/>
                </a:path>
              </a:pathLst>
            </a:custGeom>
            <a:solidFill>
              <a:srgbClr val="FFFFFF"/>
            </a:solidFill>
            <a:ln w="9525" cap="flat" cmpd="sng" algn="ctr">
              <a:solidFill>
                <a:srgbClr val="83A4D1"/>
              </a:solidFill>
              <a:prstDash val="solid"/>
              <a:miter lim="800000"/>
              <a:headEnd type="none" w="med" len="med"/>
              <a:tailEnd type="none" w="med" len="med"/>
            </a:ln>
          </p:spPr>
          <p:txBody>
            <a:bodyPr vert="horz" wrap="square" lIns="91440" tIns="45720" rIns="91440" bIns="45720" numCol="1" anchor="t" anchorCtr="0" compatLnSpc="1">
              <a:prstTxWarp prst="textNoShape">
                <a:avLst/>
              </a:prstTxWarp>
            </a:bodyPr>
            <a:lstStyle/>
            <a:p>
              <a:endParaRPr lang="ja-JP" altLang="en-US"/>
            </a:p>
          </p:txBody>
        </p:sp>
        <p:grpSp>
          <p:nvGrpSpPr>
            <p:cNvPr id="119" name="グループ化 118"/>
            <p:cNvGrpSpPr/>
            <p:nvPr/>
          </p:nvGrpSpPr>
          <p:grpSpPr>
            <a:xfrm>
              <a:off x="4517548" y="2455845"/>
              <a:ext cx="693478" cy="571401"/>
              <a:chOff x="4508023" y="2462195"/>
              <a:chExt cx="693478" cy="571401"/>
            </a:xfrm>
          </p:grpSpPr>
          <p:grpSp>
            <p:nvGrpSpPr>
              <p:cNvPr id="120" name="グループ化 119"/>
              <p:cNvGrpSpPr/>
              <p:nvPr/>
            </p:nvGrpSpPr>
            <p:grpSpPr>
              <a:xfrm>
                <a:off x="4520723" y="2462195"/>
                <a:ext cx="680778" cy="555526"/>
                <a:chOff x="4586456" y="2455845"/>
                <a:chExt cx="680778" cy="555526"/>
              </a:xfrm>
            </p:grpSpPr>
            <p:sp>
              <p:nvSpPr>
                <p:cNvPr id="134" name="フリーフォーム 133"/>
                <p:cNvSpPr/>
                <p:nvPr/>
              </p:nvSpPr>
              <p:spPr>
                <a:xfrm>
                  <a:off x="4918161" y="2455845"/>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5" name="フリーフォーム 134"/>
                <p:cNvSpPr/>
                <p:nvPr/>
              </p:nvSpPr>
              <p:spPr>
                <a:xfrm>
                  <a:off x="4884693" y="2503011"/>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フリーフォーム 135"/>
                <p:cNvSpPr/>
                <p:nvPr/>
              </p:nvSpPr>
              <p:spPr>
                <a:xfrm>
                  <a:off x="4843601" y="2547350"/>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7" name="フリーフォーム 136"/>
                <p:cNvSpPr/>
                <p:nvPr/>
              </p:nvSpPr>
              <p:spPr>
                <a:xfrm>
                  <a:off x="4810133" y="2594516"/>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8" name="フリーフォーム 137"/>
                <p:cNvSpPr/>
                <p:nvPr/>
              </p:nvSpPr>
              <p:spPr>
                <a:xfrm>
                  <a:off x="4775819" y="2638855"/>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9" name="フリーフォーム 138"/>
                <p:cNvSpPr/>
                <p:nvPr/>
              </p:nvSpPr>
              <p:spPr>
                <a:xfrm>
                  <a:off x="4742352" y="2686021"/>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フリーフォーム 139"/>
                <p:cNvSpPr/>
                <p:nvPr/>
              </p:nvSpPr>
              <p:spPr>
                <a:xfrm>
                  <a:off x="4701261" y="2730360"/>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1" name="フリーフォーム 140"/>
                <p:cNvSpPr/>
                <p:nvPr/>
              </p:nvSpPr>
              <p:spPr>
                <a:xfrm>
                  <a:off x="4667794" y="2777526"/>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フリーフォーム 141"/>
                <p:cNvSpPr/>
                <p:nvPr/>
              </p:nvSpPr>
              <p:spPr>
                <a:xfrm>
                  <a:off x="4619923" y="2815087"/>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3" name="フリーフォーム 142"/>
                <p:cNvSpPr/>
                <p:nvPr/>
              </p:nvSpPr>
              <p:spPr>
                <a:xfrm>
                  <a:off x="4586456" y="2862253"/>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121" name="グループ化 120"/>
              <p:cNvGrpSpPr/>
              <p:nvPr/>
            </p:nvGrpSpPr>
            <p:grpSpPr>
              <a:xfrm>
                <a:off x="4508023" y="2478070"/>
                <a:ext cx="680778" cy="555526"/>
                <a:chOff x="4586456" y="2455845"/>
                <a:chExt cx="680778" cy="555526"/>
              </a:xfrm>
            </p:grpSpPr>
            <p:sp>
              <p:nvSpPr>
                <p:cNvPr id="122" name="フリーフォーム 121"/>
                <p:cNvSpPr/>
                <p:nvPr/>
              </p:nvSpPr>
              <p:spPr>
                <a:xfrm>
                  <a:off x="4918161" y="2455845"/>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3" name="フリーフォーム 122"/>
                <p:cNvSpPr/>
                <p:nvPr/>
              </p:nvSpPr>
              <p:spPr>
                <a:xfrm>
                  <a:off x="4884693" y="2503011"/>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フリーフォーム 123"/>
                <p:cNvSpPr/>
                <p:nvPr/>
              </p:nvSpPr>
              <p:spPr>
                <a:xfrm>
                  <a:off x="4843601" y="2547350"/>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フリーフォーム 124"/>
                <p:cNvSpPr/>
                <p:nvPr/>
              </p:nvSpPr>
              <p:spPr>
                <a:xfrm>
                  <a:off x="4810133" y="2594516"/>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フリーフォーム 126"/>
                <p:cNvSpPr/>
                <p:nvPr/>
              </p:nvSpPr>
              <p:spPr>
                <a:xfrm>
                  <a:off x="4775819" y="2638855"/>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9" name="フリーフォーム 128"/>
                <p:cNvSpPr/>
                <p:nvPr/>
              </p:nvSpPr>
              <p:spPr>
                <a:xfrm>
                  <a:off x="4742352" y="2686021"/>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0" name="フリーフォーム 129"/>
                <p:cNvSpPr/>
                <p:nvPr/>
              </p:nvSpPr>
              <p:spPr>
                <a:xfrm>
                  <a:off x="4701261" y="2730360"/>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1" name="フリーフォーム 130"/>
                <p:cNvSpPr/>
                <p:nvPr/>
              </p:nvSpPr>
              <p:spPr>
                <a:xfrm>
                  <a:off x="4667794" y="2777526"/>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フリーフォーム 131"/>
                <p:cNvSpPr/>
                <p:nvPr/>
              </p:nvSpPr>
              <p:spPr>
                <a:xfrm>
                  <a:off x="4619923" y="2815087"/>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3" name="フリーフォーム 132"/>
                <p:cNvSpPr/>
                <p:nvPr/>
              </p:nvSpPr>
              <p:spPr>
                <a:xfrm>
                  <a:off x="4586456" y="2862253"/>
                  <a:ext cx="349073" cy="149118"/>
                </a:xfrm>
                <a:custGeom>
                  <a:avLst/>
                  <a:gdLst>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 name="connsiteX0" fmla="*/ 0 w 245269"/>
                    <a:gd name="connsiteY0" fmla="*/ 0 h 104775"/>
                    <a:gd name="connsiteX1" fmla="*/ 245269 w 245269"/>
                    <a:gd name="connsiteY1" fmla="*/ 104775 h 104775"/>
                  </a:gdLst>
                  <a:ahLst/>
                  <a:cxnLst>
                    <a:cxn ang="0">
                      <a:pos x="connsiteX0" y="connsiteY0"/>
                    </a:cxn>
                    <a:cxn ang="0">
                      <a:pos x="connsiteX1" y="connsiteY1"/>
                    </a:cxn>
                  </a:cxnLst>
                  <a:rect l="l" t="t" r="r" b="b"/>
                  <a:pathLst>
                    <a:path w="245269" h="104775">
                      <a:moveTo>
                        <a:pt x="0" y="0"/>
                      </a:moveTo>
                      <a:cubicBezTo>
                        <a:pt x="74612" y="44450"/>
                        <a:pt x="170656" y="79375"/>
                        <a:pt x="245269" y="104775"/>
                      </a:cubicBezTo>
                    </a:path>
                  </a:pathLst>
                </a:custGeom>
                <a:noFill/>
                <a:ln w="6350" cap="flat" cmpd="sng" algn="ctr">
                  <a:solidFill>
                    <a:srgbClr val="A2BBDC"/>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grpSp>
      <p:sp>
        <p:nvSpPr>
          <p:cNvPr id="144" name="正方形/長方形 143"/>
          <p:cNvSpPr/>
          <p:nvPr/>
        </p:nvSpPr>
        <p:spPr>
          <a:xfrm>
            <a:off x="272480" y="2623114"/>
            <a:ext cx="4320480" cy="621703"/>
          </a:xfrm>
          <a:prstGeom prst="rect">
            <a:avLst/>
          </a:prstGeom>
          <a:gradFill flip="none" rotWithShape="1">
            <a:gsLst>
              <a:gs pos="60000">
                <a:srgbClr val="FCAE91"/>
              </a:gs>
              <a:gs pos="40000">
                <a:srgbClr val="FCAE91"/>
              </a:gs>
              <a:gs pos="0">
                <a:schemeClr val="bg1">
                  <a:alpha val="0"/>
                </a:schemeClr>
              </a:gs>
              <a:gs pos="100000">
                <a:schemeClr val="bg1">
                  <a:alpha val="0"/>
                </a:schemeClr>
              </a:gs>
            </a:gsLst>
            <a:lin ang="10800000" scaled="1"/>
            <a:tileRect/>
          </a:gradFill>
        </p:spPr>
        <p:txBody>
          <a:bodyPr wrap="none" lIns="0" tIns="0" rIns="0" bIns="0" anchor="ctr" anchorCtr="0">
            <a:noAutofit/>
          </a:bodyPr>
          <a:lstStyle/>
          <a:p>
            <a:pPr algn="ctr">
              <a:lnSpc>
                <a:spcPct val="125000"/>
              </a:lnSpc>
              <a:buClr>
                <a:srgbClr val="3D6AA7"/>
              </a:buClr>
            </a:pPr>
            <a:r>
              <a:rPr lang="en-US" altLang="ja-JP" sz="1300" b="1" dirty="0">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300" b="1" dirty="0">
                <a:latin typeface="ＭＳ Ｐゴシック" panose="020B0600070205080204" pitchFamily="50" charset="-128"/>
                <a:ea typeface="ＭＳ Ｐゴシック" panose="020B0600070205080204" pitchFamily="50" charset="-128"/>
                <a:cs typeface="Arial" panose="020B0604020202020204" pitchFamily="34" charset="0"/>
              </a:rPr>
              <a:t>日本国厚生労働省とタイ王国保健省との間の</a:t>
            </a:r>
          </a:p>
          <a:p>
            <a:pPr algn="ctr">
              <a:lnSpc>
                <a:spcPct val="125000"/>
              </a:lnSpc>
              <a:buClr>
                <a:srgbClr val="3D6AA7"/>
              </a:buClr>
            </a:pPr>
            <a:r>
              <a:rPr lang="ja-JP" altLang="en-US" sz="1300" b="1" dirty="0">
                <a:latin typeface="ＭＳ Ｐゴシック" panose="020B0600070205080204" pitchFamily="50" charset="-128"/>
                <a:ea typeface="ＭＳ Ｐゴシック" panose="020B0600070205080204" pitchFamily="50" charset="-128"/>
                <a:cs typeface="Arial" panose="020B0604020202020204" pitchFamily="34" charset="0"/>
              </a:rPr>
              <a:t>保健・医療分野における協力に関する覚書</a:t>
            </a:r>
            <a:r>
              <a:rPr lang="en-US" altLang="ja-JP" sz="1300" b="1" dirty="0">
                <a:latin typeface="ＭＳ Ｐゴシック" panose="020B0600070205080204" pitchFamily="50" charset="-128"/>
                <a:ea typeface="ＭＳ Ｐゴシック" panose="020B0600070205080204" pitchFamily="50" charset="-128"/>
                <a:cs typeface="Arial" panose="020B0604020202020204" pitchFamily="34" charset="0"/>
              </a:rPr>
              <a:t>』</a:t>
            </a:r>
            <a:endParaRPr lang="ja-JP" altLang="en-US" sz="1300" b="1" dirty="0">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145" name="円/楕円 144"/>
          <p:cNvSpPr/>
          <p:nvPr/>
        </p:nvSpPr>
        <p:spPr>
          <a:xfrm>
            <a:off x="1676636" y="3426815"/>
            <a:ext cx="1584176" cy="432792"/>
          </a:xfrm>
          <a:prstGeom prst="ellipse">
            <a:avLst/>
          </a:prstGeom>
          <a:noFill/>
          <a:effectLst>
            <a:glow rad="101600">
              <a:schemeClr val="bg1"/>
            </a:glow>
          </a:effectLst>
          <a:extLst>
            <a:ext uri="{909E8E84-426E-40DD-AFC4-6F175D3DCCD1}">
              <a14:hiddenFill xmlns:a14="http://schemas.microsoft.com/office/drawing/2010/main">
                <a:gradFill flip="none" rotWithShape="1">
                  <a:gsLst>
                    <a:gs pos="0">
                      <a:srgbClr val="83A4D1"/>
                    </a:gs>
                    <a:gs pos="100000">
                      <a:schemeClr val="bg1">
                        <a:alpha val="0"/>
                      </a:schemeClr>
                    </a:gs>
                  </a:gsLst>
                  <a:path path="shape">
                    <a:fillToRect l="50000" t="50000" r="50000" b="50000"/>
                  </a:path>
                  <a:tileRect/>
                </a:gradFill>
              </a14:hiddenFill>
            </a:ext>
          </a:extLst>
        </p:spPr>
        <p:txBody>
          <a:bodyPr wrap="none" anchor="ctr" anchorCtr="0">
            <a:noAutofit/>
          </a:bodyPr>
          <a:lstStyle/>
          <a:p>
            <a:pPr algn="ctr"/>
            <a:r>
              <a:rPr lang="ja-JP" altLang="en-US" sz="2000" b="1" spc="100" dirty="0">
                <a:ln w="31550" cmpd="sng">
                  <a:solidFill>
                    <a:schemeClr val="bg1"/>
                  </a:solidFill>
                  <a:prstDash val="solid"/>
                </a:ln>
                <a:solidFill>
                  <a:schemeClr val="accent6">
                    <a:tint val="15000"/>
                    <a:satMod val="200000"/>
                  </a:schemeClr>
                </a:solidFill>
                <a:effectLst>
                  <a:outerShdw blurRad="50800" dist="40000" dir="5400000" algn="tl" rotWithShape="0">
                    <a:srgbClr val="000000">
                      <a:shade val="5000"/>
                      <a:satMod val="120000"/>
                      <a:alpha val="33000"/>
                    </a:srgbClr>
                  </a:outerShdw>
                </a:effectLst>
                <a:latin typeface="Arial Black" pitchFamily="34" charset="0"/>
                <a:ea typeface="HGP創英角ｺﾞｼｯｸUB" pitchFamily="50" charset="-128"/>
              </a:rPr>
              <a:t>協力推進</a:t>
            </a:r>
          </a:p>
        </p:txBody>
      </p:sp>
      <p:sp>
        <p:nvSpPr>
          <p:cNvPr id="146" name="円/楕円 145"/>
          <p:cNvSpPr/>
          <p:nvPr/>
        </p:nvSpPr>
        <p:spPr>
          <a:xfrm>
            <a:off x="1676636" y="3426815"/>
            <a:ext cx="1584176" cy="432792"/>
          </a:xfrm>
          <a:prstGeom prst="ellipse">
            <a:avLst/>
          </a:prstGeom>
          <a:noFill/>
          <a:effectLst>
            <a:glow rad="101600">
              <a:schemeClr val="bg1"/>
            </a:glow>
          </a:effectLst>
          <a:extLst>
            <a:ext uri="{909E8E84-426E-40DD-AFC4-6F175D3DCCD1}">
              <a14:hiddenFill xmlns:a14="http://schemas.microsoft.com/office/drawing/2010/main">
                <a:gradFill flip="none" rotWithShape="1">
                  <a:gsLst>
                    <a:gs pos="0">
                      <a:srgbClr val="83A4D1"/>
                    </a:gs>
                    <a:gs pos="100000">
                      <a:schemeClr val="bg1">
                        <a:alpha val="0"/>
                      </a:schemeClr>
                    </a:gs>
                  </a:gsLst>
                  <a:path path="shape">
                    <a:fillToRect l="50000" t="50000" r="50000" b="50000"/>
                  </a:path>
                  <a:tileRect/>
                </a:gradFill>
              </a14:hiddenFill>
            </a:ext>
          </a:extLst>
        </p:spPr>
        <p:txBody>
          <a:bodyPr wrap="none" anchor="ctr" anchorCtr="0">
            <a:noAutofit/>
          </a:bodyPr>
          <a:lstStyle/>
          <a:p>
            <a:pPr algn="ctr"/>
            <a:r>
              <a:rPr lang="ja-JP" altLang="en-US" sz="2000" spc="130" dirty="0">
                <a:solidFill>
                  <a:srgbClr val="243F62"/>
                </a:solidFill>
                <a:effectLst/>
                <a:latin typeface="Arial Black" pitchFamily="34" charset="0"/>
                <a:ea typeface="HGP創英角ｺﾞｼｯｸUB" pitchFamily="50" charset="-128"/>
              </a:rPr>
              <a:t>協力推進</a:t>
            </a:r>
          </a:p>
        </p:txBody>
      </p:sp>
      <p:sp>
        <p:nvSpPr>
          <p:cNvPr id="69" name="円/楕円 42"/>
          <p:cNvSpPr/>
          <p:nvPr/>
        </p:nvSpPr>
        <p:spPr>
          <a:xfrm>
            <a:off x="5070182" y="4426346"/>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7</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0" name="円/楕円 42"/>
          <p:cNvSpPr/>
          <p:nvPr/>
        </p:nvSpPr>
        <p:spPr>
          <a:xfrm>
            <a:off x="5078431" y="4797152"/>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8</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1" name="円/楕円 42"/>
          <p:cNvSpPr/>
          <p:nvPr/>
        </p:nvSpPr>
        <p:spPr>
          <a:xfrm>
            <a:off x="5079194" y="4975076"/>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9</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2" name="円/楕円 42"/>
          <p:cNvSpPr/>
          <p:nvPr/>
        </p:nvSpPr>
        <p:spPr>
          <a:xfrm>
            <a:off x="5070182" y="5450607"/>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10	</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3" name="円/楕円 42"/>
          <p:cNvSpPr/>
          <p:nvPr/>
        </p:nvSpPr>
        <p:spPr>
          <a:xfrm>
            <a:off x="5078431" y="5835885"/>
            <a:ext cx="154782" cy="154782"/>
          </a:xfrm>
          <a:prstGeom prst="ellipse">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altLang="ja-JP"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11</a:t>
            </a:r>
            <a:endParaRPr kumimoji="1" lang="ja-JP" altLang="en-US" sz="9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18241136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厚生労働省が関係するその他の協力覚書（</a:t>
            </a:r>
            <a:r>
              <a:rPr lang="en-US" altLang="ja-JP" dirty="0"/>
              <a:t>MOC</a:t>
            </a:r>
            <a:r>
              <a:rPr lang="ja-JP" altLang="en-US" dirty="0"/>
              <a:t>）締結状況（</a:t>
            </a:r>
            <a:r>
              <a:rPr lang="en-US" altLang="ja-JP" dirty="0"/>
              <a:t>1/2</a:t>
            </a:r>
            <a:r>
              <a:rPr lang="ja-JP" altLang="en-US" dirty="0"/>
              <a:t>）</a:t>
            </a:r>
          </a:p>
        </p:txBody>
      </p:sp>
      <p:sp>
        <p:nvSpPr>
          <p:cNvPr id="15" name="テキスト ボックス 14"/>
          <p:cNvSpPr txBox="1"/>
          <p:nvPr/>
        </p:nvSpPr>
        <p:spPr>
          <a:xfrm>
            <a:off x="200472" y="1124744"/>
            <a:ext cx="9505056" cy="23698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2018</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月に、厚生労働省とタイ</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FDA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MOC</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を締結した。</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91" name="表 90"/>
          <p:cNvGraphicFramePr>
            <a:graphicFrameLocks noGrp="1"/>
          </p:cNvGraphicFramePr>
          <p:nvPr>
            <p:extLst>
              <p:ext uri="{D42A27DB-BD31-4B8C-83A1-F6EECF244321}">
                <p14:modId xmlns:p14="http://schemas.microsoft.com/office/powerpoint/2010/main" val="2497015103"/>
              </p:ext>
            </p:extLst>
          </p:nvPr>
        </p:nvGraphicFramePr>
        <p:xfrm>
          <a:off x="200023" y="1485352"/>
          <a:ext cx="9504000" cy="5112000"/>
        </p:xfrm>
        <a:graphic>
          <a:graphicData uri="http://schemas.openxmlformats.org/drawingml/2006/table">
            <a:tbl>
              <a:tblPr firstRow="1" bandRow="1">
                <a:tableStyleId>{5C22544A-7EE6-4342-B048-85BDC9FD1C3A}</a:tableStyleId>
              </a:tblPr>
              <a:tblGrid>
                <a:gridCol w="72000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1080000">
                  <a:extLst>
                    <a:ext uri="{9D8B030D-6E8A-4147-A177-3AD203B41FA5}">
                      <a16:colId xmlns:a16="http://schemas.microsoft.com/office/drawing/2014/main" val="20003"/>
                    </a:ext>
                  </a:extLst>
                </a:gridCol>
                <a:gridCol w="4824000">
                  <a:extLst>
                    <a:ext uri="{9D8B030D-6E8A-4147-A177-3AD203B41FA5}">
                      <a16:colId xmlns:a16="http://schemas.microsoft.com/office/drawing/2014/main" val="20004"/>
                    </a:ext>
                  </a:extLst>
                </a:gridCol>
              </a:tblGrid>
              <a:tr h="288000">
                <a:tc rowSpan="2">
                  <a:txBody>
                    <a:bodyPr/>
                    <a:lstStyle/>
                    <a:p>
                      <a:pPr algn="ctr" fontAlgn="ct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時期</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タイトル</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tc grid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締結者</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solidFill>
                      <a:srgbClr val="3D6AA7"/>
                    </a:solidFill>
                  </a:tcPr>
                </a:tc>
                <a:tc h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概要</a:t>
                      </a:r>
                    </a:p>
                  </a:txBody>
                  <a:tcPr marL="72000" marR="72000" marT="36000" marB="36000" anchor="ctr">
                    <a:lnL w="3175" cap="flat" cmpd="sng" algn="ctr">
                      <a:solidFill>
                        <a:schemeClr val="bg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288000">
                <a:tc vMerge="1">
                  <a:txBody>
                    <a:bodyPr/>
                    <a:lstStyle/>
                    <a:p>
                      <a:pPr algn="ct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5F8AC3"/>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タイ側</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5F8AC3"/>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1"/>
                  </a:ext>
                </a:extLst>
              </a:tr>
              <a:tr h="1800000">
                <a:tc>
                  <a:txBody>
                    <a:bodyPr/>
                    <a:lstStyle/>
                    <a:p>
                      <a:pPr marL="0" algn="ctr" defTabSz="914400" rtl="0" eaLnBrk="1" fontAlgn="ctr" latinLnBrk="0" hangingPunct="1"/>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2018</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年</a:t>
                      </a:r>
                      <a:endPar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4</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月</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BEBEBE"/>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本国厚生労働省及びタイ王国保健省食品医薬品庁間の医療製品規制に関する対話及び協力の枠組みに関する協力覚書</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厚生労働省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保健省</a:t>
                      </a:r>
                      <a:endPar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食品医薬品庁</a:t>
                      </a:r>
                      <a:endPar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（タイ</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FDA</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覚書の背景と意義</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医薬品・医療機器等が世界規模で流通する今日においては、国民の健康を守るために、各国の薬事規制当局が相互に薬事規制を理解、信頼性の構築・強化をし、国際調和や国際協力をすすめていく必要がある。</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日タイ両国の間では、これまでアジア医薬品・医療機器トレーニングセンター等を通じ、薬事規制に関する協力・連携を図ってきたが、今回の覚書署名をさらなる規制調和の足がかりとする。</a:t>
                      </a:r>
                    </a:p>
                    <a:p>
                      <a:pPr marL="0" indent="0" algn="l" fontAlgn="ctr">
                        <a:buFont typeface="Arial" panose="020B0604020202020204" pitchFamily="34" charset="0"/>
                        <a:buNone/>
                      </a:pPr>
                      <a:endPar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覚書に基づく今後の協力の枠組み</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年次会合の開催</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共通の関心事項に関するワーキンググループ（</a:t>
                      </a:r>
                      <a:r>
                        <a:rPr lang="en-US" altLang="ja-JP"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WG</a:t>
                      </a: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）の設置</a:t>
                      </a:r>
                      <a:endParaRPr lang="zh-TW"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DADADA"/>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2736000">
                <a:tc>
                  <a:txBody>
                    <a:bodyPr/>
                    <a:lstStyle/>
                    <a:p>
                      <a:pPr marL="0" algn="ctr" defTabSz="914400" rtl="0" eaLnBrk="1" fontAlgn="ctr" latinLnBrk="0" hangingPunct="1"/>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2019</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年</a:t>
                      </a:r>
                      <a:endPar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月</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BEBEBE"/>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lang="ja-JP" altLang="en-US" sz="1000" dirty="0">
                          <a:effectLst/>
                        </a:rPr>
                        <a:t>日本国法務省・外務省・厚生労働省とタイ王国労働省との間の技能実習に関する協力覚書</a:t>
                      </a:r>
                      <a:endPar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法務省、外務省、厚生労働省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algn="l" defTabSz="914400" rtl="0" eaLnBrk="1" fontAlgn="ctr" latinLnBrk="0" hangingPunct="1"/>
                      <a:r>
                        <a:rPr lang="ja-JP" altLang="en-US" sz="1000" dirty="0">
                          <a:latin typeface="Arial" panose="020B0604020202020204" pitchFamily="34" charset="0"/>
                          <a:ea typeface="ＭＳ Ｐゴシック" panose="020B0600070205080204" pitchFamily="50" charset="-128"/>
                          <a:cs typeface="Arial" panose="020B0604020202020204" pitchFamily="34" charset="0"/>
                        </a:rPr>
                        <a:t>労働省</a:t>
                      </a:r>
                      <a:endPar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（日本側）</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監理団体・実習実施者に対して、許認可の取消しや改善命令を行った場合は、その結果をタイ側に通知する。</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タイが認定した送出機関及び認定を取り消した送出機関を日本で公表し、タイ側が認定した送出機関からの技能実習生のみを受け入れる。</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技能実習制度の運営の状況、見直し又は対象職種の追加に関する照会をタイ側から受けた場合には、必要な情報を提供する。</a:t>
                      </a:r>
                    </a:p>
                    <a:p>
                      <a:pPr marL="0" indent="0" algn="l" fontAlgn="ctr">
                        <a:buFont typeface="Arial" panose="020B0604020202020204" pitchFamily="34" charset="0"/>
                        <a:buNone/>
                      </a:pPr>
                      <a:endPar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（タイ側）</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本協力覚書の認定基準に基づき、送出機関の認定を適切に行う。 </a:t>
                      </a:r>
                    </a:p>
                    <a:p>
                      <a:pPr marL="355600" lvl="1"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制度の趣旨を理解して技能実習を行おうとする者を選定すること</a:t>
                      </a:r>
                    </a:p>
                    <a:p>
                      <a:pPr marL="355600" lvl="1"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帰国した者が技能等を活用できるよう就職先のあっせんその他の支援を行うこと</a:t>
                      </a:r>
                    </a:p>
                    <a:p>
                      <a:pPr marL="355600" lvl="1"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保証金の徴収、違約金契約をしないこと</a:t>
                      </a:r>
                    </a:p>
                    <a:p>
                      <a:pPr marL="355600" lvl="1"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技能実習生に対する人権侵害をしないこと</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送出機関の認定を取り消したときは、日本側に通知する。</a:t>
                      </a:r>
                    </a:p>
                    <a:p>
                      <a:pPr marL="171450" indent="-171450" algn="l" fontAlgn="ctr">
                        <a:buFont typeface="Arial" panose="020B0604020202020204" pitchFamily="34" charset="0"/>
                        <a:buChar char="•"/>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日本側から不適切な送出機関についての通知を受けたときは、調査を行い適切に対処する。またその結果を日本側に通知する。</a:t>
                      </a:r>
                      <a:endParaRPr lang="zh-TW"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DADADA"/>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bl>
          </a:graphicData>
        </a:graphic>
      </p:graphicFrame>
      <p:sp>
        <p:nvSpPr>
          <p:cNvPr id="7" name="テキスト ボックス 6"/>
          <p:cNvSpPr txBox="1"/>
          <p:nvPr/>
        </p:nvSpPr>
        <p:spPr>
          <a:xfrm>
            <a:off x="200472" y="6669360"/>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zh-TW" altLang="en-US" sz="800">
                <a:latin typeface="Arial" panose="020B0604020202020204" pitchFamily="34" charset="0"/>
                <a:ea typeface="ＭＳ Ｐゴシック" panose="020B0600070205080204" pitchFamily="50" charset="-128"/>
                <a:cs typeface="Arial" panose="020B0604020202020204" pitchFamily="34" charset="0"/>
              </a:rPr>
              <a:t>所） 厚</a:t>
            </a:r>
            <a:r>
              <a:rPr lang="zh-TW" altLang="en-US" sz="800" dirty="0">
                <a:latin typeface="Arial" panose="020B0604020202020204" pitchFamily="34" charset="0"/>
                <a:ea typeface="ＭＳ Ｐゴシック" panose="020B0600070205080204" pitchFamily="50" charset="-128"/>
                <a:cs typeface="Arial" panose="020B0604020202020204" pitchFamily="34" charset="0"/>
              </a:rPr>
              <a:t>生労働省</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540277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厚生労働省が関係するその他の協力覚書（</a:t>
            </a:r>
            <a:r>
              <a:rPr lang="en-US" altLang="ja-JP" dirty="0"/>
              <a:t>MOC</a:t>
            </a:r>
            <a:r>
              <a:rPr lang="ja-JP" altLang="en-US" dirty="0"/>
              <a:t>）締結状況（</a:t>
            </a:r>
            <a:r>
              <a:rPr lang="en-US" altLang="ja-JP" dirty="0"/>
              <a:t>2/2</a:t>
            </a:r>
            <a:r>
              <a:rPr lang="ja-JP" altLang="en-US" dirty="0"/>
              <a:t>）</a:t>
            </a:r>
          </a:p>
        </p:txBody>
      </p:sp>
      <p:graphicFrame>
        <p:nvGraphicFramePr>
          <p:cNvPr id="91" name="表 90"/>
          <p:cNvGraphicFramePr>
            <a:graphicFrameLocks noGrp="1"/>
          </p:cNvGraphicFramePr>
          <p:nvPr>
            <p:extLst>
              <p:ext uri="{D42A27DB-BD31-4B8C-83A1-F6EECF244321}">
                <p14:modId xmlns:p14="http://schemas.microsoft.com/office/powerpoint/2010/main" val="1781799845"/>
              </p:ext>
            </p:extLst>
          </p:nvPr>
        </p:nvGraphicFramePr>
        <p:xfrm>
          <a:off x="201526" y="1233040"/>
          <a:ext cx="9504000" cy="3086400"/>
        </p:xfrm>
        <a:graphic>
          <a:graphicData uri="http://schemas.openxmlformats.org/drawingml/2006/table">
            <a:tbl>
              <a:tblPr firstRow="1" bandRow="1">
                <a:tableStyleId>{5C22544A-7EE6-4342-B048-85BDC9FD1C3A}</a:tableStyleId>
              </a:tblPr>
              <a:tblGrid>
                <a:gridCol w="647018">
                  <a:extLst>
                    <a:ext uri="{9D8B030D-6E8A-4147-A177-3AD203B41FA5}">
                      <a16:colId xmlns:a16="http://schemas.microsoft.com/office/drawing/2014/main" val="20000"/>
                    </a:ext>
                  </a:extLst>
                </a:gridCol>
                <a:gridCol w="1872982">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1080000">
                  <a:extLst>
                    <a:ext uri="{9D8B030D-6E8A-4147-A177-3AD203B41FA5}">
                      <a16:colId xmlns:a16="http://schemas.microsoft.com/office/drawing/2014/main" val="20003"/>
                    </a:ext>
                  </a:extLst>
                </a:gridCol>
                <a:gridCol w="4824000">
                  <a:extLst>
                    <a:ext uri="{9D8B030D-6E8A-4147-A177-3AD203B41FA5}">
                      <a16:colId xmlns:a16="http://schemas.microsoft.com/office/drawing/2014/main" val="20004"/>
                    </a:ext>
                  </a:extLst>
                </a:gridCol>
              </a:tblGrid>
              <a:tr h="288000">
                <a:tc rowSpan="2">
                  <a:txBody>
                    <a:bodyPr/>
                    <a:lstStyle/>
                    <a:p>
                      <a:pPr algn="ctr" fontAlgn="ct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時期</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タイトル</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tc grid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締結者</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bg1"/>
                      </a:solidFill>
                      <a:prstDash val="solid"/>
                      <a:round/>
                      <a:headEnd type="none" w="med" len="med"/>
                      <a:tailEnd type="none" w="med" len="med"/>
                    </a:lnB>
                    <a:solidFill>
                      <a:srgbClr val="3D6AA7"/>
                    </a:solidFill>
                  </a:tcPr>
                </a:tc>
                <a:tc h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概要</a:t>
                      </a:r>
                    </a:p>
                  </a:txBody>
                  <a:tcPr marL="72000" marR="72000" marT="36000" marB="36000" anchor="ctr">
                    <a:lnL w="3175" cap="flat" cmpd="sng" algn="ctr">
                      <a:solidFill>
                        <a:schemeClr val="bg1"/>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288000">
                <a:tc vMerge="1">
                  <a:txBody>
                    <a:bodyPr/>
                    <a:lstStyle/>
                    <a:p>
                      <a:pPr algn="ct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a:t>
                      </a: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5F8AC3"/>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タイ側</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3175" cap="flat" cmpd="sng" algn="ctr">
                      <a:solidFill>
                        <a:schemeClr val="bg1"/>
                      </a:solidFill>
                      <a:prstDash val="solid"/>
                      <a:round/>
                      <a:headEnd type="none" w="med" len="med"/>
                      <a:tailEnd type="none" w="med" len="med"/>
                    </a:lnL>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5F8AC3"/>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1"/>
                  </a:ext>
                </a:extLst>
              </a:tr>
              <a:tr h="1800000">
                <a:tc>
                  <a:txBody>
                    <a:bodyPr/>
                    <a:lstStyle/>
                    <a:p>
                      <a:pPr marL="0" algn="ctr" defTabSz="914400" rtl="0" eaLnBrk="1" fontAlgn="ctr" latinLnBrk="0" hangingPunct="1"/>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2021</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年</a:t>
                      </a:r>
                      <a:b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br>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8</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月</a:t>
                      </a:r>
                      <a:endPar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BEBEBE"/>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lang="ja-JP" altLang="en-US" sz="1000" dirty="0"/>
                        <a:t>日本国 内閣官房健康・医療戦略室、日本国総務省、日本国厚生労働省及び日本国経済産業省とタイ王国保健省、タイ王国高等教育・科学・研究・イノベーション省及びタイ王国工業省との間のヘルスケア分野における協力覚書</a:t>
                      </a:r>
                      <a:endParaRPr kumimoji="1" lang="ja-JP" altLang="en-US" sz="10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内閣官房、総務省、厚生労働省、経済産業省、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保健省、高等教育・科学・研究・イノベーション省、工業省</a:t>
                      </a:r>
                      <a:endPar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tc>
                  <a:txBody>
                    <a:bodyPr/>
                    <a:lstStyle/>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覚書の背景と意義</a:t>
                      </a:r>
                      <a:endParaRPr lang="en-US" altLang="ja-JP" sz="1000" dirty="0"/>
                    </a:p>
                    <a:p>
                      <a:pPr marL="171450" indent="-171450" algn="l" fontAlgn="ctr">
                        <a:buFont typeface="Arial" panose="020B0604020202020204" pitchFamily="34" charset="0"/>
                        <a:buChar char="•"/>
                      </a:pPr>
                      <a:r>
                        <a:rPr lang="ja-JP" altLang="en-US" sz="1000" dirty="0"/>
                        <a:t>日本国のアジア健康構想とタイのヘルスケア分野の政策との相乗効果を期待。</a:t>
                      </a:r>
                      <a:endParaRPr lang="en-US" altLang="ja-JP" sz="1000" dirty="0"/>
                    </a:p>
                    <a:p>
                      <a:pPr marL="171450" indent="-171450" algn="l" fontAlgn="ctr">
                        <a:buFont typeface="Arial" panose="020B0604020202020204" pitchFamily="34" charset="0"/>
                        <a:buChar char="•"/>
                      </a:pPr>
                      <a:r>
                        <a:rPr lang="ja-JP" altLang="en-US" sz="1000" dirty="0"/>
                        <a:t>ヘルスケアサービスの強化並びに経済成長及びヘルスケアサービスの充実のため の好循環の形成を通じ、長寿で充実した生活のための健康で活気のある社会を実現するとともに、ヘルスケア分野における協力に向けた具体的な取組を特定するための仕組みを構築する。</a:t>
                      </a:r>
                      <a:endPar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0" indent="0" algn="l" fontAlgn="ctr">
                        <a:buFont typeface="Arial" panose="020B0604020202020204" pitchFamily="34" charset="0"/>
                        <a:buNone/>
                      </a:pPr>
                      <a:endPar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0" indent="0" algn="l" fontAlgn="ctr">
                        <a:buFont typeface="Arial" panose="020B0604020202020204" pitchFamily="34" charset="0"/>
                        <a:buNone/>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覚書に基づく今後の協力の枠組み</a:t>
                      </a:r>
                    </a:p>
                    <a:p>
                      <a:pPr marL="171450" indent="-171450" algn="l" fontAlgn="ctr">
                        <a:buFont typeface="Arial" panose="020B0604020202020204" pitchFamily="34" charset="0"/>
                        <a:buChar char="•"/>
                      </a:pPr>
                      <a:r>
                        <a:rPr lang="ja-JP" altLang="en-US" sz="1000" dirty="0"/>
                        <a:t>両当事者は、協力の詳細を追加的に企画し、及び本覚書の下での協力の実施を監督するためのハイレベルな諮問機関として合同委員会を設置する。 </a:t>
                      </a:r>
                      <a:endParaRPr lang="en-US" altLang="ja-JP" sz="1000" dirty="0"/>
                    </a:p>
                    <a:p>
                      <a:pPr marL="171450" indent="-171450" algn="l" fontAlgn="ctr">
                        <a:buFont typeface="Arial" panose="020B0604020202020204" pitchFamily="34" charset="0"/>
                        <a:buChar char="•"/>
                      </a:pPr>
                      <a:r>
                        <a:rPr lang="ja-JP" altLang="en-US" sz="1000" dirty="0"/>
                        <a:t>この合同委員会は、両当事者による他の決定がない限り、日本国及びタイで交互に必要に応じて開催する。 </a:t>
                      </a:r>
                      <a:endParaRPr lang="en-US" altLang="ja-JP" sz="1000" dirty="0"/>
                    </a:p>
                    <a:p>
                      <a:pPr marL="171450" indent="-171450" algn="l" fontAlgn="ctr">
                        <a:buFont typeface="Arial" panose="020B0604020202020204" pitchFamily="34" charset="0"/>
                        <a:buChar char="•"/>
                      </a:pPr>
                      <a:r>
                        <a:rPr lang="ja-JP" altLang="en-US" sz="1000" dirty="0"/>
                        <a:t>両当事者は、合同作業部会及び本覚書の下で特定された具体的なプロジェ クトのための事業調整部会を設置する。 </a:t>
                      </a:r>
                      <a:endParaRPr lang="en-US" altLang="ja-JP" sz="1000" dirty="0"/>
                    </a:p>
                    <a:p>
                      <a:pPr marL="171450" indent="-171450" algn="l" fontAlgn="ctr">
                        <a:buFont typeface="Arial" panose="020B0604020202020204" pitchFamily="34" charset="0"/>
                        <a:buChar char="•"/>
                      </a:pPr>
                      <a:r>
                        <a:rPr lang="ja-JP" altLang="en-US" sz="1000" dirty="0"/>
                        <a:t>両当事者は、それぞれの管轄権の範囲内における活動や計画の進捗検証及び監督の責任を負う</a:t>
                      </a:r>
                      <a:endPar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DADADA"/>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tx1">
                          <a:lumMod val="65000"/>
                          <a:lumOff val="35000"/>
                        </a:schemeClr>
                      </a:solidFill>
                      <a:prstDash val="solid"/>
                      <a:round/>
                      <a:headEnd type="none" w="med" len="med"/>
                      <a:tailEnd type="none" w="med" len="med"/>
                    </a:lnT>
                    <a:lnB w="3175" cap="flat" cmpd="sng" algn="ctr">
                      <a:solidFill>
                        <a:schemeClr val="tx1">
                          <a:lumMod val="65000"/>
                          <a:lumOff val="35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bl>
          </a:graphicData>
        </a:graphic>
      </p:graphicFrame>
      <p:sp>
        <p:nvSpPr>
          <p:cNvPr id="7" name="テキスト ボックス 6"/>
          <p:cNvSpPr txBox="1"/>
          <p:nvPr/>
        </p:nvSpPr>
        <p:spPr>
          <a:xfrm>
            <a:off x="200472" y="6669360"/>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首相官邸ホームページ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6718830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厚生労働省の主な医療国際化関連事業</a:t>
            </a:r>
            <a:endParaRPr lang="ja-JP" altLang="en-US" dirty="0"/>
          </a:p>
        </p:txBody>
      </p:sp>
      <p:sp>
        <p:nvSpPr>
          <p:cNvPr id="7" name="角丸四角形 6"/>
          <p:cNvSpPr/>
          <p:nvPr/>
        </p:nvSpPr>
        <p:spPr>
          <a:xfrm>
            <a:off x="5961112" y="1473792"/>
            <a:ext cx="3529608" cy="792088"/>
          </a:xfrm>
          <a:prstGeom prst="roundRect">
            <a:avLst>
              <a:gd name="adj" fmla="val 9452"/>
            </a:avLst>
          </a:prstGeom>
          <a:gradFill flip="none" rotWithShape="1">
            <a:gsLst>
              <a:gs pos="0">
                <a:srgbClr val="FEDACA"/>
              </a:gs>
              <a:gs pos="100000">
                <a:srgbClr val="FFFFFF"/>
              </a:gs>
            </a:gsLst>
            <a:lin ang="10800000" scaled="1"/>
            <a:tileRect/>
          </a:gra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792000" tIns="0" rIns="108000" bIns="0" rtlCol="0" anchor="ctr"/>
          <a:lstStyle/>
          <a:p>
            <a:pPr algn="just">
              <a:lnSpc>
                <a:spcPct val="105000"/>
              </a:lnSpc>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国際的な課題、日本の医療政策や社会保障制度等に見識を有する者、日本の医療従事者や医療関連産業の技術者等を関係国へ派遣すること、および</a:t>
            </a:r>
          </a:p>
          <a:p>
            <a:pPr algn="just">
              <a:lnSpc>
                <a:spcPct val="105000"/>
              </a:lnSpc>
            </a:pPr>
            <a:r>
              <a:rPr lang="ja-JP" altLang="en-US" sz="10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諸外国から医療従事者や保健・医療関係者等を受け入れることを実施</a:t>
            </a:r>
          </a:p>
        </p:txBody>
      </p:sp>
      <p:graphicFrame>
        <p:nvGraphicFramePr>
          <p:cNvPr id="8" name="表 7"/>
          <p:cNvGraphicFramePr>
            <a:graphicFrameLocks noGrp="1"/>
          </p:cNvGraphicFramePr>
          <p:nvPr>
            <p:extLst>
              <p:ext uri="{D42A27DB-BD31-4B8C-83A1-F6EECF244321}">
                <p14:modId xmlns:p14="http://schemas.microsoft.com/office/powerpoint/2010/main" val="2622159465"/>
              </p:ext>
            </p:extLst>
          </p:nvPr>
        </p:nvGraphicFramePr>
        <p:xfrm>
          <a:off x="200472" y="2805477"/>
          <a:ext cx="9504000" cy="3707547"/>
        </p:xfrm>
        <a:graphic>
          <a:graphicData uri="http://schemas.openxmlformats.org/drawingml/2006/table">
            <a:tbl>
              <a:tblPr firstRow="1" bandRow="1">
                <a:tableStyleId>{5C22544A-7EE6-4342-B048-85BDC9FD1C3A}</a:tableStyleId>
              </a:tblPr>
              <a:tblGrid>
                <a:gridCol w="576000">
                  <a:extLst>
                    <a:ext uri="{9D8B030D-6E8A-4147-A177-3AD203B41FA5}">
                      <a16:colId xmlns:a16="http://schemas.microsoft.com/office/drawing/2014/main" val="20000"/>
                    </a:ext>
                  </a:extLst>
                </a:gridCol>
                <a:gridCol w="936000">
                  <a:extLst>
                    <a:ext uri="{9D8B030D-6E8A-4147-A177-3AD203B41FA5}">
                      <a16:colId xmlns:a16="http://schemas.microsoft.com/office/drawing/2014/main" val="20001"/>
                    </a:ext>
                  </a:extLst>
                </a:gridCol>
                <a:gridCol w="1944384">
                  <a:extLst>
                    <a:ext uri="{9D8B030D-6E8A-4147-A177-3AD203B41FA5}">
                      <a16:colId xmlns:a16="http://schemas.microsoft.com/office/drawing/2014/main" val="20002"/>
                    </a:ext>
                  </a:extLst>
                </a:gridCol>
                <a:gridCol w="6047616">
                  <a:extLst>
                    <a:ext uri="{9D8B030D-6E8A-4147-A177-3AD203B41FA5}">
                      <a16:colId xmlns:a16="http://schemas.microsoft.com/office/drawing/2014/main" val="20003"/>
                    </a:ext>
                  </a:extLst>
                </a:gridCol>
              </a:tblGrid>
              <a:tr h="248532">
                <a:tc>
                  <a:txBody>
                    <a:bodyPr/>
                    <a:lstStyle/>
                    <a:p>
                      <a:pPr algn="ctr" fontAlgn="ctr" hangingPunct="0"/>
                      <a:r>
                        <a:rPr kumimoji="1" lang="ja-JP" altLang="en-US" sz="11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1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1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1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zh-TW" altLang="en-US" sz="11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zh-TW" altLang="en-US" sz="11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事業実施機関名</a:t>
                      </a:r>
                    </a:p>
                  </a:txBody>
                  <a:tcPr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1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事業名</a:t>
                      </a:r>
                    </a:p>
                  </a:txBody>
                  <a:tcPr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東京科学大学</a:t>
                      </a:r>
                      <a:endParaRPr kumimoji="1" lang="zh-TW"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タイ王国の再生医療人材育成</a:t>
                      </a: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九州保健福祉大学</a:t>
                      </a:r>
                      <a:endParaRPr kumimoji="1" lang="zh-TW"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タイにおける日本製医療機器を用いたメディカルトレーニングセンターの構築</a:t>
                      </a: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3</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富士フイルム</a:t>
                      </a:r>
                      <a:endParaRPr kumimoji="1" lang="zh-TW"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タイ国における乳がん検診導入に向けた認定制度と精度管理の普及促進事業</a:t>
                      </a: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4</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2017</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名古屋大学</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メコン</a:t>
                      </a: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カ国における</a:t>
                      </a: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ICT</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を活用した内視鏡医師及び看護師の人材育成</a:t>
                      </a: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2017</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九州保健福祉大学</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タイに設立したメディカルトレーニングセンターの活用と周辺諸国への展開</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1"/>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2017</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日本製薬工業協会</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RS</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（レギュラトリーサイエンス）研究推進のための人材育成支援</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2"/>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7</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2018</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オリンパス</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タイにおける日本式内視鏡外科手術普及支援</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3"/>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8</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2018</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日本病院薬剤師会</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タイ王国における病院薬剤業務強化事業</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4"/>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9</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2019</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オリンパス</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タイにおける内視鏡外科手術技術認定制度の導入</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680253326"/>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10</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2019</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東海大学医学部付属病院</a:t>
                      </a:r>
                      <a:endPar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日本の臨床工学技士制度を通じたタイ型生体工学技士制度の充実に向けた人財育成協力</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772473435"/>
                  </a:ext>
                </a:extLst>
              </a:tr>
              <a:tr h="347720">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11</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2020</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国立大学法人鳥取大学</a:t>
                      </a:r>
                      <a:endPar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消化器内視鏡検査手技教育用シミュレータを用いた、持続可能な 内視鏡検査技術の向上・教育方法の普及事業</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599802232"/>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12</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2020</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東海大学医学部付属病院</a:t>
                      </a:r>
                      <a:endPar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来るパンデミックに備え重症患者治療機器管理へのタイ型生体工学技士の新しい役割事業</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470534596"/>
                  </a:ext>
                </a:extLst>
              </a:tr>
              <a:tr h="347720">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13</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2021</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zh-CN"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東海大学医学部付属病院</a:t>
                      </a:r>
                      <a:endPar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集中治療業務におけるタイ生体工学士のチーム医療への参画</a:t>
                      </a: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日本型臨床工学技士制度に倣う現場機器管理業務へのタスクシフトを志向する患者安全コンセプトの醸成</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2888724500"/>
                  </a:ext>
                </a:extLst>
              </a:tr>
              <a:tr h="180392">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14</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2022</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順天堂大学</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タイ及び東南アジアにおける</a:t>
                      </a: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IT</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を活用した感染症・地域医療人材養成事業</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4161435827"/>
                  </a:ext>
                </a:extLst>
              </a:tr>
              <a:tr h="251151">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15</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zh-TW"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2022</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フジタ医科器械</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タイにおける排泄機能障害への改善リハビリプログラムの試験導入・普及活動（タイの医療機関等）</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2598543249"/>
                  </a:ext>
                </a:extLst>
              </a:tr>
              <a:tr h="347720">
                <a:tc>
                  <a:txBody>
                    <a:bodyPr/>
                    <a:lstStyle/>
                    <a:p>
                      <a:pPr marL="0" indent="0" algn="ctr"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16</a:t>
                      </a:r>
                      <a:endParaRPr kumimoji="1" lang="ja-JP" altLang="en-US" sz="11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2024</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indent="0" algn="l" defTabSz="914400" rtl="0" eaLnBrk="1" fontAlgn="ctr" latinLnBrk="0" hangingPunct="0">
                        <a:spcBef>
                          <a:spcPts val="0"/>
                        </a:spcBef>
                        <a:buClr>
                          <a:srgbClr val="83A4D1"/>
                        </a:buClr>
                        <a:buSzPct val="80000"/>
                        <a:buFont typeface="Wingdings" panose="05000000000000000000" pitchFamily="2" charset="2"/>
                        <a:buNone/>
                      </a:pPr>
                      <a:r>
                        <a:rPr kumimoji="1" lang="en-US" altLang="ja-JP"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CYBERDYNE</a:t>
                      </a:r>
                      <a:r>
                        <a:rPr kumimoji="1" lang="ja-JP" altLang="en-US" sz="1100" b="1"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株式会社</a:t>
                      </a:r>
                    </a:p>
                  </a:txBody>
                  <a:tcPr marL="108000" marR="0" marT="0" marB="0" anchor="ctr">
                    <a:lnL w="9525"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0"/>
                        </a:spcBef>
                        <a:spcAft>
                          <a:spcPts val="0"/>
                        </a:spcAft>
                        <a:buClr>
                          <a:srgbClr val="83A4D1"/>
                        </a:buClr>
                        <a:buSzPct val="80000"/>
                        <a:buFont typeface="Wingdings" panose="05000000000000000000" pitchFamily="2" charset="2"/>
                        <a:buNone/>
                        <a:tabLst/>
                        <a:defRPr/>
                      </a:pP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マレーシアを拠点としたマスタートレーナー国による他の</a:t>
                      </a:r>
                      <a:r>
                        <a:rPr kumimoji="1" lang="en-US" altLang="ja-JP"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APAC</a:t>
                      </a:r>
                      <a:r>
                        <a:rPr kumimoji="1" lang="ja-JP"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各国に対するサイバニクス治療に関する臨床技術の強化及び資格者育成事業</a:t>
                      </a:r>
                      <a:endParaRPr kumimoji="1" lang="zh-TW" altLang="en-US" sz="11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108000" marR="0" marT="0" marB="0" anchor="ctr">
                    <a:lnL w="6350" cap="flat" cmpd="sng" algn="ctr">
                      <a:solidFill>
                        <a:srgbClr val="FFFFFF"/>
                      </a:solidFill>
                      <a:prstDash val="solid"/>
                      <a:round/>
                      <a:headEnd type="none" w="med" len="med"/>
                      <a:tailEnd type="none" w="med" len="med"/>
                    </a:lnL>
                    <a:lnR w="6350" cap="flat" cmpd="sng" algn="ctr">
                      <a:solidFill>
                        <a:srgbClr val="DADADA">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057416432"/>
                  </a:ext>
                </a:extLst>
              </a:tr>
            </a:tbl>
          </a:graphicData>
        </a:graphic>
      </p:graphicFrame>
      <p:sp>
        <p:nvSpPr>
          <p:cNvPr id="9" name="Rectangle 6"/>
          <p:cNvSpPr>
            <a:spLocks noChangeArrowheads="1"/>
          </p:cNvSpPr>
          <p:nvPr/>
        </p:nvSpPr>
        <p:spPr bwMode="auto">
          <a:xfrm>
            <a:off x="200472" y="2533189"/>
            <a:ext cx="8496944" cy="272300"/>
          </a:xfrm>
          <a:prstGeom prst="rect">
            <a:avLst/>
          </a:prstGeom>
          <a:noFill/>
          <a:ln w="9525">
            <a:noFill/>
            <a:miter lim="800000"/>
            <a:headEnd/>
            <a:tailEnd/>
          </a:ln>
        </p:spPr>
        <p:txBody>
          <a:bodyPr wrap="square" lIns="0" tIns="46800" rIns="0" bIns="36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TW" altLang="en-US" sz="1400" dirty="0">
                <a:solidFill>
                  <a:srgbClr val="000000"/>
                </a:solidFill>
                <a:latin typeface="Arial Black" pitchFamily="34" charset="0"/>
                <a:ea typeface="HGP創英角ｺﾞｼｯｸUB" pitchFamily="50" charset="-128"/>
              </a:rPr>
              <a:t>医療技術等国際展開推進事業</a:t>
            </a:r>
          </a:p>
        </p:txBody>
      </p:sp>
      <p:sp>
        <p:nvSpPr>
          <p:cNvPr id="10" name="テキスト ボックス 9"/>
          <p:cNvSpPr txBox="1"/>
          <p:nvPr/>
        </p:nvSpPr>
        <p:spPr>
          <a:xfrm>
            <a:off x="200472" y="6647287"/>
            <a:ext cx="8640960" cy="144016"/>
          </a:xfrm>
          <a:prstGeom prst="rect">
            <a:avLst/>
          </a:prstGeom>
          <a:noFill/>
        </p:spPr>
        <p:txBody>
          <a:bodyPr wrap="square" lIns="0" tIns="0" rIns="0" bIns="0" rtlCol="0">
            <a:noAutofit/>
          </a:bodyPr>
          <a:lstStyle/>
          <a:p>
            <a:r>
              <a:rPr lang="ja-JP" altLang="en-US" sz="800" dirty="0"/>
              <a:t>（出所） 国立国際医療研究センターホームページ</a:t>
            </a:r>
          </a:p>
        </p:txBody>
      </p:sp>
      <p:sp>
        <p:nvSpPr>
          <p:cNvPr id="11" name="テキスト ボックス 10"/>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年から「</a:t>
            </a:r>
            <a:r>
              <a:rPr lang="zh-TW" altLang="en-US" sz="1400" dirty="0">
                <a:latin typeface="Arial" panose="020B0604020202020204" pitchFamily="34" charset="0"/>
                <a:ea typeface="ＭＳ Ｐゴシック" panose="020B0600070205080204" pitchFamily="50" charset="-128"/>
                <a:cs typeface="Arial" panose="020B0604020202020204" pitchFamily="34" charset="0"/>
              </a:rPr>
              <a:t>医療技術等国際展開推進事業</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」を実施している。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cxnSp>
        <p:nvCxnSpPr>
          <p:cNvPr id="13" name="直線コネクタ 12"/>
          <p:cNvCxnSpPr/>
          <p:nvPr/>
        </p:nvCxnSpPr>
        <p:spPr>
          <a:xfrm>
            <a:off x="702776" y="1402516"/>
            <a:ext cx="0" cy="1080120"/>
          </a:xfrm>
          <a:prstGeom prst="line">
            <a:avLst/>
          </a:prstGeom>
          <a:ln w="127000">
            <a:gradFill>
              <a:gsLst>
                <a:gs pos="10000">
                  <a:srgbClr val="A2A2A2"/>
                </a:gs>
                <a:gs pos="0">
                  <a:schemeClr val="bg1"/>
                </a:gs>
                <a:gs pos="90000">
                  <a:srgbClr val="A2A2A2"/>
                </a:gs>
                <a:gs pos="100000">
                  <a:schemeClr val="bg1"/>
                </a:gs>
              </a:gsLst>
              <a:lin ang="5400000" scaled="0"/>
            </a:gradFill>
          </a:ln>
        </p:spPr>
        <p:style>
          <a:lnRef idx="1">
            <a:schemeClr val="accent1"/>
          </a:lnRef>
          <a:fillRef idx="0">
            <a:schemeClr val="accent1"/>
          </a:fillRef>
          <a:effectRef idx="0">
            <a:schemeClr val="accent1"/>
          </a:effectRef>
          <a:fontRef idx="minor">
            <a:schemeClr val="tx1"/>
          </a:fontRef>
        </p:style>
      </p:cxnSp>
      <p:sp>
        <p:nvSpPr>
          <p:cNvPr id="19" name="円/楕円 18"/>
          <p:cNvSpPr/>
          <p:nvPr/>
        </p:nvSpPr>
        <p:spPr>
          <a:xfrm>
            <a:off x="632520" y="1548988"/>
            <a:ext cx="140512" cy="140512"/>
          </a:xfrm>
          <a:prstGeom prst="ellipse">
            <a:avLst/>
          </a:prstGeom>
          <a:solidFill>
            <a:srgbClr val="C71F0D"/>
          </a:solidFill>
          <a:ln w="28575" cap="flat" cmpd="sng" algn="ctr">
            <a:solidFill>
              <a:srgbClr val="FFFFFF"/>
            </a:solidFill>
            <a:prstDash val="solid"/>
            <a:round/>
            <a:headEnd type="none" w="med" len="med"/>
            <a:tailEnd type="none" w="med" len="med"/>
          </a:ln>
          <a:effectLst>
            <a:outerShdw blurRad="381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0" name="正方形/長方形 19"/>
          <p:cNvSpPr/>
          <p:nvPr/>
        </p:nvSpPr>
        <p:spPr>
          <a:xfrm>
            <a:off x="843791" y="1473792"/>
            <a:ext cx="596317" cy="288032"/>
          </a:xfrm>
          <a:prstGeom prst="rect">
            <a:avLst/>
          </a:prstGeom>
        </p:spPr>
        <p:txBody>
          <a:bodyPr wrap="none" lIns="0" rIns="0" anchor="ctr" anchorCtr="0">
            <a:noAutofit/>
          </a:bodyPr>
          <a:lstStyle/>
          <a:p>
            <a:pPr>
              <a:buClr>
                <a:srgbClr val="3D6AA7"/>
              </a:buClr>
            </a:pPr>
            <a:r>
              <a:rPr lang="en-US" altLang="ja-JP" sz="1400" b="1" dirty="0">
                <a:latin typeface="Arial" panose="020B0604020202020204" pitchFamily="34" charset="0"/>
                <a:ea typeface="ＭＳ Ｐゴシック" panose="020B0600070205080204" pitchFamily="50" charset="-128"/>
                <a:cs typeface="Arial" panose="020B0604020202020204" pitchFamily="34" charset="0"/>
              </a:rPr>
              <a:t>2015</a:t>
            </a:r>
            <a:r>
              <a:rPr lang="ja-JP" altLang="en-US" sz="1000" b="1" dirty="0">
                <a:latin typeface="Arial" panose="020B0604020202020204" pitchFamily="34" charset="0"/>
                <a:ea typeface="ＭＳ Ｐゴシック" panose="020B0600070205080204" pitchFamily="50" charset="-128"/>
                <a:cs typeface="Arial" panose="020B0604020202020204" pitchFamily="34" charset="0"/>
              </a:rPr>
              <a:t>年</a:t>
            </a:r>
            <a:r>
              <a:rPr lang="ja-JP" altLang="en-US" sz="1000" dirty="0">
                <a:latin typeface="Arial" panose="020B0604020202020204" pitchFamily="34" charset="0"/>
                <a:ea typeface="ＭＳ Ｐゴシック" panose="020B0600070205080204" pitchFamily="50" charset="-128"/>
                <a:cs typeface="Arial" panose="020B0604020202020204" pitchFamily="34" charset="0"/>
              </a:rPr>
              <a:t>～</a:t>
            </a:r>
            <a:endParaRPr lang="ja-JP" altLang="en-US" sz="1000" dirty="0">
              <a:latin typeface="HGP創英角ｺﾞｼｯｸUB" panose="020B0900000000000000" pitchFamily="50" charset="-128"/>
              <a:ea typeface="HGP創英角ｺﾞｼｯｸUB" panose="020B0900000000000000" pitchFamily="50" charset="-128"/>
              <a:cs typeface="Arial" panose="020B0604020202020204" pitchFamily="34" charset="0"/>
            </a:endParaRPr>
          </a:p>
        </p:txBody>
      </p:sp>
      <p:sp>
        <p:nvSpPr>
          <p:cNvPr id="21" name="角丸四角形 20"/>
          <p:cNvSpPr/>
          <p:nvPr/>
        </p:nvSpPr>
        <p:spPr>
          <a:xfrm>
            <a:off x="1640632" y="1474524"/>
            <a:ext cx="4824536" cy="289441"/>
          </a:xfrm>
          <a:prstGeom prst="roundRect">
            <a:avLst>
              <a:gd name="adj" fmla="val 50000"/>
            </a:avLst>
          </a:prstGeom>
          <a:solidFill>
            <a:srgbClr val="5F8AC3"/>
          </a:solidFill>
        </p:spPr>
        <p:txBody>
          <a:bodyPr wrap="none" lIns="126000" tIns="0" rIns="0" bIns="0" anchor="ctr" anchorCtr="0">
            <a:noAutofit/>
          </a:bodyPr>
          <a:lstStyle/>
          <a:p>
            <a:pPr fontAlgn="ctr">
              <a:buClr>
                <a:srgbClr val="3D6AA7"/>
              </a:buClr>
            </a:pPr>
            <a:r>
              <a:rPr lang="zh-TW" altLang="en-US" sz="1400" spc="6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医療技術等国際展開推進事業</a:t>
            </a:r>
            <a:r>
              <a:rPr lang="ja-JP" altLang="en-US" sz="1400" spc="6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を開始</a:t>
            </a:r>
          </a:p>
        </p:txBody>
      </p:sp>
      <p:sp>
        <p:nvSpPr>
          <p:cNvPr id="22" name="角丸四角形 21"/>
          <p:cNvSpPr/>
          <p:nvPr/>
        </p:nvSpPr>
        <p:spPr>
          <a:xfrm>
            <a:off x="1712640" y="1890864"/>
            <a:ext cx="432000" cy="432000"/>
          </a:xfrm>
          <a:prstGeom prst="roundRect">
            <a:avLst>
              <a:gd name="adj" fmla="val 50000"/>
            </a:avLst>
          </a:prstGeom>
          <a:solidFill>
            <a:srgbClr val="77D4ED"/>
          </a:solidFill>
          <a:ln w="38100" cap="flat" cmpd="sng" algn="ctr">
            <a:solidFill>
              <a:srgbClr val="AFE6F7"/>
            </a:solidFill>
            <a:prstDash val="solid"/>
            <a:round/>
            <a:headEnd type="none" w="med" len="med"/>
            <a:tailEnd type="none" w="med" len="med"/>
          </a:ln>
        </p:spPr>
        <p:txBody>
          <a:bodyPr wrap="none" lIns="0" tIns="0" rIns="0" bIns="0" anchor="ctr" anchorCtr="0">
            <a:noAutofit/>
          </a:bodyPr>
          <a:lstStyle/>
          <a:p>
            <a:pPr algn="ctr" fontAlgn="ctr">
              <a:buClr>
                <a:srgbClr val="3D6AA7"/>
              </a:buClr>
            </a:pPr>
            <a:r>
              <a:rPr lang="ja-JP" altLang="en-US" sz="1050" b="1" dirty="0">
                <a:latin typeface="ＭＳ Ｐゴシック" panose="020B0600070205080204" pitchFamily="50" charset="-128"/>
                <a:ea typeface="ＭＳ Ｐゴシック" panose="020B0600070205080204" pitchFamily="50" charset="-128"/>
                <a:cs typeface="Arial" panose="020B0604020202020204" pitchFamily="34" charset="0"/>
              </a:rPr>
              <a:t>目的</a:t>
            </a:r>
          </a:p>
        </p:txBody>
      </p:sp>
      <p:sp>
        <p:nvSpPr>
          <p:cNvPr id="23" name="正方形/長方形 22"/>
          <p:cNvSpPr/>
          <p:nvPr/>
        </p:nvSpPr>
        <p:spPr>
          <a:xfrm>
            <a:off x="2072680" y="1890864"/>
            <a:ext cx="2016224" cy="432000"/>
          </a:xfrm>
          <a:prstGeom prst="rect">
            <a:avLst/>
          </a:prstGeom>
          <a:noFill/>
          <a:extLst>
            <a:ext uri="{909E8E84-426E-40DD-AFC4-6F175D3DCCD1}">
              <a14:hiddenFill xmlns:a14="http://schemas.microsoft.com/office/drawing/2010/main">
                <a:gradFill flip="none" rotWithShape="1">
                  <a:gsLst>
                    <a:gs pos="0">
                      <a:srgbClr val="D2F0FA"/>
                    </a:gs>
                    <a:gs pos="100000">
                      <a:srgbClr val="FFFFFF"/>
                    </a:gs>
                  </a:gsLst>
                  <a:lin ang="0" scaled="1"/>
                  <a:tileRect/>
                </a:gradFill>
              </a14:hiddenFill>
            </a:ext>
          </a:extLst>
        </p:spPr>
        <p:txBody>
          <a:bodyPr wrap="square" lIns="187200" tIns="0" rIns="0" bIns="0" anchor="ctr" anchorCtr="0">
            <a:noAutofit/>
          </a:bodyPr>
          <a:lstStyle/>
          <a:p>
            <a:pPr>
              <a:buClr>
                <a:srgbClr val="5F8AC3"/>
              </a:buClr>
              <a:tabLst>
                <a:tab pos="1749425" algn="r"/>
              </a:tabLst>
            </a:pPr>
            <a:r>
              <a:rPr lang="ja-JP" altLang="en-US" sz="1050" dirty="0">
                <a:latin typeface="Arial" panose="020B0604020202020204" pitchFamily="34" charset="0"/>
                <a:ea typeface="ＭＳ Ｐゴシック" panose="020B0600070205080204" pitchFamily="50" charset="-128"/>
                <a:cs typeface="Arial" panose="020B0604020202020204" pitchFamily="34" charset="0"/>
              </a:rPr>
              <a:t>日本の医療制度に関する経験の共有、医療技術の移転や高品質な日本の医薬品、医療機器の国際展開を推進</a:t>
            </a:r>
          </a:p>
        </p:txBody>
      </p:sp>
      <p:sp>
        <p:nvSpPr>
          <p:cNvPr id="24" name="正方形/長方形 23"/>
          <p:cNvSpPr/>
          <p:nvPr/>
        </p:nvSpPr>
        <p:spPr>
          <a:xfrm>
            <a:off x="4176420" y="1890840"/>
            <a:ext cx="792088" cy="432048"/>
          </a:xfrm>
          <a:prstGeom prst="rect">
            <a:avLst/>
          </a:prstGeom>
          <a:gradFill>
            <a:gsLst>
              <a:gs pos="70000">
                <a:srgbClr val="F6E8C2"/>
              </a:gs>
              <a:gs pos="30000">
                <a:srgbClr val="F6E8C2"/>
              </a:gs>
              <a:gs pos="833">
                <a:schemeClr val="bg1"/>
              </a:gs>
              <a:gs pos="100000">
                <a:schemeClr val="bg1"/>
              </a:gs>
            </a:gsLst>
            <a:lin ang="10800000" scaled="1"/>
          </a:gradFill>
        </p:spPr>
        <p:txBody>
          <a:bodyPr wrap="square" lIns="0" tIns="0" rIns="0" bIns="0" anchor="ctr" anchorCtr="0">
            <a:noAutofit/>
          </a:bodyPr>
          <a:lstStyle/>
          <a:p>
            <a:pPr algn="ctr">
              <a:spcBef>
                <a:spcPts val="100"/>
              </a:spcBef>
              <a:buClr>
                <a:srgbClr val="5F8AC3"/>
              </a:buClr>
              <a:tabLst>
                <a:tab pos="1749425" algn="r"/>
              </a:tabLst>
            </a:pPr>
            <a:r>
              <a:rPr lang="ja-JP" altLang="en-US" sz="1000" b="1">
                <a:latin typeface="Arial" panose="020B0604020202020204" pitchFamily="34" charset="0"/>
                <a:ea typeface="ＭＳ Ｐゴシック" panose="020B0600070205080204" pitchFamily="50" charset="-128"/>
                <a:cs typeface="Arial" panose="020B0604020202020204" pitchFamily="34" charset="0"/>
              </a:rPr>
              <a:t>タイを対象と</a:t>
            </a:r>
            <a:br>
              <a:rPr lang="en-US" altLang="ja-JP" sz="1000" b="1">
                <a:latin typeface="Arial" panose="020B0604020202020204" pitchFamily="34" charset="0"/>
                <a:ea typeface="ＭＳ Ｐゴシック" panose="020B0600070205080204" pitchFamily="50" charset="-128"/>
                <a:cs typeface="Arial" panose="020B0604020202020204" pitchFamily="34" charset="0"/>
              </a:rPr>
            </a:br>
            <a:r>
              <a:rPr lang="ja-JP" altLang="en-US" sz="1000" b="1">
                <a:latin typeface="Arial" panose="020B0604020202020204" pitchFamily="34" charset="0"/>
                <a:ea typeface="ＭＳ Ｐゴシック" panose="020B0600070205080204" pitchFamily="50" charset="-128"/>
                <a:cs typeface="Arial" panose="020B0604020202020204" pitchFamily="34" charset="0"/>
              </a:rPr>
              <a:t>した</a:t>
            </a:r>
            <a:r>
              <a:rPr lang="ja-JP" altLang="en-US" sz="1000" b="1" dirty="0">
                <a:latin typeface="Arial" panose="020B0604020202020204" pitchFamily="34" charset="0"/>
                <a:ea typeface="ＭＳ Ｐゴシック" panose="020B0600070205080204" pitchFamily="50" charset="-128"/>
                <a:cs typeface="Arial" panose="020B0604020202020204" pitchFamily="34" charset="0"/>
              </a:rPr>
              <a:t>事業</a:t>
            </a:r>
          </a:p>
        </p:txBody>
      </p:sp>
      <p:sp>
        <p:nvSpPr>
          <p:cNvPr id="32" name="正方形/長方形 31"/>
          <p:cNvSpPr/>
          <p:nvPr/>
        </p:nvSpPr>
        <p:spPr>
          <a:xfrm>
            <a:off x="5152559" y="2008678"/>
            <a:ext cx="1185187" cy="353943"/>
          </a:xfrm>
          <a:prstGeom prst="rect">
            <a:avLst/>
          </a:prstGeom>
          <a:noFill/>
          <a:extLst>
            <a:ext uri="{909E8E84-426E-40DD-AFC4-6F175D3DCCD1}">
              <a14:hiddenFill xmlns:a14="http://schemas.microsoft.com/office/drawing/2010/main">
                <a:solidFill>
                  <a:srgbClr val="CCDAEC"/>
                </a:solidFill>
              </a14:hiddenFill>
            </a:ext>
          </a:extLst>
        </p:spPr>
        <p:txBody>
          <a:bodyPr wrap="none" lIns="72000" tIns="0" rIns="0" bIns="0" anchor="t" anchorCtr="0">
            <a:spAutoFit/>
          </a:bodyPr>
          <a:lstStyle/>
          <a:p>
            <a:pPr algn="ctr">
              <a:buClr>
                <a:srgbClr val="3D6AA7"/>
              </a:buClr>
            </a:pPr>
            <a:r>
              <a:rPr lang="ja-JP" altLang="en-US" sz="1300" b="1" dirty="0">
                <a:latin typeface="Arial Black" panose="020B0A04020102020204" pitchFamily="34" charset="0"/>
                <a:ea typeface="ＭＳ Ｐゴシック" panose="020B0600070205080204" pitchFamily="50" charset="-128"/>
                <a:cs typeface="Arial" panose="020B0604020202020204" pitchFamily="34" charset="0"/>
              </a:rPr>
              <a:t>件</a:t>
            </a:r>
            <a:r>
              <a:rPr lang="ja-JP" altLang="en-US" sz="1000" b="1" dirty="0">
                <a:latin typeface="Arial" panose="020B0604020202020204" pitchFamily="34" charset="0"/>
                <a:ea typeface="ＭＳ Ｐゴシック" panose="020B0600070205080204" pitchFamily="50" charset="-128"/>
                <a:cs typeface="Arial" panose="020B0604020202020204" pitchFamily="34" charset="0"/>
              </a:rPr>
              <a:t>実施</a:t>
            </a:r>
            <a:endParaRPr lang="en-US" altLang="ja-JP" sz="1000" b="1" dirty="0">
              <a:latin typeface="Arial" panose="020B0604020202020204" pitchFamily="34" charset="0"/>
              <a:ea typeface="ＭＳ Ｐゴシック" panose="020B0600070205080204" pitchFamily="50" charset="-128"/>
              <a:cs typeface="Arial" panose="020B0604020202020204" pitchFamily="34" charset="0"/>
            </a:endParaRPr>
          </a:p>
          <a:p>
            <a:pPr algn="ctr">
              <a:buClr>
                <a:srgbClr val="3D6AA7"/>
              </a:buClr>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000" dirty="0">
                <a:latin typeface="Arial" panose="020B0604020202020204" pitchFamily="34" charset="0"/>
                <a:ea typeface="ＭＳ Ｐゴシック" panose="020B0600070205080204" pitchFamily="50" charset="-128"/>
                <a:cs typeface="Arial" panose="020B0604020202020204" pitchFamily="34" charset="0"/>
              </a:rPr>
              <a:t>2015</a:t>
            </a:r>
            <a:r>
              <a:rPr lang="ja-JP" altLang="en-US" sz="10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0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1000" dirty="0">
                <a:latin typeface="Arial" panose="020B0604020202020204" pitchFamily="34" charset="0"/>
                <a:ea typeface="ＭＳ Ｐゴシック" panose="020B0600070205080204" pitchFamily="50" charset="-128"/>
                <a:cs typeface="Arial" panose="020B0604020202020204" pitchFamily="34" charset="0"/>
              </a:rPr>
              <a:t>年度）</a:t>
            </a:r>
            <a:endParaRPr lang="en-US" altLang="ja-JP" sz="10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3" name="正方形/長方形 32"/>
          <p:cNvSpPr/>
          <p:nvPr/>
        </p:nvSpPr>
        <p:spPr>
          <a:xfrm>
            <a:off x="5171430" y="1937587"/>
            <a:ext cx="379912" cy="338554"/>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algn="ctr">
              <a:buClr>
                <a:srgbClr val="3D6AA7"/>
              </a:buClr>
            </a:pPr>
            <a:r>
              <a:rPr lang="en-US" altLang="ja-JP" sz="2200" dirty="0">
                <a:latin typeface="Arial Black" panose="020B0A04020102020204" pitchFamily="34" charset="0"/>
                <a:ea typeface="ＭＳ Ｐゴシック" panose="020B0600070205080204" pitchFamily="50" charset="-128"/>
                <a:cs typeface="Arial" panose="020B0604020202020204" pitchFamily="34" charset="0"/>
              </a:rPr>
              <a:t>16</a:t>
            </a:r>
            <a:endParaRPr lang="en-US" altLang="ja-JP" sz="22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64265561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 name="片側の 2 つの角を丸めた四角形 444"/>
          <p:cNvSpPr/>
          <p:nvPr/>
        </p:nvSpPr>
        <p:spPr>
          <a:xfrm>
            <a:off x="560512" y="4832350"/>
            <a:ext cx="4032448" cy="468858"/>
          </a:xfrm>
          <a:prstGeom prst="round2SameRect">
            <a:avLst>
              <a:gd name="adj1" fmla="val 12226"/>
              <a:gd name="adj2" fmla="val 0"/>
            </a:avLst>
          </a:prstGeom>
          <a:solidFill>
            <a:srgbClr val="AFE6F7"/>
          </a:solidFill>
          <a:ln w="12700" cap="flat" cmpd="sng" algn="ctr">
            <a:solidFill>
              <a:srgbClr val="AFE6F7"/>
            </a:solidFill>
            <a:prstDash val="solid"/>
            <a:round/>
            <a:headEnd type="none" w="med" len="med"/>
            <a:tailEnd type="none" w="med" len="med"/>
          </a:ln>
        </p:spPr>
        <p:txBody>
          <a:bodyPr wrap="square" lIns="0" tIns="54000" rIns="0" bIns="0" rtlCol="0" anchor="t" anchorCtr="0">
            <a:noAutofit/>
          </a:bodyPr>
          <a:lstStyle/>
          <a:p>
            <a:pPr algn="ctr" defTabSz="955675" fontAlgn="ctr" hangingPunct="0">
              <a:buSzPct val="120000"/>
            </a:pPr>
            <a:r>
              <a:rPr lang="en-US" altLang="zh-CN" sz="1100">
                <a:latin typeface="Arial Black" pitchFamily="34" charset="0"/>
                <a:ea typeface="HGP創英角ｺﾞｼｯｸUB" pitchFamily="50" charset="-128"/>
              </a:rPr>
              <a:t>International Symposium on Human Resource Development towards Global Initiative </a:t>
            </a:r>
            <a:r>
              <a:rPr lang="ja-JP" altLang="en-US" sz="1000">
                <a:latin typeface="Arial Black" pitchFamily="34" charset="0"/>
                <a:ea typeface="HGP創英角ｺﾞｼｯｸUB" pitchFamily="50" charset="-128"/>
              </a:rPr>
              <a:t>を</a:t>
            </a:r>
            <a:r>
              <a:rPr lang="ja-JP" altLang="en-US" sz="1000" dirty="0">
                <a:latin typeface="Arial Black" pitchFamily="34" charset="0"/>
                <a:ea typeface="HGP創英角ｺﾞｼｯｸUB" pitchFamily="50" charset="-128"/>
              </a:rPr>
              <a:t>共催</a:t>
            </a:r>
            <a:endParaRPr lang="ja-JP" altLang="en-US" sz="1050" dirty="0">
              <a:latin typeface="Arial Black" pitchFamily="34" charset="0"/>
              <a:ea typeface="HGP創英角ｺﾞｼｯｸUB" pitchFamily="50" charset="-128"/>
            </a:endParaRPr>
          </a:p>
        </p:txBody>
      </p:sp>
      <p:sp>
        <p:nvSpPr>
          <p:cNvPr id="433" name="角丸四角形 432"/>
          <p:cNvSpPr/>
          <p:nvPr/>
        </p:nvSpPr>
        <p:spPr>
          <a:xfrm>
            <a:off x="1806924" y="2780928"/>
            <a:ext cx="2952328" cy="936104"/>
          </a:xfrm>
          <a:prstGeom prst="roundRect">
            <a:avLst>
              <a:gd name="adj" fmla="val 2610"/>
            </a:avLst>
          </a:prstGeom>
          <a:solidFill>
            <a:srgbClr val="AFE6F7"/>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37" name="正方形/長方形 436"/>
          <p:cNvSpPr/>
          <p:nvPr/>
        </p:nvSpPr>
        <p:spPr>
          <a:xfrm>
            <a:off x="1875583" y="3068960"/>
            <a:ext cx="2808000" cy="576064"/>
          </a:xfrm>
          <a:prstGeom prst="rect">
            <a:avLst/>
          </a:prstGeom>
          <a:solidFill>
            <a:srgbClr val="FFFFFF"/>
          </a:solidFill>
          <a:ln w="9525" cap="flat" cmpd="sng" algn="ctr">
            <a:solidFill>
              <a:srgbClr val="77D4ED"/>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文部科学省の主な医療国際化関連事業</a:t>
            </a:r>
            <a:endParaRPr lang="ja-JP" altLang="en-US" dirty="0"/>
          </a:p>
        </p:txBody>
      </p:sp>
      <p:sp>
        <p:nvSpPr>
          <p:cNvPr id="7" name="テキスト ボックス 6"/>
          <p:cNvSpPr txBox="1"/>
          <p:nvPr/>
        </p:nvSpPr>
        <p:spPr>
          <a:xfrm>
            <a:off x="200472" y="1124744"/>
            <a:ext cx="9505056" cy="23698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「新興・再興感染症研究拠点形成プログラム」や「大学の世界展開力強化事業」を実施。</a:t>
            </a:r>
          </a:p>
        </p:txBody>
      </p:sp>
      <p:sp>
        <p:nvSpPr>
          <p:cNvPr id="10" name="テキスト ボックス 9"/>
          <p:cNvSpPr txBox="1"/>
          <p:nvPr/>
        </p:nvSpPr>
        <p:spPr>
          <a:xfrm>
            <a:off x="200472" y="6525344"/>
            <a:ext cx="9145016" cy="144016"/>
          </a:xfrm>
          <a:prstGeom prst="rect">
            <a:avLst/>
          </a:prstGeom>
          <a:noFill/>
        </p:spPr>
        <p:txBody>
          <a:bodyPr wrap="square" lIns="0" tIns="0" rIns="0" bIns="0" rtlCol="0">
            <a:noAutofit/>
          </a:bodyPr>
          <a:lstStyle/>
          <a:p>
            <a:pPr marL="361950" indent="-361950" defTabSz="361950" fontAlgn="ctr"/>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日本・タイ 新興・再興感染症共同研究センターホームページ、東南アジア医療・歯科医療ネットワークの構築を目指した大学間交流プログラムホームページ、口腔保健医療に対応した国際イニシアティブ人材育成プログラム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11" name="グループ化 7"/>
          <p:cNvGrpSpPr/>
          <p:nvPr/>
        </p:nvGrpSpPr>
        <p:grpSpPr>
          <a:xfrm>
            <a:off x="272480" y="1576460"/>
            <a:ext cx="4608512" cy="288032"/>
            <a:chOff x="4803500" y="2113806"/>
            <a:chExt cx="2954133" cy="288032"/>
          </a:xfrm>
        </p:grpSpPr>
        <p:cxnSp>
          <p:nvCxnSpPr>
            <p:cNvPr id="12" name="直線コネクタ 11"/>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3"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fontAlgn="ctr">
                <a:buSzPct val="120000"/>
              </a:pPr>
              <a:r>
                <a:rPr lang="ja-JP" altLang="en-US" sz="1400" dirty="0">
                  <a:solidFill>
                    <a:srgbClr val="000000"/>
                  </a:solidFill>
                  <a:latin typeface="Arial Black" pitchFamily="34" charset="0"/>
                  <a:ea typeface="HGP創英角ｺﾞｼｯｸUB" pitchFamily="50" charset="-128"/>
                </a:rPr>
                <a:t>新興・再興感染症研究拠点形成プログラム</a:t>
              </a:r>
            </a:p>
          </p:txBody>
        </p:sp>
      </p:grpSp>
      <p:grpSp>
        <p:nvGrpSpPr>
          <p:cNvPr id="17" name="グループ化 7"/>
          <p:cNvGrpSpPr/>
          <p:nvPr/>
        </p:nvGrpSpPr>
        <p:grpSpPr>
          <a:xfrm>
            <a:off x="272480" y="3933127"/>
            <a:ext cx="4608512" cy="288032"/>
            <a:chOff x="4803500" y="2113806"/>
            <a:chExt cx="2954133" cy="288032"/>
          </a:xfrm>
        </p:grpSpPr>
        <p:cxnSp>
          <p:nvCxnSpPr>
            <p:cNvPr id="18" name="直線コネクタ 17"/>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9"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a:solidFill>
                    <a:srgbClr val="000000"/>
                  </a:solidFill>
                  <a:latin typeface="Arial Black" pitchFamily="34" charset="0"/>
                  <a:ea typeface="HGP創英角ｺﾞｼｯｸUB" pitchFamily="50" charset="-128"/>
                </a:rPr>
                <a:t>国際イニシアティブ人材育成プログラム</a:t>
              </a:r>
              <a:endParaRPr lang="ja-JP" altLang="en-US" sz="1400" dirty="0">
                <a:solidFill>
                  <a:srgbClr val="000000"/>
                </a:solidFill>
                <a:latin typeface="Arial Black" pitchFamily="34" charset="0"/>
                <a:ea typeface="HGP創英角ｺﾞｼｯｸUB" pitchFamily="50" charset="-128"/>
              </a:endParaRPr>
            </a:p>
          </p:txBody>
        </p:sp>
      </p:grpSp>
      <p:sp>
        <p:nvSpPr>
          <p:cNvPr id="23" name="台形 22"/>
          <p:cNvSpPr/>
          <p:nvPr/>
        </p:nvSpPr>
        <p:spPr>
          <a:xfrm>
            <a:off x="5097016" y="3278472"/>
            <a:ext cx="4464496" cy="1169712"/>
          </a:xfrm>
          <a:prstGeom prst="trapezoid">
            <a:avLst>
              <a:gd name="adj" fmla="val 106023"/>
            </a:avLst>
          </a:prstGeom>
          <a:gradFill>
            <a:gsLst>
              <a:gs pos="0">
                <a:srgbClr val="DADADA"/>
              </a:gs>
              <a:gs pos="100000">
                <a:schemeClr val="bg1">
                  <a:alpha val="0"/>
                </a:schemeClr>
              </a:gs>
            </a:gsLst>
            <a:lin ang="5400000" scaled="0"/>
          </a:gra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4" name="円/楕円 23"/>
          <p:cNvSpPr/>
          <p:nvPr/>
        </p:nvSpPr>
        <p:spPr>
          <a:xfrm>
            <a:off x="5130398" y="4133060"/>
            <a:ext cx="1487542" cy="637516"/>
          </a:xfrm>
          <a:prstGeom prst="ellipse">
            <a:avLst/>
          </a:prstGeom>
          <a:solidFill>
            <a:srgbClr val="D2F0FA"/>
          </a:solidFill>
          <a:ln w="9525" cap="flat" cmpd="sng" algn="ctr">
            <a:noFill/>
            <a:prstDash val="solid"/>
          </a:ln>
          <a:effectLst>
            <a:outerShdw blurRad="88900" dist="25400" dir="5400000" algn="t" rotWithShape="0">
              <a:prstClr val="black">
                <a:alpha val="30000"/>
              </a:prstClr>
            </a:outerShdw>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 name="円/楕円 25"/>
          <p:cNvSpPr/>
          <p:nvPr/>
        </p:nvSpPr>
        <p:spPr>
          <a:xfrm>
            <a:off x="8064689" y="4133060"/>
            <a:ext cx="1487542" cy="637516"/>
          </a:xfrm>
          <a:prstGeom prst="ellipse">
            <a:avLst/>
          </a:prstGeom>
          <a:solidFill>
            <a:srgbClr val="D2F0FA"/>
          </a:solidFill>
          <a:ln w="9525" cap="flat" cmpd="sng" algn="ctr">
            <a:noFill/>
            <a:prstDash val="solid"/>
          </a:ln>
          <a:effectLst>
            <a:outerShdw blurRad="88900" dist="25400" dir="5400000" algn="t" rotWithShape="0">
              <a:prstClr val="black">
                <a:alpha val="30000"/>
              </a:prstClr>
            </a:outerShdw>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 name="円/楕円 26"/>
          <p:cNvSpPr/>
          <p:nvPr/>
        </p:nvSpPr>
        <p:spPr>
          <a:xfrm>
            <a:off x="6321152" y="2900936"/>
            <a:ext cx="2016224" cy="792000"/>
          </a:xfrm>
          <a:prstGeom prst="ellipse">
            <a:avLst/>
          </a:prstGeom>
          <a:solidFill>
            <a:srgbClr val="FFFFFF"/>
          </a:solidFill>
          <a:ln w="9525" cap="flat" cmpd="sng" algn="ctr">
            <a:noFill/>
            <a:prstDash val="solid"/>
          </a:ln>
          <a:effectLst>
            <a:outerShdw blurRad="88900" dist="25400" dir="5400000" algn="t" rotWithShape="0">
              <a:prstClr val="black">
                <a:alpha val="30000"/>
              </a:prstClr>
            </a:outerShdw>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28" name="グループ化 27"/>
          <p:cNvGrpSpPr/>
          <p:nvPr/>
        </p:nvGrpSpPr>
        <p:grpSpPr>
          <a:xfrm>
            <a:off x="6861212" y="2564904"/>
            <a:ext cx="936104" cy="675842"/>
            <a:chOff x="200025" y="2564904"/>
            <a:chExt cx="1296591" cy="936104"/>
          </a:xfrm>
        </p:grpSpPr>
        <p:sp>
          <p:nvSpPr>
            <p:cNvPr id="29" name="正方形/長方形 28"/>
            <p:cNvSpPr/>
            <p:nvPr/>
          </p:nvSpPr>
          <p:spPr>
            <a:xfrm>
              <a:off x="694134" y="2564904"/>
              <a:ext cx="308372" cy="247283"/>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0" name="正方形/長方形 29"/>
            <p:cNvSpPr/>
            <p:nvPr/>
          </p:nvSpPr>
          <p:spPr>
            <a:xfrm>
              <a:off x="200025" y="2812187"/>
              <a:ext cx="1296591" cy="688821"/>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1" name="片側の 2 つの角を丸めた四角形 30"/>
            <p:cNvSpPr/>
            <p:nvPr/>
          </p:nvSpPr>
          <p:spPr>
            <a:xfrm>
              <a:off x="758876" y="3188148"/>
              <a:ext cx="181718" cy="312860"/>
            </a:xfrm>
            <a:prstGeom prst="round2SameRect">
              <a:avLst>
                <a:gd name="adj1" fmla="val 50000"/>
                <a:gd name="adj2" fmla="val 0"/>
              </a:avLst>
            </a:pr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2" name="グループ化 31"/>
            <p:cNvGrpSpPr/>
            <p:nvPr/>
          </p:nvGrpSpPr>
          <p:grpSpPr>
            <a:xfrm>
              <a:off x="756498" y="2604538"/>
              <a:ext cx="184096" cy="184096"/>
              <a:chOff x="764204" y="2641792"/>
              <a:chExt cx="168684" cy="168684"/>
            </a:xfrm>
          </p:grpSpPr>
          <p:sp>
            <p:nvSpPr>
              <p:cNvPr id="59" name="円/楕円 58"/>
              <p:cNvSpPr/>
              <p:nvPr/>
            </p:nvSpPr>
            <p:spPr>
              <a:xfrm>
                <a:off x="764204" y="2641792"/>
                <a:ext cx="168684" cy="168684"/>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 name="フリーフォーム 59"/>
              <p:cNvSpPr/>
              <p:nvPr/>
            </p:nvSpPr>
            <p:spPr>
              <a:xfrm>
                <a:off x="848546" y="2665241"/>
                <a:ext cx="57112" cy="60891"/>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83A4D1"/>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3" name="グループ化 32"/>
            <p:cNvGrpSpPr/>
            <p:nvPr/>
          </p:nvGrpSpPr>
          <p:grpSpPr>
            <a:xfrm>
              <a:off x="266580" y="2875097"/>
              <a:ext cx="421345" cy="561794"/>
              <a:chOff x="266580" y="2875097"/>
              <a:chExt cx="421345" cy="561794"/>
            </a:xfrm>
          </p:grpSpPr>
          <p:sp>
            <p:nvSpPr>
              <p:cNvPr id="47" name="正方形/長方形 46"/>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8" name="正方形/長方形 47"/>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 name="正方形/長方形 48"/>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 name="正方形/長方形 49"/>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 name="正方形/長方形 50"/>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2" name="正方形/長方形 51"/>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 name="正方形/長方形 52"/>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 name="正方形/長方形 53"/>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 name="正方形/長方形 54"/>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 name="正方形/長方形 55"/>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7" name="正方形/長方形 56"/>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 name="正方形/長方形 57"/>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34" name="グループ化 33"/>
            <p:cNvGrpSpPr/>
            <p:nvPr/>
          </p:nvGrpSpPr>
          <p:grpSpPr>
            <a:xfrm>
              <a:off x="1009164" y="2875097"/>
              <a:ext cx="421345" cy="561794"/>
              <a:chOff x="266580" y="2875097"/>
              <a:chExt cx="421345" cy="561794"/>
            </a:xfrm>
          </p:grpSpPr>
          <p:sp>
            <p:nvSpPr>
              <p:cNvPr id="35" name="正方形/長方形 34"/>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6" name="正方形/長方形 35"/>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7" name="正方形/長方形 36"/>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8" name="正方形/長方形 37"/>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9" name="正方形/長方形 38"/>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 name="正方形/長方形 39"/>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 name="正方形/長方形 40"/>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 name="正方形/長方形 41"/>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3" name="正方形/長方形 42"/>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 name="正方形/長方形 43"/>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 name="正方形/長方形 44"/>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 name="正方形/長方形 45"/>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sp>
        <p:nvSpPr>
          <p:cNvPr id="61" name="正方形/長方形 60"/>
          <p:cNvSpPr/>
          <p:nvPr/>
        </p:nvSpPr>
        <p:spPr>
          <a:xfrm>
            <a:off x="6790655" y="3296636"/>
            <a:ext cx="1077218" cy="215444"/>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algn="ctr" fontAlgn="ctr">
              <a:buClr>
                <a:srgbClr val="3D6AA7"/>
              </a:buClr>
            </a:pPr>
            <a:r>
              <a:rPr lang="zh-CN"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東京科学大学</a:t>
            </a:r>
            <a:endParaRPr lang="ja-JP"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endParaRPr>
          </a:p>
        </p:txBody>
      </p:sp>
      <p:grpSp>
        <p:nvGrpSpPr>
          <p:cNvPr id="62" name="グループ化 61"/>
          <p:cNvGrpSpPr/>
          <p:nvPr/>
        </p:nvGrpSpPr>
        <p:grpSpPr>
          <a:xfrm>
            <a:off x="5467501" y="3728104"/>
            <a:ext cx="818092" cy="594976"/>
            <a:chOff x="5920671" y="3861045"/>
            <a:chExt cx="818092" cy="594976"/>
          </a:xfrm>
        </p:grpSpPr>
        <p:sp>
          <p:nvSpPr>
            <p:cNvPr id="63" name="正方形/長方形 211"/>
            <p:cNvSpPr/>
            <p:nvPr/>
          </p:nvSpPr>
          <p:spPr>
            <a:xfrm>
              <a:off x="5920671" y="3861045"/>
              <a:ext cx="818092" cy="594976"/>
            </a:xfrm>
            <a:custGeom>
              <a:avLst/>
              <a:gdLst/>
              <a:ahLst/>
              <a:cxnLst/>
              <a:rect l="l" t="t" r="r" b="b"/>
              <a:pathLst>
                <a:path w="1584176" h="1152128">
                  <a:moveTo>
                    <a:pt x="576064" y="0"/>
                  </a:moveTo>
                  <a:lnTo>
                    <a:pt x="1008112" y="0"/>
                  </a:lnTo>
                  <a:lnTo>
                    <a:pt x="1008112" y="288032"/>
                  </a:lnTo>
                  <a:lnTo>
                    <a:pt x="1584176" y="288032"/>
                  </a:lnTo>
                  <a:lnTo>
                    <a:pt x="1584176" y="1152128"/>
                  </a:lnTo>
                  <a:lnTo>
                    <a:pt x="1008112" y="1152128"/>
                  </a:lnTo>
                  <a:lnTo>
                    <a:pt x="576064" y="1152128"/>
                  </a:lnTo>
                  <a:lnTo>
                    <a:pt x="0" y="1152128"/>
                  </a:lnTo>
                  <a:lnTo>
                    <a:pt x="0" y="288032"/>
                  </a:lnTo>
                  <a:lnTo>
                    <a:pt x="576064" y="288032"/>
                  </a:lnTo>
                  <a:close/>
                </a:path>
              </a:pathLst>
            </a:custGeom>
            <a:solidFill>
              <a:srgbClr val="0F99BC"/>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64" name="正方形/長方形 63"/>
            <p:cNvSpPr/>
            <p:nvPr/>
          </p:nvSpPr>
          <p:spPr>
            <a:xfrm>
              <a:off x="5957857"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5" name="正方形/長方形 64"/>
            <p:cNvSpPr/>
            <p:nvPr/>
          </p:nvSpPr>
          <p:spPr>
            <a:xfrm>
              <a:off x="5957857"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6" name="正方形/長方形 65"/>
            <p:cNvSpPr/>
            <p:nvPr/>
          </p:nvSpPr>
          <p:spPr>
            <a:xfrm>
              <a:off x="5957857"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7" name="正方形/長方形 66"/>
            <p:cNvSpPr/>
            <p:nvPr/>
          </p:nvSpPr>
          <p:spPr>
            <a:xfrm>
              <a:off x="5957857"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8" name="正方形/長方形 67"/>
            <p:cNvSpPr/>
            <p:nvPr/>
          </p:nvSpPr>
          <p:spPr>
            <a:xfrm>
              <a:off x="5957857"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9" name="正方形/長方形 68"/>
            <p:cNvSpPr/>
            <p:nvPr/>
          </p:nvSpPr>
          <p:spPr>
            <a:xfrm>
              <a:off x="6441275"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0" name="正方形/長方形 69"/>
            <p:cNvSpPr/>
            <p:nvPr/>
          </p:nvSpPr>
          <p:spPr>
            <a:xfrm>
              <a:off x="6441275"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1" name="正方形/長方形 70"/>
            <p:cNvSpPr/>
            <p:nvPr/>
          </p:nvSpPr>
          <p:spPr>
            <a:xfrm>
              <a:off x="6441275"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2" name="正方形/長方形 71"/>
            <p:cNvSpPr/>
            <p:nvPr/>
          </p:nvSpPr>
          <p:spPr>
            <a:xfrm>
              <a:off x="6441275"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3" name="正方形/長方形 72"/>
            <p:cNvSpPr/>
            <p:nvPr/>
          </p:nvSpPr>
          <p:spPr>
            <a:xfrm>
              <a:off x="6441275"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74" name="グループ化 73"/>
            <p:cNvGrpSpPr/>
            <p:nvPr/>
          </p:nvGrpSpPr>
          <p:grpSpPr>
            <a:xfrm>
              <a:off x="6269398" y="3890776"/>
              <a:ext cx="120638" cy="120638"/>
              <a:chOff x="6267822" y="4095750"/>
              <a:chExt cx="120638" cy="120638"/>
            </a:xfrm>
          </p:grpSpPr>
          <p:sp>
            <p:nvSpPr>
              <p:cNvPr id="76" name="円/楕円 75"/>
              <p:cNvSpPr/>
              <p:nvPr/>
            </p:nvSpPr>
            <p:spPr>
              <a:xfrm>
                <a:off x="6267822" y="4095750"/>
                <a:ext cx="120638" cy="120638"/>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7" name="フリーフォーム 76"/>
              <p:cNvSpPr/>
              <p:nvPr/>
            </p:nvSpPr>
            <p:spPr>
              <a:xfrm>
                <a:off x="6328141" y="4112520"/>
                <a:ext cx="40845" cy="43548"/>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0F99BC"/>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75" name="片側の 2 つの角を丸めた四角形 74"/>
            <p:cNvSpPr/>
            <p:nvPr/>
          </p:nvSpPr>
          <p:spPr>
            <a:xfrm>
              <a:off x="6272706" y="4259713"/>
              <a:ext cx="114022" cy="196308"/>
            </a:xfrm>
            <a:prstGeom prst="round2SameRect">
              <a:avLst>
                <a:gd name="adj1" fmla="val 50000"/>
                <a:gd name="adj2" fmla="val 0"/>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78" name="正方形/長方形 77"/>
          <p:cNvSpPr/>
          <p:nvPr/>
        </p:nvSpPr>
        <p:spPr>
          <a:xfrm>
            <a:off x="5103505" y="4366654"/>
            <a:ext cx="1546084" cy="292388"/>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t" anchorCtr="0">
            <a:spAutoFit/>
          </a:bodyPr>
          <a:lstStyle/>
          <a:p>
            <a:pPr lvl="0" algn="ctr" fontAlgn="ctr">
              <a:buClr>
                <a:srgbClr val="3D6AA7"/>
              </a:buClr>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ベトナム</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pPr lvl="0"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ホーチミン医科薬科大学</a:t>
            </a:r>
            <a:endParaRPr lang="ja-JP" altLang="en-US" sz="1100" b="1"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137" name="グループ化 136"/>
          <p:cNvGrpSpPr/>
          <p:nvPr/>
        </p:nvGrpSpPr>
        <p:grpSpPr>
          <a:xfrm>
            <a:off x="6585493" y="4252224"/>
            <a:ext cx="1487542" cy="1042472"/>
            <a:chOff x="6909529" y="4186728"/>
            <a:chExt cx="1487542" cy="1042472"/>
          </a:xfrm>
        </p:grpSpPr>
        <p:grpSp>
          <p:nvGrpSpPr>
            <p:cNvPr id="136" name="グループ化 135"/>
            <p:cNvGrpSpPr/>
            <p:nvPr/>
          </p:nvGrpSpPr>
          <p:grpSpPr>
            <a:xfrm>
              <a:off x="6909529" y="4186728"/>
              <a:ext cx="1487542" cy="1042472"/>
              <a:chOff x="6909529" y="4186728"/>
              <a:chExt cx="1487542" cy="1042472"/>
            </a:xfrm>
          </p:grpSpPr>
          <p:sp>
            <p:nvSpPr>
              <p:cNvPr id="25" name="円/楕円 24"/>
              <p:cNvSpPr/>
              <p:nvPr/>
            </p:nvSpPr>
            <p:spPr>
              <a:xfrm>
                <a:off x="6909529" y="4591684"/>
                <a:ext cx="1487542" cy="637516"/>
              </a:xfrm>
              <a:prstGeom prst="ellipse">
                <a:avLst/>
              </a:prstGeom>
              <a:solidFill>
                <a:srgbClr val="D2F0FA"/>
              </a:solidFill>
              <a:ln w="9525" cap="flat" cmpd="sng" algn="ctr">
                <a:noFill/>
                <a:prstDash val="solid"/>
              </a:ln>
              <a:effectLst>
                <a:outerShdw blurRad="88900" dist="25400" dir="5400000" algn="t" rotWithShape="0">
                  <a:prstClr val="black">
                    <a:alpha val="30000"/>
                  </a:prstClr>
                </a:outerShdw>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79" name="グループ化 78"/>
              <p:cNvGrpSpPr/>
              <p:nvPr/>
            </p:nvGrpSpPr>
            <p:grpSpPr>
              <a:xfrm>
                <a:off x="7244254" y="4186728"/>
                <a:ext cx="818092" cy="594976"/>
                <a:chOff x="5920671" y="3861045"/>
                <a:chExt cx="818092" cy="594976"/>
              </a:xfrm>
            </p:grpSpPr>
            <p:sp>
              <p:nvSpPr>
                <p:cNvPr id="80" name="正方形/長方形 211"/>
                <p:cNvSpPr/>
                <p:nvPr/>
              </p:nvSpPr>
              <p:spPr>
                <a:xfrm>
                  <a:off x="5920671" y="3861045"/>
                  <a:ext cx="818092" cy="594976"/>
                </a:xfrm>
                <a:custGeom>
                  <a:avLst/>
                  <a:gdLst/>
                  <a:ahLst/>
                  <a:cxnLst/>
                  <a:rect l="l" t="t" r="r" b="b"/>
                  <a:pathLst>
                    <a:path w="1584176" h="1152128">
                      <a:moveTo>
                        <a:pt x="576064" y="0"/>
                      </a:moveTo>
                      <a:lnTo>
                        <a:pt x="1008112" y="0"/>
                      </a:lnTo>
                      <a:lnTo>
                        <a:pt x="1008112" y="288032"/>
                      </a:lnTo>
                      <a:lnTo>
                        <a:pt x="1584176" y="288032"/>
                      </a:lnTo>
                      <a:lnTo>
                        <a:pt x="1584176" y="1152128"/>
                      </a:lnTo>
                      <a:lnTo>
                        <a:pt x="1008112" y="1152128"/>
                      </a:lnTo>
                      <a:lnTo>
                        <a:pt x="576064" y="1152128"/>
                      </a:lnTo>
                      <a:lnTo>
                        <a:pt x="0" y="1152128"/>
                      </a:lnTo>
                      <a:lnTo>
                        <a:pt x="0" y="288032"/>
                      </a:lnTo>
                      <a:lnTo>
                        <a:pt x="576064" y="288032"/>
                      </a:lnTo>
                      <a:close/>
                    </a:path>
                  </a:pathLst>
                </a:custGeom>
                <a:solidFill>
                  <a:srgbClr val="0F99BC"/>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81" name="正方形/長方形 80"/>
                <p:cNvSpPr/>
                <p:nvPr/>
              </p:nvSpPr>
              <p:spPr>
                <a:xfrm>
                  <a:off x="5957857"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2" name="正方形/長方形 81"/>
                <p:cNvSpPr/>
                <p:nvPr/>
              </p:nvSpPr>
              <p:spPr>
                <a:xfrm>
                  <a:off x="5957857"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3" name="正方形/長方形 82"/>
                <p:cNvSpPr/>
                <p:nvPr/>
              </p:nvSpPr>
              <p:spPr>
                <a:xfrm>
                  <a:off x="5957857"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4" name="正方形/長方形 83"/>
                <p:cNvSpPr/>
                <p:nvPr/>
              </p:nvSpPr>
              <p:spPr>
                <a:xfrm>
                  <a:off x="5957857"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5" name="正方形/長方形 84"/>
                <p:cNvSpPr/>
                <p:nvPr/>
              </p:nvSpPr>
              <p:spPr>
                <a:xfrm>
                  <a:off x="5957857"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6" name="正方形/長方形 85"/>
                <p:cNvSpPr/>
                <p:nvPr/>
              </p:nvSpPr>
              <p:spPr>
                <a:xfrm>
                  <a:off x="6441275"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7" name="正方形/長方形 86"/>
                <p:cNvSpPr/>
                <p:nvPr/>
              </p:nvSpPr>
              <p:spPr>
                <a:xfrm>
                  <a:off x="6441275"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8" name="正方形/長方形 87"/>
                <p:cNvSpPr/>
                <p:nvPr/>
              </p:nvSpPr>
              <p:spPr>
                <a:xfrm>
                  <a:off x="6441275"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9" name="正方形/長方形 88"/>
                <p:cNvSpPr/>
                <p:nvPr/>
              </p:nvSpPr>
              <p:spPr>
                <a:xfrm>
                  <a:off x="6441275"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0" name="正方形/長方形 89"/>
                <p:cNvSpPr/>
                <p:nvPr/>
              </p:nvSpPr>
              <p:spPr>
                <a:xfrm>
                  <a:off x="6441275"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91" name="グループ化 90"/>
                <p:cNvGrpSpPr/>
                <p:nvPr/>
              </p:nvGrpSpPr>
              <p:grpSpPr>
                <a:xfrm>
                  <a:off x="6269398" y="3890776"/>
                  <a:ext cx="120638" cy="120638"/>
                  <a:chOff x="6267822" y="4095750"/>
                  <a:chExt cx="120638" cy="120638"/>
                </a:xfrm>
              </p:grpSpPr>
              <p:sp>
                <p:nvSpPr>
                  <p:cNvPr id="93" name="円/楕円 92"/>
                  <p:cNvSpPr/>
                  <p:nvPr/>
                </p:nvSpPr>
                <p:spPr>
                  <a:xfrm>
                    <a:off x="6267822" y="4095750"/>
                    <a:ext cx="120638" cy="120638"/>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4" name="フリーフォーム 93"/>
                  <p:cNvSpPr/>
                  <p:nvPr/>
                </p:nvSpPr>
                <p:spPr>
                  <a:xfrm>
                    <a:off x="6328141" y="4112520"/>
                    <a:ext cx="40845" cy="43548"/>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0F99BC"/>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92" name="片側の 2 つの角を丸めた四角形 91"/>
                <p:cNvSpPr/>
                <p:nvPr/>
              </p:nvSpPr>
              <p:spPr>
                <a:xfrm>
                  <a:off x="6272706" y="4259713"/>
                  <a:ext cx="114022" cy="196308"/>
                </a:xfrm>
                <a:prstGeom prst="round2SameRect">
                  <a:avLst>
                    <a:gd name="adj1" fmla="val 50000"/>
                    <a:gd name="adj2" fmla="val 0"/>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sp>
          <p:nvSpPr>
            <p:cNvPr id="95" name="正方形/長方形 94"/>
            <p:cNvSpPr/>
            <p:nvPr/>
          </p:nvSpPr>
          <p:spPr>
            <a:xfrm>
              <a:off x="7154766" y="4825278"/>
              <a:ext cx="997068" cy="292388"/>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lvl="0" algn="ctr" fontAlgn="ctr">
                <a:buClr>
                  <a:srgbClr val="3D6AA7"/>
                </a:buClr>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pPr lvl="0"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チュラロコン大学</a:t>
              </a:r>
              <a:endParaRPr lang="ja-JP" altLang="en-US" sz="1100" b="1"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96" name="グループ化 95"/>
          <p:cNvGrpSpPr/>
          <p:nvPr/>
        </p:nvGrpSpPr>
        <p:grpSpPr>
          <a:xfrm>
            <a:off x="8396384" y="3728104"/>
            <a:ext cx="818092" cy="594976"/>
            <a:chOff x="5920671" y="3861045"/>
            <a:chExt cx="818092" cy="594976"/>
          </a:xfrm>
        </p:grpSpPr>
        <p:sp>
          <p:nvSpPr>
            <p:cNvPr id="97" name="正方形/長方形 211"/>
            <p:cNvSpPr/>
            <p:nvPr/>
          </p:nvSpPr>
          <p:spPr>
            <a:xfrm>
              <a:off x="5920671" y="3861045"/>
              <a:ext cx="818092" cy="594976"/>
            </a:xfrm>
            <a:custGeom>
              <a:avLst/>
              <a:gdLst/>
              <a:ahLst/>
              <a:cxnLst/>
              <a:rect l="l" t="t" r="r" b="b"/>
              <a:pathLst>
                <a:path w="1584176" h="1152128">
                  <a:moveTo>
                    <a:pt x="576064" y="0"/>
                  </a:moveTo>
                  <a:lnTo>
                    <a:pt x="1008112" y="0"/>
                  </a:lnTo>
                  <a:lnTo>
                    <a:pt x="1008112" y="288032"/>
                  </a:lnTo>
                  <a:lnTo>
                    <a:pt x="1584176" y="288032"/>
                  </a:lnTo>
                  <a:lnTo>
                    <a:pt x="1584176" y="1152128"/>
                  </a:lnTo>
                  <a:lnTo>
                    <a:pt x="1008112" y="1152128"/>
                  </a:lnTo>
                  <a:lnTo>
                    <a:pt x="576064" y="1152128"/>
                  </a:lnTo>
                  <a:lnTo>
                    <a:pt x="0" y="1152128"/>
                  </a:lnTo>
                  <a:lnTo>
                    <a:pt x="0" y="288032"/>
                  </a:lnTo>
                  <a:lnTo>
                    <a:pt x="576064" y="288032"/>
                  </a:lnTo>
                  <a:close/>
                </a:path>
              </a:pathLst>
            </a:custGeom>
            <a:solidFill>
              <a:srgbClr val="0F99BC"/>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98" name="正方形/長方形 97"/>
            <p:cNvSpPr/>
            <p:nvPr/>
          </p:nvSpPr>
          <p:spPr>
            <a:xfrm>
              <a:off x="5957857"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9" name="正方形/長方形 98"/>
            <p:cNvSpPr/>
            <p:nvPr/>
          </p:nvSpPr>
          <p:spPr>
            <a:xfrm>
              <a:off x="5957857"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0" name="正方形/長方形 99"/>
            <p:cNvSpPr/>
            <p:nvPr/>
          </p:nvSpPr>
          <p:spPr>
            <a:xfrm>
              <a:off x="5957857"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1" name="正方形/長方形 100"/>
            <p:cNvSpPr/>
            <p:nvPr/>
          </p:nvSpPr>
          <p:spPr>
            <a:xfrm>
              <a:off x="5957857"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2" name="正方形/長方形 101"/>
            <p:cNvSpPr/>
            <p:nvPr/>
          </p:nvSpPr>
          <p:spPr>
            <a:xfrm>
              <a:off x="5957857"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3" name="正方形/長方形 102"/>
            <p:cNvSpPr/>
            <p:nvPr/>
          </p:nvSpPr>
          <p:spPr>
            <a:xfrm>
              <a:off x="6441275" y="4070019"/>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4" name="正方形/長方形 103"/>
            <p:cNvSpPr/>
            <p:nvPr/>
          </p:nvSpPr>
          <p:spPr>
            <a:xfrm>
              <a:off x="6441275" y="4144391"/>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5" name="正方形/長方形 104"/>
            <p:cNvSpPr/>
            <p:nvPr/>
          </p:nvSpPr>
          <p:spPr>
            <a:xfrm>
              <a:off x="6441275" y="4218763"/>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6" name="正方形/長方形 105"/>
            <p:cNvSpPr/>
            <p:nvPr/>
          </p:nvSpPr>
          <p:spPr>
            <a:xfrm>
              <a:off x="6441275" y="4293135"/>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7" name="正方形/長方形 106"/>
            <p:cNvSpPr/>
            <p:nvPr/>
          </p:nvSpPr>
          <p:spPr>
            <a:xfrm>
              <a:off x="6441275" y="4367507"/>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108" name="グループ化 107"/>
            <p:cNvGrpSpPr/>
            <p:nvPr/>
          </p:nvGrpSpPr>
          <p:grpSpPr>
            <a:xfrm>
              <a:off x="6269398" y="3890776"/>
              <a:ext cx="120638" cy="120638"/>
              <a:chOff x="6267822" y="4095750"/>
              <a:chExt cx="120638" cy="120638"/>
            </a:xfrm>
          </p:grpSpPr>
          <p:sp>
            <p:nvSpPr>
              <p:cNvPr id="110" name="円/楕円 109"/>
              <p:cNvSpPr/>
              <p:nvPr/>
            </p:nvSpPr>
            <p:spPr>
              <a:xfrm>
                <a:off x="6267822" y="4095750"/>
                <a:ext cx="120638" cy="120638"/>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1" name="フリーフォーム 110"/>
              <p:cNvSpPr/>
              <p:nvPr/>
            </p:nvSpPr>
            <p:spPr>
              <a:xfrm>
                <a:off x="6328141" y="4112520"/>
                <a:ext cx="40845" cy="43548"/>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0F99BC"/>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09" name="片側の 2 つの角を丸めた四角形 108"/>
            <p:cNvSpPr/>
            <p:nvPr/>
          </p:nvSpPr>
          <p:spPr>
            <a:xfrm>
              <a:off x="6272706" y="4259713"/>
              <a:ext cx="114022" cy="196308"/>
            </a:xfrm>
            <a:prstGeom prst="round2SameRect">
              <a:avLst>
                <a:gd name="adj1" fmla="val 50000"/>
                <a:gd name="adj2" fmla="val 0"/>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112" name="正方形/長方形 111"/>
          <p:cNvSpPr/>
          <p:nvPr/>
        </p:nvSpPr>
        <p:spPr>
          <a:xfrm>
            <a:off x="8302085" y="4366654"/>
            <a:ext cx="1006686" cy="292388"/>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lvl="0" algn="ctr" fontAlgn="ctr">
              <a:buClr>
                <a:srgbClr val="3D6AA7"/>
              </a:buClr>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インドネシア</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pPr lvl="0"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インドネシア大学</a:t>
            </a:r>
          </a:p>
        </p:txBody>
      </p:sp>
      <p:sp>
        <p:nvSpPr>
          <p:cNvPr id="113" name="正方形/長方形 112"/>
          <p:cNvSpPr/>
          <p:nvPr/>
        </p:nvSpPr>
        <p:spPr>
          <a:xfrm>
            <a:off x="7183559" y="4006611"/>
            <a:ext cx="282129" cy="169277"/>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連携</a:t>
            </a:r>
          </a:p>
        </p:txBody>
      </p:sp>
      <p:grpSp>
        <p:nvGrpSpPr>
          <p:cNvPr id="114" name="グループ化 113"/>
          <p:cNvGrpSpPr/>
          <p:nvPr/>
        </p:nvGrpSpPr>
        <p:grpSpPr>
          <a:xfrm>
            <a:off x="7218104" y="3637045"/>
            <a:ext cx="213038" cy="340647"/>
            <a:chOff x="1318089" y="3501008"/>
            <a:chExt cx="213038" cy="340647"/>
          </a:xfrm>
          <a:solidFill>
            <a:srgbClr val="002060"/>
          </a:solidFill>
        </p:grpSpPr>
        <p:sp>
          <p:nvSpPr>
            <p:cNvPr id="115" name="右矢印 114"/>
            <p:cNvSpPr/>
            <p:nvPr/>
          </p:nvSpPr>
          <p:spPr>
            <a:xfrm rot="5400000">
              <a:off x="1291705" y="3631449"/>
              <a:ext cx="265807" cy="91302"/>
            </a:xfrm>
            <a:prstGeom prst="rightArrow">
              <a:avLst>
                <a:gd name="adj1" fmla="val 100000"/>
                <a:gd name="adj2" fmla="val 31865"/>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6" name="山形 115"/>
            <p:cNvSpPr/>
            <p:nvPr/>
          </p:nvSpPr>
          <p:spPr>
            <a:xfrm rot="16200000" flipV="1">
              <a:off x="1361392" y="3457705"/>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7" name="山形 116"/>
            <p:cNvSpPr/>
            <p:nvPr/>
          </p:nvSpPr>
          <p:spPr>
            <a:xfrm rot="5400000">
              <a:off x="1361392" y="3671920"/>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126" name="正方形/長方形 125"/>
          <p:cNvSpPr/>
          <p:nvPr/>
        </p:nvSpPr>
        <p:spPr>
          <a:xfrm>
            <a:off x="6321152" y="3638512"/>
            <a:ext cx="282129" cy="169277"/>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連携</a:t>
            </a:r>
          </a:p>
        </p:txBody>
      </p:sp>
      <p:sp>
        <p:nvSpPr>
          <p:cNvPr id="127" name="正方形/長方形 126"/>
          <p:cNvSpPr/>
          <p:nvPr/>
        </p:nvSpPr>
        <p:spPr>
          <a:xfrm>
            <a:off x="8055247" y="3638512"/>
            <a:ext cx="282129" cy="169277"/>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t" anchorCtr="0">
            <a:spAutoFit/>
          </a:bodyPr>
          <a:lstStyle/>
          <a:p>
            <a:pPr algn="ctr" fontAlgn="ctr">
              <a:buClr>
                <a:srgbClr val="3D6AA7"/>
              </a:buClr>
            </a:pPr>
            <a:r>
              <a:rPr lang="ja-JP" altLang="en-US" sz="1100" b="1" dirty="0">
                <a:latin typeface="Arial" panose="020B0604020202020204" pitchFamily="34" charset="0"/>
                <a:ea typeface="ＭＳ Ｐゴシック" panose="020B0600070205080204" pitchFamily="50" charset="-128"/>
                <a:cs typeface="Arial" panose="020B0604020202020204" pitchFamily="34" charset="0"/>
              </a:rPr>
              <a:t>連携</a:t>
            </a:r>
          </a:p>
        </p:txBody>
      </p:sp>
      <p:sp>
        <p:nvSpPr>
          <p:cNvPr id="128" name="正方形/長方形 127"/>
          <p:cNvSpPr/>
          <p:nvPr/>
        </p:nvSpPr>
        <p:spPr>
          <a:xfrm>
            <a:off x="5097016" y="5373216"/>
            <a:ext cx="4464496" cy="1020792"/>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t" anchorCtr="0">
            <a:spAutoFit/>
          </a:bodyPr>
          <a:lstStyle/>
          <a:p>
            <a:pPr marL="158750" indent="-158750" algn="just" fontAlgn="ctr">
              <a:lnSpc>
                <a:spcPct val="110000"/>
              </a:lnSpc>
              <a:spcAft>
                <a:spcPts val="700"/>
              </a:spcAft>
              <a:buClr>
                <a:srgbClr val="5F8AC3"/>
              </a:buClr>
              <a:buFont typeface="Wingdings" panose="05000000000000000000" pitchFamily="2" charset="2"/>
              <a:buChar char="n"/>
            </a:pPr>
            <a:r>
              <a:rPr lang="ja-JP" altLang="en-US" sz="1100" dirty="0">
                <a:latin typeface="Arial" panose="020B0604020202020204" pitchFamily="34" charset="0"/>
                <a:ea typeface="ＭＳ Ｐゴシック" panose="020B0600070205080204" pitchFamily="50" charset="-128"/>
                <a:cs typeface="Arial" panose="020B0604020202020204" pitchFamily="34" charset="0"/>
              </a:rPr>
              <a:t>日本の先端医療や最新技術を基盤とした、東南アジア医療・歯科医療ネットワークの構築を目指している。</a:t>
            </a:r>
            <a:endParaRPr lang="en-US" altLang="ja-JP" sz="1100" dirty="0">
              <a:latin typeface="Arial" panose="020B0604020202020204" pitchFamily="34" charset="0"/>
              <a:ea typeface="ＭＳ Ｐゴシック" panose="020B0600070205080204" pitchFamily="50" charset="-128"/>
              <a:cs typeface="Arial" panose="020B0604020202020204" pitchFamily="34" charset="0"/>
            </a:endParaRPr>
          </a:p>
          <a:p>
            <a:pPr marL="158750" indent="-158750" algn="just" fontAlgn="ctr">
              <a:lnSpc>
                <a:spcPct val="110000"/>
              </a:lnSpc>
              <a:spcAft>
                <a:spcPts val="700"/>
              </a:spcAft>
              <a:buClr>
                <a:srgbClr val="5F8AC3"/>
              </a:buClr>
              <a:buFont typeface="Wingdings" panose="05000000000000000000" pitchFamily="2" charset="2"/>
              <a:buChar char="n"/>
            </a:pPr>
            <a:r>
              <a:rPr lang="ja-JP" altLang="en-US" sz="1100" dirty="0">
                <a:latin typeface="Arial" panose="020B0604020202020204" pitchFamily="34" charset="0"/>
                <a:ea typeface="ＭＳ Ｐゴシック" panose="020B0600070205080204" pitchFamily="50" charset="-128"/>
                <a:cs typeface="Arial" panose="020B0604020202020204" pitchFamily="34" charset="0"/>
              </a:rPr>
              <a:t>「医歯学領域において、国際的にリーダーシップのとれる自立型の若手研究教育者・医療者」を育成し、日本の医歯学領域の世界展開力の強化をはかる。</a:t>
            </a:r>
          </a:p>
        </p:txBody>
      </p:sp>
      <p:grpSp>
        <p:nvGrpSpPr>
          <p:cNvPr id="129" name="グループ化 7"/>
          <p:cNvGrpSpPr/>
          <p:nvPr/>
        </p:nvGrpSpPr>
        <p:grpSpPr>
          <a:xfrm>
            <a:off x="5025008" y="1576460"/>
            <a:ext cx="4608512" cy="288032"/>
            <a:chOff x="4803500" y="2113806"/>
            <a:chExt cx="2954133" cy="288032"/>
          </a:xfrm>
        </p:grpSpPr>
        <p:cxnSp>
          <p:nvCxnSpPr>
            <p:cNvPr id="130" name="直線コネクタ 129"/>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31"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fontAlgn="ctr">
                <a:buSzPct val="120000"/>
              </a:pPr>
              <a:r>
                <a:rPr lang="ja-JP" altLang="en-US" sz="1400" dirty="0">
                  <a:solidFill>
                    <a:srgbClr val="000000"/>
                  </a:solidFill>
                  <a:latin typeface="Arial Black" pitchFamily="34" charset="0"/>
                  <a:ea typeface="HGP創英角ｺﾞｼｯｸUB" pitchFamily="50" charset="-128"/>
                </a:rPr>
                <a:t>大学の世界展開力強化事業</a:t>
              </a:r>
            </a:p>
          </p:txBody>
        </p:sp>
      </p:grpSp>
      <p:sp>
        <p:nvSpPr>
          <p:cNvPr id="132" name="正方形/長方形 131"/>
          <p:cNvSpPr/>
          <p:nvPr/>
        </p:nvSpPr>
        <p:spPr>
          <a:xfrm>
            <a:off x="5025008" y="1937661"/>
            <a:ext cx="4608512" cy="430887"/>
          </a:xfrm>
          <a:prstGeom prst="rect">
            <a:avLst/>
          </a:prstGeom>
        </p:spPr>
        <p:txBody>
          <a:bodyPr wrap="square">
            <a:spAutoFit/>
          </a:bodyPr>
          <a:lstStyle/>
          <a:p>
            <a:pPr algn="just" fontAlgn="ctr"/>
            <a:r>
              <a:rPr lang="en-US" altLang="ja-JP" sz="1100" dirty="0"/>
              <a:t>2012</a:t>
            </a:r>
            <a:r>
              <a:rPr lang="ja-JP" altLang="en-US" sz="1100" dirty="0"/>
              <a:t>年度に</a:t>
            </a:r>
            <a:r>
              <a:rPr lang="zh-CN" altLang="en-US" sz="1100" dirty="0"/>
              <a:t>東京科学大学</a:t>
            </a:r>
            <a:r>
              <a:rPr lang="ja-JP" altLang="en-US" sz="1100" dirty="0"/>
              <a:t>による「東南アジア医療・歯科医療ネットワークの構築を目指した大学間交流プログラム」を採択。</a:t>
            </a:r>
            <a:endParaRPr lang="en-US" altLang="ja-JP" sz="1100" baseline="30000" dirty="0"/>
          </a:p>
        </p:txBody>
      </p:sp>
      <p:grpSp>
        <p:nvGrpSpPr>
          <p:cNvPr id="143" name="グループ化 142"/>
          <p:cNvGrpSpPr/>
          <p:nvPr/>
        </p:nvGrpSpPr>
        <p:grpSpPr>
          <a:xfrm rot="18752016">
            <a:off x="8250170" y="3249949"/>
            <a:ext cx="213038" cy="627212"/>
            <a:chOff x="1318089" y="3214443"/>
            <a:chExt cx="213038" cy="627212"/>
          </a:xfrm>
          <a:solidFill>
            <a:srgbClr val="002060"/>
          </a:solidFill>
        </p:grpSpPr>
        <p:sp>
          <p:nvSpPr>
            <p:cNvPr id="144" name="右矢印 143"/>
            <p:cNvSpPr/>
            <p:nvPr/>
          </p:nvSpPr>
          <p:spPr>
            <a:xfrm rot="5400000">
              <a:off x="1148493" y="3488242"/>
              <a:ext cx="552231" cy="91302"/>
            </a:xfrm>
            <a:prstGeom prst="rightArrow">
              <a:avLst>
                <a:gd name="adj1" fmla="val 100000"/>
                <a:gd name="adj2" fmla="val 31865"/>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45" name="山形 144"/>
            <p:cNvSpPr/>
            <p:nvPr/>
          </p:nvSpPr>
          <p:spPr>
            <a:xfrm rot="16200000" flipV="1">
              <a:off x="1361392" y="3171140"/>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46" name="山形 145"/>
            <p:cNvSpPr/>
            <p:nvPr/>
          </p:nvSpPr>
          <p:spPr>
            <a:xfrm rot="5400000">
              <a:off x="1361392" y="3671920"/>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59" name="グループ化 158"/>
          <p:cNvGrpSpPr/>
          <p:nvPr/>
        </p:nvGrpSpPr>
        <p:grpSpPr>
          <a:xfrm rot="2847984" flipH="1">
            <a:off x="6199565" y="3249949"/>
            <a:ext cx="213038" cy="627212"/>
            <a:chOff x="1318089" y="3214443"/>
            <a:chExt cx="213038" cy="627212"/>
          </a:xfrm>
          <a:solidFill>
            <a:srgbClr val="002060"/>
          </a:solidFill>
        </p:grpSpPr>
        <p:sp>
          <p:nvSpPr>
            <p:cNvPr id="160" name="右矢印 159"/>
            <p:cNvSpPr/>
            <p:nvPr/>
          </p:nvSpPr>
          <p:spPr>
            <a:xfrm rot="5400000">
              <a:off x="1148493" y="3488242"/>
              <a:ext cx="552231" cy="91302"/>
            </a:xfrm>
            <a:prstGeom prst="rightArrow">
              <a:avLst>
                <a:gd name="adj1" fmla="val 100000"/>
                <a:gd name="adj2" fmla="val 31865"/>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61" name="山形 160"/>
            <p:cNvSpPr/>
            <p:nvPr/>
          </p:nvSpPr>
          <p:spPr>
            <a:xfrm rot="16200000" flipV="1">
              <a:off x="1361392" y="3171140"/>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62" name="山形 161"/>
            <p:cNvSpPr/>
            <p:nvPr/>
          </p:nvSpPr>
          <p:spPr>
            <a:xfrm rot="5400000">
              <a:off x="1361392" y="3671920"/>
              <a:ext cx="126432" cy="213038"/>
            </a:xfrm>
            <a:prstGeom prst="chevron">
              <a:avLst>
                <a:gd name="adj" fmla="val 63228"/>
              </a:avLst>
            </a:prstGeom>
            <a:grp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297" name="正方形/長方形 296"/>
          <p:cNvSpPr/>
          <p:nvPr/>
        </p:nvSpPr>
        <p:spPr>
          <a:xfrm>
            <a:off x="1875583" y="3068960"/>
            <a:ext cx="2808000" cy="288032"/>
          </a:xfrm>
          <a:prstGeom prst="rect">
            <a:avLst/>
          </a:prstGeom>
          <a:noFill/>
          <a:ln cmpd="sng">
            <a:noFill/>
          </a:ln>
          <a:extLst>
            <a:ext uri="{909E8E84-426E-40DD-AFC4-6F175D3DCCD1}">
              <a14:hiddenFill xmlns:a14="http://schemas.microsoft.com/office/drawing/2010/main">
                <a:solidFill>
                  <a:srgbClr val="0F99BC"/>
                </a:solidFill>
              </a14:hiddenFill>
            </a:ext>
            <a:ext uri="{91240B29-F687-4F45-9708-019B960494DF}">
              <a14:hiddenLine xmlns:a14="http://schemas.microsoft.com/office/drawing/2010/main" cmpd="sng">
                <a:solidFill>
                  <a:srgbClr val="FFFFFF"/>
                </a:solidFill>
              </a14:hiddenLine>
            </a:ext>
          </a:extLst>
        </p:spPr>
        <p:txBody>
          <a:bodyPr wrap="square" lIns="0" tIns="0" rIns="0" bIns="0" rtlCol="0" anchor="ctr" anchorCtr="0">
            <a:noAutofit/>
          </a:bodyPr>
          <a:lstStyle/>
          <a:p>
            <a:pPr algn="ctr" defTabSz="955675" fontAlgn="ctr" hangingPunct="0">
              <a:buSzPct val="120000"/>
            </a:pPr>
            <a:r>
              <a:rPr lang="ja-JP" altLang="en-US" sz="1000" dirty="0">
                <a:latin typeface="Arial Black" pitchFamily="34" charset="0"/>
                <a:ea typeface="HGP創英角ｺﾞｼｯｸUB" pitchFamily="50" charset="-128"/>
              </a:rPr>
              <a:t>日本・</a:t>
            </a:r>
            <a:r>
              <a:rPr lang="ja-JP" altLang="en-US" sz="1000">
                <a:latin typeface="Arial Black" pitchFamily="34" charset="0"/>
                <a:ea typeface="HGP創英角ｺﾞｼｯｸUB" pitchFamily="50" charset="-128"/>
              </a:rPr>
              <a:t>タイ 新</a:t>
            </a:r>
            <a:r>
              <a:rPr lang="ja-JP" altLang="en-US" sz="1000" dirty="0">
                <a:latin typeface="Arial Black" pitchFamily="34" charset="0"/>
                <a:ea typeface="HGP創英角ｺﾞｼｯｸUB" pitchFamily="50" charset="-128"/>
              </a:rPr>
              <a:t>興・再興感染症共同研究センター</a:t>
            </a:r>
            <a:endParaRPr lang="ja-JP" altLang="en-US" sz="1000" dirty="0">
              <a:latin typeface="ＭＳ Ｐゴシック" panose="020B0600070205080204" pitchFamily="50" charset="-128"/>
              <a:ea typeface="ＭＳ Ｐゴシック" panose="020B0600070205080204" pitchFamily="50" charset="-128"/>
            </a:endParaRPr>
          </a:p>
        </p:txBody>
      </p:sp>
      <p:grpSp>
        <p:nvGrpSpPr>
          <p:cNvPr id="452" name="グループ化 451"/>
          <p:cNvGrpSpPr/>
          <p:nvPr/>
        </p:nvGrpSpPr>
        <p:grpSpPr>
          <a:xfrm>
            <a:off x="2019511" y="3356992"/>
            <a:ext cx="2520144" cy="216000"/>
            <a:chOff x="1928664" y="3140968"/>
            <a:chExt cx="2520144" cy="216000"/>
          </a:xfrm>
        </p:grpSpPr>
        <p:sp>
          <p:nvSpPr>
            <p:cNvPr id="301" name="角丸四角形 300"/>
            <p:cNvSpPr/>
            <p:nvPr/>
          </p:nvSpPr>
          <p:spPr>
            <a:xfrm>
              <a:off x="1928664" y="3140968"/>
              <a:ext cx="1224000" cy="216000"/>
            </a:xfrm>
            <a:prstGeom prst="roundRect">
              <a:avLst/>
            </a:prstGeom>
            <a:solidFill>
              <a:srgbClr val="868686"/>
            </a:solidFill>
          </p:spPr>
          <p:txBody>
            <a:bodyPr wrap="none" lIns="0" tIns="0" rIns="0" bIns="0" anchor="ctr" anchorCtr="0">
              <a:noAutofit/>
            </a:bodyPr>
            <a:lstStyle/>
            <a:p>
              <a:pPr algn="ctr" fontAlgn="ctr">
                <a:buClr>
                  <a:srgbClr val="3D6AA7"/>
                </a:buClr>
              </a:pPr>
              <a:r>
                <a:rPr lang="zh-TW" altLang="en-US" sz="1000" b="1">
                  <a:solidFill>
                    <a:schemeClr val="bg1"/>
                  </a:solidFill>
                  <a:latin typeface="Arial" panose="020B0604020202020204" pitchFamily="34" charset="0"/>
                  <a:ea typeface="ＭＳ Ｐゴシック" panose="020B0600070205080204" pitchFamily="50" charset="-128"/>
                  <a:cs typeface="Arial" panose="020B0604020202020204" pitchFamily="34" charset="0"/>
                </a:rPr>
                <a:t>細菌感染部門</a:t>
              </a:r>
              <a:endParaRPr lang="zh-TW" altLang="en-US" sz="1000" baseline="300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04" name="角丸四角形 303"/>
            <p:cNvSpPr/>
            <p:nvPr/>
          </p:nvSpPr>
          <p:spPr>
            <a:xfrm>
              <a:off x="3224808" y="3140968"/>
              <a:ext cx="1224000" cy="216000"/>
            </a:xfrm>
            <a:prstGeom prst="roundRect">
              <a:avLst/>
            </a:prstGeom>
            <a:solidFill>
              <a:srgbClr val="868686"/>
            </a:solidFill>
          </p:spPr>
          <p:txBody>
            <a:bodyPr wrap="none" lIns="0" tIns="0" rIns="0" bIns="0" anchor="ctr" anchorCtr="0">
              <a:noAutofit/>
            </a:bodyPr>
            <a:lstStyle/>
            <a:p>
              <a:pPr algn="ctr" fontAlgn="ctr">
                <a:buClr>
                  <a:srgbClr val="3D6AA7"/>
                </a:buClr>
              </a:pPr>
              <a:r>
                <a:rPr lang="ja-JP" altLang="en-US" sz="1000" b="1">
                  <a:solidFill>
                    <a:schemeClr val="bg1"/>
                  </a:solidFill>
                  <a:latin typeface="Arial" panose="020B0604020202020204" pitchFamily="34" charset="0"/>
                  <a:ea typeface="ＭＳ Ｐゴシック" panose="020B0600070205080204" pitchFamily="50" charset="-128"/>
                  <a:cs typeface="Arial" panose="020B0604020202020204" pitchFamily="34" charset="0"/>
                </a:rPr>
                <a:t>ウィルス感染部門</a:t>
              </a:r>
              <a:endParaRPr lang="zh-TW" altLang="en-US" sz="1000" baseline="300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203" name="正方形/長方形 202"/>
          <p:cNvSpPr/>
          <p:nvPr/>
        </p:nvSpPr>
        <p:spPr>
          <a:xfrm>
            <a:off x="1314058" y="3140968"/>
            <a:ext cx="504056" cy="161583"/>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t" anchorCtr="0">
            <a:spAutoFit/>
          </a:bodyPr>
          <a:lstStyle/>
          <a:p>
            <a:pPr algn="ctr">
              <a:buClr>
                <a:srgbClr val="3D6AA7"/>
              </a:buClr>
            </a:pPr>
            <a:r>
              <a:rPr lang="ja-JP" altLang="en-US" sz="1050" b="1">
                <a:latin typeface="Arial" panose="020B0604020202020204" pitchFamily="34" charset="0"/>
                <a:ea typeface="ＭＳ Ｐゴシック" panose="020B0600070205080204" pitchFamily="50" charset="-128"/>
                <a:cs typeface="Arial" panose="020B0604020202020204" pitchFamily="34" charset="0"/>
              </a:rPr>
              <a:t>設置</a:t>
            </a:r>
            <a:endParaRPr lang="ja-JP" altLang="en-US" sz="105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01" name="正方形/長方形 200"/>
          <p:cNvSpPr/>
          <p:nvPr/>
        </p:nvSpPr>
        <p:spPr>
          <a:xfrm>
            <a:off x="1875583" y="2852936"/>
            <a:ext cx="2808000" cy="216024"/>
          </a:xfrm>
          <a:prstGeom prst="rect">
            <a:avLst/>
          </a:prstGeom>
          <a:noFill/>
          <a:extLst>
            <a:ext uri="{909E8E84-426E-40DD-AFC4-6F175D3DCCD1}">
              <a14:hiddenFill xmlns:a14="http://schemas.microsoft.com/office/drawing/2010/main">
                <a:solidFill>
                  <a:srgbClr val="CCDAEC"/>
                </a:solidFill>
              </a14:hiddenFill>
            </a:ext>
          </a:extLst>
        </p:spPr>
        <p:txBody>
          <a:bodyPr wrap="none" lIns="0" tIns="0" rIns="0" bIns="0" anchor="ctr" anchorCtr="0">
            <a:noAutofit/>
          </a:bodyPr>
          <a:lstStyle/>
          <a:p>
            <a:pPr algn="ctr" fontAlgn="ctr">
              <a:buClr>
                <a:srgbClr val="3D6AA7"/>
              </a:buClr>
            </a:pPr>
            <a:r>
              <a:rPr lang="ja-JP" altLang="en-US" sz="1100" b="1">
                <a:latin typeface="Arial" panose="020B0604020202020204" pitchFamily="34" charset="0"/>
                <a:ea typeface="ＭＳ Ｐゴシック" panose="020B0600070205080204" pitchFamily="50" charset="-128"/>
                <a:cs typeface="Arial" panose="020B0604020202020204" pitchFamily="34" charset="0"/>
              </a:rPr>
              <a:t>保健省・医科学局・タイ国立予防衛生研究所</a:t>
            </a:r>
            <a:endParaRPr lang="ja-JP" altLang="en-US" sz="11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64" name="正方形/長方形 363"/>
          <p:cNvSpPr/>
          <p:nvPr/>
        </p:nvSpPr>
        <p:spPr>
          <a:xfrm>
            <a:off x="848544" y="5877272"/>
            <a:ext cx="3456384" cy="360040"/>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t" anchorCtr="0">
            <a:noAutofit/>
          </a:bodyPr>
          <a:lstStyle/>
          <a:p>
            <a:pPr algn="just" fontAlgn="ctr">
              <a:lnSpc>
                <a:spcPct val="110000"/>
              </a:lnSpc>
              <a:spcAft>
                <a:spcPts val="700"/>
              </a:spcAft>
              <a:buClr>
                <a:srgbClr val="5F8AC3"/>
              </a:buClr>
            </a:pPr>
            <a:r>
              <a:rPr lang="ja-JP" altLang="en-US" sz="1100" dirty="0">
                <a:latin typeface="Arial" panose="020B0604020202020204" pitchFamily="34" charset="0"/>
                <a:ea typeface="ＭＳ Ｐゴシック" panose="020B0600070205080204" pitchFamily="50" charset="-128"/>
                <a:cs typeface="Arial" panose="020B0604020202020204" pitchFamily="34" charset="0"/>
              </a:rPr>
              <a:t>両大学からの発表者に加え、国内外から多くの講師を招き、活発な討論が行われた。</a:t>
            </a:r>
          </a:p>
        </p:txBody>
      </p:sp>
      <p:sp>
        <p:nvSpPr>
          <p:cNvPr id="370" name="正方形/長方形 369"/>
          <p:cNvSpPr/>
          <p:nvPr/>
        </p:nvSpPr>
        <p:spPr>
          <a:xfrm>
            <a:off x="2216696" y="4293096"/>
            <a:ext cx="720080" cy="225896"/>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ctr" anchorCtr="0">
            <a:noAutofit/>
          </a:bodyPr>
          <a:lstStyle/>
          <a:p>
            <a:pPr algn="ctr" fontAlgn="ctr">
              <a:buClr>
                <a:srgbClr val="3D6AA7"/>
              </a:buClr>
            </a:pPr>
            <a:r>
              <a:rPr lang="ja-JP" altLang="en-US" sz="1000" b="1">
                <a:latin typeface="Arial" panose="020B0604020202020204" pitchFamily="34" charset="0"/>
                <a:ea typeface="ＭＳ Ｐゴシック" panose="020B0600070205080204" pitchFamily="50" charset="-128"/>
                <a:cs typeface="Arial" panose="020B0604020202020204" pitchFamily="34" charset="0"/>
              </a:rPr>
              <a:t>共催</a:t>
            </a:r>
            <a:endParaRPr lang="ja-JP" altLang="en-US" sz="1000" b="1"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11" name="グループ化 310"/>
          <p:cNvGrpSpPr>
            <a:grpSpLocks noChangeAspect="1"/>
          </p:cNvGrpSpPr>
          <p:nvPr/>
        </p:nvGrpSpPr>
        <p:grpSpPr>
          <a:xfrm>
            <a:off x="1418884" y="4293096"/>
            <a:ext cx="797812" cy="576000"/>
            <a:chOff x="200025" y="2564904"/>
            <a:chExt cx="1296591" cy="936104"/>
          </a:xfrm>
        </p:grpSpPr>
        <p:sp>
          <p:nvSpPr>
            <p:cNvPr id="313" name="正方形/長方形 312"/>
            <p:cNvSpPr/>
            <p:nvPr/>
          </p:nvSpPr>
          <p:spPr>
            <a:xfrm>
              <a:off x="694134" y="2564904"/>
              <a:ext cx="308372" cy="247283"/>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14" name="正方形/長方形 313"/>
            <p:cNvSpPr/>
            <p:nvPr/>
          </p:nvSpPr>
          <p:spPr>
            <a:xfrm>
              <a:off x="200025" y="2812187"/>
              <a:ext cx="1296591" cy="688821"/>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15" name="片側の 2 つの角を丸めた四角形 314"/>
            <p:cNvSpPr/>
            <p:nvPr/>
          </p:nvSpPr>
          <p:spPr>
            <a:xfrm>
              <a:off x="758876" y="3188148"/>
              <a:ext cx="181718" cy="312860"/>
            </a:xfrm>
            <a:prstGeom prst="round2SameRect">
              <a:avLst>
                <a:gd name="adj1" fmla="val 50000"/>
                <a:gd name="adj2" fmla="val 0"/>
              </a:avLst>
            </a:pr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16" name="グループ化 315"/>
            <p:cNvGrpSpPr/>
            <p:nvPr/>
          </p:nvGrpSpPr>
          <p:grpSpPr>
            <a:xfrm>
              <a:off x="756498" y="2604538"/>
              <a:ext cx="184096" cy="184096"/>
              <a:chOff x="764204" y="2641792"/>
              <a:chExt cx="168684" cy="168684"/>
            </a:xfrm>
          </p:grpSpPr>
          <p:sp>
            <p:nvSpPr>
              <p:cNvPr id="343" name="円/楕円 342"/>
              <p:cNvSpPr/>
              <p:nvPr/>
            </p:nvSpPr>
            <p:spPr>
              <a:xfrm>
                <a:off x="764204" y="2641792"/>
                <a:ext cx="168684" cy="168684"/>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4" name="フリーフォーム 343"/>
              <p:cNvSpPr/>
              <p:nvPr/>
            </p:nvSpPr>
            <p:spPr>
              <a:xfrm>
                <a:off x="848546" y="2665241"/>
                <a:ext cx="57112" cy="60891"/>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83A4D1"/>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17" name="グループ化 316"/>
            <p:cNvGrpSpPr/>
            <p:nvPr/>
          </p:nvGrpSpPr>
          <p:grpSpPr>
            <a:xfrm>
              <a:off x="266580" y="2875097"/>
              <a:ext cx="421345" cy="561794"/>
              <a:chOff x="266580" y="2875097"/>
              <a:chExt cx="421345" cy="561794"/>
            </a:xfrm>
          </p:grpSpPr>
          <p:sp>
            <p:nvSpPr>
              <p:cNvPr id="331" name="正方形/長方形 330"/>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2" name="正方形/長方形 331"/>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3" name="正方形/長方形 332"/>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4" name="正方形/長方形 333"/>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5" name="正方形/長方形 334"/>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6" name="正方形/長方形 335"/>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7" name="正方形/長方形 336"/>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8" name="正方形/長方形 337"/>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9" name="正方形/長方形 338"/>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0" name="正方形/長方形 339"/>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1" name="正方形/長方形 340"/>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2" name="正方形/長方形 341"/>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318" name="グループ化 317"/>
            <p:cNvGrpSpPr/>
            <p:nvPr/>
          </p:nvGrpSpPr>
          <p:grpSpPr>
            <a:xfrm>
              <a:off x="1009164" y="2875097"/>
              <a:ext cx="421345" cy="561794"/>
              <a:chOff x="266580" y="2875097"/>
              <a:chExt cx="421345" cy="561794"/>
            </a:xfrm>
          </p:grpSpPr>
          <p:sp>
            <p:nvSpPr>
              <p:cNvPr id="319" name="正方形/長方形 318"/>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0" name="正方形/長方形 319"/>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1" name="正方形/長方形 320"/>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2" name="正方形/長方形 321"/>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3" name="正方形/長方形 322"/>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4" name="正方形/長方形 323"/>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5" name="正方形/長方形 324"/>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6" name="正方形/長方形 325"/>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7" name="正方形/長方形 326"/>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8" name="正方形/長方形 327"/>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9" name="正方形/長方形 328"/>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0" name="正方形/長方形 329"/>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grpSp>
        <p:nvGrpSpPr>
          <p:cNvPr id="361" name="グループ化 360"/>
          <p:cNvGrpSpPr>
            <a:grpSpLocks noChangeAspect="1"/>
          </p:cNvGrpSpPr>
          <p:nvPr/>
        </p:nvGrpSpPr>
        <p:grpSpPr>
          <a:xfrm>
            <a:off x="2936776" y="4293096"/>
            <a:ext cx="792000" cy="576000"/>
            <a:chOff x="1795093" y="5528304"/>
            <a:chExt cx="818092" cy="594976"/>
          </a:xfrm>
        </p:grpSpPr>
        <p:sp>
          <p:nvSpPr>
            <p:cNvPr id="346" name="正方形/長方形 211"/>
            <p:cNvSpPr/>
            <p:nvPr/>
          </p:nvSpPr>
          <p:spPr>
            <a:xfrm>
              <a:off x="1795093" y="5528304"/>
              <a:ext cx="818092" cy="594976"/>
            </a:xfrm>
            <a:custGeom>
              <a:avLst/>
              <a:gdLst/>
              <a:ahLst/>
              <a:cxnLst/>
              <a:rect l="l" t="t" r="r" b="b"/>
              <a:pathLst>
                <a:path w="1584176" h="1152128">
                  <a:moveTo>
                    <a:pt x="576064" y="0"/>
                  </a:moveTo>
                  <a:lnTo>
                    <a:pt x="1008112" y="0"/>
                  </a:lnTo>
                  <a:lnTo>
                    <a:pt x="1008112" y="288032"/>
                  </a:lnTo>
                  <a:lnTo>
                    <a:pt x="1584176" y="288032"/>
                  </a:lnTo>
                  <a:lnTo>
                    <a:pt x="1584176" y="1152128"/>
                  </a:lnTo>
                  <a:lnTo>
                    <a:pt x="1008112" y="1152128"/>
                  </a:lnTo>
                  <a:lnTo>
                    <a:pt x="576064" y="1152128"/>
                  </a:lnTo>
                  <a:lnTo>
                    <a:pt x="0" y="1152128"/>
                  </a:lnTo>
                  <a:lnTo>
                    <a:pt x="0" y="288032"/>
                  </a:lnTo>
                  <a:lnTo>
                    <a:pt x="576064" y="288032"/>
                  </a:lnTo>
                  <a:close/>
                </a:path>
              </a:pathLst>
            </a:custGeom>
            <a:solidFill>
              <a:srgbClr val="0F99BC"/>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47" name="正方形/長方形 346"/>
            <p:cNvSpPr/>
            <p:nvPr/>
          </p:nvSpPr>
          <p:spPr>
            <a:xfrm>
              <a:off x="1832279" y="5737278"/>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8" name="正方形/長方形 347"/>
            <p:cNvSpPr/>
            <p:nvPr/>
          </p:nvSpPr>
          <p:spPr>
            <a:xfrm>
              <a:off x="1832279" y="5811650"/>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49" name="正方形/長方形 348"/>
            <p:cNvSpPr/>
            <p:nvPr/>
          </p:nvSpPr>
          <p:spPr>
            <a:xfrm>
              <a:off x="1832279" y="5886022"/>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0" name="正方形/長方形 349"/>
            <p:cNvSpPr/>
            <p:nvPr/>
          </p:nvSpPr>
          <p:spPr>
            <a:xfrm>
              <a:off x="1832279" y="5960394"/>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1" name="正方形/長方形 350"/>
            <p:cNvSpPr/>
            <p:nvPr/>
          </p:nvSpPr>
          <p:spPr>
            <a:xfrm>
              <a:off x="1832279" y="6034766"/>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2" name="正方形/長方形 351"/>
            <p:cNvSpPr/>
            <p:nvPr/>
          </p:nvSpPr>
          <p:spPr>
            <a:xfrm>
              <a:off x="2315697" y="5737278"/>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3" name="正方形/長方形 352"/>
            <p:cNvSpPr/>
            <p:nvPr/>
          </p:nvSpPr>
          <p:spPr>
            <a:xfrm>
              <a:off x="2315697" y="5811650"/>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4" name="正方形/長方形 353"/>
            <p:cNvSpPr/>
            <p:nvPr/>
          </p:nvSpPr>
          <p:spPr>
            <a:xfrm>
              <a:off x="2315697" y="5886022"/>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5" name="正方形/長方形 354"/>
            <p:cNvSpPr/>
            <p:nvPr/>
          </p:nvSpPr>
          <p:spPr>
            <a:xfrm>
              <a:off x="2315697" y="5960394"/>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6" name="正方形/長方形 355"/>
            <p:cNvSpPr/>
            <p:nvPr/>
          </p:nvSpPr>
          <p:spPr>
            <a:xfrm>
              <a:off x="2315697" y="6034766"/>
              <a:ext cx="260302" cy="37186"/>
            </a:xfrm>
            <a:prstGeom prst="rect">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57" name="グループ化 356"/>
            <p:cNvGrpSpPr/>
            <p:nvPr/>
          </p:nvGrpSpPr>
          <p:grpSpPr>
            <a:xfrm>
              <a:off x="2143820" y="5558035"/>
              <a:ext cx="120638" cy="120638"/>
              <a:chOff x="6267822" y="4095750"/>
              <a:chExt cx="120638" cy="120638"/>
            </a:xfrm>
          </p:grpSpPr>
          <p:sp>
            <p:nvSpPr>
              <p:cNvPr id="359" name="円/楕円 358"/>
              <p:cNvSpPr/>
              <p:nvPr/>
            </p:nvSpPr>
            <p:spPr>
              <a:xfrm>
                <a:off x="6267822" y="4095750"/>
                <a:ext cx="120638" cy="120638"/>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60" name="フリーフォーム 359"/>
              <p:cNvSpPr/>
              <p:nvPr/>
            </p:nvSpPr>
            <p:spPr>
              <a:xfrm>
                <a:off x="6328141" y="4112520"/>
                <a:ext cx="40845" cy="43548"/>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0F99BC"/>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358" name="片側の 2 つの角を丸めた四角形 357"/>
            <p:cNvSpPr/>
            <p:nvPr/>
          </p:nvSpPr>
          <p:spPr>
            <a:xfrm>
              <a:off x="2147128" y="5926972"/>
              <a:ext cx="114022" cy="196308"/>
            </a:xfrm>
            <a:prstGeom prst="round2SameRect">
              <a:avLst>
                <a:gd name="adj1" fmla="val 50000"/>
                <a:gd name="adj2" fmla="val 0"/>
              </a:avLst>
            </a:prstGeom>
            <a:solidFill>
              <a:srgbClr val="38BEE2"/>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362" name="正方形/長方形 361"/>
          <p:cNvSpPr/>
          <p:nvPr/>
        </p:nvSpPr>
        <p:spPr>
          <a:xfrm>
            <a:off x="704632" y="4437112"/>
            <a:ext cx="719976" cy="360040"/>
          </a:xfrm>
          <a:prstGeom prst="rect">
            <a:avLst/>
          </a:prstGeom>
          <a:noFill/>
          <a:extLst>
            <a:ext uri="{909E8E84-426E-40DD-AFC4-6F175D3DCCD1}">
              <a14:hiddenFill xmlns:a14="http://schemas.microsoft.com/office/drawing/2010/main">
                <a:solidFill>
                  <a:srgbClr val="CCDAEC"/>
                </a:solidFill>
              </a14:hiddenFill>
            </a:ext>
          </a:extLst>
        </p:spPr>
        <p:txBody>
          <a:bodyPr wrap="none" lIns="36000" tIns="0" rIns="36000" bIns="36000" anchor="b" anchorCtr="0">
            <a:noAutofit/>
          </a:bodyPr>
          <a:lstStyle/>
          <a:p>
            <a:pPr algn="r" fontAlgn="ctr">
              <a:buClr>
                <a:srgbClr val="3D6AA7"/>
              </a:buClr>
            </a:pPr>
            <a:r>
              <a:rPr lang="zh-CN" altLang="en-US" sz="1000" b="1">
                <a:latin typeface="Arial" panose="020B0604020202020204" pitchFamily="34" charset="0"/>
                <a:ea typeface="ＭＳ Ｐゴシック" panose="020B0600070205080204" pitchFamily="50" charset="-128"/>
                <a:cs typeface="Arial" panose="020B0604020202020204" pitchFamily="34" charset="0"/>
              </a:rPr>
              <a:t>新潟大学</a:t>
            </a:r>
            <a:endParaRPr lang="en-US" altLang="zh-CN" sz="1000" b="1">
              <a:latin typeface="Arial" panose="020B0604020202020204" pitchFamily="34" charset="0"/>
              <a:ea typeface="ＭＳ Ｐゴシック" panose="020B0600070205080204" pitchFamily="50" charset="-128"/>
              <a:cs typeface="Arial" panose="020B0604020202020204" pitchFamily="34" charset="0"/>
            </a:endParaRPr>
          </a:p>
          <a:p>
            <a:pPr algn="r" fontAlgn="ctr">
              <a:buClr>
                <a:srgbClr val="3D6AA7"/>
              </a:buClr>
            </a:pPr>
            <a:r>
              <a:rPr lang="zh-CN" altLang="en-US" sz="1000" b="1">
                <a:latin typeface="Arial" panose="020B0604020202020204" pitchFamily="34" charset="0"/>
                <a:ea typeface="ＭＳ Ｐゴシック" panose="020B0600070205080204" pitchFamily="50" charset="-128"/>
                <a:cs typeface="Arial" panose="020B0604020202020204" pitchFamily="34" charset="0"/>
              </a:rPr>
              <a:t>歯学部</a:t>
            </a:r>
            <a:endParaRPr lang="ja-JP" altLang="en-US" sz="10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71" name="正方形/長方形 370"/>
          <p:cNvSpPr/>
          <p:nvPr/>
        </p:nvSpPr>
        <p:spPr>
          <a:xfrm>
            <a:off x="3728864" y="4293096"/>
            <a:ext cx="864096" cy="504056"/>
          </a:xfrm>
          <a:prstGeom prst="rect">
            <a:avLst/>
          </a:prstGeom>
          <a:noFill/>
          <a:extLst>
            <a:ext uri="{909E8E84-426E-40DD-AFC4-6F175D3DCCD1}">
              <a14:hiddenFill xmlns:a14="http://schemas.microsoft.com/office/drawing/2010/main">
                <a:solidFill>
                  <a:srgbClr val="CCDAEC"/>
                </a:solidFill>
              </a14:hiddenFill>
            </a:ext>
          </a:extLst>
        </p:spPr>
        <p:txBody>
          <a:bodyPr wrap="none" lIns="36000" tIns="0" rIns="36000" bIns="36000" anchor="b" anchorCtr="0">
            <a:noAutofit/>
          </a:bodyPr>
          <a:lstStyle/>
          <a:p>
            <a:pPr fontAlgn="ctr">
              <a:buClr>
                <a:srgbClr val="3D6AA7"/>
              </a:buClr>
            </a:pPr>
            <a:r>
              <a:rPr lang="ja-JP" altLang="en-US" sz="1000" b="1">
                <a:latin typeface="Arial" panose="020B0604020202020204" pitchFamily="34" charset="0"/>
                <a:ea typeface="ＭＳ Ｐゴシック" panose="020B0600070205080204" pitchFamily="50" charset="-128"/>
                <a:cs typeface="Arial" panose="020B0604020202020204" pitchFamily="34" charset="0"/>
              </a:rPr>
              <a:t>プリンス・オブ・</a:t>
            </a:r>
            <a:endParaRPr lang="en-US" altLang="ja-JP" sz="1000" b="1">
              <a:latin typeface="Arial" panose="020B0604020202020204" pitchFamily="34" charset="0"/>
              <a:ea typeface="ＭＳ Ｐゴシック" panose="020B0600070205080204" pitchFamily="50" charset="-128"/>
              <a:cs typeface="Arial" panose="020B0604020202020204" pitchFamily="34" charset="0"/>
            </a:endParaRPr>
          </a:p>
          <a:p>
            <a:pPr fontAlgn="ctr">
              <a:buClr>
                <a:srgbClr val="3D6AA7"/>
              </a:buClr>
            </a:pPr>
            <a:r>
              <a:rPr lang="ja-JP" altLang="en-US" sz="1000" b="1">
                <a:latin typeface="Arial" panose="020B0604020202020204" pitchFamily="34" charset="0"/>
                <a:ea typeface="ＭＳ Ｐゴシック" panose="020B0600070205080204" pitchFamily="50" charset="-128"/>
                <a:cs typeface="Arial" panose="020B0604020202020204" pitchFamily="34" charset="0"/>
              </a:rPr>
              <a:t>ソンクラ大学</a:t>
            </a:r>
            <a:br>
              <a:rPr lang="en-US" altLang="ja-JP" sz="1000" b="1">
                <a:latin typeface="Arial" panose="020B0604020202020204" pitchFamily="34" charset="0"/>
                <a:ea typeface="ＭＳ Ｐゴシック" panose="020B0600070205080204" pitchFamily="50" charset="-128"/>
                <a:cs typeface="Arial" panose="020B0604020202020204" pitchFamily="34" charset="0"/>
              </a:rPr>
            </a:br>
            <a:r>
              <a:rPr lang="ja-JP" altLang="en-US" sz="1000" b="1">
                <a:latin typeface="Arial" panose="020B0604020202020204" pitchFamily="34" charset="0"/>
                <a:ea typeface="ＭＳ Ｐゴシック" panose="020B0600070205080204" pitchFamily="50" charset="-128"/>
                <a:cs typeface="Arial" panose="020B0604020202020204" pitchFamily="34" charset="0"/>
              </a:rPr>
              <a:t>歯学部</a:t>
            </a:r>
            <a:endParaRPr lang="ja-JP" altLang="en-US" sz="10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78" name="角丸四角形 377"/>
          <p:cNvSpPr/>
          <p:nvPr/>
        </p:nvSpPr>
        <p:spPr>
          <a:xfrm>
            <a:off x="848544" y="5553208"/>
            <a:ext cx="1656184" cy="288032"/>
          </a:xfrm>
          <a:prstGeom prst="roundRect">
            <a:avLst/>
          </a:prstGeom>
          <a:solidFill>
            <a:srgbClr val="868686"/>
          </a:solidFill>
        </p:spPr>
        <p:txBody>
          <a:bodyPr wrap="none" lIns="0" tIns="0" rIns="0" bIns="0" anchor="ctr" anchorCtr="0">
            <a:noAutofit/>
          </a:bodyPr>
          <a:lstStyle/>
          <a:p>
            <a:pPr algn="ctr" fontAlgn="ctr">
              <a:buClr>
                <a:srgbClr val="3D6AA7"/>
              </a:buClr>
            </a:pPr>
            <a:r>
              <a:rPr lang="zh-CN" altLang="en-US" sz="1050" b="1">
                <a:solidFill>
                  <a:schemeClr val="bg1"/>
                </a:solidFill>
                <a:latin typeface="Arial" panose="020B0604020202020204" pitchFamily="34" charset="0"/>
                <a:ea typeface="ＭＳ Ｐゴシック" panose="020B0600070205080204" pitchFamily="50" charset="-128"/>
                <a:cs typeface="Arial" panose="020B0604020202020204" pitchFamily="34" charset="0"/>
              </a:rPr>
              <a:t>再生歯科医学教育</a:t>
            </a:r>
            <a:endParaRPr lang="zh-TW" altLang="en-US" sz="1050" baseline="300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81" name="角丸四角形 380"/>
          <p:cNvSpPr/>
          <p:nvPr/>
        </p:nvSpPr>
        <p:spPr>
          <a:xfrm>
            <a:off x="2648744" y="5553208"/>
            <a:ext cx="1656184" cy="288032"/>
          </a:xfrm>
          <a:prstGeom prst="roundRect">
            <a:avLst/>
          </a:prstGeom>
          <a:solidFill>
            <a:srgbClr val="868686"/>
          </a:solidFill>
        </p:spPr>
        <p:txBody>
          <a:bodyPr wrap="none" lIns="0" tIns="0" rIns="0" bIns="0" anchor="ctr" anchorCtr="0">
            <a:noAutofit/>
          </a:bodyPr>
          <a:lstStyle/>
          <a:p>
            <a:pPr algn="ctr" fontAlgn="ctr">
              <a:buClr>
                <a:srgbClr val="3D6AA7"/>
              </a:buClr>
            </a:pPr>
            <a:r>
              <a:rPr lang="zh-CN" altLang="en-US" sz="1050" b="1">
                <a:solidFill>
                  <a:schemeClr val="bg1"/>
                </a:solidFill>
                <a:latin typeface="Arial" panose="020B0604020202020204" pitchFamily="34" charset="0"/>
                <a:ea typeface="ＭＳ Ｐゴシック" panose="020B0600070205080204" pitchFamily="50" charset="-128"/>
                <a:cs typeface="Arial" panose="020B0604020202020204" pitchFamily="34" charset="0"/>
              </a:rPr>
              <a:t>国際口腔保健医療教育</a:t>
            </a:r>
            <a:endParaRPr lang="zh-TW" altLang="en-US" sz="1050" baseline="300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450" name="グループ化 449"/>
          <p:cNvGrpSpPr/>
          <p:nvPr/>
        </p:nvGrpSpPr>
        <p:grpSpPr>
          <a:xfrm>
            <a:off x="2216696" y="4437112"/>
            <a:ext cx="702496" cy="213038"/>
            <a:chOff x="2267422" y="4437112"/>
            <a:chExt cx="702496" cy="213038"/>
          </a:xfrm>
        </p:grpSpPr>
        <p:sp>
          <p:nvSpPr>
            <p:cNvPr id="427" name="右矢印 426"/>
            <p:cNvSpPr/>
            <p:nvPr/>
          </p:nvSpPr>
          <p:spPr>
            <a:xfrm rot="10800000">
              <a:off x="2313154" y="4497980"/>
              <a:ext cx="621266" cy="91302"/>
            </a:xfrm>
            <a:prstGeom prst="rightArrow">
              <a:avLst>
                <a:gd name="adj1" fmla="val 100000"/>
                <a:gd name="adj2" fmla="val 31865"/>
              </a:avLst>
            </a:prstGeom>
            <a:solidFill>
              <a:srgbClr val="002060"/>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8" name="山形 427"/>
            <p:cNvSpPr/>
            <p:nvPr/>
          </p:nvSpPr>
          <p:spPr>
            <a:xfrm flipV="1">
              <a:off x="2843486" y="4437112"/>
              <a:ext cx="126432" cy="213038"/>
            </a:xfrm>
            <a:prstGeom prst="chevron">
              <a:avLst>
                <a:gd name="adj" fmla="val 63228"/>
              </a:avLst>
            </a:prstGeom>
            <a:solidFill>
              <a:srgbClr val="002060"/>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9" name="山形 428"/>
            <p:cNvSpPr/>
            <p:nvPr/>
          </p:nvSpPr>
          <p:spPr>
            <a:xfrm rot="10800000">
              <a:off x="2267422" y="4437112"/>
              <a:ext cx="126432" cy="213038"/>
            </a:xfrm>
            <a:prstGeom prst="chevron">
              <a:avLst>
                <a:gd name="adj" fmla="val 63228"/>
              </a:avLst>
            </a:prstGeom>
            <a:solidFill>
              <a:srgbClr val="002060"/>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9" name="グループ化 438"/>
          <p:cNvGrpSpPr/>
          <p:nvPr/>
        </p:nvGrpSpPr>
        <p:grpSpPr>
          <a:xfrm>
            <a:off x="1106237" y="3250473"/>
            <a:ext cx="772695" cy="213038"/>
            <a:chOff x="-1095672" y="3573016"/>
            <a:chExt cx="772695" cy="213038"/>
          </a:xfrm>
        </p:grpSpPr>
        <p:sp>
          <p:nvSpPr>
            <p:cNvPr id="440" name="右矢印 439"/>
            <p:cNvSpPr/>
            <p:nvPr/>
          </p:nvSpPr>
          <p:spPr>
            <a:xfrm rot="10800000">
              <a:off x="-1095672" y="3633884"/>
              <a:ext cx="729506" cy="91302"/>
            </a:xfrm>
            <a:prstGeom prst="rightArrow">
              <a:avLst>
                <a:gd name="adj1" fmla="val 100000"/>
                <a:gd name="adj2" fmla="val 31865"/>
              </a:avLst>
            </a:prstGeom>
            <a:solidFill>
              <a:srgbClr val="002060"/>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1" name="山形 440"/>
            <p:cNvSpPr/>
            <p:nvPr/>
          </p:nvSpPr>
          <p:spPr>
            <a:xfrm flipV="1">
              <a:off x="-449409" y="3573016"/>
              <a:ext cx="126432" cy="213038"/>
            </a:xfrm>
            <a:prstGeom prst="chevron">
              <a:avLst>
                <a:gd name="adj" fmla="val 63228"/>
              </a:avLst>
            </a:prstGeom>
            <a:solidFill>
              <a:srgbClr val="002060"/>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167" name="正方形/長方形 166"/>
          <p:cNvSpPr/>
          <p:nvPr/>
        </p:nvSpPr>
        <p:spPr>
          <a:xfrm>
            <a:off x="433228" y="3573016"/>
            <a:ext cx="864096" cy="216024"/>
          </a:xfrm>
          <a:prstGeom prst="rect">
            <a:avLst/>
          </a:prstGeom>
          <a:solidFill>
            <a:srgbClr val="FFFFFF"/>
          </a:solidFill>
        </p:spPr>
        <p:txBody>
          <a:bodyPr wrap="none" lIns="0" tIns="0" rIns="0" bIns="0" anchor="ctr" anchorCtr="0">
            <a:noAutofit/>
          </a:bodyPr>
          <a:lstStyle/>
          <a:p>
            <a:pPr algn="ctr" fontAlgn="ctr">
              <a:buClr>
                <a:srgbClr val="3D6AA7"/>
              </a:buClr>
            </a:pPr>
            <a:r>
              <a:rPr lang="zh-CN" altLang="en-US" sz="1100" b="1">
                <a:latin typeface="Arial" panose="020B0604020202020204" pitchFamily="34" charset="0"/>
                <a:ea typeface="ＭＳ Ｐゴシック" panose="020B0600070205080204" pitchFamily="50" charset="-128"/>
                <a:cs typeface="Arial" panose="020B0604020202020204" pitchFamily="34" charset="0"/>
              </a:rPr>
              <a:t>大阪大学</a:t>
            </a:r>
            <a:endParaRPr lang="ja-JP" altLang="en-US" sz="1100" b="1"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432" name="グループ化 431"/>
          <p:cNvGrpSpPr>
            <a:grpSpLocks noChangeAspect="1"/>
          </p:cNvGrpSpPr>
          <p:nvPr/>
        </p:nvGrpSpPr>
        <p:grpSpPr>
          <a:xfrm>
            <a:off x="416496" y="2924944"/>
            <a:ext cx="897562" cy="648016"/>
            <a:chOff x="338763" y="2420951"/>
            <a:chExt cx="797813" cy="576001"/>
          </a:xfrm>
        </p:grpSpPr>
        <p:grpSp>
          <p:nvGrpSpPr>
            <p:cNvPr id="257" name="グループ化 256"/>
            <p:cNvGrpSpPr/>
            <p:nvPr/>
          </p:nvGrpSpPr>
          <p:grpSpPr>
            <a:xfrm>
              <a:off x="338763" y="2420951"/>
              <a:ext cx="797813" cy="576001"/>
              <a:chOff x="200025" y="2564902"/>
              <a:chExt cx="1296593" cy="936105"/>
            </a:xfrm>
          </p:grpSpPr>
          <p:sp>
            <p:nvSpPr>
              <p:cNvPr id="258" name="正方形/長方形 257"/>
              <p:cNvSpPr/>
              <p:nvPr/>
            </p:nvSpPr>
            <p:spPr>
              <a:xfrm>
                <a:off x="694135" y="2564902"/>
                <a:ext cx="308372" cy="247282"/>
              </a:xfrm>
              <a:prstGeom prst="rect">
                <a:avLst/>
              </a:prstGeom>
              <a:solidFill>
                <a:srgbClr val="83A4D1"/>
              </a:solidFill>
              <a:ln w="31750" cap="flat" cmpd="sng" algn="ctr">
                <a:solidFill>
                  <a:srgbClr val="FFFFFF"/>
                </a:solidFill>
                <a:prstDash val="solid"/>
                <a:round/>
                <a:headEnd type="none" w="med" len="med"/>
                <a:tailEnd type="none" w="med" len="med"/>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259" name="正方形/長方形 258"/>
              <p:cNvSpPr/>
              <p:nvPr/>
            </p:nvSpPr>
            <p:spPr>
              <a:xfrm>
                <a:off x="200025" y="2812185"/>
                <a:ext cx="1296593" cy="688821"/>
              </a:xfrm>
              <a:prstGeom prst="rect">
                <a:avLst/>
              </a:prstGeom>
              <a:solidFill>
                <a:srgbClr val="83A4D1"/>
              </a:solidFill>
              <a:ln w="31750" cap="flat" cmpd="sng" algn="ctr">
                <a:solidFill>
                  <a:srgbClr val="FFFFFF"/>
                </a:solidFill>
                <a:prstDash val="solid"/>
                <a:round/>
                <a:headEnd type="none" w="med" len="med"/>
                <a:tailEnd type="none" w="med" len="med"/>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260" name="片側の 2 つの角を丸めた四角形 259"/>
              <p:cNvSpPr/>
              <p:nvPr/>
            </p:nvSpPr>
            <p:spPr>
              <a:xfrm>
                <a:off x="758877" y="3188147"/>
                <a:ext cx="181718" cy="312860"/>
              </a:xfrm>
              <a:prstGeom prst="round2SameRect">
                <a:avLst>
                  <a:gd name="adj1" fmla="val 50000"/>
                  <a:gd name="adj2" fmla="val 0"/>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261" name="グループ化 260"/>
              <p:cNvGrpSpPr/>
              <p:nvPr/>
            </p:nvGrpSpPr>
            <p:grpSpPr>
              <a:xfrm>
                <a:off x="756500" y="2604537"/>
                <a:ext cx="184096" cy="184096"/>
                <a:chOff x="764204" y="2641792"/>
                <a:chExt cx="168684" cy="168684"/>
              </a:xfrm>
            </p:grpSpPr>
            <p:sp>
              <p:nvSpPr>
                <p:cNvPr id="288" name="円/楕円 287"/>
                <p:cNvSpPr/>
                <p:nvPr/>
              </p:nvSpPr>
              <p:spPr>
                <a:xfrm>
                  <a:off x="764204" y="2641792"/>
                  <a:ext cx="168684" cy="168684"/>
                </a:xfrm>
                <a:prstGeom prst="ellipse">
                  <a:avLst/>
                </a:prstGeom>
                <a:solidFill>
                  <a:srgbClr val="FFFFFF"/>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9" name="フリーフォーム 288"/>
                <p:cNvSpPr/>
                <p:nvPr/>
              </p:nvSpPr>
              <p:spPr>
                <a:xfrm>
                  <a:off x="848546" y="2665241"/>
                  <a:ext cx="57112" cy="60891"/>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31750" cap="rnd" cmpd="sng" algn="ctr">
                  <a:solidFill>
                    <a:srgbClr val="FFFFFF"/>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262" name="グループ化 261"/>
              <p:cNvGrpSpPr/>
              <p:nvPr/>
            </p:nvGrpSpPr>
            <p:grpSpPr>
              <a:xfrm>
                <a:off x="266580" y="2875097"/>
                <a:ext cx="421345" cy="561794"/>
                <a:chOff x="266580" y="2875097"/>
                <a:chExt cx="421345" cy="561794"/>
              </a:xfrm>
            </p:grpSpPr>
            <p:sp>
              <p:nvSpPr>
                <p:cNvPr id="276" name="正方形/長方形 275"/>
                <p:cNvSpPr/>
                <p:nvPr/>
              </p:nvSpPr>
              <p:spPr>
                <a:xfrm>
                  <a:off x="266580"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7" name="正方形/長方形 276"/>
                <p:cNvSpPr/>
                <p:nvPr/>
              </p:nvSpPr>
              <p:spPr>
                <a:xfrm>
                  <a:off x="407028"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8" name="正方形/長方形 277"/>
                <p:cNvSpPr/>
                <p:nvPr/>
              </p:nvSpPr>
              <p:spPr>
                <a:xfrm>
                  <a:off x="266580"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9" name="正方形/長方形 278"/>
                <p:cNvSpPr/>
                <p:nvPr/>
              </p:nvSpPr>
              <p:spPr>
                <a:xfrm>
                  <a:off x="407028"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0" name="正方形/長方形 279"/>
                <p:cNvSpPr/>
                <p:nvPr/>
              </p:nvSpPr>
              <p:spPr>
                <a:xfrm>
                  <a:off x="547477"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1" name="正方形/長方形 280"/>
                <p:cNvSpPr/>
                <p:nvPr/>
              </p:nvSpPr>
              <p:spPr>
                <a:xfrm>
                  <a:off x="547477"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2" name="正方形/長方形 281"/>
                <p:cNvSpPr/>
                <p:nvPr/>
              </p:nvSpPr>
              <p:spPr>
                <a:xfrm>
                  <a:off x="266580"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3" name="正方形/長方形 282"/>
                <p:cNvSpPr/>
                <p:nvPr/>
              </p:nvSpPr>
              <p:spPr>
                <a:xfrm>
                  <a:off x="407028"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4" name="正方形/長方形 283"/>
                <p:cNvSpPr/>
                <p:nvPr/>
              </p:nvSpPr>
              <p:spPr>
                <a:xfrm>
                  <a:off x="547477"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5" name="正方形/長方形 284"/>
                <p:cNvSpPr/>
                <p:nvPr/>
              </p:nvSpPr>
              <p:spPr>
                <a:xfrm>
                  <a:off x="266580"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6" name="正方形/長方形 285"/>
                <p:cNvSpPr/>
                <p:nvPr/>
              </p:nvSpPr>
              <p:spPr>
                <a:xfrm>
                  <a:off x="407028"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7" name="正方形/長方形 286"/>
                <p:cNvSpPr/>
                <p:nvPr/>
              </p:nvSpPr>
              <p:spPr>
                <a:xfrm>
                  <a:off x="547477"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263" name="グループ化 262"/>
              <p:cNvGrpSpPr/>
              <p:nvPr/>
            </p:nvGrpSpPr>
            <p:grpSpPr>
              <a:xfrm>
                <a:off x="1009164" y="2875097"/>
                <a:ext cx="421345" cy="561794"/>
                <a:chOff x="266580" y="2875097"/>
                <a:chExt cx="421345" cy="561794"/>
              </a:xfrm>
            </p:grpSpPr>
            <p:sp>
              <p:nvSpPr>
                <p:cNvPr id="264" name="正方形/長方形 263"/>
                <p:cNvSpPr/>
                <p:nvPr/>
              </p:nvSpPr>
              <p:spPr>
                <a:xfrm>
                  <a:off x="266580"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5" name="正方形/長方形 264"/>
                <p:cNvSpPr/>
                <p:nvPr/>
              </p:nvSpPr>
              <p:spPr>
                <a:xfrm>
                  <a:off x="407028"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6" name="正方形/長方形 265"/>
                <p:cNvSpPr/>
                <p:nvPr/>
              </p:nvSpPr>
              <p:spPr>
                <a:xfrm>
                  <a:off x="266580"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7" name="正方形/長方形 266"/>
                <p:cNvSpPr/>
                <p:nvPr/>
              </p:nvSpPr>
              <p:spPr>
                <a:xfrm>
                  <a:off x="407028"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8" name="正方形/長方形 267"/>
                <p:cNvSpPr/>
                <p:nvPr/>
              </p:nvSpPr>
              <p:spPr>
                <a:xfrm>
                  <a:off x="547477" y="2875097"/>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69" name="正方形/長方形 268"/>
                <p:cNvSpPr/>
                <p:nvPr/>
              </p:nvSpPr>
              <p:spPr>
                <a:xfrm>
                  <a:off x="547477" y="3015545"/>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0" name="正方形/長方形 269"/>
                <p:cNvSpPr/>
                <p:nvPr/>
              </p:nvSpPr>
              <p:spPr>
                <a:xfrm>
                  <a:off x="266580"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1" name="正方形/長方形 270"/>
                <p:cNvSpPr/>
                <p:nvPr/>
              </p:nvSpPr>
              <p:spPr>
                <a:xfrm>
                  <a:off x="407028"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2" name="正方形/長方形 271"/>
                <p:cNvSpPr/>
                <p:nvPr/>
              </p:nvSpPr>
              <p:spPr>
                <a:xfrm>
                  <a:off x="547477" y="3155994"/>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3" name="正方形/長方形 272"/>
                <p:cNvSpPr/>
                <p:nvPr/>
              </p:nvSpPr>
              <p:spPr>
                <a:xfrm>
                  <a:off x="266580"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4" name="正方形/長方形 273"/>
                <p:cNvSpPr/>
                <p:nvPr/>
              </p:nvSpPr>
              <p:spPr>
                <a:xfrm>
                  <a:off x="407028"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5" name="正方形/長方形 274"/>
                <p:cNvSpPr/>
                <p:nvPr/>
              </p:nvSpPr>
              <p:spPr>
                <a:xfrm>
                  <a:off x="547477" y="3296443"/>
                  <a:ext cx="140448" cy="140448"/>
                </a:xfrm>
                <a:prstGeom prst="rect">
                  <a:avLst/>
                </a:prstGeom>
                <a:solidFill>
                  <a:srgbClr val="5F8AC3"/>
                </a:solidFill>
                <a:ln w="31750"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grpSp>
          <p:nvGrpSpPr>
            <p:cNvPr id="393" name="グループ化 392"/>
            <p:cNvGrpSpPr/>
            <p:nvPr/>
          </p:nvGrpSpPr>
          <p:grpSpPr>
            <a:xfrm>
              <a:off x="338763" y="2420951"/>
              <a:ext cx="797813" cy="576001"/>
              <a:chOff x="200025" y="2564902"/>
              <a:chExt cx="1296593" cy="936105"/>
            </a:xfrm>
          </p:grpSpPr>
          <p:sp>
            <p:nvSpPr>
              <p:cNvPr id="394" name="正方形/長方形 393"/>
              <p:cNvSpPr/>
              <p:nvPr/>
            </p:nvSpPr>
            <p:spPr>
              <a:xfrm>
                <a:off x="694135" y="2564902"/>
                <a:ext cx="308372" cy="247282"/>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95" name="正方形/長方形 394"/>
              <p:cNvSpPr/>
              <p:nvPr/>
            </p:nvSpPr>
            <p:spPr>
              <a:xfrm>
                <a:off x="200025" y="2812185"/>
                <a:ext cx="1296593" cy="688821"/>
              </a:xfrm>
              <a:prstGeom prst="rect">
                <a:avLst/>
              </a:prstGeom>
              <a:solidFill>
                <a:srgbClr val="83A4D1"/>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396" name="片側の 2 つの角を丸めた四角形 395"/>
              <p:cNvSpPr/>
              <p:nvPr/>
            </p:nvSpPr>
            <p:spPr>
              <a:xfrm>
                <a:off x="758877" y="3188147"/>
                <a:ext cx="181718" cy="312860"/>
              </a:xfrm>
              <a:prstGeom prst="round2SameRect">
                <a:avLst>
                  <a:gd name="adj1" fmla="val 50000"/>
                  <a:gd name="adj2" fmla="val 0"/>
                </a:avLst>
              </a:pr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97" name="グループ化 396"/>
              <p:cNvGrpSpPr/>
              <p:nvPr/>
            </p:nvGrpSpPr>
            <p:grpSpPr>
              <a:xfrm>
                <a:off x="756500" y="2604537"/>
                <a:ext cx="184096" cy="184096"/>
                <a:chOff x="764204" y="2641792"/>
                <a:chExt cx="168684" cy="168684"/>
              </a:xfrm>
            </p:grpSpPr>
            <p:sp>
              <p:nvSpPr>
                <p:cNvPr id="424" name="円/楕円 423"/>
                <p:cNvSpPr/>
                <p:nvPr/>
              </p:nvSpPr>
              <p:spPr>
                <a:xfrm>
                  <a:off x="764204" y="2641792"/>
                  <a:ext cx="168684" cy="168684"/>
                </a:xfrm>
                <a:prstGeom prst="ellipse">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5" name="フリーフォーム 424"/>
                <p:cNvSpPr/>
                <p:nvPr/>
              </p:nvSpPr>
              <p:spPr>
                <a:xfrm>
                  <a:off x="848546" y="2665241"/>
                  <a:ext cx="57112" cy="60891"/>
                </a:xfrm>
                <a:custGeom>
                  <a:avLst/>
                  <a:gdLst>
                    <a:gd name="connsiteX0" fmla="*/ 0 w 147638"/>
                    <a:gd name="connsiteY0" fmla="*/ 0 h 140494"/>
                    <a:gd name="connsiteX1" fmla="*/ 0 w 147638"/>
                    <a:gd name="connsiteY1" fmla="*/ 140494 h 140494"/>
                    <a:gd name="connsiteX2" fmla="*/ 147638 w 147638"/>
                    <a:gd name="connsiteY2" fmla="*/ 140494 h 140494"/>
                  </a:gdLst>
                  <a:ahLst/>
                  <a:cxnLst>
                    <a:cxn ang="0">
                      <a:pos x="connsiteX0" y="connsiteY0"/>
                    </a:cxn>
                    <a:cxn ang="0">
                      <a:pos x="connsiteX1" y="connsiteY1"/>
                    </a:cxn>
                    <a:cxn ang="0">
                      <a:pos x="connsiteX2" y="connsiteY2"/>
                    </a:cxn>
                  </a:cxnLst>
                  <a:rect l="l" t="t" r="r" b="b"/>
                  <a:pathLst>
                    <a:path w="147638" h="140494">
                      <a:moveTo>
                        <a:pt x="0" y="0"/>
                      </a:moveTo>
                      <a:lnTo>
                        <a:pt x="0" y="140494"/>
                      </a:lnTo>
                      <a:lnTo>
                        <a:pt x="147638" y="140494"/>
                      </a:lnTo>
                    </a:path>
                  </a:pathLst>
                </a:custGeom>
                <a:noFill/>
                <a:ln w="15875" cap="rnd" cmpd="sng" algn="ctr">
                  <a:solidFill>
                    <a:srgbClr val="83A4D1"/>
                  </a:solidFill>
                  <a:prstDash val="solid"/>
                  <a:round/>
                  <a:headEnd type="none" w="med" len="med"/>
                  <a:tailEnd type="none" w="med" len="med"/>
                </a:ln>
                <a:extLst>
                  <a:ext uri="{909E8E84-426E-40DD-AFC4-6F175D3DCCD1}">
                    <a14:hiddenFill xmlns:a14="http://schemas.microsoft.com/office/drawing/2010/main">
                      <a:solidFill>
                        <a:srgbClr val="5F8AC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398" name="グループ化 397"/>
              <p:cNvGrpSpPr/>
              <p:nvPr/>
            </p:nvGrpSpPr>
            <p:grpSpPr>
              <a:xfrm>
                <a:off x="266580" y="2875097"/>
                <a:ext cx="421345" cy="561794"/>
                <a:chOff x="266580" y="2875097"/>
                <a:chExt cx="421345" cy="561794"/>
              </a:xfrm>
            </p:grpSpPr>
            <p:sp>
              <p:nvSpPr>
                <p:cNvPr id="412" name="正方形/長方形 411"/>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3" name="正方形/長方形 412"/>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4" name="正方形/長方形 413"/>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5" name="正方形/長方形 414"/>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6" name="正方形/長方形 415"/>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7" name="正方形/長方形 416"/>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8" name="正方形/長方形 417"/>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9" name="正方形/長方形 418"/>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0" name="正方形/長方形 419"/>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1" name="正方形/長方形 420"/>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2" name="正方形/長方形 421"/>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23" name="正方形/長方形 422"/>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399" name="グループ化 398"/>
              <p:cNvGrpSpPr/>
              <p:nvPr/>
            </p:nvGrpSpPr>
            <p:grpSpPr>
              <a:xfrm>
                <a:off x="1009164" y="2875097"/>
                <a:ext cx="421345" cy="561794"/>
                <a:chOff x="266580" y="2875097"/>
                <a:chExt cx="421345" cy="561794"/>
              </a:xfrm>
            </p:grpSpPr>
            <p:sp>
              <p:nvSpPr>
                <p:cNvPr id="400" name="正方形/長方形 399"/>
                <p:cNvSpPr/>
                <p:nvPr/>
              </p:nvSpPr>
              <p:spPr>
                <a:xfrm>
                  <a:off x="266580"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1" name="正方形/長方形 400"/>
                <p:cNvSpPr/>
                <p:nvPr/>
              </p:nvSpPr>
              <p:spPr>
                <a:xfrm>
                  <a:off x="407028"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2" name="正方形/長方形 401"/>
                <p:cNvSpPr/>
                <p:nvPr/>
              </p:nvSpPr>
              <p:spPr>
                <a:xfrm>
                  <a:off x="266580"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3" name="正方形/長方形 402"/>
                <p:cNvSpPr/>
                <p:nvPr/>
              </p:nvSpPr>
              <p:spPr>
                <a:xfrm>
                  <a:off x="407028"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4" name="正方形/長方形 403"/>
                <p:cNvSpPr/>
                <p:nvPr/>
              </p:nvSpPr>
              <p:spPr>
                <a:xfrm>
                  <a:off x="547477" y="2875097"/>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5" name="正方形/長方形 404"/>
                <p:cNvSpPr/>
                <p:nvPr/>
              </p:nvSpPr>
              <p:spPr>
                <a:xfrm>
                  <a:off x="547477" y="3015545"/>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6" name="正方形/長方形 405"/>
                <p:cNvSpPr/>
                <p:nvPr/>
              </p:nvSpPr>
              <p:spPr>
                <a:xfrm>
                  <a:off x="266580"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7" name="正方形/長方形 406"/>
                <p:cNvSpPr/>
                <p:nvPr/>
              </p:nvSpPr>
              <p:spPr>
                <a:xfrm>
                  <a:off x="407028"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8" name="正方形/長方形 407"/>
                <p:cNvSpPr/>
                <p:nvPr/>
              </p:nvSpPr>
              <p:spPr>
                <a:xfrm>
                  <a:off x="547477" y="3155994"/>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9" name="正方形/長方形 408"/>
                <p:cNvSpPr/>
                <p:nvPr/>
              </p:nvSpPr>
              <p:spPr>
                <a:xfrm>
                  <a:off x="266580"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0" name="正方形/長方形 409"/>
                <p:cNvSpPr/>
                <p:nvPr/>
              </p:nvSpPr>
              <p:spPr>
                <a:xfrm>
                  <a:off x="407028"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1" name="正方形/長方形 410"/>
                <p:cNvSpPr/>
                <p:nvPr/>
              </p:nvSpPr>
              <p:spPr>
                <a:xfrm>
                  <a:off x="547477" y="3296443"/>
                  <a:ext cx="140448" cy="140448"/>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grpSp>
      <p:sp>
        <p:nvSpPr>
          <p:cNvPr id="383" name="正方形/長方形 382"/>
          <p:cNvSpPr/>
          <p:nvPr/>
        </p:nvSpPr>
        <p:spPr>
          <a:xfrm>
            <a:off x="560512" y="5301208"/>
            <a:ext cx="4032448" cy="252000"/>
          </a:xfrm>
          <a:prstGeom prst="rect">
            <a:avLst/>
          </a:prstGeom>
          <a:noFill/>
        </p:spPr>
        <p:txBody>
          <a:bodyPr wrap="none" lIns="0" tIns="0" rIns="0" bIns="0" anchor="ctr" anchorCtr="0">
            <a:noAutofit/>
          </a:bodyPr>
          <a:lstStyle/>
          <a:p>
            <a:pPr algn="ctr" fontAlgn="ctr">
              <a:buClr>
                <a:srgbClr val="3D6AA7"/>
              </a:buClr>
            </a:pPr>
            <a:r>
              <a:rPr lang="ja-JP" altLang="en-US" sz="1100" b="1">
                <a:latin typeface="Arial" panose="020B0604020202020204" pitchFamily="34" charset="0"/>
                <a:ea typeface="ＭＳ Ｐゴシック" panose="020B0600070205080204" pitchFamily="50" charset="-128"/>
                <a:cs typeface="Arial" panose="020B0604020202020204" pitchFamily="34" charset="0"/>
              </a:rPr>
              <a:t>メインシンポジウム</a:t>
            </a:r>
            <a:endParaRPr lang="zh-TW" altLang="en-US" sz="1100" baseline="300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448" name="片側の 2 つの角を丸めた四角形 447"/>
          <p:cNvSpPr/>
          <p:nvPr/>
        </p:nvSpPr>
        <p:spPr>
          <a:xfrm rot="10800000">
            <a:off x="560512" y="5301208"/>
            <a:ext cx="4032448" cy="1008112"/>
          </a:xfrm>
          <a:prstGeom prst="round2SameRect">
            <a:avLst>
              <a:gd name="adj1" fmla="val 6379"/>
              <a:gd name="adj2" fmla="val 0"/>
            </a:avLst>
          </a:prstGeom>
          <a:noFill/>
          <a:ln w="12700" cap="flat" cmpd="sng" algn="ctr">
            <a:solidFill>
              <a:srgbClr val="AFE6F7"/>
            </a:solidFill>
            <a:prstDash val="solid"/>
            <a:round/>
            <a:headEnd type="none" w="med" len="med"/>
            <a:tailEnd type="none" w="med" len="med"/>
          </a:ln>
          <a:extLst>
            <a:ext uri="{909E8E84-426E-40DD-AFC4-6F175D3DCCD1}">
              <a14:hiddenFill xmlns:a14="http://schemas.microsoft.com/office/drawing/2010/main">
                <a:solidFill>
                  <a:srgbClr val="AFE6F7"/>
                </a:solidFill>
              </a14:hiddenFill>
            </a:ext>
          </a:extLst>
        </p:spPr>
        <p:txBody>
          <a:bodyPr wrap="square" lIns="0" tIns="72000" rIns="0" bIns="0" rtlCol="0" anchor="t" anchorCtr="0">
            <a:noAutofit/>
          </a:bodyPr>
          <a:lstStyle/>
          <a:p>
            <a:pPr algn="ctr" defTabSz="955675" fontAlgn="ctr" hangingPunct="0">
              <a:buSzPct val="120000"/>
            </a:pPr>
            <a:endParaRPr lang="ja-JP" altLang="en-US" sz="1200" dirty="0">
              <a:latin typeface="Arial Black" pitchFamily="34" charset="0"/>
              <a:ea typeface="HGP創英角ｺﾞｼｯｸUB" pitchFamily="50" charset="-128"/>
            </a:endParaRPr>
          </a:p>
        </p:txBody>
      </p:sp>
      <p:sp>
        <p:nvSpPr>
          <p:cNvPr id="453" name="正方形/長方形 452"/>
          <p:cNvSpPr/>
          <p:nvPr/>
        </p:nvSpPr>
        <p:spPr>
          <a:xfrm>
            <a:off x="2216696" y="4653136"/>
            <a:ext cx="720080" cy="153888"/>
          </a:xfrm>
          <a:prstGeom prst="rect">
            <a:avLst/>
          </a:prstGeom>
          <a:noFill/>
          <a:extLst>
            <a:ext uri="{909E8E84-426E-40DD-AFC4-6F175D3DCCD1}">
              <a14:hiddenFill xmlns:a14="http://schemas.microsoft.com/office/drawing/2010/main">
                <a:solidFill>
                  <a:srgbClr val="CCDAEC"/>
                </a:solidFill>
              </a14:hiddenFill>
            </a:ext>
          </a:extLst>
        </p:spPr>
        <p:txBody>
          <a:bodyPr wrap="square" lIns="0" tIns="0" rIns="0" bIns="0" anchor="ctr" anchorCtr="0">
            <a:noAutofit/>
          </a:bodyPr>
          <a:lstStyle/>
          <a:p>
            <a:pPr algn="ctr" fontAlgn="ctr">
              <a:buClr>
                <a:srgbClr val="3D6AA7"/>
              </a:buClr>
            </a:pPr>
            <a:r>
              <a:rPr lang="ja-JP" altLang="en-US" sz="900" b="1" dirty="0">
                <a:latin typeface="Arial" panose="020B0604020202020204" pitchFamily="34" charset="0"/>
                <a:ea typeface="ＭＳ Ｐゴシック" panose="020B0600070205080204" pitchFamily="50" charset="-128"/>
                <a:cs typeface="Arial" panose="020B0604020202020204" pitchFamily="34" charset="0"/>
              </a:rPr>
              <a:t>（</a:t>
            </a: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2013</a:t>
            </a:r>
            <a:r>
              <a:rPr lang="ja-JP" altLang="en-US" sz="900" b="1" dirty="0">
                <a:latin typeface="Arial" panose="020B0604020202020204" pitchFamily="34" charset="0"/>
                <a:ea typeface="ＭＳ Ｐゴシック" panose="020B0600070205080204" pitchFamily="50" charset="-128"/>
                <a:cs typeface="Arial" panose="020B0604020202020204" pitchFamily="34" charset="0"/>
              </a:rPr>
              <a:t>年度）</a:t>
            </a:r>
          </a:p>
        </p:txBody>
      </p:sp>
      <p:sp>
        <p:nvSpPr>
          <p:cNvPr id="345" name="正方形/長方形 344"/>
          <p:cNvSpPr/>
          <p:nvPr/>
        </p:nvSpPr>
        <p:spPr>
          <a:xfrm>
            <a:off x="272480" y="1937661"/>
            <a:ext cx="4608512" cy="769441"/>
          </a:xfrm>
          <a:prstGeom prst="rect">
            <a:avLst/>
          </a:prstGeom>
        </p:spPr>
        <p:txBody>
          <a:bodyPr wrap="square">
            <a:spAutoFit/>
          </a:bodyPr>
          <a:lstStyle/>
          <a:p>
            <a:pPr algn="just" fontAlgn="ctr"/>
            <a:r>
              <a:rPr lang="ja-JP" altLang="en-US" sz="1100" dirty="0"/>
              <a:t>大阪大学は、</a:t>
            </a:r>
            <a:r>
              <a:rPr lang="en-US" altLang="ja-JP" sz="1100" dirty="0"/>
              <a:t>2005</a:t>
            </a:r>
            <a:r>
              <a:rPr lang="ja-JP" altLang="en-US" sz="1100" dirty="0"/>
              <a:t>年度以降、「新興・再興感染症研究拠点形成プログラム」等に採択され、保健省・医科学局・タイ国立予防衛生研究所内に日本・タイ新興・再興感染症共同研究センターを設置。</a:t>
            </a:r>
            <a:r>
              <a:rPr lang="en-US" altLang="ja-JP" sz="1100" dirty="0"/>
              <a:t>2015</a:t>
            </a:r>
            <a:r>
              <a:rPr lang="ja-JP" altLang="en-US" sz="1100" dirty="0"/>
              <a:t>年から</a:t>
            </a:r>
            <a:r>
              <a:rPr lang="en-US" altLang="ja-JP" sz="1100" dirty="0"/>
              <a:t>AMED</a:t>
            </a:r>
            <a:r>
              <a:rPr lang="ja-JP" altLang="en-US" sz="1100" dirty="0"/>
              <a:t>の「感染症国際開発拠点連携プログラム」に引き継がれている。</a:t>
            </a:r>
            <a:endParaRPr lang="en-US" altLang="ja-JP" sz="1100" baseline="30000" dirty="0"/>
          </a:p>
        </p:txBody>
      </p:sp>
    </p:spTree>
    <p:extLst>
      <p:ext uri="{BB962C8B-B14F-4D97-AF65-F5344CB8AC3E}">
        <p14:creationId xmlns:p14="http://schemas.microsoft.com/office/powerpoint/2010/main" val="307434164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dirty="0"/>
              <a:t>JICA</a:t>
            </a:r>
            <a:r>
              <a:rPr lang="ja-JP" altLang="en-US" dirty="0"/>
              <a:t>の主な医療国際化関連事業（</a:t>
            </a:r>
            <a:r>
              <a:rPr lang="en-US" altLang="ja-JP" dirty="0"/>
              <a:t>1/2</a:t>
            </a:r>
            <a:r>
              <a:rPr lang="ja-JP" altLang="en-US" dirty="0"/>
              <a:t>）</a:t>
            </a:r>
          </a:p>
        </p:txBody>
      </p:sp>
      <p:graphicFrame>
        <p:nvGraphicFramePr>
          <p:cNvPr id="7" name="表 6"/>
          <p:cNvGraphicFramePr>
            <a:graphicFrameLocks noGrp="1"/>
          </p:cNvGraphicFramePr>
          <p:nvPr>
            <p:extLst>
              <p:ext uri="{D42A27DB-BD31-4B8C-83A1-F6EECF244321}">
                <p14:modId xmlns:p14="http://schemas.microsoft.com/office/powerpoint/2010/main" val="2098961703"/>
              </p:ext>
            </p:extLst>
          </p:nvPr>
        </p:nvGraphicFramePr>
        <p:xfrm>
          <a:off x="200023" y="1053240"/>
          <a:ext cx="9508778" cy="4824000"/>
        </p:xfrm>
        <a:graphic>
          <a:graphicData uri="http://schemas.openxmlformats.org/drawingml/2006/table">
            <a:tbl>
              <a:tblPr firstRow="1" bandRow="1">
                <a:tableStyleId>{5C22544A-7EE6-4342-B048-85BDC9FD1C3A}</a:tableStyleId>
              </a:tblPr>
              <a:tblGrid>
                <a:gridCol w="364778">
                  <a:extLst>
                    <a:ext uri="{9D8B030D-6E8A-4147-A177-3AD203B41FA5}">
                      <a16:colId xmlns:a16="http://schemas.microsoft.com/office/drawing/2014/main" val="20000"/>
                    </a:ext>
                  </a:extLst>
                </a:gridCol>
                <a:gridCol w="648000">
                  <a:extLst>
                    <a:ext uri="{9D8B030D-6E8A-4147-A177-3AD203B41FA5}">
                      <a16:colId xmlns:a16="http://schemas.microsoft.com/office/drawing/2014/main" val="20001"/>
                    </a:ext>
                  </a:extLst>
                </a:gridCol>
                <a:gridCol w="2736000">
                  <a:extLst>
                    <a:ext uri="{9D8B030D-6E8A-4147-A177-3AD203B41FA5}">
                      <a16:colId xmlns:a16="http://schemas.microsoft.com/office/drawing/2014/main" val="20002"/>
                    </a:ext>
                  </a:extLst>
                </a:gridCol>
                <a:gridCol w="936000">
                  <a:extLst>
                    <a:ext uri="{9D8B030D-6E8A-4147-A177-3AD203B41FA5}">
                      <a16:colId xmlns:a16="http://schemas.microsoft.com/office/drawing/2014/main" val="20003"/>
                    </a:ext>
                  </a:extLst>
                </a:gridCol>
                <a:gridCol w="936000">
                  <a:extLst>
                    <a:ext uri="{9D8B030D-6E8A-4147-A177-3AD203B41FA5}">
                      <a16:colId xmlns:a16="http://schemas.microsoft.com/office/drawing/2014/main" val="20004"/>
                    </a:ext>
                  </a:extLst>
                </a:gridCol>
                <a:gridCol w="1944000">
                  <a:extLst>
                    <a:ext uri="{9D8B030D-6E8A-4147-A177-3AD203B41FA5}">
                      <a16:colId xmlns:a16="http://schemas.microsoft.com/office/drawing/2014/main" val="20005"/>
                    </a:ext>
                  </a:extLst>
                </a:gridCol>
                <a:gridCol w="1944000">
                  <a:extLst>
                    <a:ext uri="{9D8B030D-6E8A-4147-A177-3AD203B41FA5}">
                      <a16:colId xmlns:a16="http://schemas.microsoft.com/office/drawing/2014/main" val="20006"/>
                    </a:ext>
                  </a:extLst>
                </a:gridCol>
              </a:tblGrid>
              <a:tr h="252000">
                <a:tc rowSpan="2">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事業時期</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事業名</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事業費</a:t>
                      </a:r>
                      <a:endParaRPr lang="en-US" altLang="zh-TW"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（億円）</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事業形態</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grid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関係者</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h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252000">
                <a:tc vMerge="1">
                  <a:txBody>
                    <a:bodyPr/>
                    <a:lstStyle/>
                    <a:p>
                      <a:pPr algn="ct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a:t>
                      </a:r>
                    </a:p>
                  </a:txBody>
                  <a:tcPr marL="36000" marR="36000" marT="28800" marB="28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5F8AC3"/>
                    </a:solidFill>
                  </a:tcPr>
                </a:tc>
                <a:tc>
                  <a:txBody>
                    <a:bodyPr/>
                    <a:lstStyle/>
                    <a:p>
                      <a:pPr algn="ctr" fontAlgn="ctr"/>
                      <a:r>
                        <a:rPr lang="ja-JP" altLang="en-US" sz="1050" b="0" i="0" u="none" strike="noStrike">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タイ側</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28800" marB="28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5F8AC3"/>
                    </a:solidFill>
                  </a:tcPr>
                </a:tc>
                <a:extLst>
                  <a:ext uri="{0D108BD9-81ED-4DB2-BD59-A6C34878D82A}">
                    <a16:rowId xmlns:a16="http://schemas.microsoft.com/office/drawing/2014/main" val="10001"/>
                  </a:ext>
                </a:extLst>
              </a:tr>
              <a:tr h="540000">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altLang="zh-TW"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2010</a:t>
                      </a:r>
                      <a:r>
                        <a:rPr lang="zh-TW"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lang="en-US" altLang="zh-TW"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2013</a:t>
                      </a: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l" fontAlgn="ctr"/>
                      <a:r>
                        <a:rPr lang="ja-JP" altLang="en-US" sz="10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アフリカ向けマラリア予防対策</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000" b="0" i="0" u="none" strike="noStrike" kern="1200" dirty="0">
                          <a:solidFill>
                            <a:schemeClr val="tx1"/>
                          </a:solidFill>
                          <a:effectLst/>
                          <a:latin typeface="+mn-ea"/>
                          <a:ea typeface="+mn-ea"/>
                          <a:cs typeface="Arial" panose="020B0604020202020204" pitchFamily="34" charset="0"/>
                        </a:rPr>
                        <a:t>-</a:t>
                      </a:r>
                      <a:endParaRPr kumimoji="1" lang="ja-JP" altLang="en-US" sz="1000" b="0" i="0" u="none" strike="noStrike" kern="1200" dirty="0">
                        <a:solidFill>
                          <a:schemeClr val="tx1"/>
                        </a:solidFill>
                        <a:effectLst/>
                        <a:latin typeface="+mn-ea"/>
                        <a:ea typeface="+mn-ea"/>
                        <a:cs typeface="Arial" panose="020B0604020202020204" pitchFamily="34" charset="0"/>
                      </a:endParaRP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zh-TW" altLang="en-US" sz="10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個別案件</a:t>
                      </a:r>
                      <a:endParaRPr lang="en-US" altLang="zh-TW" sz="10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zh-TW"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（国別研修）</a:t>
                      </a:r>
                      <a:endPar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en-US" altLang="ja-JP" sz="10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保健省疾病対策局生物媒介疾病部</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2012</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2015</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HIV/AIDS</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予防対策に係る政策・戦略と実施</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000" b="0" i="0" u="none" strike="noStrike" kern="1200" dirty="0">
                          <a:solidFill>
                            <a:srgbClr val="000000"/>
                          </a:solidFill>
                          <a:effectLst/>
                          <a:latin typeface="+mn-ea"/>
                          <a:ea typeface="+mn-ea"/>
                          <a:cs typeface="Arial" panose="020B0604020202020204" pitchFamily="34" charset="0"/>
                        </a:rPr>
                        <a:t>-</a:t>
                      </a:r>
                      <a:endParaRPr kumimoji="1" lang="ja-JP" altLang="en-US" sz="1000" b="0" i="0" u="none" strike="noStrike" kern="1200" dirty="0">
                        <a:solidFill>
                          <a:srgbClr val="000000"/>
                        </a:solidFill>
                        <a:effectLst/>
                        <a:latin typeface="+mn-ea"/>
                        <a:ea typeface="+mn-ea"/>
                        <a:cs typeface="Arial" panose="020B0604020202020204" pitchFamily="34" charset="0"/>
                      </a:endParaRP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zh-TW"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個別案件</a:t>
                      </a:r>
                      <a:endParaRPr lang="en-US" altLang="zh-TW"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zh-TW"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（国別研修）</a:t>
                      </a:r>
                      <a:endPar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ctr"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endPar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マヒドン大学アセアン保健開発研究所</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3</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2013</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2014</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診療報酬制度</a:t>
                      </a:r>
                      <a:endPar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000" b="0" i="0" u="none" strike="noStrike" kern="1200" dirty="0">
                          <a:solidFill>
                            <a:srgbClr val="000000"/>
                          </a:solidFill>
                          <a:effectLst/>
                          <a:latin typeface="+mn-ea"/>
                          <a:ea typeface="+mn-ea"/>
                          <a:cs typeface="Arial" panose="020B0604020202020204" pitchFamily="34" charset="0"/>
                        </a:rPr>
                        <a:t>-</a:t>
                      </a:r>
                      <a:endParaRPr kumimoji="1" lang="ja-JP" altLang="en-US" sz="1000" b="0" i="0" u="none" strike="noStrike" kern="1200" dirty="0">
                        <a:solidFill>
                          <a:srgbClr val="000000"/>
                        </a:solidFill>
                        <a:effectLst/>
                        <a:latin typeface="+mn-ea"/>
                        <a:ea typeface="+mn-ea"/>
                        <a:cs typeface="Arial" panose="020B0604020202020204" pitchFamily="34" charset="0"/>
                      </a:endParaRP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zh-TW"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個別案件</a:t>
                      </a:r>
                      <a:endParaRPr lang="en-US" altLang="zh-TW"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zh-TW"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（国別研修）</a:t>
                      </a:r>
                      <a:endPar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厚生労働省</a:t>
                      </a:r>
                      <a:endPar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国民医療保障局</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4</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zh-TW"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2013</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2014</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透析技術ネットワーク開発計画における</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CDDS</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（多人数用透析液供給装置）技術普及促進事業</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民間技術</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普及促進</a:t>
                      </a:r>
                      <a:r>
                        <a:rPr lang="en-US" altLang="ja-JP" sz="1000" b="0" i="0" u="none" strike="noStrike" baseline="30000" dirty="0">
                          <a:solidFill>
                            <a:srgbClr val="000000"/>
                          </a:solidFill>
                          <a:effectLst/>
                          <a:latin typeface="ＭＳ Ｐゴシック" panose="020B0600070205080204" pitchFamily="50" charset="-128"/>
                          <a:ea typeface="ＭＳ Ｐゴシック" panose="020B0600070205080204" pitchFamily="50" charset="-128"/>
                        </a:rPr>
                        <a:t>※2</a:t>
                      </a: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旭化成、旭化成メディカル、</a:t>
                      </a:r>
                      <a:br>
                        <a:rPr lang="en-US" altLang="ja-JP" sz="1000" b="0" i="0" u="none" strike="noStrike" dirty="0">
                          <a:solidFill>
                            <a:schemeClr val="tx1"/>
                          </a:solidFill>
                          <a:effectLst/>
                          <a:latin typeface="ＭＳ Ｐゴシック" panose="020B0600070205080204" pitchFamily="50" charset="-128"/>
                          <a:ea typeface="ＭＳ Ｐゴシック" panose="020B0600070205080204" pitchFamily="50" charset="-128"/>
                        </a:rPr>
                      </a:b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日機装</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2013</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大腸がん早期発見・治療プロジェクト</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dirty="0">
                          <a:solidFill>
                            <a:srgbClr val="000000"/>
                          </a:solidFill>
                          <a:effectLst/>
                          <a:latin typeface="+mn-lt"/>
                          <a:ea typeface="ＭＳ Ｐゴシック" panose="020B0600070205080204" pitchFamily="50" charset="-128"/>
                          <a:cs typeface="Arial" panose="020B0604020202020204" pitchFamily="34" charset="0"/>
                        </a:rPr>
                        <a:t>0.3</a:t>
                      </a: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草の根技協</a:t>
                      </a:r>
                      <a:r>
                        <a:rPr lang="en-US" altLang="ja-JP" sz="1000" b="0" i="0" u="none" strike="noStrike" baseline="300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a:t>
                      </a:r>
                      <a:endParaRPr lang="en-US" altLang="ja-JP"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（地域提案型）</a:t>
                      </a: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zh-CN"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東京科学大学</a:t>
                      </a:r>
                      <a:endPar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チュラロンコン大学</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2014</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2015</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アドバンス内視鏡外科手術普及促進事業</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民間技術</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普及促進</a:t>
                      </a:r>
                      <a:r>
                        <a:rPr lang="en-US" altLang="ja-JP" sz="1000" b="0" i="0" u="none" strike="noStrike" baseline="30000" dirty="0">
                          <a:solidFill>
                            <a:srgbClr val="000000"/>
                          </a:solidFill>
                          <a:effectLst/>
                          <a:latin typeface="ＭＳ Ｐゴシック" panose="020B0600070205080204" pitchFamily="50" charset="-128"/>
                          <a:ea typeface="ＭＳ Ｐゴシック" panose="020B0600070205080204" pitchFamily="50" charset="-128"/>
                        </a:rPr>
                        <a:t>※2</a:t>
                      </a: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オリンパスメディカルシステムズ</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タイ中核国立病院関係者</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7</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2014</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タイにおける妊産婦管理及び糖尿病のための</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ICT</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遠隔医療支援プロジェクト</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dirty="0">
                          <a:solidFill>
                            <a:srgbClr val="000000"/>
                          </a:solidFill>
                          <a:effectLst/>
                          <a:latin typeface="+mn-lt"/>
                          <a:ea typeface="ＭＳ Ｐゴシック" panose="020B0600070205080204" pitchFamily="50" charset="-128"/>
                          <a:cs typeface="Arial" panose="020B0604020202020204" pitchFamily="34" charset="0"/>
                        </a:rPr>
                        <a:t>0.59</a:t>
                      </a:r>
                      <a:endParaRPr kumimoji="1" lang="ja-JP" altLang="en-US" sz="1000" b="0" i="0" u="none" strike="noStrike" kern="1200" dirty="0">
                        <a:solidFill>
                          <a:srgbClr val="000000"/>
                        </a:solidFill>
                        <a:effectLst/>
                        <a:latin typeface="+mn-lt"/>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草の根技協</a:t>
                      </a:r>
                      <a:r>
                        <a:rPr lang="en-US" altLang="ja-JP" sz="1000" b="0" i="0" u="none" strike="noStrike" baseline="300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a:t>
                      </a:r>
                      <a:endParaRPr lang="en-US" altLang="ja-JP"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（地域提案型）</a:t>
                      </a: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香川県、香川大学、</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e-HCIK</a:t>
                      </a:r>
                      <a:r>
                        <a:rPr kumimoji="1" lang="ja-JP" altLang="en-US" sz="1000" b="0" i="0" u="none" strike="noStrike" kern="1200" dirty="0" err="1">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BHN</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テレコム支援協議会、ミトラ、ネットワンシステムズ</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チェンマイ大学</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5400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8</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2015</a:t>
                      </a:r>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endParaRPr kumimoji="1" lang="zh-TW"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10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透析技術トレーニングセンター開発計画における水浄化およびアセアン諸国を対象とした透析技術普及促進事業</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民間技術</a:t>
                      </a:r>
                      <a:endPar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p>
                      <a:pPr algn="ct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普及促進</a:t>
                      </a:r>
                      <a:r>
                        <a:rPr lang="en-US" altLang="ja-JP" sz="800" b="0" i="0" u="none" strike="noStrike" baseline="30000" dirty="0">
                          <a:solidFill>
                            <a:srgbClr val="000000"/>
                          </a:solidFill>
                          <a:effectLst/>
                          <a:latin typeface="ＭＳ Ｐゴシック" panose="020B0600070205080204" pitchFamily="50" charset="-128"/>
                          <a:ea typeface="ＭＳ Ｐゴシック" panose="020B0600070205080204" pitchFamily="50" charset="-128"/>
                        </a:rPr>
                        <a:t>※2</a:t>
                      </a: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8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（健康・医療特別枠）</a:t>
                      </a: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メディキット、</a:t>
                      </a:r>
                      <a:r>
                        <a:rPr lang="zh-CN"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旭化成株式会社、</a:t>
                      </a:r>
                      <a:br>
                        <a:rPr lang="en-US" altLang="zh-CN" sz="1000" b="0" i="0" u="none" strike="noStrike" dirty="0">
                          <a:solidFill>
                            <a:schemeClr val="tx1"/>
                          </a:solidFill>
                          <a:effectLst/>
                          <a:latin typeface="ＭＳ Ｐゴシック" panose="020B0600070205080204" pitchFamily="50" charset="-128"/>
                          <a:ea typeface="ＭＳ Ｐゴシック" panose="020B0600070205080204" pitchFamily="50" charset="-128"/>
                        </a:rPr>
                      </a:br>
                      <a:r>
                        <a:rPr lang="zh-CN"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川澄化学工業株式会社</a:t>
                      </a:r>
                      <a:endPar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ＭＳ Ｐゴシック" panose="020B0600070205080204" pitchFamily="50" charset="-128"/>
                          <a:ea typeface="ＭＳ Ｐゴシック" panose="020B0600070205080204" pitchFamily="50" charset="-128"/>
                        </a:rPr>
                        <a:t>透析医療関係者</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bl>
          </a:graphicData>
        </a:graphic>
      </p:graphicFrame>
      <p:sp>
        <p:nvSpPr>
          <p:cNvPr id="8" name="テキスト ボックス 7"/>
          <p:cNvSpPr txBox="1"/>
          <p:nvPr/>
        </p:nvSpPr>
        <p:spPr>
          <a:xfrm>
            <a:off x="200472" y="5996374"/>
            <a:ext cx="9504000" cy="554442"/>
          </a:xfrm>
          <a:prstGeom prst="rect">
            <a:avLst/>
          </a:prstGeom>
          <a:noFill/>
        </p:spPr>
        <p:txBody>
          <a:bodyPr wrap="square" lIns="0" tIns="36000" rIns="0" bIns="0" rtlCol="0">
            <a:spAutoFit/>
          </a:bodyPr>
          <a:lstStyle>
            <a:defPPr>
              <a:defRPr lang="ja-JP"/>
            </a:defPPr>
            <a:lvl1pPr marL="228600" indent="-228600" algn="just">
              <a:spcAft>
                <a:spcPts val="200"/>
              </a:spcAft>
              <a:defRPr sz="800">
                <a:latin typeface="Arial" panose="020B0604020202020204" pitchFamily="34" charset="0"/>
                <a:ea typeface="ＭＳ Ｐゴシック" panose="020B0600070205080204" pitchFamily="50" charset="-128"/>
                <a:cs typeface="Arial" panose="020B0604020202020204" pitchFamily="34" charset="0"/>
              </a:defRPr>
            </a:lvl1pPr>
          </a:lstStyle>
          <a:p>
            <a:r>
              <a:rPr lang="en-US" altLang="ja-JP" dirty="0"/>
              <a:t>※1	</a:t>
            </a:r>
            <a:r>
              <a:rPr lang="ja-JP" altLang="en-US" dirty="0"/>
              <a:t>「草の根・人間の安全保障無償資金協力」の事業の一つ。開発途上国の地方公共団体や途上国において活動している</a:t>
            </a:r>
            <a:r>
              <a:rPr lang="en-US" altLang="ja-JP" dirty="0"/>
              <a:t>NGO</a:t>
            </a:r>
            <a:r>
              <a:rPr lang="ja-JP" altLang="en-US" dirty="0"/>
              <a:t>等が現地において実施する比較的小規模なプロジェクト（原則</a:t>
            </a:r>
            <a:r>
              <a:rPr lang="en-US" altLang="ja-JP" dirty="0"/>
              <a:t>1,000</a:t>
            </a:r>
            <a:r>
              <a:rPr lang="ja-JP" altLang="en-US" dirty="0"/>
              <a:t>万円以下の案件）に対し、資金協力を行うもの。開発途上国の草の根レベルに直接裨益するきめの細かい援助であり、また、 機動的な対応が可能な「足の速い援助」であるという特徴を有している</a:t>
            </a:r>
            <a:endParaRPr lang="en-US" altLang="ja-JP" dirty="0"/>
          </a:p>
          <a:p>
            <a:r>
              <a:rPr lang="en-US" altLang="ja-JP" dirty="0"/>
              <a:t>※2	</a:t>
            </a:r>
            <a:r>
              <a:rPr lang="ja-JP" altLang="en-US" dirty="0"/>
              <a:t>開発途上国の政府関係者を主な対象に、日本での研修や現地でのセミナー、実証活動等を通じ、日本の民間企業等が持つ優れた製品・技術・システムの理解を促す事業。</a:t>
            </a:r>
            <a:r>
              <a:rPr lang="en-US" altLang="ja-JP" dirty="0"/>
              <a:t>1</a:t>
            </a:r>
            <a:r>
              <a:rPr lang="ja-JP" altLang="en-US" dirty="0"/>
              <a:t>件当たりの上限額は</a:t>
            </a:r>
            <a:r>
              <a:rPr lang="en-US" altLang="ja-JP" dirty="0"/>
              <a:t>2,000</a:t>
            </a:r>
            <a:r>
              <a:rPr lang="ja-JP" altLang="en-US" dirty="0"/>
              <a:t>万円（健康・医療特別枠のみ</a:t>
            </a:r>
            <a:r>
              <a:rPr lang="en-US" altLang="ja-JP" dirty="0"/>
              <a:t>5,000</a:t>
            </a:r>
            <a:r>
              <a:rPr lang="ja-JP" altLang="en-US" dirty="0"/>
              <a:t>万円）</a:t>
            </a:r>
          </a:p>
        </p:txBody>
      </p:sp>
      <p:sp>
        <p:nvSpPr>
          <p:cNvPr id="9" name="テキスト ボックス 8"/>
          <p:cNvSpPr txBox="1"/>
          <p:nvPr/>
        </p:nvSpPr>
        <p:spPr>
          <a:xfrm>
            <a:off x="200472" y="6617177"/>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JICA</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17867564"/>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dirty="0"/>
              <a:t>JICA</a:t>
            </a:r>
            <a:r>
              <a:rPr lang="ja-JP" altLang="en-US" dirty="0"/>
              <a:t>の主な医療国際化関連事業（</a:t>
            </a:r>
            <a:r>
              <a:rPr lang="en-US" altLang="ja-JP" dirty="0"/>
              <a:t>2/2</a:t>
            </a:r>
            <a:r>
              <a:rPr lang="ja-JP" altLang="en-US" dirty="0"/>
              <a:t>）</a:t>
            </a:r>
          </a:p>
        </p:txBody>
      </p:sp>
      <p:graphicFrame>
        <p:nvGraphicFramePr>
          <p:cNvPr id="7" name="表 6"/>
          <p:cNvGraphicFramePr>
            <a:graphicFrameLocks noGrp="1"/>
          </p:cNvGraphicFramePr>
          <p:nvPr>
            <p:extLst>
              <p:ext uri="{D42A27DB-BD31-4B8C-83A1-F6EECF244321}">
                <p14:modId xmlns:p14="http://schemas.microsoft.com/office/powerpoint/2010/main" val="3292658684"/>
              </p:ext>
            </p:extLst>
          </p:nvPr>
        </p:nvGraphicFramePr>
        <p:xfrm>
          <a:off x="200025" y="1127089"/>
          <a:ext cx="9508778" cy="5431402"/>
        </p:xfrm>
        <a:graphic>
          <a:graphicData uri="http://schemas.openxmlformats.org/drawingml/2006/table">
            <a:tbl>
              <a:tblPr firstRow="1" bandRow="1">
                <a:tableStyleId>{5C22544A-7EE6-4342-B048-85BDC9FD1C3A}</a:tableStyleId>
              </a:tblPr>
              <a:tblGrid>
                <a:gridCol w="364778">
                  <a:extLst>
                    <a:ext uri="{9D8B030D-6E8A-4147-A177-3AD203B41FA5}">
                      <a16:colId xmlns:a16="http://schemas.microsoft.com/office/drawing/2014/main" val="20000"/>
                    </a:ext>
                  </a:extLst>
                </a:gridCol>
                <a:gridCol w="648000">
                  <a:extLst>
                    <a:ext uri="{9D8B030D-6E8A-4147-A177-3AD203B41FA5}">
                      <a16:colId xmlns:a16="http://schemas.microsoft.com/office/drawing/2014/main" val="20001"/>
                    </a:ext>
                  </a:extLst>
                </a:gridCol>
                <a:gridCol w="2736000">
                  <a:extLst>
                    <a:ext uri="{9D8B030D-6E8A-4147-A177-3AD203B41FA5}">
                      <a16:colId xmlns:a16="http://schemas.microsoft.com/office/drawing/2014/main" val="20002"/>
                    </a:ext>
                  </a:extLst>
                </a:gridCol>
                <a:gridCol w="936000">
                  <a:extLst>
                    <a:ext uri="{9D8B030D-6E8A-4147-A177-3AD203B41FA5}">
                      <a16:colId xmlns:a16="http://schemas.microsoft.com/office/drawing/2014/main" val="20003"/>
                    </a:ext>
                  </a:extLst>
                </a:gridCol>
                <a:gridCol w="936000">
                  <a:extLst>
                    <a:ext uri="{9D8B030D-6E8A-4147-A177-3AD203B41FA5}">
                      <a16:colId xmlns:a16="http://schemas.microsoft.com/office/drawing/2014/main" val="20004"/>
                    </a:ext>
                  </a:extLst>
                </a:gridCol>
                <a:gridCol w="1944000">
                  <a:extLst>
                    <a:ext uri="{9D8B030D-6E8A-4147-A177-3AD203B41FA5}">
                      <a16:colId xmlns:a16="http://schemas.microsoft.com/office/drawing/2014/main" val="20005"/>
                    </a:ext>
                  </a:extLst>
                </a:gridCol>
                <a:gridCol w="1944000">
                  <a:extLst>
                    <a:ext uri="{9D8B030D-6E8A-4147-A177-3AD203B41FA5}">
                      <a16:colId xmlns:a16="http://schemas.microsoft.com/office/drawing/2014/main" val="20006"/>
                    </a:ext>
                  </a:extLst>
                </a:gridCol>
              </a:tblGrid>
              <a:tr h="226772">
                <a:tc rowSpan="2">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事業時期</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事業名</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事業費</a:t>
                      </a:r>
                      <a:endParaRPr lang="en-US" altLang="zh-TW"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（億円）</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row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事業形態</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gridSpan="2">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関係者</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h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269691">
                <a:tc vMerge="1">
                  <a:txBody>
                    <a:bodyPr/>
                    <a:lstStyle/>
                    <a:p>
                      <a:pPr algn="ct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zh-TW"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vMerge="1">
                  <a:txBody>
                    <a:bodyPr/>
                    <a:lstStyle/>
                    <a:p>
                      <a:pPr algn="ctr" fontAlgn="ctr"/>
                      <a:endParaRPr lang="ja-JP" altLang="en-US" sz="10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endParaRPr>
                    </a:p>
                  </a:txBody>
                  <a:tcPr marL="9525" marR="9525" marT="9525"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1"/>
                    </a:solidFill>
                  </a:tcPr>
                </a:tc>
                <a:tc>
                  <a:txBody>
                    <a:bodyPr/>
                    <a:lstStyle/>
                    <a:p>
                      <a:pPr algn="ctr" fontAlgn="ctr"/>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a:t>
                      </a:r>
                    </a:p>
                  </a:txBody>
                  <a:tcPr marL="36000" marR="36000" marT="28800" marB="28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5F8AC3"/>
                    </a:solidFill>
                  </a:tcPr>
                </a:tc>
                <a:tc>
                  <a:txBody>
                    <a:bodyPr/>
                    <a:lstStyle/>
                    <a:p>
                      <a:pPr algn="ctr" fontAlgn="ctr"/>
                      <a:r>
                        <a:rPr lang="ja-JP" altLang="en-US" sz="1050" b="0" i="0" u="none" strike="noStrike">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タイ側</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28800" marB="28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5F8AC3"/>
                    </a:solidFill>
                  </a:tcPr>
                </a:tc>
                <a:extLst>
                  <a:ext uri="{0D108BD9-81ED-4DB2-BD59-A6C34878D82A}">
                    <a16:rowId xmlns:a16="http://schemas.microsoft.com/office/drawing/2014/main" val="10001"/>
                  </a:ext>
                </a:extLst>
              </a:tr>
              <a:tr h="283648">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9</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2015</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2019</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効果的な結核症対策のためのヒトと病原菌の</a:t>
                      </a:r>
                      <a:b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b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ゲノム情報の統合的活用プロジェクト</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900" b="0" i="0" u="none" strike="noStrike" kern="1200" dirty="0">
                          <a:solidFill>
                            <a:srgbClr val="000000"/>
                          </a:solidFill>
                          <a:effectLst/>
                          <a:latin typeface="+mn-lt"/>
                          <a:ea typeface="ＭＳ Ｐゴシック" panose="020B0600070205080204" pitchFamily="50" charset="-128"/>
                          <a:cs typeface="Arial" panose="020B0604020202020204" pitchFamily="34" charset="0"/>
                        </a:rPr>
                        <a:t>3.5</a:t>
                      </a:r>
                    </a:p>
                    <a:p>
                      <a:pPr marL="0" algn="ctr" defTabSz="914400" rtl="0" eaLnBrk="1" fontAlgn="ctr" latinLnBrk="0" hangingPunct="1"/>
                      <a:r>
                        <a:rPr kumimoji="1" lang="ja-JP" altLang="en-US" sz="900" kern="1200" dirty="0">
                          <a:solidFill>
                            <a:schemeClr val="tx1"/>
                          </a:solidFill>
                          <a:latin typeface="+mn-lt"/>
                          <a:ea typeface="ＭＳ Ｐゴシック" panose="020B0600070205080204" pitchFamily="50" charset="-128"/>
                          <a:cs typeface="Arial" panose="020B0604020202020204" pitchFamily="34" charset="0"/>
                        </a:rPr>
                        <a:t>（日本側）</a:t>
                      </a:r>
                    </a:p>
                  </a:txBody>
                  <a:tcPr marL="9525" marR="9525"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ja-JP" altLang="en-US"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技術協力</a:t>
                      </a:r>
                      <a:endParaRPr lang="en-US" altLang="ja-JP" sz="900" b="0" i="0" u="none" strike="noStrike"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ctr" defTabSz="914400" rtl="0" eaLnBrk="1" fontAlgn="ctr" latinLnBrk="0" hangingPunct="1"/>
                      <a:r>
                        <a:rPr kumimoji="1" lang="ja-JP" altLang="en-US"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（科学技術）</a:t>
                      </a:r>
                      <a:endParaRPr kumimoji="1" lang="en-US" altLang="ja-JP" sz="9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9525" marR="9525"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zh-CN"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東京大学</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大</a:t>
                      </a:r>
                      <a:r>
                        <a:rPr kumimoji="1" lang="zh-CN"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学院医学系研究科、理化学研究所、複十字病院</a:t>
                      </a:r>
                      <a:endPar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b="0" i="0" u="none" strike="noStrike"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保健省医科学局医学生命科学研究所、マヒドン大学、チェンライ県</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364227">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10</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2018</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タイ、チョンブリ県における町ぐるみ高齢者ケア・包括プロジェクト</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サンスク町をパイロット地域と</a:t>
                      </a:r>
                      <a:r>
                        <a:rPr kumimoji="1" lang="ja-JP" altLang="en-US" sz="900" b="0" i="0" u="none" strike="noStrike" kern="120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して </a:t>
                      </a:r>
                      <a:endPar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lt"/>
                          <a:ea typeface="ＭＳ Ｐゴシック" panose="020B0600070205080204" pitchFamily="50" charset="-128"/>
                        </a:rPr>
                        <a:t>0.46</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草の根技協</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（地域提案</a:t>
                      </a:r>
                      <a:r>
                        <a:rPr kumimoji="1" lang="ja-JP" altLang="en-US" sz="900" b="0" i="0" u="none" strike="noStrike" kern="120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型）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dirty="0">
                          <a:effectLst/>
                        </a:rPr>
                        <a:t>佐久大学</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dirty="0">
                          <a:effectLst/>
                        </a:rPr>
                        <a:t>ブラパ大学</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287835">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11</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2019</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 </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ASEAN</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災害医療連携強化プロジェクト </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技術協力</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プロジェクト</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zh-TW" altLang="en-US" sz="900" dirty="0">
                          <a:effectLst/>
                        </a:rPr>
                        <a:t>国家災害医療機関</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3826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12</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2016</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2021</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皮膚科医育成のための国際ネットワーク強化プロジェクト</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技術協力</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プロジェクト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dirty="0">
                          <a:effectLst/>
                        </a:rPr>
                        <a:t>タイ皮膚病学研究所</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3826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13</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2017</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CLMV</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諸国における結核の予防及びコントロールプログラムの効果的な実施のための能力強化</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個別案件</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（第三国研修）</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dirty="0">
                          <a:effectLst/>
                        </a:rPr>
                        <a:t>マヒドン大学アセアン保健開発研究所</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3826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14</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2017</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2019</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北タイの保健センターにおける</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HIV</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感染者ケアの強化事業 </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lt"/>
                          <a:ea typeface="ＭＳ Ｐゴシック" panose="020B0600070205080204" pitchFamily="50" charset="-128"/>
                        </a:rPr>
                        <a:t>0.1</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草の根技協</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（支援</a:t>
                      </a:r>
                      <a:r>
                        <a:rPr kumimoji="1" lang="ja-JP" altLang="en-US" sz="900" b="0" i="0" u="none" strike="noStrike" kern="120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型）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zh-CN" altLang="en-US" sz="900" dirty="0">
                          <a:effectLst/>
                        </a:rPr>
                        <a:t>学校法人杏林学園</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en-US" altLang="ja-JP" sz="900">
                          <a:effectLst/>
                        </a:rPr>
                        <a:t>Chiang Mai Provincial Public Health</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38260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15</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2018</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2020</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薬事規制及び調和化</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個別案件</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（専門家）</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ctr" fontAlgn="ct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900" dirty="0">
                          <a:effectLst/>
                        </a:rPr>
                        <a:t>保健省食品・医薬品局</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595811">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16</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2018</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2021</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救急時の移動式胎児心拍計導入と産科一次スクリーニング診断導入と一次医療人材育成による周産期死亡改善</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lt"/>
                          <a:ea typeface="ＭＳ Ｐゴシック" panose="020B0600070205080204" pitchFamily="50" charset="-128"/>
                        </a:rPr>
                        <a:t>0.59</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草の根技協</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（地域提案型）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rPr>
                        <a:t>香</a:t>
                      </a:r>
                      <a:r>
                        <a:rPr lang="ja-JP" altLang="en-US" sz="900" b="0" i="0" u="none" strike="noStrike" dirty="0">
                          <a:solidFill>
                            <a:schemeClr val="tx1"/>
                          </a:solidFill>
                          <a:effectLst/>
                          <a:latin typeface="+mn-lt"/>
                          <a:ea typeface="ＭＳ Ｐゴシック" panose="020B0600070205080204" pitchFamily="50" charset="-128"/>
                        </a:rPr>
                        <a:t>川大学、香川県医師会、</a:t>
                      </a:r>
                      <a:r>
                        <a:rPr lang="en-US" altLang="ja-JP" sz="900" b="0" i="0" u="none" strike="noStrike" dirty="0">
                          <a:solidFill>
                            <a:schemeClr val="tx1"/>
                          </a:solidFill>
                          <a:effectLst/>
                          <a:latin typeface="+mn-lt"/>
                          <a:ea typeface="ＭＳ Ｐゴシック" panose="020B0600070205080204" pitchFamily="50" charset="-128"/>
                        </a:rPr>
                        <a:t>e-HCIK</a:t>
                      </a:r>
                      <a:r>
                        <a:rPr lang="ja-JP" altLang="en-US" sz="900" b="0" i="0" u="none" strike="noStrike" dirty="0" err="1">
                          <a:solidFill>
                            <a:schemeClr val="tx1"/>
                          </a:solidFill>
                          <a:effectLst/>
                          <a:latin typeface="+mn-lt"/>
                          <a:ea typeface="ＭＳ Ｐゴシック" panose="020B0600070205080204" pitchFamily="50" charset="-128"/>
                        </a:rPr>
                        <a:t>、</a:t>
                      </a:r>
                      <a:r>
                        <a:rPr lang="en-US" altLang="ja-JP" sz="900" b="0" i="0" u="none" strike="noStrike" dirty="0">
                          <a:solidFill>
                            <a:schemeClr val="tx1"/>
                          </a:solidFill>
                          <a:effectLst/>
                          <a:latin typeface="+mn-lt"/>
                          <a:ea typeface="ＭＳ Ｐゴシック" panose="020B0600070205080204" pitchFamily="50" charset="-128"/>
                        </a:rPr>
                        <a:t>BHN</a:t>
                      </a:r>
                      <a:r>
                        <a:rPr lang="ja-JP" altLang="en-US" sz="900" b="0" i="0" u="none" strike="noStrike" dirty="0">
                          <a:solidFill>
                            <a:schemeClr val="tx1"/>
                          </a:solidFill>
                          <a:effectLst/>
                          <a:latin typeface="+mn-lt"/>
                          <a:ea typeface="ＭＳ Ｐゴシック" panose="020B0600070205080204" pitchFamily="50" charset="-128"/>
                        </a:rPr>
                        <a:t>テレコム支援協議会、メロディ・インターナショナル、香川県</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rPr>
                        <a:t>チェンマイ県保健局</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r h="506136">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17</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2020</a:t>
                      </a:r>
                      <a:r>
                        <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2023</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グローバルヘルスとユニバーサルヘルスカバレッジのためのパートナーシッププロジェクト　フェーズ</a:t>
                      </a:r>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a:t>
                      </a:r>
                      <a:endPar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技術協力</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プロジェクト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rPr>
                        <a:t>タイ保健省、国家医療保障機構</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516337541"/>
                  </a:ext>
                </a:extLst>
              </a:tr>
              <a:tr h="391989">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18</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2022</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新型コロナウイルス感染症危機対応緊急支援計画</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lt"/>
                          <a:ea typeface="ＭＳ Ｐゴシック" panose="020B0600070205080204" pitchFamily="50" charset="-128"/>
                        </a:rPr>
                        <a:t>5.0</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zh-TW"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無償資金協力</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endPar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900" b="0" i="0" u="none" strike="noStrike" dirty="0">
                          <a:solidFill>
                            <a:schemeClr val="tx1"/>
                          </a:solidFill>
                          <a:effectLst/>
                          <a:latin typeface="ＭＳ Ｐゴシック" panose="020B0600070205080204" pitchFamily="50" charset="-128"/>
                          <a:ea typeface="ＭＳ Ｐゴシック" panose="020B0600070205080204" pitchFamily="50" charset="-128"/>
                        </a:rPr>
                        <a:t>スワンナプーム国際空港</a:t>
                      </a: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40345922"/>
                  </a:ext>
                </a:extLst>
              </a:tr>
              <a:tr h="0">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19</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2022</a:t>
                      </a:r>
                      <a:r>
                        <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zh-TW"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2026</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ASEAN</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災害保健医療管理に係る地域能力強化プロジェクト</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技術協力</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プロジェクト </a:t>
                      </a:r>
                      <a:endPar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dirty="0">
                          <a:solidFill>
                            <a:srgbClr val="000000"/>
                          </a:solidFill>
                          <a:effectLst/>
                          <a:latin typeface="+mn-ea"/>
                          <a:ea typeface="+mn-ea"/>
                        </a:rPr>
                        <a:t>国家救急医療機関、保健省、</a:t>
                      </a:r>
                      <a:r>
                        <a:rPr lang="en-US" altLang="ja-JP" sz="900" b="0" i="0" u="none" strike="noStrike" dirty="0">
                          <a:solidFill>
                            <a:srgbClr val="000000"/>
                          </a:solidFill>
                          <a:effectLst/>
                          <a:latin typeface="+mn-ea"/>
                          <a:ea typeface="+mn-ea"/>
                        </a:rPr>
                        <a:t>ASEAN</a:t>
                      </a:r>
                      <a:r>
                        <a:rPr lang="ja-JP" altLang="en-US" sz="900" b="0" i="0" u="none" strike="noStrike" dirty="0">
                          <a:solidFill>
                            <a:srgbClr val="000000"/>
                          </a:solidFill>
                          <a:effectLst/>
                          <a:latin typeface="+mn-ea"/>
                          <a:ea typeface="+mn-ea"/>
                        </a:rPr>
                        <a:t>事務局、各国保健省等</a:t>
                      </a:r>
                      <a:endParaRPr lang="en-US" altLang="ja-JP" sz="900" b="0" i="0" u="none" strike="noStrike" dirty="0">
                        <a:solidFill>
                          <a:srgbClr val="000000"/>
                        </a:solidFill>
                        <a:effectLst/>
                        <a:latin typeface="+mn-ea"/>
                        <a:ea typeface="+mn-ea"/>
                      </a:endParaRPr>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417642789"/>
                  </a:ext>
                </a:extLst>
              </a:tr>
              <a:tr h="90301">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a:t>
                      </a:r>
                    </a:p>
                  </a:txBody>
                  <a:tcPr marL="63004" marR="63004"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2023</a:t>
                      </a:r>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endPar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0" algn="l" defTabSz="914400" rtl="0" eaLnBrk="1" fontAlgn="ctr" latinLnBrk="0" hangingPunct="1"/>
                      <a:r>
                        <a:rPr kumimoji="1" lang="en-US" altLang="ja-JP"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2026</a:t>
                      </a:r>
                      <a:endParaRPr kumimoji="1" lang="zh-TW"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72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l" defTabSz="914400" rtl="0" eaLnBrk="1" fontAlgn="ctr" latinLnBrk="0" hangingPunct="1"/>
                      <a:r>
                        <a:rPr kumimoji="1" lang="ja-JP" altLang="en-US" sz="900" b="0" i="0" u="none" strike="noStrike" kern="120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ゲノム情報や新技術を活用した感染症対策の社会実装プロジェクト</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lt"/>
                          <a:ea typeface="+mn-ea"/>
                        </a:rPr>
                        <a:t>3.5</a:t>
                      </a:r>
                    </a:p>
                  </a:txBody>
                  <a:tcPr marL="9525" marR="9525" marT="9525"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b="0" i="0" u="none" strike="noStrike" baseline="0" dirty="0">
                          <a:solidFill>
                            <a:srgbClr val="000000"/>
                          </a:solidFill>
                          <a:effectLst/>
                          <a:latin typeface="ＭＳ Ｐゴシック" panose="020B0600070205080204" pitchFamily="50" charset="-128"/>
                          <a:ea typeface="ＭＳ Ｐゴシック" panose="020B0600070205080204" pitchFamily="50" charset="-128"/>
                        </a:rPr>
                        <a:t>技術協力プロジェクト</a:t>
                      </a:r>
                    </a:p>
                  </a:txBody>
                  <a:tcPr marL="9525" marR="9525" marT="9525"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900" b="0" i="0" u="none" strike="noStrike" dirty="0">
                          <a:solidFill>
                            <a:srgbClr val="000000"/>
                          </a:solidFill>
                          <a:effectLst/>
                          <a:latin typeface="+mn-ea"/>
                          <a:ea typeface="+mn-ea"/>
                        </a:rPr>
                        <a:t>-</a:t>
                      </a:r>
                    </a:p>
                  </a:txBody>
                  <a:tcPr marL="72000" marR="72000" marT="0" marB="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タイ保健省医科学局医学生命科学研究所、タイ保健省疾病対策局結核課、タイ保健省疾病対策局、タイ保健省医療サービス局中央胸部疾患研究所、マヒドン大学理学部</a:t>
                      </a:r>
                      <a:endParaRPr lang="en-US" altLang="ja-JP" sz="900" dirty="0"/>
                    </a:p>
                  </a:txBody>
                  <a:tcPr marL="72000" marR="72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236569374"/>
                  </a:ext>
                </a:extLst>
              </a:tr>
            </a:tbl>
          </a:graphicData>
        </a:graphic>
      </p:graphicFrame>
      <p:sp>
        <p:nvSpPr>
          <p:cNvPr id="9" name="テキスト ボックス 8"/>
          <p:cNvSpPr txBox="1"/>
          <p:nvPr/>
        </p:nvSpPr>
        <p:spPr>
          <a:xfrm>
            <a:off x="200472" y="6581484"/>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JICA</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5838118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オブジェクト 1" hidden="1"/>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499" imgH="499" progId="TCLayout.ActiveDocument.1">
                  <p:embed/>
                </p:oleObj>
              </mc:Choice>
              <mc:Fallback>
                <p:oleObj name="think-cellスライド" r:id="rId3" imgW="499" imgH="499" progId="TCLayout.ActiveDocument.1">
                  <p:embed/>
                  <p:pic>
                    <p:nvPicPr>
                      <p:cNvPr id="2" name="オブジェクト 1"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タイトル 2"/>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p>
        </p:txBody>
      </p:sp>
      <p:sp>
        <p:nvSpPr>
          <p:cNvPr id="4"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a:t>AMED</a:t>
            </a:r>
            <a:r>
              <a:rPr lang="ja-JP" altLang="en-US"/>
              <a:t>の主な関連事業</a:t>
            </a:r>
            <a:endParaRPr lang="ja-JP" altLang="en-US" dirty="0"/>
          </a:p>
        </p:txBody>
      </p:sp>
      <p:sp>
        <p:nvSpPr>
          <p:cNvPr id="8" name="テキスト ボックス 7"/>
          <p:cNvSpPr txBox="1"/>
          <p:nvPr/>
        </p:nvSpPr>
        <p:spPr>
          <a:xfrm>
            <a:off x="200472" y="6381328"/>
            <a:ext cx="8640960" cy="288032"/>
          </a:xfrm>
          <a:prstGeom prst="rect">
            <a:avLst/>
          </a:prstGeom>
          <a:noFill/>
        </p:spPr>
        <p:txBody>
          <a:bodyPr wrap="square" lIns="0" tIns="0" rIns="0" bIns="0" rtlCol="0" anchor="b" anchorCtr="0">
            <a:noAutofit/>
          </a:bodyPr>
          <a:lstStyle/>
          <a:p>
            <a:r>
              <a:rPr lang="ja-JP" altLang="en-US" sz="800" dirty="0"/>
              <a:t>（注）当該国との共同研究や、当該国を主な対象とした研究開発課題を中心に抽出した。</a:t>
            </a:r>
            <a:endParaRPr lang="en-US" altLang="ja-JP" sz="800" dirty="0"/>
          </a:p>
          <a:p>
            <a:r>
              <a:rPr lang="ja-JP" altLang="en-US" sz="800" dirty="0"/>
              <a:t>（出所）</a:t>
            </a:r>
            <a:r>
              <a:rPr lang="en-US" altLang="ja-JP" sz="800" dirty="0"/>
              <a:t>AMED</a:t>
            </a:r>
            <a:r>
              <a:rPr lang="ja-JP" altLang="en-US" sz="800" dirty="0"/>
              <a:t>ホームページ</a:t>
            </a:r>
            <a:endParaRPr lang="en-US" altLang="ja-JP" sz="800" dirty="0"/>
          </a:p>
        </p:txBody>
      </p:sp>
      <p:graphicFrame>
        <p:nvGraphicFramePr>
          <p:cNvPr id="11" name="表 10"/>
          <p:cNvGraphicFramePr>
            <a:graphicFrameLocks noGrp="1"/>
          </p:cNvGraphicFramePr>
          <p:nvPr>
            <p:extLst>
              <p:ext uri="{D42A27DB-BD31-4B8C-83A1-F6EECF244321}">
                <p14:modId xmlns:p14="http://schemas.microsoft.com/office/powerpoint/2010/main" val="1520623227"/>
              </p:ext>
            </p:extLst>
          </p:nvPr>
        </p:nvGraphicFramePr>
        <p:xfrm>
          <a:off x="200472" y="1449460"/>
          <a:ext cx="9504000" cy="1259460"/>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648000">
                  <a:extLst>
                    <a:ext uri="{9D8B030D-6E8A-4147-A177-3AD203B41FA5}">
                      <a16:colId xmlns:a16="http://schemas.microsoft.com/office/drawing/2014/main" val="20001"/>
                    </a:ext>
                  </a:extLst>
                </a:gridCol>
                <a:gridCol w="1080000">
                  <a:extLst>
                    <a:ext uri="{9D8B030D-6E8A-4147-A177-3AD203B41FA5}">
                      <a16:colId xmlns:a16="http://schemas.microsoft.com/office/drawing/2014/main" val="20002"/>
                    </a:ext>
                  </a:extLst>
                </a:gridCol>
                <a:gridCol w="2160000">
                  <a:extLst>
                    <a:ext uri="{9D8B030D-6E8A-4147-A177-3AD203B41FA5}">
                      <a16:colId xmlns:a16="http://schemas.microsoft.com/office/drawing/2014/main" val="20003"/>
                    </a:ext>
                  </a:extLst>
                </a:gridCol>
                <a:gridCol w="1224000">
                  <a:extLst>
                    <a:ext uri="{9D8B030D-6E8A-4147-A177-3AD203B41FA5}">
                      <a16:colId xmlns:a16="http://schemas.microsoft.com/office/drawing/2014/main" val="20004"/>
                    </a:ext>
                  </a:extLst>
                </a:gridCol>
                <a:gridCol w="4032000">
                  <a:extLst>
                    <a:ext uri="{9D8B030D-6E8A-4147-A177-3AD203B41FA5}">
                      <a16:colId xmlns:a16="http://schemas.microsoft.com/office/drawing/2014/main" val="20005"/>
                    </a:ext>
                  </a:extLst>
                </a:gridCol>
              </a:tblGrid>
              <a:tr h="249059">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プロジェクト</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研究開発課題</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代表研究機関</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概要</a:t>
                      </a:r>
                    </a:p>
                  </a:txBody>
                  <a:tcPr marL="36000" marR="36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008000">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1000" dirty="0">
                          <a:latin typeface="Arial" panose="020B0604020202020204" pitchFamily="34" charset="0"/>
                          <a:ea typeface="ＭＳ Ｐゴシック" panose="020B0600070205080204" pitchFamily="50" charset="-128"/>
                          <a:cs typeface="Arial" panose="020B0604020202020204" pitchFamily="34" charset="0"/>
                        </a:rPr>
                        <a:t>2015</a:t>
                      </a:r>
                      <a:r>
                        <a:rPr lang="ja-JP" altLang="en-US" sz="10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000" dirty="0">
                          <a:latin typeface="Arial" panose="020B0604020202020204" pitchFamily="34" charset="0"/>
                          <a:ea typeface="ＭＳ Ｐゴシック" panose="020B0600070205080204" pitchFamily="50" charset="-128"/>
                          <a:cs typeface="Arial" panose="020B0604020202020204" pitchFamily="34" charset="0"/>
                        </a:rPr>
                        <a:t>2019</a:t>
                      </a:r>
                    </a:p>
                  </a:txBody>
                  <a:tcPr marL="36000" marR="36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新興・再興感染症制御プロジェクト</a:t>
                      </a:r>
                    </a:p>
                  </a:txBody>
                  <a:tcPr marL="72000" marR="72000" marT="31502" marB="31502"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大阪大学タイ感染症共同研究拠点の戦略的新展開</a:t>
                      </a:r>
                      <a:endParaRPr lang="en-US" altLang="ja-JP" sz="1000"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1502" marB="31502"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r>
                        <a:rPr lang="ja-JP" altLang="en-US" sz="1000" dirty="0">
                          <a:latin typeface="Arial" panose="020B0604020202020204" pitchFamily="34" charset="0"/>
                          <a:ea typeface="ＭＳ Ｐゴシック" panose="020B0600070205080204" pitchFamily="50" charset="-128"/>
                          <a:cs typeface="Arial" panose="020B0604020202020204" pitchFamily="34" charset="0"/>
                        </a:rPr>
                        <a:t>大阪大学</a:t>
                      </a:r>
                    </a:p>
                  </a:txBody>
                  <a:tcPr marL="72000" marR="72000" marT="31502" marB="31502"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Char char="l"/>
                        <a:tabLst/>
                        <a:defRPr/>
                      </a:pPr>
                      <a:r>
                        <a:rPr kumimoji="1" lang="ja-JP" altLang="en-US" sz="1000" b="0" i="0" u="none" strike="noStrike" kern="1200" cap="none" spc="-1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タイ国立予防衛生研究所内に設置した大阪大学日本・タイ感染症共同研究センターならびにタイ王国マヒドン大学熱帯医学部内に設置したマヒドン・大阪感染症研究センターを活用して、共同研究を実施</a:t>
                      </a:r>
                      <a:endParaRPr kumimoji="1" lang="en-US" altLang="ja-JP" sz="1000" b="0" i="0" u="none" strike="noStrike" kern="1200" cap="none" spc="-1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0" marR="0" lvl="0" indent="0" algn="just"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en-US" altLang="ja-JP" sz="1000" b="0" i="0" u="none" strike="noStrike" kern="1200" cap="none" spc="-1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1000" b="0" i="0" u="none" strike="noStrike" kern="1200" cap="none" spc="-1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「文部科学省の主な医療国際化関連事業」にも概要記載</a:t>
                      </a:r>
                    </a:p>
                  </a:txBody>
                  <a:tcPr marL="108000" marR="108000" marT="72000" marB="72000" anchor="ctr">
                    <a:lnL w="6350" cap="flat" cmpd="sng" algn="ctr">
                      <a:solidFill>
                        <a:srgbClr val="FFFFFF">
                          <a:alpha val="0"/>
                        </a:srgbClr>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0272815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dirty="0"/>
              <a:t>JETRO</a:t>
            </a:r>
            <a:r>
              <a:rPr lang="ja-JP" altLang="en-US" dirty="0"/>
              <a:t>の主な医療国際化関連事業</a:t>
            </a:r>
          </a:p>
        </p:txBody>
      </p:sp>
      <p:sp>
        <p:nvSpPr>
          <p:cNvPr id="4" name="テキスト ボックス 3"/>
          <p:cNvSpPr txBox="1"/>
          <p:nvPr/>
        </p:nvSpPr>
        <p:spPr>
          <a:xfrm>
            <a:off x="200472" y="1124744"/>
            <a:ext cx="9505056" cy="23698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JETRO</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による主な医療関連事業を以下に示す。</a:t>
            </a:r>
            <a:endParaRPr kumimoji="1"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6" name="正方形/長方形 5"/>
          <p:cNvSpPr/>
          <p:nvPr/>
        </p:nvSpPr>
        <p:spPr>
          <a:xfrm>
            <a:off x="397612" y="1925426"/>
            <a:ext cx="4546931" cy="523220"/>
          </a:xfrm>
          <a:prstGeom prst="rect">
            <a:avLst/>
          </a:prstGeom>
        </p:spPr>
        <p:txBody>
          <a:bodyPr wrap="square">
            <a:spAutoFit/>
          </a:bodyPr>
          <a:lstStyle/>
          <a:p>
            <a:pPr marL="195263" indent="-195263" fontAlgn="ctr">
              <a:buClr>
                <a:srgbClr val="5F8AC3"/>
              </a:buClr>
              <a:buSzPct val="90000"/>
              <a:buFont typeface="Wingdings" panose="05000000000000000000" pitchFamily="2" charset="2"/>
              <a:buChar char="l"/>
            </a:pPr>
            <a:r>
              <a:rPr lang="ja-JP" altLang="en-US" sz="1400" dirty="0"/>
              <a:t>東南アジア最大規模の医療機器分野専門見本市</a:t>
            </a:r>
            <a:endParaRPr lang="en-US" altLang="ja-JP" sz="1400" dirty="0"/>
          </a:p>
          <a:p>
            <a:pPr marL="195263" indent="-195263" fontAlgn="ctr">
              <a:buClr>
                <a:srgbClr val="5F8AC3"/>
              </a:buClr>
              <a:buSzPct val="90000"/>
              <a:buFont typeface="Wingdings" panose="05000000000000000000" pitchFamily="2" charset="2"/>
              <a:buChar char="l"/>
            </a:pPr>
            <a:r>
              <a:rPr lang="ja-JP" altLang="en-US" sz="1400" dirty="0"/>
              <a:t>ジャパンパビリオンを出展している</a:t>
            </a:r>
            <a:endParaRPr lang="ja-JP" altLang="en-US"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7" name="グループ化 7"/>
          <p:cNvGrpSpPr/>
          <p:nvPr/>
        </p:nvGrpSpPr>
        <p:grpSpPr>
          <a:xfrm>
            <a:off x="397612" y="1617510"/>
            <a:ext cx="4555388" cy="288032"/>
            <a:chOff x="4803500" y="2113806"/>
            <a:chExt cx="2954133" cy="288032"/>
          </a:xfrm>
        </p:grpSpPr>
        <p:cxnSp>
          <p:nvCxnSpPr>
            <p:cNvPr id="8" name="直線コネクタ 7"/>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TW" altLang="en-US" sz="1400" dirty="0">
                  <a:solidFill>
                    <a:srgbClr val="000000"/>
                  </a:solidFill>
                  <a:latin typeface="Arial Black" pitchFamily="34" charset="0"/>
                  <a:ea typeface="HGP創英角ｺﾞｼｯｸUB" pitchFamily="50" charset="-128"/>
                </a:rPr>
                <a:t>「</a:t>
              </a:r>
              <a:r>
                <a:rPr lang="en-US" altLang="zh-TW" sz="1400" dirty="0">
                  <a:solidFill>
                    <a:srgbClr val="000000"/>
                  </a:solidFill>
                  <a:latin typeface="Arial Black" pitchFamily="34" charset="0"/>
                  <a:ea typeface="HGP創英角ｺﾞｼｯｸUB" pitchFamily="50" charset="-128"/>
                </a:rPr>
                <a:t>MEDICAL FAIR THAILAND</a:t>
              </a:r>
              <a:r>
                <a:rPr lang="zh-TW" altLang="en-US" sz="1400" dirty="0">
                  <a:solidFill>
                    <a:srgbClr val="000000"/>
                  </a:solidFill>
                  <a:latin typeface="Arial Black" pitchFamily="34" charset="0"/>
                  <a:ea typeface="HGP創英角ｺﾞｼｯｸUB" pitchFamily="50" charset="-128"/>
                </a:rPr>
                <a:t>」</a:t>
              </a:r>
            </a:p>
          </p:txBody>
        </p:sp>
      </p:grpSp>
      <p:grpSp>
        <p:nvGrpSpPr>
          <p:cNvPr id="10" name="グループ化 7"/>
          <p:cNvGrpSpPr/>
          <p:nvPr/>
        </p:nvGrpSpPr>
        <p:grpSpPr>
          <a:xfrm>
            <a:off x="5241034" y="1617510"/>
            <a:ext cx="4391916" cy="288032"/>
            <a:chOff x="4803500" y="2113806"/>
            <a:chExt cx="2954133" cy="288032"/>
          </a:xfrm>
        </p:grpSpPr>
        <p:cxnSp>
          <p:nvCxnSpPr>
            <p:cNvPr id="11" name="直線コネクタ 10"/>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2"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各種レポートの公開</a:t>
              </a:r>
            </a:p>
          </p:txBody>
        </p:sp>
      </p:grpSp>
      <p:sp>
        <p:nvSpPr>
          <p:cNvPr id="13" name="正方形/長方形 12"/>
          <p:cNvSpPr/>
          <p:nvPr/>
        </p:nvSpPr>
        <p:spPr>
          <a:xfrm>
            <a:off x="397612" y="2986601"/>
            <a:ext cx="4546931" cy="523220"/>
          </a:xfrm>
          <a:prstGeom prst="rect">
            <a:avLst/>
          </a:prstGeom>
        </p:spPr>
        <p:txBody>
          <a:bodyPr wrap="square">
            <a:spAutoFit/>
          </a:bodyPr>
          <a:lstStyle/>
          <a:p>
            <a:pPr marL="195263" indent="-195263" fontAlgn="ctr">
              <a:buClr>
                <a:srgbClr val="5F8AC3"/>
              </a:buClr>
              <a:buSzPct val="90000"/>
              <a:buFont typeface="Wingdings" panose="05000000000000000000" pitchFamily="2" charset="2"/>
              <a:buChar char="l"/>
            </a:pPr>
            <a:r>
              <a:rPr lang="en-US" altLang="ja-JP" sz="1400" dirty="0"/>
              <a:t>2016</a:t>
            </a:r>
            <a:r>
              <a:rPr lang="ja-JP" altLang="en-US" sz="1400" dirty="0"/>
              <a:t>年</a:t>
            </a:r>
            <a:r>
              <a:rPr lang="en-US" altLang="ja-JP" sz="1400" dirty="0"/>
              <a:t>3</a:t>
            </a:r>
            <a:r>
              <a:rPr lang="ja-JP" altLang="en-US" sz="1400" dirty="0"/>
              <a:t>月に、健康長寿関連の商材、機器、サービスを取り扱う企業を対象とした展示会を主催</a:t>
            </a:r>
          </a:p>
        </p:txBody>
      </p:sp>
      <p:grpSp>
        <p:nvGrpSpPr>
          <p:cNvPr id="14" name="グループ化 7"/>
          <p:cNvGrpSpPr/>
          <p:nvPr/>
        </p:nvGrpSpPr>
        <p:grpSpPr>
          <a:xfrm>
            <a:off x="397612" y="2686459"/>
            <a:ext cx="4555388" cy="288032"/>
            <a:chOff x="4803500" y="2113806"/>
            <a:chExt cx="2954133" cy="288032"/>
          </a:xfrm>
        </p:grpSpPr>
        <p:cxnSp>
          <p:nvCxnSpPr>
            <p:cNvPr id="15" name="直線コネクタ 14"/>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「健康長寿広報展」の開催</a:t>
              </a:r>
              <a:endParaRPr lang="zh-TW" altLang="en-US" sz="1400" dirty="0">
                <a:solidFill>
                  <a:srgbClr val="000000"/>
                </a:solidFill>
                <a:latin typeface="Arial Black" pitchFamily="34" charset="0"/>
                <a:ea typeface="HGP創英角ｺﾞｼｯｸUB" pitchFamily="50" charset="-128"/>
              </a:endParaRPr>
            </a:p>
          </p:txBody>
        </p:sp>
      </p:grpSp>
      <p:sp>
        <p:nvSpPr>
          <p:cNvPr id="17" name="正方形/長方形 16"/>
          <p:cNvSpPr/>
          <p:nvPr/>
        </p:nvSpPr>
        <p:spPr>
          <a:xfrm>
            <a:off x="397612" y="5095874"/>
            <a:ext cx="4555388" cy="1074653"/>
          </a:xfrm>
          <a:prstGeom prst="rect">
            <a:avLst/>
          </a:prstGeom>
        </p:spPr>
        <p:txBody>
          <a:bodyPr wrap="square">
            <a:spAutoFit/>
          </a:bodyPr>
          <a:lstStyle/>
          <a:p>
            <a:pPr marL="195263" indent="-195263" algn="just" fontAlgn="ctr">
              <a:lnSpc>
                <a:spcPct val="114000"/>
              </a:lnSpc>
              <a:spcBef>
                <a:spcPts val="600"/>
              </a:spcBef>
              <a:buClr>
                <a:srgbClr val="5F8AC3"/>
              </a:buClr>
              <a:buSzPct val="90000"/>
              <a:buFont typeface="Wingdings" panose="05000000000000000000" pitchFamily="2" charset="2"/>
              <a:buChar char="l"/>
            </a:pPr>
            <a:r>
              <a:rPr lang="en-US" altLang="ja-JP" sz="1400" dirty="0"/>
              <a:t>2013</a:t>
            </a:r>
            <a:r>
              <a:rPr lang="ja-JP" altLang="en-US" sz="1400" dirty="0"/>
              <a:t>年にはタイの</a:t>
            </a:r>
            <a:r>
              <a:rPr lang="en-US" altLang="ja-JP" sz="1400" dirty="0"/>
              <a:t>3</a:t>
            </a:r>
            <a:r>
              <a:rPr lang="ja-JP" altLang="en-US" sz="1400" dirty="0"/>
              <a:t>大民間病院（サミティベート病院、バンコク病院、バムングラッド病院）の人工透析の医師や責任者など</a:t>
            </a:r>
            <a:r>
              <a:rPr lang="en-US" altLang="ja-JP" sz="1400" dirty="0"/>
              <a:t>5</a:t>
            </a:r>
            <a:r>
              <a:rPr lang="ja-JP" altLang="en-US" sz="1400" dirty="0"/>
              <a:t>名を日本に招聘し、透析メーカーや九州保健福祉大学を訪問した</a:t>
            </a:r>
          </a:p>
        </p:txBody>
      </p:sp>
      <p:grpSp>
        <p:nvGrpSpPr>
          <p:cNvPr id="18" name="グループ化 7"/>
          <p:cNvGrpSpPr/>
          <p:nvPr/>
        </p:nvGrpSpPr>
        <p:grpSpPr>
          <a:xfrm>
            <a:off x="397612" y="4807842"/>
            <a:ext cx="4555388" cy="288032"/>
            <a:chOff x="4803500" y="2113806"/>
            <a:chExt cx="2954133" cy="288032"/>
          </a:xfrm>
        </p:grpSpPr>
        <p:cxnSp>
          <p:nvCxnSpPr>
            <p:cNvPr id="19" name="直線コネクタ 18"/>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0"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タイの医療機関と東九州メディカルバレーの交流を支援</a:t>
              </a:r>
            </a:p>
          </p:txBody>
        </p:sp>
      </p:grpSp>
      <p:sp>
        <p:nvSpPr>
          <p:cNvPr id="21" name="テキスト ボックス 20"/>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t>JETRO</a:t>
            </a:r>
            <a:r>
              <a:rPr lang="ja-JP" altLang="en-US" sz="800" dirty="0"/>
              <a:t> ホームページ、</a:t>
            </a:r>
            <a:r>
              <a:rPr lang="en-US" altLang="ja-JP" sz="800" dirty="0"/>
              <a:t>JETRO</a:t>
            </a:r>
            <a:r>
              <a:rPr lang="ja-JP" altLang="en-US" sz="800" dirty="0"/>
              <a:t>「</a:t>
            </a:r>
            <a:r>
              <a:rPr lang="en-US" altLang="ja-JP" sz="800" dirty="0"/>
              <a:t>JETRO</a:t>
            </a:r>
            <a:r>
              <a:rPr lang="ja-JP" altLang="en-US" sz="800" dirty="0"/>
              <a:t>の医療等　海外展開支援の取り組み」（</a:t>
            </a:r>
            <a:r>
              <a:rPr lang="en-US" altLang="ja-JP" sz="800" dirty="0"/>
              <a:t>2013</a:t>
            </a:r>
            <a:r>
              <a:rPr lang="ja-JP" altLang="en-US" sz="800" dirty="0"/>
              <a:t>年）</a:t>
            </a:r>
            <a:endParaRPr lang="en-US" altLang="ja-JP" sz="800" dirty="0"/>
          </a:p>
        </p:txBody>
      </p:sp>
      <p:sp>
        <p:nvSpPr>
          <p:cNvPr id="22" name="正方形/長方形 21"/>
          <p:cNvSpPr/>
          <p:nvPr/>
        </p:nvSpPr>
        <p:spPr>
          <a:xfrm>
            <a:off x="397612" y="4069478"/>
            <a:ext cx="4555388" cy="307777"/>
          </a:xfrm>
          <a:prstGeom prst="rect">
            <a:avLst/>
          </a:prstGeom>
        </p:spPr>
        <p:txBody>
          <a:bodyPr wrap="square">
            <a:spAutoFit/>
          </a:bodyPr>
          <a:lstStyle/>
          <a:p>
            <a:pPr marL="195263" indent="-195263" fontAlgn="ctr">
              <a:buClr>
                <a:srgbClr val="5F8AC3"/>
              </a:buClr>
              <a:buSzPct val="90000"/>
              <a:buFont typeface="Wingdings" panose="05000000000000000000" pitchFamily="2" charset="2"/>
              <a:buChar char="l"/>
            </a:pPr>
            <a:r>
              <a:rPr lang="ja-JP" altLang="en-US" sz="1400" dirty="0"/>
              <a:t>認証当局の実務責任者との直接の交流を行っている</a:t>
            </a:r>
          </a:p>
        </p:txBody>
      </p:sp>
      <p:grpSp>
        <p:nvGrpSpPr>
          <p:cNvPr id="23" name="グループ化 7"/>
          <p:cNvGrpSpPr/>
          <p:nvPr/>
        </p:nvGrpSpPr>
        <p:grpSpPr>
          <a:xfrm>
            <a:off x="397612" y="3767801"/>
            <a:ext cx="4555388" cy="288032"/>
            <a:chOff x="4803500" y="2113806"/>
            <a:chExt cx="2954133" cy="288032"/>
          </a:xfrm>
        </p:grpSpPr>
        <p:cxnSp>
          <p:nvCxnSpPr>
            <p:cNvPr id="24" name="直線コネクタ 23"/>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5"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企業とともに食品医薬品局を訪問</a:t>
              </a:r>
              <a:endParaRPr lang="zh-TW" altLang="en-US" sz="1400" dirty="0">
                <a:solidFill>
                  <a:srgbClr val="000000"/>
                </a:solidFill>
                <a:latin typeface="Arial Black" pitchFamily="34" charset="0"/>
                <a:ea typeface="HGP創英角ｺﾞｼｯｸUB" pitchFamily="50" charset="-128"/>
              </a:endParaRPr>
            </a:p>
          </p:txBody>
        </p:sp>
      </p:grpSp>
      <p:graphicFrame>
        <p:nvGraphicFramePr>
          <p:cNvPr id="26" name="表 25">
            <a:extLst>
              <a:ext uri="{FF2B5EF4-FFF2-40B4-BE49-F238E27FC236}">
                <a16:creationId xmlns:a16="http://schemas.microsoft.com/office/drawing/2014/main" id="{852EA68B-641C-7066-CC95-977D286573E0}"/>
              </a:ext>
            </a:extLst>
          </p:cNvPr>
          <p:cNvGraphicFramePr>
            <a:graphicFrameLocks noGrp="1"/>
          </p:cNvGraphicFramePr>
          <p:nvPr>
            <p:extLst>
              <p:ext uri="{D42A27DB-BD31-4B8C-83A1-F6EECF244321}">
                <p14:modId xmlns:p14="http://schemas.microsoft.com/office/powerpoint/2010/main" val="3752712903"/>
              </p:ext>
            </p:extLst>
          </p:nvPr>
        </p:nvGraphicFramePr>
        <p:xfrm>
          <a:off x="5241034" y="2060777"/>
          <a:ext cx="4391916" cy="4011557"/>
        </p:xfrm>
        <a:graphic>
          <a:graphicData uri="http://schemas.openxmlformats.org/drawingml/2006/table">
            <a:tbl>
              <a:tblPr firstRow="1" bandRow="1">
                <a:tableStyleId>{5C22544A-7EE6-4342-B048-85BDC9FD1C3A}</a:tableStyleId>
              </a:tblPr>
              <a:tblGrid>
                <a:gridCol w="1877776">
                  <a:extLst>
                    <a:ext uri="{9D8B030D-6E8A-4147-A177-3AD203B41FA5}">
                      <a16:colId xmlns:a16="http://schemas.microsoft.com/office/drawing/2014/main" val="2072303420"/>
                    </a:ext>
                  </a:extLst>
                </a:gridCol>
                <a:gridCol w="457199">
                  <a:extLst>
                    <a:ext uri="{9D8B030D-6E8A-4147-A177-3AD203B41FA5}">
                      <a16:colId xmlns:a16="http://schemas.microsoft.com/office/drawing/2014/main" val="107328310"/>
                    </a:ext>
                  </a:extLst>
                </a:gridCol>
                <a:gridCol w="2056941">
                  <a:extLst>
                    <a:ext uri="{9D8B030D-6E8A-4147-A177-3AD203B41FA5}">
                      <a16:colId xmlns:a16="http://schemas.microsoft.com/office/drawing/2014/main" val="2786543268"/>
                    </a:ext>
                  </a:extLst>
                </a:gridCol>
              </a:tblGrid>
              <a:tr h="325763">
                <a:tc>
                  <a:txBody>
                    <a:bodyPr/>
                    <a:lstStyle/>
                    <a:p>
                      <a:pPr algn="ctr"/>
                      <a:r>
                        <a:rPr kumimoji="1" lang="ja-JP" altLang="en-US" sz="1050" dirty="0"/>
                        <a:t>レポート</a:t>
                      </a:r>
                    </a:p>
                  </a:txBody>
                  <a:tcPr/>
                </a:tc>
                <a:tc>
                  <a:txBody>
                    <a:bodyPr/>
                    <a:lstStyle/>
                    <a:p>
                      <a:pPr algn="ctr"/>
                      <a:r>
                        <a:rPr kumimoji="1" lang="ja-JP" altLang="en-US" sz="1050" dirty="0"/>
                        <a:t>年</a:t>
                      </a:r>
                    </a:p>
                  </a:txBody>
                  <a:tcPr/>
                </a:tc>
                <a:tc>
                  <a:txBody>
                    <a:bodyPr/>
                    <a:lstStyle/>
                    <a:p>
                      <a:pPr algn="ctr"/>
                      <a:r>
                        <a:rPr kumimoji="1" lang="ja-JP" altLang="en-US" sz="1050" dirty="0"/>
                        <a:t>リンク</a:t>
                      </a:r>
                    </a:p>
                  </a:txBody>
                  <a:tcPr/>
                </a:tc>
                <a:extLst>
                  <a:ext uri="{0D108BD9-81ED-4DB2-BD59-A6C34878D82A}">
                    <a16:rowId xmlns:a16="http://schemas.microsoft.com/office/drawing/2014/main" val="3232390988"/>
                  </a:ext>
                </a:extLst>
              </a:tr>
              <a:tr h="515815">
                <a:tc>
                  <a:txBody>
                    <a:bodyPr/>
                    <a:lstStyle/>
                    <a:p>
                      <a:r>
                        <a:rPr lang="ja-JP" altLang="en-US" sz="1100" dirty="0"/>
                        <a:t>介護事業進出に関する制度・規制（タイ）</a:t>
                      </a:r>
                      <a:endParaRPr kumimoji="1" lang="ja-JP" altLang="en-US" sz="1100" dirty="0"/>
                    </a:p>
                  </a:txBody>
                  <a:tcPr/>
                </a:tc>
                <a:tc>
                  <a:txBody>
                    <a:bodyPr/>
                    <a:lstStyle/>
                    <a:p>
                      <a:pPr algn="ctr"/>
                      <a:r>
                        <a:rPr kumimoji="1" lang="en-US" altLang="ja-JP" sz="900" dirty="0"/>
                        <a:t>2015</a:t>
                      </a:r>
                      <a:endParaRPr kumimoji="1" lang="ja-JP" altLang="en-US" sz="900" dirty="0"/>
                    </a:p>
                  </a:txBody>
                  <a:tcPr/>
                </a:tc>
                <a:tc>
                  <a:txBody>
                    <a:bodyPr/>
                    <a:lstStyle/>
                    <a:p>
                      <a:r>
                        <a:rPr kumimoji="1" lang="en-US" altLang="ja-JP" sz="900" dirty="0">
                          <a:hlinkClick r:id="rId2"/>
                        </a:rPr>
                        <a:t>https://www.jetro.go.jp/world/reports/2015/02/2d8237834464cf3f.html</a:t>
                      </a:r>
                      <a:endParaRPr kumimoji="1" lang="en-US" altLang="ja-JP" sz="900" dirty="0"/>
                    </a:p>
                  </a:txBody>
                  <a:tcPr/>
                </a:tc>
                <a:extLst>
                  <a:ext uri="{0D108BD9-81ED-4DB2-BD59-A6C34878D82A}">
                    <a16:rowId xmlns:a16="http://schemas.microsoft.com/office/drawing/2014/main" val="168345761"/>
                  </a:ext>
                </a:extLst>
              </a:tr>
              <a:tr h="515815">
                <a:tc>
                  <a:txBody>
                    <a:bodyPr/>
                    <a:lstStyle/>
                    <a:p>
                      <a:r>
                        <a:rPr lang="ja-JP" altLang="en-US" sz="1100" dirty="0"/>
                        <a:t>主要国・地域の健康長寿関連市場の動向調査</a:t>
                      </a:r>
                      <a:endParaRPr kumimoji="1" lang="ja-JP" altLang="en-US" sz="1100" dirty="0"/>
                    </a:p>
                  </a:txBody>
                  <a:tcPr/>
                </a:tc>
                <a:tc>
                  <a:txBody>
                    <a:bodyPr/>
                    <a:lstStyle/>
                    <a:p>
                      <a:pPr algn="ctr"/>
                      <a:r>
                        <a:rPr kumimoji="1" lang="en-US" altLang="ja-JP" sz="900" dirty="0"/>
                        <a:t>2016</a:t>
                      </a:r>
                      <a:endParaRPr kumimoji="1" lang="ja-JP" altLang="en-US" sz="900" dirty="0"/>
                    </a:p>
                  </a:txBody>
                  <a:tcPr/>
                </a:tc>
                <a:tc>
                  <a:txBody>
                    <a:bodyPr/>
                    <a:lstStyle/>
                    <a:p>
                      <a:r>
                        <a:rPr kumimoji="1" lang="en-US" altLang="ja-JP" sz="900" dirty="0">
                          <a:hlinkClick r:id="rId3"/>
                        </a:rPr>
                        <a:t>https://www.jetro.go.jp/world/reports/2016/02/995ecff75525fbb4.html</a:t>
                      </a:r>
                      <a:endParaRPr kumimoji="1" lang="en-US" altLang="ja-JP" sz="900" dirty="0"/>
                    </a:p>
                  </a:txBody>
                  <a:tcPr/>
                </a:tc>
                <a:extLst>
                  <a:ext uri="{0D108BD9-81ED-4DB2-BD59-A6C34878D82A}">
                    <a16:rowId xmlns:a16="http://schemas.microsoft.com/office/drawing/2014/main" val="1727481416"/>
                  </a:ext>
                </a:extLst>
              </a:tr>
              <a:tr h="515815">
                <a:tc>
                  <a:txBody>
                    <a:bodyPr/>
                    <a:lstStyle/>
                    <a:p>
                      <a:r>
                        <a:rPr lang="ja-JP" altLang="en-US" sz="1100" dirty="0">
                          <a:latin typeface="Arial" panose="020B0604020202020204" pitchFamily="34" charset="0"/>
                          <a:ea typeface="ＭＳ Ｐゴシック" panose="020B0600070205080204" pitchFamily="50" charset="-128"/>
                          <a:cs typeface="Arial" panose="020B0604020202020204" pitchFamily="34" charset="0"/>
                        </a:rPr>
                        <a:t>ヘルスケア・ビジネスの</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ASEAN</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展開</a:t>
                      </a:r>
                      <a:endParaRPr kumimoji="1" lang="ja-JP" altLang="en-US" sz="1100" dirty="0"/>
                    </a:p>
                  </a:txBody>
                  <a:tcPr/>
                </a:tc>
                <a:tc>
                  <a:txBody>
                    <a:bodyPr/>
                    <a:lstStyle/>
                    <a:p>
                      <a:pPr algn="ctr"/>
                      <a:r>
                        <a:rPr kumimoji="1" lang="en-US" altLang="ja-JP" sz="900" dirty="0"/>
                        <a:t>2018</a:t>
                      </a:r>
                      <a:endParaRPr kumimoji="1" lang="ja-JP" altLang="en-US" sz="900" dirty="0"/>
                    </a:p>
                  </a:txBody>
                  <a:tcPr/>
                </a:tc>
                <a:tc>
                  <a:txBody>
                    <a:bodyPr/>
                    <a:lstStyle/>
                    <a:p>
                      <a:r>
                        <a:rPr kumimoji="1" lang="en-US" altLang="ja-JP" sz="900" dirty="0">
                          <a:hlinkClick r:id="rId4"/>
                        </a:rPr>
                        <a:t>https://www.jetro.go.jp/world/reports/2018/02/e999e1cbfd5a7b1f.html</a:t>
                      </a:r>
                      <a:endParaRPr kumimoji="1" lang="en-US" altLang="ja-JP" sz="900" dirty="0"/>
                    </a:p>
                  </a:txBody>
                  <a:tcPr/>
                </a:tc>
                <a:extLst>
                  <a:ext uri="{0D108BD9-81ED-4DB2-BD59-A6C34878D82A}">
                    <a16:rowId xmlns:a16="http://schemas.microsoft.com/office/drawing/2014/main" val="2837852794"/>
                  </a:ext>
                </a:extLst>
              </a:tr>
              <a:tr h="515815">
                <a:tc>
                  <a:txBody>
                    <a:bodyPr/>
                    <a:lstStyle/>
                    <a:p>
                      <a:r>
                        <a:rPr lang="ja-JP" altLang="en-US" sz="1100" dirty="0"/>
                        <a:t>ヘルシーライフスタイル：バンコク版</a:t>
                      </a:r>
                      <a:endParaRPr kumimoji="1" lang="ja-JP" altLang="en-US" sz="1100" dirty="0"/>
                    </a:p>
                  </a:txBody>
                  <a:tcPr/>
                </a:tc>
                <a:tc>
                  <a:txBody>
                    <a:bodyPr/>
                    <a:lstStyle/>
                    <a:p>
                      <a:pPr algn="ctr"/>
                      <a:r>
                        <a:rPr kumimoji="1" lang="en-US" altLang="ja-JP" sz="900" dirty="0"/>
                        <a:t>2021</a:t>
                      </a:r>
                      <a:endParaRPr kumimoji="1" lang="ja-JP" altLang="en-US" sz="900" dirty="0"/>
                    </a:p>
                  </a:txBody>
                  <a:tcPr/>
                </a:tc>
                <a:tc>
                  <a:txBody>
                    <a:bodyPr/>
                    <a:lstStyle/>
                    <a:p>
                      <a:r>
                        <a:rPr kumimoji="1" lang="en-US" altLang="ja-JP" sz="900" dirty="0">
                          <a:hlinkClick r:id="rId5"/>
                        </a:rPr>
                        <a:t>https://www.jetro.go.jp/world/reports/2018/02/29fa266c97bc4316.html</a:t>
                      </a:r>
                      <a:endParaRPr kumimoji="1" lang="en-US" altLang="ja-JP" sz="900" dirty="0"/>
                    </a:p>
                  </a:txBody>
                  <a:tcPr/>
                </a:tc>
                <a:extLst>
                  <a:ext uri="{0D108BD9-81ED-4DB2-BD59-A6C34878D82A}">
                    <a16:rowId xmlns:a16="http://schemas.microsoft.com/office/drawing/2014/main" val="3249854062"/>
                  </a:ext>
                </a:extLst>
              </a:tr>
              <a:tr h="513323">
                <a:tc>
                  <a:txBody>
                    <a:bodyPr/>
                    <a:lstStyle/>
                    <a:p>
                      <a:r>
                        <a:rPr lang="en-US" altLang="ja-JP" sz="1100" dirty="0">
                          <a:latin typeface="Arial" panose="020B0604020202020204" pitchFamily="34" charset="0"/>
                          <a:ea typeface="ＭＳ Ｐゴシック" panose="020B0600070205080204" pitchFamily="50" charset="-128"/>
                          <a:cs typeface="Arial" panose="020B0604020202020204" pitchFamily="34" charset="0"/>
                        </a:rPr>
                        <a:t>ASEAN</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医療機器指令の概要と各国の対応状況調査</a:t>
                      </a:r>
                      <a:endParaRPr kumimoji="1" lang="ja-JP" altLang="en-US" sz="1100" dirty="0"/>
                    </a:p>
                  </a:txBody>
                  <a:tcPr/>
                </a:tc>
                <a:tc>
                  <a:txBody>
                    <a:bodyPr/>
                    <a:lstStyle/>
                    <a:p>
                      <a:pPr algn="ctr"/>
                      <a:r>
                        <a:rPr kumimoji="1" lang="en-US" altLang="ja-JP" sz="900" dirty="0"/>
                        <a:t>2022</a:t>
                      </a:r>
                      <a:endParaRPr kumimoji="1" lang="ja-JP" altLang="en-US" sz="900" dirty="0"/>
                    </a:p>
                  </a:txBody>
                  <a:tcPr/>
                </a:tc>
                <a:tc>
                  <a:txBody>
                    <a:bodyPr/>
                    <a:lstStyle/>
                    <a:p>
                      <a:r>
                        <a:rPr kumimoji="1" lang="en-US" altLang="ja-JP" sz="900" dirty="0">
                          <a:hlinkClick r:id="rId6"/>
                        </a:rPr>
                        <a:t>https://www.jetro.go.jp/biznews/2022/05/f47136a81c52acf6.html</a:t>
                      </a:r>
                      <a:endParaRPr kumimoji="1" lang="en-US" altLang="ja-JP" sz="900" dirty="0"/>
                    </a:p>
                  </a:txBody>
                  <a:tcPr/>
                </a:tc>
                <a:extLst>
                  <a:ext uri="{0D108BD9-81ED-4DB2-BD59-A6C34878D82A}">
                    <a16:rowId xmlns:a16="http://schemas.microsoft.com/office/drawing/2014/main" val="3566026379"/>
                  </a:ext>
                </a:extLst>
              </a:tr>
              <a:tr h="509146">
                <a:tc>
                  <a:txBody>
                    <a:bodyPr/>
                    <a:lstStyle/>
                    <a:p>
                      <a:r>
                        <a:rPr lang="ja-JP" altLang="en-US" sz="1100" dirty="0"/>
                        <a:t>タイにおける医療機器の輸入制度</a:t>
                      </a:r>
                      <a:endParaRPr kumimoji="1" lang="ja-JP" altLang="en-US" sz="1100" dirty="0"/>
                    </a:p>
                  </a:txBody>
                  <a:tcPr/>
                </a:tc>
                <a:tc>
                  <a:txBody>
                    <a:bodyPr/>
                    <a:lstStyle/>
                    <a:p>
                      <a:pPr algn="ctr"/>
                      <a:r>
                        <a:rPr kumimoji="1" lang="en-US" altLang="ja-JP" sz="900" dirty="0"/>
                        <a:t>2022</a:t>
                      </a:r>
                      <a:endParaRPr kumimoji="1" lang="ja-JP" altLang="en-US" sz="900" dirty="0"/>
                    </a:p>
                  </a:txBody>
                  <a:tcPr/>
                </a:tc>
                <a:tc>
                  <a:txBody>
                    <a:bodyPr/>
                    <a:lstStyle/>
                    <a:p>
                      <a:r>
                        <a:rPr kumimoji="1" lang="en-US" altLang="ja-JP" sz="900" dirty="0">
                          <a:hlinkClick r:id="rId7"/>
                        </a:rPr>
                        <a:t>https://www.jetro.go.jp/world/reports/2022/02/8b5fbe81cd77af92.html</a:t>
                      </a:r>
                      <a:endParaRPr kumimoji="1" lang="en-US" altLang="ja-JP" sz="900" dirty="0"/>
                    </a:p>
                  </a:txBody>
                  <a:tcPr/>
                </a:tc>
                <a:extLst>
                  <a:ext uri="{0D108BD9-81ED-4DB2-BD59-A6C34878D82A}">
                    <a16:rowId xmlns:a16="http://schemas.microsoft.com/office/drawing/2014/main" val="2087171345"/>
                  </a:ext>
                </a:extLst>
              </a:tr>
              <a:tr h="600065">
                <a:tc>
                  <a:txBody>
                    <a:bodyPr/>
                    <a:lstStyle/>
                    <a:p>
                      <a:r>
                        <a:rPr lang="ja-JP" altLang="en-US" sz="1100" dirty="0"/>
                        <a:t>タイ・ヘルスケア産業調査 </a:t>
                      </a:r>
                      <a:endParaRPr kumimoji="1" lang="ja-JP" altLang="en-US" sz="1100" dirty="0"/>
                    </a:p>
                  </a:txBody>
                  <a:tcPr/>
                </a:tc>
                <a:tc>
                  <a:txBody>
                    <a:bodyPr/>
                    <a:lstStyle/>
                    <a:p>
                      <a:pPr algn="ctr"/>
                      <a:r>
                        <a:rPr kumimoji="1" lang="en-US" altLang="ja-JP" sz="900" dirty="0"/>
                        <a:t>2024</a:t>
                      </a:r>
                      <a:endParaRPr kumimoji="1" lang="ja-JP" altLang="en-US" sz="900" dirty="0"/>
                    </a:p>
                  </a:txBody>
                  <a:tcPr/>
                </a:tc>
                <a:tc>
                  <a:txBody>
                    <a:bodyPr/>
                    <a:lstStyle/>
                    <a:p>
                      <a:r>
                        <a:rPr kumimoji="1" lang="en-US" altLang="ja-JP" sz="900" dirty="0">
                          <a:hlinkClick r:id="rId8"/>
                        </a:rPr>
                        <a:t>https://www.jetro.go.jp/ext_images/_Reports/02/2024/103d20489d76be78/202403.pdf</a:t>
                      </a:r>
                      <a:r>
                        <a:rPr kumimoji="1" lang="ja-JP" altLang="en-US" sz="900" dirty="0"/>
                        <a:t>　</a:t>
                      </a:r>
                      <a:endParaRPr kumimoji="1" lang="en-US" altLang="ja-JP" sz="900" dirty="0"/>
                    </a:p>
                  </a:txBody>
                  <a:tcPr/>
                </a:tc>
                <a:extLst>
                  <a:ext uri="{0D108BD9-81ED-4DB2-BD59-A6C34878D82A}">
                    <a16:rowId xmlns:a16="http://schemas.microsoft.com/office/drawing/2014/main" val="902368540"/>
                  </a:ext>
                </a:extLst>
              </a:tr>
            </a:tbl>
          </a:graphicData>
        </a:graphic>
      </p:graphicFrame>
    </p:spTree>
    <p:extLst>
      <p:ext uri="{BB962C8B-B14F-4D97-AF65-F5344CB8AC3E}">
        <p14:creationId xmlns:p14="http://schemas.microsoft.com/office/powerpoint/2010/main" val="10989059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p:cNvGraphicFramePr>
            <a:graphicFrameLocks/>
          </p:cNvGraphicFramePr>
          <p:nvPr>
            <p:custDataLst>
              <p:tags r:id="rId1"/>
            </p:custDataLst>
            <p:extLst>
              <p:ext uri="{D42A27DB-BD31-4B8C-83A1-F6EECF244321}">
                <p14:modId xmlns:p14="http://schemas.microsoft.com/office/powerpoint/2010/main" val="45600213"/>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5" imgW="360" imgH="360" progId="TCLayout.ActiveDocument.1">
                  <p:embed/>
                </p:oleObj>
              </mc:Choice>
              <mc:Fallback>
                <p:oleObj name="think-cellスライド" r:id="rId5" imgW="360" imgH="360" progId="TCLayout.ActiveDocument.1">
                  <p:embed/>
                  <p:pic>
                    <p:nvPicPr>
                      <p:cNvPr id="7" name="Object 6"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 name="Rectangle 3"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marL="0" marR="0" lvl="0" indent="0" algn="ctr" defTabSz="914400" rtl="0" eaLnBrk="1" fontAlgn="ctr"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en-US" altLang="ja-JP" sz="1400" noProof="1"/>
              <a:t>タイ</a:t>
            </a:r>
            <a:r>
              <a:rPr lang="ja-JP" altLang="en-US" sz="1400" noProof="1"/>
              <a:t>／一般</a:t>
            </a:r>
            <a:r>
              <a:rPr lang="en-US" altLang="ja-JP" sz="1400" noProof="1"/>
              <a:t>概況</a:t>
            </a:r>
            <a:r>
              <a:rPr lang="ja-JP" altLang="en-US" sz="1400" noProof="1"/>
              <a:t>／</a:t>
            </a:r>
            <a:r>
              <a:rPr lang="en-US" altLang="ja-JP" sz="1400" noProof="1"/>
              <a:t>経済</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sz="2000" noProof="1"/>
              <a:t>耐久消費財購入指数</a:t>
            </a:r>
            <a:endParaRPr lang="ja-JP" altLang="en-US" sz="2000" noProof="1"/>
          </a:p>
        </p:txBody>
      </p:sp>
      <p:sp>
        <p:nvSpPr>
          <p:cNvPr id="33" name="テキスト ボックス 32"/>
          <p:cNvSpPr txBox="1"/>
          <p:nvPr/>
        </p:nvSpPr>
        <p:spPr>
          <a:xfrm>
            <a:off x="200472" y="1124744"/>
            <a:ext cx="9505056" cy="216662"/>
          </a:xfrm>
          <a:prstGeom prst="rect">
            <a:avLst/>
          </a:prstGeom>
          <a:noFill/>
        </p:spPr>
        <p:txBody>
          <a:bodyPr wrap="square" lIns="0" tIns="0" rIns="0" bIns="0" rtlCol="0">
            <a:spAutoFit/>
          </a:bodyPr>
          <a:lstStyle/>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lang="en-US" altLang="ja-JP"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2020年</a:t>
            </a:r>
            <a:r>
              <a:rPr lang="ja-JP" altLang="en-US"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には</a:t>
            </a:r>
            <a:r>
              <a:rPr lang="en-US" altLang="ja-JP"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a:t>
            </a:r>
            <a:r>
              <a:rPr lang="ja-JP" altLang="en-US"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新型コロナウイルス感染症の拡大などにより、</a:t>
            </a:r>
            <a:r>
              <a:rPr lang="en-US" altLang="ja-JP"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タイの耐久消費財の小売消費は-10.2</a:t>
            </a:r>
            <a:r>
              <a:rPr lang="ja-JP" altLang="en-US"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まで</a:t>
            </a:r>
            <a:r>
              <a:rPr lang="en-US" altLang="ja-JP"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減少した。</a:t>
            </a:r>
            <a:endParaRPr lang="en-US"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4" name="Chart 13">
            <a:extLst>
              <a:ext uri="{FF2B5EF4-FFF2-40B4-BE49-F238E27FC236}">
                <a16:creationId xmlns:a16="http://schemas.microsoft.com/office/drawing/2014/main" id="{F3FBA01D-56B9-9AED-08AC-C4D5DCED5DFF}"/>
              </a:ext>
            </a:extLst>
          </p:cNvPr>
          <p:cNvGraphicFramePr/>
          <p:nvPr>
            <p:extLst>
              <p:ext uri="{D42A27DB-BD31-4B8C-83A1-F6EECF244321}">
                <p14:modId xmlns:p14="http://schemas.microsoft.com/office/powerpoint/2010/main" val="4175307251"/>
              </p:ext>
            </p:extLst>
          </p:nvPr>
        </p:nvGraphicFramePr>
        <p:xfrm>
          <a:off x="200025" y="2111197"/>
          <a:ext cx="4752974" cy="3838082"/>
        </p:xfrm>
        <a:graphic>
          <a:graphicData uri="http://schemas.openxmlformats.org/drawingml/2006/chart">
            <c:chart xmlns:c="http://schemas.openxmlformats.org/drawingml/2006/chart" xmlns:r="http://schemas.openxmlformats.org/officeDocument/2006/relationships" r:id="rId7"/>
          </a:graphicData>
        </a:graphic>
      </p:graphicFrame>
      <p:grpSp>
        <p:nvGrpSpPr>
          <p:cNvPr id="17" name="グループ化 7">
            <a:extLst>
              <a:ext uri="{FF2B5EF4-FFF2-40B4-BE49-F238E27FC236}">
                <a16:creationId xmlns:a16="http://schemas.microsoft.com/office/drawing/2014/main" id="{BAAC695B-49BA-7CD6-3786-278A1106CB12}"/>
              </a:ext>
            </a:extLst>
          </p:cNvPr>
          <p:cNvGrpSpPr/>
          <p:nvPr/>
        </p:nvGrpSpPr>
        <p:grpSpPr>
          <a:xfrm>
            <a:off x="200471" y="1657350"/>
            <a:ext cx="4536507" cy="287338"/>
            <a:chOff x="4803500" y="2113806"/>
            <a:chExt cx="2954133" cy="288032"/>
          </a:xfrm>
        </p:grpSpPr>
        <p:cxnSp>
          <p:nvCxnSpPr>
            <p:cNvPr id="18" name="直線コネクタ 38">
              <a:extLst>
                <a:ext uri="{FF2B5EF4-FFF2-40B4-BE49-F238E27FC236}">
                  <a16:creationId xmlns:a16="http://schemas.microsoft.com/office/drawing/2014/main" id="{B851460E-A16B-CB80-34D1-93E4A0EA2C66}"/>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9" name="Rectangle 6">
              <a:extLst>
                <a:ext uri="{FF2B5EF4-FFF2-40B4-BE49-F238E27FC236}">
                  <a16:creationId xmlns:a16="http://schemas.microsoft.com/office/drawing/2014/main" id="{825233EB-EAC3-2186-21CA-CB11B187C206}"/>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耐久消費</a:t>
              </a:r>
              <a:r>
                <a:rPr lang="ja-JP" altLang="en-US" sz="1400" noProof="1">
                  <a:solidFill>
                    <a:srgbClr val="000000"/>
                  </a:solidFill>
                  <a:latin typeface="Arial Black" pitchFamily="34" charset="0"/>
                  <a:ea typeface="HGP創英角ｺﾞｼｯｸUB" pitchFamily="50" charset="-128"/>
                </a:rPr>
                <a:t>財</a:t>
              </a:r>
              <a:r>
                <a:rPr lang="en-US" altLang="ja-JP" sz="1400" noProof="1">
                  <a:solidFill>
                    <a:srgbClr val="000000"/>
                  </a:solidFill>
                  <a:latin typeface="Arial Black" pitchFamily="34" charset="0"/>
                  <a:ea typeface="HGP創英角ｺﾞｼｯｸUB" pitchFamily="50" charset="-128"/>
                </a:rPr>
                <a:t>の小売成長率</a:t>
              </a:r>
              <a:r>
                <a:rPr lang="ja-JP" altLang="en-US" sz="1400" noProof="1">
                  <a:solidFill>
                    <a:srgbClr val="000000"/>
                  </a:solidFill>
                  <a:latin typeface="Arial Black" pitchFamily="34" charset="0"/>
                  <a:ea typeface="HGP創英角ｺﾞｼｯｸUB" pitchFamily="50" charset="-128"/>
                </a:rPr>
                <a:t> （</a:t>
              </a:r>
              <a:r>
                <a:rPr lang="en-US" altLang="ja-JP" sz="1400" noProof="1">
                  <a:solidFill>
                    <a:srgbClr val="000000"/>
                  </a:solidFill>
                  <a:latin typeface="Arial Black" pitchFamily="34" charset="0"/>
                  <a:ea typeface="HGP創英角ｺﾞｼｯｸUB" pitchFamily="50" charset="-128"/>
                </a:rPr>
                <a:t>2012-2023年</a:t>
              </a:r>
              <a:r>
                <a:rPr lang="ja-JP" altLang="en-US" sz="1400" noProof="1">
                  <a:solidFill>
                    <a:srgbClr val="000000"/>
                  </a:solidFill>
                  <a:latin typeface="Arial Black" pitchFamily="34" charset="0"/>
                  <a:ea typeface="HGP創英角ｺﾞｼｯｸUB" pitchFamily="50" charset="-128"/>
                </a:rPr>
                <a:t>）</a:t>
              </a:r>
            </a:p>
          </p:txBody>
        </p:sp>
      </p:grpSp>
      <p:sp>
        <p:nvSpPr>
          <p:cNvPr id="25" name="テキスト ボックス 74">
            <a:extLst>
              <a:ext uri="{FF2B5EF4-FFF2-40B4-BE49-F238E27FC236}">
                <a16:creationId xmlns:a16="http://schemas.microsoft.com/office/drawing/2014/main" id="{26CED7AE-585E-D0F4-F5CA-D182E37FD374}"/>
              </a:ext>
            </a:extLst>
          </p:cNvPr>
          <p:cNvSpPr txBox="1"/>
          <p:nvPr/>
        </p:nvSpPr>
        <p:spPr>
          <a:xfrm>
            <a:off x="208892" y="6575054"/>
            <a:ext cx="6400800"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mj-lt"/>
                <a:ea typeface="ＭＳ Ｐゴシック" panose="020B0600070205080204" pitchFamily="50" charset="-128"/>
                <a:cs typeface="Arial" panose="020B0604020202020204" pitchFamily="34" charset="0"/>
              </a:rPr>
              <a:t>（出所）タイ中央銀行（</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p>
        </p:txBody>
      </p:sp>
      <p:graphicFrame>
        <p:nvGraphicFramePr>
          <p:cNvPr id="2" name="Chart 1">
            <a:extLst>
              <a:ext uri="{FF2B5EF4-FFF2-40B4-BE49-F238E27FC236}">
                <a16:creationId xmlns:a16="http://schemas.microsoft.com/office/drawing/2014/main" id="{4818B4FC-74CD-8464-43A9-5083BD304F98}"/>
              </a:ext>
            </a:extLst>
          </p:cNvPr>
          <p:cNvGraphicFramePr/>
          <p:nvPr>
            <p:extLst>
              <p:ext uri="{D42A27DB-BD31-4B8C-83A1-F6EECF244321}">
                <p14:modId xmlns:p14="http://schemas.microsoft.com/office/powerpoint/2010/main" val="555760922"/>
              </p:ext>
            </p:extLst>
          </p:nvPr>
        </p:nvGraphicFramePr>
        <p:xfrm>
          <a:off x="4952998" y="2111197"/>
          <a:ext cx="4752974" cy="4032748"/>
        </p:xfrm>
        <a:graphic>
          <a:graphicData uri="http://schemas.openxmlformats.org/drawingml/2006/chart">
            <c:chart xmlns:c="http://schemas.openxmlformats.org/drawingml/2006/chart" xmlns:r="http://schemas.openxmlformats.org/officeDocument/2006/relationships" r:id="rId8"/>
          </a:graphicData>
        </a:graphic>
      </p:graphicFrame>
      <p:grpSp>
        <p:nvGrpSpPr>
          <p:cNvPr id="3" name="グループ化 7">
            <a:extLst>
              <a:ext uri="{FF2B5EF4-FFF2-40B4-BE49-F238E27FC236}">
                <a16:creationId xmlns:a16="http://schemas.microsoft.com/office/drawing/2014/main" id="{35EAD834-3C0F-D635-C4CA-6D41A60556E2}"/>
              </a:ext>
            </a:extLst>
          </p:cNvPr>
          <p:cNvGrpSpPr/>
          <p:nvPr/>
        </p:nvGrpSpPr>
        <p:grpSpPr>
          <a:xfrm>
            <a:off x="5061231" y="1657350"/>
            <a:ext cx="4536507" cy="287338"/>
            <a:chOff x="4803500" y="2113806"/>
            <a:chExt cx="2954133" cy="288032"/>
          </a:xfrm>
        </p:grpSpPr>
        <p:cxnSp>
          <p:nvCxnSpPr>
            <p:cNvPr id="8" name="直線コネクタ 38">
              <a:extLst>
                <a:ext uri="{FF2B5EF4-FFF2-40B4-BE49-F238E27FC236}">
                  <a16:creationId xmlns:a16="http://schemas.microsoft.com/office/drawing/2014/main" id="{D8141B4E-AA34-CB6C-1AAC-E8898C088446}"/>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 name="Rectangle 6">
              <a:extLst>
                <a:ext uri="{FF2B5EF4-FFF2-40B4-BE49-F238E27FC236}">
                  <a16:creationId xmlns:a16="http://schemas.microsoft.com/office/drawing/2014/main" id="{B0403E26-6112-C224-AE72-DD885200B4F0}"/>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耐久消費</a:t>
              </a:r>
              <a:r>
                <a:rPr lang="ja-JP" altLang="en-US" sz="1400" noProof="1">
                  <a:solidFill>
                    <a:srgbClr val="000000"/>
                  </a:solidFill>
                  <a:latin typeface="Arial Black" pitchFamily="34" charset="0"/>
                  <a:ea typeface="HGP創英角ｺﾞｼｯｸUB" pitchFamily="50" charset="-128"/>
                </a:rPr>
                <a:t>財購入</a:t>
              </a:r>
              <a:r>
                <a:rPr lang="en-US" altLang="ja-JP" sz="1400" noProof="1">
                  <a:solidFill>
                    <a:srgbClr val="000000"/>
                  </a:solidFill>
                  <a:latin typeface="Arial Black" pitchFamily="34" charset="0"/>
                  <a:ea typeface="HGP創英角ｺﾞｼｯｸUB" pitchFamily="50" charset="-128"/>
                </a:rPr>
                <a:t>指数 2025</a:t>
              </a:r>
              <a:endParaRPr lang="ja-JP" altLang="en-US" sz="1400" noProof="1">
                <a:solidFill>
                  <a:srgbClr val="000000"/>
                </a:solidFill>
                <a:latin typeface="Arial Black" pitchFamily="34" charset="0"/>
                <a:ea typeface="HGP創英角ｺﾞｼｯｸUB" pitchFamily="50" charset="-128"/>
              </a:endParaRPr>
            </a:p>
          </p:txBody>
        </p:sp>
      </p:grpSp>
    </p:spTree>
    <p:extLst>
      <p:ext uri="{BB962C8B-B14F-4D97-AF65-F5344CB8AC3E}">
        <p14:creationId xmlns:p14="http://schemas.microsoft.com/office/powerpoint/2010/main" val="349043198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ACDE351D-0B7F-46E2-9987-37B64C5CCF4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6" name="Object 5" hidden="1">
                        <a:extLst>
                          <a:ext uri="{FF2B5EF4-FFF2-40B4-BE49-F238E27FC236}">
                            <a16:creationId xmlns:a16="http://schemas.microsoft.com/office/drawing/2014/main" id="{ACDE351D-0B7F-46E2-9987-37B64C5CCF4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1040" name="角丸四角形 1039"/>
          <p:cNvSpPr/>
          <p:nvPr/>
        </p:nvSpPr>
        <p:spPr>
          <a:xfrm>
            <a:off x="529120" y="4582818"/>
            <a:ext cx="576064" cy="648072"/>
          </a:xfrm>
          <a:prstGeom prst="roundRect">
            <a:avLst>
              <a:gd name="adj" fmla="val 6085"/>
            </a:avLst>
          </a:prstGeom>
          <a:solidFill>
            <a:srgbClr val="BAE4D9"/>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4" name="角丸四角形 93"/>
          <p:cNvSpPr/>
          <p:nvPr/>
        </p:nvSpPr>
        <p:spPr>
          <a:xfrm>
            <a:off x="1753256" y="4582818"/>
            <a:ext cx="576064" cy="648072"/>
          </a:xfrm>
          <a:prstGeom prst="roundRect">
            <a:avLst>
              <a:gd name="adj" fmla="val 6085"/>
            </a:avLst>
          </a:prstGeom>
          <a:solidFill>
            <a:srgbClr val="CCDAEC"/>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タイ／一般概況／規制</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外国投資法（外国人事業法）</a:t>
            </a:r>
          </a:p>
        </p:txBody>
      </p:sp>
      <p:sp>
        <p:nvSpPr>
          <p:cNvPr id="4" name="テキスト ボックス 3"/>
          <p:cNvSpPr txBox="1"/>
          <p:nvPr/>
        </p:nvSpPr>
        <p:spPr>
          <a:xfrm>
            <a:off x="200472" y="1093393"/>
            <a:ext cx="9505056" cy="2540183"/>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200" dirty="0">
                <a:latin typeface="Arial" panose="020B0604020202020204" pitchFamily="34" charset="0"/>
                <a:ea typeface="ＭＳ Ｐゴシック" panose="020B0600070205080204" pitchFamily="50" charset="-128"/>
                <a:cs typeface="Arial" panose="020B0604020202020204" pitchFamily="34" charset="0"/>
              </a:rPr>
              <a:t>1999</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年に制定された外国企業法 （</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FBA</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は、企業活動を</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つのリストに分類し、様々な制限を課している。外国人の最低資本金は、一般的には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万バーツ、リスト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またはリスト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に該当する者は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万バーツとされている。</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外国人事業法に基づき、規制業種を</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種類</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43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業種に分け、それらの業種への外国企業（外国資本</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50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％以上）の参入が禁止・規制されている。</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t>すなわち、外国企業に よる事業の運営が厳格に禁止されている</a:t>
            </a:r>
            <a:r>
              <a:rPr lang="en-US" altLang="ja-JP" sz="1200" dirty="0"/>
              <a:t>9</a:t>
            </a:r>
            <a:r>
              <a:rPr lang="ja-JP" altLang="en-US" sz="1200" dirty="0"/>
              <a:t>業種（農業や仏像製造、土地売買等）、国家の安全等の ために外国企業による事業の運営が原則として禁止されている</a:t>
            </a:r>
            <a:r>
              <a:rPr lang="en-US" altLang="ja-JP" sz="1200" dirty="0"/>
              <a:t>13</a:t>
            </a:r>
            <a:r>
              <a:rPr lang="ja-JP" altLang="en-US" sz="1200" dirty="0"/>
              <a:t>業種（運送業や鉱業、銃器の製 造等）、タイ企業の競争力が不十分であるために外国企業による事業の運営が原則として禁止され ている</a:t>
            </a:r>
            <a:r>
              <a:rPr lang="en-US" altLang="ja-JP" sz="1200" dirty="0"/>
              <a:t>21</a:t>
            </a:r>
            <a:r>
              <a:rPr lang="ja-JP" altLang="en-US" sz="1200" dirty="0"/>
              <a:t>業種（水産業やサービス業等）である。</a:t>
            </a:r>
            <a:endParaRPr lang="en-US" altLang="ja-JP" sz="1200" dirty="0"/>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t>これらの</a:t>
            </a:r>
            <a:r>
              <a:rPr lang="en-US" altLang="ja-JP" sz="1200" dirty="0"/>
              <a:t>43</a:t>
            </a:r>
            <a:r>
              <a:rPr lang="ja-JP" altLang="en-US" sz="1200" dirty="0"/>
              <a:t>業種以外の業種（例えば、製造業等）にかかる事業に ついては外国人事業許可を取得することなく営むことが可能であり、医薬品・医療機器関係の業種は</a:t>
            </a:r>
            <a:r>
              <a:rPr lang="en-US" altLang="ja-JP" sz="1200" dirty="0"/>
              <a:t>43</a:t>
            </a:r>
            <a:r>
              <a:rPr lang="ja-JP" altLang="en-US" sz="1200" dirty="0"/>
              <a:t>業種には列記されていない。 </a:t>
            </a:r>
            <a:endParaRPr lang="en-US" altLang="ja-JP" sz="1200" dirty="0"/>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t>しかし、外国企業による事業の運営が原則として禁止されている</a:t>
            </a:r>
            <a:r>
              <a:rPr lang="en-US" altLang="ja-JP" sz="1200" dirty="0"/>
              <a:t>21</a:t>
            </a:r>
            <a:r>
              <a:rPr lang="ja-JP" altLang="en-US" sz="1200" dirty="0"/>
              <a:t>業種には「その他のサービス業」が含まれており、相当な範囲の事業が「サービス業」に該当すると判断される可能性があり、この場合には、外国人事業許可が必要となるので、留意が必要である（例えば、一般的に製造業に分類される事業であっ ても、オーダーメイドのような受注製造型の製造業は委託加工を行う「サービス業」に該当し、 また、販売後のメンテナンス等のサービスを行うことも「サービス業」に該当する可能性がある）。</a:t>
            </a:r>
            <a:endParaRPr lang="en-US" altLang="ja-JP" sz="1200" dirty="0"/>
          </a:p>
        </p:txBody>
      </p:sp>
      <p:grpSp>
        <p:nvGrpSpPr>
          <p:cNvPr id="5" name="Group 5"/>
          <p:cNvGrpSpPr>
            <a:grpSpLocks noChangeAspect="1"/>
          </p:cNvGrpSpPr>
          <p:nvPr/>
        </p:nvGrpSpPr>
        <p:grpSpPr bwMode="auto">
          <a:xfrm>
            <a:off x="961168" y="4354600"/>
            <a:ext cx="917575" cy="1109662"/>
            <a:chOff x="669" y="1659"/>
            <a:chExt cx="578" cy="699"/>
          </a:xfrm>
        </p:grpSpPr>
        <p:sp>
          <p:nvSpPr>
            <p:cNvPr id="7" name="Freeform 6"/>
            <p:cNvSpPr>
              <a:spLocks/>
            </p:cNvSpPr>
            <p:nvPr/>
          </p:nvSpPr>
          <p:spPr bwMode="auto">
            <a:xfrm>
              <a:off x="966" y="1659"/>
              <a:ext cx="281" cy="699"/>
            </a:xfrm>
            <a:custGeom>
              <a:avLst/>
              <a:gdLst>
                <a:gd name="T0" fmla="*/ 0 w 281"/>
                <a:gd name="T1" fmla="*/ 0 h 699"/>
                <a:gd name="T2" fmla="*/ 0 w 281"/>
                <a:gd name="T3" fmla="*/ 567 h 699"/>
                <a:gd name="T4" fmla="*/ 85 w 281"/>
                <a:gd name="T5" fmla="*/ 567 h 699"/>
                <a:gd name="T6" fmla="*/ 85 w 281"/>
                <a:gd name="T7" fmla="*/ 699 h 699"/>
                <a:gd name="T8" fmla="*/ 281 w 281"/>
                <a:gd name="T9" fmla="*/ 699 h 699"/>
                <a:gd name="T10" fmla="*/ 281 w 281"/>
                <a:gd name="T11" fmla="*/ 0 h 699"/>
                <a:gd name="T12" fmla="*/ 0 w 281"/>
                <a:gd name="T13" fmla="*/ 0 h 699"/>
              </a:gdLst>
              <a:ahLst/>
              <a:cxnLst>
                <a:cxn ang="0">
                  <a:pos x="T0" y="T1"/>
                </a:cxn>
                <a:cxn ang="0">
                  <a:pos x="T2" y="T3"/>
                </a:cxn>
                <a:cxn ang="0">
                  <a:pos x="T4" y="T5"/>
                </a:cxn>
                <a:cxn ang="0">
                  <a:pos x="T6" y="T7"/>
                </a:cxn>
                <a:cxn ang="0">
                  <a:pos x="T8" y="T9"/>
                </a:cxn>
                <a:cxn ang="0">
                  <a:pos x="T10" y="T11"/>
                </a:cxn>
                <a:cxn ang="0">
                  <a:pos x="T12" y="T13"/>
                </a:cxn>
              </a:cxnLst>
              <a:rect l="0" t="0" r="r" b="b"/>
              <a:pathLst>
                <a:path w="281" h="699">
                  <a:moveTo>
                    <a:pt x="0" y="0"/>
                  </a:moveTo>
                  <a:lnTo>
                    <a:pt x="0" y="567"/>
                  </a:lnTo>
                  <a:lnTo>
                    <a:pt x="85" y="567"/>
                  </a:lnTo>
                  <a:lnTo>
                    <a:pt x="85" y="699"/>
                  </a:lnTo>
                  <a:lnTo>
                    <a:pt x="281" y="699"/>
                  </a:lnTo>
                  <a:lnTo>
                    <a:pt x="281" y="0"/>
                  </a:lnTo>
                  <a:lnTo>
                    <a:pt x="0" y="0"/>
                  </a:lnTo>
                  <a:close/>
                </a:path>
              </a:pathLst>
            </a:custGeom>
            <a:solidFill>
              <a:srgbClr val="83A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Freeform 7"/>
            <p:cNvSpPr>
              <a:spLocks/>
            </p:cNvSpPr>
            <p:nvPr/>
          </p:nvSpPr>
          <p:spPr bwMode="auto">
            <a:xfrm>
              <a:off x="669" y="1659"/>
              <a:ext cx="297" cy="699"/>
            </a:xfrm>
            <a:custGeom>
              <a:avLst/>
              <a:gdLst>
                <a:gd name="T0" fmla="*/ 0 w 297"/>
                <a:gd name="T1" fmla="*/ 0 h 699"/>
                <a:gd name="T2" fmla="*/ 0 w 297"/>
                <a:gd name="T3" fmla="*/ 699 h 699"/>
                <a:gd name="T4" fmla="*/ 193 w 297"/>
                <a:gd name="T5" fmla="*/ 699 h 699"/>
                <a:gd name="T6" fmla="*/ 193 w 297"/>
                <a:gd name="T7" fmla="*/ 567 h 699"/>
                <a:gd name="T8" fmla="*/ 297 w 297"/>
                <a:gd name="T9" fmla="*/ 567 h 699"/>
                <a:gd name="T10" fmla="*/ 297 w 297"/>
                <a:gd name="T11" fmla="*/ 0 h 699"/>
                <a:gd name="T12" fmla="*/ 0 w 297"/>
                <a:gd name="T13" fmla="*/ 0 h 699"/>
              </a:gdLst>
              <a:ahLst/>
              <a:cxnLst>
                <a:cxn ang="0">
                  <a:pos x="T0" y="T1"/>
                </a:cxn>
                <a:cxn ang="0">
                  <a:pos x="T2" y="T3"/>
                </a:cxn>
                <a:cxn ang="0">
                  <a:pos x="T4" y="T5"/>
                </a:cxn>
                <a:cxn ang="0">
                  <a:pos x="T6" y="T7"/>
                </a:cxn>
                <a:cxn ang="0">
                  <a:pos x="T8" y="T9"/>
                </a:cxn>
                <a:cxn ang="0">
                  <a:pos x="T10" y="T11"/>
                </a:cxn>
                <a:cxn ang="0">
                  <a:pos x="T12" y="T13"/>
                </a:cxn>
              </a:cxnLst>
              <a:rect l="0" t="0" r="r" b="b"/>
              <a:pathLst>
                <a:path w="297" h="699">
                  <a:moveTo>
                    <a:pt x="0" y="0"/>
                  </a:moveTo>
                  <a:lnTo>
                    <a:pt x="0" y="699"/>
                  </a:lnTo>
                  <a:lnTo>
                    <a:pt x="193" y="699"/>
                  </a:lnTo>
                  <a:lnTo>
                    <a:pt x="193" y="567"/>
                  </a:lnTo>
                  <a:lnTo>
                    <a:pt x="297" y="567"/>
                  </a:lnTo>
                  <a:lnTo>
                    <a:pt x="297" y="0"/>
                  </a:lnTo>
                  <a:lnTo>
                    <a:pt x="0" y="0"/>
                  </a:lnTo>
                  <a:close/>
                </a:path>
              </a:pathLst>
            </a:custGeom>
            <a:solidFill>
              <a:srgbClr val="5C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 name="Rectangle 8"/>
            <p:cNvSpPr>
              <a:spLocks noChangeArrowheads="1"/>
            </p:cNvSpPr>
            <p:nvPr/>
          </p:nvSpPr>
          <p:spPr bwMode="auto">
            <a:xfrm>
              <a:off x="723" y="1713"/>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Rectangle 9"/>
            <p:cNvSpPr>
              <a:spLocks noChangeArrowheads="1"/>
            </p:cNvSpPr>
            <p:nvPr/>
          </p:nvSpPr>
          <p:spPr bwMode="auto">
            <a:xfrm>
              <a:off x="827" y="1713"/>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 name="Rectangle 10"/>
            <p:cNvSpPr>
              <a:spLocks noChangeArrowheads="1"/>
            </p:cNvSpPr>
            <p:nvPr/>
          </p:nvSpPr>
          <p:spPr bwMode="auto">
            <a:xfrm>
              <a:off x="928" y="1713"/>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 name="Rectangle 11"/>
            <p:cNvSpPr>
              <a:spLocks noChangeArrowheads="1"/>
            </p:cNvSpPr>
            <p:nvPr/>
          </p:nvSpPr>
          <p:spPr bwMode="auto">
            <a:xfrm>
              <a:off x="1032" y="1713"/>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Rectangle 12"/>
            <p:cNvSpPr>
              <a:spLocks noChangeArrowheads="1"/>
            </p:cNvSpPr>
            <p:nvPr/>
          </p:nvSpPr>
          <p:spPr bwMode="auto">
            <a:xfrm>
              <a:off x="1134" y="1713"/>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 name="Rectangle 13"/>
            <p:cNvSpPr>
              <a:spLocks noChangeArrowheads="1"/>
            </p:cNvSpPr>
            <p:nvPr/>
          </p:nvSpPr>
          <p:spPr bwMode="auto">
            <a:xfrm>
              <a:off x="723" y="1815"/>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 name="Rectangle 14"/>
            <p:cNvSpPr>
              <a:spLocks noChangeArrowheads="1"/>
            </p:cNvSpPr>
            <p:nvPr/>
          </p:nvSpPr>
          <p:spPr bwMode="auto">
            <a:xfrm>
              <a:off x="827" y="1815"/>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 name="Rectangle 15"/>
            <p:cNvSpPr>
              <a:spLocks noChangeArrowheads="1"/>
            </p:cNvSpPr>
            <p:nvPr/>
          </p:nvSpPr>
          <p:spPr bwMode="auto">
            <a:xfrm>
              <a:off x="928" y="1815"/>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Rectangle 16"/>
            <p:cNvSpPr>
              <a:spLocks noChangeArrowheads="1"/>
            </p:cNvSpPr>
            <p:nvPr/>
          </p:nvSpPr>
          <p:spPr bwMode="auto">
            <a:xfrm>
              <a:off x="1032" y="1815"/>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Rectangle 17"/>
            <p:cNvSpPr>
              <a:spLocks noChangeArrowheads="1"/>
            </p:cNvSpPr>
            <p:nvPr/>
          </p:nvSpPr>
          <p:spPr bwMode="auto">
            <a:xfrm>
              <a:off x="1134" y="1815"/>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Rectangle 18"/>
            <p:cNvSpPr>
              <a:spLocks noChangeArrowheads="1"/>
            </p:cNvSpPr>
            <p:nvPr/>
          </p:nvSpPr>
          <p:spPr bwMode="auto">
            <a:xfrm>
              <a:off x="723" y="1919"/>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Rectangle 19"/>
            <p:cNvSpPr>
              <a:spLocks noChangeArrowheads="1"/>
            </p:cNvSpPr>
            <p:nvPr/>
          </p:nvSpPr>
          <p:spPr bwMode="auto">
            <a:xfrm>
              <a:off x="827" y="1919"/>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Rectangle 20"/>
            <p:cNvSpPr>
              <a:spLocks noChangeArrowheads="1"/>
            </p:cNvSpPr>
            <p:nvPr/>
          </p:nvSpPr>
          <p:spPr bwMode="auto">
            <a:xfrm>
              <a:off x="928" y="1919"/>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Rectangle 21"/>
            <p:cNvSpPr>
              <a:spLocks noChangeArrowheads="1"/>
            </p:cNvSpPr>
            <p:nvPr/>
          </p:nvSpPr>
          <p:spPr bwMode="auto">
            <a:xfrm>
              <a:off x="1032" y="1919"/>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Rectangle 22"/>
            <p:cNvSpPr>
              <a:spLocks noChangeArrowheads="1"/>
            </p:cNvSpPr>
            <p:nvPr/>
          </p:nvSpPr>
          <p:spPr bwMode="auto">
            <a:xfrm>
              <a:off x="1134" y="1919"/>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Rectangle 23"/>
            <p:cNvSpPr>
              <a:spLocks noChangeArrowheads="1"/>
            </p:cNvSpPr>
            <p:nvPr/>
          </p:nvSpPr>
          <p:spPr bwMode="auto">
            <a:xfrm>
              <a:off x="723" y="2020"/>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Rectangle 24"/>
            <p:cNvSpPr>
              <a:spLocks noChangeArrowheads="1"/>
            </p:cNvSpPr>
            <p:nvPr/>
          </p:nvSpPr>
          <p:spPr bwMode="auto">
            <a:xfrm>
              <a:off x="827" y="2020"/>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Rectangle 25"/>
            <p:cNvSpPr>
              <a:spLocks noChangeArrowheads="1"/>
            </p:cNvSpPr>
            <p:nvPr/>
          </p:nvSpPr>
          <p:spPr bwMode="auto">
            <a:xfrm>
              <a:off x="928" y="2020"/>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Rectangle 26"/>
            <p:cNvSpPr>
              <a:spLocks noChangeArrowheads="1"/>
            </p:cNvSpPr>
            <p:nvPr/>
          </p:nvSpPr>
          <p:spPr bwMode="auto">
            <a:xfrm>
              <a:off x="1032" y="2020"/>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Rectangle 27"/>
            <p:cNvSpPr>
              <a:spLocks noChangeArrowheads="1"/>
            </p:cNvSpPr>
            <p:nvPr/>
          </p:nvSpPr>
          <p:spPr bwMode="auto">
            <a:xfrm>
              <a:off x="1134" y="2020"/>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Rectangle 28"/>
            <p:cNvSpPr>
              <a:spLocks noChangeArrowheads="1"/>
            </p:cNvSpPr>
            <p:nvPr/>
          </p:nvSpPr>
          <p:spPr bwMode="auto">
            <a:xfrm>
              <a:off x="723" y="212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Rectangle 29"/>
            <p:cNvSpPr>
              <a:spLocks noChangeArrowheads="1"/>
            </p:cNvSpPr>
            <p:nvPr/>
          </p:nvSpPr>
          <p:spPr bwMode="auto">
            <a:xfrm>
              <a:off x="827" y="212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Rectangle 30"/>
            <p:cNvSpPr>
              <a:spLocks noChangeArrowheads="1"/>
            </p:cNvSpPr>
            <p:nvPr/>
          </p:nvSpPr>
          <p:spPr bwMode="auto">
            <a:xfrm>
              <a:off x="928" y="212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4" name="Rectangle 31"/>
            <p:cNvSpPr>
              <a:spLocks noChangeArrowheads="1"/>
            </p:cNvSpPr>
            <p:nvPr/>
          </p:nvSpPr>
          <p:spPr bwMode="auto">
            <a:xfrm>
              <a:off x="1032" y="212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5" name="Rectangle 32"/>
            <p:cNvSpPr>
              <a:spLocks noChangeArrowheads="1"/>
            </p:cNvSpPr>
            <p:nvPr/>
          </p:nvSpPr>
          <p:spPr bwMode="auto">
            <a:xfrm>
              <a:off x="1134" y="212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7" name="Rectangle 33"/>
            <p:cNvSpPr>
              <a:spLocks noChangeArrowheads="1"/>
            </p:cNvSpPr>
            <p:nvPr/>
          </p:nvSpPr>
          <p:spPr bwMode="auto">
            <a:xfrm>
              <a:off x="723" y="222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8" name="Rectangle 34"/>
            <p:cNvSpPr>
              <a:spLocks noChangeArrowheads="1"/>
            </p:cNvSpPr>
            <p:nvPr/>
          </p:nvSpPr>
          <p:spPr bwMode="auto">
            <a:xfrm>
              <a:off x="1134" y="222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029" name="テキスト ボックス 1028"/>
          <p:cNvSpPr txBox="1"/>
          <p:nvPr/>
        </p:nvSpPr>
        <p:spPr>
          <a:xfrm>
            <a:off x="495341" y="4570624"/>
            <a:ext cx="825867" cy="707886"/>
          </a:xfrm>
          <a:prstGeom prst="rect">
            <a:avLst/>
          </a:prstGeom>
          <a:noFill/>
        </p:spPr>
        <p:txBody>
          <a:bodyPr wrap="none" rtlCol="0">
            <a:spAutoFit/>
          </a:bodyPr>
          <a:lstStyle/>
          <a:p>
            <a:pPr algn="just"/>
            <a:r>
              <a:rPr kumimoji="1" lang="ja-JP" altLang="en-US" sz="1600" dirty="0">
                <a:latin typeface="HGP創英角ｺﾞｼｯｸUB" panose="020B0900000000000000" pitchFamily="50" charset="-128"/>
                <a:ea typeface="HGP創英角ｺﾞｼｯｸUB" panose="020B0900000000000000" pitchFamily="50" charset="-128"/>
                <a:cs typeface="Arial" panose="020B0604020202020204" pitchFamily="34" charset="0"/>
              </a:rPr>
              <a:t>タイ</a:t>
            </a:r>
            <a:endParaRPr kumimoji="1" lang="en-US" altLang="ja-JP" sz="1600" dirty="0">
              <a:latin typeface="HGP創英角ｺﾞｼｯｸUB" panose="020B0900000000000000" pitchFamily="50" charset="-128"/>
              <a:ea typeface="HGP創英角ｺﾞｼｯｸUB" panose="020B0900000000000000" pitchFamily="50" charset="-128"/>
              <a:cs typeface="Arial" panose="020B0604020202020204" pitchFamily="34" charset="0"/>
            </a:endParaRPr>
          </a:p>
          <a:p>
            <a:pPr algn="just"/>
            <a:r>
              <a:rPr lang="en-US" altLang="ja-JP" sz="2400"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rPr>
              <a:t>51</a:t>
            </a:r>
            <a:r>
              <a:rPr lang="en-US" altLang="ja-JP"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rPr>
              <a:t>%</a:t>
            </a:r>
            <a:endParaRPr lang="ja-JP" altLang="en-US"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endParaRPr>
          </a:p>
        </p:txBody>
      </p:sp>
      <p:sp>
        <p:nvSpPr>
          <p:cNvPr id="38" name="テキスト ボックス 37"/>
          <p:cNvSpPr txBox="1"/>
          <p:nvPr/>
        </p:nvSpPr>
        <p:spPr>
          <a:xfrm>
            <a:off x="1544698" y="4570624"/>
            <a:ext cx="825867" cy="707886"/>
          </a:xfrm>
          <a:prstGeom prst="rect">
            <a:avLst/>
          </a:prstGeom>
          <a:noFill/>
          <a:effectLst>
            <a:glow rad="63500">
              <a:schemeClr val="bg1"/>
            </a:glow>
          </a:effectLst>
        </p:spPr>
        <p:txBody>
          <a:bodyPr wrap="none" rtlCol="0">
            <a:spAutoFit/>
          </a:bodyPr>
          <a:lstStyle/>
          <a:p>
            <a:pPr algn="r"/>
            <a:r>
              <a:rPr kumimoji="1" lang="ja-JP" altLang="en-US" sz="1600" dirty="0">
                <a:latin typeface="HGP創英角ｺﾞｼｯｸUB" panose="020B0900000000000000" pitchFamily="50" charset="-128"/>
                <a:ea typeface="HGP創英角ｺﾞｼｯｸUB" panose="020B0900000000000000" pitchFamily="50" charset="-128"/>
                <a:cs typeface="Arial" panose="020B0604020202020204" pitchFamily="34" charset="0"/>
              </a:rPr>
              <a:t>日本</a:t>
            </a:r>
            <a:endParaRPr kumimoji="1" lang="en-US" altLang="ja-JP" sz="1600" dirty="0">
              <a:latin typeface="HGP創英角ｺﾞｼｯｸUB" panose="020B0900000000000000" pitchFamily="50" charset="-128"/>
              <a:ea typeface="HGP創英角ｺﾞｼｯｸUB" panose="020B0900000000000000" pitchFamily="50" charset="-128"/>
              <a:cs typeface="Arial" panose="020B0604020202020204" pitchFamily="34" charset="0"/>
            </a:endParaRPr>
          </a:p>
          <a:p>
            <a:pPr lvl="0" algn="r"/>
            <a:r>
              <a:rPr lang="en-US" altLang="ja-JP" sz="2400"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rPr>
              <a:t>49</a:t>
            </a:r>
            <a:r>
              <a:rPr lang="en-US" altLang="ja-JP"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rPr>
              <a:t>%</a:t>
            </a:r>
            <a:endParaRPr lang="ja-JP" altLang="en-US" dirty="0">
              <a:solidFill>
                <a:srgbClr val="000000"/>
              </a:solidFill>
              <a:effectLst>
                <a:glow rad="63500">
                  <a:schemeClr val="bg1"/>
                </a:glow>
              </a:effectLst>
              <a:latin typeface="Arial Black" panose="020B0A04020102020204" pitchFamily="34" charset="0"/>
              <a:ea typeface="HGP創英角ｺﾞｼｯｸUB" panose="020B0900000000000000" pitchFamily="50" charset="-128"/>
              <a:cs typeface="Arial" panose="020B0604020202020204" pitchFamily="34" charset="0"/>
            </a:endParaRPr>
          </a:p>
        </p:txBody>
      </p:sp>
      <p:sp>
        <p:nvSpPr>
          <p:cNvPr id="1030" name="テキスト ボックス 1029"/>
          <p:cNvSpPr txBox="1"/>
          <p:nvPr/>
        </p:nvSpPr>
        <p:spPr>
          <a:xfrm>
            <a:off x="661491" y="4046241"/>
            <a:ext cx="1512168" cy="307777"/>
          </a:xfrm>
          <a:prstGeom prst="rect">
            <a:avLst/>
          </a:prstGeom>
          <a:noFill/>
        </p:spPr>
        <p:txBody>
          <a:bodyPr wrap="square" rtlCol="0">
            <a:spAutoFit/>
          </a:bodyPr>
          <a:lstStyle/>
          <a:p>
            <a:pPr algn="ctr"/>
            <a:r>
              <a:rPr kumimoji="1" lang="ja-JP" altLang="en-US" sz="1400" b="1" dirty="0">
                <a:latin typeface="Arial" panose="020B0604020202020204" pitchFamily="34" charset="0"/>
                <a:ea typeface="ＭＳ Ｐゴシック" panose="020B0600070205080204" pitchFamily="50" charset="-128"/>
                <a:cs typeface="Arial" panose="020B0604020202020204" pitchFamily="34" charset="0"/>
              </a:rPr>
              <a:t>合弁会社</a:t>
            </a:r>
          </a:p>
        </p:txBody>
      </p:sp>
      <p:sp>
        <p:nvSpPr>
          <p:cNvPr id="1032" name="正方形/長方形 1031"/>
          <p:cNvSpPr/>
          <p:nvPr/>
        </p:nvSpPr>
        <p:spPr>
          <a:xfrm>
            <a:off x="416496" y="5361287"/>
            <a:ext cx="1912824" cy="1091341"/>
          </a:xfrm>
          <a:prstGeom prst="rect">
            <a:avLst/>
          </a:prstGeom>
        </p:spPr>
        <p:txBody>
          <a:bodyPr wrap="square" rIns="0" anchor="ctr" anchorCtr="0">
            <a:noAutofit/>
          </a:bodyPr>
          <a:lstStyle/>
          <a:p>
            <a:pPr>
              <a:lnSpc>
                <a:spcPct val="114000"/>
              </a:lnSpc>
            </a:pPr>
            <a:r>
              <a:rPr lang="ja-JP" altLang="en-US" sz="1200" dirty="0">
                <a:latin typeface="Arial Black" panose="020B0A04020102020204" pitchFamily="34" charset="0"/>
                <a:ea typeface="HGP創英角ｺﾞｼｯｸUB" panose="020B0900000000000000" pitchFamily="50" charset="-128"/>
                <a:cs typeface="Arial" panose="020B0604020202020204" pitchFamily="34" charset="0"/>
              </a:rPr>
              <a:t>タイ資本</a:t>
            </a:r>
            <a:r>
              <a:rPr lang="en-US" altLang="ja-JP" sz="1200" dirty="0">
                <a:latin typeface="Arial Black" panose="020B0A04020102020204" pitchFamily="34" charset="0"/>
                <a:ea typeface="HGP創英角ｺﾞｼｯｸUB" panose="020B0900000000000000" pitchFamily="50" charset="-128"/>
                <a:cs typeface="Arial" panose="020B0604020202020204" pitchFamily="34" charset="0"/>
              </a:rPr>
              <a:t>51</a:t>
            </a:r>
            <a:r>
              <a:rPr lang="ja-JP" altLang="en-US" sz="1200" dirty="0">
                <a:latin typeface="Arial Black" panose="020B0A04020102020204" pitchFamily="34" charset="0"/>
                <a:ea typeface="HGP創英角ｺﾞｼｯｸUB" panose="020B0900000000000000" pitchFamily="50" charset="-128"/>
                <a:cs typeface="Arial" panose="020B0604020202020204" pitchFamily="34" charset="0"/>
              </a:rPr>
              <a:t>％、外資</a:t>
            </a:r>
            <a:r>
              <a:rPr lang="en-US" altLang="ja-JP" sz="1200" dirty="0">
                <a:latin typeface="Arial Black" panose="020B0A04020102020204" pitchFamily="34" charset="0"/>
                <a:ea typeface="HGP創英角ｺﾞｼｯｸUB" panose="020B0900000000000000" pitchFamily="50" charset="-128"/>
                <a:cs typeface="Arial" panose="020B0604020202020204" pitchFamily="34" charset="0"/>
              </a:rPr>
              <a:t>49</a:t>
            </a:r>
            <a:r>
              <a:rPr lang="ja-JP" altLang="en-US" sz="1200" dirty="0">
                <a:latin typeface="Arial Black" panose="020B0A04020102020204" pitchFamily="34" charset="0"/>
                <a:ea typeface="HGP創英角ｺﾞｼｯｸUB" panose="020B0900000000000000" pitchFamily="50" charset="-128"/>
                <a:cs typeface="Arial" panose="020B0604020202020204" pitchFamily="34" charset="0"/>
              </a:rPr>
              <a:t>％</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の</a:t>
            </a:r>
            <a:br>
              <a:rPr lang="en-US" altLang="ja-JP" sz="1200" dirty="0">
                <a:latin typeface="Arial" panose="020B0604020202020204" pitchFamily="34" charset="0"/>
                <a:ea typeface="ＭＳ Ｐゴシック" panose="020B0600070205080204" pitchFamily="50" charset="-128"/>
                <a:cs typeface="Arial" panose="020B0604020202020204" pitchFamily="34" charset="0"/>
              </a:rPr>
            </a:br>
            <a:r>
              <a:rPr lang="ja-JP" altLang="en-US" sz="1200" dirty="0">
                <a:latin typeface="Arial" panose="020B0604020202020204" pitchFamily="34" charset="0"/>
                <a:ea typeface="ＭＳ Ｐゴシック" panose="020B0600070205080204" pitchFamily="50" charset="-128"/>
                <a:cs typeface="Arial" panose="020B0604020202020204" pitchFamily="34" charset="0"/>
              </a:rPr>
              <a:t>合弁会社として設立されることが</a:t>
            </a:r>
            <a:r>
              <a:rPr lang="ja-JP" altLang="en-US" sz="1200" dirty="0">
                <a:latin typeface="HGP創英角ｺﾞｼｯｸUB" panose="020B0900000000000000" pitchFamily="50" charset="-128"/>
                <a:ea typeface="HGP創英角ｺﾞｼｯｸUB" panose="020B0900000000000000" pitchFamily="50" charset="-128"/>
                <a:cs typeface="Arial" panose="020B0604020202020204" pitchFamily="34" charset="0"/>
              </a:rPr>
              <a:t>一般的</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である</a:t>
            </a:r>
          </a:p>
        </p:txBody>
      </p:sp>
      <p:grpSp>
        <p:nvGrpSpPr>
          <p:cNvPr id="90" name="グループ化 7"/>
          <p:cNvGrpSpPr/>
          <p:nvPr/>
        </p:nvGrpSpPr>
        <p:grpSpPr>
          <a:xfrm>
            <a:off x="272479" y="3677481"/>
            <a:ext cx="9433045" cy="288032"/>
            <a:chOff x="4803500" y="2113806"/>
            <a:chExt cx="6189609" cy="288032"/>
          </a:xfrm>
        </p:grpSpPr>
        <p:cxnSp>
          <p:nvCxnSpPr>
            <p:cNvPr id="91" name="直線コネクタ 90"/>
            <p:cNvCxnSpPr/>
            <p:nvPr/>
          </p:nvCxnSpPr>
          <p:spPr>
            <a:xfrm>
              <a:off x="4808984" y="2401838"/>
              <a:ext cx="6184125"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2" name="Rectangle 6"/>
            <p:cNvSpPr>
              <a:spLocks noChangeArrowheads="1"/>
            </p:cNvSpPr>
            <p:nvPr/>
          </p:nvSpPr>
          <p:spPr bwMode="auto">
            <a:xfrm>
              <a:off x="4803500" y="2113806"/>
              <a:ext cx="618960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タイの日系企業</a:t>
              </a:r>
            </a:p>
          </p:txBody>
        </p:sp>
      </p:grpSp>
      <p:sp>
        <p:nvSpPr>
          <p:cNvPr id="97" name="テキスト ボックス 96"/>
          <p:cNvSpPr txBox="1"/>
          <p:nvPr/>
        </p:nvSpPr>
        <p:spPr>
          <a:xfrm>
            <a:off x="200472" y="6525343"/>
            <a:ext cx="7632848" cy="213465"/>
          </a:xfrm>
          <a:prstGeom prst="rect">
            <a:avLst/>
          </a:prstGeom>
          <a:noFill/>
        </p:spPr>
        <p:txBody>
          <a:bodyPr wrap="square" lIns="0" tIns="0" rIns="0" bIns="0" rtlCol="0">
            <a:noAutofit/>
          </a:bodyPr>
          <a:lstStyle/>
          <a:p>
            <a:pPr>
              <a:spcAft>
                <a:spcPts val="100"/>
              </a:spcAft>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JETRO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JBIC</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「タイの投資環境」（</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World Bank Group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Investment Policy and Regulatory Review</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2025</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2</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pPr>
              <a:spcAft>
                <a:spcPts val="100"/>
              </a:spcAft>
            </a:pP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3" name="テキスト ボックス 32">
            <a:extLst>
              <a:ext uri="{FF2B5EF4-FFF2-40B4-BE49-F238E27FC236}">
                <a16:creationId xmlns:a16="http://schemas.microsoft.com/office/drawing/2014/main" id="{A965C345-946D-4DDE-665E-BD1FDD82A8D7}"/>
              </a:ext>
            </a:extLst>
          </p:cNvPr>
          <p:cNvSpPr txBox="1"/>
          <p:nvPr/>
        </p:nvSpPr>
        <p:spPr>
          <a:xfrm>
            <a:off x="2579124" y="4302143"/>
            <a:ext cx="6982389" cy="1905137"/>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タイの外国企業法では、企業は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つのリストに分けられる。</a:t>
            </a:r>
          </a:p>
          <a:p>
            <a:pPr marL="171450" indent="-171450" algn="just" fontAlgn="ctr">
              <a:lnSpc>
                <a:spcPct val="110000"/>
              </a:lnSpc>
              <a:spcAft>
                <a:spcPts val="200"/>
              </a:spcAft>
              <a:buClr>
                <a:srgbClr val="5F8AC3"/>
              </a:buClr>
              <a:buFont typeface="Arial" panose="020B0604020202020204" pitchFamily="34" charset="0"/>
              <a:buChar char="•"/>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：土地取引、農業、林業、畜産、漁業、出版、ラジオ放送など特定の理由により外国人が行うことができない事業に指定された活動。</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71450" indent="-171450" algn="just" fontAlgn="ctr">
              <a:lnSpc>
                <a:spcPct val="110000"/>
              </a:lnSpc>
              <a:spcAft>
                <a:spcPts val="200"/>
              </a:spcAft>
              <a:buClr>
                <a:srgbClr val="5F8AC3"/>
              </a:buClr>
              <a:buFont typeface="Arial" panose="020B0604020202020204" pitchFamily="34" charset="0"/>
              <a:buChar char="•"/>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：国家安全保障、芸術、文化、地方慣習、天然資源及び環境に関する活動であって、商務省 （</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MOC</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の特別の許可及び、内閣の承認を得たもの。国内輸送、銃器、爆発物、鉱業及びタイ絹の生産に関する事業の実施が含まれる。</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71450" indent="-171450" algn="just" fontAlgn="ctr">
              <a:lnSpc>
                <a:spcPct val="110000"/>
              </a:lnSpc>
              <a:spcAft>
                <a:spcPts val="200"/>
              </a:spcAft>
              <a:buClr>
                <a:srgbClr val="5F8AC3"/>
              </a:buClr>
              <a:buFont typeface="Arial" panose="020B0604020202020204" pitchFamily="34" charset="0"/>
              <a:buChar char="•"/>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：外国人が従事することが禁止されている活動で、タイ人が外国人と競争する準備ができていないと考えられるもの。小売、卸売、リスト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に記載されているもの以外のあらゆる種類のサービスの提供、代理店または仲介業者としての活動が含まれる。</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53544100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F1B5509C-51FB-432A-BE9C-9DD85B87894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5" name="Object 4" hidden="1">
                        <a:extLst>
                          <a:ext uri="{FF2B5EF4-FFF2-40B4-BE49-F238E27FC236}">
                            <a16:creationId xmlns:a16="http://schemas.microsoft.com/office/drawing/2014/main" id="{F1B5509C-51FB-432A-BE9C-9DD85B87894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タイ／一般概況／規制</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会社法（民商法典第</a:t>
            </a:r>
            <a:r>
              <a:rPr lang="en-US" altLang="ja-JP" dirty="0"/>
              <a:t>3</a:t>
            </a:r>
            <a:r>
              <a:rPr lang="ja-JP" altLang="en-US" dirty="0"/>
              <a:t>巻、第</a:t>
            </a:r>
            <a:r>
              <a:rPr lang="en-US" altLang="ja-JP" dirty="0"/>
              <a:t>22</a:t>
            </a:r>
            <a:r>
              <a:rPr lang="ja-JP" altLang="en-US" dirty="0"/>
              <a:t>編、第</a:t>
            </a:r>
            <a:r>
              <a:rPr lang="en-US" altLang="ja-JP" dirty="0"/>
              <a:t>4</a:t>
            </a:r>
            <a:r>
              <a:rPr lang="ja-JP" altLang="en-US" dirty="0"/>
              <a:t>章の会社法）</a:t>
            </a:r>
            <a:endParaRPr kumimoji="1" lang="ja-JP" altLang="en-US" dirty="0"/>
          </a:p>
        </p:txBody>
      </p:sp>
      <p:sp>
        <p:nvSpPr>
          <p:cNvPr id="4" name="テキスト ボックス 3"/>
          <p:cNvSpPr txBox="1"/>
          <p:nvPr/>
        </p:nvSpPr>
        <p:spPr>
          <a:xfrm>
            <a:off x="128464" y="977115"/>
            <a:ext cx="9649072" cy="1930785"/>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会社の設立登記には、通常登記手続きと、インターネット登記手続き（タイ語のみ）がある。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通常の手続きで会社設立登記に要する日数は、準備すべきデータ・書類がスムーズに提出されれば、</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カ月～</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カ月半。</a:t>
            </a:r>
            <a:r>
              <a:rPr lang="ja-JP" altLang="en-US" sz="1200" b="0" i="0" dirty="0">
                <a:solidFill>
                  <a:srgbClr val="000000"/>
                </a:solidFill>
                <a:effectLst/>
                <a:latin typeface="ヒラギノ角ゴ Pro W3"/>
              </a:rPr>
              <a:t>なお、民商法改正（</a:t>
            </a:r>
            <a:r>
              <a:rPr lang="en-US" altLang="ja-JP" sz="1200" b="0" i="0" dirty="0">
                <a:solidFill>
                  <a:srgbClr val="000000"/>
                </a:solidFill>
                <a:effectLst/>
              </a:rPr>
              <a:t>2023</a:t>
            </a:r>
            <a:r>
              <a:rPr lang="ja-JP" altLang="en-US" sz="1200" b="0" i="0" dirty="0">
                <a:solidFill>
                  <a:srgbClr val="000000"/>
                </a:solidFill>
                <a:effectLst/>
                <a:latin typeface="ヒラギノ角ゴ Pro W3"/>
              </a:rPr>
              <a:t>年</a:t>
            </a:r>
            <a:r>
              <a:rPr lang="en-US" altLang="ja-JP" sz="1200" b="0" i="0" dirty="0">
                <a:solidFill>
                  <a:srgbClr val="000000"/>
                </a:solidFill>
                <a:effectLst/>
              </a:rPr>
              <a:t>2</a:t>
            </a:r>
            <a:r>
              <a:rPr lang="ja-JP" altLang="en-US" sz="1200" b="0" i="0" dirty="0">
                <a:solidFill>
                  <a:srgbClr val="000000"/>
                </a:solidFill>
                <a:effectLst/>
                <a:latin typeface="ヒラギノ角ゴ Pro W3"/>
              </a:rPr>
              <a:t>月施行）により、従来、最低</a:t>
            </a:r>
            <a:r>
              <a:rPr lang="en-US" altLang="ja-JP" sz="1200" b="0" i="0" dirty="0">
                <a:solidFill>
                  <a:srgbClr val="000000"/>
                </a:solidFill>
                <a:effectLst/>
              </a:rPr>
              <a:t>3</a:t>
            </a:r>
            <a:r>
              <a:rPr lang="ja-JP" altLang="en-US" sz="1200" b="0" i="0" dirty="0">
                <a:solidFill>
                  <a:srgbClr val="000000"/>
                </a:solidFill>
                <a:effectLst/>
                <a:latin typeface="ヒラギノ角ゴ Pro W3"/>
              </a:rPr>
              <a:t>人が必要とされていた発起人および株主が、</a:t>
            </a:r>
            <a:r>
              <a:rPr lang="en-US" altLang="ja-JP" sz="1200" b="0" i="0" dirty="0">
                <a:solidFill>
                  <a:srgbClr val="000000"/>
                </a:solidFill>
                <a:effectLst/>
              </a:rPr>
              <a:t>2</a:t>
            </a:r>
            <a:r>
              <a:rPr lang="ja-JP" altLang="en-US" sz="1200" b="0" i="0" dirty="0">
                <a:solidFill>
                  <a:srgbClr val="000000"/>
                </a:solidFill>
                <a:effectLst/>
                <a:latin typeface="ヒラギノ角ゴ Pro W3"/>
              </a:rPr>
              <a:t>人で足りることとなっている。</a:t>
            </a:r>
            <a:endParaRPr lang="en-US" altLang="ja-JP" sz="1200" b="0" i="0" dirty="0">
              <a:solidFill>
                <a:srgbClr val="000000"/>
              </a:solidFill>
              <a:effectLst/>
              <a:latin typeface="ヒラギノ角ゴ Pro W3"/>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有限会社を設立するためには、少なくとも</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人の発起人が必要である。これらの発起人は、会社設立後に最初の株主となり、裁判所での解散申し立てを防ぐために、最低</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人の株主を確保する必要がある。発起人や株主の数に上限はない。</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登録手続きが完了すると、会社は、「法人」または「独立した個別法人」として、株主とは異なる独立した事業体として法的に認められ、独自の権利、義務、責任を有することとなる。会社が締結した契約や約束は、会社に対してのみ拘束力を有するものであり、株主個人を拘束するものではない。</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タイの企業は、毎月財務諸表を作成し、毎年監査を受ける義務がある。財務諸表は会計年度終了後</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4</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カ月以内に定時株主総会で承認を受け、その後</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カ月以内に事業開発局 （</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DBD</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に提出しなければならない。</a:t>
            </a:r>
          </a:p>
        </p:txBody>
      </p:sp>
      <p:sp>
        <p:nvSpPr>
          <p:cNvPr id="53" name="テキスト ボックス 52"/>
          <p:cNvSpPr txBox="1"/>
          <p:nvPr/>
        </p:nvSpPr>
        <p:spPr>
          <a:xfrm>
            <a:off x="200472" y="6624054"/>
            <a:ext cx="5616624"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JETRO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JUS Law and Consult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Company Registration in Thailand</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2025</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2</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24" name="グループ化 7"/>
          <p:cNvGrpSpPr/>
          <p:nvPr/>
        </p:nvGrpSpPr>
        <p:grpSpPr>
          <a:xfrm>
            <a:off x="200025" y="3151891"/>
            <a:ext cx="9654339" cy="277109"/>
            <a:chOff x="4944172" y="2151645"/>
            <a:chExt cx="11905735" cy="288032"/>
          </a:xfrm>
        </p:grpSpPr>
        <p:cxnSp>
          <p:nvCxnSpPr>
            <p:cNvPr id="25" name="直線コネクタ 24"/>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6" name="Rectangle 6"/>
            <p:cNvSpPr>
              <a:spLocks noChangeArrowheads="1"/>
            </p:cNvSpPr>
            <p:nvPr/>
          </p:nvSpPr>
          <p:spPr bwMode="auto">
            <a:xfrm>
              <a:off x="4944172" y="2151645"/>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会社設立の流れ（通常の手続き）</a:t>
              </a:r>
            </a:p>
          </p:txBody>
        </p:sp>
        <p:sp>
          <p:nvSpPr>
            <p:cNvPr id="6" name="Rectangle 6">
              <a:extLst>
                <a:ext uri="{FF2B5EF4-FFF2-40B4-BE49-F238E27FC236}">
                  <a16:creationId xmlns:a16="http://schemas.microsoft.com/office/drawing/2014/main" id="{27C3A6FF-D7CB-9179-1604-9EEBB5474A9E}"/>
                </a:ext>
              </a:extLst>
            </p:cNvPr>
            <p:cNvSpPr>
              <a:spLocks noChangeArrowheads="1"/>
            </p:cNvSpPr>
            <p:nvPr/>
          </p:nvSpPr>
          <p:spPr bwMode="auto">
            <a:xfrm>
              <a:off x="10988536" y="2151645"/>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最低所要自己資本</a:t>
              </a:r>
            </a:p>
          </p:txBody>
        </p:sp>
        <p:cxnSp>
          <p:nvCxnSpPr>
            <p:cNvPr id="7" name="直線コネクタ 6">
              <a:extLst>
                <a:ext uri="{FF2B5EF4-FFF2-40B4-BE49-F238E27FC236}">
                  <a16:creationId xmlns:a16="http://schemas.microsoft.com/office/drawing/2014/main" id="{615EFCCB-4AE1-0302-D30D-82C85F564B1B}"/>
                </a:ext>
              </a:extLst>
            </p:cNvPr>
            <p:cNvCxnSpPr/>
            <p:nvPr/>
          </p:nvCxnSpPr>
          <p:spPr>
            <a:xfrm>
              <a:off x="10893792"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grpSp>
      <p:sp>
        <p:nvSpPr>
          <p:cNvPr id="27" name="ホームベース 26"/>
          <p:cNvSpPr/>
          <p:nvPr/>
        </p:nvSpPr>
        <p:spPr>
          <a:xfrm rot="5400000">
            <a:off x="-1265821" y="4865899"/>
            <a:ext cx="3082505" cy="150812"/>
          </a:xfrm>
          <a:prstGeom prst="homePlate">
            <a:avLst>
              <a:gd name="adj" fmla="val 64752"/>
            </a:avLst>
          </a:prstGeom>
          <a:gradFill flip="none" rotWithShape="1">
            <a:gsLst>
              <a:gs pos="0">
                <a:schemeClr val="bg1">
                  <a:lumMod val="50000"/>
                </a:schemeClr>
              </a:gs>
              <a:gs pos="50000">
                <a:schemeClr val="bg1">
                  <a:lumMod val="75000"/>
                </a:schemeClr>
              </a:gs>
              <a:gs pos="100000">
                <a:schemeClr val="bg1">
                  <a:lumMod val="95000"/>
                </a:schemeClr>
              </a:gs>
            </a:gsLst>
            <a:lin ang="108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28" name="グループ化 27"/>
          <p:cNvGrpSpPr/>
          <p:nvPr/>
        </p:nvGrpSpPr>
        <p:grpSpPr>
          <a:xfrm>
            <a:off x="200028" y="3429000"/>
            <a:ext cx="4392488" cy="288032"/>
            <a:chOff x="2677399" y="2276872"/>
            <a:chExt cx="4392488" cy="288032"/>
          </a:xfrm>
        </p:grpSpPr>
        <p:sp>
          <p:nvSpPr>
            <p:cNvPr id="29" name="正方形/長方形 28"/>
            <p:cNvSpPr/>
            <p:nvPr/>
          </p:nvSpPr>
          <p:spPr>
            <a:xfrm>
              <a:off x="3440832" y="2276872"/>
              <a:ext cx="3629055" cy="288032"/>
            </a:xfrm>
            <a:prstGeom prst="rect">
              <a:avLst/>
            </a:prstGeom>
          </p:spPr>
          <p:txBody>
            <a:bodyPr wrap="none" lIns="0" rIns="0" anchor="ctr" anchorCtr="0">
              <a:noAutofit/>
            </a:bodyPr>
            <a:lstStyle/>
            <a:p>
              <a:pPr>
                <a:buClr>
                  <a:srgbClr val="3D6AA7"/>
                </a:buClr>
              </a:pPr>
              <a:r>
                <a:rPr lang="ja-JP" altLang="en-US" sz="1300" b="1" dirty="0">
                  <a:latin typeface="Arial" panose="020B0604020202020204" pitchFamily="34" charset="0"/>
                  <a:ea typeface="ＭＳ Ｐゴシック" panose="020B0600070205080204" pitchFamily="50" charset="-128"/>
                  <a:cs typeface="Arial" panose="020B0604020202020204" pitchFamily="34" charset="0"/>
                </a:rPr>
                <a:t>商号の予約</a:t>
              </a:r>
            </a:p>
          </p:txBody>
        </p:sp>
        <p:cxnSp>
          <p:nvCxnSpPr>
            <p:cNvPr id="30" name="直線コネクタ 29"/>
            <p:cNvCxnSpPr/>
            <p:nvPr/>
          </p:nvCxnSpPr>
          <p:spPr>
            <a:xfrm>
              <a:off x="2828210" y="2422324"/>
              <a:ext cx="566738" cy="0"/>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sp>
          <p:nvSpPr>
            <p:cNvPr id="31" name="円/楕円 30"/>
            <p:cNvSpPr/>
            <p:nvPr/>
          </p:nvSpPr>
          <p:spPr>
            <a:xfrm>
              <a:off x="2677399" y="2352068"/>
              <a:ext cx="140512" cy="140512"/>
            </a:xfrm>
            <a:prstGeom prst="ellipse">
              <a:avLst/>
            </a:prstGeom>
            <a:solidFill>
              <a:srgbClr val="C71F0D"/>
            </a:solidFill>
            <a:ln w="2857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32" name="グループ化 31"/>
          <p:cNvGrpSpPr/>
          <p:nvPr/>
        </p:nvGrpSpPr>
        <p:grpSpPr>
          <a:xfrm>
            <a:off x="200028" y="4195968"/>
            <a:ext cx="4392488" cy="288032"/>
            <a:chOff x="2677399" y="3376990"/>
            <a:chExt cx="4392488" cy="288032"/>
          </a:xfrm>
        </p:grpSpPr>
        <p:sp>
          <p:nvSpPr>
            <p:cNvPr id="34" name="正方形/長方形 33"/>
            <p:cNvSpPr/>
            <p:nvPr/>
          </p:nvSpPr>
          <p:spPr>
            <a:xfrm>
              <a:off x="3440832" y="3376990"/>
              <a:ext cx="3629055" cy="288032"/>
            </a:xfrm>
            <a:prstGeom prst="rect">
              <a:avLst/>
            </a:prstGeom>
          </p:spPr>
          <p:txBody>
            <a:bodyPr wrap="none" lIns="0" rIns="0" anchor="ctr" anchorCtr="0">
              <a:noAutofit/>
            </a:bodyPr>
            <a:lstStyle/>
            <a:p>
              <a:pPr>
                <a:buClr>
                  <a:srgbClr val="3D6AA7"/>
                </a:buClr>
              </a:pPr>
              <a:r>
                <a:rPr lang="ja-JP" altLang="en-US" sz="1300" b="1" dirty="0">
                  <a:latin typeface="Arial" panose="020B0604020202020204" pitchFamily="34" charset="0"/>
                  <a:ea typeface="ＭＳ Ｐゴシック" panose="020B0600070205080204" pitchFamily="50" charset="-128"/>
                  <a:cs typeface="Arial" panose="020B0604020202020204" pitchFamily="34" charset="0"/>
                </a:rPr>
                <a:t>基本定款の登記</a:t>
              </a:r>
            </a:p>
          </p:txBody>
        </p:sp>
        <p:cxnSp>
          <p:nvCxnSpPr>
            <p:cNvPr id="35" name="直線コネクタ 34"/>
            <p:cNvCxnSpPr/>
            <p:nvPr/>
          </p:nvCxnSpPr>
          <p:spPr>
            <a:xfrm>
              <a:off x="2828210" y="3521006"/>
              <a:ext cx="566738" cy="0"/>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sp>
          <p:nvSpPr>
            <p:cNvPr id="36" name="円/楕円 35"/>
            <p:cNvSpPr/>
            <p:nvPr/>
          </p:nvSpPr>
          <p:spPr>
            <a:xfrm>
              <a:off x="2677399" y="3450750"/>
              <a:ext cx="140512" cy="140512"/>
            </a:xfrm>
            <a:prstGeom prst="ellipse">
              <a:avLst/>
            </a:prstGeom>
            <a:solidFill>
              <a:srgbClr val="C71F0D"/>
            </a:solidFill>
            <a:ln w="2857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37" name="グループ化 36"/>
          <p:cNvGrpSpPr/>
          <p:nvPr/>
        </p:nvGrpSpPr>
        <p:grpSpPr>
          <a:xfrm>
            <a:off x="200028" y="5686673"/>
            <a:ext cx="4392488" cy="288032"/>
            <a:chOff x="2677399" y="5341859"/>
            <a:chExt cx="4392488" cy="288032"/>
          </a:xfrm>
        </p:grpSpPr>
        <p:sp>
          <p:nvSpPr>
            <p:cNvPr id="38" name="正方形/長方形 37"/>
            <p:cNvSpPr/>
            <p:nvPr/>
          </p:nvSpPr>
          <p:spPr>
            <a:xfrm>
              <a:off x="3440832" y="5341859"/>
              <a:ext cx="3629055" cy="288032"/>
            </a:xfrm>
            <a:prstGeom prst="rect">
              <a:avLst/>
            </a:prstGeom>
          </p:spPr>
          <p:txBody>
            <a:bodyPr wrap="none" lIns="0" rIns="0" anchor="ctr" anchorCtr="0">
              <a:noAutofit/>
            </a:bodyPr>
            <a:lstStyle/>
            <a:p>
              <a:pPr>
                <a:buClr>
                  <a:srgbClr val="3D6AA7"/>
                </a:buClr>
              </a:pPr>
              <a:r>
                <a:rPr lang="ja-JP" altLang="en-US" sz="1300" b="1" dirty="0">
                  <a:latin typeface="Arial" panose="020B0604020202020204" pitchFamily="34" charset="0"/>
                  <a:ea typeface="ＭＳ Ｐゴシック" panose="020B0600070205080204" pitchFamily="50" charset="-128"/>
                  <a:cs typeface="Arial" panose="020B0604020202020204" pitchFamily="34" charset="0"/>
                </a:rPr>
                <a:t>会社の登記（最終登記）</a:t>
              </a:r>
            </a:p>
          </p:txBody>
        </p:sp>
        <p:cxnSp>
          <p:nvCxnSpPr>
            <p:cNvPr id="39" name="直線コネクタ 38"/>
            <p:cNvCxnSpPr/>
            <p:nvPr/>
          </p:nvCxnSpPr>
          <p:spPr>
            <a:xfrm>
              <a:off x="2828210" y="5491949"/>
              <a:ext cx="565200" cy="0"/>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sp>
          <p:nvSpPr>
            <p:cNvPr id="40" name="円/楕円 39"/>
            <p:cNvSpPr/>
            <p:nvPr/>
          </p:nvSpPr>
          <p:spPr>
            <a:xfrm>
              <a:off x="2677399" y="5413862"/>
              <a:ext cx="140512" cy="140512"/>
            </a:xfrm>
            <a:prstGeom prst="ellipse">
              <a:avLst/>
            </a:prstGeom>
            <a:solidFill>
              <a:srgbClr val="C71F0D"/>
            </a:solidFill>
            <a:ln w="2857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41" name="正方形/長方形 40"/>
          <p:cNvSpPr/>
          <p:nvPr/>
        </p:nvSpPr>
        <p:spPr>
          <a:xfrm>
            <a:off x="1023402" y="3663419"/>
            <a:ext cx="3857146" cy="612988"/>
          </a:xfrm>
          <a:prstGeom prst="rect">
            <a:avLst/>
          </a:prstGeom>
        </p:spPr>
        <p:txBody>
          <a:bodyPr wrap="square">
            <a:spAutoFit/>
          </a:bodyPr>
          <a:lstStyle/>
          <a:p>
            <a:pPr marL="171450" indent="-171450">
              <a:spcBef>
                <a:spcPts val="100"/>
              </a:spcBef>
              <a:buFont typeface="Arial" panose="020B0604020202020204" pitchFamily="34" charset="0"/>
              <a:buChar char="•"/>
            </a:pPr>
            <a:r>
              <a:rPr lang="ja-JP" altLang="en-US" sz="1100" dirty="0"/>
              <a:t>新会社の発起人による予約が必要（基本定款登記と会社設立登記を同日に行う場合は、株主による予約も可能）</a:t>
            </a:r>
            <a:endParaRPr lang="en-US" altLang="ja-JP" sz="1100" dirty="0"/>
          </a:p>
          <a:p>
            <a:pPr marL="171450" indent="-171450">
              <a:spcBef>
                <a:spcPts val="100"/>
              </a:spcBef>
              <a:buFont typeface="Arial" panose="020B0604020202020204" pitchFamily="34" charset="0"/>
              <a:buChar char="•"/>
            </a:pPr>
            <a:r>
              <a:rPr lang="ja-JP" altLang="en-US" sz="1100" b="0" i="0" dirty="0">
                <a:solidFill>
                  <a:srgbClr val="000000"/>
                </a:solidFill>
                <a:effectLst/>
                <a:latin typeface="ヒラギノ角ゴ Pro W3"/>
              </a:rPr>
              <a:t>許可は、通常、即日下りる</a:t>
            </a:r>
            <a:endParaRPr lang="en-US" altLang="ja-JP" sz="1100" dirty="0"/>
          </a:p>
        </p:txBody>
      </p:sp>
      <p:sp>
        <p:nvSpPr>
          <p:cNvPr id="42" name="正方形/長方形 41"/>
          <p:cNvSpPr/>
          <p:nvPr/>
        </p:nvSpPr>
        <p:spPr>
          <a:xfrm>
            <a:off x="1023402" y="4410803"/>
            <a:ext cx="3857146" cy="612988"/>
          </a:xfrm>
          <a:prstGeom prst="rect">
            <a:avLst/>
          </a:prstGeom>
        </p:spPr>
        <p:txBody>
          <a:bodyPr wrap="square">
            <a:spAutoFit/>
          </a:bodyPr>
          <a:lstStyle/>
          <a:p>
            <a:pPr marL="171450" indent="-171450">
              <a:spcBef>
                <a:spcPts val="100"/>
              </a:spcBef>
              <a:buFont typeface="Arial" panose="020B0604020202020204" pitchFamily="34" charset="0"/>
              <a:buChar char="•"/>
            </a:pPr>
            <a:r>
              <a:rPr lang="ja-JP" altLang="en-US" sz="1100" dirty="0"/>
              <a:t>基本的に、</a:t>
            </a:r>
            <a:r>
              <a:rPr lang="en-US" altLang="ja-JP" sz="1100" dirty="0"/>
              <a:t>2</a:t>
            </a:r>
            <a:r>
              <a:rPr lang="ja-JP" altLang="en-US" sz="1100" dirty="0"/>
              <a:t>人以上が集まり各自の名前を定款（基本定款）に署名すれば、株式会社を設立・組織できる</a:t>
            </a:r>
            <a:endParaRPr lang="en-US" altLang="ja-JP" sz="1100" dirty="0"/>
          </a:p>
          <a:p>
            <a:pPr marL="171450" indent="-171450">
              <a:spcBef>
                <a:spcPts val="100"/>
              </a:spcBef>
              <a:buFont typeface="Arial" panose="020B0604020202020204" pitchFamily="34" charset="0"/>
              <a:buChar char="•"/>
            </a:pPr>
            <a:r>
              <a:rPr lang="ja-JP" altLang="en-US" sz="1100" dirty="0"/>
              <a:t>基本定款の登記料は</a:t>
            </a:r>
            <a:r>
              <a:rPr lang="en-US" altLang="ja-JP" sz="1100" dirty="0"/>
              <a:t>500</a:t>
            </a:r>
            <a:r>
              <a:rPr lang="ja-JP" altLang="en-US" sz="1100" dirty="0"/>
              <a:t>バーツ</a:t>
            </a:r>
            <a:endParaRPr lang="en-US" altLang="ja-JP" sz="1100" dirty="0"/>
          </a:p>
        </p:txBody>
      </p:sp>
      <p:sp>
        <p:nvSpPr>
          <p:cNvPr id="50" name="正方形/長方形 49"/>
          <p:cNvSpPr/>
          <p:nvPr/>
        </p:nvSpPr>
        <p:spPr>
          <a:xfrm>
            <a:off x="1288621" y="5901104"/>
            <a:ext cx="3857146" cy="612988"/>
          </a:xfrm>
          <a:prstGeom prst="rect">
            <a:avLst/>
          </a:prstGeom>
        </p:spPr>
        <p:txBody>
          <a:bodyPr wrap="square">
            <a:spAutoFit/>
          </a:bodyPr>
          <a:lstStyle/>
          <a:p>
            <a:pPr marL="171450" indent="-171450">
              <a:spcBef>
                <a:spcPts val="100"/>
              </a:spcBef>
              <a:buFont typeface="Arial" panose="020B0604020202020204" pitchFamily="34" charset="0"/>
              <a:buChar char="•"/>
            </a:pPr>
            <a:r>
              <a:rPr lang="ja-JP" altLang="en-US" sz="1100" dirty="0"/>
              <a:t>設立総会開催後、発起人は事業を取締役に委ねる。取締役は、会社の登記申請を行わなければならない</a:t>
            </a:r>
            <a:endParaRPr lang="en-US" altLang="ja-JP" sz="1100" dirty="0"/>
          </a:p>
          <a:p>
            <a:pPr marL="171450" indent="-171450">
              <a:spcBef>
                <a:spcPts val="100"/>
              </a:spcBef>
              <a:buFont typeface="Arial" panose="020B0604020202020204" pitchFamily="34" charset="0"/>
              <a:buChar char="•"/>
            </a:pPr>
            <a:r>
              <a:rPr lang="ja-JP" altLang="en-US" sz="1100" dirty="0"/>
              <a:t>登記局に支払う登記料は</a:t>
            </a:r>
            <a:r>
              <a:rPr lang="en-US" altLang="ja-JP" sz="1100" dirty="0"/>
              <a:t>5,000</a:t>
            </a:r>
            <a:r>
              <a:rPr lang="ja-JP" altLang="en-US" sz="1100" dirty="0"/>
              <a:t>バーツ</a:t>
            </a:r>
            <a:endParaRPr lang="en-US" altLang="ja-JP" sz="1100" dirty="0"/>
          </a:p>
        </p:txBody>
      </p:sp>
      <p:grpSp>
        <p:nvGrpSpPr>
          <p:cNvPr id="51" name="グループ化 50"/>
          <p:cNvGrpSpPr/>
          <p:nvPr/>
        </p:nvGrpSpPr>
        <p:grpSpPr>
          <a:xfrm>
            <a:off x="200028" y="4996016"/>
            <a:ext cx="4392488" cy="288032"/>
            <a:chOff x="2677399" y="3376990"/>
            <a:chExt cx="4392488" cy="288032"/>
          </a:xfrm>
        </p:grpSpPr>
        <p:sp>
          <p:nvSpPr>
            <p:cNvPr id="54" name="正方形/長方形 53"/>
            <p:cNvSpPr/>
            <p:nvPr/>
          </p:nvSpPr>
          <p:spPr>
            <a:xfrm>
              <a:off x="3440832" y="3376990"/>
              <a:ext cx="3629055" cy="288032"/>
            </a:xfrm>
            <a:prstGeom prst="rect">
              <a:avLst/>
            </a:prstGeom>
          </p:spPr>
          <p:txBody>
            <a:bodyPr wrap="none" lIns="0" rIns="0" anchor="ctr" anchorCtr="0">
              <a:noAutofit/>
            </a:bodyPr>
            <a:lstStyle/>
            <a:p>
              <a:pPr>
                <a:buClr>
                  <a:srgbClr val="3D6AA7"/>
                </a:buClr>
              </a:pPr>
              <a:r>
                <a:rPr lang="ja-JP" altLang="en-US" sz="1300" b="1" dirty="0">
                  <a:latin typeface="Arial" panose="020B0604020202020204" pitchFamily="34" charset="0"/>
                  <a:ea typeface="ＭＳ Ｐゴシック" panose="020B0600070205080204" pitchFamily="50" charset="-128"/>
                  <a:cs typeface="Arial" panose="020B0604020202020204" pitchFamily="34" charset="0"/>
                </a:rPr>
                <a:t>設立総会の開催</a:t>
              </a:r>
            </a:p>
          </p:txBody>
        </p:sp>
        <p:cxnSp>
          <p:nvCxnSpPr>
            <p:cNvPr id="55" name="直線コネクタ 54"/>
            <p:cNvCxnSpPr/>
            <p:nvPr/>
          </p:nvCxnSpPr>
          <p:spPr>
            <a:xfrm>
              <a:off x="2828210" y="3521006"/>
              <a:ext cx="566738" cy="0"/>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sp>
          <p:nvSpPr>
            <p:cNvPr id="56" name="円/楕円 55"/>
            <p:cNvSpPr/>
            <p:nvPr/>
          </p:nvSpPr>
          <p:spPr>
            <a:xfrm>
              <a:off x="2677399" y="3450750"/>
              <a:ext cx="140512" cy="140512"/>
            </a:xfrm>
            <a:prstGeom prst="ellipse">
              <a:avLst/>
            </a:prstGeom>
            <a:solidFill>
              <a:srgbClr val="C71F0D"/>
            </a:solidFill>
            <a:ln w="2857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57" name="正方形/長方形 56"/>
          <p:cNvSpPr/>
          <p:nvPr/>
        </p:nvSpPr>
        <p:spPr>
          <a:xfrm>
            <a:off x="1023402" y="5241015"/>
            <a:ext cx="3857146" cy="430887"/>
          </a:xfrm>
          <a:prstGeom prst="rect">
            <a:avLst/>
          </a:prstGeom>
        </p:spPr>
        <p:txBody>
          <a:bodyPr wrap="square">
            <a:spAutoFit/>
          </a:bodyPr>
          <a:lstStyle/>
          <a:p>
            <a:pPr marL="171450" indent="-171450">
              <a:spcBef>
                <a:spcPts val="100"/>
              </a:spcBef>
              <a:buFont typeface="Arial" panose="020B0604020202020204" pitchFamily="34" charset="0"/>
              <a:buChar char="•"/>
            </a:pPr>
            <a:r>
              <a:rPr lang="ja-JP" altLang="en-US" sz="1100" dirty="0"/>
              <a:t>株式の引き受けが完了すると、発起人は設立総会を遅滞なく開催する必要がある</a:t>
            </a:r>
            <a:endParaRPr lang="en-US" altLang="ja-JP" sz="1100" dirty="0"/>
          </a:p>
        </p:txBody>
      </p:sp>
      <p:sp>
        <p:nvSpPr>
          <p:cNvPr id="8" name="テキスト ボックス 7">
            <a:extLst>
              <a:ext uri="{FF2B5EF4-FFF2-40B4-BE49-F238E27FC236}">
                <a16:creationId xmlns:a16="http://schemas.microsoft.com/office/drawing/2014/main" id="{6186E048-F7BB-9929-91B2-973EEC5467E1}"/>
              </a:ext>
            </a:extLst>
          </p:cNvPr>
          <p:cNvSpPr txBox="1"/>
          <p:nvPr/>
        </p:nvSpPr>
        <p:spPr>
          <a:xfrm>
            <a:off x="5024561" y="3505417"/>
            <a:ext cx="4752975" cy="2108269"/>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タイの法律では、外国人スタッフや役員を雇用していないタイ国民が主に所有する有限責任会社には最低資本金の要件はない。ただし、外国人スタッフまたは役員を雇用する場合は、外国人従業員一人につき</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万タイ・バーツの登録資本金が必要です。外国会社法により制限されている会社は、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300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万タイバーツの登録資本金を維持しなければならない</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合同会社</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基本定款 （</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MOA</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の登録料は、登録資本金</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万バーツにつき</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50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バーツ。最低料金は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500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バーツ、最高料金は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25,000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バーツ。</a:t>
            </a:r>
          </a:p>
          <a:p>
            <a:pPr marL="190500" indent="-190500" algn="just" fontAlgn="ctr">
              <a:lnSpc>
                <a:spcPct val="110000"/>
              </a:lnSpc>
              <a:spcAft>
                <a:spcPts val="200"/>
              </a:spcAft>
              <a:buClr>
                <a:srgbClr val="5F8AC3"/>
              </a:buClr>
              <a:buFont typeface="Wingdings" panose="05000000000000000000" pitchFamily="2" charset="2"/>
              <a:buChar char="n"/>
            </a:pPr>
            <a:r>
              <a:rPr lang="en-US" altLang="ja-JP" sz="1200" dirty="0">
                <a:latin typeface="Arial" panose="020B0604020202020204" pitchFamily="34" charset="0"/>
                <a:ea typeface="ＭＳ Ｐゴシック" panose="020B0600070205080204" pitchFamily="50" charset="-128"/>
                <a:cs typeface="Arial" panose="020B0604020202020204" pitchFamily="34" charset="0"/>
              </a:rPr>
              <a:t>Public Limited Company:</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登録費用は、登録資本金</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万バーツごとに</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1,000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バーツ。最高料金は</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25,000</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バーツ。</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endParaRPr lang="ja-JP" altLang="en-US" sz="12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30850485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a:extLst>
              <a:ext uri="{FF2B5EF4-FFF2-40B4-BE49-F238E27FC236}">
                <a16:creationId xmlns:a16="http://schemas.microsoft.com/office/drawing/2014/main" id="{F112599A-9ADA-4D7D-9726-6D1E40524E3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1" name="Object 10" hidden="1">
                        <a:extLst>
                          <a:ext uri="{FF2B5EF4-FFF2-40B4-BE49-F238E27FC236}">
                            <a16:creationId xmlns:a16="http://schemas.microsoft.com/office/drawing/2014/main" id="{F112599A-9ADA-4D7D-9726-6D1E40524E3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タイ／一般概況／規制</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外貨持出規制　</a:t>
            </a:r>
          </a:p>
        </p:txBody>
      </p:sp>
      <p:sp>
        <p:nvSpPr>
          <p:cNvPr id="4" name="角丸四角形 3"/>
          <p:cNvSpPr/>
          <p:nvPr/>
        </p:nvSpPr>
        <p:spPr>
          <a:xfrm>
            <a:off x="632520" y="2651111"/>
            <a:ext cx="1224136" cy="1810650"/>
          </a:xfrm>
          <a:prstGeom prst="roundRect">
            <a:avLst>
              <a:gd name="adj" fmla="val 5321"/>
            </a:avLst>
          </a:prstGeom>
          <a:gradFill flip="none" rotWithShape="1">
            <a:gsLst>
              <a:gs pos="0">
                <a:srgbClr val="83A4D1"/>
              </a:gs>
              <a:gs pos="100000">
                <a:schemeClr val="bg1"/>
              </a:gs>
            </a:gsLst>
            <a:lin ang="0" scaled="1"/>
            <a:tileRect/>
          </a:gradFill>
        </p:spPr>
        <p:txBody>
          <a:bodyPr wrap="square" rtlCol="0" anchor="ctr">
            <a:noAutofit/>
          </a:bodyPr>
          <a:lstStyle/>
          <a:p>
            <a:pPr fontAlgn="ctr"/>
            <a:r>
              <a:rPr kumimoji="1" lang="ja-JP" altLang="en-US" sz="1600" b="1" dirty="0">
                <a:latin typeface="ＭＳ Ｐゴシック" panose="020B0600070205080204" pitchFamily="50" charset="-128"/>
                <a:ea typeface="ＭＳ Ｐゴシック" panose="020B0600070205080204" pitchFamily="50" charset="-128"/>
                <a:cs typeface="Arial" panose="020B0604020202020204" pitchFamily="34" charset="0"/>
              </a:rPr>
              <a:t>入国時</a:t>
            </a:r>
            <a:br>
              <a:rPr kumimoji="1" lang="en-US" altLang="ja-JP" sz="1600" b="1" dirty="0">
                <a:latin typeface="ＭＳ Ｐゴシック" panose="020B0600070205080204" pitchFamily="50" charset="-128"/>
                <a:ea typeface="ＭＳ Ｐゴシック" panose="020B0600070205080204" pitchFamily="50" charset="-128"/>
                <a:cs typeface="Arial" panose="020B0604020202020204" pitchFamily="34" charset="0"/>
              </a:rPr>
            </a:br>
            <a:r>
              <a:rPr kumimoji="1" lang="ja-JP" altLang="en-US" sz="1600" b="1" dirty="0">
                <a:latin typeface="ＭＳ Ｐゴシック" panose="020B0600070205080204" pitchFamily="50" charset="-128"/>
                <a:ea typeface="ＭＳ Ｐゴシック" panose="020B0600070205080204" pitchFamily="50" charset="-128"/>
                <a:cs typeface="Arial" panose="020B0604020202020204" pitchFamily="34" charset="0"/>
              </a:rPr>
              <a:t>（持ち込み）</a:t>
            </a:r>
          </a:p>
        </p:txBody>
      </p:sp>
      <p:sp>
        <p:nvSpPr>
          <p:cNvPr id="5" name="角丸四角形 4"/>
          <p:cNvSpPr/>
          <p:nvPr/>
        </p:nvSpPr>
        <p:spPr>
          <a:xfrm>
            <a:off x="632520" y="4596993"/>
            <a:ext cx="1224136" cy="1810650"/>
          </a:xfrm>
          <a:prstGeom prst="roundRect">
            <a:avLst>
              <a:gd name="adj" fmla="val 6033"/>
            </a:avLst>
          </a:prstGeom>
          <a:gradFill flip="none" rotWithShape="1">
            <a:gsLst>
              <a:gs pos="0">
                <a:srgbClr val="AA9BC9"/>
              </a:gs>
              <a:gs pos="100000">
                <a:schemeClr val="bg1"/>
              </a:gs>
            </a:gsLst>
            <a:lin ang="0" scaled="1"/>
            <a:tileRect/>
          </a:gradFill>
        </p:spPr>
        <p:txBody>
          <a:bodyPr wrap="square" rtlCol="0" anchor="ctr">
            <a:noAutofit/>
          </a:bodyPr>
          <a:lstStyle/>
          <a:p>
            <a:pPr fontAlgn="ctr"/>
            <a:r>
              <a:rPr kumimoji="1" lang="ja-JP" altLang="en-US" sz="1600" b="1" dirty="0">
                <a:solidFill>
                  <a:srgbClr val="000000"/>
                </a:solidFill>
                <a:latin typeface="ＭＳ Ｐゴシック" panose="020B0600070205080204" pitchFamily="50" charset="-128"/>
                <a:ea typeface="ＭＳ Ｐゴシック" panose="020B0600070205080204" pitchFamily="50" charset="-128"/>
                <a:cs typeface="Arial" panose="020B0604020202020204" pitchFamily="34" charset="0"/>
              </a:rPr>
              <a:t>出国時</a:t>
            </a:r>
            <a:br>
              <a:rPr kumimoji="1" lang="en-US" altLang="ja-JP" sz="1600" b="1" dirty="0">
                <a:solidFill>
                  <a:srgbClr val="000000"/>
                </a:solidFill>
                <a:latin typeface="ＭＳ Ｐゴシック" panose="020B0600070205080204" pitchFamily="50" charset="-128"/>
                <a:ea typeface="ＭＳ Ｐゴシック" panose="020B0600070205080204" pitchFamily="50" charset="-128"/>
                <a:cs typeface="Arial" panose="020B0604020202020204" pitchFamily="34" charset="0"/>
              </a:rPr>
            </a:br>
            <a:r>
              <a:rPr kumimoji="1" lang="ja-JP" altLang="en-US" sz="1600" b="1" dirty="0">
                <a:solidFill>
                  <a:srgbClr val="000000"/>
                </a:solidFill>
                <a:latin typeface="ＭＳ Ｐゴシック" panose="020B0600070205080204" pitchFamily="50" charset="-128"/>
                <a:ea typeface="ＭＳ Ｐゴシック" panose="020B0600070205080204" pitchFamily="50" charset="-128"/>
                <a:cs typeface="Arial" panose="020B0604020202020204" pitchFamily="34" charset="0"/>
              </a:rPr>
              <a:t>（持ち出し）</a:t>
            </a:r>
          </a:p>
        </p:txBody>
      </p:sp>
      <p:sp>
        <p:nvSpPr>
          <p:cNvPr id="6" name="テキスト ボックス 5"/>
          <p:cNvSpPr txBox="1"/>
          <p:nvPr/>
        </p:nvSpPr>
        <p:spPr>
          <a:xfrm>
            <a:off x="200472" y="1014122"/>
            <a:ext cx="9505056" cy="1329595"/>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200" dirty="0">
                <a:latin typeface="Arial" panose="020B0604020202020204" pitchFamily="34" charset="0"/>
                <a:ea typeface="ＭＳ Ｐゴシック" panose="020B0600070205080204" pitchFamily="50" charset="-128"/>
                <a:cs typeface="Arial" panose="020B0604020202020204" pitchFamily="34" charset="0"/>
              </a:rPr>
              <a:t>15</a:t>
            </a:r>
            <a:r>
              <a:rPr kumimoji="1" lang="en-US" altLang="ja-JP" sz="1200" dirty="0">
                <a:latin typeface="Arial" panose="020B0604020202020204" pitchFamily="34" charset="0"/>
                <a:ea typeface="ＭＳ Ｐゴシック" panose="020B0600070205080204" pitchFamily="50" charset="-128"/>
                <a:cs typeface="Arial" panose="020B0604020202020204" pitchFamily="34" charset="0"/>
              </a:rPr>
              <a:t>,000US$</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相当</a:t>
            </a:r>
            <a:r>
              <a:rPr kumimoji="1" lang="ja-JP" altLang="en-US" sz="1200" dirty="0">
                <a:latin typeface="Arial" panose="020B0604020202020204" pitchFamily="34" charset="0"/>
                <a:ea typeface="ＭＳ Ｐゴシック" panose="020B0600070205080204" pitchFamily="50" charset="-128"/>
                <a:cs typeface="Arial" panose="020B0604020202020204" pitchFamily="34" charset="0"/>
              </a:rPr>
              <a:t>の外貨を持ち込む、または持ち出す場合は申告が必要となる。</a:t>
            </a:r>
            <a:endParaRPr kumimoji="1"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b="0" i="0" dirty="0">
                <a:solidFill>
                  <a:srgbClr val="000000"/>
                </a:solidFill>
                <a:effectLst/>
                <a:latin typeface="ヒラギノ角ゴ Pro W3"/>
              </a:rPr>
              <a:t>タイ出入国の際に所持するタイ通貨と外貨の合計額が</a:t>
            </a:r>
            <a:r>
              <a:rPr lang="en-US" altLang="ja-JP" sz="1200" dirty="0"/>
              <a:t>45</a:t>
            </a:r>
            <a:r>
              <a:rPr lang="ja-JP" altLang="en-US" sz="1200" b="0" i="0" dirty="0">
                <a:solidFill>
                  <a:srgbClr val="000000"/>
                </a:solidFill>
                <a:effectLst/>
                <a:latin typeface="ヒラギノ角ゴ Pro W3"/>
              </a:rPr>
              <a:t>万バーツ相当額を超える場合はタイ税関に申告しなければならない。</a:t>
            </a:r>
            <a:endParaRPr lang="en-US" altLang="ja-JP" sz="1200" b="0" i="0" dirty="0">
              <a:solidFill>
                <a:srgbClr val="000000"/>
              </a:solidFill>
              <a:effectLst/>
              <a:latin typeface="ヒラギノ角ゴ Pro W3"/>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b="0" i="0" dirty="0">
                <a:solidFill>
                  <a:srgbClr val="000000"/>
                </a:solidFill>
                <a:effectLst/>
                <a:latin typeface="ヒラギノ角ゴ Pro W3"/>
              </a:rPr>
              <a:t>投資ファンドやオフショア融資を含む外貨の輸入額に制限は設けられていない。しかし、国内に持ち込まれた外貨は、受け取ってから</a:t>
            </a:r>
            <a:r>
              <a:rPr lang="en-US" altLang="ja-JP" sz="1200" dirty="0"/>
              <a:t>360</a:t>
            </a:r>
            <a:r>
              <a:rPr lang="ja-JP" altLang="en-US" sz="1200" b="0" i="0" dirty="0">
                <a:solidFill>
                  <a:srgbClr val="000000"/>
                </a:solidFill>
                <a:effectLst/>
                <a:latin typeface="ヒラギノ角ゴ Pro W3"/>
              </a:rPr>
              <a:t>日以内に売却するか、タイバーツに両替するか、または、認可された銀行の外貨口座に預金しなければならない。</a:t>
            </a:r>
            <a:r>
              <a:rPr lang="en-US" altLang="ja-JP" sz="1200" dirty="0"/>
              <a:t>5,000US$</a:t>
            </a:r>
            <a:r>
              <a:rPr lang="ja-JP" altLang="en-US" sz="1200" b="0" i="0" dirty="0">
                <a:solidFill>
                  <a:srgbClr val="000000"/>
                </a:solidFill>
                <a:effectLst/>
                <a:latin typeface="ヒラギノ角ゴ Pro W3"/>
              </a:rPr>
              <a:t>またはそれに相当する額を超える外貨の売却、交換または預金を伴う取引については、申請書</a:t>
            </a:r>
            <a:r>
              <a:rPr lang="en-US" altLang="ja-JP" sz="1200" dirty="0"/>
              <a:t>F.T.3</a:t>
            </a:r>
            <a:r>
              <a:rPr lang="ja-JP" altLang="en-US" sz="1200" b="0" i="0" dirty="0">
                <a:solidFill>
                  <a:srgbClr val="000000"/>
                </a:solidFill>
                <a:effectLst/>
                <a:latin typeface="ヒラギノ角ゴ Pro W3"/>
              </a:rPr>
              <a:t>または</a:t>
            </a:r>
            <a:r>
              <a:rPr lang="en-US" altLang="ja-JP" sz="1200" dirty="0"/>
              <a:t>F.T.4</a:t>
            </a:r>
            <a:r>
              <a:rPr lang="ja-JP" altLang="en-US" sz="1200" b="0" i="0" dirty="0">
                <a:solidFill>
                  <a:srgbClr val="000000"/>
                </a:solidFill>
                <a:effectLst/>
                <a:latin typeface="ヒラギノ角ゴ Pro W3"/>
              </a:rPr>
              <a:t>を公認銀行に提出しなければならない。</a:t>
            </a:r>
            <a:endParaRPr lang="en-US" altLang="ja-JP" sz="1200" b="0" i="0" dirty="0">
              <a:solidFill>
                <a:srgbClr val="000000"/>
              </a:solidFill>
              <a:effectLst/>
              <a:latin typeface="ヒラギノ角ゴ Pro W3"/>
            </a:endParaRPr>
          </a:p>
          <a:p>
            <a:pPr marL="190500" indent="-190500" algn="just" fontAlgn="ctr">
              <a:lnSpc>
                <a:spcPct val="110000"/>
              </a:lnSpc>
              <a:spcAft>
                <a:spcPts val="200"/>
              </a:spcAft>
              <a:buClr>
                <a:srgbClr val="5F8AC3"/>
              </a:buClr>
              <a:buFont typeface="Wingdings" panose="05000000000000000000" pitchFamily="2" charset="2"/>
              <a:buChar char="n"/>
            </a:pPr>
            <a:endParaRPr lang="ja-JP" altLang="en-US" sz="1400" b="0" i="0" dirty="0">
              <a:solidFill>
                <a:srgbClr val="000000"/>
              </a:solidFill>
              <a:effectLst/>
              <a:latin typeface="ヒラギノ角ゴ Pro W3"/>
            </a:endParaRPr>
          </a:p>
        </p:txBody>
      </p:sp>
      <p:grpSp>
        <p:nvGrpSpPr>
          <p:cNvPr id="7" name="グループ化 7"/>
          <p:cNvGrpSpPr/>
          <p:nvPr/>
        </p:nvGrpSpPr>
        <p:grpSpPr>
          <a:xfrm>
            <a:off x="416496" y="2266666"/>
            <a:ext cx="9073008" cy="258664"/>
            <a:chOff x="4944173" y="2113806"/>
            <a:chExt cx="5861371" cy="288032"/>
          </a:xfrm>
        </p:grpSpPr>
        <p:cxnSp>
          <p:nvCxnSpPr>
            <p:cNvPr id="8" name="直線コネクタ 7"/>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出入国時空港で税関申告する必要があるケース</a:t>
              </a:r>
            </a:p>
          </p:txBody>
        </p:sp>
      </p:grpSp>
      <p:grpSp>
        <p:nvGrpSpPr>
          <p:cNvPr id="14" name="グループ化 13"/>
          <p:cNvGrpSpPr/>
          <p:nvPr/>
        </p:nvGrpSpPr>
        <p:grpSpPr>
          <a:xfrm>
            <a:off x="6870716" y="2778008"/>
            <a:ext cx="2301943" cy="3144948"/>
            <a:chOff x="6537176" y="2089423"/>
            <a:chExt cx="2949195" cy="4237435"/>
          </a:xfrm>
        </p:grpSpPr>
        <p:grpSp>
          <p:nvGrpSpPr>
            <p:cNvPr id="10" name="Group 5"/>
            <p:cNvGrpSpPr>
              <a:grpSpLocks noChangeAspect="1"/>
            </p:cNvGrpSpPr>
            <p:nvPr/>
          </p:nvGrpSpPr>
          <p:grpSpPr bwMode="auto">
            <a:xfrm>
              <a:off x="6537176" y="2132856"/>
              <a:ext cx="2949195" cy="4194002"/>
              <a:chOff x="1919" y="-74"/>
              <a:chExt cx="2400" cy="3413"/>
            </a:xfrm>
          </p:grpSpPr>
          <p:sp>
            <p:nvSpPr>
              <p:cNvPr id="12" name="Rectangle 6"/>
              <p:cNvSpPr>
                <a:spLocks noChangeArrowheads="1"/>
              </p:cNvSpPr>
              <p:nvPr/>
            </p:nvSpPr>
            <p:spPr bwMode="auto">
              <a:xfrm>
                <a:off x="2202" y="106"/>
                <a:ext cx="48" cy="36"/>
              </a:xfrm>
              <a:prstGeom prst="rect">
                <a:avLst/>
              </a:prstGeom>
              <a:solidFill>
                <a:srgbClr val="1E806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 name="Freeform 7"/>
              <p:cNvSpPr>
                <a:spLocks/>
              </p:cNvSpPr>
              <p:nvPr/>
            </p:nvSpPr>
            <p:spPr bwMode="auto">
              <a:xfrm>
                <a:off x="1919" y="-74"/>
                <a:ext cx="2400" cy="3413"/>
              </a:xfrm>
              <a:custGeom>
                <a:avLst/>
                <a:gdLst>
                  <a:gd name="T0" fmla="*/ 2258 w 2400"/>
                  <a:gd name="T1" fmla="*/ 790 h 3413"/>
                  <a:gd name="T2" fmla="*/ 2116 w 2400"/>
                  <a:gd name="T3" fmla="*/ 648 h 3413"/>
                  <a:gd name="T4" fmla="*/ 1930 w 2400"/>
                  <a:gd name="T5" fmla="*/ 503 h 3413"/>
                  <a:gd name="T6" fmla="*/ 1741 w 2400"/>
                  <a:gd name="T7" fmla="*/ 431 h 3413"/>
                  <a:gd name="T8" fmla="*/ 1505 w 2400"/>
                  <a:gd name="T9" fmla="*/ 467 h 3413"/>
                  <a:gd name="T10" fmla="*/ 1271 w 2400"/>
                  <a:gd name="T11" fmla="*/ 503 h 3413"/>
                  <a:gd name="T12" fmla="*/ 1082 w 2400"/>
                  <a:gd name="T13" fmla="*/ 611 h 3413"/>
                  <a:gd name="T14" fmla="*/ 940 w 2400"/>
                  <a:gd name="T15" fmla="*/ 575 h 3413"/>
                  <a:gd name="T16" fmla="*/ 987 w 2400"/>
                  <a:gd name="T17" fmla="*/ 395 h 3413"/>
                  <a:gd name="T18" fmla="*/ 987 w 2400"/>
                  <a:gd name="T19" fmla="*/ 216 h 3413"/>
                  <a:gd name="T20" fmla="*/ 848 w 2400"/>
                  <a:gd name="T21" fmla="*/ 180 h 3413"/>
                  <a:gd name="T22" fmla="*/ 753 w 2400"/>
                  <a:gd name="T23" fmla="*/ 108 h 3413"/>
                  <a:gd name="T24" fmla="*/ 659 w 2400"/>
                  <a:gd name="T25" fmla="*/ 36 h 3413"/>
                  <a:gd name="T26" fmla="*/ 517 w 2400"/>
                  <a:gd name="T27" fmla="*/ 144 h 3413"/>
                  <a:gd name="T28" fmla="*/ 331 w 2400"/>
                  <a:gd name="T29" fmla="*/ 216 h 3413"/>
                  <a:gd name="T30" fmla="*/ 142 w 2400"/>
                  <a:gd name="T31" fmla="*/ 359 h 3413"/>
                  <a:gd name="T32" fmla="*/ 47 w 2400"/>
                  <a:gd name="T33" fmla="*/ 503 h 3413"/>
                  <a:gd name="T34" fmla="*/ 95 w 2400"/>
                  <a:gd name="T35" fmla="*/ 682 h 3413"/>
                  <a:gd name="T36" fmla="*/ 236 w 2400"/>
                  <a:gd name="T37" fmla="*/ 862 h 3413"/>
                  <a:gd name="T38" fmla="*/ 378 w 2400"/>
                  <a:gd name="T39" fmla="*/ 1006 h 3413"/>
                  <a:gd name="T40" fmla="*/ 378 w 2400"/>
                  <a:gd name="T41" fmla="*/ 1185 h 3413"/>
                  <a:gd name="T42" fmla="*/ 236 w 2400"/>
                  <a:gd name="T43" fmla="*/ 1329 h 3413"/>
                  <a:gd name="T44" fmla="*/ 423 w 2400"/>
                  <a:gd name="T45" fmla="*/ 1472 h 3413"/>
                  <a:gd name="T46" fmla="*/ 517 w 2400"/>
                  <a:gd name="T47" fmla="*/ 1616 h 3413"/>
                  <a:gd name="T48" fmla="*/ 659 w 2400"/>
                  <a:gd name="T49" fmla="*/ 1797 h 3413"/>
                  <a:gd name="T50" fmla="*/ 706 w 2400"/>
                  <a:gd name="T51" fmla="*/ 2011 h 3413"/>
                  <a:gd name="T52" fmla="*/ 565 w 2400"/>
                  <a:gd name="T53" fmla="*/ 2228 h 3413"/>
                  <a:gd name="T54" fmla="*/ 470 w 2400"/>
                  <a:gd name="T55" fmla="*/ 2370 h 3413"/>
                  <a:gd name="T56" fmla="*/ 378 w 2400"/>
                  <a:gd name="T57" fmla="*/ 2551 h 3413"/>
                  <a:gd name="T58" fmla="*/ 378 w 2400"/>
                  <a:gd name="T59" fmla="*/ 2729 h 3413"/>
                  <a:gd name="T60" fmla="*/ 470 w 2400"/>
                  <a:gd name="T61" fmla="*/ 2801 h 3413"/>
                  <a:gd name="T62" fmla="*/ 706 w 2400"/>
                  <a:gd name="T63" fmla="*/ 2946 h 3413"/>
                  <a:gd name="T64" fmla="*/ 895 w 2400"/>
                  <a:gd name="T65" fmla="*/ 3088 h 3413"/>
                  <a:gd name="T66" fmla="*/ 940 w 2400"/>
                  <a:gd name="T67" fmla="*/ 3269 h 3413"/>
                  <a:gd name="T68" fmla="*/ 1176 w 2400"/>
                  <a:gd name="T69" fmla="*/ 3305 h 3413"/>
                  <a:gd name="T70" fmla="*/ 1365 w 2400"/>
                  <a:gd name="T71" fmla="*/ 3413 h 3413"/>
                  <a:gd name="T72" fmla="*/ 1552 w 2400"/>
                  <a:gd name="T73" fmla="*/ 3377 h 3413"/>
                  <a:gd name="T74" fmla="*/ 1646 w 2400"/>
                  <a:gd name="T75" fmla="*/ 3233 h 3413"/>
                  <a:gd name="T76" fmla="*/ 1412 w 2400"/>
                  <a:gd name="T77" fmla="*/ 3160 h 3413"/>
                  <a:gd name="T78" fmla="*/ 1223 w 2400"/>
                  <a:gd name="T79" fmla="*/ 3088 h 3413"/>
                  <a:gd name="T80" fmla="*/ 1082 w 2400"/>
                  <a:gd name="T81" fmla="*/ 2910 h 3413"/>
                  <a:gd name="T82" fmla="*/ 1035 w 2400"/>
                  <a:gd name="T83" fmla="*/ 2729 h 3413"/>
                  <a:gd name="T84" fmla="*/ 895 w 2400"/>
                  <a:gd name="T85" fmla="*/ 2623 h 3413"/>
                  <a:gd name="T86" fmla="*/ 753 w 2400"/>
                  <a:gd name="T87" fmla="*/ 2623 h 3413"/>
                  <a:gd name="T88" fmla="*/ 659 w 2400"/>
                  <a:gd name="T89" fmla="*/ 2479 h 3413"/>
                  <a:gd name="T90" fmla="*/ 659 w 2400"/>
                  <a:gd name="T91" fmla="*/ 2262 h 3413"/>
                  <a:gd name="T92" fmla="*/ 753 w 2400"/>
                  <a:gd name="T93" fmla="*/ 2047 h 3413"/>
                  <a:gd name="T94" fmla="*/ 895 w 2400"/>
                  <a:gd name="T95" fmla="*/ 1833 h 3413"/>
                  <a:gd name="T96" fmla="*/ 987 w 2400"/>
                  <a:gd name="T97" fmla="*/ 1652 h 3413"/>
                  <a:gd name="T98" fmla="*/ 1176 w 2400"/>
                  <a:gd name="T99" fmla="*/ 1724 h 3413"/>
                  <a:gd name="T100" fmla="*/ 1318 w 2400"/>
                  <a:gd name="T101" fmla="*/ 1797 h 3413"/>
                  <a:gd name="T102" fmla="*/ 1505 w 2400"/>
                  <a:gd name="T103" fmla="*/ 1903 h 3413"/>
                  <a:gd name="T104" fmla="*/ 1741 w 2400"/>
                  <a:gd name="T105" fmla="*/ 1903 h 3413"/>
                  <a:gd name="T106" fmla="*/ 1693 w 2400"/>
                  <a:gd name="T107" fmla="*/ 1688 h 3413"/>
                  <a:gd name="T108" fmla="*/ 1693 w 2400"/>
                  <a:gd name="T109" fmla="*/ 1508 h 3413"/>
                  <a:gd name="T110" fmla="*/ 1882 w 2400"/>
                  <a:gd name="T111" fmla="*/ 1365 h 3413"/>
                  <a:gd name="T112" fmla="*/ 2116 w 2400"/>
                  <a:gd name="T113" fmla="*/ 1329 h 3413"/>
                  <a:gd name="T114" fmla="*/ 2352 w 2400"/>
                  <a:gd name="T115" fmla="*/ 1293 h 3413"/>
                  <a:gd name="T116" fmla="*/ 2400 w 2400"/>
                  <a:gd name="T117" fmla="*/ 1113 h 3413"/>
                  <a:gd name="T118" fmla="*/ 2352 w 2400"/>
                  <a:gd name="T119" fmla="*/ 934 h 3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0" h="3413">
                    <a:moveTo>
                      <a:pt x="2352" y="934"/>
                    </a:moveTo>
                    <a:lnTo>
                      <a:pt x="2352" y="898"/>
                    </a:lnTo>
                    <a:lnTo>
                      <a:pt x="2305" y="898"/>
                    </a:lnTo>
                    <a:lnTo>
                      <a:pt x="2305" y="862"/>
                    </a:lnTo>
                    <a:lnTo>
                      <a:pt x="2305" y="862"/>
                    </a:lnTo>
                    <a:lnTo>
                      <a:pt x="2305" y="826"/>
                    </a:lnTo>
                    <a:lnTo>
                      <a:pt x="2305" y="826"/>
                    </a:lnTo>
                    <a:lnTo>
                      <a:pt x="2305" y="790"/>
                    </a:lnTo>
                    <a:lnTo>
                      <a:pt x="2258" y="790"/>
                    </a:lnTo>
                    <a:lnTo>
                      <a:pt x="2258" y="790"/>
                    </a:lnTo>
                    <a:lnTo>
                      <a:pt x="2211" y="790"/>
                    </a:lnTo>
                    <a:lnTo>
                      <a:pt x="2211" y="790"/>
                    </a:lnTo>
                    <a:lnTo>
                      <a:pt x="2163" y="790"/>
                    </a:lnTo>
                    <a:lnTo>
                      <a:pt x="2163" y="754"/>
                    </a:lnTo>
                    <a:lnTo>
                      <a:pt x="2116" y="754"/>
                    </a:lnTo>
                    <a:lnTo>
                      <a:pt x="2116" y="718"/>
                    </a:lnTo>
                    <a:lnTo>
                      <a:pt x="2116" y="718"/>
                    </a:lnTo>
                    <a:lnTo>
                      <a:pt x="2116" y="682"/>
                    </a:lnTo>
                    <a:lnTo>
                      <a:pt x="2116" y="682"/>
                    </a:lnTo>
                    <a:lnTo>
                      <a:pt x="2116" y="648"/>
                    </a:lnTo>
                    <a:lnTo>
                      <a:pt x="2116" y="648"/>
                    </a:lnTo>
                    <a:lnTo>
                      <a:pt x="2116" y="611"/>
                    </a:lnTo>
                    <a:lnTo>
                      <a:pt x="2069" y="611"/>
                    </a:lnTo>
                    <a:lnTo>
                      <a:pt x="2069" y="575"/>
                    </a:lnTo>
                    <a:lnTo>
                      <a:pt x="2022" y="575"/>
                    </a:lnTo>
                    <a:lnTo>
                      <a:pt x="2022" y="539"/>
                    </a:lnTo>
                    <a:lnTo>
                      <a:pt x="1974" y="539"/>
                    </a:lnTo>
                    <a:lnTo>
                      <a:pt x="1974" y="539"/>
                    </a:lnTo>
                    <a:lnTo>
                      <a:pt x="1930" y="539"/>
                    </a:lnTo>
                    <a:lnTo>
                      <a:pt x="1930" y="503"/>
                    </a:lnTo>
                    <a:lnTo>
                      <a:pt x="1930" y="503"/>
                    </a:lnTo>
                    <a:lnTo>
                      <a:pt x="1930" y="467"/>
                    </a:lnTo>
                    <a:lnTo>
                      <a:pt x="1882" y="467"/>
                    </a:lnTo>
                    <a:lnTo>
                      <a:pt x="1882" y="431"/>
                    </a:lnTo>
                    <a:lnTo>
                      <a:pt x="1835" y="431"/>
                    </a:lnTo>
                    <a:lnTo>
                      <a:pt x="1835" y="431"/>
                    </a:lnTo>
                    <a:lnTo>
                      <a:pt x="1788" y="431"/>
                    </a:lnTo>
                    <a:lnTo>
                      <a:pt x="1788" y="431"/>
                    </a:lnTo>
                    <a:lnTo>
                      <a:pt x="1741" y="431"/>
                    </a:lnTo>
                    <a:lnTo>
                      <a:pt x="1741" y="431"/>
                    </a:lnTo>
                    <a:lnTo>
                      <a:pt x="1693" y="431"/>
                    </a:lnTo>
                    <a:lnTo>
                      <a:pt x="1693" y="431"/>
                    </a:lnTo>
                    <a:lnTo>
                      <a:pt x="1646" y="431"/>
                    </a:lnTo>
                    <a:lnTo>
                      <a:pt x="1646" y="431"/>
                    </a:lnTo>
                    <a:lnTo>
                      <a:pt x="1599" y="431"/>
                    </a:lnTo>
                    <a:lnTo>
                      <a:pt x="1599" y="431"/>
                    </a:lnTo>
                    <a:lnTo>
                      <a:pt x="1552" y="431"/>
                    </a:lnTo>
                    <a:lnTo>
                      <a:pt x="1552" y="431"/>
                    </a:lnTo>
                    <a:lnTo>
                      <a:pt x="1505" y="431"/>
                    </a:lnTo>
                    <a:lnTo>
                      <a:pt x="1505" y="467"/>
                    </a:lnTo>
                    <a:lnTo>
                      <a:pt x="1457" y="467"/>
                    </a:lnTo>
                    <a:lnTo>
                      <a:pt x="1457" y="467"/>
                    </a:lnTo>
                    <a:lnTo>
                      <a:pt x="1412" y="467"/>
                    </a:lnTo>
                    <a:lnTo>
                      <a:pt x="1412" y="467"/>
                    </a:lnTo>
                    <a:lnTo>
                      <a:pt x="1365" y="467"/>
                    </a:lnTo>
                    <a:lnTo>
                      <a:pt x="1365" y="467"/>
                    </a:lnTo>
                    <a:lnTo>
                      <a:pt x="1318" y="467"/>
                    </a:lnTo>
                    <a:lnTo>
                      <a:pt x="1318" y="467"/>
                    </a:lnTo>
                    <a:lnTo>
                      <a:pt x="1271" y="467"/>
                    </a:lnTo>
                    <a:lnTo>
                      <a:pt x="1271" y="503"/>
                    </a:lnTo>
                    <a:lnTo>
                      <a:pt x="1271" y="503"/>
                    </a:lnTo>
                    <a:lnTo>
                      <a:pt x="1271" y="539"/>
                    </a:lnTo>
                    <a:lnTo>
                      <a:pt x="1223" y="539"/>
                    </a:lnTo>
                    <a:lnTo>
                      <a:pt x="1223" y="539"/>
                    </a:lnTo>
                    <a:lnTo>
                      <a:pt x="1176" y="539"/>
                    </a:lnTo>
                    <a:lnTo>
                      <a:pt x="1176" y="575"/>
                    </a:lnTo>
                    <a:lnTo>
                      <a:pt x="1129" y="575"/>
                    </a:lnTo>
                    <a:lnTo>
                      <a:pt x="1129" y="575"/>
                    </a:lnTo>
                    <a:lnTo>
                      <a:pt x="1082" y="575"/>
                    </a:lnTo>
                    <a:lnTo>
                      <a:pt x="1082" y="611"/>
                    </a:lnTo>
                    <a:lnTo>
                      <a:pt x="1035" y="611"/>
                    </a:lnTo>
                    <a:lnTo>
                      <a:pt x="1035" y="648"/>
                    </a:lnTo>
                    <a:lnTo>
                      <a:pt x="987" y="648"/>
                    </a:lnTo>
                    <a:lnTo>
                      <a:pt x="987" y="648"/>
                    </a:lnTo>
                    <a:lnTo>
                      <a:pt x="940" y="648"/>
                    </a:lnTo>
                    <a:lnTo>
                      <a:pt x="940" y="648"/>
                    </a:lnTo>
                    <a:lnTo>
                      <a:pt x="895" y="648"/>
                    </a:lnTo>
                    <a:lnTo>
                      <a:pt x="895" y="611"/>
                    </a:lnTo>
                    <a:lnTo>
                      <a:pt x="940" y="611"/>
                    </a:lnTo>
                    <a:lnTo>
                      <a:pt x="940" y="575"/>
                    </a:lnTo>
                    <a:lnTo>
                      <a:pt x="987" y="575"/>
                    </a:lnTo>
                    <a:lnTo>
                      <a:pt x="987" y="539"/>
                    </a:lnTo>
                    <a:lnTo>
                      <a:pt x="987" y="539"/>
                    </a:lnTo>
                    <a:lnTo>
                      <a:pt x="987" y="503"/>
                    </a:lnTo>
                    <a:lnTo>
                      <a:pt x="987" y="503"/>
                    </a:lnTo>
                    <a:lnTo>
                      <a:pt x="987" y="467"/>
                    </a:lnTo>
                    <a:lnTo>
                      <a:pt x="987" y="467"/>
                    </a:lnTo>
                    <a:lnTo>
                      <a:pt x="987" y="431"/>
                    </a:lnTo>
                    <a:lnTo>
                      <a:pt x="987" y="431"/>
                    </a:lnTo>
                    <a:lnTo>
                      <a:pt x="987" y="395"/>
                    </a:lnTo>
                    <a:lnTo>
                      <a:pt x="987" y="395"/>
                    </a:lnTo>
                    <a:lnTo>
                      <a:pt x="987" y="359"/>
                    </a:lnTo>
                    <a:lnTo>
                      <a:pt x="940" y="359"/>
                    </a:lnTo>
                    <a:lnTo>
                      <a:pt x="940" y="323"/>
                    </a:lnTo>
                    <a:lnTo>
                      <a:pt x="940" y="323"/>
                    </a:lnTo>
                    <a:lnTo>
                      <a:pt x="940" y="287"/>
                    </a:lnTo>
                    <a:lnTo>
                      <a:pt x="940" y="287"/>
                    </a:lnTo>
                    <a:lnTo>
                      <a:pt x="940" y="252"/>
                    </a:lnTo>
                    <a:lnTo>
                      <a:pt x="987" y="252"/>
                    </a:lnTo>
                    <a:lnTo>
                      <a:pt x="987" y="216"/>
                    </a:lnTo>
                    <a:lnTo>
                      <a:pt x="940" y="216"/>
                    </a:lnTo>
                    <a:lnTo>
                      <a:pt x="940" y="216"/>
                    </a:lnTo>
                    <a:lnTo>
                      <a:pt x="987" y="216"/>
                    </a:lnTo>
                    <a:lnTo>
                      <a:pt x="987" y="180"/>
                    </a:lnTo>
                    <a:lnTo>
                      <a:pt x="940" y="180"/>
                    </a:lnTo>
                    <a:lnTo>
                      <a:pt x="940" y="180"/>
                    </a:lnTo>
                    <a:lnTo>
                      <a:pt x="895" y="180"/>
                    </a:lnTo>
                    <a:lnTo>
                      <a:pt x="895" y="180"/>
                    </a:lnTo>
                    <a:lnTo>
                      <a:pt x="848" y="180"/>
                    </a:lnTo>
                    <a:lnTo>
                      <a:pt x="848" y="180"/>
                    </a:lnTo>
                    <a:lnTo>
                      <a:pt x="801" y="180"/>
                    </a:lnTo>
                    <a:lnTo>
                      <a:pt x="801" y="216"/>
                    </a:lnTo>
                    <a:lnTo>
                      <a:pt x="753" y="216"/>
                    </a:lnTo>
                    <a:lnTo>
                      <a:pt x="753" y="216"/>
                    </a:lnTo>
                    <a:lnTo>
                      <a:pt x="706" y="216"/>
                    </a:lnTo>
                    <a:lnTo>
                      <a:pt x="706" y="180"/>
                    </a:lnTo>
                    <a:lnTo>
                      <a:pt x="706" y="180"/>
                    </a:lnTo>
                    <a:lnTo>
                      <a:pt x="706" y="144"/>
                    </a:lnTo>
                    <a:lnTo>
                      <a:pt x="753" y="144"/>
                    </a:lnTo>
                    <a:lnTo>
                      <a:pt x="753" y="108"/>
                    </a:lnTo>
                    <a:lnTo>
                      <a:pt x="801" y="108"/>
                    </a:lnTo>
                    <a:lnTo>
                      <a:pt x="801" y="72"/>
                    </a:lnTo>
                    <a:lnTo>
                      <a:pt x="801" y="72"/>
                    </a:lnTo>
                    <a:lnTo>
                      <a:pt x="801" y="36"/>
                    </a:lnTo>
                    <a:lnTo>
                      <a:pt x="753" y="36"/>
                    </a:lnTo>
                    <a:lnTo>
                      <a:pt x="753" y="0"/>
                    </a:lnTo>
                    <a:lnTo>
                      <a:pt x="706" y="0"/>
                    </a:lnTo>
                    <a:lnTo>
                      <a:pt x="706" y="0"/>
                    </a:lnTo>
                    <a:lnTo>
                      <a:pt x="659" y="0"/>
                    </a:lnTo>
                    <a:lnTo>
                      <a:pt x="659" y="36"/>
                    </a:lnTo>
                    <a:lnTo>
                      <a:pt x="659" y="36"/>
                    </a:lnTo>
                    <a:lnTo>
                      <a:pt x="659" y="72"/>
                    </a:lnTo>
                    <a:lnTo>
                      <a:pt x="612" y="72"/>
                    </a:lnTo>
                    <a:lnTo>
                      <a:pt x="612" y="72"/>
                    </a:lnTo>
                    <a:lnTo>
                      <a:pt x="565" y="72"/>
                    </a:lnTo>
                    <a:lnTo>
                      <a:pt x="565" y="72"/>
                    </a:lnTo>
                    <a:lnTo>
                      <a:pt x="517" y="72"/>
                    </a:lnTo>
                    <a:lnTo>
                      <a:pt x="517" y="108"/>
                    </a:lnTo>
                    <a:lnTo>
                      <a:pt x="517" y="108"/>
                    </a:lnTo>
                    <a:lnTo>
                      <a:pt x="517" y="144"/>
                    </a:lnTo>
                    <a:lnTo>
                      <a:pt x="470" y="144"/>
                    </a:lnTo>
                    <a:lnTo>
                      <a:pt x="470" y="144"/>
                    </a:lnTo>
                    <a:lnTo>
                      <a:pt x="423" y="144"/>
                    </a:lnTo>
                    <a:lnTo>
                      <a:pt x="423" y="180"/>
                    </a:lnTo>
                    <a:lnTo>
                      <a:pt x="378" y="180"/>
                    </a:lnTo>
                    <a:lnTo>
                      <a:pt x="378" y="216"/>
                    </a:lnTo>
                    <a:lnTo>
                      <a:pt x="378" y="216"/>
                    </a:lnTo>
                    <a:lnTo>
                      <a:pt x="378" y="216"/>
                    </a:lnTo>
                    <a:lnTo>
                      <a:pt x="331" y="216"/>
                    </a:lnTo>
                    <a:lnTo>
                      <a:pt x="331" y="216"/>
                    </a:lnTo>
                    <a:lnTo>
                      <a:pt x="283" y="216"/>
                    </a:lnTo>
                    <a:lnTo>
                      <a:pt x="283" y="252"/>
                    </a:lnTo>
                    <a:lnTo>
                      <a:pt x="236" y="252"/>
                    </a:lnTo>
                    <a:lnTo>
                      <a:pt x="236" y="252"/>
                    </a:lnTo>
                    <a:lnTo>
                      <a:pt x="189" y="252"/>
                    </a:lnTo>
                    <a:lnTo>
                      <a:pt x="189" y="287"/>
                    </a:lnTo>
                    <a:lnTo>
                      <a:pt x="189" y="287"/>
                    </a:lnTo>
                    <a:lnTo>
                      <a:pt x="189" y="323"/>
                    </a:lnTo>
                    <a:lnTo>
                      <a:pt x="142" y="323"/>
                    </a:lnTo>
                    <a:lnTo>
                      <a:pt x="142" y="359"/>
                    </a:lnTo>
                    <a:lnTo>
                      <a:pt x="142" y="359"/>
                    </a:lnTo>
                    <a:lnTo>
                      <a:pt x="142" y="395"/>
                    </a:lnTo>
                    <a:lnTo>
                      <a:pt x="142" y="395"/>
                    </a:lnTo>
                    <a:lnTo>
                      <a:pt x="142" y="431"/>
                    </a:lnTo>
                    <a:lnTo>
                      <a:pt x="95" y="431"/>
                    </a:lnTo>
                    <a:lnTo>
                      <a:pt x="95" y="467"/>
                    </a:lnTo>
                    <a:lnTo>
                      <a:pt x="95" y="467"/>
                    </a:lnTo>
                    <a:lnTo>
                      <a:pt x="95" y="503"/>
                    </a:lnTo>
                    <a:lnTo>
                      <a:pt x="47" y="503"/>
                    </a:lnTo>
                    <a:lnTo>
                      <a:pt x="47" y="503"/>
                    </a:lnTo>
                    <a:lnTo>
                      <a:pt x="0" y="503"/>
                    </a:lnTo>
                    <a:lnTo>
                      <a:pt x="0" y="539"/>
                    </a:lnTo>
                    <a:lnTo>
                      <a:pt x="47" y="539"/>
                    </a:lnTo>
                    <a:lnTo>
                      <a:pt x="47" y="575"/>
                    </a:lnTo>
                    <a:lnTo>
                      <a:pt x="95" y="575"/>
                    </a:lnTo>
                    <a:lnTo>
                      <a:pt x="95" y="611"/>
                    </a:lnTo>
                    <a:lnTo>
                      <a:pt x="95" y="611"/>
                    </a:lnTo>
                    <a:lnTo>
                      <a:pt x="95" y="648"/>
                    </a:lnTo>
                    <a:lnTo>
                      <a:pt x="95" y="648"/>
                    </a:lnTo>
                    <a:lnTo>
                      <a:pt x="95" y="682"/>
                    </a:lnTo>
                    <a:lnTo>
                      <a:pt x="142" y="682"/>
                    </a:lnTo>
                    <a:lnTo>
                      <a:pt x="142" y="718"/>
                    </a:lnTo>
                    <a:lnTo>
                      <a:pt x="189" y="718"/>
                    </a:lnTo>
                    <a:lnTo>
                      <a:pt x="189" y="754"/>
                    </a:lnTo>
                    <a:lnTo>
                      <a:pt x="189" y="754"/>
                    </a:lnTo>
                    <a:lnTo>
                      <a:pt x="189" y="790"/>
                    </a:lnTo>
                    <a:lnTo>
                      <a:pt x="236" y="790"/>
                    </a:lnTo>
                    <a:lnTo>
                      <a:pt x="236" y="826"/>
                    </a:lnTo>
                    <a:lnTo>
                      <a:pt x="236" y="826"/>
                    </a:lnTo>
                    <a:lnTo>
                      <a:pt x="236" y="862"/>
                    </a:lnTo>
                    <a:lnTo>
                      <a:pt x="283" y="862"/>
                    </a:lnTo>
                    <a:lnTo>
                      <a:pt x="283" y="898"/>
                    </a:lnTo>
                    <a:lnTo>
                      <a:pt x="283" y="898"/>
                    </a:lnTo>
                    <a:lnTo>
                      <a:pt x="283" y="934"/>
                    </a:lnTo>
                    <a:lnTo>
                      <a:pt x="331" y="934"/>
                    </a:lnTo>
                    <a:lnTo>
                      <a:pt x="331" y="970"/>
                    </a:lnTo>
                    <a:lnTo>
                      <a:pt x="331" y="970"/>
                    </a:lnTo>
                    <a:lnTo>
                      <a:pt x="331" y="1006"/>
                    </a:lnTo>
                    <a:lnTo>
                      <a:pt x="378" y="1006"/>
                    </a:lnTo>
                    <a:lnTo>
                      <a:pt x="378" y="1006"/>
                    </a:lnTo>
                    <a:lnTo>
                      <a:pt x="423" y="1006"/>
                    </a:lnTo>
                    <a:lnTo>
                      <a:pt x="423" y="1043"/>
                    </a:lnTo>
                    <a:lnTo>
                      <a:pt x="378" y="1043"/>
                    </a:lnTo>
                    <a:lnTo>
                      <a:pt x="378" y="1077"/>
                    </a:lnTo>
                    <a:lnTo>
                      <a:pt x="378" y="1077"/>
                    </a:lnTo>
                    <a:lnTo>
                      <a:pt x="378" y="1113"/>
                    </a:lnTo>
                    <a:lnTo>
                      <a:pt x="378" y="1113"/>
                    </a:lnTo>
                    <a:lnTo>
                      <a:pt x="378" y="1149"/>
                    </a:lnTo>
                    <a:lnTo>
                      <a:pt x="378" y="1149"/>
                    </a:lnTo>
                    <a:lnTo>
                      <a:pt x="378" y="1185"/>
                    </a:lnTo>
                    <a:lnTo>
                      <a:pt x="378" y="1185"/>
                    </a:lnTo>
                    <a:lnTo>
                      <a:pt x="378" y="1221"/>
                    </a:lnTo>
                    <a:lnTo>
                      <a:pt x="331" y="1221"/>
                    </a:lnTo>
                    <a:lnTo>
                      <a:pt x="331" y="1221"/>
                    </a:lnTo>
                    <a:lnTo>
                      <a:pt x="283" y="1221"/>
                    </a:lnTo>
                    <a:lnTo>
                      <a:pt x="283" y="1257"/>
                    </a:lnTo>
                    <a:lnTo>
                      <a:pt x="236" y="1257"/>
                    </a:lnTo>
                    <a:lnTo>
                      <a:pt x="236" y="1293"/>
                    </a:lnTo>
                    <a:lnTo>
                      <a:pt x="236" y="1293"/>
                    </a:lnTo>
                    <a:lnTo>
                      <a:pt x="236" y="1329"/>
                    </a:lnTo>
                    <a:lnTo>
                      <a:pt x="283" y="1329"/>
                    </a:lnTo>
                    <a:lnTo>
                      <a:pt x="283" y="1365"/>
                    </a:lnTo>
                    <a:lnTo>
                      <a:pt x="331" y="1365"/>
                    </a:lnTo>
                    <a:lnTo>
                      <a:pt x="331" y="1402"/>
                    </a:lnTo>
                    <a:lnTo>
                      <a:pt x="331" y="1402"/>
                    </a:lnTo>
                    <a:lnTo>
                      <a:pt x="331" y="1438"/>
                    </a:lnTo>
                    <a:lnTo>
                      <a:pt x="378" y="1438"/>
                    </a:lnTo>
                    <a:lnTo>
                      <a:pt x="378" y="1472"/>
                    </a:lnTo>
                    <a:lnTo>
                      <a:pt x="423" y="1472"/>
                    </a:lnTo>
                    <a:lnTo>
                      <a:pt x="423" y="1472"/>
                    </a:lnTo>
                    <a:lnTo>
                      <a:pt x="470" y="1472"/>
                    </a:lnTo>
                    <a:lnTo>
                      <a:pt x="470" y="1508"/>
                    </a:lnTo>
                    <a:lnTo>
                      <a:pt x="517" y="1508"/>
                    </a:lnTo>
                    <a:lnTo>
                      <a:pt x="517" y="1544"/>
                    </a:lnTo>
                    <a:lnTo>
                      <a:pt x="517" y="1544"/>
                    </a:lnTo>
                    <a:lnTo>
                      <a:pt x="517" y="1580"/>
                    </a:lnTo>
                    <a:lnTo>
                      <a:pt x="565" y="1580"/>
                    </a:lnTo>
                    <a:lnTo>
                      <a:pt x="565" y="1580"/>
                    </a:lnTo>
                    <a:lnTo>
                      <a:pt x="517" y="1580"/>
                    </a:lnTo>
                    <a:lnTo>
                      <a:pt x="517" y="1616"/>
                    </a:lnTo>
                    <a:lnTo>
                      <a:pt x="565" y="1616"/>
                    </a:lnTo>
                    <a:lnTo>
                      <a:pt x="565" y="1652"/>
                    </a:lnTo>
                    <a:lnTo>
                      <a:pt x="565" y="1652"/>
                    </a:lnTo>
                    <a:lnTo>
                      <a:pt x="565" y="1688"/>
                    </a:lnTo>
                    <a:lnTo>
                      <a:pt x="612" y="1688"/>
                    </a:lnTo>
                    <a:lnTo>
                      <a:pt x="612" y="1724"/>
                    </a:lnTo>
                    <a:lnTo>
                      <a:pt x="612" y="1724"/>
                    </a:lnTo>
                    <a:lnTo>
                      <a:pt x="612" y="1761"/>
                    </a:lnTo>
                    <a:lnTo>
                      <a:pt x="659" y="1761"/>
                    </a:lnTo>
                    <a:lnTo>
                      <a:pt x="659" y="1797"/>
                    </a:lnTo>
                    <a:lnTo>
                      <a:pt x="706" y="1797"/>
                    </a:lnTo>
                    <a:lnTo>
                      <a:pt x="706" y="1833"/>
                    </a:lnTo>
                    <a:lnTo>
                      <a:pt x="706" y="1867"/>
                    </a:lnTo>
                    <a:lnTo>
                      <a:pt x="706" y="1867"/>
                    </a:lnTo>
                    <a:lnTo>
                      <a:pt x="706" y="1903"/>
                    </a:lnTo>
                    <a:lnTo>
                      <a:pt x="706" y="1939"/>
                    </a:lnTo>
                    <a:lnTo>
                      <a:pt x="706" y="1939"/>
                    </a:lnTo>
                    <a:lnTo>
                      <a:pt x="706" y="1975"/>
                    </a:lnTo>
                    <a:lnTo>
                      <a:pt x="706" y="2011"/>
                    </a:lnTo>
                    <a:lnTo>
                      <a:pt x="706" y="2011"/>
                    </a:lnTo>
                    <a:lnTo>
                      <a:pt x="706" y="2047"/>
                    </a:lnTo>
                    <a:lnTo>
                      <a:pt x="659" y="2047"/>
                    </a:lnTo>
                    <a:lnTo>
                      <a:pt x="659" y="2083"/>
                    </a:lnTo>
                    <a:lnTo>
                      <a:pt x="659" y="2083"/>
                    </a:lnTo>
                    <a:lnTo>
                      <a:pt x="659" y="2120"/>
                    </a:lnTo>
                    <a:lnTo>
                      <a:pt x="659" y="2156"/>
                    </a:lnTo>
                    <a:lnTo>
                      <a:pt x="612" y="2156"/>
                    </a:lnTo>
                    <a:lnTo>
                      <a:pt x="612" y="2192"/>
                    </a:lnTo>
                    <a:lnTo>
                      <a:pt x="565" y="2192"/>
                    </a:lnTo>
                    <a:lnTo>
                      <a:pt x="565" y="2228"/>
                    </a:lnTo>
                    <a:lnTo>
                      <a:pt x="517" y="2228"/>
                    </a:lnTo>
                    <a:lnTo>
                      <a:pt x="517" y="2262"/>
                    </a:lnTo>
                    <a:lnTo>
                      <a:pt x="565" y="2262"/>
                    </a:lnTo>
                    <a:lnTo>
                      <a:pt x="565" y="2264"/>
                    </a:lnTo>
                    <a:lnTo>
                      <a:pt x="517" y="2264"/>
                    </a:lnTo>
                    <a:lnTo>
                      <a:pt x="517" y="2298"/>
                    </a:lnTo>
                    <a:lnTo>
                      <a:pt x="517" y="2298"/>
                    </a:lnTo>
                    <a:lnTo>
                      <a:pt x="517" y="2334"/>
                    </a:lnTo>
                    <a:lnTo>
                      <a:pt x="470" y="2334"/>
                    </a:lnTo>
                    <a:lnTo>
                      <a:pt x="470" y="2370"/>
                    </a:lnTo>
                    <a:lnTo>
                      <a:pt x="423" y="2370"/>
                    </a:lnTo>
                    <a:lnTo>
                      <a:pt x="423" y="2406"/>
                    </a:lnTo>
                    <a:lnTo>
                      <a:pt x="423" y="2442"/>
                    </a:lnTo>
                    <a:lnTo>
                      <a:pt x="423" y="2442"/>
                    </a:lnTo>
                    <a:lnTo>
                      <a:pt x="423" y="2479"/>
                    </a:lnTo>
                    <a:lnTo>
                      <a:pt x="423" y="2515"/>
                    </a:lnTo>
                    <a:lnTo>
                      <a:pt x="423" y="2515"/>
                    </a:lnTo>
                    <a:lnTo>
                      <a:pt x="423" y="2551"/>
                    </a:lnTo>
                    <a:lnTo>
                      <a:pt x="423" y="2551"/>
                    </a:lnTo>
                    <a:lnTo>
                      <a:pt x="378" y="2551"/>
                    </a:lnTo>
                    <a:lnTo>
                      <a:pt x="378" y="2587"/>
                    </a:lnTo>
                    <a:lnTo>
                      <a:pt x="423" y="2587"/>
                    </a:lnTo>
                    <a:lnTo>
                      <a:pt x="423" y="2623"/>
                    </a:lnTo>
                    <a:lnTo>
                      <a:pt x="423" y="2623"/>
                    </a:lnTo>
                    <a:lnTo>
                      <a:pt x="423" y="2657"/>
                    </a:lnTo>
                    <a:lnTo>
                      <a:pt x="423" y="2657"/>
                    </a:lnTo>
                    <a:lnTo>
                      <a:pt x="423" y="2659"/>
                    </a:lnTo>
                    <a:lnTo>
                      <a:pt x="378" y="2659"/>
                    </a:lnTo>
                    <a:lnTo>
                      <a:pt x="378" y="2693"/>
                    </a:lnTo>
                    <a:lnTo>
                      <a:pt x="378" y="2729"/>
                    </a:lnTo>
                    <a:lnTo>
                      <a:pt x="378" y="2729"/>
                    </a:lnTo>
                    <a:lnTo>
                      <a:pt x="378" y="2765"/>
                    </a:lnTo>
                    <a:lnTo>
                      <a:pt x="378" y="2765"/>
                    </a:lnTo>
                    <a:lnTo>
                      <a:pt x="378" y="2801"/>
                    </a:lnTo>
                    <a:lnTo>
                      <a:pt x="378" y="2801"/>
                    </a:lnTo>
                    <a:lnTo>
                      <a:pt x="378" y="2838"/>
                    </a:lnTo>
                    <a:lnTo>
                      <a:pt x="423" y="2838"/>
                    </a:lnTo>
                    <a:lnTo>
                      <a:pt x="423" y="2838"/>
                    </a:lnTo>
                    <a:lnTo>
                      <a:pt x="470" y="2838"/>
                    </a:lnTo>
                    <a:lnTo>
                      <a:pt x="470" y="2801"/>
                    </a:lnTo>
                    <a:lnTo>
                      <a:pt x="517" y="2801"/>
                    </a:lnTo>
                    <a:lnTo>
                      <a:pt x="517" y="2801"/>
                    </a:lnTo>
                    <a:lnTo>
                      <a:pt x="565" y="2801"/>
                    </a:lnTo>
                    <a:lnTo>
                      <a:pt x="565" y="2838"/>
                    </a:lnTo>
                    <a:lnTo>
                      <a:pt x="612" y="2838"/>
                    </a:lnTo>
                    <a:lnTo>
                      <a:pt x="612" y="2874"/>
                    </a:lnTo>
                    <a:lnTo>
                      <a:pt x="659" y="2874"/>
                    </a:lnTo>
                    <a:lnTo>
                      <a:pt x="659" y="2910"/>
                    </a:lnTo>
                    <a:lnTo>
                      <a:pt x="706" y="2910"/>
                    </a:lnTo>
                    <a:lnTo>
                      <a:pt x="706" y="2946"/>
                    </a:lnTo>
                    <a:lnTo>
                      <a:pt x="753" y="2946"/>
                    </a:lnTo>
                    <a:lnTo>
                      <a:pt x="753" y="2946"/>
                    </a:lnTo>
                    <a:lnTo>
                      <a:pt x="801" y="2946"/>
                    </a:lnTo>
                    <a:lnTo>
                      <a:pt x="801" y="2982"/>
                    </a:lnTo>
                    <a:lnTo>
                      <a:pt x="848" y="2982"/>
                    </a:lnTo>
                    <a:lnTo>
                      <a:pt x="848" y="3018"/>
                    </a:lnTo>
                    <a:lnTo>
                      <a:pt x="848" y="3018"/>
                    </a:lnTo>
                    <a:lnTo>
                      <a:pt x="848" y="3054"/>
                    </a:lnTo>
                    <a:lnTo>
                      <a:pt x="895" y="3054"/>
                    </a:lnTo>
                    <a:lnTo>
                      <a:pt x="895" y="3088"/>
                    </a:lnTo>
                    <a:lnTo>
                      <a:pt x="895" y="3088"/>
                    </a:lnTo>
                    <a:lnTo>
                      <a:pt x="895" y="3124"/>
                    </a:lnTo>
                    <a:lnTo>
                      <a:pt x="895" y="3124"/>
                    </a:lnTo>
                    <a:lnTo>
                      <a:pt x="895" y="3160"/>
                    </a:lnTo>
                    <a:lnTo>
                      <a:pt x="895" y="3160"/>
                    </a:lnTo>
                    <a:lnTo>
                      <a:pt x="895" y="3197"/>
                    </a:lnTo>
                    <a:lnTo>
                      <a:pt x="940" y="3197"/>
                    </a:lnTo>
                    <a:lnTo>
                      <a:pt x="940" y="3233"/>
                    </a:lnTo>
                    <a:lnTo>
                      <a:pt x="940" y="3233"/>
                    </a:lnTo>
                    <a:lnTo>
                      <a:pt x="940" y="3269"/>
                    </a:lnTo>
                    <a:lnTo>
                      <a:pt x="987" y="3269"/>
                    </a:lnTo>
                    <a:lnTo>
                      <a:pt x="987" y="3269"/>
                    </a:lnTo>
                    <a:lnTo>
                      <a:pt x="1035" y="3269"/>
                    </a:lnTo>
                    <a:lnTo>
                      <a:pt x="1035" y="3269"/>
                    </a:lnTo>
                    <a:lnTo>
                      <a:pt x="1082" y="3269"/>
                    </a:lnTo>
                    <a:lnTo>
                      <a:pt x="1082" y="3269"/>
                    </a:lnTo>
                    <a:lnTo>
                      <a:pt x="1129" y="3269"/>
                    </a:lnTo>
                    <a:lnTo>
                      <a:pt x="1129" y="3269"/>
                    </a:lnTo>
                    <a:lnTo>
                      <a:pt x="1176" y="3269"/>
                    </a:lnTo>
                    <a:lnTo>
                      <a:pt x="1176" y="3305"/>
                    </a:lnTo>
                    <a:lnTo>
                      <a:pt x="1223" y="3305"/>
                    </a:lnTo>
                    <a:lnTo>
                      <a:pt x="1223" y="3305"/>
                    </a:lnTo>
                    <a:lnTo>
                      <a:pt x="1271" y="3305"/>
                    </a:lnTo>
                    <a:lnTo>
                      <a:pt x="1271" y="3341"/>
                    </a:lnTo>
                    <a:lnTo>
                      <a:pt x="1271" y="3341"/>
                    </a:lnTo>
                    <a:lnTo>
                      <a:pt x="1271" y="3377"/>
                    </a:lnTo>
                    <a:lnTo>
                      <a:pt x="1318" y="3377"/>
                    </a:lnTo>
                    <a:lnTo>
                      <a:pt x="1318" y="3413"/>
                    </a:lnTo>
                    <a:lnTo>
                      <a:pt x="1365" y="3413"/>
                    </a:lnTo>
                    <a:lnTo>
                      <a:pt x="1365" y="3413"/>
                    </a:lnTo>
                    <a:lnTo>
                      <a:pt x="1412" y="3413"/>
                    </a:lnTo>
                    <a:lnTo>
                      <a:pt x="1412" y="3377"/>
                    </a:lnTo>
                    <a:lnTo>
                      <a:pt x="1412" y="3377"/>
                    </a:lnTo>
                    <a:lnTo>
                      <a:pt x="1412" y="3341"/>
                    </a:lnTo>
                    <a:lnTo>
                      <a:pt x="1457" y="3341"/>
                    </a:lnTo>
                    <a:lnTo>
                      <a:pt x="1457" y="3341"/>
                    </a:lnTo>
                    <a:lnTo>
                      <a:pt x="1505" y="3341"/>
                    </a:lnTo>
                    <a:lnTo>
                      <a:pt x="1505" y="3377"/>
                    </a:lnTo>
                    <a:lnTo>
                      <a:pt x="1552" y="3377"/>
                    </a:lnTo>
                    <a:lnTo>
                      <a:pt x="1552" y="3377"/>
                    </a:lnTo>
                    <a:lnTo>
                      <a:pt x="1599" y="3377"/>
                    </a:lnTo>
                    <a:lnTo>
                      <a:pt x="1599" y="3377"/>
                    </a:lnTo>
                    <a:lnTo>
                      <a:pt x="1646" y="3377"/>
                    </a:lnTo>
                    <a:lnTo>
                      <a:pt x="1646" y="3341"/>
                    </a:lnTo>
                    <a:lnTo>
                      <a:pt x="1693" y="3341"/>
                    </a:lnTo>
                    <a:lnTo>
                      <a:pt x="1693" y="3305"/>
                    </a:lnTo>
                    <a:lnTo>
                      <a:pt x="1693" y="3305"/>
                    </a:lnTo>
                    <a:lnTo>
                      <a:pt x="1693" y="3269"/>
                    </a:lnTo>
                    <a:lnTo>
                      <a:pt x="1646" y="3269"/>
                    </a:lnTo>
                    <a:lnTo>
                      <a:pt x="1646" y="3233"/>
                    </a:lnTo>
                    <a:lnTo>
                      <a:pt x="1599" y="3233"/>
                    </a:lnTo>
                    <a:lnTo>
                      <a:pt x="1599" y="3233"/>
                    </a:lnTo>
                    <a:lnTo>
                      <a:pt x="1552" y="3233"/>
                    </a:lnTo>
                    <a:lnTo>
                      <a:pt x="1552" y="3197"/>
                    </a:lnTo>
                    <a:lnTo>
                      <a:pt x="1505" y="3197"/>
                    </a:lnTo>
                    <a:lnTo>
                      <a:pt x="1505" y="3160"/>
                    </a:lnTo>
                    <a:lnTo>
                      <a:pt x="1457" y="3160"/>
                    </a:lnTo>
                    <a:lnTo>
                      <a:pt x="1457" y="3160"/>
                    </a:lnTo>
                    <a:lnTo>
                      <a:pt x="1412" y="3160"/>
                    </a:lnTo>
                    <a:lnTo>
                      <a:pt x="1412" y="3160"/>
                    </a:lnTo>
                    <a:lnTo>
                      <a:pt x="1365" y="3160"/>
                    </a:lnTo>
                    <a:lnTo>
                      <a:pt x="1365" y="3160"/>
                    </a:lnTo>
                    <a:lnTo>
                      <a:pt x="1318" y="3160"/>
                    </a:lnTo>
                    <a:lnTo>
                      <a:pt x="1318" y="3160"/>
                    </a:lnTo>
                    <a:lnTo>
                      <a:pt x="1271" y="3160"/>
                    </a:lnTo>
                    <a:lnTo>
                      <a:pt x="1271" y="3160"/>
                    </a:lnTo>
                    <a:lnTo>
                      <a:pt x="1223" y="3160"/>
                    </a:lnTo>
                    <a:lnTo>
                      <a:pt x="1223" y="3124"/>
                    </a:lnTo>
                    <a:lnTo>
                      <a:pt x="1223" y="3124"/>
                    </a:lnTo>
                    <a:lnTo>
                      <a:pt x="1223" y="3088"/>
                    </a:lnTo>
                    <a:lnTo>
                      <a:pt x="1176" y="3088"/>
                    </a:lnTo>
                    <a:lnTo>
                      <a:pt x="1176" y="3054"/>
                    </a:lnTo>
                    <a:lnTo>
                      <a:pt x="1176" y="3054"/>
                    </a:lnTo>
                    <a:lnTo>
                      <a:pt x="1176" y="3018"/>
                    </a:lnTo>
                    <a:lnTo>
                      <a:pt x="1129" y="3018"/>
                    </a:lnTo>
                    <a:lnTo>
                      <a:pt x="1129" y="2982"/>
                    </a:lnTo>
                    <a:lnTo>
                      <a:pt x="1082" y="2982"/>
                    </a:lnTo>
                    <a:lnTo>
                      <a:pt x="1082" y="2946"/>
                    </a:lnTo>
                    <a:lnTo>
                      <a:pt x="1082" y="2946"/>
                    </a:lnTo>
                    <a:lnTo>
                      <a:pt x="1082" y="2910"/>
                    </a:lnTo>
                    <a:lnTo>
                      <a:pt x="1035" y="2910"/>
                    </a:lnTo>
                    <a:lnTo>
                      <a:pt x="1035" y="2874"/>
                    </a:lnTo>
                    <a:lnTo>
                      <a:pt x="1035" y="2874"/>
                    </a:lnTo>
                    <a:lnTo>
                      <a:pt x="1035" y="2838"/>
                    </a:lnTo>
                    <a:lnTo>
                      <a:pt x="1035" y="2838"/>
                    </a:lnTo>
                    <a:lnTo>
                      <a:pt x="1035" y="2801"/>
                    </a:lnTo>
                    <a:lnTo>
                      <a:pt x="1035" y="2801"/>
                    </a:lnTo>
                    <a:lnTo>
                      <a:pt x="1035" y="2765"/>
                    </a:lnTo>
                    <a:lnTo>
                      <a:pt x="1035" y="2765"/>
                    </a:lnTo>
                    <a:lnTo>
                      <a:pt x="1035" y="2729"/>
                    </a:lnTo>
                    <a:lnTo>
                      <a:pt x="1035" y="2729"/>
                    </a:lnTo>
                    <a:lnTo>
                      <a:pt x="1035" y="2693"/>
                    </a:lnTo>
                    <a:lnTo>
                      <a:pt x="1035" y="2693"/>
                    </a:lnTo>
                    <a:lnTo>
                      <a:pt x="1035" y="2659"/>
                    </a:lnTo>
                    <a:lnTo>
                      <a:pt x="987" y="2659"/>
                    </a:lnTo>
                    <a:lnTo>
                      <a:pt x="987" y="2657"/>
                    </a:lnTo>
                    <a:lnTo>
                      <a:pt x="987" y="2623"/>
                    </a:lnTo>
                    <a:lnTo>
                      <a:pt x="940" y="2623"/>
                    </a:lnTo>
                    <a:lnTo>
                      <a:pt x="940" y="2623"/>
                    </a:lnTo>
                    <a:lnTo>
                      <a:pt x="895" y="2623"/>
                    </a:lnTo>
                    <a:lnTo>
                      <a:pt x="895" y="2623"/>
                    </a:lnTo>
                    <a:lnTo>
                      <a:pt x="848" y="2623"/>
                    </a:lnTo>
                    <a:lnTo>
                      <a:pt x="848" y="2657"/>
                    </a:lnTo>
                    <a:lnTo>
                      <a:pt x="848" y="2659"/>
                    </a:lnTo>
                    <a:lnTo>
                      <a:pt x="801" y="2659"/>
                    </a:lnTo>
                    <a:lnTo>
                      <a:pt x="801" y="2659"/>
                    </a:lnTo>
                    <a:lnTo>
                      <a:pt x="753" y="2659"/>
                    </a:lnTo>
                    <a:lnTo>
                      <a:pt x="753" y="2657"/>
                    </a:lnTo>
                    <a:lnTo>
                      <a:pt x="753" y="2657"/>
                    </a:lnTo>
                    <a:lnTo>
                      <a:pt x="753" y="2623"/>
                    </a:lnTo>
                    <a:lnTo>
                      <a:pt x="753" y="2623"/>
                    </a:lnTo>
                    <a:lnTo>
                      <a:pt x="753" y="2587"/>
                    </a:lnTo>
                    <a:lnTo>
                      <a:pt x="753" y="2587"/>
                    </a:lnTo>
                    <a:lnTo>
                      <a:pt x="753" y="2551"/>
                    </a:lnTo>
                    <a:lnTo>
                      <a:pt x="706" y="2551"/>
                    </a:lnTo>
                    <a:lnTo>
                      <a:pt x="706" y="2551"/>
                    </a:lnTo>
                    <a:lnTo>
                      <a:pt x="659" y="2551"/>
                    </a:lnTo>
                    <a:lnTo>
                      <a:pt x="659" y="2515"/>
                    </a:lnTo>
                    <a:lnTo>
                      <a:pt x="659" y="2515"/>
                    </a:lnTo>
                    <a:lnTo>
                      <a:pt x="659" y="2479"/>
                    </a:lnTo>
                    <a:lnTo>
                      <a:pt x="612" y="2479"/>
                    </a:lnTo>
                    <a:lnTo>
                      <a:pt x="612" y="2442"/>
                    </a:lnTo>
                    <a:lnTo>
                      <a:pt x="612" y="2442"/>
                    </a:lnTo>
                    <a:lnTo>
                      <a:pt x="612" y="2406"/>
                    </a:lnTo>
                    <a:lnTo>
                      <a:pt x="612" y="2370"/>
                    </a:lnTo>
                    <a:lnTo>
                      <a:pt x="612" y="2370"/>
                    </a:lnTo>
                    <a:lnTo>
                      <a:pt x="612" y="2334"/>
                    </a:lnTo>
                    <a:lnTo>
                      <a:pt x="612" y="2298"/>
                    </a:lnTo>
                    <a:lnTo>
                      <a:pt x="659" y="2298"/>
                    </a:lnTo>
                    <a:lnTo>
                      <a:pt x="659" y="2262"/>
                    </a:lnTo>
                    <a:lnTo>
                      <a:pt x="659" y="2228"/>
                    </a:lnTo>
                    <a:lnTo>
                      <a:pt x="706" y="2228"/>
                    </a:lnTo>
                    <a:lnTo>
                      <a:pt x="706" y="2192"/>
                    </a:lnTo>
                    <a:lnTo>
                      <a:pt x="753" y="2192"/>
                    </a:lnTo>
                    <a:lnTo>
                      <a:pt x="753" y="2156"/>
                    </a:lnTo>
                    <a:lnTo>
                      <a:pt x="753" y="2156"/>
                    </a:lnTo>
                    <a:lnTo>
                      <a:pt x="753" y="2120"/>
                    </a:lnTo>
                    <a:lnTo>
                      <a:pt x="753" y="2083"/>
                    </a:lnTo>
                    <a:lnTo>
                      <a:pt x="753" y="2083"/>
                    </a:lnTo>
                    <a:lnTo>
                      <a:pt x="753" y="2047"/>
                    </a:lnTo>
                    <a:lnTo>
                      <a:pt x="753" y="2011"/>
                    </a:lnTo>
                    <a:lnTo>
                      <a:pt x="801" y="2011"/>
                    </a:lnTo>
                    <a:lnTo>
                      <a:pt x="801" y="1975"/>
                    </a:lnTo>
                    <a:lnTo>
                      <a:pt x="801" y="1939"/>
                    </a:lnTo>
                    <a:lnTo>
                      <a:pt x="848" y="1939"/>
                    </a:lnTo>
                    <a:lnTo>
                      <a:pt x="848" y="1903"/>
                    </a:lnTo>
                    <a:lnTo>
                      <a:pt x="895" y="1903"/>
                    </a:lnTo>
                    <a:lnTo>
                      <a:pt x="895" y="1867"/>
                    </a:lnTo>
                    <a:lnTo>
                      <a:pt x="895" y="1867"/>
                    </a:lnTo>
                    <a:lnTo>
                      <a:pt x="895" y="1833"/>
                    </a:lnTo>
                    <a:lnTo>
                      <a:pt x="895" y="1797"/>
                    </a:lnTo>
                    <a:lnTo>
                      <a:pt x="895" y="1797"/>
                    </a:lnTo>
                    <a:lnTo>
                      <a:pt x="895" y="1761"/>
                    </a:lnTo>
                    <a:lnTo>
                      <a:pt x="940" y="1761"/>
                    </a:lnTo>
                    <a:lnTo>
                      <a:pt x="940" y="1724"/>
                    </a:lnTo>
                    <a:lnTo>
                      <a:pt x="940" y="1724"/>
                    </a:lnTo>
                    <a:lnTo>
                      <a:pt x="940" y="1688"/>
                    </a:lnTo>
                    <a:lnTo>
                      <a:pt x="940" y="1688"/>
                    </a:lnTo>
                    <a:lnTo>
                      <a:pt x="940" y="1652"/>
                    </a:lnTo>
                    <a:lnTo>
                      <a:pt x="987" y="1652"/>
                    </a:lnTo>
                    <a:lnTo>
                      <a:pt x="987" y="1652"/>
                    </a:lnTo>
                    <a:lnTo>
                      <a:pt x="1035" y="1652"/>
                    </a:lnTo>
                    <a:lnTo>
                      <a:pt x="1035" y="1652"/>
                    </a:lnTo>
                    <a:lnTo>
                      <a:pt x="1082" y="1652"/>
                    </a:lnTo>
                    <a:lnTo>
                      <a:pt x="1082" y="1652"/>
                    </a:lnTo>
                    <a:lnTo>
                      <a:pt x="1129" y="1652"/>
                    </a:lnTo>
                    <a:lnTo>
                      <a:pt x="1129" y="1688"/>
                    </a:lnTo>
                    <a:lnTo>
                      <a:pt x="1176" y="1688"/>
                    </a:lnTo>
                    <a:lnTo>
                      <a:pt x="1176" y="1724"/>
                    </a:lnTo>
                    <a:lnTo>
                      <a:pt x="1176" y="1724"/>
                    </a:lnTo>
                    <a:lnTo>
                      <a:pt x="1176" y="1761"/>
                    </a:lnTo>
                    <a:lnTo>
                      <a:pt x="1176" y="1797"/>
                    </a:lnTo>
                    <a:lnTo>
                      <a:pt x="1176" y="1797"/>
                    </a:lnTo>
                    <a:lnTo>
                      <a:pt x="1176" y="1833"/>
                    </a:lnTo>
                    <a:lnTo>
                      <a:pt x="1223" y="1833"/>
                    </a:lnTo>
                    <a:lnTo>
                      <a:pt x="1223" y="1833"/>
                    </a:lnTo>
                    <a:lnTo>
                      <a:pt x="1271" y="1833"/>
                    </a:lnTo>
                    <a:lnTo>
                      <a:pt x="1271" y="1797"/>
                    </a:lnTo>
                    <a:lnTo>
                      <a:pt x="1318" y="1797"/>
                    </a:lnTo>
                    <a:lnTo>
                      <a:pt x="1318" y="1797"/>
                    </a:lnTo>
                    <a:lnTo>
                      <a:pt x="1365" y="1797"/>
                    </a:lnTo>
                    <a:lnTo>
                      <a:pt x="1365" y="1797"/>
                    </a:lnTo>
                    <a:lnTo>
                      <a:pt x="1412" y="1797"/>
                    </a:lnTo>
                    <a:lnTo>
                      <a:pt x="1412" y="1797"/>
                    </a:lnTo>
                    <a:lnTo>
                      <a:pt x="1457" y="1797"/>
                    </a:lnTo>
                    <a:lnTo>
                      <a:pt x="1457" y="1833"/>
                    </a:lnTo>
                    <a:lnTo>
                      <a:pt x="1505" y="1833"/>
                    </a:lnTo>
                    <a:lnTo>
                      <a:pt x="1505" y="1867"/>
                    </a:lnTo>
                    <a:lnTo>
                      <a:pt x="1505" y="1867"/>
                    </a:lnTo>
                    <a:lnTo>
                      <a:pt x="1505" y="1903"/>
                    </a:lnTo>
                    <a:lnTo>
                      <a:pt x="1552" y="1903"/>
                    </a:lnTo>
                    <a:lnTo>
                      <a:pt x="1552" y="1903"/>
                    </a:lnTo>
                    <a:lnTo>
                      <a:pt x="1599" y="1903"/>
                    </a:lnTo>
                    <a:lnTo>
                      <a:pt x="1599" y="1939"/>
                    </a:lnTo>
                    <a:lnTo>
                      <a:pt x="1646" y="1939"/>
                    </a:lnTo>
                    <a:lnTo>
                      <a:pt x="1646" y="1939"/>
                    </a:lnTo>
                    <a:lnTo>
                      <a:pt x="1693" y="1939"/>
                    </a:lnTo>
                    <a:lnTo>
                      <a:pt x="1693" y="1939"/>
                    </a:lnTo>
                    <a:lnTo>
                      <a:pt x="1741" y="1939"/>
                    </a:lnTo>
                    <a:lnTo>
                      <a:pt x="1741" y="1903"/>
                    </a:lnTo>
                    <a:lnTo>
                      <a:pt x="1741" y="1867"/>
                    </a:lnTo>
                    <a:lnTo>
                      <a:pt x="1741" y="1867"/>
                    </a:lnTo>
                    <a:lnTo>
                      <a:pt x="1741" y="1833"/>
                    </a:lnTo>
                    <a:lnTo>
                      <a:pt x="1741" y="1797"/>
                    </a:lnTo>
                    <a:lnTo>
                      <a:pt x="1741" y="1797"/>
                    </a:lnTo>
                    <a:lnTo>
                      <a:pt x="1741" y="1761"/>
                    </a:lnTo>
                    <a:lnTo>
                      <a:pt x="1741" y="1724"/>
                    </a:lnTo>
                    <a:lnTo>
                      <a:pt x="1693" y="1724"/>
                    </a:lnTo>
                    <a:lnTo>
                      <a:pt x="1693" y="1688"/>
                    </a:lnTo>
                    <a:lnTo>
                      <a:pt x="1693" y="1688"/>
                    </a:lnTo>
                    <a:lnTo>
                      <a:pt x="1693" y="1652"/>
                    </a:lnTo>
                    <a:lnTo>
                      <a:pt x="1646" y="1652"/>
                    </a:lnTo>
                    <a:lnTo>
                      <a:pt x="1646" y="1616"/>
                    </a:lnTo>
                    <a:lnTo>
                      <a:pt x="1646" y="1616"/>
                    </a:lnTo>
                    <a:lnTo>
                      <a:pt x="1646" y="1580"/>
                    </a:lnTo>
                    <a:lnTo>
                      <a:pt x="1646" y="1580"/>
                    </a:lnTo>
                    <a:lnTo>
                      <a:pt x="1646" y="1544"/>
                    </a:lnTo>
                    <a:lnTo>
                      <a:pt x="1646" y="1544"/>
                    </a:lnTo>
                    <a:lnTo>
                      <a:pt x="1646" y="1508"/>
                    </a:lnTo>
                    <a:lnTo>
                      <a:pt x="1693" y="1508"/>
                    </a:lnTo>
                    <a:lnTo>
                      <a:pt x="1693" y="1508"/>
                    </a:lnTo>
                    <a:lnTo>
                      <a:pt x="1741" y="1508"/>
                    </a:lnTo>
                    <a:lnTo>
                      <a:pt x="1741" y="1472"/>
                    </a:lnTo>
                    <a:lnTo>
                      <a:pt x="1788" y="1472"/>
                    </a:lnTo>
                    <a:lnTo>
                      <a:pt x="1788" y="1438"/>
                    </a:lnTo>
                    <a:lnTo>
                      <a:pt x="1788" y="1438"/>
                    </a:lnTo>
                    <a:lnTo>
                      <a:pt x="1788" y="1402"/>
                    </a:lnTo>
                    <a:lnTo>
                      <a:pt x="1835" y="1402"/>
                    </a:lnTo>
                    <a:lnTo>
                      <a:pt x="1835" y="1365"/>
                    </a:lnTo>
                    <a:lnTo>
                      <a:pt x="1882" y="1365"/>
                    </a:lnTo>
                    <a:lnTo>
                      <a:pt x="1882" y="1329"/>
                    </a:lnTo>
                    <a:lnTo>
                      <a:pt x="1930" y="1329"/>
                    </a:lnTo>
                    <a:lnTo>
                      <a:pt x="1930" y="1329"/>
                    </a:lnTo>
                    <a:lnTo>
                      <a:pt x="1974" y="1329"/>
                    </a:lnTo>
                    <a:lnTo>
                      <a:pt x="1974" y="1329"/>
                    </a:lnTo>
                    <a:lnTo>
                      <a:pt x="2022" y="1329"/>
                    </a:lnTo>
                    <a:lnTo>
                      <a:pt x="2022" y="1329"/>
                    </a:lnTo>
                    <a:lnTo>
                      <a:pt x="2069" y="1329"/>
                    </a:lnTo>
                    <a:lnTo>
                      <a:pt x="2069" y="1329"/>
                    </a:lnTo>
                    <a:lnTo>
                      <a:pt x="2116" y="1329"/>
                    </a:lnTo>
                    <a:lnTo>
                      <a:pt x="2116" y="1329"/>
                    </a:lnTo>
                    <a:lnTo>
                      <a:pt x="2163" y="1329"/>
                    </a:lnTo>
                    <a:lnTo>
                      <a:pt x="2163" y="1293"/>
                    </a:lnTo>
                    <a:lnTo>
                      <a:pt x="2211" y="1293"/>
                    </a:lnTo>
                    <a:lnTo>
                      <a:pt x="2211" y="1293"/>
                    </a:lnTo>
                    <a:lnTo>
                      <a:pt x="2258" y="1293"/>
                    </a:lnTo>
                    <a:lnTo>
                      <a:pt x="2258" y="1293"/>
                    </a:lnTo>
                    <a:lnTo>
                      <a:pt x="2305" y="1293"/>
                    </a:lnTo>
                    <a:lnTo>
                      <a:pt x="2305" y="1293"/>
                    </a:lnTo>
                    <a:lnTo>
                      <a:pt x="2352" y="1293"/>
                    </a:lnTo>
                    <a:lnTo>
                      <a:pt x="2352" y="1257"/>
                    </a:lnTo>
                    <a:lnTo>
                      <a:pt x="2400" y="1257"/>
                    </a:lnTo>
                    <a:lnTo>
                      <a:pt x="2400" y="1221"/>
                    </a:lnTo>
                    <a:lnTo>
                      <a:pt x="2400" y="1221"/>
                    </a:lnTo>
                    <a:lnTo>
                      <a:pt x="2400" y="1185"/>
                    </a:lnTo>
                    <a:lnTo>
                      <a:pt x="2400" y="1185"/>
                    </a:lnTo>
                    <a:lnTo>
                      <a:pt x="2400" y="1149"/>
                    </a:lnTo>
                    <a:lnTo>
                      <a:pt x="2400" y="1149"/>
                    </a:lnTo>
                    <a:lnTo>
                      <a:pt x="2400" y="1113"/>
                    </a:lnTo>
                    <a:lnTo>
                      <a:pt x="2400" y="1113"/>
                    </a:lnTo>
                    <a:lnTo>
                      <a:pt x="2400" y="1077"/>
                    </a:lnTo>
                    <a:lnTo>
                      <a:pt x="2400" y="1077"/>
                    </a:lnTo>
                    <a:lnTo>
                      <a:pt x="2400" y="1043"/>
                    </a:lnTo>
                    <a:lnTo>
                      <a:pt x="2400" y="1043"/>
                    </a:lnTo>
                    <a:lnTo>
                      <a:pt x="2400" y="1006"/>
                    </a:lnTo>
                    <a:lnTo>
                      <a:pt x="2400" y="1006"/>
                    </a:lnTo>
                    <a:lnTo>
                      <a:pt x="2400" y="970"/>
                    </a:lnTo>
                    <a:lnTo>
                      <a:pt x="2400" y="970"/>
                    </a:lnTo>
                    <a:lnTo>
                      <a:pt x="2400" y="934"/>
                    </a:lnTo>
                    <a:lnTo>
                      <a:pt x="2352" y="934"/>
                    </a:lnTo>
                    <a:close/>
                  </a:path>
                </a:pathLst>
              </a:custGeom>
              <a:solidFill>
                <a:srgbClr val="1E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15" name="Group 5"/>
            <p:cNvGrpSpPr>
              <a:grpSpLocks noChangeAspect="1"/>
            </p:cNvGrpSpPr>
            <p:nvPr/>
          </p:nvGrpSpPr>
          <p:grpSpPr bwMode="auto">
            <a:xfrm>
              <a:off x="6537176" y="2089423"/>
              <a:ext cx="2949195" cy="4194002"/>
              <a:chOff x="1919" y="-74"/>
              <a:chExt cx="2400" cy="3413"/>
            </a:xfrm>
          </p:grpSpPr>
          <p:sp>
            <p:nvSpPr>
              <p:cNvPr id="16" name="Rectangle 6"/>
              <p:cNvSpPr>
                <a:spLocks noChangeArrowheads="1"/>
              </p:cNvSpPr>
              <p:nvPr/>
            </p:nvSpPr>
            <p:spPr bwMode="auto">
              <a:xfrm>
                <a:off x="2202" y="106"/>
                <a:ext cx="48" cy="36"/>
              </a:xfrm>
              <a:prstGeom prst="rect">
                <a:avLst/>
              </a:prstGeom>
              <a:solidFill>
                <a:srgbClr val="B5D8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 name="Freeform 7"/>
              <p:cNvSpPr>
                <a:spLocks/>
              </p:cNvSpPr>
              <p:nvPr/>
            </p:nvSpPr>
            <p:spPr bwMode="auto">
              <a:xfrm>
                <a:off x="1919" y="-74"/>
                <a:ext cx="2400" cy="3413"/>
              </a:xfrm>
              <a:custGeom>
                <a:avLst/>
                <a:gdLst>
                  <a:gd name="T0" fmla="*/ 2258 w 2400"/>
                  <a:gd name="T1" fmla="*/ 790 h 3413"/>
                  <a:gd name="T2" fmla="*/ 2116 w 2400"/>
                  <a:gd name="T3" fmla="*/ 648 h 3413"/>
                  <a:gd name="T4" fmla="*/ 1930 w 2400"/>
                  <a:gd name="T5" fmla="*/ 503 h 3413"/>
                  <a:gd name="T6" fmla="*/ 1741 w 2400"/>
                  <a:gd name="T7" fmla="*/ 431 h 3413"/>
                  <a:gd name="T8" fmla="*/ 1505 w 2400"/>
                  <a:gd name="T9" fmla="*/ 467 h 3413"/>
                  <a:gd name="T10" fmla="*/ 1271 w 2400"/>
                  <a:gd name="T11" fmla="*/ 503 h 3413"/>
                  <a:gd name="T12" fmla="*/ 1082 w 2400"/>
                  <a:gd name="T13" fmla="*/ 611 h 3413"/>
                  <a:gd name="T14" fmla="*/ 940 w 2400"/>
                  <a:gd name="T15" fmla="*/ 575 h 3413"/>
                  <a:gd name="T16" fmla="*/ 987 w 2400"/>
                  <a:gd name="T17" fmla="*/ 395 h 3413"/>
                  <a:gd name="T18" fmla="*/ 987 w 2400"/>
                  <a:gd name="T19" fmla="*/ 216 h 3413"/>
                  <a:gd name="T20" fmla="*/ 848 w 2400"/>
                  <a:gd name="T21" fmla="*/ 180 h 3413"/>
                  <a:gd name="T22" fmla="*/ 753 w 2400"/>
                  <a:gd name="T23" fmla="*/ 108 h 3413"/>
                  <a:gd name="T24" fmla="*/ 659 w 2400"/>
                  <a:gd name="T25" fmla="*/ 36 h 3413"/>
                  <a:gd name="T26" fmla="*/ 517 w 2400"/>
                  <a:gd name="T27" fmla="*/ 144 h 3413"/>
                  <a:gd name="T28" fmla="*/ 331 w 2400"/>
                  <a:gd name="T29" fmla="*/ 216 h 3413"/>
                  <a:gd name="T30" fmla="*/ 142 w 2400"/>
                  <a:gd name="T31" fmla="*/ 359 h 3413"/>
                  <a:gd name="T32" fmla="*/ 47 w 2400"/>
                  <a:gd name="T33" fmla="*/ 503 h 3413"/>
                  <a:gd name="T34" fmla="*/ 95 w 2400"/>
                  <a:gd name="T35" fmla="*/ 682 h 3413"/>
                  <a:gd name="T36" fmla="*/ 236 w 2400"/>
                  <a:gd name="T37" fmla="*/ 862 h 3413"/>
                  <a:gd name="T38" fmla="*/ 378 w 2400"/>
                  <a:gd name="T39" fmla="*/ 1006 h 3413"/>
                  <a:gd name="T40" fmla="*/ 378 w 2400"/>
                  <a:gd name="T41" fmla="*/ 1185 h 3413"/>
                  <a:gd name="T42" fmla="*/ 236 w 2400"/>
                  <a:gd name="T43" fmla="*/ 1329 h 3413"/>
                  <a:gd name="T44" fmla="*/ 423 w 2400"/>
                  <a:gd name="T45" fmla="*/ 1472 h 3413"/>
                  <a:gd name="T46" fmla="*/ 517 w 2400"/>
                  <a:gd name="T47" fmla="*/ 1616 h 3413"/>
                  <a:gd name="T48" fmla="*/ 659 w 2400"/>
                  <a:gd name="T49" fmla="*/ 1797 h 3413"/>
                  <a:gd name="T50" fmla="*/ 706 w 2400"/>
                  <a:gd name="T51" fmla="*/ 2011 h 3413"/>
                  <a:gd name="T52" fmla="*/ 565 w 2400"/>
                  <a:gd name="T53" fmla="*/ 2228 h 3413"/>
                  <a:gd name="T54" fmla="*/ 470 w 2400"/>
                  <a:gd name="T55" fmla="*/ 2370 h 3413"/>
                  <a:gd name="T56" fmla="*/ 378 w 2400"/>
                  <a:gd name="T57" fmla="*/ 2551 h 3413"/>
                  <a:gd name="T58" fmla="*/ 378 w 2400"/>
                  <a:gd name="T59" fmla="*/ 2729 h 3413"/>
                  <a:gd name="T60" fmla="*/ 470 w 2400"/>
                  <a:gd name="T61" fmla="*/ 2801 h 3413"/>
                  <a:gd name="T62" fmla="*/ 706 w 2400"/>
                  <a:gd name="T63" fmla="*/ 2946 h 3413"/>
                  <a:gd name="T64" fmla="*/ 895 w 2400"/>
                  <a:gd name="T65" fmla="*/ 3088 h 3413"/>
                  <a:gd name="T66" fmla="*/ 940 w 2400"/>
                  <a:gd name="T67" fmla="*/ 3269 h 3413"/>
                  <a:gd name="T68" fmla="*/ 1176 w 2400"/>
                  <a:gd name="T69" fmla="*/ 3305 h 3413"/>
                  <a:gd name="T70" fmla="*/ 1365 w 2400"/>
                  <a:gd name="T71" fmla="*/ 3413 h 3413"/>
                  <a:gd name="T72" fmla="*/ 1552 w 2400"/>
                  <a:gd name="T73" fmla="*/ 3377 h 3413"/>
                  <a:gd name="T74" fmla="*/ 1646 w 2400"/>
                  <a:gd name="T75" fmla="*/ 3233 h 3413"/>
                  <a:gd name="T76" fmla="*/ 1412 w 2400"/>
                  <a:gd name="T77" fmla="*/ 3160 h 3413"/>
                  <a:gd name="T78" fmla="*/ 1223 w 2400"/>
                  <a:gd name="T79" fmla="*/ 3088 h 3413"/>
                  <a:gd name="T80" fmla="*/ 1082 w 2400"/>
                  <a:gd name="T81" fmla="*/ 2910 h 3413"/>
                  <a:gd name="T82" fmla="*/ 1035 w 2400"/>
                  <a:gd name="T83" fmla="*/ 2729 h 3413"/>
                  <a:gd name="T84" fmla="*/ 895 w 2400"/>
                  <a:gd name="T85" fmla="*/ 2623 h 3413"/>
                  <a:gd name="T86" fmla="*/ 753 w 2400"/>
                  <a:gd name="T87" fmla="*/ 2623 h 3413"/>
                  <a:gd name="T88" fmla="*/ 659 w 2400"/>
                  <a:gd name="T89" fmla="*/ 2479 h 3413"/>
                  <a:gd name="T90" fmla="*/ 659 w 2400"/>
                  <a:gd name="T91" fmla="*/ 2262 h 3413"/>
                  <a:gd name="T92" fmla="*/ 753 w 2400"/>
                  <a:gd name="T93" fmla="*/ 2047 h 3413"/>
                  <a:gd name="T94" fmla="*/ 895 w 2400"/>
                  <a:gd name="T95" fmla="*/ 1833 h 3413"/>
                  <a:gd name="T96" fmla="*/ 987 w 2400"/>
                  <a:gd name="T97" fmla="*/ 1652 h 3413"/>
                  <a:gd name="T98" fmla="*/ 1176 w 2400"/>
                  <a:gd name="T99" fmla="*/ 1724 h 3413"/>
                  <a:gd name="T100" fmla="*/ 1318 w 2400"/>
                  <a:gd name="T101" fmla="*/ 1797 h 3413"/>
                  <a:gd name="T102" fmla="*/ 1505 w 2400"/>
                  <a:gd name="T103" fmla="*/ 1903 h 3413"/>
                  <a:gd name="T104" fmla="*/ 1741 w 2400"/>
                  <a:gd name="T105" fmla="*/ 1903 h 3413"/>
                  <a:gd name="T106" fmla="*/ 1693 w 2400"/>
                  <a:gd name="T107" fmla="*/ 1688 h 3413"/>
                  <a:gd name="T108" fmla="*/ 1693 w 2400"/>
                  <a:gd name="T109" fmla="*/ 1508 h 3413"/>
                  <a:gd name="T110" fmla="*/ 1882 w 2400"/>
                  <a:gd name="T111" fmla="*/ 1365 h 3413"/>
                  <a:gd name="T112" fmla="*/ 2116 w 2400"/>
                  <a:gd name="T113" fmla="*/ 1329 h 3413"/>
                  <a:gd name="T114" fmla="*/ 2352 w 2400"/>
                  <a:gd name="T115" fmla="*/ 1293 h 3413"/>
                  <a:gd name="T116" fmla="*/ 2400 w 2400"/>
                  <a:gd name="T117" fmla="*/ 1113 h 3413"/>
                  <a:gd name="T118" fmla="*/ 2352 w 2400"/>
                  <a:gd name="T119" fmla="*/ 934 h 3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0" h="3413">
                    <a:moveTo>
                      <a:pt x="2352" y="934"/>
                    </a:moveTo>
                    <a:lnTo>
                      <a:pt x="2352" y="898"/>
                    </a:lnTo>
                    <a:lnTo>
                      <a:pt x="2305" y="898"/>
                    </a:lnTo>
                    <a:lnTo>
                      <a:pt x="2305" y="862"/>
                    </a:lnTo>
                    <a:lnTo>
                      <a:pt x="2305" y="862"/>
                    </a:lnTo>
                    <a:lnTo>
                      <a:pt x="2305" y="826"/>
                    </a:lnTo>
                    <a:lnTo>
                      <a:pt x="2305" y="826"/>
                    </a:lnTo>
                    <a:lnTo>
                      <a:pt x="2305" y="790"/>
                    </a:lnTo>
                    <a:lnTo>
                      <a:pt x="2258" y="790"/>
                    </a:lnTo>
                    <a:lnTo>
                      <a:pt x="2258" y="790"/>
                    </a:lnTo>
                    <a:lnTo>
                      <a:pt x="2211" y="790"/>
                    </a:lnTo>
                    <a:lnTo>
                      <a:pt x="2211" y="790"/>
                    </a:lnTo>
                    <a:lnTo>
                      <a:pt x="2163" y="790"/>
                    </a:lnTo>
                    <a:lnTo>
                      <a:pt x="2163" y="754"/>
                    </a:lnTo>
                    <a:lnTo>
                      <a:pt x="2116" y="754"/>
                    </a:lnTo>
                    <a:lnTo>
                      <a:pt x="2116" y="718"/>
                    </a:lnTo>
                    <a:lnTo>
                      <a:pt x="2116" y="718"/>
                    </a:lnTo>
                    <a:lnTo>
                      <a:pt x="2116" y="682"/>
                    </a:lnTo>
                    <a:lnTo>
                      <a:pt x="2116" y="682"/>
                    </a:lnTo>
                    <a:lnTo>
                      <a:pt x="2116" y="648"/>
                    </a:lnTo>
                    <a:lnTo>
                      <a:pt x="2116" y="648"/>
                    </a:lnTo>
                    <a:lnTo>
                      <a:pt x="2116" y="611"/>
                    </a:lnTo>
                    <a:lnTo>
                      <a:pt x="2069" y="611"/>
                    </a:lnTo>
                    <a:lnTo>
                      <a:pt x="2069" y="575"/>
                    </a:lnTo>
                    <a:lnTo>
                      <a:pt x="2022" y="575"/>
                    </a:lnTo>
                    <a:lnTo>
                      <a:pt x="2022" y="539"/>
                    </a:lnTo>
                    <a:lnTo>
                      <a:pt x="1974" y="539"/>
                    </a:lnTo>
                    <a:lnTo>
                      <a:pt x="1974" y="539"/>
                    </a:lnTo>
                    <a:lnTo>
                      <a:pt x="1930" y="539"/>
                    </a:lnTo>
                    <a:lnTo>
                      <a:pt x="1930" y="503"/>
                    </a:lnTo>
                    <a:lnTo>
                      <a:pt x="1930" y="503"/>
                    </a:lnTo>
                    <a:lnTo>
                      <a:pt x="1930" y="467"/>
                    </a:lnTo>
                    <a:lnTo>
                      <a:pt x="1882" y="467"/>
                    </a:lnTo>
                    <a:lnTo>
                      <a:pt x="1882" y="431"/>
                    </a:lnTo>
                    <a:lnTo>
                      <a:pt x="1835" y="431"/>
                    </a:lnTo>
                    <a:lnTo>
                      <a:pt x="1835" y="431"/>
                    </a:lnTo>
                    <a:lnTo>
                      <a:pt x="1788" y="431"/>
                    </a:lnTo>
                    <a:lnTo>
                      <a:pt x="1788" y="431"/>
                    </a:lnTo>
                    <a:lnTo>
                      <a:pt x="1741" y="431"/>
                    </a:lnTo>
                    <a:lnTo>
                      <a:pt x="1741" y="431"/>
                    </a:lnTo>
                    <a:lnTo>
                      <a:pt x="1693" y="431"/>
                    </a:lnTo>
                    <a:lnTo>
                      <a:pt x="1693" y="431"/>
                    </a:lnTo>
                    <a:lnTo>
                      <a:pt x="1646" y="431"/>
                    </a:lnTo>
                    <a:lnTo>
                      <a:pt x="1646" y="431"/>
                    </a:lnTo>
                    <a:lnTo>
                      <a:pt x="1599" y="431"/>
                    </a:lnTo>
                    <a:lnTo>
                      <a:pt x="1599" y="431"/>
                    </a:lnTo>
                    <a:lnTo>
                      <a:pt x="1552" y="431"/>
                    </a:lnTo>
                    <a:lnTo>
                      <a:pt x="1552" y="431"/>
                    </a:lnTo>
                    <a:lnTo>
                      <a:pt x="1505" y="431"/>
                    </a:lnTo>
                    <a:lnTo>
                      <a:pt x="1505" y="467"/>
                    </a:lnTo>
                    <a:lnTo>
                      <a:pt x="1457" y="467"/>
                    </a:lnTo>
                    <a:lnTo>
                      <a:pt x="1457" y="467"/>
                    </a:lnTo>
                    <a:lnTo>
                      <a:pt x="1412" y="467"/>
                    </a:lnTo>
                    <a:lnTo>
                      <a:pt x="1412" y="467"/>
                    </a:lnTo>
                    <a:lnTo>
                      <a:pt x="1365" y="467"/>
                    </a:lnTo>
                    <a:lnTo>
                      <a:pt x="1365" y="467"/>
                    </a:lnTo>
                    <a:lnTo>
                      <a:pt x="1318" y="467"/>
                    </a:lnTo>
                    <a:lnTo>
                      <a:pt x="1318" y="467"/>
                    </a:lnTo>
                    <a:lnTo>
                      <a:pt x="1271" y="467"/>
                    </a:lnTo>
                    <a:lnTo>
                      <a:pt x="1271" y="503"/>
                    </a:lnTo>
                    <a:lnTo>
                      <a:pt x="1271" y="503"/>
                    </a:lnTo>
                    <a:lnTo>
                      <a:pt x="1271" y="539"/>
                    </a:lnTo>
                    <a:lnTo>
                      <a:pt x="1223" y="539"/>
                    </a:lnTo>
                    <a:lnTo>
                      <a:pt x="1223" y="539"/>
                    </a:lnTo>
                    <a:lnTo>
                      <a:pt x="1176" y="539"/>
                    </a:lnTo>
                    <a:lnTo>
                      <a:pt x="1176" y="575"/>
                    </a:lnTo>
                    <a:lnTo>
                      <a:pt x="1129" y="575"/>
                    </a:lnTo>
                    <a:lnTo>
                      <a:pt x="1129" y="575"/>
                    </a:lnTo>
                    <a:lnTo>
                      <a:pt x="1082" y="575"/>
                    </a:lnTo>
                    <a:lnTo>
                      <a:pt x="1082" y="611"/>
                    </a:lnTo>
                    <a:lnTo>
                      <a:pt x="1035" y="611"/>
                    </a:lnTo>
                    <a:lnTo>
                      <a:pt x="1035" y="648"/>
                    </a:lnTo>
                    <a:lnTo>
                      <a:pt x="987" y="648"/>
                    </a:lnTo>
                    <a:lnTo>
                      <a:pt x="987" y="648"/>
                    </a:lnTo>
                    <a:lnTo>
                      <a:pt x="940" y="648"/>
                    </a:lnTo>
                    <a:lnTo>
                      <a:pt x="940" y="648"/>
                    </a:lnTo>
                    <a:lnTo>
                      <a:pt x="895" y="648"/>
                    </a:lnTo>
                    <a:lnTo>
                      <a:pt x="895" y="611"/>
                    </a:lnTo>
                    <a:lnTo>
                      <a:pt x="940" y="611"/>
                    </a:lnTo>
                    <a:lnTo>
                      <a:pt x="940" y="575"/>
                    </a:lnTo>
                    <a:lnTo>
                      <a:pt x="987" y="575"/>
                    </a:lnTo>
                    <a:lnTo>
                      <a:pt x="987" y="539"/>
                    </a:lnTo>
                    <a:lnTo>
                      <a:pt x="987" y="539"/>
                    </a:lnTo>
                    <a:lnTo>
                      <a:pt x="987" y="503"/>
                    </a:lnTo>
                    <a:lnTo>
                      <a:pt x="987" y="503"/>
                    </a:lnTo>
                    <a:lnTo>
                      <a:pt x="987" y="467"/>
                    </a:lnTo>
                    <a:lnTo>
                      <a:pt x="987" y="467"/>
                    </a:lnTo>
                    <a:lnTo>
                      <a:pt x="987" y="431"/>
                    </a:lnTo>
                    <a:lnTo>
                      <a:pt x="987" y="431"/>
                    </a:lnTo>
                    <a:lnTo>
                      <a:pt x="987" y="395"/>
                    </a:lnTo>
                    <a:lnTo>
                      <a:pt x="987" y="395"/>
                    </a:lnTo>
                    <a:lnTo>
                      <a:pt x="987" y="359"/>
                    </a:lnTo>
                    <a:lnTo>
                      <a:pt x="940" y="359"/>
                    </a:lnTo>
                    <a:lnTo>
                      <a:pt x="940" y="323"/>
                    </a:lnTo>
                    <a:lnTo>
                      <a:pt x="940" y="323"/>
                    </a:lnTo>
                    <a:lnTo>
                      <a:pt x="940" y="287"/>
                    </a:lnTo>
                    <a:lnTo>
                      <a:pt x="940" y="287"/>
                    </a:lnTo>
                    <a:lnTo>
                      <a:pt x="940" y="252"/>
                    </a:lnTo>
                    <a:lnTo>
                      <a:pt x="987" y="252"/>
                    </a:lnTo>
                    <a:lnTo>
                      <a:pt x="987" y="216"/>
                    </a:lnTo>
                    <a:lnTo>
                      <a:pt x="940" y="216"/>
                    </a:lnTo>
                    <a:lnTo>
                      <a:pt x="940" y="216"/>
                    </a:lnTo>
                    <a:lnTo>
                      <a:pt x="987" y="216"/>
                    </a:lnTo>
                    <a:lnTo>
                      <a:pt x="987" y="180"/>
                    </a:lnTo>
                    <a:lnTo>
                      <a:pt x="940" y="180"/>
                    </a:lnTo>
                    <a:lnTo>
                      <a:pt x="940" y="180"/>
                    </a:lnTo>
                    <a:lnTo>
                      <a:pt x="895" y="180"/>
                    </a:lnTo>
                    <a:lnTo>
                      <a:pt x="895" y="180"/>
                    </a:lnTo>
                    <a:lnTo>
                      <a:pt x="848" y="180"/>
                    </a:lnTo>
                    <a:lnTo>
                      <a:pt x="848" y="180"/>
                    </a:lnTo>
                    <a:lnTo>
                      <a:pt x="801" y="180"/>
                    </a:lnTo>
                    <a:lnTo>
                      <a:pt x="801" y="216"/>
                    </a:lnTo>
                    <a:lnTo>
                      <a:pt x="753" y="216"/>
                    </a:lnTo>
                    <a:lnTo>
                      <a:pt x="753" y="216"/>
                    </a:lnTo>
                    <a:lnTo>
                      <a:pt x="706" y="216"/>
                    </a:lnTo>
                    <a:lnTo>
                      <a:pt x="706" y="180"/>
                    </a:lnTo>
                    <a:lnTo>
                      <a:pt x="706" y="180"/>
                    </a:lnTo>
                    <a:lnTo>
                      <a:pt x="706" y="144"/>
                    </a:lnTo>
                    <a:lnTo>
                      <a:pt x="753" y="144"/>
                    </a:lnTo>
                    <a:lnTo>
                      <a:pt x="753" y="108"/>
                    </a:lnTo>
                    <a:lnTo>
                      <a:pt x="801" y="108"/>
                    </a:lnTo>
                    <a:lnTo>
                      <a:pt x="801" y="72"/>
                    </a:lnTo>
                    <a:lnTo>
                      <a:pt x="801" y="72"/>
                    </a:lnTo>
                    <a:lnTo>
                      <a:pt x="801" y="36"/>
                    </a:lnTo>
                    <a:lnTo>
                      <a:pt x="753" y="36"/>
                    </a:lnTo>
                    <a:lnTo>
                      <a:pt x="753" y="0"/>
                    </a:lnTo>
                    <a:lnTo>
                      <a:pt x="706" y="0"/>
                    </a:lnTo>
                    <a:lnTo>
                      <a:pt x="706" y="0"/>
                    </a:lnTo>
                    <a:lnTo>
                      <a:pt x="659" y="0"/>
                    </a:lnTo>
                    <a:lnTo>
                      <a:pt x="659" y="36"/>
                    </a:lnTo>
                    <a:lnTo>
                      <a:pt x="659" y="36"/>
                    </a:lnTo>
                    <a:lnTo>
                      <a:pt x="659" y="72"/>
                    </a:lnTo>
                    <a:lnTo>
                      <a:pt x="612" y="72"/>
                    </a:lnTo>
                    <a:lnTo>
                      <a:pt x="612" y="72"/>
                    </a:lnTo>
                    <a:lnTo>
                      <a:pt x="565" y="72"/>
                    </a:lnTo>
                    <a:lnTo>
                      <a:pt x="565" y="72"/>
                    </a:lnTo>
                    <a:lnTo>
                      <a:pt x="517" y="72"/>
                    </a:lnTo>
                    <a:lnTo>
                      <a:pt x="517" y="108"/>
                    </a:lnTo>
                    <a:lnTo>
                      <a:pt x="517" y="108"/>
                    </a:lnTo>
                    <a:lnTo>
                      <a:pt x="517" y="144"/>
                    </a:lnTo>
                    <a:lnTo>
                      <a:pt x="470" y="144"/>
                    </a:lnTo>
                    <a:lnTo>
                      <a:pt x="470" y="144"/>
                    </a:lnTo>
                    <a:lnTo>
                      <a:pt x="423" y="144"/>
                    </a:lnTo>
                    <a:lnTo>
                      <a:pt x="423" y="180"/>
                    </a:lnTo>
                    <a:lnTo>
                      <a:pt x="378" y="180"/>
                    </a:lnTo>
                    <a:lnTo>
                      <a:pt x="378" y="216"/>
                    </a:lnTo>
                    <a:lnTo>
                      <a:pt x="378" y="216"/>
                    </a:lnTo>
                    <a:lnTo>
                      <a:pt x="378" y="216"/>
                    </a:lnTo>
                    <a:lnTo>
                      <a:pt x="331" y="216"/>
                    </a:lnTo>
                    <a:lnTo>
                      <a:pt x="331" y="216"/>
                    </a:lnTo>
                    <a:lnTo>
                      <a:pt x="283" y="216"/>
                    </a:lnTo>
                    <a:lnTo>
                      <a:pt x="283" y="252"/>
                    </a:lnTo>
                    <a:lnTo>
                      <a:pt x="236" y="252"/>
                    </a:lnTo>
                    <a:lnTo>
                      <a:pt x="236" y="252"/>
                    </a:lnTo>
                    <a:lnTo>
                      <a:pt x="189" y="252"/>
                    </a:lnTo>
                    <a:lnTo>
                      <a:pt x="189" y="287"/>
                    </a:lnTo>
                    <a:lnTo>
                      <a:pt x="189" y="287"/>
                    </a:lnTo>
                    <a:lnTo>
                      <a:pt x="189" y="323"/>
                    </a:lnTo>
                    <a:lnTo>
                      <a:pt x="142" y="323"/>
                    </a:lnTo>
                    <a:lnTo>
                      <a:pt x="142" y="359"/>
                    </a:lnTo>
                    <a:lnTo>
                      <a:pt x="142" y="359"/>
                    </a:lnTo>
                    <a:lnTo>
                      <a:pt x="142" y="395"/>
                    </a:lnTo>
                    <a:lnTo>
                      <a:pt x="142" y="395"/>
                    </a:lnTo>
                    <a:lnTo>
                      <a:pt x="142" y="431"/>
                    </a:lnTo>
                    <a:lnTo>
                      <a:pt x="95" y="431"/>
                    </a:lnTo>
                    <a:lnTo>
                      <a:pt x="95" y="467"/>
                    </a:lnTo>
                    <a:lnTo>
                      <a:pt x="95" y="467"/>
                    </a:lnTo>
                    <a:lnTo>
                      <a:pt x="95" y="503"/>
                    </a:lnTo>
                    <a:lnTo>
                      <a:pt x="47" y="503"/>
                    </a:lnTo>
                    <a:lnTo>
                      <a:pt x="47" y="503"/>
                    </a:lnTo>
                    <a:lnTo>
                      <a:pt x="0" y="503"/>
                    </a:lnTo>
                    <a:lnTo>
                      <a:pt x="0" y="539"/>
                    </a:lnTo>
                    <a:lnTo>
                      <a:pt x="47" y="539"/>
                    </a:lnTo>
                    <a:lnTo>
                      <a:pt x="47" y="575"/>
                    </a:lnTo>
                    <a:lnTo>
                      <a:pt x="95" y="575"/>
                    </a:lnTo>
                    <a:lnTo>
                      <a:pt x="95" y="611"/>
                    </a:lnTo>
                    <a:lnTo>
                      <a:pt x="95" y="611"/>
                    </a:lnTo>
                    <a:lnTo>
                      <a:pt x="95" y="648"/>
                    </a:lnTo>
                    <a:lnTo>
                      <a:pt x="95" y="648"/>
                    </a:lnTo>
                    <a:lnTo>
                      <a:pt x="95" y="682"/>
                    </a:lnTo>
                    <a:lnTo>
                      <a:pt x="142" y="682"/>
                    </a:lnTo>
                    <a:lnTo>
                      <a:pt x="142" y="718"/>
                    </a:lnTo>
                    <a:lnTo>
                      <a:pt x="189" y="718"/>
                    </a:lnTo>
                    <a:lnTo>
                      <a:pt x="189" y="754"/>
                    </a:lnTo>
                    <a:lnTo>
                      <a:pt x="189" y="754"/>
                    </a:lnTo>
                    <a:lnTo>
                      <a:pt x="189" y="790"/>
                    </a:lnTo>
                    <a:lnTo>
                      <a:pt x="236" y="790"/>
                    </a:lnTo>
                    <a:lnTo>
                      <a:pt x="236" y="826"/>
                    </a:lnTo>
                    <a:lnTo>
                      <a:pt x="236" y="826"/>
                    </a:lnTo>
                    <a:lnTo>
                      <a:pt x="236" y="862"/>
                    </a:lnTo>
                    <a:lnTo>
                      <a:pt x="283" y="862"/>
                    </a:lnTo>
                    <a:lnTo>
                      <a:pt x="283" y="898"/>
                    </a:lnTo>
                    <a:lnTo>
                      <a:pt x="283" y="898"/>
                    </a:lnTo>
                    <a:lnTo>
                      <a:pt x="283" y="934"/>
                    </a:lnTo>
                    <a:lnTo>
                      <a:pt x="331" y="934"/>
                    </a:lnTo>
                    <a:lnTo>
                      <a:pt x="331" y="970"/>
                    </a:lnTo>
                    <a:lnTo>
                      <a:pt x="331" y="970"/>
                    </a:lnTo>
                    <a:lnTo>
                      <a:pt x="331" y="1006"/>
                    </a:lnTo>
                    <a:lnTo>
                      <a:pt x="378" y="1006"/>
                    </a:lnTo>
                    <a:lnTo>
                      <a:pt x="378" y="1006"/>
                    </a:lnTo>
                    <a:lnTo>
                      <a:pt x="423" y="1006"/>
                    </a:lnTo>
                    <a:lnTo>
                      <a:pt x="423" y="1043"/>
                    </a:lnTo>
                    <a:lnTo>
                      <a:pt x="378" y="1043"/>
                    </a:lnTo>
                    <a:lnTo>
                      <a:pt x="378" y="1077"/>
                    </a:lnTo>
                    <a:lnTo>
                      <a:pt x="378" y="1077"/>
                    </a:lnTo>
                    <a:lnTo>
                      <a:pt x="378" y="1113"/>
                    </a:lnTo>
                    <a:lnTo>
                      <a:pt x="378" y="1113"/>
                    </a:lnTo>
                    <a:lnTo>
                      <a:pt x="378" y="1149"/>
                    </a:lnTo>
                    <a:lnTo>
                      <a:pt x="378" y="1149"/>
                    </a:lnTo>
                    <a:lnTo>
                      <a:pt x="378" y="1185"/>
                    </a:lnTo>
                    <a:lnTo>
                      <a:pt x="378" y="1185"/>
                    </a:lnTo>
                    <a:lnTo>
                      <a:pt x="378" y="1221"/>
                    </a:lnTo>
                    <a:lnTo>
                      <a:pt x="331" y="1221"/>
                    </a:lnTo>
                    <a:lnTo>
                      <a:pt x="331" y="1221"/>
                    </a:lnTo>
                    <a:lnTo>
                      <a:pt x="283" y="1221"/>
                    </a:lnTo>
                    <a:lnTo>
                      <a:pt x="283" y="1257"/>
                    </a:lnTo>
                    <a:lnTo>
                      <a:pt x="236" y="1257"/>
                    </a:lnTo>
                    <a:lnTo>
                      <a:pt x="236" y="1293"/>
                    </a:lnTo>
                    <a:lnTo>
                      <a:pt x="236" y="1293"/>
                    </a:lnTo>
                    <a:lnTo>
                      <a:pt x="236" y="1329"/>
                    </a:lnTo>
                    <a:lnTo>
                      <a:pt x="283" y="1329"/>
                    </a:lnTo>
                    <a:lnTo>
                      <a:pt x="283" y="1365"/>
                    </a:lnTo>
                    <a:lnTo>
                      <a:pt x="331" y="1365"/>
                    </a:lnTo>
                    <a:lnTo>
                      <a:pt x="331" y="1402"/>
                    </a:lnTo>
                    <a:lnTo>
                      <a:pt x="331" y="1402"/>
                    </a:lnTo>
                    <a:lnTo>
                      <a:pt x="331" y="1438"/>
                    </a:lnTo>
                    <a:lnTo>
                      <a:pt x="378" y="1438"/>
                    </a:lnTo>
                    <a:lnTo>
                      <a:pt x="378" y="1472"/>
                    </a:lnTo>
                    <a:lnTo>
                      <a:pt x="423" y="1472"/>
                    </a:lnTo>
                    <a:lnTo>
                      <a:pt x="423" y="1472"/>
                    </a:lnTo>
                    <a:lnTo>
                      <a:pt x="470" y="1472"/>
                    </a:lnTo>
                    <a:lnTo>
                      <a:pt x="470" y="1508"/>
                    </a:lnTo>
                    <a:lnTo>
                      <a:pt x="517" y="1508"/>
                    </a:lnTo>
                    <a:lnTo>
                      <a:pt x="517" y="1544"/>
                    </a:lnTo>
                    <a:lnTo>
                      <a:pt x="517" y="1544"/>
                    </a:lnTo>
                    <a:lnTo>
                      <a:pt x="517" y="1580"/>
                    </a:lnTo>
                    <a:lnTo>
                      <a:pt x="565" y="1580"/>
                    </a:lnTo>
                    <a:lnTo>
                      <a:pt x="565" y="1580"/>
                    </a:lnTo>
                    <a:lnTo>
                      <a:pt x="517" y="1580"/>
                    </a:lnTo>
                    <a:lnTo>
                      <a:pt x="517" y="1616"/>
                    </a:lnTo>
                    <a:lnTo>
                      <a:pt x="565" y="1616"/>
                    </a:lnTo>
                    <a:lnTo>
                      <a:pt x="565" y="1652"/>
                    </a:lnTo>
                    <a:lnTo>
                      <a:pt x="565" y="1652"/>
                    </a:lnTo>
                    <a:lnTo>
                      <a:pt x="565" y="1688"/>
                    </a:lnTo>
                    <a:lnTo>
                      <a:pt x="612" y="1688"/>
                    </a:lnTo>
                    <a:lnTo>
                      <a:pt x="612" y="1724"/>
                    </a:lnTo>
                    <a:lnTo>
                      <a:pt x="612" y="1724"/>
                    </a:lnTo>
                    <a:lnTo>
                      <a:pt x="612" y="1761"/>
                    </a:lnTo>
                    <a:lnTo>
                      <a:pt x="659" y="1761"/>
                    </a:lnTo>
                    <a:lnTo>
                      <a:pt x="659" y="1797"/>
                    </a:lnTo>
                    <a:lnTo>
                      <a:pt x="706" y="1797"/>
                    </a:lnTo>
                    <a:lnTo>
                      <a:pt x="706" y="1833"/>
                    </a:lnTo>
                    <a:lnTo>
                      <a:pt x="706" y="1867"/>
                    </a:lnTo>
                    <a:lnTo>
                      <a:pt x="706" y="1867"/>
                    </a:lnTo>
                    <a:lnTo>
                      <a:pt x="706" y="1903"/>
                    </a:lnTo>
                    <a:lnTo>
                      <a:pt x="706" y="1939"/>
                    </a:lnTo>
                    <a:lnTo>
                      <a:pt x="706" y="1939"/>
                    </a:lnTo>
                    <a:lnTo>
                      <a:pt x="706" y="1975"/>
                    </a:lnTo>
                    <a:lnTo>
                      <a:pt x="706" y="2011"/>
                    </a:lnTo>
                    <a:lnTo>
                      <a:pt x="706" y="2011"/>
                    </a:lnTo>
                    <a:lnTo>
                      <a:pt x="706" y="2047"/>
                    </a:lnTo>
                    <a:lnTo>
                      <a:pt x="659" y="2047"/>
                    </a:lnTo>
                    <a:lnTo>
                      <a:pt x="659" y="2083"/>
                    </a:lnTo>
                    <a:lnTo>
                      <a:pt x="659" y="2083"/>
                    </a:lnTo>
                    <a:lnTo>
                      <a:pt x="659" y="2120"/>
                    </a:lnTo>
                    <a:lnTo>
                      <a:pt x="659" y="2156"/>
                    </a:lnTo>
                    <a:lnTo>
                      <a:pt x="612" y="2156"/>
                    </a:lnTo>
                    <a:lnTo>
                      <a:pt x="612" y="2192"/>
                    </a:lnTo>
                    <a:lnTo>
                      <a:pt x="565" y="2192"/>
                    </a:lnTo>
                    <a:lnTo>
                      <a:pt x="565" y="2228"/>
                    </a:lnTo>
                    <a:lnTo>
                      <a:pt x="517" y="2228"/>
                    </a:lnTo>
                    <a:lnTo>
                      <a:pt x="517" y="2262"/>
                    </a:lnTo>
                    <a:lnTo>
                      <a:pt x="565" y="2262"/>
                    </a:lnTo>
                    <a:lnTo>
                      <a:pt x="565" y="2264"/>
                    </a:lnTo>
                    <a:lnTo>
                      <a:pt x="517" y="2264"/>
                    </a:lnTo>
                    <a:lnTo>
                      <a:pt x="517" y="2298"/>
                    </a:lnTo>
                    <a:lnTo>
                      <a:pt x="517" y="2298"/>
                    </a:lnTo>
                    <a:lnTo>
                      <a:pt x="517" y="2334"/>
                    </a:lnTo>
                    <a:lnTo>
                      <a:pt x="470" y="2334"/>
                    </a:lnTo>
                    <a:lnTo>
                      <a:pt x="470" y="2370"/>
                    </a:lnTo>
                    <a:lnTo>
                      <a:pt x="423" y="2370"/>
                    </a:lnTo>
                    <a:lnTo>
                      <a:pt x="423" y="2406"/>
                    </a:lnTo>
                    <a:lnTo>
                      <a:pt x="423" y="2442"/>
                    </a:lnTo>
                    <a:lnTo>
                      <a:pt x="423" y="2442"/>
                    </a:lnTo>
                    <a:lnTo>
                      <a:pt x="423" y="2479"/>
                    </a:lnTo>
                    <a:lnTo>
                      <a:pt x="423" y="2515"/>
                    </a:lnTo>
                    <a:lnTo>
                      <a:pt x="423" y="2515"/>
                    </a:lnTo>
                    <a:lnTo>
                      <a:pt x="423" y="2551"/>
                    </a:lnTo>
                    <a:lnTo>
                      <a:pt x="423" y="2551"/>
                    </a:lnTo>
                    <a:lnTo>
                      <a:pt x="378" y="2551"/>
                    </a:lnTo>
                    <a:lnTo>
                      <a:pt x="378" y="2587"/>
                    </a:lnTo>
                    <a:lnTo>
                      <a:pt x="423" y="2587"/>
                    </a:lnTo>
                    <a:lnTo>
                      <a:pt x="423" y="2623"/>
                    </a:lnTo>
                    <a:lnTo>
                      <a:pt x="423" y="2623"/>
                    </a:lnTo>
                    <a:lnTo>
                      <a:pt x="423" y="2657"/>
                    </a:lnTo>
                    <a:lnTo>
                      <a:pt x="423" y="2657"/>
                    </a:lnTo>
                    <a:lnTo>
                      <a:pt x="423" y="2659"/>
                    </a:lnTo>
                    <a:lnTo>
                      <a:pt x="378" y="2659"/>
                    </a:lnTo>
                    <a:lnTo>
                      <a:pt x="378" y="2693"/>
                    </a:lnTo>
                    <a:lnTo>
                      <a:pt x="378" y="2729"/>
                    </a:lnTo>
                    <a:lnTo>
                      <a:pt x="378" y="2729"/>
                    </a:lnTo>
                    <a:lnTo>
                      <a:pt x="378" y="2765"/>
                    </a:lnTo>
                    <a:lnTo>
                      <a:pt x="378" y="2765"/>
                    </a:lnTo>
                    <a:lnTo>
                      <a:pt x="378" y="2801"/>
                    </a:lnTo>
                    <a:lnTo>
                      <a:pt x="378" y="2801"/>
                    </a:lnTo>
                    <a:lnTo>
                      <a:pt x="378" y="2838"/>
                    </a:lnTo>
                    <a:lnTo>
                      <a:pt x="423" y="2838"/>
                    </a:lnTo>
                    <a:lnTo>
                      <a:pt x="423" y="2838"/>
                    </a:lnTo>
                    <a:lnTo>
                      <a:pt x="470" y="2838"/>
                    </a:lnTo>
                    <a:lnTo>
                      <a:pt x="470" y="2801"/>
                    </a:lnTo>
                    <a:lnTo>
                      <a:pt x="517" y="2801"/>
                    </a:lnTo>
                    <a:lnTo>
                      <a:pt x="517" y="2801"/>
                    </a:lnTo>
                    <a:lnTo>
                      <a:pt x="565" y="2801"/>
                    </a:lnTo>
                    <a:lnTo>
                      <a:pt x="565" y="2838"/>
                    </a:lnTo>
                    <a:lnTo>
                      <a:pt x="612" y="2838"/>
                    </a:lnTo>
                    <a:lnTo>
                      <a:pt x="612" y="2874"/>
                    </a:lnTo>
                    <a:lnTo>
                      <a:pt x="659" y="2874"/>
                    </a:lnTo>
                    <a:lnTo>
                      <a:pt x="659" y="2910"/>
                    </a:lnTo>
                    <a:lnTo>
                      <a:pt x="706" y="2910"/>
                    </a:lnTo>
                    <a:lnTo>
                      <a:pt x="706" y="2946"/>
                    </a:lnTo>
                    <a:lnTo>
                      <a:pt x="753" y="2946"/>
                    </a:lnTo>
                    <a:lnTo>
                      <a:pt x="753" y="2946"/>
                    </a:lnTo>
                    <a:lnTo>
                      <a:pt x="801" y="2946"/>
                    </a:lnTo>
                    <a:lnTo>
                      <a:pt x="801" y="2982"/>
                    </a:lnTo>
                    <a:lnTo>
                      <a:pt x="848" y="2982"/>
                    </a:lnTo>
                    <a:lnTo>
                      <a:pt x="848" y="3018"/>
                    </a:lnTo>
                    <a:lnTo>
                      <a:pt x="848" y="3018"/>
                    </a:lnTo>
                    <a:lnTo>
                      <a:pt x="848" y="3054"/>
                    </a:lnTo>
                    <a:lnTo>
                      <a:pt x="895" y="3054"/>
                    </a:lnTo>
                    <a:lnTo>
                      <a:pt x="895" y="3088"/>
                    </a:lnTo>
                    <a:lnTo>
                      <a:pt x="895" y="3088"/>
                    </a:lnTo>
                    <a:lnTo>
                      <a:pt x="895" y="3124"/>
                    </a:lnTo>
                    <a:lnTo>
                      <a:pt x="895" y="3124"/>
                    </a:lnTo>
                    <a:lnTo>
                      <a:pt x="895" y="3160"/>
                    </a:lnTo>
                    <a:lnTo>
                      <a:pt x="895" y="3160"/>
                    </a:lnTo>
                    <a:lnTo>
                      <a:pt x="895" y="3197"/>
                    </a:lnTo>
                    <a:lnTo>
                      <a:pt x="940" y="3197"/>
                    </a:lnTo>
                    <a:lnTo>
                      <a:pt x="940" y="3233"/>
                    </a:lnTo>
                    <a:lnTo>
                      <a:pt x="940" y="3233"/>
                    </a:lnTo>
                    <a:lnTo>
                      <a:pt x="940" y="3269"/>
                    </a:lnTo>
                    <a:lnTo>
                      <a:pt x="987" y="3269"/>
                    </a:lnTo>
                    <a:lnTo>
                      <a:pt x="987" y="3269"/>
                    </a:lnTo>
                    <a:lnTo>
                      <a:pt x="1035" y="3269"/>
                    </a:lnTo>
                    <a:lnTo>
                      <a:pt x="1035" y="3269"/>
                    </a:lnTo>
                    <a:lnTo>
                      <a:pt x="1082" y="3269"/>
                    </a:lnTo>
                    <a:lnTo>
                      <a:pt x="1082" y="3269"/>
                    </a:lnTo>
                    <a:lnTo>
                      <a:pt x="1129" y="3269"/>
                    </a:lnTo>
                    <a:lnTo>
                      <a:pt x="1129" y="3269"/>
                    </a:lnTo>
                    <a:lnTo>
                      <a:pt x="1176" y="3269"/>
                    </a:lnTo>
                    <a:lnTo>
                      <a:pt x="1176" y="3305"/>
                    </a:lnTo>
                    <a:lnTo>
                      <a:pt x="1223" y="3305"/>
                    </a:lnTo>
                    <a:lnTo>
                      <a:pt x="1223" y="3305"/>
                    </a:lnTo>
                    <a:lnTo>
                      <a:pt x="1271" y="3305"/>
                    </a:lnTo>
                    <a:lnTo>
                      <a:pt x="1271" y="3341"/>
                    </a:lnTo>
                    <a:lnTo>
                      <a:pt x="1271" y="3341"/>
                    </a:lnTo>
                    <a:lnTo>
                      <a:pt x="1271" y="3377"/>
                    </a:lnTo>
                    <a:lnTo>
                      <a:pt x="1318" y="3377"/>
                    </a:lnTo>
                    <a:lnTo>
                      <a:pt x="1318" y="3413"/>
                    </a:lnTo>
                    <a:lnTo>
                      <a:pt x="1365" y="3413"/>
                    </a:lnTo>
                    <a:lnTo>
                      <a:pt x="1365" y="3413"/>
                    </a:lnTo>
                    <a:lnTo>
                      <a:pt x="1412" y="3413"/>
                    </a:lnTo>
                    <a:lnTo>
                      <a:pt x="1412" y="3377"/>
                    </a:lnTo>
                    <a:lnTo>
                      <a:pt x="1412" y="3377"/>
                    </a:lnTo>
                    <a:lnTo>
                      <a:pt x="1412" y="3341"/>
                    </a:lnTo>
                    <a:lnTo>
                      <a:pt x="1457" y="3341"/>
                    </a:lnTo>
                    <a:lnTo>
                      <a:pt x="1457" y="3341"/>
                    </a:lnTo>
                    <a:lnTo>
                      <a:pt x="1505" y="3341"/>
                    </a:lnTo>
                    <a:lnTo>
                      <a:pt x="1505" y="3377"/>
                    </a:lnTo>
                    <a:lnTo>
                      <a:pt x="1552" y="3377"/>
                    </a:lnTo>
                    <a:lnTo>
                      <a:pt x="1552" y="3377"/>
                    </a:lnTo>
                    <a:lnTo>
                      <a:pt x="1599" y="3377"/>
                    </a:lnTo>
                    <a:lnTo>
                      <a:pt x="1599" y="3377"/>
                    </a:lnTo>
                    <a:lnTo>
                      <a:pt x="1646" y="3377"/>
                    </a:lnTo>
                    <a:lnTo>
                      <a:pt x="1646" y="3341"/>
                    </a:lnTo>
                    <a:lnTo>
                      <a:pt x="1693" y="3341"/>
                    </a:lnTo>
                    <a:lnTo>
                      <a:pt x="1693" y="3305"/>
                    </a:lnTo>
                    <a:lnTo>
                      <a:pt x="1693" y="3305"/>
                    </a:lnTo>
                    <a:lnTo>
                      <a:pt x="1693" y="3269"/>
                    </a:lnTo>
                    <a:lnTo>
                      <a:pt x="1646" y="3269"/>
                    </a:lnTo>
                    <a:lnTo>
                      <a:pt x="1646" y="3233"/>
                    </a:lnTo>
                    <a:lnTo>
                      <a:pt x="1599" y="3233"/>
                    </a:lnTo>
                    <a:lnTo>
                      <a:pt x="1599" y="3233"/>
                    </a:lnTo>
                    <a:lnTo>
                      <a:pt x="1552" y="3233"/>
                    </a:lnTo>
                    <a:lnTo>
                      <a:pt x="1552" y="3197"/>
                    </a:lnTo>
                    <a:lnTo>
                      <a:pt x="1505" y="3197"/>
                    </a:lnTo>
                    <a:lnTo>
                      <a:pt x="1505" y="3160"/>
                    </a:lnTo>
                    <a:lnTo>
                      <a:pt x="1457" y="3160"/>
                    </a:lnTo>
                    <a:lnTo>
                      <a:pt x="1457" y="3160"/>
                    </a:lnTo>
                    <a:lnTo>
                      <a:pt x="1412" y="3160"/>
                    </a:lnTo>
                    <a:lnTo>
                      <a:pt x="1412" y="3160"/>
                    </a:lnTo>
                    <a:lnTo>
                      <a:pt x="1365" y="3160"/>
                    </a:lnTo>
                    <a:lnTo>
                      <a:pt x="1365" y="3160"/>
                    </a:lnTo>
                    <a:lnTo>
                      <a:pt x="1318" y="3160"/>
                    </a:lnTo>
                    <a:lnTo>
                      <a:pt x="1318" y="3160"/>
                    </a:lnTo>
                    <a:lnTo>
                      <a:pt x="1271" y="3160"/>
                    </a:lnTo>
                    <a:lnTo>
                      <a:pt x="1271" y="3160"/>
                    </a:lnTo>
                    <a:lnTo>
                      <a:pt x="1223" y="3160"/>
                    </a:lnTo>
                    <a:lnTo>
                      <a:pt x="1223" y="3124"/>
                    </a:lnTo>
                    <a:lnTo>
                      <a:pt x="1223" y="3124"/>
                    </a:lnTo>
                    <a:lnTo>
                      <a:pt x="1223" y="3088"/>
                    </a:lnTo>
                    <a:lnTo>
                      <a:pt x="1176" y="3088"/>
                    </a:lnTo>
                    <a:lnTo>
                      <a:pt x="1176" y="3054"/>
                    </a:lnTo>
                    <a:lnTo>
                      <a:pt x="1176" y="3054"/>
                    </a:lnTo>
                    <a:lnTo>
                      <a:pt x="1176" y="3018"/>
                    </a:lnTo>
                    <a:lnTo>
                      <a:pt x="1129" y="3018"/>
                    </a:lnTo>
                    <a:lnTo>
                      <a:pt x="1129" y="2982"/>
                    </a:lnTo>
                    <a:lnTo>
                      <a:pt x="1082" y="2982"/>
                    </a:lnTo>
                    <a:lnTo>
                      <a:pt x="1082" y="2946"/>
                    </a:lnTo>
                    <a:lnTo>
                      <a:pt x="1082" y="2946"/>
                    </a:lnTo>
                    <a:lnTo>
                      <a:pt x="1082" y="2910"/>
                    </a:lnTo>
                    <a:lnTo>
                      <a:pt x="1035" y="2910"/>
                    </a:lnTo>
                    <a:lnTo>
                      <a:pt x="1035" y="2874"/>
                    </a:lnTo>
                    <a:lnTo>
                      <a:pt x="1035" y="2874"/>
                    </a:lnTo>
                    <a:lnTo>
                      <a:pt x="1035" y="2838"/>
                    </a:lnTo>
                    <a:lnTo>
                      <a:pt x="1035" y="2838"/>
                    </a:lnTo>
                    <a:lnTo>
                      <a:pt x="1035" y="2801"/>
                    </a:lnTo>
                    <a:lnTo>
                      <a:pt x="1035" y="2801"/>
                    </a:lnTo>
                    <a:lnTo>
                      <a:pt x="1035" y="2765"/>
                    </a:lnTo>
                    <a:lnTo>
                      <a:pt x="1035" y="2765"/>
                    </a:lnTo>
                    <a:lnTo>
                      <a:pt x="1035" y="2729"/>
                    </a:lnTo>
                    <a:lnTo>
                      <a:pt x="1035" y="2729"/>
                    </a:lnTo>
                    <a:lnTo>
                      <a:pt x="1035" y="2693"/>
                    </a:lnTo>
                    <a:lnTo>
                      <a:pt x="1035" y="2693"/>
                    </a:lnTo>
                    <a:lnTo>
                      <a:pt x="1035" y="2659"/>
                    </a:lnTo>
                    <a:lnTo>
                      <a:pt x="987" y="2659"/>
                    </a:lnTo>
                    <a:lnTo>
                      <a:pt x="987" y="2657"/>
                    </a:lnTo>
                    <a:lnTo>
                      <a:pt x="987" y="2623"/>
                    </a:lnTo>
                    <a:lnTo>
                      <a:pt x="940" y="2623"/>
                    </a:lnTo>
                    <a:lnTo>
                      <a:pt x="940" y="2623"/>
                    </a:lnTo>
                    <a:lnTo>
                      <a:pt x="895" y="2623"/>
                    </a:lnTo>
                    <a:lnTo>
                      <a:pt x="895" y="2623"/>
                    </a:lnTo>
                    <a:lnTo>
                      <a:pt x="848" y="2623"/>
                    </a:lnTo>
                    <a:lnTo>
                      <a:pt x="848" y="2657"/>
                    </a:lnTo>
                    <a:lnTo>
                      <a:pt x="848" y="2659"/>
                    </a:lnTo>
                    <a:lnTo>
                      <a:pt x="801" y="2659"/>
                    </a:lnTo>
                    <a:lnTo>
                      <a:pt x="801" y="2659"/>
                    </a:lnTo>
                    <a:lnTo>
                      <a:pt x="753" y="2659"/>
                    </a:lnTo>
                    <a:lnTo>
                      <a:pt x="753" y="2657"/>
                    </a:lnTo>
                    <a:lnTo>
                      <a:pt x="753" y="2657"/>
                    </a:lnTo>
                    <a:lnTo>
                      <a:pt x="753" y="2623"/>
                    </a:lnTo>
                    <a:lnTo>
                      <a:pt x="753" y="2623"/>
                    </a:lnTo>
                    <a:lnTo>
                      <a:pt x="753" y="2587"/>
                    </a:lnTo>
                    <a:lnTo>
                      <a:pt x="753" y="2587"/>
                    </a:lnTo>
                    <a:lnTo>
                      <a:pt x="753" y="2551"/>
                    </a:lnTo>
                    <a:lnTo>
                      <a:pt x="706" y="2551"/>
                    </a:lnTo>
                    <a:lnTo>
                      <a:pt x="706" y="2551"/>
                    </a:lnTo>
                    <a:lnTo>
                      <a:pt x="659" y="2551"/>
                    </a:lnTo>
                    <a:lnTo>
                      <a:pt x="659" y="2515"/>
                    </a:lnTo>
                    <a:lnTo>
                      <a:pt x="659" y="2515"/>
                    </a:lnTo>
                    <a:lnTo>
                      <a:pt x="659" y="2479"/>
                    </a:lnTo>
                    <a:lnTo>
                      <a:pt x="612" y="2479"/>
                    </a:lnTo>
                    <a:lnTo>
                      <a:pt x="612" y="2442"/>
                    </a:lnTo>
                    <a:lnTo>
                      <a:pt x="612" y="2442"/>
                    </a:lnTo>
                    <a:lnTo>
                      <a:pt x="612" y="2406"/>
                    </a:lnTo>
                    <a:lnTo>
                      <a:pt x="612" y="2370"/>
                    </a:lnTo>
                    <a:lnTo>
                      <a:pt x="612" y="2370"/>
                    </a:lnTo>
                    <a:lnTo>
                      <a:pt x="612" y="2334"/>
                    </a:lnTo>
                    <a:lnTo>
                      <a:pt x="612" y="2298"/>
                    </a:lnTo>
                    <a:lnTo>
                      <a:pt x="659" y="2298"/>
                    </a:lnTo>
                    <a:lnTo>
                      <a:pt x="659" y="2262"/>
                    </a:lnTo>
                    <a:lnTo>
                      <a:pt x="659" y="2228"/>
                    </a:lnTo>
                    <a:lnTo>
                      <a:pt x="706" y="2228"/>
                    </a:lnTo>
                    <a:lnTo>
                      <a:pt x="706" y="2192"/>
                    </a:lnTo>
                    <a:lnTo>
                      <a:pt x="753" y="2192"/>
                    </a:lnTo>
                    <a:lnTo>
                      <a:pt x="753" y="2156"/>
                    </a:lnTo>
                    <a:lnTo>
                      <a:pt x="753" y="2156"/>
                    </a:lnTo>
                    <a:lnTo>
                      <a:pt x="753" y="2120"/>
                    </a:lnTo>
                    <a:lnTo>
                      <a:pt x="753" y="2083"/>
                    </a:lnTo>
                    <a:lnTo>
                      <a:pt x="753" y="2083"/>
                    </a:lnTo>
                    <a:lnTo>
                      <a:pt x="753" y="2047"/>
                    </a:lnTo>
                    <a:lnTo>
                      <a:pt x="753" y="2011"/>
                    </a:lnTo>
                    <a:lnTo>
                      <a:pt x="801" y="2011"/>
                    </a:lnTo>
                    <a:lnTo>
                      <a:pt x="801" y="1975"/>
                    </a:lnTo>
                    <a:lnTo>
                      <a:pt x="801" y="1939"/>
                    </a:lnTo>
                    <a:lnTo>
                      <a:pt x="848" y="1939"/>
                    </a:lnTo>
                    <a:lnTo>
                      <a:pt x="848" y="1903"/>
                    </a:lnTo>
                    <a:lnTo>
                      <a:pt x="895" y="1903"/>
                    </a:lnTo>
                    <a:lnTo>
                      <a:pt x="895" y="1867"/>
                    </a:lnTo>
                    <a:lnTo>
                      <a:pt x="895" y="1867"/>
                    </a:lnTo>
                    <a:lnTo>
                      <a:pt x="895" y="1833"/>
                    </a:lnTo>
                    <a:lnTo>
                      <a:pt x="895" y="1797"/>
                    </a:lnTo>
                    <a:lnTo>
                      <a:pt x="895" y="1797"/>
                    </a:lnTo>
                    <a:lnTo>
                      <a:pt x="895" y="1761"/>
                    </a:lnTo>
                    <a:lnTo>
                      <a:pt x="940" y="1761"/>
                    </a:lnTo>
                    <a:lnTo>
                      <a:pt x="940" y="1724"/>
                    </a:lnTo>
                    <a:lnTo>
                      <a:pt x="940" y="1724"/>
                    </a:lnTo>
                    <a:lnTo>
                      <a:pt x="940" y="1688"/>
                    </a:lnTo>
                    <a:lnTo>
                      <a:pt x="940" y="1688"/>
                    </a:lnTo>
                    <a:lnTo>
                      <a:pt x="940" y="1652"/>
                    </a:lnTo>
                    <a:lnTo>
                      <a:pt x="987" y="1652"/>
                    </a:lnTo>
                    <a:lnTo>
                      <a:pt x="987" y="1652"/>
                    </a:lnTo>
                    <a:lnTo>
                      <a:pt x="1035" y="1652"/>
                    </a:lnTo>
                    <a:lnTo>
                      <a:pt x="1035" y="1652"/>
                    </a:lnTo>
                    <a:lnTo>
                      <a:pt x="1082" y="1652"/>
                    </a:lnTo>
                    <a:lnTo>
                      <a:pt x="1082" y="1652"/>
                    </a:lnTo>
                    <a:lnTo>
                      <a:pt x="1129" y="1652"/>
                    </a:lnTo>
                    <a:lnTo>
                      <a:pt x="1129" y="1688"/>
                    </a:lnTo>
                    <a:lnTo>
                      <a:pt x="1176" y="1688"/>
                    </a:lnTo>
                    <a:lnTo>
                      <a:pt x="1176" y="1724"/>
                    </a:lnTo>
                    <a:lnTo>
                      <a:pt x="1176" y="1724"/>
                    </a:lnTo>
                    <a:lnTo>
                      <a:pt x="1176" y="1761"/>
                    </a:lnTo>
                    <a:lnTo>
                      <a:pt x="1176" y="1797"/>
                    </a:lnTo>
                    <a:lnTo>
                      <a:pt x="1176" y="1797"/>
                    </a:lnTo>
                    <a:lnTo>
                      <a:pt x="1176" y="1833"/>
                    </a:lnTo>
                    <a:lnTo>
                      <a:pt x="1223" y="1833"/>
                    </a:lnTo>
                    <a:lnTo>
                      <a:pt x="1223" y="1833"/>
                    </a:lnTo>
                    <a:lnTo>
                      <a:pt x="1271" y="1833"/>
                    </a:lnTo>
                    <a:lnTo>
                      <a:pt x="1271" y="1797"/>
                    </a:lnTo>
                    <a:lnTo>
                      <a:pt x="1318" y="1797"/>
                    </a:lnTo>
                    <a:lnTo>
                      <a:pt x="1318" y="1797"/>
                    </a:lnTo>
                    <a:lnTo>
                      <a:pt x="1365" y="1797"/>
                    </a:lnTo>
                    <a:lnTo>
                      <a:pt x="1365" y="1797"/>
                    </a:lnTo>
                    <a:lnTo>
                      <a:pt x="1412" y="1797"/>
                    </a:lnTo>
                    <a:lnTo>
                      <a:pt x="1412" y="1797"/>
                    </a:lnTo>
                    <a:lnTo>
                      <a:pt x="1457" y="1797"/>
                    </a:lnTo>
                    <a:lnTo>
                      <a:pt x="1457" y="1833"/>
                    </a:lnTo>
                    <a:lnTo>
                      <a:pt x="1505" y="1833"/>
                    </a:lnTo>
                    <a:lnTo>
                      <a:pt x="1505" y="1867"/>
                    </a:lnTo>
                    <a:lnTo>
                      <a:pt x="1505" y="1867"/>
                    </a:lnTo>
                    <a:lnTo>
                      <a:pt x="1505" y="1903"/>
                    </a:lnTo>
                    <a:lnTo>
                      <a:pt x="1552" y="1903"/>
                    </a:lnTo>
                    <a:lnTo>
                      <a:pt x="1552" y="1903"/>
                    </a:lnTo>
                    <a:lnTo>
                      <a:pt x="1599" y="1903"/>
                    </a:lnTo>
                    <a:lnTo>
                      <a:pt x="1599" y="1939"/>
                    </a:lnTo>
                    <a:lnTo>
                      <a:pt x="1646" y="1939"/>
                    </a:lnTo>
                    <a:lnTo>
                      <a:pt x="1646" y="1939"/>
                    </a:lnTo>
                    <a:lnTo>
                      <a:pt x="1693" y="1939"/>
                    </a:lnTo>
                    <a:lnTo>
                      <a:pt x="1693" y="1939"/>
                    </a:lnTo>
                    <a:lnTo>
                      <a:pt x="1741" y="1939"/>
                    </a:lnTo>
                    <a:lnTo>
                      <a:pt x="1741" y="1903"/>
                    </a:lnTo>
                    <a:lnTo>
                      <a:pt x="1741" y="1867"/>
                    </a:lnTo>
                    <a:lnTo>
                      <a:pt x="1741" y="1867"/>
                    </a:lnTo>
                    <a:lnTo>
                      <a:pt x="1741" y="1833"/>
                    </a:lnTo>
                    <a:lnTo>
                      <a:pt x="1741" y="1797"/>
                    </a:lnTo>
                    <a:lnTo>
                      <a:pt x="1741" y="1797"/>
                    </a:lnTo>
                    <a:lnTo>
                      <a:pt x="1741" y="1761"/>
                    </a:lnTo>
                    <a:lnTo>
                      <a:pt x="1741" y="1724"/>
                    </a:lnTo>
                    <a:lnTo>
                      <a:pt x="1693" y="1724"/>
                    </a:lnTo>
                    <a:lnTo>
                      <a:pt x="1693" y="1688"/>
                    </a:lnTo>
                    <a:lnTo>
                      <a:pt x="1693" y="1688"/>
                    </a:lnTo>
                    <a:lnTo>
                      <a:pt x="1693" y="1652"/>
                    </a:lnTo>
                    <a:lnTo>
                      <a:pt x="1646" y="1652"/>
                    </a:lnTo>
                    <a:lnTo>
                      <a:pt x="1646" y="1616"/>
                    </a:lnTo>
                    <a:lnTo>
                      <a:pt x="1646" y="1616"/>
                    </a:lnTo>
                    <a:lnTo>
                      <a:pt x="1646" y="1580"/>
                    </a:lnTo>
                    <a:lnTo>
                      <a:pt x="1646" y="1580"/>
                    </a:lnTo>
                    <a:lnTo>
                      <a:pt x="1646" y="1544"/>
                    </a:lnTo>
                    <a:lnTo>
                      <a:pt x="1646" y="1544"/>
                    </a:lnTo>
                    <a:lnTo>
                      <a:pt x="1646" y="1508"/>
                    </a:lnTo>
                    <a:lnTo>
                      <a:pt x="1693" y="1508"/>
                    </a:lnTo>
                    <a:lnTo>
                      <a:pt x="1693" y="1508"/>
                    </a:lnTo>
                    <a:lnTo>
                      <a:pt x="1741" y="1508"/>
                    </a:lnTo>
                    <a:lnTo>
                      <a:pt x="1741" y="1472"/>
                    </a:lnTo>
                    <a:lnTo>
                      <a:pt x="1788" y="1472"/>
                    </a:lnTo>
                    <a:lnTo>
                      <a:pt x="1788" y="1438"/>
                    </a:lnTo>
                    <a:lnTo>
                      <a:pt x="1788" y="1438"/>
                    </a:lnTo>
                    <a:lnTo>
                      <a:pt x="1788" y="1402"/>
                    </a:lnTo>
                    <a:lnTo>
                      <a:pt x="1835" y="1402"/>
                    </a:lnTo>
                    <a:lnTo>
                      <a:pt x="1835" y="1365"/>
                    </a:lnTo>
                    <a:lnTo>
                      <a:pt x="1882" y="1365"/>
                    </a:lnTo>
                    <a:lnTo>
                      <a:pt x="1882" y="1329"/>
                    </a:lnTo>
                    <a:lnTo>
                      <a:pt x="1930" y="1329"/>
                    </a:lnTo>
                    <a:lnTo>
                      <a:pt x="1930" y="1329"/>
                    </a:lnTo>
                    <a:lnTo>
                      <a:pt x="1974" y="1329"/>
                    </a:lnTo>
                    <a:lnTo>
                      <a:pt x="1974" y="1329"/>
                    </a:lnTo>
                    <a:lnTo>
                      <a:pt x="2022" y="1329"/>
                    </a:lnTo>
                    <a:lnTo>
                      <a:pt x="2022" y="1329"/>
                    </a:lnTo>
                    <a:lnTo>
                      <a:pt x="2069" y="1329"/>
                    </a:lnTo>
                    <a:lnTo>
                      <a:pt x="2069" y="1329"/>
                    </a:lnTo>
                    <a:lnTo>
                      <a:pt x="2116" y="1329"/>
                    </a:lnTo>
                    <a:lnTo>
                      <a:pt x="2116" y="1329"/>
                    </a:lnTo>
                    <a:lnTo>
                      <a:pt x="2163" y="1329"/>
                    </a:lnTo>
                    <a:lnTo>
                      <a:pt x="2163" y="1293"/>
                    </a:lnTo>
                    <a:lnTo>
                      <a:pt x="2211" y="1293"/>
                    </a:lnTo>
                    <a:lnTo>
                      <a:pt x="2211" y="1293"/>
                    </a:lnTo>
                    <a:lnTo>
                      <a:pt x="2258" y="1293"/>
                    </a:lnTo>
                    <a:lnTo>
                      <a:pt x="2258" y="1293"/>
                    </a:lnTo>
                    <a:lnTo>
                      <a:pt x="2305" y="1293"/>
                    </a:lnTo>
                    <a:lnTo>
                      <a:pt x="2305" y="1293"/>
                    </a:lnTo>
                    <a:lnTo>
                      <a:pt x="2352" y="1293"/>
                    </a:lnTo>
                    <a:lnTo>
                      <a:pt x="2352" y="1257"/>
                    </a:lnTo>
                    <a:lnTo>
                      <a:pt x="2400" y="1257"/>
                    </a:lnTo>
                    <a:lnTo>
                      <a:pt x="2400" y="1221"/>
                    </a:lnTo>
                    <a:lnTo>
                      <a:pt x="2400" y="1221"/>
                    </a:lnTo>
                    <a:lnTo>
                      <a:pt x="2400" y="1185"/>
                    </a:lnTo>
                    <a:lnTo>
                      <a:pt x="2400" y="1185"/>
                    </a:lnTo>
                    <a:lnTo>
                      <a:pt x="2400" y="1149"/>
                    </a:lnTo>
                    <a:lnTo>
                      <a:pt x="2400" y="1149"/>
                    </a:lnTo>
                    <a:lnTo>
                      <a:pt x="2400" y="1113"/>
                    </a:lnTo>
                    <a:lnTo>
                      <a:pt x="2400" y="1113"/>
                    </a:lnTo>
                    <a:lnTo>
                      <a:pt x="2400" y="1077"/>
                    </a:lnTo>
                    <a:lnTo>
                      <a:pt x="2400" y="1077"/>
                    </a:lnTo>
                    <a:lnTo>
                      <a:pt x="2400" y="1043"/>
                    </a:lnTo>
                    <a:lnTo>
                      <a:pt x="2400" y="1043"/>
                    </a:lnTo>
                    <a:lnTo>
                      <a:pt x="2400" y="1006"/>
                    </a:lnTo>
                    <a:lnTo>
                      <a:pt x="2400" y="1006"/>
                    </a:lnTo>
                    <a:lnTo>
                      <a:pt x="2400" y="970"/>
                    </a:lnTo>
                    <a:lnTo>
                      <a:pt x="2400" y="970"/>
                    </a:lnTo>
                    <a:lnTo>
                      <a:pt x="2400" y="934"/>
                    </a:lnTo>
                    <a:lnTo>
                      <a:pt x="2352" y="934"/>
                    </a:lnTo>
                    <a:close/>
                  </a:path>
                </a:pathLst>
              </a:custGeom>
              <a:solidFill>
                <a:srgbClr val="B5D8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sp>
        <p:nvSpPr>
          <p:cNvPr id="19" name="Freeform 6"/>
          <p:cNvSpPr>
            <a:spLocks/>
          </p:cNvSpPr>
          <p:nvPr/>
        </p:nvSpPr>
        <p:spPr bwMode="auto">
          <a:xfrm>
            <a:off x="2338130" y="3299182"/>
            <a:ext cx="4953608" cy="801440"/>
          </a:xfrm>
          <a:custGeom>
            <a:avLst/>
            <a:gdLst>
              <a:gd name="T0" fmla="*/ 543 w 543"/>
              <a:gd name="T1" fmla="*/ 138 h 138"/>
              <a:gd name="T2" fmla="*/ 538 w 543"/>
              <a:gd name="T3" fmla="*/ 46 h 138"/>
              <a:gd name="T4" fmla="*/ 503 w 543"/>
              <a:gd name="T5" fmla="*/ 65 h 138"/>
              <a:gd name="T6" fmla="*/ 257 w 543"/>
              <a:gd name="T7" fmla="*/ 0 h 138"/>
              <a:gd name="T8" fmla="*/ 0 w 543"/>
              <a:gd name="T9" fmla="*/ 74 h 138"/>
              <a:gd name="T10" fmla="*/ 56 w 543"/>
              <a:gd name="T11" fmla="*/ 101 h 138"/>
              <a:gd name="T12" fmla="*/ 257 w 543"/>
              <a:gd name="T13" fmla="*/ 52 h 138"/>
              <a:gd name="T14" fmla="*/ 449 w 543"/>
              <a:gd name="T15" fmla="*/ 96 h 138"/>
              <a:gd name="T16" fmla="*/ 421 w 543"/>
              <a:gd name="T17" fmla="*/ 112 h 138"/>
              <a:gd name="T18" fmla="*/ 543 w 543"/>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3" h="138">
                <a:moveTo>
                  <a:pt x="543" y="138"/>
                </a:moveTo>
                <a:cubicBezTo>
                  <a:pt x="538" y="46"/>
                  <a:pt x="538" y="46"/>
                  <a:pt x="538" y="46"/>
                </a:cubicBezTo>
                <a:cubicBezTo>
                  <a:pt x="503" y="65"/>
                  <a:pt x="503" y="65"/>
                  <a:pt x="503" y="65"/>
                </a:cubicBezTo>
                <a:cubicBezTo>
                  <a:pt x="442" y="25"/>
                  <a:pt x="355" y="0"/>
                  <a:pt x="257" y="0"/>
                </a:cubicBezTo>
                <a:cubicBezTo>
                  <a:pt x="153" y="0"/>
                  <a:pt x="61" y="29"/>
                  <a:pt x="0" y="74"/>
                </a:cubicBezTo>
                <a:cubicBezTo>
                  <a:pt x="56" y="101"/>
                  <a:pt x="56" y="101"/>
                  <a:pt x="56" y="101"/>
                </a:cubicBezTo>
                <a:cubicBezTo>
                  <a:pt x="106" y="73"/>
                  <a:pt x="178" y="52"/>
                  <a:pt x="257" y="52"/>
                </a:cubicBezTo>
                <a:cubicBezTo>
                  <a:pt x="332" y="52"/>
                  <a:pt x="400" y="70"/>
                  <a:pt x="449" y="96"/>
                </a:cubicBezTo>
                <a:cubicBezTo>
                  <a:pt x="421" y="112"/>
                  <a:pt x="421" y="112"/>
                  <a:pt x="421" y="112"/>
                </a:cubicBezTo>
                <a:lnTo>
                  <a:pt x="543" y="138"/>
                </a:lnTo>
                <a:close/>
              </a:path>
            </a:pathLst>
          </a:custGeom>
          <a:gradFill flip="none" rotWithShape="1">
            <a:gsLst>
              <a:gs pos="0">
                <a:srgbClr val="3D6AA7"/>
              </a:gs>
              <a:gs pos="64000">
                <a:srgbClr val="A2BBDC"/>
              </a:gs>
              <a:gs pos="92000">
                <a:schemeClr val="bg1"/>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nvGrpSpPr>
          <p:cNvPr id="20" name="グループ化 19"/>
          <p:cNvGrpSpPr/>
          <p:nvPr/>
        </p:nvGrpSpPr>
        <p:grpSpPr>
          <a:xfrm>
            <a:off x="2690526" y="2640695"/>
            <a:ext cx="2311365" cy="1635565"/>
            <a:chOff x="2144122" y="2575129"/>
            <a:chExt cx="2447328" cy="1821260"/>
          </a:xfrm>
        </p:grpSpPr>
        <p:sp>
          <p:nvSpPr>
            <p:cNvPr id="21" name="Freeform 12"/>
            <p:cNvSpPr>
              <a:spLocks/>
            </p:cNvSpPr>
            <p:nvPr/>
          </p:nvSpPr>
          <p:spPr bwMode="auto">
            <a:xfrm>
              <a:off x="2144122" y="2575129"/>
              <a:ext cx="2447328" cy="1821260"/>
            </a:xfrm>
            <a:custGeom>
              <a:avLst/>
              <a:gdLst>
                <a:gd name="T0" fmla="*/ 303 w 463"/>
                <a:gd name="T1" fmla="*/ 124 h 445"/>
                <a:gd name="T2" fmla="*/ 395 w 463"/>
                <a:gd name="T3" fmla="*/ 9 h 445"/>
                <a:gd name="T4" fmla="*/ 323 w 463"/>
                <a:gd name="T5" fmla="*/ 21 h 445"/>
                <a:gd name="T6" fmla="*/ 260 w 463"/>
                <a:gd name="T7" fmla="*/ 2 h 445"/>
                <a:gd name="T8" fmla="*/ 197 w 463"/>
                <a:gd name="T9" fmla="*/ 20 h 445"/>
                <a:gd name="T10" fmla="*/ 135 w 463"/>
                <a:gd name="T11" fmla="*/ 0 h 445"/>
                <a:gd name="T12" fmla="*/ 62 w 463"/>
                <a:gd name="T13" fmla="*/ 14 h 445"/>
                <a:gd name="T14" fmla="*/ 160 w 463"/>
                <a:gd name="T15" fmla="*/ 124 h 445"/>
                <a:gd name="T16" fmla="*/ 0 w 463"/>
                <a:gd name="T17" fmla="*/ 304 h 445"/>
                <a:gd name="T18" fmla="*/ 232 w 463"/>
                <a:gd name="T19" fmla="*/ 445 h 445"/>
                <a:gd name="T20" fmla="*/ 463 w 463"/>
                <a:gd name="T21" fmla="*/ 304 h 445"/>
                <a:gd name="T22" fmla="*/ 303 w 463"/>
                <a:gd name="T2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3" h="445">
                  <a:moveTo>
                    <a:pt x="303" y="124"/>
                  </a:moveTo>
                  <a:cubicBezTo>
                    <a:pt x="395" y="9"/>
                    <a:pt x="395" y="9"/>
                    <a:pt x="395" y="9"/>
                  </a:cubicBezTo>
                  <a:cubicBezTo>
                    <a:pt x="366" y="9"/>
                    <a:pt x="342" y="21"/>
                    <a:pt x="323" y="21"/>
                  </a:cubicBezTo>
                  <a:cubicBezTo>
                    <a:pt x="291" y="21"/>
                    <a:pt x="295" y="2"/>
                    <a:pt x="260" y="2"/>
                  </a:cubicBezTo>
                  <a:cubicBezTo>
                    <a:pt x="223" y="2"/>
                    <a:pt x="227" y="20"/>
                    <a:pt x="197" y="20"/>
                  </a:cubicBezTo>
                  <a:cubicBezTo>
                    <a:pt x="164" y="20"/>
                    <a:pt x="171" y="0"/>
                    <a:pt x="135" y="0"/>
                  </a:cubicBezTo>
                  <a:cubicBezTo>
                    <a:pt x="112" y="0"/>
                    <a:pt x="101" y="14"/>
                    <a:pt x="62" y="14"/>
                  </a:cubicBezTo>
                  <a:cubicBezTo>
                    <a:pt x="160" y="124"/>
                    <a:pt x="160" y="124"/>
                    <a:pt x="160" y="124"/>
                  </a:cubicBezTo>
                  <a:cubicBezTo>
                    <a:pt x="67" y="152"/>
                    <a:pt x="0" y="231"/>
                    <a:pt x="0" y="304"/>
                  </a:cubicBezTo>
                  <a:cubicBezTo>
                    <a:pt x="0" y="396"/>
                    <a:pt x="104" y="445"/>
                    <a:pt x="232" y="445"/>
                  </a:cubicBezTo>
                  <a:cubicBezTo>
                    <a:pt x="359" y="445"/>
                    <a:pt x="463" y="396"/>
                    <a:pt x="463" y="304"/>
                  </a:cubicBezTo>
                  <a:cubicBezTo>
                    <a:pt x="463" y="231"/>
                    <a:pt x="396" y="152"/>
                    <a:pt x="303" y="124"/>
                  </a:cubicBezTo>
                  <a:close/>
                </a:path>
              </a:pathLst>
            </a:custGeom>
            <a:solidFill>
              <a:srgbClr val="F1DB9D"/>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テキスト ボックス 21"/>
            <p:cNvSpPr txBox="1"/>
            <p:nvPr/>
          </p:nvSpPr>
          <p:spPr>
            <a:xfrm>
              <a:off x="2422024" y="3410889"/>
              <a:ext cx="1928469" cy="822529"/>
            </a:xfrm>
            <a:prstGeom prst="rect">
              <a:avLst/>
            </a:prstGeom>
            <a:noFill/>
          </p:spPr>
          <p:txBody>
            <a:bodyPr wrap="none" rtlCol="0">
              <a:spAutoFit/>
            </a:bodyPr>
            <a:lstStyle/>
            <a:p>
              <a:pPr algn="ctr"/>
              <a:r>
                <a:rPr lang="en-US" altLang="ja-JP" sz="2800" b="1" spc="-100" dirty="0">
                  <a:latin typeface="Arial Black" panose="020B0A04020102020204" pitchFamily="34" charset="0"/>
                  <a:ea typeface="ＭＳ Ｐゴシック" panose="020B0600070205080204" pitchFamily="50" charset="-128"/>
                  <a:cs typeface="Arial" panose="020B0604020202020204" pitchFamily="34" charset="0"/>
                </a:rPr>
                <a:t>15,000</a:t>
              </a:r>
              <a:r>
                <a:rPr kumimoji="1" lang="en-US" altLang="ja-JP" sz="1400" b="1" dirty="0">
                  <a:latin typeface="Arial Black" panose="020B0A04020102020204" pitchFamily="34" charset="0"/>
                  <a:ea typeface="ＭＳ Ｐゴシック" panose="020B0600070205080204" pitchFamily="50" charset="-128"/>
                  <a:cs typeface="Arial" panose="020B0604020202020204" pitchFamily="34" charset="0"/>
                </a:rPr>
                <a:t>US$</a:t>
              </a:r>
              <a:br>
                <a:rPr kumimoji="1" lang="en-US" altLang="ja-JP" sz="1400" b="1" dirty="0">
                  <a:latin typeface="Arial Black" panose="020B0A04020102020204" pitchFamily="34" charset="0"/>
                  <a:ea typeface="ＭＳ Ｐゴシック" panose="020B0600070205080204" pitchFamily="50" charset="-128"/>
                  <a:cs typeface="Arial" panose="020B0604020202020204" pitchFamily="34" charset="0"/>
                </a:rPr>
              </a:br>
              <a:r>
                <a:rPr kumimoji="1" lang="ja-JP" altLang="en-US" sz="1400" b="1" dirty="0">
                  <a:latin typeface="Arial Black" panose="020B0A04020102020204" pitchFamily="34" charset="0"/>
                  <a:ea typeface="ＭＳ Ｐゴシック" panose="020B0600070205080204" pitchFamily="50" charset="-128"/>
                  <a:cs typeface="Arial" panose="020B0604020202020204" pitchFamily="34" charset="0"/>
                </a:rPr>
                <a:t>相当</a:t>
              </a:r>
              <a:r>
                <a:rPr kumimoji="1" lang="ja-JP" altLang="en-US" sz="1400" b="1" dirty="0">
                  <a:latin typeface="Arial" panose="020B0604020202020204" pitchFamily="34" charset="0"/>
                  <a:ea typeface="ＭＳ Ｐゴシック" panose="020B0600070205080204" pitchFamily="50" charset="-128"/>
                  <a:cs typeface="Arial" panose="020B0604020202020204" pitchFamily="34" charset="0"/>
                </a:rPr>
                <a:t>の外貨</a:t>
              </a:r>
              <a:endParaRPr kumimoji="1"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3" name="正方形/長方形 22"/>
            <p:cNvSpPr/>
            <p:nvPr/>
          </p:nvSpPr>
          <p:spPr>
            <a:xfrm>
              <a:off x="2255039" y="3050849"/>
              <a:ext cx="2225496" cy="308448"/>
            </a:xfrm>
            <a:prstGeom prst="rect">
              <a:avLst/>
            </a:prstGeom>
            <a:solidFill>
              <a:srgbClr val="E4BB46"/>
            </a:solidFill>
            <a:ln cmpd="sng">
              <a:solidFill>
                <a:srgbClr val="FFFFFF"/>
              </a:solidFill>
            </a:ln>
            <a:effectLst>
              <a:outerShdw blurRad="38100" sx="102000" sy="102000" algn="ctr" rotWithShape="0">
                <a:srgbClr val="876B1B">
                  <a:alpha val="85000"/>
                </a:srgbClr>
              </a:outerShdw>
            </a:effectLst>
          </p:spPr>
          <p:txBody>
            <a:bodyPr wrap="none">
              <a:spAutoFit/>
            </a:bodyPr>
            <a:lstStyle/>
            <a:p>
              <a:pPr lvl="0" algn="ctr" fontAlgn="ctr"/>
              <a:r>
                <a:rPr lang="ja-JP" altLang="en-US" sz="1200" b="1" spc="-100" dirty="0">
                  <a:latin typeface="ＭＳ Ｐゴシック" panose="020B0600070205080204" pitchFamily="50" charset="-128"/>
                  <a:ea typeface="ＭＳ Ｐゴシック" panose="020B0600070205080204" pitchFamily="50" charset="-128"/>
                  <a:cs typeface="Arial" panose="020B0604020202020204" pitchFamily="34" charset="0"/>
                </a:rPr>
                <a:t>空港で税関申告が必要なケース</a:t>
              </a:r>
              <a:endParaRPr lang="en-US" altLang="ja-JP" sz="1200" b="1" spc="-100" dirty="0">
                <a:latin typeface="ＭＳ Ｐゴシック" panose="020B0600070205080204" pitchFamily="50" charset="-128"/>
                <a:ea typeface="ＭＳ Ｐゴシック" panose="020B0600070205080204" pitchFamily="50" charset="-128"/>
                <a:cs typeface="Arial" panose="020B0604020202020204" pitchFamily="34" charset="0"/>
              </a:endParaRPr>
            </a:p>
          </p:txBody>
        </p:sp>
      </p:grpSp>
      <p:sp>
        <p:nvSpPr>
          <p:cNvPr id="24" name="角丸四角形 23"/>
          <p:cNvSpPr/>
          <p:nvPr/>
        </p:nvSpPr>
        <p:spPr>
          <a:xfrm>
            <a:off x="5181024" y="3011150"/>
            <a:ext cx="1462122" cy="775993"/>
          </a:xfrm>
          <a:prstGeom prst="roundRect">
            <a:avLst>
              <a:gd name="adj" fmla="val 10686"/>
            </a:avLst>
          </a:prstGeom>
          <a:solidFill>
            <a:srgbClr val="AFE6F7">
              <a:alpha val="67843"/>
            </a:srgbClr>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just" fontAlgn="base">
              <a:lnSpc>
                <a:spcPct val="110000"/>
              </a:lnSpc>
            </a:pPr>
            <a:r>
              <a:rPr lang="en-US" altLang="ja-JP" sz="1100" b="1"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15,000US$</a:t>
            </a:r>
            <a:r>
              <a:rPr lang="ja-JP" altLang="en-US" sz="1100"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相当の外貨を持ち込む場合には、空港で税関申告をする必要がある</a:t>
            </a:r>
            <a:r>
              <a:rPr lang="ja-JP" altLang="en-US" sz="1100" b="1"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a:t>
            </a:r>
          </a:p>
        </p:txBody>
      </p:sp>
      <p:sp>
        <p:nvSpPr>
          <p:cNvPr id="25" name="Freeform 7"/>
          <p:cNvSpPr>
            <a:spLocks/>
          </p:cNvSpPr>
          <p:nvPr/>
        </p:nvSpPr>
        <p:spPr bwMode="auto">
          <a:xfrm>
            <a:off x="2149681" y="5029041"/>
            <a:ext cx="4981426" cy="720887"/>
          </a:xfrm>
          <a:custGeom>
            <a:avLst/>
            <a:gdLst>
              <a:gd name="T0" fmla="*/ 295 w 546"/>
              <a:gd name="T1" fmla="*/ 7 h 124"/>
              <a:gd name="T2" fmla="*/ 45 w 546"/>
              <a:gd name="T3" fmla="*/ 54 h 124"/>
              <a:gd name="T4" fmla="*/ 12 w 546"/>
              <a:gd name="T5" fmla="*/ 32 h 124"/>
              <a:gd name="T6" fmla="*/ 0 w 546"/>
              <a:gd name="T7" fmla="*/ 124 h 124"/>
              <a:gd name="T8" fmla="*/ 123 w 546"/>
              <a:gd name="T9" fmla="*/ 107 h 124"/>
              <a:gd name="T10" fmla="*/ 96 w 546"/>
              <a:gd name="T11" fmla="*/ 89 h 124"/>
              <a:gd name="T12" fmla="*/ 291 w 546"/>
              <a:gd name="T13" fmla="*/ 58 h 124"/>
              <a:gd name="T14" fmla="*/ 489 w 546"/>
              <a:gd name="T15" fmla="*/ 123 h 124"/>
              <a:gd name="T16" fmla="*/ 546 w 546"/>
              <a:gd name="T17" fmla="*/ 99 h 124"/>
              <a:gd name="T18" fmla="*/ 295 w 546"/>
              <a:gd name="T19" fmla="*/ 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6" h="124">
                <a:moveTo>
                  <a:pt x="295" y="7"/>
                </a:moveTo>
                <a:cubicBezTo>
                  <a:pt x="198" y="0"/>
                  <a:pt x="109" y="19"/>
                  <a:pt x="45" y="54"/>
                </a:cubicBezTo>
                <a:cubicBezTo>
                  <a:pt x="12" y="32"/>
                  <a:pt x="12" y="32"/>
                  <a:pt x="12" y="32"/>
                </a:cubicBezTo>
                <a:cubicBezTo>
                  <a:pt x="0" y="124"/>
                  <a:pt x="0" y="124"/>
                  <a:pt x="0" y="124"/>
                </a:cubicBezTo>
                <a:cubicBezTo>
                  <a:pt x="123" y="107"/>
                  <a:pt x="123" y="107"/>
                  <a:pt x="123" y="107"/>
                </a:cubicBezTo>
                <a:cubicBezTo>
                  <a:pt x="96" y="89"/>
                  <a:pt x="96" y="89"/>
                  <a:pt x="96" y="89"/>
                </a:cubicBezTo>
                <a:cubicBezTo>
                  <a:pt x="148" y="67"/>
                  <a:pt x="217" y="53"/>
                  <a:pt x="291" y="58"/>
                </a:cubicBezTo>
                <a:cubicBezTo>
                  <a:pt x="370" y="64"/>
                  <a:pt x="440" y="91"/>
                  <a:pt x="489" y="123"/>
                </a:cubicBezTo>
                <a:cubicBezTo>
                  <a:pt x="546" y="99"/>
                  <a:pt x="546" y="99"/>
                  <a:pt x="546" y="99"/>
                </a:cubicBezTo>
                <a:cubicBezTo>
                  <a:pt x="489" y="50"/>
                  <a:pt x="398" y="15"/>
                  <a:pt x="295" y="7"/>
                </a:cubicBezTo>
                <a:close/>
              </a:path>
            </a:pathLst>
          </a:custGeom>
          <a:gradFill flip="none" rotWithShape="1">
            <a:gsLst>
              <a:gs pos="0">
                <a:srgbClr val="7157A5"/>
              </a:gs>
              <a:gs pos="64000">
                <a:srgbClr val="A2BBDC"/>
              </a:gs>
              <a:gs pos="92000">
                <a:schemeClr val="bg1">
                  <a:alpha val="0"/>
                </a:schemeClr>
              </a:gs>
            </a:gsLst>
            <a:lin ang="0" scaled="1"/>
            <a:tileRect/>
          </a:gradFill>
          <a:ln>
            <a:noFill/>
          </a:ln>
        </p:spPr>
        <p:txBody>
          <a:bodyPr vert="horz" wrap="square" lIns="91440" tIns="45720" rIns="91440" bIns="45720" numCol="1" anchor="t" anchorCtr="0" compatLnSpc="1">
            <a:prstTxWarp prst="textNoShape">
              <a:avLst/>
            </a:prstTxWarp>
          </a:bodyPr>
          <a:lstStyle/>
          <a:p>
            <a:endParaRPr lang="ja-JP" altLang="en-US"/>
          </a:p>
        </p:txBody>
      </p:sp>
      <p:sp>
        <p:nvSpPr>
          <p:cNvPr id="30" name="角丸四角形 29"/>
          <p:cNvSpPr/>
          <p:nvPr/>
        </p:nvSpPr>
        <p:spPr>
          <a:xfrm>
            <a:off x="2936777" y="4836674"/>
            <a:ext cx="2372998" cy="1288765"/>
          </a:xfrm>
          <a:prstGeom prst="roundRect">
            <a:avLst>
              <a:gd name="adj" fmla="val 7235"/>
            </a:avLst>
          </a:prstGeom>
          <a:solidFill>
            <a:srgbClr val="D9D2E6">
              <a:alpha val="67843"/>
            </a:srgbClr>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algn="just" fontAlgn="base">
              <a:lnSpc>
                <a:spcPct val="110000"/>
              </a:lnSpc>
              <a:spcAft>
                <a:spcPts val="400"/>
              </a:spcAft>
            </a:pPr>
            <a:r>
              <a:rPr lang="en-US" altLang="ja-JP" sz="1100" b="1"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15,000US$</a:t>
            </a:r>
            <a:r>
              <a:rPr lang="ja-JP" altLang="en-US" sz="1100"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相当の外貨を持ち出す場合には税関申告が必要である。</a:t>
            </a:r>
            <a:endParaRPr lang="en-US" altLang="ja-JP" sz="1100"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algn="just" fontAlgn="base">
              <a:lnSpc>
                <a:spcPct val="110000"/>
              </a:lnSpc>
              <a:spcAft>
                <a:spcPts val="400"/>
              </a:spcAft>
            </a:pPr>
            <a:r>
              <a:rPr lang="ja-JP" altLang="en-US" sz="1100" spc="-1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同様に、</a:t>
            </a:r>
            <a:r>
              <a:rPr lang="ja-JP" altLang="en-US" sz="1100" b="0" i="0" dirty="0">
                <a:solidFill>
                  <a:srgbClr val="000000"/>
                </a:solidFill>
                <a:effectLst/>
                <a:latin typeface="ヒラギノ角ゴ Pro W3"/>
              </a:rPr>
              <a:t>タイ出入国の際に所持するタイ通貨と外貨の合計額が</a:t>
            </a:r>
            <a:r>
              <a:rPr lang="en-US" altLang="ja-JP" sz="1100" b="0" i="0" dirty="0">
                <a:solidFill>
                  <a:srgbClr val="000000"/>
                </a:solidFill>
                <a:effectLst/>
                <a:latin typeface="ヒラギノ角ゴ Pro W3"/>
              </a:rPr>
              <a:t>45</a:t>
            </a:r>
            <a:r>
              <a:rPr lang="ja-JP" altLang="en-US" sz="1100" b="0" i="0" dirty="0">
                <a:solidFill>
                  <a:srgbClr val="000000"/>
                </a:solidFill>
                <a:effectLst/>
                <a:latin typeface="ヒラギノ角ゴ Pro W3"/>
              </a:rPr>
              <a:t>万バーツ相当額を超える場合は、タイ税関に申告しなければならない。</a:t>
            </a:r>
          </a:p>
        </p:txBody>
      </p:sp>
      <p:grpSp>
        <p:nvGrpSpPr>
          <p:cNvPr id="26" name="グループ化 25"/>
          <p:cNvGrpSpPr/>
          <p:nvPr/>
        </p:nvGrpSpPr>
        <p:grpSpPr>
          <a:xfrm>
            <a:off x="5449002" y="4452976"/>
            <a:ext cx="2311365" cy="1635565"/>
            <a:chOff x="2144122" y="2575129"/>
            <a:chExt cx="2447328" cy="1821260"/>
          </a:xfrm>
        </p:grpSpPr>
        <p:sp>
          <p:nvSpPr>
            <p:cNvPr id="27" name="Freeform 12"/>
            <p:cNvSpPr>
              <a:spLocks/>
            </p:cNvSpPr>
            <p:nvPr/>
          </p:nvSpPr>
          <p:spPr bwMode="auto">
            <a:xfrm>
              <a:off x="2144122" y="2575129"/>
              <a:ext cx="2447328" cy="1821260"/>
            </a:xfrm>
            <a:custGeom>
              <a:avLst/>
              <a:gdLst>
                <a:gd name="T0" fmla="*/ 303 w 463"/>
                <a:gd name="T1" fmla="*/ 124 h 445"/>
                <a:gd name="T2" fmla="*/ 395 w 463"/>
                <a:gd name="T3" fmla="*/ 9 h 445"/>
                <a:gd name="T4" fmla="*/ 323 w 463"/>
                <a:gd name="T5" fmla="*/ 21 h 445"/>
                <a:gd name="T6" fmla="*/ 260 w 463"/>
                <a:gd name="T7" fmla="*/ 2 h 445"/>
                <a:gd name="T8" fmla="*/ 197 w 463"/>
                <a:gd name="T9" fmla="*/ 20 h 445"/>
                <a:gd name="T10" fmla="*/ 135 w 463"/>
                <a:gd name="T11" fmla="*/ 0 h 445"/>
                <a:gd name="T12" fmla="*/ 62 w 463"/>
                <a:gd name="T13" fmla="*/ 14 h 445"/>
                <a:gd name="T14" fmla="*/ 160 w 463"/>
                <a:gd name="T15" fmla="*/ 124 h 445"/>
                <a:gd name="T16" fmla="*/ 0 w 463"/>
                <a:gd name="T17" fmla="*/ 304 h 445"/>
                <a:gd name="T18" fmla="*/ 232 w 463"/>
                <a:gd name="T19" fmla="*/ 445 h 445"/>
                <a:gd name="T20" fmla="*/ 463 w 463"/>
                <a:gd name="T21" fmla="*/ 304 h 445"/>
                <a:gd name="T22" fmla="*/ 303 w 463"/>
                <a:gd name="T23" fmla="*/ 12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3" h="445">
                  <a:moveTo>
                    <a:pt x="303" y="124"/>
                  </a:moveTo>
                  <a:cubicBezTo>
                    <a:pt x="395" y="9"/>
                    <a:pt x="395" y="9"/>
                    <a:pt x="395" y="9"/>
                  </a:cubicBezTo>
                  <a:cubicBezTo>
                    <a:pt x="366" y="9"/>
                    <a:pt x="342" y="21"/>
                    <a:pt x="323" y="21"/>
                  </a:cubicBezTo>
                  <a:cubicBezTo>
                    <a:pt x="291" y="21"/>
                    <a:pt x="295" y="2"/>
                    <a:pt x="260" y="2"/>
                  </a:cubicBezTo>
                  <a:cubicBezTo>
                    <a:pt x="223" y="2"/>
                    <a:pt x="227" y="20"/>
                    <a:pt x="197" y="20"/>
                  </a:cubicBezTo>
                  <a:cubicBezTo>
                    <a:pt x="164" y="20"/>
                    <a:pt x="171" y="0"/>
                    <a:pt x="135" y="0"/>
                  </a:cubicBezTo>
                  <a:cubicBezTo>
                    <a:pt x="112" y="0"/>
                    <a:pt x="101" y="14"/>
                    <a:pt x="62" y="14"/>
                  </a:cubicBezTo>
                  <a:cubicBezTo>
                    <a:pt x="160" y="124"/>
                    <a:pt x="160" y="124"/>
                    <a:pt x="160" y="124"/>
                  </a:cubicBezTo>
                  <a:cubicBezTo>
                    <a:pt x="67" y="152"/>
                    <a:pt x="0" y="231"/>
                    <a:pt x="0" y="304"/>
                  </a:cubicBezTo>
                  <a:cubicBezTo>
                    <a:pt x="0" y="396"/>
                    <a:pt x="104" y="445"/>
                    <a:pt x="232" y="445"/>
                  </a:cubicBezTo>
                  <a:cubicBezTo>
                    <a:pt x="359" y="445"/>
                    <a:pt x="463" y="396"/>
                    <a:pt x="463" y="304"/>
                  </a:cubicBezTo>
                  <a:cubicBezTo>
                    <a:pt x="463" y="231"/>
                    <a:pt x="396" y="152"/>
                    <a:pt x="303" y="124"/>
                  </a:cubicBezTo>
                  <a:close/>
                </a:path>
              </a:pathLst>
            </a:custGeom>
            <a:solidFill>
              <a:srgbClr val="F1DB9D"/>
            </a:soli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テキスト ボックス 27"/>
            <p:cNvSpPr txBox="1"/>
            <p:nvPr/>
          </p:nvSpPr>
          <p:spPr>
            <a:xfrm>
              <a:off x="2422024" y="3410889"/>
              <a:ext cx="1928469" cy="822529"/>
            </a:xfrm>
            <a:prstGeom prst="rect">
              <a:avLst/>
            </a:prstGeom>
            <a:noFill/>
          </p:spPr>
          <p:txBody>
            <a:bodyPr wrap="none" rtlCol="0">
              <a:spAutoFit/>
            </a:bodyPr>
            <a:lstStyle/>
            <a:p>
              <a:pPr algn="ctr"/>
              <a:r>
                <a:rPr lang="en-US" altLang="ja-JP" sz="2800" b="1" spc="-100" dirty="0">
                  <a:latin typeface="Arial Black" panose="020B0A04020102020204" pitchFamily="34" charset="0"/>
                  <a:ea typeface="ＭＳ Ｐゴシック" panose="020B0600070205080204" pitchFamily="50" charset="-128"/>
                  <a:cs typeface="Arial" panose="020B0604020202020204" pitchFamily="34" charset="0"/>
                </a:rPr>
                <a:t>15,000</a:t>
              </a:r>
              <a:r>
                <a:rPr kumimoji="1" lang="en-US" altLang="ja-JP" sz="1400" b="1" dirty="0">
                  <a:latin typeface="Arial Black" panose="020B0A04020102020204" pitchFamily="34" charset="0"/>
                  <a:ea typeface="ＭＳ Ｐゴシック" panose="020B0600070205080204" pitchFamily="50" charset="-128"/>
                  <a:cs typeface="Arial" panose="020B0604020202020204" pitchFamily="34" charset="0"/>
                </a:rPr>
                <a:t>US$</a:t>
              </a:r>
              <a:br>
                <a:rPr kumimoji="1" lang="en-US" altLang="ja-JP" sz="1400" b="1" dirty="0">
                  <a:latin typeface="Arial Black" panose="020B0A04020102020204" pitchFamily="34" charset="0"/>
                  <a:ea typeface="ＭＳ Ｐゴシック" panose="020B0600070205080204" pitchFamily="50" charset="-128"/>
                  <a:cs typeface="Arial" panose="020B0604020202020204" pitchFamily="34" charset="0"/>
                </a:rPr>
              </a:br>
              <a:r>
                <a:rPr kumimoji="1" lang="ja-JP" altLang="en-US" sz="1400" b="1" dirty="0">
                  <a:latin typeface="Arial Black" panose="020B0A04020102020204" pitchFamily="34" charset="0"/>
                  <a:ea typeface="ＭＳ Ｐゴシック" panose="020B0600070205080204" pitchFamily="50" charset="-128"/>
                  <a:cs typeface="Arial" panose="020B0604020202020204" pitchFamily="34" charset="0"/>
                </a:rPr>
                <a:t>相当</a:t>
              </a:r>
              <a:r>
                <a:rPr kumimoji="1" lang="ja-JP" altLang="en-US" sz="1400" b="1" dirty="0">
                  <a:latin typeface="Arial" panose="020B0604020202020204" pitchFamily="34" charset="0"/>
                  <a:ea typeface="ＭＳ Ｐゴシック" panose="020B0600070205080204" pitchFamily="50" charset="-128"/>
                  <a:cs typeface="Arial" panose="020B0604020202020204" pitchFamily="34" charset="0"/>
                </a:rPr>
                <a:t>の外貨</a:t>
              </a:r>
              <a:endParaRPr kumimoji="1"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9" name="正方形/長方形 28"/>
            <p:cNvSpPr/>
            <p:nvPr/>
          </p:nvSpPr>
          <p:spPr>
            <a:xfrm>
              <a:off x="2255039" y="3050849"/>
              <a:ext cx="2225496" cy="308448"/>
            </a:xfrm>
            <a:prstGeom prst="rect">
              <a:avLst/>
            </a:prstGeom>
            <a:solidFill>
              <a:srgbClr val="E4BB46"/>
            </a:solidFill>
            <a:ln cmpd="sng">
              <a:solidFill>
                <a:srgbClr val="FFFFFF"/>
              </a:solidFill>
            </a:ln>
            <a:effectLst>
              <a:outerShdw blurRad="38100" sx="102000" sy="102000" algn="ctr" rotWithShape="0">
                <a:srgbClr val="876B1B">
                  <a:alpha val="85000"/>
                </a:srgbClr>
              </a:outerShdw>
            </a:effectLst>
          </p:spPr>
          <p:txBody>
            <a:bodyPr wrap="none">
              <a:spAutoFit/>
            </a:bodyPr>
            <a:lstStyle/>
            <a:p>
              <a:pPr lvl="0" algn="ctr" fontAlgn="ctr"/>
              <a:r>
                <a:rPr lang="ja-JP" altLang="en-US" sz="1200" b="1" spc="-100" dirty="0">
                  <a:latin typeface="ＭＳ Ｐゴシック" panose="020B0600070205080204" pitchFamily="50" charset="-128"/>
                  <a:ea typeface="ＭＳ Ｐゴシック" panose="020B0600070205080204" pitchFamily="50" charset="-128"/>
                  <a:cs typeface="Arial" panose="020B0604020202020204" pitchFamily="34" charset="0"/>
                </a:rPr>
                <a:t>空港で税関申告が必要なケース</a:t>
              </a:r>
              <a:endParaRPr lang="en-US" altLang="ja-JP" sz="1200" b="1" spc="-100" dirty="0">
                <a:latin typeface="ＭＳ Ｐゴシック" panose="020B0600070205080204" pitchFamily="50" charset="-128"/>
                <a:ea typeface="ＭＳ Ｐゴシック" panose="020B0600070205080204" pitchFamily="50" charset="-128"/>
                <a:cs typeface="Arial" panose="020B0604020202020204" pitchFamily="34" charset="0"/>
              </a:endParaRPr>
            </a:p>
          </p:txBody>
        </p:sp>
      </p:grpSp>
      <p:sp>
        <p:nvSpPr>
          <p:cNvPr id="32" name="テキスト ボックス 31"/>
          <p:cNvSpPr txBox="1"/>
          <p:nvPr/>
        </p:nvSpPr>
        <p:spPr>
          <a:xfrm>
            <a:off x="200472" y="6525343"/>
            <a:ext cx="6624736" cy="190765"/>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在タイ日本大使館ホームページ、タイ国政府観光庁ホームページ、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International Trade Organization</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 - Country Commercial Guide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66428906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7B94AA40-9081-45DE-A78B-024E8B3B405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7B94AA40-9081-45DE-A78B-024E8B3B405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タイトル 4"/>
          <p:cNvSpPr>
            <a:spLocks noGrp="1"/>
          </p:cNvSpPr>
          <p:nvPr>
            <p:ph type="title"/>
          </p:nvPr>
        </p:nvSpPr>
        <p:spPr/>
        <p:txBody>
          <a:bodyPr vert="horz"/>
          <a:lstStyle/>
          <a:p>
            <a:r>
              <a:rPr lang="ja-JP" altLang="en-US" dirty="0"/>
              <a:t>タイ／一般概況／規制</a:t>
            </a:r>
            <a:endParaRPr kumimoji="1" lang="ja-JP" altLang="en-US" dirty="0"/>
          </a:p>
        </p:txBody>
      </p:sp>
      <p:sp>
        <p:nvSpPr>
          <p:cNvPr id="6" name="テキスト プレースホルダー 5"/>
          <p:cNvSpPr>
            <a:spLocks noGrp="1"/>
          </p:cNvSpPr>
          <p:nvPr>
            <p:ph type="body" sz="quarter" idx="15"/>
          </p:nvPr>
        </p:nvSpPr>
        <p:spPr/>
        <p:txBody>
          <a:bodyPr/>
          <a:lstStyle/>
          <a:p>
            <a:r>
              <a:rPr lang="ja-JP" altLang="en-US"/>
              <a:t>経済特区</a:t>
            </a:r>
            <a:endParaRPr lang="ja-JP" altLang="en-US" dirty="0"/>
          </a:p>
        </p:txBody>
      </p:sp>
      <p:sp>
        <p:nvSpPr>
          <p:cNvPr id="15" name="テキスト プレースホルダー 1"/>
          <p:cNvSpPr txBox="1">
            <a:spLocks/>
          </p:cNvSpPr>
          <p:nvPr/>
        </p:nvSpPr>
        <p:spPr>
          <a:xfrm>
            <a:off x="199710" y="1124744"/>
            <a:ext cx="9505950" cy="1195264"/>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en-US" altLang="ja-JP" b="0" i="0" dirty="0">
                <a:solidFill>
                  <a:srgbClr val="000000"/>
                </a:solidFill>
                <a:effectLst/>
                <a:latin typeface="+mn-lt"/>
              </a:rPr>
              <a:t>2023</a:t>
            </a:r>
            <a:r>
              <a:rPr lang="ja-JP" altLang="en-US" b="0" i="0" dirty="0">
                <a:solidFill>
                  <a:srgbClr val="000000"/>
                </a:solidFill>
                <a:effectLst/>
                <a:latin typeface="+mn-lt"/>
              </a:rPr>
              <a:t>年</a:t>
            </a:r>
            <a:r>
              <a:rPr lang="en-US" altLang="ja-JP" b="0" i="0" dirty="0">
                <a:solidFill>
                  <a:srgbClr val="000000"/>
                </a:solidFill>
                <a:effectLst/>
                <a:latin typeface="+mn-lt"/>
              </a:rPr>
              <a:t>1</a:t>
            </a:r>
            <a:r>
              <a:rPr lang="ja-JP" altLang="en-US" b="0" i="0" dirty="0">
                <a:solidFill>
                  <a:srgbClr val="000000"/>
                </a:solidFill>
                <a:effectLst/>
                <a:latin typeface="+mn-lt"/>
              </a:rPr>
              <a:t>月</a:t>
            </a:r>
            <a:r>
              <a:rPr lang="en-US" altLang="ja-JP" b="0" i="0" dirty="0">
                <a:solidFill>
                  <a:srgbClr val="000000"/>
                </a:solidFill>
                <a:effectLst/>
                <a:latin typeface="+mn-lt"/>
              </a:rPr>
              <a:t>3</a:t>
            </a:r>
            <a:r>
              <a:rPr lang="ja-JP" altLang="en-US" b="0" i="0" dirty="0">
                <a:solidFill>
                  <a:srgbClr val="000000"/>
                </a:solidFill>
                <a:effectLst/>
                <a:latin typeface="+mn-lt"/>
              </a:rPr>
              <a:t>日</a:t>
            </a:r>
            <a:r>
              <a:rPr lang="ja-JP" altLang="en-US" dirty="0">
                <a:latin typeface="+mn-lt"/>
              </a:rPr>
              <a:t>以降、改正された投資奨励制度が施行されている。</a:t>
            </a:r>
            <a:r>
              <a:rPr lang="en-US" altLang="ja-JP" b="0" i="0" dirty="0">
                <a:solidFill>
                  <a:srgbClr val="000000"/>
                </a:solidFill>
                <a:effectLst/>
                <a:latin typeface="+mn-lt"/>
              </a:rPr>
              <a:t>2022</a:t>
            </a:r>
            <a:r>
              <a:rPr lang="ja-JP" altLang="en-US" b="0" i="0" dirty="0">
                <a:solidFill>
                  <a:srgbClr val="000000"/>
                </a:solidFill>
                <a:effectLst/>
                <a:latin typeface="+mn-lt"/>
              </a:rPr>
              <a:t>年以前の制度と同様、対象業種に応じた恩典に加えて、競争力向上に資する措置等に対する投資について追加的な恩典が付されている。</a:t>
            </a:r>
            <a:endParaRPr lang="en-US" altLang="ja-JP" dirty="0">
              <a:latin typeface="+mn-lt"/>
            </a:endParaRPr>
          </a:p>
          <a:p>
            <a:r>
              <a:rPr lang="en-US" altLang="ja-JP" b="0" i="0" dirty="0">
                <a:solidFill>
                  <a:srgbClr val="000000"/>
                </a:solidFill>
                <a:effectLst/>
                <a:latin typeface="+mn-lt"/>
              </a:rPr>
              <a:t>2022</a:t>
            </a:r>
            <a:r>
              <a:rPr lang="ja-JP" altLang="en-US" b="0" i="0" dirty="0">
                <a:solidFill>
                  <a:srgbClr val="000000"/>
                </a:solidFill>
                <a:effectLst/>
                <a:latin typeface="+mn-lt"/>
              </a:rPr>
              <a:t>年</a:t>
            </a:r>
            <a:r>
              <a:rPr lang="en-US" altLang="ja-JP" b="0" i="0" dirty="0">
                <a:solidFill>
                  <a:srgbClr val="000000"/>
                </a:solidFill>
                <a:effectLst/>
                <a:latin typeface="+mn-lt"/>
              </a:rPr>
              <a:t>8</a:t>
            </a:r>
            <a:r>
              <a:rPr lang="ja-JP" altLang="en-US" b="0" i="0" dirty="0">
                <a:solidFill>
                  <a:srgbClr val="000000"/>
                </a:solidFill>
                <a:effectLst/>
                <a:latin typeface="+mn-lt"/>
              </a:rPr>
              <a:t>月時点で、タイ投資委員会（</a:t>
            </a:r>
            <a:r>
              <a:rPr lang="en-US" altLang="ja-JP" b="0" i="0" dirty="0">
                <a:solidFill>
                  <a:srgbClr val="000000"/>
                </a:solidFill>
                <a:effectLst/>
                <a:latin typeface="+mn-lt"/>
              </a:rPr>
              <a:t>BOI</a:t>
            </a:r>
            <a:r>
              <a:rPr lang="ja-JP" altLang="en-US" b="0" i="0" dirty="0">
                <a:solidFill>
                  <a:srgbClr val="000000"/>
                </a:solidFill>
                <a:effectLst/>
                <a:latin typeface="+mn-lt"/>
              </a:rPr>
              <a:t>）の投資奨励恩典に申請できる事業活動には</a:t>
            </a:r>
            <a:r>
              <a:rPr lang="en-US" altLang="ja-JP" b="0" i="0" dirty="0">
                <a:solidFill>
                  <a:srgbClr val="000000"/>
                </a:solidFill>
                <a:effectLst/>
                <a:latin typeface="+mn-lt"/>
              </a:rPr>
              <a:t>8</a:t>
            </a:r>
            <a:r>
              <a:rPr lang="ja-JP" altLang="en-US" b="0" i="0" dirty="0">
                <a:solidFill>
                  <a:srgbClr val="000000"/>
                </a:solidFill>
                <a:effectLst/>
                <a:latin typeface="+mn-lt"/>
              </a:rPr>
              <a:t>つの区分による</a:t>
            </a:r>
            <a:r>
              <a:rPr lang="en-US" altLang="ja-JP" b="0" i="0" dirty="0">
                <a:solidFill>
                  <a:srgbClr val="000000"/>
                </a:solidFill>
                <a:effectLst/>
                <a:latin typeface="+mn-lt"/>
              </a:rPr>
              <a:t>129</a:t>
            </a:r>
            <a:r>
              <a:rPr lang="ja-JP" altLang="en-US" b="0" i="0" dirty="0">
                <a:solidFill>
                  <a:srgbClr val="000000"/>
                </a:solidFill>
                <a:effectLst/>
                <a:latin typeface="+mn-lt"/>
              </a:rPr>
              <a:t>業種がある（将来さらに追加される可能性が</a:t>
            </a:r>
            <a:r>
              <a:rPr lang="ja-JP" altLang="en-US" b="0" i="0" dirty="0">
                <a:solidFill>
                  <a:srgbClr val="000000"/>
                </a:solidFill>
                <a:effectLst/>
                <a:latin typeface="ヒラギノ角ゴ Pro W3"/>
              </a:rPr>
              <a:t>ある）。この中には、医療機器・部品製造業、医薬品・原料製造、バイオメディカル産業研究開発などの業種が含まれている</a:t>
            </a:r>
            <a:r>
              <a:rPr lang="ja-JP" altLang="en-US" dirty="0">
                <a:solidFill>
                  <a:srgbClr val="000000"/>
                </a:solidFill>
                <a:latin typeface="ヒラギノ角ゴ Pro W3"/>
              </a:rPr>
              <a:t>。</a:t>
            </a:r>
            <a:endParaRPr lang="en-US" altLang="ja-JP" b="0" i="0" dirty="0">
              <a:solidFill>
                <a:srgbClr val="000000"/>
              </a:solidFill>
              <a:effectLst/>
              <a:latin typeface="ヒラギノ角ゴ Pro W3"/>
            </a:endParaRPr>
          </a:p>
        </p:txBody>
      </p:sp>
      <p:sp>
        <p:nvSpPr>
          <p:cNvPr id="16" name="Rectangle 6"/>
          <p:cNvSpPr>
            <a:spLocks noChangeArrowheads="1"/>
          </p:cNvSpPr>
          <p:nvPr/>
        </p:nvSpPr>
        <p:spPr bwMode="auto">
          <a:xfrm>
            <a:off x="199710" y="2477539"/>
            <a:ext cx="8928992" cy="272300"/>
          </a:xfrm>
          <a:prstGeom prst="rect">
            <a:avLst/>
          </a:prstGeom>
          <a:noFill/>
          <a:ln w="9525">
            <a:noFill/>
            <a:miter lim="800000"/>
            <a:headEnd/>
            <a:tailEnd/>
          </a:ln>
        </p:spPr>
        <p:txBody>
          <a:bodyPr wrap="square" lIns="0" tIns="46800" rIns="0" bIns="36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主な恩典：業種により恩典が異なる。</a:t>
            </a:r>
          </a:p>
        </p:txBody>
      </p:sp>
      <p:graphicFrame>
        <p:nvGraphicFramePr>
          <p:cNvPr id="17" name="表 16"/>
          <p:cNvGraphicFramePr>
            <a:graphicFrameLocks noGrp="1"/>
          </p:cNvGraphicFramePr>
          <p:nvPr>
            <p:extLst>
              <p:ext uri="{D42A27DB-BD31-4B8C-83A1-F6EECF244321}">
                <p14:modId xmlns:p14="http://schemas.microsoft.com/office/powerpoint/2010/main" val="2226100809"/>
              </p:ext>
            </p:extLst>
          </p:nvPr>
        </p:nvGraphicFramePr>
        <p:xfrm>
          <a:off x="199710" y="2749839"/>
          <a:ext cx="9505816" cy="2847777"/>
        </p:xfrm>
        <a:graphic>
          <a:graphicData uri="http://schemas.openxmlformats.org/drawingml/2006/table">
            <a:tbl>
              <a:tblPr firstRow="1" bandRow="1">
                <a:tableStyleId>{5C22544A-7EE6-4342-B048-85BDC9FD1C3A}</a:tableStyleId>
              </a:tblPr>
              <a:tblGrid>
                <a:gridCol w="1152890">
                  <a:extLst>
                    <a:ext uri="{9D8B030D-6E8A-4147-A177-3AD203B41FA5}">
                      <a16:colId xmlns:a16="http://schemas.microsoft.com/office/drawing/2014/main" val="20000"/>
                    </a:ext>
                  </a:extLst>
                </a:gridCol>
                <a:gridCol w="8352926">
                  <a:extLst>
                    <a:ext uri="{9D8B030D-6E8A-4147-A177-3AD203B41FA5}">
                      <a16:colId xmlns:a16="http://schemas.microsoft.com/office/drawing/2014/main" val="20001"/>
                    </a:ext>
                  </a:extLst>
                </a:gridCol>
              </a:tblGrid>
              <a:tr h="252000">
                <a:tc>
                  <a:txBody>
                    <a:bodyPr/>
                    <a:lstStyle/>
                    <a:p>
                      <a:pPr algn="ctr" fontAlgn="ctr" hangingPunct="0"/>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分類</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12700" cap="flat" cmpd="sng" algn="ctr">
                      <a:noFill/>
                      <a:prstDash val="solid"/>
                      <a:round/>
                      <a:headEnd type="none" w="med" len="med"/>
                      <a:tailEnd type="none" w="med" len="med"/>
                    </a:lnB>
                    <a:solidFill>
                      <a:srgbClr val="3D6AA7"/>
                    </a:solidFill>
                  </a:tcPr>
                </a:tc>
                <a:tc>
                  <a:txBody>
                    <a:bodyPr/>
                    <a:lstStyle/>
                    <a:p>
                      <a:pPr algn="ctr" fontAlgn="ctr" hangingPunct="0"/>
                      <a:r>
                        <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地域</a:t>
                      </a:r>
                    </a:p>
                  </a:txBody>
                  <a:tcPr marL="36000" marR="36000" marT="468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12700" cap="flat" cmpd="sng" algn="ctr">
                      <a:no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296000">
                <a:tc>
                  <a:txBody>
                    <a:bodyPr/>
                    <a:lstStyle/>
                    <a:p>
                      <a:pPr algn="l" fontAlgn="ctr" hangingPunct="0"/>
                      <a:r>
                        <a:rPr lang="ja-JP" altLang="en-US" sz="1100" b="1" i="0" u="none" strike="noStrike"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税務上の恩典</a:t>
                      </a:r>
                      <a:endParaRPr lang="zh-TW" altLang="en-US" sz="1100" b="1" i="0" u="none" strike="noStrike"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44000" marR="0" marT="0" marB="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EBEBE"/>
                    </a:solidFill>
                  </a:tcPr>
                </a:tc>
                <a:tc>
                  <a:txBody>
                    <a:bodyPr/>
                    <a:lstStyle/>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機械類に対する輸入関税の免除／軽減（第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28</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29</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主要原材料に対する輸入関税の軽減（第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30</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研究開発目的で輸入される物資に対する輸入関税の免除（第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30</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奨励されている業種から生じる利益および利益配当に対する法人税の免除（第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31</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34</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奨励されている高度技術・イノベーション分野から生じる利益および利益配当に対する法人税の免除（第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31</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法人税の</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50</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％免除（第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35</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1</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輸送費、電気代、水道代の二重軽減（第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35</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設備導入・建設費用の</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25</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％の追加軽減（第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35</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a:t>
                      </a:r>
                    </a:p>
                    <a:p>
                      <a:pPr marL="269875" indent="-179388" algn="l" defTabSz="914400" rtl="0" eaLnBrk="1" fontAlgn="ctr" latinLnBrk="0" hangingPunct="0">
                        <a:buFont typeface="Wingdings" panose="05000000000000000000" pitchFamily="2" charset="2"/>
                        <a:buChar char="l"/>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輸出製品製造目的で輸入する主要原材料に対する輸入関税の免除（第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36</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条）税務上の恩典</a:t>
                      </a:r>
                    </a:p>
                  </a:txBody>
                  <a:tcPr marL="0" marR="0" marT="36000" marB="36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773757">
                <a:tc>
                  <a:txBody>
                    <a:bodyPr/>
                    <a:lstStyle/>
                    <a:p>
                      <a:pPr algn="l" fontAlgn="ctr" hangingPunct="0"/>
                      <a:r>
                        <a:rPr lang="ja-JP" altLang="en-US" sz="1100" b="1" i="0" u="none" strike="noStrike"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税務外の恩典</a:t>
                      </a:r>
                    </a:p>
                  </a:txBody>
                  <a:tcPr marL="144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BEBEBE"/>
                    </a:solidFill>
                  </a:tcPr>
                </a:tc>
                <a:tc>
                  <a:txBody>
                    <a:bodyPr/>
                    <a:lstStyle/>
                    <a:p>
                      <a:pPr marL="171450" indent="-171450" algn="just" defTabSz="914400" rtl="0" eaLnBrk="1" fontAlgn="ctr" latinLnBrk="0" hangingPunct="0">
                        <a:buFont typeface="Wingdings" panose="05000000000000000000" pitchFamily="2" charset="2"/>
                        <a:buChar char="l"/>
                        <a:tabLst/>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外国人に対する投資機会調査目的での入国の許可（第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24</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171450" indent="-171450" algn="just" defTabSz="914400" rtl="0" eaLnBrk="1" fontAlgn="ctr" latinLnBrk="0" hangingPunct="0">
                        <a:buFont typeface="Wingdings" panose="05000000000000000000" pitchFamily="2" charset="2"/>
                        <a:buChar char="l"/>
                        <a:tabLst/>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投資が奨励されている業種に従事するための熟練労働者および専門技術者の入国の許可（第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25</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26</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171450" indent="-171450" algn="just" defTabSz="914400" rtl="0" eaLnBrk="1" fontAlgn="ctr" latinLnBrk="0" hangingPunct="0">
                        <a:buFont typeface="Wingdings" panose="05000000000000000000" pitchFamily="2" charset="2"/>
                        <a:buChar char="l"/>
                        <a:tabLst/>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土地所有の許可（第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27</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p>
                      <a:pPr marL="171450" indent="-171450" algn="just" defTabSz="914400" rtl="0" eaLnBrk="1" fontAlgn="ctr" latinLnBrk="0" hangingPunct="0">
                        <a:buFont typeface="Wingdings" panose="05000000000000000000" pitchFamily="2" charset="2"/>
                        <a:buChar char="l"/>
                        <a:tabLst/>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外貨の海外送金の許可（第</a:t>
                      </a:r>
                      <a:r>
                        <a:rPr kumimoji="1" lang="en-US" altLang="ja-JP"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37</a:t>
                      </a: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条）</a:t>
                      </a:r>
                    </a:p>
                  </a:txBody>
                  <a:tcPr marL="108000" marR="108000" marT="36000" marB="36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224408">
                <a:tc>
                  <a:txBody>
                    <a:bodyPr/>
                    <a:lstStyle/>
                    <a:p>
                      <a:pPr algn="l" fontAlgn="ctr" hangingPunct="0"/>
                      <a:r>
                        <a:rPr lang="ja-JP" altLang="en-US" sz="1100" b="1" i="0" u="none" strike="noStrike"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その他の恩典</a:t>
                      </a:r>
                    </a:p>
                  </a:txBody>
                  <a:tcPr marL="144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271463" indent="-184150" algn="just" defTabSz="914400" rtl="0" eaLnBrk="1" fontAlgn="ctr" latinLnBrk="0" hangingPunct="0">
                        <a:buFont typeface="Wingdings" panose="05000000000000000000" pitchFamily="2" charset="2"/>
                        <a:buChar char="l"/>
                        <a:tabLst/>
                      </a:pPr>
                      <a:r>
                        <a:rPr kumimoji="1" lang="ja-JP" altLang="en-US" sz="1100" b="0" i="0" u="none" strike="noStrike" kern="1200" baseline="0" dirty="0">
                          <a:solidFill>
                            <a:srgbClr val="000000"/>
                          </a:solidFill>
                          <a:effectLst/>
                          <a:latin typeface="Arial" panose="020B0604020202020204" pitchFamily="34" charset="0"/>
                          <a:ea typeface="ＭＳ Ｐゴシック" panose="020B0600070205080204" pitchFamily="50" charset="-128"/>
                          <a:cs typeface="Arial" panose="020B0604020202020204" pitchFamily="34" charset="0"/>
                        </a:rPr>
                        <a:t>業種に基づく恩典と、投資奨励法、新タイ工業団地公社法に基づく恩典に分類される</a:t>
                      </a:r>
                    </a:p>
                  </a:txBody>
                  <a:tcPr marL="0" marR="0" marT="36000" marB="36000"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bl>
          </a:graphicData>
        </a:graphic>
      </p:graphicFrame>
      <p:sp>
        <p:nvSpPr>
          <p:cNvPr id="18" name="テキスト ボックス 17"/>
          <p:cNvSpPr txBox="1"/>
          <p:nvPr/>
        </p:nvSpPr>
        <p:spPr>
          <a:xfrm>
            <a:off x="200472" y="6525344"/>
            <a:ext cx="8712968" cy="144016"/>
          </a:xfrm>
          <a:prstGeom prst="rect">
            <a:avLst/>
          </a:prstGeom>
          <a:noFill/>
        </p:spPr>
        <p:txBody>
          <a:bodyPr wrap="square" lIns="0" tIns="0" rIns="0" bIns="0" rtlCol="0">
            <a:noAutofit/>
          </a:bodyPr>
          <a:lstStyle/>
          <a:p>
            <a:pPr fontAlgn="ctr">
              <a:spcAft>
                <a:spcPts val="100"/>
              </a:spcAft>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JETRO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「タイ－外資に関する奨励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各種優遇措置</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詳細」（</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JBIC</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「タイの投資環境」（</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PWC</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「タイ国</a:t>
            </a:r>
            <a:r>
              <a:rPr lang="ja-JP" altLang="en-US" sz="800" dirty="0"/>
              <a:t>税務小冊子</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2022/2023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Tree>
    <p:extLst>
      <p:ext uri="{BB962C8B-B14F-4D97-AF65-F5344CB8AC3E}">
        <p14:creationId xmlns:p14="http://schemas.microsoft.com/office/powerpoint/2010/main" val="68786441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D34F87E5-A2AD-44A0-8729-E41E0F28158C}"/>
              </a:ext>
            </a:extLst>
          </p:cNvPr>
          <p:cNvGraphicFramePr>
            <a:graphicFrameLocks noChangeAspect="1"/>
          </p:cNvGraphicFramePr>
          <p:nvPr>
            <p:custDataLst>
              <p:tags r:id="rId1"/>
            </p:custDataLst>
            <p:extLst>
              <p:ext uri="{D42A27DB-BD31-4B8C-83A1-F6EECF244321}">
                <p14:modId xmlns:p14="http://schemas.microsoft.com/office/powerpoint/2010/main" val="268479416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D34F87E5-A2AD-44A0-8729-E41E0F28158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2" y="2823295"/>
            <a:ext cx="9505502" cy="461665"/>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latin typeface="HGP創英角ｺﾞｼｯｸUB" panose="020B0A00000000000000" pitchFamily="34" charset="-128"/>
              </a:rPr>
              <a:t>医療関連</a:t>
            </a:r>
            <a:endParaRPr kumimoji="1" lang="ja-JP" altLang="en-US" dirty="0">
              <a:latin typeface="HGP創英角ｺﾞｼｯｸUB" panose="020B0A00000000000000" pitchFamily="34" charset="-128"/>
            </a:endParaRPr>
          </a:p>
        </p:txBody>
      </p:sp>
    </p:spTree>
    <p:extLst>
      <p:ext uri="{BB962C8B-B14F-4D97-AF65-F5344CB8AC3E}">
        <p14:creationId xmlns:p14="http://schemas.microsoft.com/office/powerpoint/2010/main" val="359573122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8EDC95AD-70E6-4260-905F-8E4D0CE6E765}"/>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8EDC95AD-70E6-4260-905F-8E4D0CE6E765}"/>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健康水準および医療水準</a:t>
            </a:r>
          </a:p>
        </p:txBody>
      </p:sp>
      <p:sp>
        <p:nvSpPr>
          <p:cNvPr id="13" name="テキスト プレースホルダー 1"/>
          <p:cNvSpPr txBox="1">
            <a:spLocks/>
          </p:cNvSpPr>
          <p:nvPr/>
        </p:nvSpPr>
        <p:spPr>
          <a:xfrm>
            <a:off x="199710" y="1059628"/>
            <a:ext cx="9505950" cy="216662"/>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12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sz="1400" noProof="1"/>
              <a:t>平均寿命は80歳、健康寿命は65.8歳である。</a:t>
            </a:r>
            <a:endParaRPr lang="en-US" altLang="ja-JP" sz="1400" noProof="1"/>
          </a:p>
        </p:txBody>
      </p:sp>
      <p:sp>
        <p:nvSpPr>
          <p:cNvPr id="14" name="Rectangle 6"/>
          <p:cNvSpPr>
            <a:spLocks noChangeArrowheads="1"/>
          </p:cNvSpPr>
          <p:nvPr/>
        </p:nvSpPr>
        <p:spPr bwMode="auto">
          <a:xfrm>
            <a:off x="1208584" y="1340768"/>
            <a:ext cx="5472608"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健康水準・医療水準を示す主な指標</a:t>
            </a:r>
          </a:p>
        </p:txBody>
      </p:sp>
      <p:sp>
        <p:nvSpPr>
          <p:cNvPr id="15" name="テキスト ボックス 14"/>
          <p:cNvSpPr txBox="1"/>
          <p:nvPr/>
        </p:nvSpPr>
        <p:spPr>
          <a:xfrm>
            <a:off x="1021553" y="6184518"/>
            <a:ext cx="5616624" cy="144016"/>
          </a:xfrm>
          <a:prstGeom prst="rect">
            <a:avLst/>
          </a:prstGeom>
          <a:noFill/>
        </p:spPr>
        <p:txBody>
          <a:bodyPr wrap="square" lIns="0" tIns="0" rIns="0" bIns="0" rtlCol="0">
            <a:noAutofit/>
          </a:bodyPr>
          <a:lstStyle/>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注1） 収縮期血圧 （SBP） 140以上又は拡張期血圧 （DBP） 90以上を高血圧と定義する。</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注2） BMI 30以上。</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BMIは体重 （kg） ÷ （身長 （m） ×身長 （m） ） で算出される。</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6" name="表 15"/>
          <p:cNvGraphicFramePr>
            <a:graphicFrameLocks noGrp="1"/>
          </p:cNvGraphicFramePr>
          <p:nvPr>
            <p:extLst>
              <p:ext uri="{D42A27DB-BD31-4B8C-83A1-F6EECF244321}">
                <p14:modId xmlns:p14="http://schemas.microsoft.com/office/powerpoint/2010/main" val="3499418670"/>
              </p:ext>
            </p:extLst>
          </p:nvPr>
        </p:nvGraphicFramePr>
        <p:xfrm>
          <a:off x="992560" y="1700808"/>
          <a:ext cx="7000141" cy="4468140"/>
        </p:xfrm>
        <a:graphic>
          <a:graphicData uri="http://schemas.openxmlformats.org/drawingml/2006/table">
            <a:tbl>
              <a:tblPr firstRow="1" bandRow="1">
                <a:tableStyleId>{5C22544A-7EE6-4342-B048-85BDC9FD1C3A}</a:tableStyleId>
              </a:tblPr>
              <a:tblGrid>
                <a:gridCol w="2142285">
                  <a:extLst>
                    <a:ext uri="{9D8B030D-6E8A-4147-A177-3AD203B41FA5}">
                      <a16:colId xmlns:a16="http://schemas.microsoft.com/office/drawing/2014/main" val="20000"/>
                    </a:ext>
                  </a:extLst>
                </a:gridCol>
                <a:gridCol w="2428928">
                  <a:extLst>
                    <a:ext uri="{9D8B030D-6E8A-4147-A177-3AD203B41FA5}">
                      <a16:colId xmlns:a16="http://schemas.microsoft.com/office/drawing/2014/main" val="20001"/>
                    </a:ext>
                  </a:extLst>
                </a:gridCol>
                <a:gridCol w="2428928">
                  <a:extLst>
                    <a:ext uri="{9D8B030D-6E8A-4147-A177-3AD203B41FA5}">
                      <a16:colId xmlns:a16="http://schemas.microsoft.com/office/drawing/2014/main" val="20002"/>
                    </a:ext>
                  </a:extLst>
                </a:gridCol>
              </a:tblGrid>
              <a:tr h="54006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960" b="0" dirty="0">
                        <a:solidFill>
                          <a:schemeClr val="tx1"/>
                        </a:solidFill>
                        <a:latin typeface="HGP創英角ｺﾞｼｯｸUB" panose="020B0900000000000000" pitchFamily="50" charset="-128"/>
                        <a:ea typeface="HGP創英角ｺﾞｼｯｸUB" panose="020B0900000000000000" pitchFamily="50" charset="-128"/>
                      </a:endParaRPr>
                    </a:p>
                  </a:txBody>
                  <a:tcPr anchor="ctr">
                    <a:lnL w="12700" cap="flat" cmpd="sng" algn="ctr">
                      <a:no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0" noProof="1">
                          <a:solidFill>
                            <a:schemeClr val="bg1"/>
                          </a:solidFill>
                          <a:latin typeface="HGP創英角ｺﾞｼｯｸUB" panose="020B0900000000000000" pitchFamily="50" charset="-128"/>
                          <a:ea typeface="HGP創英角ｺﾞｼｯｸUB" panose="020B0900000000000000" pitchFamily="50" charset="-128"/>
                        </a:rPr>
                        <a:t>男性</a:t>
                      </a:r>
                      <a:endParaRPr kumimoji="1" lang="en-US" altLang="ja-JP" sz="14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6350" cap="flat" cmpd="sng" algn="ctr">
                      <a:solidFill>
                        <a:schemeClr val="bg1"/>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b="0" dirty="0">
                          <a:solidFill>
                            <a:schemeClr val="bg1"/>
                          </a:solidFill>
                          <a:latin typeface="HGP創英角ｺﾞｼｯｸUB" panose="020B0900000000000000" pitchFamily="50" charset="-128"/>
                          <a:ea typeface="HGP創英角ｺﾞｼｯｸUB" panose="020B0900000000000000" pitchFamily="50" charset="-128"/>
                        </a:rPr>
                        <a:t>女性</a:t>
                      </a:r>
                      <a:endParaRPr kumimoji="1" lang="en-US" altLang="ja-JP" sz="14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lnL w="6350"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extLst>
                  <a:ext uri="{0D108BD9-81ED-4DB2-BD59-A6C34878D82A}">
                    <a16:rowId xmlns:a16="http://schemas.microsoft.com/office/drawing/2014/main" val="10000"/>
                  </a:ext>
                </a:extLst>
              </a:tr>
              <a:tr h="270030">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平均寿命 </a:t>
                      </a:r>
                      <a:r>
                        <a:rPr kumimoji="1" lang="ja-JP" altLang="en-US" sz="10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（2022年）</a:t>
                      </a:r>
                      <a:endParaRPr kumimoji="1" lang="en-US" altLang="ja-JP"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algn="ctr" defTabSz="914400" rtl="0" eaLnBrk="1" fontAlgn="ctr" latinLnBrk="0" hangingPunct="1"/>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75歳</a:t>
                      </a:r>
                    </a:p>
                  </a:txBody>
                  <a:tcPr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84.0歳</a:t>
                      </a:r>
                    </a:p>
                  </a:txBody>
                  <a:tcPr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70030">
                <a:tc vMerge="1">
                  <a:txBody>
                    <a:bodyPr/>
                    <a:lstStyle/>
                    <a:p>
                      <a:endParaRPr kumimoji="1" lang="ja-JP" altLang="en-US"/>
                    </a:p>
                  </a:txBody>
                  <a:tcPr/>
                </a:tc>
                <a:tc gridSpan="2">
                  <a:txBody>
                    <a:bodyPr/>
                    <a:lstStyle/>
                    <a:p>
                      <a:pPr marL="0" algn="ctr" defTabSz="914400" rtl="0" eaLnBrk="1" fontAlgn="ctr" latinLnBrk="0" hangingPunct="1"/>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80歳</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algn="ctr" defTabSz="914400" rtl="0" eaLnBrk="1" fontAlgn="ctr" latinLnBrk="0" hangingPunct="1"/>
                      <a:endParaRPr kumimoji="1" lang="ja-JP" altLang="en-US" sz="112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70030">
                <a:tc rowSpan="2">
                  <a:txBody>
                    <a:bodyPr/>
                    <a:lstStyle/>
                    <a:p>
                      <a:pPr algn="l"/>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健康寿命 </a:t>
                      </a:r>
                      <a:r>
                        <a:rPr lang="ja-JP" altLang="en-US" sz="10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（2021年）</a:t>
                      </a:r>
                      <a:endParaRPr lang="en-US" altLang="ja-JP"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63.5歳</a:t>
                      </a:r>
                    </a:p>
                  </a:txBody>
                  <a:tcPr marL="35002" marR="35002" marT="17501" marB="17501"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68.1歳</a:t>
                      </a: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70030">
                <a:tc vMerge="1">
                  <a:txBody>
                    <a:bodyPr/>
                    <a:lstStyle/>
                    <a:p>
                      <a:endParaRPr kumimoji="1" lang="ja-JP" altLang="en-US"/>
                    </a:p>
                  </a:txBody>
                  <a:tcPr/>
                </a:tc>
                <a:tc grid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65.8歳</a:t>
                      </a:r>
                    </a:p>
                  </a:txBody>
                  <a:tcPr marL="35002" marR="35002" marT="17501" marB="1750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kumimoji="1" lang="ja-JP" altLang="en-US" sz="112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40060">
                <a:tc>
                  <a:txBody>
                    <a:bodyPr/>
                    <a:lstStyle/>
                    <a:p>
                      <a:pPr algn="l"/>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5歳</a:t>
                      </a:r>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以下の乳幼児</a:t>
                      </a:r>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死亡率</a:t>
                      </a:r>
                      <a:br>
                        <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br>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1,000人当たり</a:t>
                      </a:r>
                      <a:r>
                        <a:rPr lang="en-US" altLang="ja-JP" sz="1400" b="0" noProof="1"/>
                        <a:t> </a:t>
                      </a:r>
                      <a:r>
                        <a:rPr kumimoji="1" lang="ja-JP" altLang="en-US" sz="1000" b="0" i="0" u="none" strike="noStrike" kern="1200" cap="none" spc="0" normalizeH="0" baseline="0" noProof="1">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（2022年）</a:t>
                      </a:r>
                      <a:endParaRPr lang="ja-JP" altLang="en-US"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grid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9.49人</a:t>
                      </a:r>
                      <a:endParaRPr kumimoji="1" lang="en-US" altLang="ja-JP" sz="14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35002" marR="35002" marT="17501" marB="17501"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kumimoji="1" lang="en-US" altLang="ja-JP" sz="112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5"/>
                  </a:ext>
                </a:extLst>
              </a:tr>
              <a:tr h="540060">
                <a:tc>
                  <a:txBody>
                    <a:bodyPr/>
                    <a:lstStyle/>
                    <a:p>
                      <a:pPr algn="l"/>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妊産婦死亡率</a:t>
                      </a:r>
                      <a:endPar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p>
                      <a:pPr algn="l"/>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10万人当たり</a:t>
                      </a:r>
                      <a:r>
                        <a:rPr lang="ja-JP" altLang="en-US" sz="10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a:t>
                      </a:r>
                      <a:r>
                        <a:rPr lang="en-US" altLang="ja-JP" sz="10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2023</a:t>
                      </a:r>
                      <a:r>
                        <a:rPr lang="ja-JP" altLang="en-US" sz="10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年）</a:t>
                      </a:r>
                      <a:endParaRPr lang="ja-JP" altLang="en-US"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a:t>
                      </a:r>
                      <a:endParaRPr kumimoji="1" lang="en-US" altLang="ja-JP" sz="14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35002" marR="35002" marT="17501" marB="17501"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34.45人</a:t>
                      </a:r>
                      <a:endParaRPr kumimoji="1" lang="en-US" altLang="ja-JP" sz="140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6"/>
                  </a:ext>
                </a:extLst>
              </a:tr>
              <a:tr h="540060">
                <a:tc>
                  <a:txBody>
                    <a:bodyPr/>
                    <a:lstStyle/>
                    <a:p>
                      <a:pPr algn="l"/>
                      <a:r>
                        <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30~79</a:t>
                      </a:r>
                      <a:r>
                        <a:rPr lang="ja-JP" altLang="en-US"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歳の人口に占める</a:t>
                      </a:r>
                      <a:endPar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p>
                      <a:pPr algn="l"/>
                      <a:r>
                        <a:rPr lang="ja-JP" altLang="en-US"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高血圧</a:t>
                      </a:r>
                      <a:r>
                        <a:rPr lang="ja-JP" altLang="en-US" sz="1400" b="0" baseline="3000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注</a:t>
                      </a:r>
                      <a:r>
                        <a:rPr lang="en-US" altLang="ja-JP" sz="1400" b="0" baseline="3000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1</a:t>
                      </a:r>
                      <a:r>
                        <a:rPr lang="ja-JP" altLang="en-US" sz="1400" b="0" baseline="3000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a:t>
                      </a:r>
                      <a:r>
                        <a:rPr lang="ja-JP" altLang="en-US"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患者の割合 </a:t>
                      </a: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a:t>
                      </a:r>
                      <a:r>
                        <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2019</a:t>
                      </a: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年）</a:t>
                      </a:r>
                      <a:endParaRPr lang="ja-JP" altLang="en-US"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29.1%</a:t>
                      </a:r>
                    </a:p>
                  </a:txBody>
                  <a:tcPr marL="35002" marR="35002" marT="17501" marB="17501"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29.2%</a:t>
                      </a: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540060">
                <a:tc>
                  <a:txBody>
                    <a:bodyPr/>
                    <a:lstStyle/>
                    <a:p>
                      <a:pPr algn="l"/>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18歳以上の人口に</a:t>
                      </a:r>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占める</a:t>
                      </a:r>
                      <a:endPar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p>
                      <a:pPr algn="l"/>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肥満</a:t>
                      </a:r>
                      <a:r>
                        <a:rPr lang="ja-JP" altLang="en-US" sz="1400" b="0" baseline="3000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注2）</a:t>
                      </a:r>
                      <a:r>
                        <a:rPr lang="ja-JP" altLang="en-US" sz="1400" b="0" noProof="1"/>
                        <a:t> </a:t>
                      </a:r>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肥満者の割合</a:t>
                      </a:r>
                      <a:r>
                        <a:rPr lang="ja-JP" altLang="en-US" sz="1400" b="0" noProof="1"/>
                        <a:t> </a:t>
                      </a:r>
                      <a:r>
                        <a:rPr kumimoji="1" lang="ja-JP" altLang="en-US" sz="1000" b="0" i="0" u="none" strike="noStrike" kern="1200" cap="none" spc="0" normalizeH="0" baseline="0" noProof="1">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（2022年）</a:t>
                      </a:r>
                      <a:endParaRPr lang="ja-JP" altLang="en-US"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12.2%</a:t>
                      </a:r>
                    </a:p>
                  </a:txBody>
                  <a:tcPr marL="35002" marR="35002" marT="17501" marB="17501"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18.4%</a:t>
                      </a: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540060">
                <a:tc>
                  <a:txBody>
                    <a:bodyPr/>
                    <a:lstStyle/>
                    <a:p>
                      <a:pPr algn="l"/>
                      <a:r>
                        <a:rPr lang="en-US" altLang="ja-JP"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15歳以上の人口に</a:t>
                      </a:r>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占める</a:t>
                      </a:r>
                      <a:endParaRPr lang="en-US" altLang="ja-JP" sz="14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p>
                      <a:pPr algn="l"/>
                      <a:r>
                        <a:rPr lang="ja-JP" altLang="en-US" sz="1400" b="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喫煙率</a:t>
                      </a:r>
                      <a:r>
                        <a:rPr kumimoji="1" lang="ja-JP" altLang="en-US" sz="1000" b="0" i="0" u="none" strike="noStrike" kern="1200" cap="none" spc="0" normalizeH="0" baseline="0" noProof="1">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（202</a:t>
                      </a:r>
                      <a:r>
                        <a:rPr kumimoji="1" lang="en-US" altLang="ja-JP" sz="1000" b="0" i="0" u="none" strike="noStrike" kern="1200" cap="none" spc="0" normalizeH="0" baseline="0" noProof="1">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5</a:t>
                      </a:r>
                      <a:r>
                        <a:rPr kumimoji="1" lang="ja-JP" altLang="en-US" sz="1000" b="0" i="0" u="none" strike="noStrike" kern="1200" cap="none" spc="0" normalizeH="0" baseline="0" noProof="1">
                          <a:ln>
                            <a:noFill/>
                          </a:ln>
                          <a:solidFill>
                            <a:srgbClr val="000000"/>
                          </a:solidFill>
                          <a:effectLst/>
                          <a:uLnTx/>
                          <a:uFillTx/>
                          <a:latin typeface="Arial" panose="020B0604020202020204" pitchFamily="34" charset="0"/>
                          <a:ea typeface="HGP創英角ｺﾞｼｯｸUB" panose="020B0900000000000000" pitchFamily="50" charset="-128"/>
                          <a:cs typeface="Arial" panose="020B0604020202020204" pitchFamily="34" charset="0"/>
                        </a:rPr>
                        <a:t>）</a:t>
                      </a:r>
                      <a:endParaRPr lang="ja-JP" altLang="en-US" sz="1000" b="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marL="216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33.7%</a:t>
                      </a:r>
                    </a:p>
                  </a:txBody>
                  <a:tcPr marL="35002" marR="35002" marT="17501" marB="17501"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1.2%</a:t>
                      </a:r>
                    </a:p>
                  </a:txBody>
                  <a:tcPr marL="35002" marR="35002" marT="17501" marB="17501"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
        <p:nvSpPr>
          <p:cNvPr id="2" name="テキスト ボックス 74">
            <a:extLst>
              <a:ext uri="{FF2B5EF4-FFF2-40B4-BE49-F238E27FC236}">
                <a16:creationId xmlns:a16="http://schemas.microsoft.com/office/drawing/2014/main" id="{5524E344-14B6-1F77-CB84-D7BFB8F552A4}"/>
              </a:ext>
            </a:extLst>
          </p:cNvPr>
          <p:cNvSpPr txBox="1"/>
          <p:nvPr/>
        </p:nvSpPr>
        <p:spPr>
          <a:xfrm>
            <a:off x="218521" y="6525344"/>
            <a:ext cx="5616624"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（出所）世界保健機関 （WHO） Global Health Observatory （GHO） </a:t>
            </a:r>
            <a:r>
              <a:rPr lang="en-US" altLang="ja-JP"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date</a:t>
            </a:r>
            <a:r>
              <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NIH</a:t>
            </a:r>
            <a:r>
              <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ホームページ</a:t>
            </a:r>
            <a:r>
              <a:rPr lang="ja-JP" altLang="en-US" sz="800" noProof="1">
                <a:solidFill>
                  <a:srgbClr val="000000"/>
                </a:solidFill>
                <a:latin typeface="+mj-lt"/>
                <a:ea typeface="ＭＳ Ｐゴシック" panose="020B0600070205080204" pitchFamily="50" charset="-128"/>
                <a:cs typeface="Arial" panose="020B0604020202020204" pitchFamily="34" charset="0"/>
              </a:rPr>
              <a:t>（</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366383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オブジェクト 7" hidden="1"/>
          <p:cNvGraphicFramePr>
            <a:graphicFrameLocks noChangeAspect="1"/>
          </p:cNvGraphicFramePr>
          <p:nvPr>
            <p:custDataLst>
              <p:tags r:id="rId1"/>
            </p:custDataLst>
            <p:extLst>
              <p:ext uri="{D42A27DB-BD31-4B8C-83A1-F6EECF244321}">
                <p14:modId xmlns:p14="http://schemas.microsoft.com/office/powerpoint/2010/main" val="51389605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202" imgW="270" imgH="270" progId="TCLayout.ActiveDocument.1">
                  <p:embed/>
                </p:oleObj>
              </mc:Choice>
              <mc:Fallback>
                <p:oleObj name="think-cellスライド" r:id="rId202" imgW="270" imgH="270" progId="TCLayout.ActiveDocument.1">
                  <p:embed/>
                  <p:pic>
                    <p:nvPicPr>
                      <p:cNvPr id="8" name="オブジェクト 7" hidden="1"/>
                      <p:cNvPicPr>
                        <a:picLocks noChangeAspect="1" noChangeArrowheads="1"/>
                      </p:cNvPicPr>
                      <p:nvPr/>
                    </p:nvPicPr>
                    <p:blipFill>
                      <a:blip r:embed="rId203">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Rectangle 6" hidden="1"/>
          <p:cNvSpPr/>
          <p:nvPr>
            <p:custDataLst>
              <p:tags r:id="rId2"/>
            </p:custDataLst>
          </p:nvPr>
        </p:nvSpPr>
        <p:spPr bwMode="gray">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ja-JP" altLang="en-US" sz="800">
              <a:solidFill>
                <a:srgbClr val="000000"/>
              </a:solidFill>
              <a:sym typeface="+mn-lt"/>
            </a:endParaRPr>
          </a:p>
        </p:txBody>
      </p:sp>
      <p:sp>
        <p:nvSpPr>
          <p:cNvPr id="3" name="タイトル 2"/>
          <p:cNvSpPr>
            <a:spLocks noGrp="1"/>
          </p:cNvSpPr>
          <p:nvPr>
            <p:ph type="title"/>
          </p:nvPr>
        </p:nvSpPr>
        <p:spPr/>
        <p:txBody>
          <a:bodyPr vert="horz">
            <a:normAutofit/>
          </a:bodyPr>
          <a:lstStyle/>
          <a:p>
            <a:r>
              <a:rPr lang="en-US" altLang="ja-JP" sz="1400" noProof="1"/>
              <a:t>タイ</a:t>
            </a:r>
            <a:r>
              <a:rPr lang="ja-JP" altLang="en-US" sz="1400" noProof="1"/>
              <a:t>／</a:t>
            </a:r>
            <a:r>
              <a:rPr lang="en-US" altLang="ja-JP" sz="1400" noProof="1"/>
              <a:t>医療</a:t>
            </a:r>
            <a:r>
              <a:rPr lang="ja-JP" altLang="en-US" sz="1400" noProof="1"/>
              <a:t>関連／</a:t>
            </a:r>
            <a:r>
              <a:rPr lang="en-US" altLang="ja-JP" sz="1400" noProof="1"/>
              <a:t>医療・公衆衛生</a:t>
            </a:r>
            <a:endParaRPr kumimoji="1" lang="ja-JP" altLang="en-US" sz="1400" dirty="0"/>
          </a:p>
        </p:txBody>
      </p:sp>
      <p:sp>
        <p:nvSpPr>
          <p:cNvPr id="4" name="テキスト プレースホルダー 3"/>
          <p:cNvSpPr>
            <a:spLocks noGrp="1"/>
          </p:cNvSpPr>
          <p:nvPr>
            <p:ph type="body" sz="quarter" idx="15"/>
          </p:nvPr>
        </p:nvSpPr>
        <p:spPr/>
        <p:txBody>
          <a:bodyPr/>
          <a:lstStyle/>
          <a:p>
            <a:r>
              <a:rPr lang="en-US" altLang="ja-JP" sz="2000" noProof="1"/>
              <a:t>医療費</a:t>
            </a:r>
            <a:r>
              <a:rPr lang="ja-JP" altLang="en-US" sz="2000" noProof="1"/>
              <a:t>支出額</a:t>
            </a:r>
            <a:endParaRPr lang="en-US" altLang="ja-JP" sz="2000" noProof="1"/>
          </a:p>
        </p:txBody>
      </p:sp>
      <p:sp>
        <p:nvSpPr>
          <p:cNvPr id="16" name="テキスト ボックス 15"/>
          <p:cNvSpPr txBox="1"/>
          <p:nvPr/>
        </p:nvSpPr>
        <p:spPr>
          <a:xfrm>
            <a:off x="848543" y="2046288"/>
            <a:ext cx="585865" cy="144463"/>
          </a:xfrm>
          <a:prstGeom prst="rect">
            <a:avLst/>
          </a:prstGeom>
          <a:noFill/>
        </p:spPr>
        <p:txBody>
          <a:bodyPr wrap="square" lIns="0" tIns="0" rIns="0" bIns="0" rtlCol="0" anchor="ctr" anchorCtr="0">
            <a:noAutofit/>
          </a:bodyPr>
          <a:lstStyle/>
          <a:p>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（10億</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a:t>
            </a:r>
          </a:p>
        </p:txBody>
      </p:sp>
      <p:grpSp>
        <p:nvGrpSpPr>
          <p:cNvPr id="28" name="グループ化 7"/>
          <p:cNvGrpSpPr/>
          <p:nvPr/>
        </p:nvGrpSpPr>
        <p:grpSpPr>
          <a:xfrm>
            <a:off x="632520" y="1700213"/>
            <a:ext cx="8640960" cy="288925"/>
            <a:chOff x="4803500" y="2113806"/>
            <a:chExt cx="5626916" cy="288032"/>
          </a:xfrm>
        </p:grpSpPr>
        <p:cxnSp>
          <p:nvCxnSpPr>
            <p:cNvPr id="29" name="直線コネクタ 28"/>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0"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医療費支出総額と政府の医療費支出、政府の負担割合</a:t>
              </a:r>
              <a:endParaRPr lang="en-US" altLang="ja-JP" sz="1400" baseline="30000" dirty="0">
                <a:solidFill>
                  <a:srgbClr val="000000"/>
                </a:solidFill>
                <a:ea typeface="HGP創英角ｺﾞｼｯｸUB" pitchFamily="50" charset="-128"/>
                <a:cs typeface="Arial" panose="020B0604020202020204" pitchFamily="34" charset="0"/>
              </a:endParaRPr>
            </a:p>
          </p:txBody>
        </p:sp>
      </p:grpSp>
      <p:sp>
        <p:nvSpPr>
          <p:cNvPr id="24" name="テキスト ボックス 23"/>
          <p:cNvSpPr txBox="1"/>
          <p:nvPr/>
        </p:nvSpPr>
        <p:spPr>
          <a:xfrm>
            <a:off x="7919947" y="2046288"/>
            <a:ext cx="432048" cy="144463"/>
          </a:xfrm>
          <a:prstGeom prst="rect">
            <a:avLst/>
          </a:prstGeom>
          <a:noFill/>
        </p:spPr>
        <p:txBody>
          <a:bodyPr wrap="square" lIns="0" tIns="0" rIns="0" bIns="0" rtlCol="0" anchor="ctr" anchorCtr="0">
            <a:noAutofit/>
          </a:bodyPr>
          <a:lstStyle/>
          <a:p>
            <a:pPr algn="ct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endParaRPr kumimoji="1"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26" name="テキスト ボックス 35"/>
          <p:cNvSpPr txBox="1"/>
          <p:nvPr/>
        </p:nvSpPr>
        <p:spPr>
          <a:xfrm>
            <a:off x="200472" y="1040082"/>
            <a:ext cx="9505056" cy="4792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年の医療費総額は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234</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億米ドルであった。</a:t>
            </a:r>
          </a:p>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一人当たりの医療費は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2000</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年以降上昇を続けており、</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326</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米ドルに達した。</a:t>
            </a:r>
          </a:p>
        </p:txBody>
      </p:sp>
      <p:sp>
        <p:nvSpPr>
          <p:cNvPr id="146" name="テキスト ボックス 6">
            <a:extLst>
              <a:ext uri="{FF2B5EF4-FFF2-40B4-BE49-F238E27FC236}">
                <a16:creationId xmlns:a16="http://schemas.microsoft.com/office/drawing/2014/main" id="{6AC17BEE-795D-4D2B-BA31-1F2C8AF249C3}"/>
              </a:ext>
            </a:extLst>
          </p:cNvPr>
          <p:cNvSpPr txBox="1"/>
          <p:nvPr/>
        </p:nvSpPr>
        <p:spPr>
          <a:xfrm>
            <a:off x="4959132" y="6492510"/>
            <a:ext cx="2082731" cy="338554"/>
          </a:xfrm>
          <a:prstGeom prst="rect">
            <a:avLst/>
          </a:prstGeom>
          <a:noFill/>
        </p:spPr>
        <p:txBody>
          <a:bodyPr wrap="square" rtlCol="0">
            <a:spAutoFit/>
          </a:bodyPr>
          <a:lstStyle/>
          <a:p>
            <a:r>
              <a:rPr kumimoji="1" lang="en-US" altLang="ja-JP" sz="800" noProof="1">
                <a:latin typeface="Arial" panose="020B0604020202020204" pitchFamily="34" charset="0"/>
                <a:ea typeface="ＭＳ Ｐゴシック" panose="020B0600070205080204" pitchFamily="50" charset="-128"/>
                <a:cs typeface="Arial" panose="020B0604020202020204" pitchFamily="34" charset="0"/>
              </a:rPr>
              <a:t>*1:2025 年1月</a:t>
            </a: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時点</a:t>
            </a:r>
            <a:r>
              <a:rPr kumimoji="1" lang="en-US" altLang="ja-JP" sz="800" noProof="1">
                <a:latin typeface="Arial" panose="020B0604020202020204" pitchFamily="34" charset="0"/>
                <a:ea typeface="ＭＳ Ｐゴシック" panose="020B0600070205080204" pitchFamily="50" charset="-128"/>
                <a:cs typeface="Arial" panose="020B0604020202020204" pitchFamily="34" charset="0"/>
              </a:rPr>
              <a:t>のWHOデータより算出</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*2:2022年 </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定数</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 のUS$に基づき算出</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80" name="テキスト ボックス 6">
            <a:extLst>
              <a:ext uri="{FF2B5EF4-FFF2-40B4-BE49-F238E27FC236}">
                <a16:creationId xmlns:a16="http://schemas.microsoft.com/office/drawing/2014/main" id="{19B288C9-BDAA-4B52-AF33-6468C32BF427}"/>
              </a:ext>
            </a:extLst>
          </p:cNvPr>
          <p:cNvSpPr txBox="1"/>
          <p:nvPr/>
        </p:nvSpPr>
        <p:spPr>
          <a:xfrm>
            <a:off x="6893591" y="6501685"/>
            <a:ext cx="3689684" cy="338554"/>
          </a:xfrm>
          <a:prstGeom prst="rect">
            <a:avLst/>
          </a:prstGeom>
          <a:noFill/>
        </p:spPr>
        <p:txBody>
          <a:bodyPr wrap="square" rtlCol="0">
            <a:spAutoFit/>
          </a:bodyPr>
          <a:lstStyle/>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*3:現在の医療費は総医療費として計算されます。</a:t>
            </a:r>
            <a:endParaRPr lang="en-US" altLang="ja-JP" sz="800">
              <a:latin typeface="Arial" panose="020B0604020202020204" pitchFamily="34" charset="0"/>
              <a:ea typeface="ＭＳ Ｐゴシック" panose="020B0600070205080204" pitchFamily="50" charset="-128"/>
              <a:cs typeface="Arial" panose="020B0604020202020204" pitchFamily="34" charset="0"/>
            </a:endParaRPr>
          </a:p>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*4:国内一般政府医療費を政府医療費として計算</a:t>
            </a:r>
            <a:endParaRPr lang="en-US" altLang="ja-JP" sz="800">
              <a:latin typeface="Arial" panose="020B0604020202020204" pitchFamily="34" charset="0"/>
              <a:ea typeface="ＭＳ Ｐゴシック" panose="020B0600070205080204" pitchFamily="50" charset="-128"/>
              <a:cs typeface="Arial" panose="020B0604020202020204" pitchFamily="34" charset="0"/>
            </a:endParaRPr>
          </a:p>
        </p:txBody>
      </p:sp>
      <p:sp>
        <p:nvSpPr>
          <p:cNvPr id="85" name="テキスト ボックス 74">
            <a:extLst>
              <a:ext uri="{FF2B5EF4-FFF2-40B4-BE49-F238E27FC236}">
                <a16:creationId xmlns:a16="http://schemas.microsoft.com/office/drawing/2014/main" id="{B8ED70D4-E8FE-FFCC-DEAA-A1DC92455143}"/>
              </a:ext>
            </a:extLst>
          </p:cNvPr>
          <p:cNvSpPr txBox="1"/>
          <p:nvPr/>
        </p:nvSpPr>
        <p:spPr>
          <a:xfrm>
            <a:off x="218520" y="6570102"/>
            <a:ext cx="4602719" cy="129705"/>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（出所）World Health Organization–Global Health Expenditure Database</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lang="ja-JP" altLang="en-US"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468" name="グループ化 7">
            <a:extLst>
              <a:ext uri="{FF2B5EF4-FFF2-40B4-BE49-F238E27FC236}">
                <a16:creationId xmlns:a16="http://schemas.microsoft.com/office/drawing/2014/main" id="{076E7CF7-7D36-BA76-74B9-F692964570D2}"/>
              </a:ext>
            </a:extLst>
          </p:cNvPr>
          <p:cNvGrpSpPr/>
          <p:nvPr/>
        </p:nvGrpSpPr>
        <p:grpSpPr>
          <a:xfrm>
            <a:off x="644824" y="4198905"/>
            <a:ext cx="8640960" cy="288032"/>
            <a:chOff x="4803500" y="2113806"/>
            <a:chExt cx="5626916" cy="288032"/>
          </a:xfrm>
        </p:grpSpPr>
        <p:cxnSp>
          <p:nvCxnSpPr>
            <p:cNvPr id="32" name="直線コネクタ 28">
              <a:extLst>
                <a:ext uri="{FF2B5EF4-FFF2-40B4-BE49-F238E27FC236}">
                  <a16:creationId xmlns:a16="http://schemas.microsoft.com/office/drawing/2014/main" id="{57BA823A-2638-BFEE-B857-5E22EDC5A3A0}"/>
                </a:ext>
              </a:extLst>
            </p:cNvPr>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470" name="Rectangle 6">
              <a:extLst>
                <a:ext uri="{FF2B5EF4-FFF2-40B4-BE49-F238E27FC236}">
                  <a16:creationId xmlns:a16="http://schemas.microsoft.com/office/drawing/2014/main" id="{20A027FF-88CA-9765-27E7-939E8033F7C7}"/>
                </a:ext>
              </a:extLst>
            </p:cNvPr>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一人当たりの医療費の推移</a:t>
              </a:r>
              <a:endParaRPr lang="en-US" altLang="ja-JP" sz="1400" baseline="30000" dirty="0">
                <a:solidFill>
                  <a:srgbClr val="000000"/>
                </a:solidFill>
                <a:ea typeface="HGP創英角ｺﾞｼｯｸUB" pitchFamily="50" charset="-128"/>
                <a:cs typeface="Arial" panose="020B0604020202020204" pitchFamily="34" charset="0"/>
              </a:endParaRPr>
            </a:p>
          </p:txBody>
        </p:sp>
      </p:grpSp>
      <p:sp>
        <p:nvSpPr>
          <p:cNvPr id="47" name="テキスト ボックス 32">
            <a:extLst>
              <a:ext uri="{FF2B5EF4-FFF2-40B4-BE49-F238E27FC236}">
                <a16:creationId xmlns:a16="http://schemas.microsoft.com/office/drawing/2014/main" id="{EEFA9F90-FD88-1596-92F3-EF05876E9F75}"/>
              </a:ext>
            </a:extLst>
          </p:cNvPr>
          <p:cNvSpPr txBox="1"/>
          <p:nvPr/>
        </p:nvSpPr>
        <p:spPr>
          <a:xfrm>
            <a:off x="915865" y="4501019"/>
            <a:ext cx="504056" cy="144016"/>
          </a:xfrm>
          <a:prstGeom prst="rect">
            <a:avLst/>
          </a:prstGeom>
          <a:noFill/>
        </p:spPr>
        <p:txBody>
          <a:bodyPr wrap="square" lIns="0" tIns="0" rIns="0" bIns="0" rtlCol="0" anchor="ctr" anchorCtr="0">
            <a:noAutofit/>
          </a:bodyPr>
          <a:lstStyle/>
          <a:p>
            <a:r>
              <a:rPr kumimoji="1"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48" name="Rectangle 47">
            <a:extLst>
              <a:ext uri="{FF2B5EF4-FFF2-40B4-BE49-F238E27FC236}">
                <a16:creationId xmlns:a16="http://schemas.microsoft.com/office/drawing/2014/main" id="{75BCE53E-CE8D-6185-9836-754F643CAB40}"/>
              </a:ext>
            </a:extLst>
          </p:cNvPr>
          <p:cNvSpPr/>
          <p:nvPr>
            <p:custDataLst>
              <p:tags r:id="rId3"/>
            </p:custDataLst>
          </p:nvPr>
        </p:nvSpPr>
        <p:spPr bwMode="gray">
          <a:xfrm>
            <a:off x="1331913" y="4886325"/>
            <a:ext cx="179388" cy="133350"/>
          </a:xfrm>
          <a:prstGeom prst="rect">
            <a:avLst/>
          </a:prstGeom>
          <a:solidFill>
            <a:srgbClr val="80CCE8"/>
          </a:solidFill>
          <a:ln w="9525" cmpd="sng" algn="ctr">
            <a:solidFill>
              <a:srgbClr val="808080"/>
            </a:solidFill>
          </a:ln>
        </p:spPr>
        <p:txBody>
          <a:bodyPr wrap="square" rtlCol="0" anchor="ctr">
            <a:noAutofit/>
          </a:bodyPr>
          <a:lstStyle/>
          <a:p>
            <a:pPr algn="ctr"/>
            <a:endParaRPr kumimoji="1"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 name="Rectangle 48">
            <a:extLst>
              <a:ext uri="{FF2B5EF4-FFF2-40B4-BE49-F238E27FC236}">
                <a16:creationId xmlns:a16="http://schemas.microsoft.com/office/drawing/2014/main" id="{47DBCCD5-D2FB-9E94-4EDD-4BAFD2D531BC}"/>
              </a:ext>
            </a:extLst>
          </p:cNvPr>
          <p:cNvSpPr/>
          <p:nvPr>
            <p:custDataLst>
              <p:tags r:id="rId4"/>
            </p:custDataLst>
          </p:nvPr>
        </p:nvSpPr>
        <p:spPr bwMode="gray">
          <a:xfrm>
            <a:off x="2171700" y="4886325"/>
            <a:ext cx="179388" cy="133350"/>
          </a:xfrm>
          <a:prstGeom prst="rect">
            <a:avLst/>
          </a:prstGeom>
          <a:solidFill>
            <a:srgbClr val="C0E6F4"/>
          </a:solidFill>
          <a:ln w="9525" cmpd="sng" algn="ctr">
            <a:solidFill>
              <a:srgbClr val="808080"/>
            </a:solidFill>
          </a:ln>
        </p:spPr>
        <p:txBody>
          <a:bodyPr wrap="square" rtlCol="0" anchor="ctr">
            <a:noAutofit/>
          </a:bodyPr>
          <a:lstStyle/>
          <a:p>
            <a:pPr algn="ctr"/>
            <a:endParaRPr kumimoji="1"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3" name="テキスト プレースホルダ 9">
            <a:extLst>
              <a:ext uri="{FF2B5EF4-FFF2-40B4-BE49-F238E27FC236}">
                <a16:creationId xmlns:a16="http://schemas.microsoft.com/office/drawing/2014/main" id="{AD8CB3C6-ABEC-1341-02B2-69D57D7B2E2A}"/>
              </a:ext>
            </a:extLst>
          </p:cNvPr>
          <p:cNvSpPr>
            <a:spLocks noGrp="1"/>
          </p:cNvSpPr>
          <p:nvPr>
            <p:custDataLst>
              <p:tags r:id="rId5"/>
            </p:custDataLst>
          </p:nvPr>
        </p:nvSpPr>
        <p:spPr bwMode="auto">
          <a:xfrm>
            <a:off x="1562100" y="4881563"/>
            <a:ext cx="508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CC00A239-37D2-4A4C-884C-104D7ABA22BA}" type="datetime'''''''''''''''政''''''''府''''''''''''以''''''''''''''''外'''''''">
              <a:rPr lang="ja-JP" altLang="en-US" sz="1000" smtClean="0"/>
              <a:pPr/>
              <a:t>政府以外</a:t>
            </a:fld>
            <a:endParaRPr kumimoji="0" lang="ja-JP" altLang="en-US" sz="1000" dirty="0">
              <a:sym typeface="+mn-lt"/>
            </a:endParaRPr>
          </a:p>
        </p:txBody>
      </p:sp>
      <p:sp>
        <p:nvSpPr>
          <p:cNvPr id="494" name="テキスト プレースホルダ 9">
            <a:extLst>
              <a:ext uri="{FF2B5EF4-FFF2-40B4-BE49-F238E27FC236}">
                <a16:creationId xmlns:a16="http://schemas.microsoft.com/office/drawing/2014/main" id="{652698D6-9609-5C19-310E-1A92B489DAC3}"/>
              </a:ext>
            </a:extLst>
          </p:cNvPr>
          <p:cNvSpPr>
            <a:spLocks noGrp="1"/>
          </p:cNvSpPr>
          <p:nvPr>
            <p:custDataLst>
              <p:tags r:id="rId6"/>
            </p:custDataLst>
          </p:nvPr>
        </p:nvSpPr>
        <p:spPr bwMode="auto">
          <a:xfrm>
            <a:off x="2401888" y="4881563"/>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CC9D970A-D185-44D9-A4D6-3C6D2569F1BE}" type="datetime'''政''''''''''府'''''''''''''''''''''''''''">
              <a:rPr lang="ja-JP" altLang="en-US" sz="1000" smtClean="0"/>
              <a:pPr/>
              <a:t>政府</a:t>
            </a:fld>
            <a:endParaRPr kumimoji="0" lang="ja-JP" altLang="en-US" sz="1000" dirty="0">
              <a:sym typeface="+mn-lt"/>
            </a:endParaRPr>
          </a:p>
        </p:txBody>
      </p:sp>
      <p:cxnSp>
        <p:nvCxnSpPr>
          <p:cNvPr id="495" name="Straight Connector 494">
            <a:extLst>
              <a:ext uri="{FF2B5EF4-FFF2-40B4-BE49-F238E27FC236}">
                <a16:creationId xmlns:a16="http://schemas.microsoft.com/office/drawing/2014/main" id="{E586F97F-9B16-F0DB-5A34-E6EDF806D251}"/>
              </a:ext>
            </a:extLst>
          </p:cNvPr>
          <p:cNvCxnSpPr/>
          <p:nvPr>
            <p:custDataLst>
              <p:tags r:id="rId7"/>
            </p:custDataLst>
          </p:nvPr>
        </p:nvCxnSpPr>
        <p:spPr bwMode="gray">
          <a:xfrm>
            <a:off x="8315325" y="3211513"/>
            <a:ext cx="206375" cy="0"/>
          </a:xfrm>
          <a:prstGeom prst="line">
            <a:avLst/>
          </a:prstGeom>
          <a:ln w="9525" cap="rnd" cmpd="sng" algn="ctr">
            <a:solidFill>
              <a:srgbClr val="1F497D"/>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96" name="Oval 495">
            <a:extLst>
              <a:ext uri="{FF2B5EF4-FFF2-40B4-BE49-F238E27FC236}">
                <a16:creationId xmlns:a16="http://schemas.microsoft.com/office/drawing/2014/main" id="{1E108E07-B954-DC49-DC1C-55BAC189450B}"/>
              </a:ext>
            </a:extLst>
          </p:cNvPr>
          <p:cNvSpPr/>
          <p:nvPr>
            <p:custDataLst>
              <p:tags r:id="rId8"/>
            </p:custDataLst>
          </p:nvPr>
        </p:nvSpPr>
        <p:spPr bwMode="gray">
          <a:xfrm>
            <a:off x="8386763" y="3179763"/>
            <a:ext cx="63500" cy="63500"/>
          </a:xfrm>
          <a:prstGeom prst="ellipse">
            <a:avLst/>
          </a:prstGeom>
          <a:solidFill>
            <a:srgbClr val="1F497D"/>
          </a:solidFill>
          <a:ln w="9525">
            <a:solidFill>
              <a:srgbClr val="1F497D"/>
            </a:solidFill>
          </a:ln>
        </p:spPr>
        <p:txBody>
          <a:bodyPr wrap="square" rtlCol="0" anchor="ctr">
            <a:noAutofit/>
          </a:bodyPr>
          <a:lstStyle/>
          <a:p>
            <a:pPr algn="ctr"/>
            <a:endParaRPr kumimoji="1"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2" name="テキスト プレースホルダ 9">
            <a:extLst>
              <a:ext uri="{FF2B5EF4-FFF2-40B4-BE49-F238E27FC236}">
                <a16:creationId xmlns:a16="http://schemas.microsoft.com/office/drawing/2014/main" id="{1FBB06FD-B92F-85C7-1F34-2F903F01183D}"/>
              </a:ext>
            </a:extLst>
          </p:cNvPr>
          <p:cNvSpPr>
            <a:spLocks noGrp="1"/>
          </p:cNvSpPr>
          <p:nvPr>
            <p:custDataLst>
              <p:tags r:id="rId9"/>
            </p:custDataLst>
          </p:nvPr>
        </p:nvSpPr>
        <p:spPr bwMode="auto">
          <a:xfrm>
            <a:off x="8577263" y="3154363"/>
            <a:ext cx="1087438" cy="24447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761D5EFF-9606-4E80-8E27-5FD9F17531F5}" type="datetime'医療''''費支''''出総額''に''''お''ける&#10;政''府の''''負''''担''割''''''''''''''合'">
              <a:rPr lang="ja-JP" altLang="en-US" sz="800" smtClean="0"/>
              <a:pPr/>
              <a:t>医療費支出総額における
政府の負担割合</a:t>
            </a:fld>
            <a:endParaRPr kumimoji="0" lang="ja-JP" altLang="en-US" sz="800" dirty="0">
              <a:sym typeface="+mn-lt"/>
            </a:endParaRPr>
          </a:p>
        </p:txBody>
      </p:sp>
      <p:sp>
        <p:nvSpPr>
          <p:cNvPr id="503" name="Rectangle 502">
            <a:extLst>
              <a:ext uri="{FF2B5EF4-FFF2-40B4-BE49-F238E27FC236}">
                <a16:creationId xmlns:a16="http://schemas.microsoft.com/office/drawing/2014/main" id="{D4B8D027-4997-63BA-8592-5FA104FCA19A}"/>
              </a:ext>
            </a:extLst>
          </p:cNvPr>
          <p:cNvSpPr/>
          <p:nvPr>
            <p:custDataLst>
              <p:tags r:id="rId10"/>
            </p:custDataLst>
          </p:nvPr>
        </p:nvSpPr>
        <p:spPr bwMode="gray">
          <a:xfrm>
            <a:off x="8315325" y="2794000"/>
            <a:ext cx="160338" cy="120650"/>
          </a:xfrm>
          <a:prstGeom prst="rect">
            <a:avLst/>
          </a:prstGeom>
          <a:solidFill>
            <a:srgbClr val="80CCE8"/>
          </a:solidFill>
          <a:ln w="9525" cmpd="sng" algn="ctr">
            <a:solidFill>
              <a:srgbClr val="808080"/>
            </a:solidFill>
          </a:ln>
        </p:spPr>
        <p:txBody>
          <a:bodyPr wrap="square" rtlCol="0" anchor="ctr">
            <a:noAutofit/>
          </a:bodyPr>
          <a:lstStyle/>
          <a:p>
            <a:pPr algn="ctr"/>
            <a:endParaRPr kumimoji="1"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4" name="Rectangle 503">
            <a:extLst>
              <a:ext uri="{FF2B5EF4-FFF2-40B4-BE49-F238E27FC236}">
                <a16:creationId xmlns:a16="http://schemas.microsoft.com/office/drawing/2014/main" id="{E67A65F4-48A2-765B-F33A-9A3582E45A35}"/>
              </a:ext>
            </a:extLst>
          </p:cNvPr>
          <p:cNvSpPr/>
          <p:nvPr>
            <p:custDataLst>
              <p:tags r:id="rId11"/>
            </p:custDataLst>
          </p:nvPr>
        </p:nvSpPr>
        <p:spPr bwMode="gray">
          <a:xfrm>
            <a:off x="8315325" y="2981325"/>
            <a:ext cx="160338" cy="120650"/>
          </a:xfrm>
          <a:prstGeom prst="rect">
            <a:avLst/>
          </a:prstGeom>
          <a:solidFill>
            <a:srgbClr val="C0E6F4"/>
          </a:solidFill>
          <a:ln w="9525" cmpd="sng" algn="ctr">
            <a:solidFill>
              <a:srgbClr val="808080"/>
            </a:solidFill>
          </a:ln>
        </p:spPr>
        <p:txBody>
          <a:bodyPr wrap="square" rtlCol="0" anchor="ctr">
            <a:noAutofit/>
          </a:bodyPr>
          <a:lstStyle/>
          <a:p>
            <a:pPr algn="ctr"/>
            <a:endParaRPr kumimoji="1"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5" name="テキスト プレースホルダ 9">
            <a:extLst>
              <a:ext uri="{FF2B5EF4-FFF2-40B4-BE49-F238E27FC236}">
                <a16:creationId xmlns:a16="http://schemas.microsoft.com/office/drawing/2014/main" id="{F3B15FE7-173A-26D5-E1F9-ABF2BC59A646}"/>
              </a:ext>
            </a:extLst>
          </p:cNvPr>
          <p:cNvSpPr>
            <a:spLocks noGrp="1"/>
          </p:cNvSpPr>
          <p:nvPr>
            <p:custDataLst>
              <p:tags r:id="rId12"/>
            </p:custDataLst>
          </p:nvPr>
        </p:nvSpPr>
        <p:spPr bwMode="auto">
          <a:xfrm>
            <a:off x="8526463" y="2790825"/>
            <a:ext cx="1143000" cy="1365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7791DB4F-4F60-42B7-874A-30FE5F3B58BD}" type="datetime'''''''''''''''''政''''''''府以''''''外''の医療''費''''''''支出'">
              <a:rPr lang="ja-JP" altLang="en-US" sz="900" smtClean="0"/>
              <a:pPr/>
              <a:t>政府以外の医療費支出</a:t>
            </a:fld>
            <a:endParaRPr kumimoji="0" lang="ja-JP" altLang="en-US" sz="900" dirty="0">
              <a:sym typeface="+mn-lt"/>
            </a:endParaRPr>
          </a:p>
        </p:txBody>
      </p:sp>
      <p:sp>
        <p:nvSpPr>
          <p:cNvPr id="506" name="テキスト プレースホルダ 9">
            <a:extLst>
              <a:ext uri="{FF2B5EF4-FFF2-40B4-BE49-F238E27FC236}">
                <a16:creationId xmlns:a16="http://schemas.microsoft.com/office/drawing/2014/main" id="{7CDB076A-B9A5-6F22-AB7E-5034044C4CC0}"/>
              </a:ext>
            </a:extLst>
          </p:cNvPr>
          <p:cNvSpPr>
            <a:spLocks noGrp="1"/>
          </p:cNvSpPr>
          <p:nvPr>
            <p:custDataLst>
              <p:tags r:id="rId13"/>
            </p:custDataLst>
          </p:nvPr>
        </p:nvSpPr>
        <p:spPr bwMode="auto">
          <a:xfrm>
            <a:off x="8526463" y="2978150"/>
            <a:ext cx="914400" cy="136525"/>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98402CC4-9243-4BE3-97B6-54EF3F7D7657}" type="datetime'政''府''の''''''''''''医療''''''''''''費''''''''''支出'''">
              <a:rPr lang="ja-JP" altLang="en-US" sz="900" smtClean="0"/>
              <a:pPr/>
              <a:t>政府の医療費支出</a:t>
            </a:fld>
            <a:endParaRPr kumimoji="0" lang="ja-JP" altLang="en-US" sz="900" dirty="0">
              <a:sym typeface="+mn-lt"/>
            </a:endParaRPr>
          </a:p>
        </p:txBody>
      </p:sp>
      <p:graphicFrame>
        <p:nvGraphicFramePr>
          <p:cNvPr id="5" name="Chart 3">
            <a:extLst>
              <a:ext uri="{FF2B5EF4-FFF2-40B4-BE49-F238E27FC236}">
                <a16:creationId xmlns:a16="http://schemas.microsoft.com/office/drawing/2014/main" id="{B4D48314-9E54-FF95-006A-DC3795F76363}"/>
              </a:ext>
            </a:extLst>
          </p:cNvPr>
          <p:cNvGraphicFramePr/>
          <p:nvPr>
            <p:custDataLst>
              <p:tags r:id="rId14"/>
            </p:custDataLst>
            <p:extLst>
              <p:ext uri="{D42A27DB-BD31-4B8C-83A1-F6EECF244321}">
                <p14:modId xmlns:p14="http://schemas.microsoft.com/office/powerpoint/2010/main" val="3556767445"/>
              </p:ext>
            </p:extLst>
          </p:nvPr>
        </p:nvGraphicFramePr>
        <p:xfrm>
          <a:off x="1209675" y="1941513"/>
          <a:ext cx="6826250" cy="1444625"/>
        </p:xfrm>
        <a:graphic>
          <a:graphicData uri="http://schemas.openxmlformats.org/drawingml/2006/chart">
            <c:chart xmlns:c="http://schemas.openxmlformats.org/drawingml/2006/chart" xmlns:r="http://schemas.openxmlformats.org/officeDocument/2006/relationships" r:id="rId204"/>
          </a:graphicData>
        </a:graphic>
      </p:graphicFrame>
      <p:graphicFrame>
        <p:nvGraphicFramePr>
          <p:cNvPr id="6" name="Chart 3">
            <a:extLst>
              <a:ext uri="{FF2B5EF4-FFF2-40B4-BE49-F238E27FC236}">
                <a16:creationId xmlns:a16="http://schemas.microsoft.com/office/drawing/2014/main" id="{BF02C01F-E30C-B28E-47B8-5B7F14519836}"/>
              </a:ext>
            </a:extLst>
          </p:cNvPr>
          <p:cNvGraphicFramePr/>
          <p:nvPr>
            <p:custDataLst>
              <p:tags r:id="rId15"/>
            </p:custDataLst>
            <p:extLst>
              <p:ext uri="{D42A27DB-BD31-4B8C-83A1-F6EECF244321}">
                <p14:modId xmlns:p14="http://schemas.microsoft.com/office/powerpoint/2010/main" val="830130705"/>
              </p:ext>
            </p:extLst>
          </p:nvPr>
        </p:nvGraphicFramePr>
        <p:xfrm>
          <a:off x="1071563" y="2643188"/>
          <a:ext cx="7089775" cy="1287462"/>
        </p:xfrm>
        <a:graphic>
          <a:graphicData uri="http://schemas.openxmlformats.org/drawingml/2006/chart">
            <c:chart xmlns:c="http://schemas.openxmlformats.org/drawingml/2006/chart" xmlns:r="http://schemas.openxmlformats.org/officeDocument/2006/relationships" r:id="rId205"/>
          </a:graphicData>
        </a:graphic>
      </p:graphicFrame>
      <p:sp>
        <p:nvSpPr>
          <p:cNvPr id="509" name="テキスト プレースホルダ 9">
            <a:extLst>
              <a:ext uri="{FF2B5EF4-FFF2-40B4-BE49-F238E27FC236}">
                <a16:creationId xmlns:a16="http://schemas.microsoft.com/office/drawing/2014/main" id="{0AA86D86-2CC8-AD1C-D946-C950378CBC0D}"/>
              </a:ext>
            </a:extLst>
          </p:cNvPr>
          <p:cNvSpPr>
            <a:spLocks noGrp="1"/>
          </p:cNvSpPr>
          <p:nvPr>
            <p:custDataLst>
              <p:tags r:id="rId16"/>
            </p:custDataLst>
          </p:nvPr>
        </p:nvSpPr>
        <p:spPr bwMode="gray">
          <a:xfrm>
            <a:off x="955675" y="3771900"/>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indent="0" algn="r">
              <a:spcBef>
                <a:spcPct val="0"/>
              </a:spcBef>
              <a:buNone/>
            </a:pPr>
            <a:fld id="{D728956A-F375-462D-9BD1-B1CC68F694F8}" type="datetime'''''''''''''''''''''''''''''''''''0'''''''''''''''''''''">
              <a:rPr lang="ja-JP" altLang="en-US" sz="1000" smtClean="0"/>
              <a:pPr/>
              <a:t>0</a:t>
            </a:fld>
            <a:endParaRPr lang="ja-JP" altLang="en-US" sz="1000" dirty="0">
              <a:sym typeface="+mn-lt"/>
            </a:endParaRPr>
          </a:p>
        </p:txBody>
      </p:sp>
      <p:sp>
        <p:nvSpPr>
          <p:cNvPr id="516" name="テキスト プレースホルダ 9">
            <a:extLst>
              <a:ext uri="{FF2B5EF4-FFF2-40B4-BE49-F238E27FC236}">
                <a16:creationId xmlns:a16="http://schemas.microsoft.com/office/drawing/2014/main" id="{9CD6632B-DC33-1A60-E906-06D2069B0A8F}"/>
              </a:ext>
            </a:extLst>
          </p:cNvPr>
          <p:cNvSpPr>
            <a:spLocks noGrp="1"/>
          </p:cNvSpPr>
          <p:nvPr>
            <p:custDataLst>
              <p:tags r:id="rId17"/>
            </p:custDataLst>
          </p:nvPr>
        </p:nvSpPr>
        <p:spPr bwMode="gray">
          <a:xfrm>
            <a:off x="955675" y="3584575"/>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20C27A71-A00E-4702-A11C-3784B03413CB}" type="datetime'''''''5'''''''''''''''''''''''''''''''''''">
              <a:rPr lang="ja-JP" altLang="en-US" sz="1000" smtClean="0">
                <a:effectLst/>
                <a:sym typeface="+mn-lt"/>
              </a:rPr>
              <a:pPr marL="0" lvl="0" indent="0" algn="r">
                <a:spcBef>
                  <a:spcPct val="0"/>
                </a:spcBef>
                <a:buNone/>
              </a:pPr>
              <a:t>5</a:t>
            </a:fld>
            <a:endParaRPr kumimoji="1" lang="ja-JP" altLang="en-US" sz="1000" dirty="0">
              <a:sym typeface="+mn-lt"/>
            </a:endParaRPr>
          </a:p>
        </p:txBody>
      </p:sp>
      <p:sp>
        <p:nvSpPr>
          <p:cNvPr id="513" name="テキスト プレースホルダ 9">
            <a:extLst>
              <a:ext uri="{FF2B5EF4-FFF2-40B4-BE49-F238E27FC236}">
                <a16:creationId xmlns:a16="http://schemas.microsoft.com/office/drawing/2014/main" id="{8659C776-2266-4FB0-2BAB-41B3ABF616AF}"/>
              </a:ext>
            </a:extLst>
          </p:cNvPr>
          <p:cNvSpPr>
            <a:spLocks noGrp="1"/>
          </p:cNvSpPr>
          <p:nvPr>
            <p:custDataLst>
              <p:tags r:id="rId18"/>
            </p:custDataLst>
          </p:nvPr>
        </p:nvSpPr>
        <p:spPr bwMode="gray">
          <a:xfrm>
            <a:off x="885825" y="33972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53E9C0A8-C478-4502-B021-5B82CF1878C5}" type="datetime'''''''''''10'''''''''''''''''''''''">
              <a:rPr lang="ja-JP" altLang="en-US" sz="1000" smtClean="0">
                <a:effectLst/>
                <a:sym typeface="+mn-lt"/>
              </a:rPr>
              <a:pPr marL="0" lvl="0" indent="0" algn="r">
                <a:spcBef>
                  <a:spcPct val="0"/>
                </a:spcBef>
                <a:buNone/>
              </a:pPr>
              <a:t>10</a:t>
            </a:fld>
            <a:endParaRPr kumimoji="1" lang="ja-JP" altLang="en-US" sz="1000" dirty="0">
              <a:sym typeface="+mn-lt"/>
            </a:endParaRPr>
          </a:p>
        </p:txBody>
      </p:sp>
      <p:sp>
        <p:nvSpPr>
          <p:cNvPr id="517" name="テキスト プレースホルダ 9">
            <a:extLst>
              <a:ext uri="{FF2B5EF4-FFF2-40B4-BE49-F238E27FC236}">
                <a16:creationId xmlns:a16="http://schemas.microsoft.com/office/drawing/2014/main" id="{AAC84E36-6395-0503-45AE-750F538B2201}"/>
              </a:ext>
            </a:extLst>
          </p:cNvPr>
          <p:cNvSpPr>
            <a:spLocks noGrp="1"/>
          </p:cNvSpPr>
          <p:nvPr>
            <p:custDataLst>
              <p:tags r:id="rId19"/>
            </p:custDataLst>
          </p:nvPr>
        </p:nvSpPr>
        <p:spPr bwMode="gray">
          <a:xfrm>
            <a:off x="885825" y="321151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C6984FB1-5D51-459C-B6B4-251F2D260230}" type="datetime'1''''''''''''''''''''''''''''''''''5'''''''''''''''''''''''''">
              <a:rPr lang="ja-JP" altLang="en-US" sz="1000" smtClean="0">
                <a:effectLst/>
                <a:sym typeface="+mn-lt"/>
              </a:rPr>
              <a:pPr marL="0" lvl="0" indent="0" algn="r">
                <a:spcBef>
                  <a:spcPct val="0"/>
                </a:spcBef>
                <a:buNone/>
              </a:pPr>
              <a:t>15</a:t>
            </a:fld>
            <a:endParaRPr kumimoji="1" lang="ja-JP" altLang="en-US" sz="1000" dirty="0">
              <a:sym typeface="+mn-lt"/>
            </a:endParaRPr>
          </a:p>
        </p:txBody>
      </p:sp>
      <p:sp>
        <p:nvSpPr>
          <p:cNvPr id="518" name="テキスト プレースホルダ 9">
            <a:extLst>
              <a:ext uri="{FF2B5EF4-FFF2-40B4-BE49-F238E27FC236}">
                <a16:creationId xmlns:a16="http://schemas.microsoft.com/office/drawing/2014/main" id="{BD5AE8AE-876A-AA45-49E2-BA4CCD6816A6}"/>
              </a:ext>
            </a:extLst>
          </p:cNvPr>
          <p:cNvSpPr>
            <a:spLocks noGrp="1"/>
          </p:cNvSpPr>
          <p:nvPr>
            <p:custDataLst>
              <p:tags r:id="rId20"/>
            </p:custDataLst>
          </p:nvPr>
        </p:nvSpPr>
        <p:spPr bwMode="gray">
          <a:xfrm>
            <a:off x="885825" y="30241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6B0368FD-18FE-4010-B96A-7E128A1193DC}" type="datetime'''''''''''''''20'''''''''''''''''''''''''''''''''''''''''">
              <a:rPr lang="ja-JP" altLang="en-US" sz="1000" smtClean="0">
                <a:effectLst/>
                <a:sym typeface="+mn-lt"/>
              </a:rPr>
              <a:pPr marL="0" lvl="0" indent="0" algn="r">
                <a:spcBef>
                  <a:spcPct val="0"/>
                </a:spcBef>
                <a:buNone/>
              </a:pPr>
              <a:t>20</a:t>
            </a:fld>
            <a:endParaRPr kumimoji="1" lang="ja-JP" altLang="en-US" sz="1000" dirty="0">
              <a:sym typeface="+mn-lt"/>
            </a:endParaRPr>
          </a:p>
        </p:txBody>
      </p:sp>
      <p:sp>
        <p:nvSpPr>
          <p:cNvPr id="519" name="テキスト プレースホルダ 9">
            <a:extLst>
              <a:ext uri="{FF2B5EF4-FFF2-40B4-BE49-F238E27FC236}">
                <a16:creationId xmlns:a16="http://schemas.microsoft.com/office/drawing/2014/main" id="{3C8D2C21-2E5B-F06C-64C5-B488B83930D3}"/>
              </a:ext>
            </a:extLst>
          </p:cNvPr>
          <p:cNvSpPr>
            <a:spLocks noGrp="1"/>
          </p:cNvSpPr>
          <p:nvPr>
            <p:custDataLst>
              <p:tags r:id="rId21"/>
            </p:custDataLst>
          </p:nvPr>
        </p:nvSpPr>
        <p:spPr bwMode="gray">
          <a:xfrm>
            <a:off x="885825" y="28368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8DB09014-8F3F-4255-8203-157A6073F68D}" type="datetime'''''''''''''''''''''''''''''''''''''2''5'''''">
              <a:rPr lang="ja-JP" altLang="en-US" sz="1000" smtClean="0">
                <a:effectLst/>
                <a:sym typeface="+mn-lt"/>
              </a:rPr>
              <a:pPr marL="0" lvl="0" indent="0" algn="r">
                <a:spcBef>
                  <a:spcPct val="0"/>
                </a:spcBef>
                <a:buNone/>
              </a:pPr>
              <a:t>25</a:t>
            </a:fld>
            <a:endParaRPr kumimoji="1" lang="ja-JP" altLang="en-US" sz="1000" dirty="0">
              <a:sym typeface="+mn-lt"/>
            </a:endParaRPr>
          </a:p>
        </p:txBody>
      </p:sp>
      <p:sp>
        <p:nvSpPr>
          <p:cNvPr id="520" name="テキスト プレースホルダ 9">
            <a:extLst>
              <a:ext uri="{FF2B5EF4-FFF2-40B4-BE49-F238E27FC236}">
                <a16:creationId xmlns:a16="http://schemas.microsoft.com/office/drawing/2014/main" id="{74F57384-CE71-5552-78D6-40989B0D129F}"/>
              </a:ext>
            </a:extLst>
          </p:cNvPr>
          <p:cNvSpPr>
            <a:spLocks noGrp="1"/>
          </p:cNvSpPr>
          <p:nvPr>
            <p:custDataLst>
              <p:tags r:id="rId22"/>
            </p:custDataLst>
          </p:nvPr>
        </p:nvSpPr>
        <p:spPr bwMode="gray">
          <a:xfrm>
            <a:off x="885825" y="26495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ED139D0-F195-4EC9-B985-1416863A8C69}" type="datetime'''''''''''''''''''''''''''''3''''''''''''''''0'''''''''''">
              <a:rPr lang="ja-JP" altLang="en-US" sz="1000" smtClean="0">
                <a:effectLst/>
                <a:sym typeface="+mn-lt"/>
              </a:rPr>
              <a:pPr marL="0" lvl="0" indent="0" algn="r">
                <a:spcBef>
                  <a:spcPct val="0"/>
                </a:spcBef>
                <a:buNone/>
              </a:pPr>
              <a:t>30</a:t>
            </a:fld>
            <a:endParaRPr kumimoji="1" lang="ja-JP" altLang="en-US" sz="1000" dirty="0">
              <a:sym typeface="+mn-lt"/>
            </a:endParaRPr>
          </a:p>
        </p:txBody>
      </p:sp>
      <p:sp>
        <p:nvSpPr>
          <p:cNvPr id="67" name="テキスト プレースホルダ 9">
            <a:extLst>
              <a:ext uri="{FF2B5EF4-FFF2-40B4-BE49-F238E27FC236}">
                <a16:creationId xmlns:a16="http://schemas.microsoft.com/office/drawing/2014/main" id="{CDBA9CA1-ABAE-9761-0C16-3BE1C7F0A2AC}"/>
              </a:ext>
            </a:extLst>
          </p:cNvPr>
          <p:cNvSpPr>
            <a:spLocks noGrp="1"/>
          </p:cNvSpPr>
          <p:nvPr>
            <p:custDataLst>
              <p:tags r:id="rId23"/>
            </p:custDataLst>
          </p:nvPr>
        </p:nvSpPr>
        <p:spPr bwMode="gray">
          <a:xfrm>
            <a:off x="1149350" y="3692525"/>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0419CBB-3983-41E6-A9C1-27CCE4A579A0}" type="datetime'''4''''''''''''.''3'''''''''''''''''''''''''''''''''">
              <a:rPr lang="ja-JP" altLang="en-US" sz="1000" smtClean="0">
                <a:effectLst/>
              </a:rPr>
              <a:pPr/>
              <a:t>4.3</a:t>
            </a:fld>
            <a:endParaRPr kumimoji="1" lang="ja-JP" altLang="en-US" sz="1000" dirty="0">
              <a:sym typeface="+mn-lt"/>
            </a:endParaRPr>
          </a:p>
        </p:txBody>
      </p:sp>
      <p:sp>
        <p:nvSpPr>
          <p:cNvPr id="68" name="テキスト プレースホルダ 9">
            <a:extLst>
              <a:ext uri="{FF2B5EF4-FFF2-40B4-BE49-F238E27FC236}">
                <a16:creationId xmlns:a16="http://schemas.microsoft.com/office/drawing/2014/main" id="{C7AE09AC-BE66-CF8F-B35C-D830FDE9C206}"/>
              </a:ext>
            </a:extLst>
          </p:cNvPr>
          <p:cNvSpPr>
            <a:spLocks noGrp="1"/>
          </p:cNvSpPr>
          <p:nvPr>
            <p:custDataLst>
              <p:tags r:id="rId24"/>
            </p:custDataLst>
          </p:nvPr>
        </p:nvSpPr>
        <p:spPr bwMode="auto">
          <a:xfrm>
            <a:off x="1152525" y="389096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67A9241-B0E3-4954-B95A-E38FE4550DA1}" type="datetime'''''''''''2''0''''''''''''''''''''''''0''''''''''''''''''0'''">
              <a:rPr lang="ja-JP" altLang="en-US" sz="1000" smtClean="0"/>
              <a:pPr/>
              <a:t>2000</a:t>
            </a:fld>
            <a:endParaRPr kumimoji="1" lang="ja-JP" altLang="en-US" sz="1000" dirty="0">
              <a:sym typeface="+mn-lt"/>
            </a:endParaRPr>
          </a:p>
        </p:txBody>
      </p:sp>
      <p:sp>
        <p:nvSpPr>
          <p:cNvPr id="69" name="テキスト プレースホルダ 9">
            <a:extLst>
              <a:ext uri="{FF2B5EF4-FFF2-40B4-BE49-F238E27FC236}">
                <a16:creationId xmlns:a16="http://schemas.microsoft.com/office/drawing/2014/main" id="{57706518-8923-7EAB-CA19-CF42BDFE4F4E}"/>
              </a:ext>
            </a:extLst>
          </p:cNvPr>
          <p:cNvSpPr>
            <a:spLocks noGrp="1"/>
          </p:cNvSpPr>
          <p:nvPr>
            <p:custDataLst>
              <p:tags r:id="rId25"/>
            </p:custDataLst>
          </p:nvPr>
        </p:nvSpPr>
        <p:spPr bwMode="gray">
          <a:xfrm>
            <a:off x="1528763" y="35464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E0B39F-ABCD-42C6-9562-1BF98ABB3E60}" type="datetime'3.''''''''5'''''''">
              <a:rPr lang="ja-JP" altLang="en-US" sz="1000" smtClean="0">
                <a:effectLst/>
              </a:rPr>
              <a:pPr/>
              <a:t>3.5</a:t>
            </a:fld>
            <a:endParaRPr kumimoji="1" lang="ja-JP" altLang="en-US" sz="1000" dirty="0">
              <a:sym typeface="+mn-lt"/>
            </a:endParaRPr>
          </a:p>
        </p:txBody>
      </p:sp>
      <p:sp>
        <p:nvSpPr>
          <p:cNvPr id="70" name="テキスト プレースホルダ 9">
            <a:extLst>
              <a:ext uri="{FF2B5EF4-FFF2-40B4-BE49-F238E27FC236}">
                <a16:creationId xmlns:a16="http://schemas.microsoft.com/office/drawing/2014/main" id="{95CCDCAE-079B-BDC4-3A20-FD2BB2AFD5C9}"/>
              </a:ext>
            </a:extLst>
          </p:cNvPr>
          <p:cNvSpPr>
            <a:spLocks noGrp="1"/>
          </p:cNvSpPr>
          <p:nvPr>
            <p:custDataLst>
              <p:tags r:id="rId26"/>
            </p:custDataLst>
          </p:nvPr>
        </p:nvSpPr>
        <p:spPr bwMode="gray">
          <a:xfrm>
            <a:off x="1438275" y="3690938"/>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9435A8C-2589-4678-9891-558B1A72C8A0}" type="datetime'4''''''''''''''''''.''''''''''''''3'''''''''''''''''''''''''''">
              <a:rPr lang="ja-JP" altLang="en-US" sz="1000" smtClean="0">
                <a:effectLst/>
              </a:rPr>
              <a:pPr/>
              <a:t>4.3</a:t>
            </a:fld>
            <a:endParaRPr kumimoji="1" lang="ja-JP" altLang="en-US" sz="1000" dirty="0">
              <a:sym typeface="+mn-lt"/>
            </a:endParaRPr>
          </a:p>
        </p:txBody>
      </p:sp>
      <p:sp>
        <p:nvSpPr>
          <p:cNvPr id="71" name="テキスト プレースホルダ 9">
            <a:extLst>
              <a:ext uri="{FF2B5EF4-FFF2-40B4-BE49-F238E27FC236}">
                <a16:creationId xmlns:a16="http://schemas.microsoft.com/office/drawing/2014/main" id="{9007DFBA-B3AE-1D9B-FEC9-71F52DAF4CC5}"/>
              </a:ext>
            </a:extLst>
          </p:cNvPr>
          <p:cNvSpPr>
            <a:spLocks noGrp="1"/>
          </p:cNvSpPr>
          <p:nvPr>
            <p:custDataLst>
              <p:tags r:id="rId27"/>
            </p:custDataLst>
          </p:nvPr>
        </p:nvSpPr>
        <p:spPr bwMode="auto">
          <a:xfrm>
            <a:off x="151130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96D05B6-7188-44F6-9822-76C2721AFD23}" type="datetime'''''''''''''0''''''''''''''''''''''''''1'''''''''''''''''''">
              <a:rPr lang="ja-JP" altLang="en-US" sz="1000" smtClean="0"/>
              <a:pPr/>
              <a:t>01</a:t>
            </a:fld>
            <a:endParaRPr kumimoji="1" lang="ja-JP" altLang="en-US" sz="1000" dirty="0">
              <a:sym typeface="+mn-lt"/>
            </a:endParaRPr>
          </a:p>
        </p:txBody>
      </p:sp>
      <p:sp>
        <p:nvSpPr>
          <p:cNvPr id="72" name="テキスト プレースホルダ 9">
            <a:extLst>
              <a:ext uri="{FF2B5EF4-FFF2-40B4-BE49-F238E27FC236}">
                <a16:creationId xmlns:a16="http://schemas.microsoft.com/office/drawing/2014/main" id="{0D3B9DE1-F18D-454E-A0B2-F316F2A36320}"/>
              </a:ext>
            </a:extLst>
          </p:cNvPr>
          <p:cNvSpPr>
            <a:spLocks noGrp="1"/>
          </p:cNvSpPr>
          <p:nvPr>
            <p:custDataLst>
              <p:tags r:id="rId28"/>
            </p:custDataLst>
          </p:nvPr>
        </p:nvSpPr>
        <p:spPr bwMode="gray">
          <a:xfrm>
            <a:off x="1770063" y="34956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86F44B1-72FA-4073-9C02-5C93392B2E1B}" type="datetime'''''''''''''''''''''''''''''''''''''''''''''3''.''4'''">
              <a:rPr lang="ja-JP" altLang="en-US" sz="1000" smtClean="0">
                <a:effectLst/>
              </a:rPr>
              <a:pPr/>
              <a:t>3.4</a:t>
            </a:fld>
            <a:endParaRPr kumimoji="1" lang="ja-JP" altLang="en-US" sz="1000" dirty="0">
              <a:sym typeface="+mn-lt"/>
            </a:endParaRPr>
          </a:p>
        </p:txBody>
      </p:sp>
      <p:sp>
        <p:nvSpPr>
          <p:cNvPr id="73" name="テキスト プレースホルダ 9">
            <a:extLst>
              <a:ext uri="{FF2B5EF4-FFF2-40B4-BE49-F238E27FC236}">
                <a16:creationId xmlns:a16="http://schemas.microsoft.com/office/drawing/2014/main" id="{3A285C54-BAEB-6A34-B7DF-6B002AC4E22E}"/>
              </a:ext>
            </a:extLst>
          </p:cNvPr>
          <p:cNvSpPr>
            <a:spLocks noGrp="1"/>
          </p:cNvSpPr>
          <p:nvPr>
            <p:custDataLst>
              <p:tags r:id="rId29"/>
            </p:custDataLst>
          </p:nvPr>
        </p:nvSpPr>
        <p:spPr bwMode="gray">
          <a:xfrm>
            <a:off x="1770063" y="3665538"/>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B6DBD06-CA7E-441D-B4DF-3B29B0A338AC}" type="datetime'''''''5''''''''''''''''''''.''''''''''''''''7'''''''">
              <a:rPr lang="ja-JP" altLang="en-US" sz="1000" smtClean="0">
                <a:effectLst/>
              </a:rPr>
              <a:pPr/>
              <a:t>5.7</a:t>
            </a:fld>
            <a:endParaRPr kumimoji="1" lang="ja-JP" altLang="en-US" sz="1000" dirty="0">
              <a:sym typeface="+mn-lt"/>
            </a:endParaRPr>
          </a:p>
        </p:txBody>
      </p:sp>
      <p:sp>
        <p:nvSpPr>
          <p:cNvPr id="74" name="テキスト プレースホルダ 9">
            <a:extLst>
              <a:ext uri="{FF2B5EF4-FFF2-40B4-BE49-F238E27FC236}">
                <a16:creationId xmlns:a16="http://schemas.microsoft.com/office/drawing/2014/main" id="{58943F49-4665-AD59-32DF-873991B730E9}"/>
              </a:ext>
            </a:extLst>
          </p:cNvPr>
          <p:cNvSpPr>
            <a:spLocks noGrp="1"/>
          </p:cNvSpPr>
          <p:nvPr>
            <p:custDataLst>
              <p:tags r:id="rId30"/>
            </p:custDataLst>
          </p:nvPr>
        </p:nvSpPr>
        <p:spPr bwMode="auto">
          <a:xfrm>
            <a:off x="179863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A1A1DDF-6AB1-447E-B28D-2C733AAB467F}" type="datetime'''''''0''''''''''''''''''''''''''''''''''''''2'''''''">
              <a:rPr lang="ja-JP" altLang="en-US" sz="1000" smtClean="0"/>
              <a:pPr/>
              <a:t>02</a:t>
            </a:fld>
            <a:endParaRPr kumimoji="1" lang="ja-JP" altLang="en-US" sz="1000" dirty="0">
              <a:sym typeface="+mn-lt"/>
            </a:endParaRPr>
          </a:p>
        </p:txBody>
      </p:sp>
      <p:sp>
        <p:nvSpPr>
          <p:cNvPr id="75" name="テキスト プレースホルダ 9">
            <a:extLst>
              <a:ext uri="{FF2B5EF4-FFF2-40B4-BE49-F238E27FC236}">
                <a16:creationId xmlns:a16="http://schemas.microsoft.com/office/drawing/2014/main" id="{344F5196-B7B0-4BCE-78DB-FE968FC34154}"/>
              </a:ext>
            </a:extLst>
          </p:cNvPr>
          <p:cNvSpPr>
            <a:spLocks noGrp="1"/>
          </p:cNvSpPr>
          <p:nvPr>
            <p:custDataLst>
              <p:tags r:id="rId31"/>
            </p:custDataLst>
          </p:nvPr>
        </p:nvSpPr>
        <p:spPr bwMode="gray">
          <a:xfrm>
            <a:off x="2058988" y="34829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D11DE5C-0F76-4472-AD72-1D1D18151559}" type="datetime'''''''''3''''''''.''''5'''''''''''''''''''''''''''''">
              <a:rPr lang="ja-JP" altLang="en-US" sz="1000" smtClean="0">
                <a:effectLst/>
              </a:rPr>
              <a:pPr/>
              <a:t>3.5</a:t>
            </a:fld>
            <a:endParaRPr kumimoji="1" lang="ja-JP" altLang="en-US" sz="1000" dirty="0">
              <a:sym typeface="+mn-lt"/>
            </a:endParaRPr>
          </a:p>
        </p:txBody>
      </p:sp>
      <p:sp>
        <p:nvSpPr>
          <p:cNvPr id="76" name="テキスト プレースホルダ 9">
            <a:extLst>
              <a:ext uri="{FF2B5EF4-FFF2-40B4-BE49-F238E27FC236}">
                <a16:creationId xmlns:a16="http://schemas.microsoft.com/office/drawing/2014/main" id="{F98DDE07-F0D1-3346-DFCB-824E3B328578}"/>
              </a:ext>
            </a:extLst>
          </p:cNvPr>
          <p:cNvSpPr>
            <a:spLocks noGrp="1"/>
          </p:cNvSpPr>
          <p:nvPr>
            <p:custDataLst>
              <p:tags r:id="rId32"/>
            </p:custDataLst>
          </p:nvPr>
        </p:nvSpPr>
        <p:spPr bwMode="gray">
          <a:xfrm>
            <a:off x="2058988" y="3659188"/>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6BD200A-99DF-4FBF-A505-EB2C5811BDC9}" type="datetime'''''''''''''''''6''''''''''''.''''''''''0'''''''''''''''">
              <a:rPr lang="ja-JP" altLang="en-US" sz="1000" smtClean="0">
                <a:effectLst/>
              </a:rPr>
              <a:pPr/>
              <a:t>6.0</a:t>
            </a:fld>
            <a:endParaRPr kumimoji="1" lang="ja-JP" altLang="en-US" sz="1000" dirty="0">
              <a:sym typeface="+mn-lt"/>
            </a:endParaRPr>
          </a:p>
        </p:txBody>
      </p:sp>
      <p:sp>
        <p:nvSpPr>
          <p:cNvPr id="77" name="テキスト プレースホルダ 9">
            <a:extLst>
              <a:ext uri="{FF2B5EF4-FFF2-40B4-BE49-F238E27FC236}">
                <a16:creationId xmlns:a16="http://schemas.microsoft.com/office/drawing/2014/main" id="{6E44F2F5-2B18-177C-EF48-3C9E2B5D867A}"/>
              </a:ext>
            </a:extLst>
          </p:cNvPr>
          <p:cNvSpPr>
            <a:spLocks noGrp="1"/>
          </p:cNvSpPr>
          <p:nvPr>
            <p:custDataLst>
              <p:tags r:id="rId33"/>
            </p:custDataLst>
          </p:nvPr>
        </p:nvSpPr>
        <p:spPr bwMode="auto">
          <a:xfrm>
            <a:off x="208756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D9D7B0F-A2C3-46A9-9211-29C7961AAFAD}" type="datetime'0''''''''''''''''''''''''''3'''''''''''''''''''''''''''''''''">
              <a:rPr lang="ja-JP" altLang="en-US" sz="1000" smtClean="0"/>
              <a:pPr/>
              <a:t>03</a:t>
            </a:fld>
            <a:endParaRPr kumimoji="1" lang="ja-JP" altLang="en-US" sz="1000" dirty="0">
              <a:sym typeface="+mn-lt"/>
            </a:endParaRPr>
          </a:p>
        </p:txBody>
      </p:sp>
      <p:sp>
        <p:nvSpPr>
          <p:cNvPr id="78" name="テキスト プレースホルダ 9">
            <a:extLst>
              <a:ext uri="{FF2B5EF4-FFF2-40B4-BE49-F238E27FC236}">
                <a16:creationId xmlns:a16="http://schemas.microsoft.com/office/drawing/2014/main" id="{1F7E2F65-8DA8-300D-A73D-656D5A95D643}"/>
              </a:ext>
            </a:extLst>
          </p:cNvPr>
          <p:cNvSpPr>
            <a:spLocks noGrp="1"/>
          </p:cNvSpPr>
          <p:nvPr>
            <p:custDataLst>
              <p:tags r:id="rId34"/>
            </p:custDataLst>
          </p:nvPr>
        </p:nvSpPr>
        <p:spPr bwMode="gray">
          <a:xfrm>
            <a:off x="2347913" y="34718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063AE83-DFE0-4CFD-8305-51DB6B1214CD}" type="datetime'''''''''3''''''''''''''''''''''''''.''''''''''''''5'''''''''''">
              <a:rPr lang="ja-JP" altLang="en-US" sz="1000" smtClean="0">
                <a:effectLst/>
              </a:rPr>
              <a:pPr/>
              <a:t>3.5</a:t>
            </a:fld>
            <a:endParaRPr kumimoji="1" lang="ja-JP" altLang="en-US" sz="1000" dirty="0">
              <a:sym typeface="+mn-lt"/>
            </a:endParaRPr>
          </a:p>
        </p:txBody>
      </p:sp>
      <p:sp>
        <p:nvSpPr>
          <p:cNvPr id="79" name="テキスト プレースホルダ 9">
            <a:extLst>
              <a:ext uri="{FF2B5EF4-FFF2-40B4-BE49-F238E27FC236}">
                <a16:creationId xmlns:a16="http://schemas.microsoft.com/office/drawing/2014/main" id="{0F599AAE-0DB1-9DF8-C1A2-8119669B526A}"/>
              </a:ext>
            </a:extLst>
          </p:cNvPr>
          <p:cNvSpPr>
            <a:spLocks noGrp="1"/>
          </p:cNvSpPr>
          <p:nvPr>
            <p:custDataLst>
              <p:tags r:id="rId35"/>
            </p:custDataLst>
          </p:nvPr>
        </p:nvSpPr>
        <p:spPr bwMode="gray">
          <a:xfrm>
            <a:off x="2347913" y="3654425"/>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6A593C2-E3E7-40E6-ADD9-5399FB2B82C1}" type="datetime'6''''''''''''''.3'''''''''''''''">
              <a:rPr lang="ja-JP" altLang="en-US" sz="1000" smtClean="0">
                <a:effectLst/>
              </a:rPr>
              <a:pPr/>
              <a:t>6.3</a:t>
            </a:fld>
            <a:endParaRPr kumimoji="1" lang="ja-JP" altLang="en-US" sz="1000" dirty="0">
              <a:sym typeface="+mn-lt"/>
            </a:endParaRPr>
          </a:p>
        </p:txBody>
      </p:sp>
      <p:sp>
        <p:nvSpPr>
          <p:cNvPr id="80" name="テキスト プレースホルダ 9">
            <a:extLst>
              <a:ext uri="{FF2B5EF4-FFF2-40B4-BE49-F238E27FC236}">
                <a16:creationId xmlns:a16="http://schemas.microsoft.com/office/drawing/2014/main" id="{98497F36-95F5-6431-0786-3CAE7D988768}"/>
              </a:ext>
            </a:extLst>
          </p:cNvPr>
          <p:cNvSpPr>
            <a:spLocks noGrp="1"/>
          </p:cNvSpPr>
          <p:nvPr>
            <p:custDataLst>
              <p:tags r:id="rId36"/>
            </p:custDataLst>
          </p:nvPr>
        </p:nvSpPr>
        <p:spPr bwMode="auto">
          <a:xfrm>
            <a:off x="237648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B661200-0AAA-4AD9-A81E-12D6F2295BDF}" type="datetime'''''''''''''''''''''''''''''''''0''''''4'">
              <a:rPr lang="ja-JP" altLang="en-US" sz="1000" smtClean="0"/>
              <a:pPr/>
              <a:t>04</a:t>
            </a:fld>
            <a:endParaRPr kumimoji="1" lang="ja-JP" altLang="en-US" sz="1000" dirty="0">
              <a:sym typeface="+mn-lt"/>
            </a:endParaRPr>
          </a:p>
        </p:txBody>
      </p:sp>
      <p:sp>
        <p:nvSpPr>
          <p:cNvPr id="81" name="テキスト プレースホルダ 9">
            <a:extLst>
              <a:ext uri="{FF2B5EF4-FFF2-40B4-BE49-F238E27FC236}">
                <a16:creationId xmlns:a16="http://schemas.microsoft.com/office/drawing/2014/main" id="{621526D1-D2B2-B531-B62C-EE95FCD65479}"/>
              </a:ext>
            </a:extLst>
          </p:cNvPr>
          <p:cNvSpPr>
            <a:spLocks noGrp="1"/>
          </p:cNvSpPr>
          <p:nvPr>
            <p:custDataLst>
              <p:tags r:id="rId37"/>
            </p:custDataLst>
          </p:nvPr>
        </p:nvSpPr>
        <p:spPr bwMode="gray">
          <a:xfrm>
            <a:off x="2636838" y="34575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4D43F58-0DDB-4F26-A90C-68A2BDB4EA2E}" type="datetime'3''''''''''''''''''''''''''''''''.''''''''7'''">
              <a:rPr lang="ja-JP" altLang="en-US" sz="1000" smtClean="0">
                <a:effectLst/>
              </a:rPr>
              <a:pPr/>
              <a:t>3.7</a:t>
            </a:fld>
            <a:endParaRPr kumimoji="1" lang="ja-JP" altLang="en-US" sz="1000" dirty="0">
              <a:sym typeface="+mn-lt"/>
            </a:endParaRPr>
          </a:p>
        </p:txBody>
      </p:sp>
      <p:sp>
        <p:nvSpPr>
          <p:cNvPr id="82" name="テキスト プレースホルダ 9">
            <a:extLst>
              <a:ext uri="{FF2B5EF4-FFF2-40B4-BE49-F238E27FC236}">
                <a16:creationId xmlns:a16="http://schemas.microsoft.com/office/drawing/2014/main" id="{BBAEA441-E24A-AFD0-25E9-8CF7E5EE3ED0}"/>
              </a:ext>
            </a:extLst>
          </p:cNvPr>
          <p:cNvSpPr>
            <a:spLocks noGrp="1"/>
          </p:cNvSpPr>
          <p:nvPr>
            <p:custDataLst>
              <p:tags r:id="rId38"/>
            </p:custDataLst>
          </p:nvPr>
        </p:nvSpPr>
        <p:spPr bwMode="gray">
          <a:xfrm>
            <a:off x="2636838" y="3649663"/>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D91F0F4-BE90-4286-8177-C5CDA3F0F8FE}" type="datetime'''''6''''''''''''''''''''''''''''.''''''5'''''''''">
              <a:rPr lang="ja-JP" altLang="en-US" sz="1000" smtClean="0">
                <a:effectLst/>
              </a:rPr>
              <a:pPr/>
              <a:t>6.5</a:t>
            </a:fld>
            <a:endParaRPr kumimoji="1" lang="ja-JP" altLang="en-US" sz="1000" dirty="0">
              <a:sym typeface="+mn-lt"/>
            </a:endParaRPr>
          </a:p>
        </p:txBody>
      </p:sp>
      <p:sp>
        <p:nvSpPr>
          <p:cNvPr id="83" name="テキスト プレースホルダ 9">
            <a:extLst>
              <a:ext uri="{FF2B5EF4-FFF2-40B4-BE49-F238E27FC236}">
                <a16:creationId xmlns:a16="http://schemas.microsoft.com/office/drawing/2014/main" id="{1838DA2D-578E-74C4-2958-4FE19AB2D337}"/>
              </a:ext>
            </a:extLst>
          </p:cNvPr>
          <p:cNvSpPr>
            <a:spLocks noGrp="1"/>
          </p:cNvSpPr>
          <p:nvPr>
            <p:custDataLst>
              <p:tags r:id="rId39"/>
            </p:custDataLst>
          </p:nvPr>
        </p:nvSpPr>
        <p:spPr bwMode="auto">
          <a:xfrm>
            <a:off x="266541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E4CC613-0012-41D0-B025-BDC1D937754D}" type="datetime'''''''''''0''5'''''''''''''''''''''''''''''">
              <a:rPr lang="ja-JP" altLang="en-US" sz="1000" smtClean="0"/>
              <a:pPr/>
              <a:t>05</a:t>
            </a:fld>
            <a:endParaRPr kumimoji="1" lang="ja-JP" altLang="en-US" sz="1000" dirty="0">
              <a:sym typeface="+mn-lt"/>
            </a:endParaRPr>
          </a:p>
        </p:txBody>
      </p:sp>
      <p:sp>
        <p:nvSpPr>
          <p:cNvPr id="84" name="テキスト プレースホルダ 9">
            <a:extLst>
              <a:ext uri="{FF2B5EF4-FFF2-40B4-BE49-F238E27FC236}">
                <a16:creationId xmlns:a16="http://schemas.microsoft.com/office/drawing/2014/main" id="{31E28B40-6DF2-C401-F723-7CE6A5996752}"/>
              </a:ext>
            </a:extLst>
          </p:cNvPr>
          <p:cNvSpPr>
            <a:spLocks noGrp="1"/>
          </p:cNvSpPr>
          <p:nvPr>
            <p:custDataLst>
              <p:tags r:id="rId40"/>
            </p:custDataLst>
          </p:nvPr>
        </p:nvSpPr>
        <p:spPr bwMode="gray">
          <a:xfrm>
            <a:off x="2924175" y="34321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505AF56-7547-4027-B80E-282FD5F074E8}" type="datetime'''3''''''''''''''''''''''''''''''.''''''''''0'''">
              <a:rPr lang="ja-JP" altLang="en-US" sz="1000" smtClean="0">
                <a:effectLst/>
              </a:rPr>
              <a:pPr/>
              <a:t>3.0</a:t>
            </a:fld>
            <a:endParaRPr kumimoji="1" lang="ja-JP" altLang="en-US" sz="1000" dirty="0">
              <a:sym typeface="+mn-lt"/>
            </a:endParaRPr>
          </a:p>
        </p:txBody>
      </p:sp>
      <p:sp>
        <p:nvSpPr>
          <p:cNvPr id="86" name="テキスト プレースホルダ 9">
            <a:extLst>
              <a:ext uri="{FF2B5EF4-FFF2-40B4-BE49-F238E27FC236}">
                <a16:creationId xmlns:a16="http://schemas.microsoft.com/office/drawing/2014/main" id="{3ECE82B7-590F-A18A-0023-E4875498D1AB}"/>
              </a:ext>
            </a:extLst>
          </p:cNvPr>
          <p:cNvSpPr>
            <a:spLocks noGrp="1"/>
          </p:cNvSpPr>
          <p:nvPr>
            <p:custDataLst>
              <p:tags r:id="rId41"/>
            </p:custDataLst>
          </p:nvPr>
        </p:nvSpPr>
        <p:spPr bwMode="gray">
          <a:xfrm>
            <a:off x="2924175" y="3629025"/>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6E64BC1-A730-4F49-B78E-633D2512BE4F}" type="datetime'''''''''''7''''''''''''''''''''''''''''''.''''6'''''''''">
              <a:rPr lang="ja-JP" altLang="en-US" sz="1000" smtClean="0">
                <a:effectLst/>
              </a:rPr>
              <a:pPr/>
              <a:t>7.6</a:t>
            </a:fld>
            <a:endParaRPr kumimoji="1" lang="ja-JP" altLang="en-US" sz="1000" dirty="0">
              <a:sym typeface="+mn-lt"/>
            </a:endParaRPr>
          </a:p>
        </p:txBody>
      </p:sp>
      <p:sp>
        <p:nvSpPr>
          <p:cNvPr id="87" name="テキスト プレースホルダ 9">
            <a:extLst>
              <a:ext uri="{FF2B5EF4-FFF2-40B4-BE49-F238E27FC236}">
                <a16:creationId xmlns:a16="http://schemas.microsoft.com/office/drawing/2014/main" id="{DDD283D5-169C-AE1B-F39C-675B2E4292A8}"/>
              </a:ext>
            </a:extLst>
          </p:cNvPr>
          <p:cNvSpPr>
            <a:spLocks noGrp="1"/>
          </p:cNvSpPr>
          <p:nvPr>
            <p:custDataLst>
              <p:tags r:id="rId42"/>
            </p:custDataLst>
          </p:nvPr>
        </p:nvSpPr>
        <p:spPr bwMode="auto">
          <a:xfrm>
            <a:off x="295275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05832BB-453C-4559-84F6-F89E8E6B9EBA}" type="datetime'''''''''0''''''''''6'">
              <a:rPr lang="ja-JP" altLang="en-US" sz="1000" smtClean="0"/>
              <a:pPr/>
              <a:t>06</a:t>
            </a:fld>
            <a:endParaRPr kumimoji="1" lang="ja-JP" altLang="en-US" sz="1000" dirty="0">
              <a:sym typeface="+mn-lt"/>
            </a:endParaRPr>
          </a:p>
        </p:txBody>
      </p:sp>
      <p:sp>
        <p:nvSpPr>
          <p:cNvPr id="88" name="テキスト プレースホルダ 9">
            <a:extLst>
              <a:ext uri="{FF2B5EF4-FFF2-40B4-BE49-F238E27FC236}">
                <a16:creationId xmlns:a16="http://schemas.microsoft.com/office/drawing/2014/main" id="{E6FBC01F-6B01-4589-5CFF-94132C9CF357}"/>
              </a:ext>
            </a:extLst>
          </p:cNvPr>
          <p:cNvSpPr>
            <a:spLocks noGrp="1"/>
          </p:cNvSpPr>
          <p:nvPr>
            <p:custDataLst>
              <p:tags r:id="rId43"/>
            </p:custDataLst>
          </p:nvPr>
        </p:nvSpPr>
        <p:spPr bwMode="gray">
          <a:xfrm>
            <a:off x="3213100" y="33956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ECB6593-00FB-48B5-925A-36BB3BEBEB70}" type="datetime'''''''''''2''.''''''''''8'''''''''''''''''''''''''''''''">
              <a:rPr lang="ja-JP" altLang="en-US" sz="1000" smtClean="0">
                <a:effectLst/>
              </a:rPr>
              <a:pPr/>
              <a:t>2.8</a:t>
            </a:fld>
            <a:endParaRPr kumimoji="1" lang="ja-JP" altLang="en-US" sz="1000" dirty="0">
              <a:sym typeface="+mn-lt"/>
            </a:endParaRPr>
          </a:p>
        </p:txBody>
      </p:sp>
      <p:sp>
        <p:nvSpPr>
          <p:cNvPr id="89" name="テキスト プレースホルダ 9">
            <a:extLst>
              <a:ext uri="{FF2B5EF4-FFF2-40B4-BE49-F238E27FC236}">
                <a16:creationId xmlns:a16="http://schemas.microsoft.com/office/drawing/2014/main" id="{42C6F235-814F-215B-BEC0-AA95D4270592}"/>
              </a:ext>
            </a:extLst>
          </p:cNvPr>
          <p:cNvSpPr>
            <a:spLocks noGrp="1"/>
          </p:cNvSpPr>
          <p:nvPr>
            <p:custDataLst>
              <p:tags r:id="rId44"/>
            </p:custDataLst>
          </p:nvPr>
        </p:nvSpPr>
        <p:spPr bwMode="gray">
          <a:xfrm>
            <a:off x="3213100" y="3609975"/>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D4273D0-BC38-4F08-A8AE-7E4C4ECACAA1}" type="datetime'''''''''''''''''''''8''''''''''''''''''''''''''''.''''''''7'''">
              <a:rPr lang="ja-JP" altLang="en-US" sz="1000" smtClean="0">
                <a:effectLst/>
              </a:rPr>
              <a:pPr/>
              <a:t>8.7</a:t>
            </a:fld>
            <a:endParaRPr kumimoji="1" lang="ja-JP" altLang="en-US" sz="1000" dirty="0">
              <a:sym typeface="+mn-lt"/>
            </a:endParaRPr>
          </a:p>
        </p:txBody>
      </p:sp>
      <p:sp>
        <p:nvSpPr>
          <p:cNvPr id="90" name="テキスト プレースホルダ 9">
            <a:extLst>
              <a:ext uri="{FF2B5EF4-FFF2-40B4-BE49-F238E27FC236}">
                <a16:creationId xmlns:a16="http://schemas.microsoft.com/office/drawing/2014/main" id="{6D584905-14B5-7FCB-97A8-0F539543C581}"/>
              </a:ext>
            </a:extLst>
          </p:cNvPr>
          <p:cNvSpPr>
            <a:spLocks noGrp="1"/>
          </p:cNvSpPr>
          <p:nvPr>
            <p:custDataLst>
              <p:tags r:id="rId45"/>
            </p:custDataLst>
          </p:nvPr>
        </p:nvSpPr>
        <p:spPr bwMode="auto">
          <a:xfrm>
            <a:off x="3241675"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4ADC0C3-1CE2-4799-B8C0-51CDBA943796}" type="datetime'''''0''''''''''''''''''''''''7'''''''">
              <a:rPr lang="ja-JP" altLang="en-US" sz="1000" smtClean="0"/>
              <a:pPr/>
              <a:t>07</a:t>
            </a:fld>
            <a:endParaRPr kumimoji="1" lang="ja-JP" altLang="en-US" sz="1000" dirty="0">
              <a:sym typeface="+mn-lt"/>
            </a:endParaRPr>
          </a:p>
        </p:txBody>
      </p:sp>
      <p:sp>
        <p:nvSpPr>
          <p:cNvPr id="91" name="テキスト プレースホルダ 9">
            <a:extLst>
              <a:ext uri="{FF2B5EF4-FFF2-40B4-BE49-F238E27FC236}">
                <a16:creationId xmlns:a16="http://schemas.microsoft.com/office/drawing/2014/main" id="{8ED2A392-3DC9-D084-63BA-0DA2DAD3E42D}"/>
              </a:ext>
            </a:extLst>
          </p:cNvPr>
          <p:cNvSpPr>
            <a:spLocks noGrp="1"/>
          </p:cNvSpPr>
          <p:nvPr>
            <p:custDataLst>
              <p:tags r:id="rId46"/>
            </p:custDataLst>
          </p:nvPr>
        </p:nvSpPr>
        <p:spPr bwMode="gray">
          <a:xfrm>
            <a:off x="3502025" y="33575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828FBBC-71FE-488E-8D2C-731BEC3D708C}" type="datetime'3''''''''''.''''''1'''''''''''''''''''''''''''''''">
              <a:rPr lang="ja-JP" altLang="en-US" sz="1000" smtClean="0">
                <a:effectLst/>
              </a:rPr>
              <a:pPr/>
              <a:t>3.1</a:t>
            </a:fld>
            <a:endParaRPr kumimoji="1" lang="ja-JP" altLang="en-US" sz="1000" dirty="0">
              <a:sym typeface="+mn-lt"/>
            </a:endParaRPr>
          </a:p>
        </p:txBody>
      </p:sp>
      <p:sp>
        <p:nvSpPr>
          <p:cNvPr id="92" name="テキスト プレースホルダ 9">
            <a:extLst>
              <a:ext uri="{FF2B5EF4-FFF2-40B4-BE49-F238E27FC236}">
                <a16:creationId xmlns:a16="http://schemas.microsoft.com/office/drawing/2014/main" id="{D585BDE2-9463-DD7E-9A0A-48F9C7C72BA2}"/>
              </a:ext>
            </a:extLst>
          </p:cNvPr>
          <p:cNvSpPr>
            <a:spLocks noGrp="1"/>
          </p:cNvSpPr>
          <p:nvPr>
            <p:custDataLst>
              <p:tags r:id="rId47"/>
            </p:custDataLst>
          </p:nvPr>
        </p:nvSpPr>
        <p:spPr bwMode="gray">
          <a:xfrm>
            <a:off x="3502025" y="3594100"/>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3C1CAB5-8B5E-41C9-BB7E-968991F91D1C}" type="datetime'9''''''''''''''''''''.''5'''''''''''''''''''''">
              <a:rPr lang="ja-JP" altLang="en-US" sz="1000" smtClean="0">
                <a:effectLst/>
              </a:rPr>
              <a:pPr/>
              <a:t>9.5</a:t>
            </a:fld>
            <a:endParaRPr kumimoji="1" lang="ja-JP" altLang="en-US" sz="1000" dirty="0">
              <a:sym typeface="+mn-lt"/>
            </a:endParaRPr>
          </a:p>
        </p:txBody>
      </p:sp>
      <p:sp>
        <p:nvSpPr>
          <p:cNvPr id="93" name="テキスト プレースホルダ 9">
            <a:extLst>
              <a:ext uri="{FF2B5EF4-FFF2-40B4-BE49-F238E27FC236}">
                <a16:creationId xmlns:a16="http://schemas.microsoft.com/office/drawing/2014/main" id="{FB43C9A0-28FD-C1DC-6EB7-98D4CE31C363}"/>
              </a:ext>
            </a:extLst>
          </p:cNvPr>
          <p:cNvSpPr>
            <a:spLocks noGrp="1"/>
          </p:cNvSpPr>
          <p:nvPr>
            <p:custDataLst>
              <p:tags r:id="rId48"/>
            </p:custDataLst>
          </p:nvPr>
        </p:nvSpPr>
        <p:spPr bwMode="auto">
          <a:xfrm>
            <a:off x="353060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631C5C8-25F3-44AC-893E-08F4CC8770DF}" type="datetime'''''''''''''''''''''''''''''''''''''''''0''8'''">
              <a:rPr lang="ja-JP" altLang="en-US" sz="1000" smtClean="0"/>
              <a:pPr/>
              <a:t>08</a:t>
            </a:fld>
            <a:endParaRPr kumimoji="1" lang="ja-JP" altLang="en-US" sz="1000" dirty="0">
              <a:sym typeface="+mn-lt"/>
            </a:endParaRPr>
          </a:p>
        </p:txBody>
      </p:sp>
      <p:sp>
        <p:nvSpPr>
          <p:cNvPr id="94" name="テキスト プレースホルダ 9">
            <a:extLst>
              <a:ext uri="{FF2B5EF4-FFF2-40B4-BE49-F238E27FC236}">
                <a16:creationId xmlns:a16="http://schemas.microsoft.com/office/drawing/2014/main" id="{ACD7EABB-DC08-EE11-F293-D86CCD3E1032}"/>
              </a:ext>
            </a:extLst>
          </p:cNvPr>
          <p:cNvSpPr>
            <a:spLocks noGrp="1"/>
          </p:cNvSpPr>
          <p:nvPr>
            <p:custDataLst>
              <p:tags r:id="rId49"/>
            </p:custDataLst>
          </p:nvPr>
        </p:nvSpPr>
        <p:spPr bwMode="gray">
          <a:xfrm>
            <a:off x="3790950" y="3346450"/>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470186E-4274-4305-9A85-B8EB1F87314B}" type="datetime'''''''''''''''''''''''3''''''''''''.''''''''''''''''5'''''">
              <a:rPr lang="ja-JP" altLang="en-US" sz="1000" smtClean="0">
                <a:effectLst/>
              </a:rPr>
              <a:pPr/>
              <a:t>3.5</a:t>
            </a:fld>
            <a:endParaRPr kumimoji="1" lang="ja-JP" altLang="en-US" sz="1000" dirty="0">
              <a:sym typeface="+mn-lt"/>
            </a:endParaRPr>
          </a:p>
        </p:txBody>
      </p:sp>
      <p:sp>
        <p:nvSpPr>
          <p:cNvPr id="96" name="テキスト プレースホルダ 9">
            <a:extLst>
              <a:ext uri="{FF2B5EF4-FFF2-40B4-BE49-F238E27FC236}">
                <a16:creationId xmlns:a16="http://schemas.microsoft.com/office/drawing/2014/main" id="{3276DE9B-8C43-0172-407C-07A7AEC64FE3}"/>
              </a:ext>
            </a:extLst>
          </p:cNvPr>
          <p:cNvSpPr>
            <a:spLocks noGrp="1"/>
          </p:cNvSpPr>
          <p:nvPr>
            <p:custDataLst>
              <p:tags r:id="rId50"/>
            </p:custDataLst>
          </p:nvPr>
        </p:nvSpPr>
        <p:spPr bwMode="gray">
          <a:xfrm>
            <a:off x="3790950" y="3592513"/>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7B06596-3CB7-4ED2-A105-CF90E0741175}" type="datetime'''''''''9''''''.''''''''''''''''6'''''''''''">
              <a:rPr lang="ja-JP" altLang="en-US" sz="1000" smtClean="0">
                <a:effectLst/>
              </a:rPr>
              <a:pPr/>
              <a:t>9.6</a:t>
            </a:fld>
            <a:endParaRPr kumimoji="1" lang="ja-JP" altLang="en-US" sz="1000" dirty="0">
              <a:sym typeface="+mn-lt"/>
            </a:endParaRPr>
          </a:p>
        </p:txBody>
      </p:sp>
      <p:sp>
        <p:nvSpPr>
          <p:cNvPr id="97" name="テキスト プレースホルダ 9">
            <a:extLst>
              <a:ext uri="{FF2B5EF4-FFF2-40B4-BE49-F238E27FC236}">
                <a16:creationId xmlns:a16="http://schemas.microsoft.com/office/drawing/2014/main" id="{EC666EC4-ACEA-3875-B6C9-8FFE163D4B87}"/>
              </a:ext>
            </a:extLst>
          </p:cNvPr>
          <p:cNvSpPr>
            <a:spLocks noGrp="1"/>
          </p:cNvSpPr>
          <p:nvPr>
            <p:custDataLst>
              <p:tags r:id="rId51"/>
            </p:custDataLst>
          </p:nvPr>
        </p:nvSpPr>
        <p:spPr bwMode="auto">
          <a:xfrm>
            <a:off x="3819525"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B979240-EFDA-4658-B2B2-389FE06013BF}" type="datetime'''''''''''''''''''''''''''''''''''''''''''''0''''''''9'">
              <a:rPr lang="ja-JP" altLang="en-US" sz="1000" smtClean="0"/>
              <a:pPr/>
              <a:t>09</a:t>
            </a:fld>
            <a:endParaRPr kumimoji="1" lang="ja-JP" altLang="en-US" sz="1000" dirty="0">
              <a:sym typeface="+mn-lt"/>
            </a:endParaRPr>
          </a:p>
        </p:txBody>
      </p:sp>
      <p:sp>
        <p:nvSpPr>
          <p:cNvPr id="98" name="テキスト プレースホルダ 9">
            <a:extLst>
              <a:ext uri="{FF2B5EF4-FFF2-40B4-BE49-F238E27FC236}">
                <a16:creationId xmlns:a16="http://schemas.microsoft.com/office/drawing/2014/main" id="{194FFC1E-0210-280F-89AE-23784E5533DD}"/>
              </a:ext>
            </a:extLst>
          </p:cNvPr>
          <p:cNvSpPr>
            <a:spLocks noGrp="1"/>
          </p:cNvSpPr>
          <p:nvPr>
            <p:custDataLst>
              <p:tags r:id="rId52"/>
            </p:custDataLst>
          </p:nvPr>
        </p:nvSpPr>
        <p:spPr bwMode="gray">
          <a:xfrm>
            <a:off x="4078288" y="3341688"/>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81A7938-FDCC-4F58-B588-3B2C888D8ACE}" type="datetime'''''''''''3''''''''''''''''.''''''''''4'''''''''''''">
              <a:rPr lang="ja-JP" altLang="en-US" sz="1000" smtClean="0">
                <a:effectLst/>
              </a:rPr>
              <a:pPr/>
              <a:t>3.4</a:t>
            </a:fld>
            <a:endParaRPr kumimoji="1" lang="ja-JP" altLang="en-US" sz="1000" dirty="0">
              <a:sym typeface="+mn-lt"/>
            </a:endParaRPr>
          </a:p>
        </p:txBody>
      </p:sp>
      <p:sp>
        <p:nvSpPr>
          <p:cNvPr id="99" name="テキスト プレースホルダ 9">
            <a:extLst>
              <a:ext uri="{FF2B5EF4-FFF2-40B4-BE49-F238E27FC236}">
                <a16:creationId xmlns:a16="http://schemas.microsoft.com/office/drawing/2014/main" id="{207B7FF4-972E-F5F2-7BFB-BDF2BE895342}"/>
              </a:ext>
            </a:extLst>
          </p:cNvPr>
          <p:cNvSpPr>
            <a:spLocks noGrp="1"/>
          </p:cNvSpPr>
          <p:nvPr>
            <p:custDataLst>
              <p:tags r:id="rId53"/>
            </p:custDataLst>
          </p:nvPr>
        </p:nvSpPr>
        <p:spPr bwMode="gray">
          <a:xfrm>
            <a:off x="4078288" y="3589338"/>
            <a:ext cx="20955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96A7808-D1D3-4C7F-8C5A-A95875C58A0C}" type="datetime'''''''''''''''''''9.''''''''''''7'">
              <a:rPr lang="ja-JP" altLang="en-US" sz="1000" smtClean="0">
                <a:effectLst/>
              </a:rPr>
              <a:pPr/>
              <a:t>9.7</a:t>
            </a:fld>
            <a:endParaRPr kumimoji="1" lang="ja-JP" altLang="en-US" sz="1000" dirty="0">
              <a:sym typeface="+mn-lt"/>
            </a:endParaRPr>
          </a:p>
        </p:txBody>
      </p:sp>
      <p:sp>
        <p:nvSpPr>
          <p:cNvPr id="100" name="テキスト プレースホルダ 9">
            <a:extLst>
              <a:ext uri="{FF2B5EF4-FFF2-40B4-BE49-F238E27FC236}">
                <a16:creationId xmlns:a16="http://schemas.microsoft.com/office/drawing/2014/main" id="{8781E822-B60B-7B6A-ACDD-AC01CC6E4C61}"/>
              </a:ext>
            </a:extLst>
          </p:cNvPr>
          <p:cNvSpPr>
            <a:spLocks noGrp="1"/>
          </p:cNvSpPr>
          <p:nvPr>
            <p:custDataLst>
              <p:tags r:id="rId54"/>
            </p:custDataLst>
          </p:nvPr>
        </p:nvSpPr>
        <p:spPr bwMode="auto">
          <a:xfrm>
            <a:off x="410686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C2E0BB6-4C18-4A33-AED2-384826A33D9F}" type="datetime'''''''''1''''''0'''''''''''''''''''''''''''''''''">
              <a:rPr lang="ja-JP" altLang="en-US" sz="1000" smtClean="0"/>
              <a:pPr/>
              <a:t>10</a:t>
            </a:fld>
            <a:endParaRPr kumimoji="1" lang="ja-JP" altLang="en-US" sz="1000" dirty="0">
              <a:sym typeface="+mn-lt"/>
            </a:endParaRPr>
          </a:p>
        </p:txBody>
      </p:sp>
      <p:sp>
        <p:nvSpPr>
          <p:cNvPr id="101" name="テキスト プレースホルダ 9">
            <a:extLst>
              <a:ext uri="{FF2B5EF4-FFF2-40B4-BE49-F238E27FC236}">
                <a16:creationId xmlns:a16="http://schemas.microsoft.com/office/drawing/2014/main" id="{49F6FBAD-0936-BB93-1F83-6F01845484D5}"/>
              </a:ext>
            </a:extLst>
          </p:cNvPr>
          <p:cNvSpPr>
            <a:spLocks noGrp="1"/>
          </p:cNvSpPr>
          <p:nvPr>
            <p:custDataLst>
              <p:tags r:id="rId55"/>
            </p:custDataLst>
          </p:nvPr>
        </p:nvSpPr>
        <p:spPr bwMode="gray">
          <a:xfrm>
            <a:off x="4367213" y="3309938"/>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1C80C16-72CA-41F3-BC81-F523AF8F55B8}" type="datetime'''''''''''''''''''''3''''.3'''''''''''''''''''''''''''''''''">
              <a:rPr lang="ja-JP" altLang="en-US" sz="1000" smtClean="0">
                <a:effectLst/>
              </a:rPr>
              <a:pPr/>
              <a:t>3.3</a:t>
            </a:fld>
            <a:endParaRPr kumimoji="1" lang="ja-JP" altLang="en-US" sz="1000" dirty="0">
              <a:sym typeface="+mn-lt"/>
            </a:endParaRPr>
          </a:p>
        </p:txBody>
      </p:sp>
      <p:sp>
        <p:nvSpPr>
          <p:cNvPr id="102" name="テキスト プレースホルダ 9">
            <a:extLst>
              <a:ext uri="{FF2B5EF4-FFF2-40B4-BE49-F238E27FC236}">
                <a16:creationId xmlns:a16="http://schemas.microsoft.com/office/drawing/2014/main" id="{EE7AFD86-6280-2545-DF8C-AEA62BDB4801}"/>
              </a:ext>
            </a:extLst>
          </p:cNvPr>
          <p:cNvSpPr>
            <a:spLocks noGrp="1"/>
          </p:cNvSpPr>
          <p:nvPr>
            <p:custDataLst>
              <p:tags r:id="rId56"/>
            </p:custDataLst>
          </p:nvPr>
        </p:nvSpPr>
        <p:spPr bwMode="gray">
          <a:xfrm>
            <a:off x="4332288" y="357187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AE085B8-07D7-4939-B4D6-445A067D81CC}" type="datetime'''''1''''''''''''''''0''.''''''''''''7'''''''''''''''">
              <a:rPr lang="ja-JP" altLang="en-US" sz="1000" smtClean="0">
                <a:effectLst/>
              </a:rPr>
              <a:pPr/>
              <a:t>10.7</a:t>
            </a:fld>
            <a:endParaRPr kumimoji="1" lang="ja-JP" altLang="en-US" sz="1000" dirty="0">
              <a:sym typeface="+mn-lt"/>
            </a:endParaRPr>
          </a:p>
        </p:txBody>
      </p:sp>
      <p:sp>
        <p:nvSpPr>
          <p:cNvPr id="103" name="テキスト プレースホルダ 9">
            <a:extLst>
              <a:ext uri="{FF2B5EF4-FFF2-40B4-BE49-F238E27FC236}">
                <a16:creationId xmlns:a16="http://schemas.microsoft.com/office/drawing/2014/main" id="{4715D13E-ECD7-8B84-C956-2BE0809E2553}"/>
              </a:ext>
            </a:extLst>
          </p:cNvPr>
          <p:cNvSpPr>
            <a:spLocks noGrp="1"/>
          </p:cNvSpPr>
          <p:nvPr>
            <p:custDataLst>
              <p:tags r:id="rId57"/>
            </p:custDataLst>
          </p:nvPr>
        </p:nvSpPr>
        <p:spPr bwMode="auto">
          <a:xfrm>
            <a:off x="439578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6A3D738-41AF-4450-B6F5-EA8FF4714838}" type="datetime'''''''1''''''''''''''''''''''''''''''''''''''''''1'''''''''">
              <a:rPr lang="ja-JP" altLang="en-US" sz="1000" smtClean="0"/>
              <a:pPr/>
              <a:t>11</a:t>
            </a:fld>
            <a:endParaRPr kumimoji="1" lang="ja-JP" altLang="en-US" sz="1000" dirty="0">
              <a:sym typeface="+mn-lt"/>
            </a:endParaRPr>
          </a:p>
        </p:txBody>
      </p:sp>
      <p:sp>
        <p:nvSpPr>
          <p:cNvPr id="104" name="テキスト プレースホルダ 9">
            <a:extLst>
              <a:ext uri="{FF2B5EF4-FFF2-40B4-BE49-F238E27FC236}">
                <a16:creationId xmlns:a16="http://schemas.microsoft.com/office/drawing/2014/main" id="{C1ED5427-D4AC-ECD6-31E8-E906BFF3F781}"/>
              </a:ext>
            </a:extLst>
          </p:cNvPr>
          <p:cNvSpPr>
            <a:spLocks noGrp="1"/>
          </p:cNvSpPr>
          <p:nvPr>
            <p:custDataLst>
              <p:tags r:id="rId58"/>
            </p:custDataLst>
          </p:nvPr>
        </p:nvSpPr>
        <p:spPr bwMode="gray">
          <a:xfrm>
            <a:off x="4656138" y="3282950"/>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0455110-803C-4B91-BBCE-31D2E4C68EE1}" type="datetime'''''''3''''.''''''''''''''''5'''''''''''''''''''''">
              <a:rPr lang="ja-JP" altLang="en-US" sz="1000" smtClean="0">
                <a:effectLst/>
              </a:rPr>
              <a:pPr/>
              <a:t>3.5</a:t>
            </a:fld>
            <a:endParaRPr kumimoji="1" lang="ja-JP" altLang="en-US" sz="1000" dirty="0">
              <a:sym typeface="+mn-lt"/>
            </a:endParaRPr>
          </a:p>
        </p:txBody>
      </p:sp>
      <p:sp>
        <p:nvSpPr>
          <p:cNvPr id="105" name="テキスト プレースホルダ 9">
            <a:extLst>
              <a:ext uri="{FF2B5EF4-FFF2-40B4-BE49-F238E27FC236}">
                <a16:creationId xmlns:a16="http://schemas.microsoft.com/office/drawing/2014/main" id="{831FF48B-5DF6-061D-7440-EC7DF10BC83C}"/>
              </a:ext>
            </a:extLst>
          </p:cNvPr>
          <p:cNvSpPr>
            <a:spLocks noGrp="1"/>
          </p:cNvSpPr>
          <p:nvPr>
            <p:custDataLst>
              <p:tags r:id="rId59"/>
            </p:custDataLst>
          </p:nvPr>
        </p:nvSpPr>
        <p:spPr bwMode="gray">
          <a:xfrm>
            <a:off x="4621213" y="356076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5562922-142E-4C1A-93CC-6A135F8C2FC8}" type="datetime'''''''''''''''''1''''1.3'''''''''''''''''''''''''">
              <a:rPr lang="ja-JP" altLang="en-US" sz="1000" smtClean="0">
                <a:effectLst/>
              </a:rPr>
              <a:pPr/>
              <a:t>11.3</a:t>
            </a:fld>
            <a:endParaRPr kumimoji="1" lang="ja-JP" altLang="en-US" sz="1000" dirty="0">
              <a:sym typeface="+mn-lt"/>
            </a:endParaRPr>
          </a:p>
        </p:txBody>
      </p:sp>
      <p:sp>
        <p:nvSpPr>
          <p:cNvPr id="106" name="テキスト プレースホルダ 9">
            <a:extLst>
              <a:ext uri="{FF2B5EF4-FFF2-40B4-BE49-F238E27FC236}">
                <a16:creationId xmlns:a16="http://schemas.microsoft.com/office/drawing/2014/main" id="{2CDBB645-4900-4511-6D33-A10599978897}"/>
              </a:ext>
            </a:extLst>
          </p:cNvPr>
          <p:cNvSpPr>
            <a:spLocks noGrp="1"/>
          </p:cNvSpPr>
          <p:nvPr>
            <p:custDataLst>
              <p:tags r:id="rId60"/>
            </p:custDataLst>
          </p:nvPr>
        </p:nvSpPr>
        <p:spPr bwMode="auto">
          <a:xfrm>
            <a:off x="468471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74B2326-9DC3-4C36-AE03-F31774A00906}" type="datetime'''''''''''''''''1''''''''''''''''''2'''''''''''''''''">
              <a:rPr lang="ja-JP" altLang="en-US" sz="1000" smtClean="0"/>
              <a:pPr/>
              <a:t>12</a:t>
            </a:fld>
            <a:endParaRPr kumimoji="1" lang="ja-JP" altLang="en-US" sz="1000" dirty="0">
              <a:sym typeface="+mn-lt"/>
            </a:endParaRPr>
          </a:p>
        </p:txBody>
      </p:sp>
      <p:sp>
        <p:nvSpPr>
          <p:cNvPr id="107" name="テキスト プレースホルダ 9">
            <a:extLst>
              <a:ext uri="{FF2B5EF4-FFF2-40B4-BE49-F238E27FC236}">
                <a16:creationId xmlns:a16="http://schemas.microsoft.com/office/drawing/2014/main" id="{357EAADE-6E50-3B36-080B-02D031B738BA}"/>
              </a:ext>
            </a:extLst>
          </p:cNvPr>
          <p:cNvSpPr>
            <a:spLocks noGrp="1"/>
          </p:cNvSpPr>
          <p:nvPr>
            <p:custDataLst>
              <p:tags r:id="rId61"/>
            </p:custDataLst>
          </p:nvPr>
        </p:nvSpPr>
        <p:spPr bwMode="gray">
          <a:xfrm>
            <a:off x="4945063" y="32813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242A4F4-04F9-460A-A510-5073323ECD10}" type="datetime'''''''''''''''''''''''''3''''.5'''''''''''''''''">
              <a:rPr lang="ja-JP" altLang="en-US" sz="1000" smtClean="0">
                <a:effectLst/>
              </a:rPr>
              <a:pPr/>
              <a:t>3.5</a:t>
            </a:fld>
            <a:endParaRPr kumimoji="1" lang="ja-JP" altLang="en-US" sz="1000" dirty="0">
              <a:sym typeface="+mn-lt"/>
            </a:endParaRPr>
          </a:p>
        </p:txBody>
      </p:sp>
      <p:sp>
        <p:nvSpPr>
          <p:cNvPr id="108" name="テキスト プレースホルダ 9">
            <a:extLst>
              <a:ext uri="{FF2B5EF4-FFF2-40B4-BE49-F238E27FC236}">
                <a16:creationId xmlns:a16="http://schemas.microsoft.com/office/drawing/2014/main" id="{CB78454F-5E5E-72ED-534E-E741623ADE63}"/>
              </a:ext>
            </a:extLst>
          </p:cNvPr>
          <p:cNvSpPr>
            <a:spLocks noGrp="1"/>
          </p:cNvSpPr>
          <p:nvPr>
            <p:custDataLst>
              <p:tags r:id="rId62"/>
            </p:custDataLst>
          </p:nvPr>
        </p:nvSpPr>
        <p:spPr bwMode="gray">
          <a:xfrm>
            <a:off x="4910138" y="355917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027C3D9-64BF-46EA-8D35-B7CBDAD53A3F}" type="datetime'''''1''''1.''''''''3'''''''''''''''''''''''''''''">
              <a:rPr lang="ja-JP" altLang="en-US" sz="1000" smtClean="0">
                <a:effectLst/>
              </a:rPr>
              <a:pPr/>
              <a:t>11.3</a:t>
            </a:fld>
            <a:endParaRPr kumimoji="1" lang="ja-JP" altLang="en-US" sz="1000" dirty="0">
              <a:sym typeface="+mn-lt"/>
            </a:endParaRPr>
          </a:p>
        </p:txBody>
      </p:sp>
      <p:sp>
        <p:nvSpPr>
          <p:cNvPr id="109" name="テキスト プレースホルダ 9">
            <a:extLst>
              <a:ext uri="{FF2B5EF4-FFF2-40B4-BE49-F238E27FC236}">
                <a16:creationId xmlns:a16="http://schemas.microsoft.com/office/drawing/2014/main" id="{79C9D9DA-2ADC-D492-0AE4-7887EEAC7D93}"/>
              </a:ext>
            </a:extLst>
          </p:cNvPr>
          <p:cNvSpPr>
            <a:spLocks noGrp="1"/>
          </p:cNvSpPr>
          <p:nvPr>
            <p:custDataLst>
              <p:tags r:id="rId63"/>
            </p:custDataLst>
          </p:nvPr>
        </p:nvSpPr>
        <p:spPr bwMode="auto">
          <a:xfrm>
            <a:off x="497363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7C0C12F-A05A-497B-A145-625A19804567}" type="datetime'''''''''''1''''''''''3'''''''''''''''''''''''''''''''''''">
              <a:rPr lang="ja-JP" altLang="en-US" sz="1000" smtClean="0"/>
              <a:pPr/>
              <a:t>13</a:t>
            </a:fld>
            <a:endParaRPr kumimoji="1" lang="ja-JP" altLang="en-US" sz="1000" dirty="0">
              <a:sym typeface="+mn-lt"/>
            </a:endParaRPr>
          </a:p>
        </p:txBody>
      </p:sp>
      <p:sp>
        <p:nvSpPr>
          <p:cNvPr id="110" name="テキスト プレースホルダ 9">
            <a:extLst>
              <a:ext uri="{FF2B5EF4-FFF2-40B4-BE49-F238E27FC236}">
                <a16:creationId xmlns:a16="http://schemas.microsoft.com/office/drawing/2014/main" id="{BD7D8D54-021F-332E-F6CF-CDE481039244}"/>
              </a:ext>
            </a:extLst>
          </p:cNvPr>
          <p:cNvSpPr>
            <a:spLocks noGrp="1"/>
          </p:cNvSpPr>
          <p:nvPr>
            <p:custDataLst>
              <p:tags r:id="rId64"/>
            </p:custDataLst>
          </p:nvPr>
        </p:nvSpPr>
        <p:spPr bwMode="gray">
          <a:xfrm>
            <a:off x="5232400" y="32432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A70CD6B-F235-413E-96A3-2B3EB0A79871}" type="datetime'''3''''''''''''''''''''''''''''''''''''''.''''''''''9'">
              <a:rPr lang="ja-JP" altLang="en-US" sz="1000" smtClean="0">
                <a:effectLst/>
              </a:rPr>
              <a:pPr/>
              <a:t>3.9</a:t>
            </a:fld>
            <a:endParaRPr kumimoji="1" lang="ja-JP" altLang="en-US" sz="1000" dirty="0">
              <a:sym typeface="+mn-lt"/>
            </a:endParaRPr>
          </a:p>
        </p:txBody>
      </p:sp>
      <p:sp>
        <p:nvSpPr>
          <p:cNvPr id="111" name="テキスト プレースホルダ 9">
            <a:extLst>
              <a:ext uri="{FF2B5EF4-FFF2-40B4-BE49-F238E27FC236}">
                <a16:creationId xmlns:a16="http://schemas.microsoft.com/office/drawing/2014/main" id="{1E0573CC-CBC9-1BFE-CFF7-80322888EDC8}"/>
              </a:ext>
            </a:extLst>
          </p:cNvPr>
          <p:cNvSpPr>
            <a:spLocks noGrp="1"/>
          </p:cNvSpPr>
          <p:nvPr>
            <p:custDataLst>
              <p:tags r:id="rId65"/>
            </p:custDataLst>
          </p:nvPr>
        </p:nvSpPr>
        <p:spPr bwMode="gray">
          <a:xfrm>
            <a:off x="5197475" y="354330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7EA601B-B893-4107-A6EA-CC2979551E2B}" type="datetime'''''''''''''''''1''''''2.''''''2'''''''''''''">
              <a:rPr lang="ja-JP" altLang="en-US" sz="1000" smtClean="0">
                <a:effectLst/>
              </a:rPr>
              <a:pPr/>
              <a:t>12.2</a:t>
            </a:fld>
            <a:endParaRPr kumimoji="1" lang="ja-JP" altLang="en-US" sz="1000" dirty="0">
              <a:sym typeface="+mn-lt"/>
            </a:endParaRPr>
          </a:p>
        </p:txBody>
      </p:sp>
      <p:sp>
        <p:nvSpPr>
          <p:cNvPr id="112" name="テキスト プレースホルダ 9">
            <a:extLst>
              <a:ext uri="{FF2B5EF4-FFF2-40B4-BE49-F238E27FC236}">
                <a16:creationId xmlns:a16="http://schemas.microsoft.com/office/drawing/2014/main" id="{BFDFB76F-F40F-8671-66E1-B0278AEFC09A}"/>
              </a:ext>
            </a:extLst>
          </p:cNvPr>
          <p:cNvSpPr>
            <a:spLocks noGrp="1"/>
          </p:cNvSpPr>
          <p:nvPr>
            <p:custDataLst>
              <p:tags r:id="rId66"/>
            </p:custDataLst>
          </p:nvPr>
        </p:nvSpPr>
        <p:spPr bwMode="auto">
          <a:xfrm>
            <a:off x="5260975"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45B5130-8085-4CE8-BED1-53752D02D52D}" type="datetime'''''''''''''''''''''''''''''''1''''4'''''''''''''''''''''''''">
              <a:rPr lang="ja-JP" altLang="en-US" sz="1000" smtClean="0"/>
              <a:pPr/>
              <a:t>14</a:t>
            </a:fld>
            <a:endParaRPr kumimoji="1" lang="ja-JP" altLang="en-US" sz="1000" dirty="0">
              <a:sym typeface="+mn-lt"/>
            </a:endParaRPr>
          </a:p>
        </p:txBody>
      </p:sp>
      <p:sp>
        <p:nvSpPr>
          <p:cNvPr id="113" name="テキスト プレースホルダ 9">
            <a:extLst>
              <a:ext uri="{FF2B5EF4-FFF2-40B4-BE49-F238E27FC236}">
                <a16:creationId xmlns:a16="http://schemas.microsoft.com/office/drawing/2014/main" id="{4D4219C8-D1FC-8FA6-7F72-3D4387A19A2F}"/>
              </a:ext>
            </a:extLst>
          </p:cNvPr>
          <p:cNvSpPr>
            <a:spLocks noGrp="1"/>
          </p:cNvSpPr>
          <p:nvPr>
            <p:custDataLst>
              <p:tags r:id="rId67"/>
            </p:custDataLst>
          </p:nvPr>
        </p:nvSpPr>
        <p:spPr bwMode="gray">
          <a:xfrm>
            <a:off x="5521325" y="32162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3CEC93C-3421-4A75-8B64-8928CCEFA941}" type="datetime'''''''''4.''''9'''''''''''">
              <a:rPr lang="ja-JP" altLang="en-US" sz="1000" smtClean="0">
                <a:effectLst/>
              </a:rPr>
              <a:pPr/>
              <a:t>4.9</a:t>
            </a:fld>
            <a:endParaRPr kumimoji="1" lang="ja-JP" altLang="en-US" sz="1000" dirty="0">
              <a:sym typeface="+mn-lt"/>
            </a:endParaRPr>
          </a:p>
        </p:txBody>
      </p:sp>
      <p:sp>
        <p:nvSpPr>
          <p:cNvPr id="114" name="テキスト プレースホルダ 9">
            <a:extLst>
              <a:ext uri="{FF2B5EF4-FFF2-40B4-BE49-F238E27FC236}">
                <a16:creationId xmlns:a16="http://schemas.microsoft.com/office/drawing/2014/main" id="{B0314550-D7FA-1C33-ED25-F2859216C127}"/>
              </a:ext>
            </a:extLst>
          </p:cNvPr>
          <p:cNvSpPr>
            <a:spLocks noGrp="1"/>
          </p:cNvSpPr>
          <p:nvPr>
            <p:custDataLst>
              <p:tags r:id="rId68"/>
            </p:custDataLst>
          </p:nvPr>
        </p:nvSpPr>
        <p:spPr bwMode="gray">
          <a:xfrm>
            <a:off x="5486400" y="354012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F61DF31-B000-471E-B3C2-0CF19982E828}" type="datetime'1''''''''''''''''''''''2''''''.''''''''''''''4'''''">
              <a:rPr lang="ja-JP" altLang="en-US" sz="1000" smtClean="0">
                <a:effectLst/>
              </a:rPr>
              <a:pPr/>
              <a:t>12.4</a:t>
            </a:fld>
            <a:endParaRPr kumimoji="1" lang="ja-JP" altLang="en-US" sz="1000" dirty="0">
              <a:sym typeface="+mn-lt"/>
            </a:endParaRPr>
          </a:p>
        </p:txBody>
      </p:sp>
      <p:sp>
        <p:nvSpPr>
          <p:cNvPr id="115" name="テキスト プレースホルダ 9">
            <a:extLst>
              <a:ext uri="{FF2B5EF4-FFF2-40B4-BE49-F238E27FC236}">
                <a16:creationId xmlns:a16="http://schemas.microsoft.com/office/drawing/2014/main" id="{161F0A5A-CC82-876C-8788-805E2B0F2AA9}"/>
              </a:ext>
            </a:extLst>
          </p:cNvPr>
          <p:cNvSpPr>
            <a:spLocks noGrp="1"/>
          </p:cNvSpPr>
          <p:nvPr>
            <p:custDataLst>
              <p:tags r:id="rId69"/>
            </p:custDataLst>
          </p:nvPr>
        </p:nvSpPr>
        <p:spPr bwMode="auto">
          <a:xfrm>
            <a:off x="554990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CE85291-C54C-4973-A606-401AA55BBF9E}" type="datetime'''1''''5'''''''''''''">
              <a:rPr lang="ja-JP" altLang="en-US" sz="1000" smtClean="0"/>
              <a:pPr/>
              <a:t>15</a:t>
            </a:fld>
            <a:endParaRPr kumimoji="1" lang="ja-JP" altLang="en-US" sz="1000" dirty="0">
              <a:sym typeface="+mn-lt"/>
            </a:endParaRPr>
          </a:p>
        </p:txBody>
      </p:sp>
      <p:sp>
        <p:nvSpPr>
          <p:cNvPr id="116" name="テキスト プレースホルダ 9">
            <a:extLst>
              <a:ext uri="{FF2B5EF4-FFF2-40B4-BE49-F238E27FC236}">
                <a16:creationId xmlns:a16="http://schemas.microsoft.com/office/drawing/2014/main" id="{5177E270-0D51-6A63-A3B3-233FB3FB36FD}"/>
              </a:ext>
            </a:extLst>
          </p:cNvPr>
          <p:cNvSpPr>
            <a:spLocks noGrp="1"/>
          </p:cNvSpPr>
          <p:nvPr>
            <p:custDataLst>
              <p:tags r:id="rId70"/>
            </p:custDataLst>
          </p:nvPr>
        </p:nvSpPr>
        <p:spPr bwMode="gray">
          <a:xfrm>
            <a:off x="5810250" y="31797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3224EC4-C513-4EC7-87DE-8984C70FE31D}" type="datetime'''''''''''''''5''''.''''''''''''''''1'''''''''''''''">
              <a:rPr lang="ja-JP" altLang="en-US" sz="1000" smtClean="0">
                <a:effectLst/>
              </a:rPr>
              <a:pPr/>
              <a:t>5.1</a:t>
            </a:fld>
            <a:endParaRPr kumimoji="1" lang="ja-JP" altLang="en-US" sz="1000" dirty="0">
              <a:sym typeface="+mn-lt"/>
            </a:endParaRPr>
          </a:p>
        </p:txBody>
      </p:sp>
      <p:sp>
        <p:nvSpPr>
          <p:cNvPr id="120" name="テキスト プレースホルダ 9">
            <a:extLst>
              <a:ext uri="{FF2B5EF4-FFF2-40B4-BE49-F238E27FC236}">
                <a16:creationId xmlns:a16="http://schemas.microsoft.com/office/drawing/2014/main" id="{28FD8112-1420-EE9D-5CD7-F74E7BA82124}"/>
              </a:ext>
            </a:extLst>
          </p:cNvPr>
          <p:cNvSpPr>
            <a:spLocks noGrp="1"/>
          </p:cNvSpPr>
          <p:nvPr>
            <p:custDataLst>
              <p:tags r:id="rId71"/>
            </p:custDataLst>
          </p:nvPr>
        </p:nvSpPr>
        <p:spPr bwMode="gray">
          <a:xfrm>
            <a:off x="5775325" y="352266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44A56B6-B6D1-433F-8779-0DA2D3515F7A}" type="datetime'''''''''''''1''''''3''''''''''''''''''''''.''''3'''''''''''''">
              <a:rPr lang="ja-JP" altLang="en-US" sz="1000" smtClean="0">
                <a:effectLst/>
              </a:rPr>
              <a:pPr/>
              <a:t>13.3</a:t>
            </a:fld>
            <a:endParaRPr kumimoji="1" lang="ja-JP" altLang="en-US" sz="1000" dirty="0">
              <a:sym typeface="+mn-lt"/>
            </a:endParaRPr>
          </a:p>
        </p:txBody>
      </p:sp>
      <p:sp>
        <p:nvSpPr>
          <p:cNvPr id="121" name="テキスト プレースホルダ 9">
            <a:extLst>
              <a:ext uri="{FF2B5EF4-FFF2-40B4-BE49-F238E27FC236}">
                <a16:creationId xmlns:a16="http://schemas.microsoft.com/office/drawing/2014/main" id="{2E264CEA-1E79-AB17-84B4-577742E1845C}"/>
              </a:ext>
            </a:extLst>
          </p:cNvPr>
          <p:cNvSpPr>
            <a:spLocks noGrp="1"/>
          </p:cNvSpPr>
          <p:nvPr>
            <p:custDataLst>
              <p:tags r:id="rId72"/>
            </p:custDataLst>
          </p:nvPr>
        </p:nvSpPr>
        <p:spPr bwMode="auto">
          <a:xfrm>
            <a:off x="5838825"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ECD15D0-BBC8-4F98-9083-FE2B11C5C53C}" type="datetime'''1''''''''6'''''''''''''''''''''''''''">
              <a:rPr lang="ja-JP" altLang="en-US" sz="1000" smtClean="0"/>
              <a:pPr/>
              <a:t>16</a:t>
            </a:fld>
            <a:endParaRPr kumimoji="1" lang="ja-JP" altLang="en-US" sz="1000" dirty="0">
              <a:sym typeface="+mn-lt"/>
            </a:endParaRPr>
          </a:p>
        </p:txBody>
      </p:sp>
      <p:sp>
        <p:nvSpPr>
          <p:cNvPr id="122" name="テキスト プレースホルダ 9">
            <a:extLst>
              <a:ext uri="{FF2B5EF4-FFF2-40B4-BE49-F238E27FC236}">
                <a16:creationId xmlns:a16="http://schemas.microsoft.com/office/drawing/2014/main" id="{29B32A5D-7DE5-18C7-F5CE-C72FB08E0A01}"/>
              </a:ext>
            </a:extLst>
          </p:cNvPr>
          <p:cNvSpPr>
            <a:spLocks noGrp="1"/>
          </p:cNvSpPr>
          <p:nvPr>
            <p:custDataLst>
              <p:tags r:id="rId73"/>
            </p:custDataLst>
          </p:nvPr>
        </p:nvSpPr>
        <p:spPr bwMode="gray">
          <a:xfrm>
            <a:off x="6099174" y="3170238"/>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61EAC3D-3052-4D37-B865-8028083DDDDB}" type="datetime'''''''5.''''''''''''''''''''''2'''''''''''''''''''''">
              <a:rPr lang="ja-JP" altLang="en-US" sz="1000" smtClean="0">
                <a:effectLst/>
              </a:rPr>
              <a:pPr/>
              <a:t>5.2</a:t>
            </a:fld>
            <a:endParaRPr kumimoji="1" lang="ja-JP" altLang="en-US" sz="1000" dirty="0">
              <a:sym typeface="+mn-lt"/>
            </a:endParaRPr>
          </a:p>
        </p:txBody>
      </p:sp>
      <p:sp>
        <p:nvSpPr>
          <p:cNvPr id="123" name="テキスト プレースホルダ 9">
            <a:extLst>
              <a:ext uri="{FF2B5EF4-FFF2-40B4-BE49-F238E27FC236}">
                <a16:creationId xmlns:a16="http://schemas.microsoft.com/office/drawing/2014/main" id="{25CC1767-F4CA-769F-8FC2-912821854735}"/>
              </a:ext>
            </a:extLst>
          </p:cNvPr>
          <p:cNvSpPr>
            <a:spLocks noGrp="1"/>
          </p:cNvSpPr>
          <p:nvPr>
            <p:custDataLst>
              <p:tags r:id="rId74"/>
            </p:custDataLst>
          </p:nvPr>
        </p:nvSpPr>
        <p:spPr bwMode="gray">
          <a:xfrm>
            <a:off x="6064250" y="3519488"/>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DA39613-8B40-4257-8B8D-82FF6D8E9478}" type="datetime'''''''''''''''''1''''''''''''''3''''''.''''''5'''''">
              <a:rPr lang="ja-JP" altLang="en-US" sz="1000" smtClean="0">
                <a:effectLst/>
              </a:rPr>
              <a:pPr/>
              <a:t>13.5</a:t>
            </a:fld>
            <a:endParaRPr kumimoji="1" lang="ja-JP" altLang="en-US" sz="1000" dirty="0">
              <a:sym typeface="+mn-lt"/>
            </a:endParaRPr>
          </a:p>
        </p:txBody>
      </p:sp>
      <p:sp>
        <p:nvSpPr>
          <p:cNvPr id="124" name="テキスト プレースホルダ 9">
            <a:extLst>
              <a:ext uri="{FF2B5EF4-FFF2-40B4-BE49-F238E27FC236}">
                <a16:creationId xmlns:a16="http://schemas.microsoft.com/office/drawing/2014/main" id="{C0D8081C-1FF9-3942-A263-BEA26C29DC2B}"/>
              </a:ext>
            </a:extLst>
          </p:cNvPr>
          <p:cNvSpPr>
            <a:spLocks noGrp="1"/>
          </p:cNvSpPr>
          <p:nvPr>
            <p:custDataLst>
              <p:tags r:id="rId75"/>
            </p:custDataLst>
          </p:nvPr>
        </p:nvSpPr>
        <p:spPr bwMode="auto">
          <a:xfrm>
            <a:off x="612775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6EF46F1-A4F4-45B5-A399-E50CAE987723}" type="datetime'''''1''''''''''''''''7'''''''">
              <a:rPr lang="ja-JP" altLang="en-US" sz="1000" smtClean="0"/>
              <a:pPr/>
              <a:t>17</a:t>
            </a:fld>
            <a:endParaRPr kumimoji="1" lang="ja-JP" altLang="en-US" sz="1000" dirty="0">
              <a:sym typeface="+mn-lt"/>
            </a:endParaRPr>
          </a:p>
        </p:txBody>
      </p:sp>
      <p:sp>
        <p:nvSpPr>
          <p:cNvPr id="125" name="テキスト プレースホルダ 9">
            <a:extLst>
              <a:ext uri="{FF2B5EF4-FFF2-40B4-BE49-F238E27FC236}">
                <a16:creationId xmlns:a16="http://schemas.microsoft.com/office/drawing/2014/main" id="{868B41B0-F45C-3738-4034-80066D9295F6}"/>
              </a:ext>
            </a:extLst>
          </p:cNvPr>
          <p:cNvSpPr>
            <a:spLocks noGrp="1"/>
          </p:cNvSpPr>
          <p:nvPr>
            <p:custDataLst>
              <p:tags r:id="rId76"/>
            </p:custDataLst>
          </p:nvPr>
        </p:nvSpPr>
        <p:spPr bwMode="gray">
          <a:xfrm>
            <a:off x="6386512" y="314642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656CD43-EE78-4080-8E14-A45614345111}" type="datetime'''''''5''''''.''''''''''7'''''''''''''''''''''''''''">
              <a:rPr lang="ja-JP" altLang="en-US" sz="1000" smtClean="0">
                <a:effectLst/>
              </a:rPr>
              <a:pPr/>
              <a:t>5.7</a:t>
            </a:fld>
            <a:endParaRPr kumimoji="1" lang="ja-JP" altLang="en-US" sz="1000" dirty="0">
              <a:sym typeface="+mn-lt"/>
            </a:endParaRPr>
          </a:p>
        </p:txBody>
      </p:sp>
      <p:sp>
        <p:nvSpPr>
          <p:cNvPr id="127" name="テキスト プレースホルダ 9">
            <a:extLst>
              <a:ext uri="{FF2B5EF4-FFF2-40B4-BE49-F238E27FC236}">
                <a16:creationId xmlns:a16="http://schemas.microsoft.com/office/drawing/2014/main" id="{D97085F7-BE31-D7B3-E2AB-D8465FE62A57}"/>
              </a:ext>
            </a:extLst>
          </p:cNvPr>
          <p:cNvSpPr>
            <a:spLocks noGrp="1"/>
          </p:cNvSpPr>
          <p:nvPr>
            <p:custDataLst>
              <p:tags r:id="rId77"/>
            </p:custDataLst>
          </p:nvPr>
        </p:nvSpPr>
        <p:spPr bwMode="gray">
          <a:xfrm>
            <a:off x="6351588" y="351155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CAC30D2-CCB7-4C15-AD96-CCF943C27275}" type="datetime'''''''''1''''''''''''''3.''''''''''''9'''">
              <a:rPr lang="ja-JP" altLang="en-US" sz="1000" smtClean="0">
                <a:effectLst/>
              </a:rPr>
              <a:pPr/>
              <a:t>13.9</a:t>
            </a:fld>
            <a:endParaRPr kumimoji="1" lang="ja-JP" altLang="en-US" sz="1000" dirty="0">
              <a:sym typeface="+mn-lt"/>
            </a:endParaRPr>
          </a:p>
        </p:txBody>
      </p:sp>
      <p:sp>
        <p:nvSpPr>
          <p:cNvPr id="128" name="テキスト プレースホルダ 9">
            <a:extLst>
              <a:ext uri="{FF2B5EF4-FFF2-40B4-BE49-F238E27FC236}">
                <a16:creationId xmlns:a16="http://schemas.microsoft.com/office/drawing/2014/main" id="{3F8869A9-FFE0-30FE-2E92-FBB92359B199}"/>
              </a:ext>
            </a:extLst>
          </p:cNvPr>
          <p:cNvSpPr>
            <a:spLocks noGrp="1"/>
          </p:cNvSpPr>
          <p:nvPr>
            <p:custDataLst>
              <p:tags r:id="rId78"/>
            </p:custDataLst>
          </p:nvPr>
        </p:nvSpPr>
        <p:spPr bwMode="auto">
          <a:xfrm>
            <a:off x="641508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3753CAF-2573-4237-81E8-8E5CB56ACDF8}" type="datetime'''''''''''''''''''''''''''''''''''''''''''''''''''''18'''''">
              <a:rPr lang="ja-JP" altLang="en-US" sz="1000" smtClean="0"/>
              <a:pPr/>
              <a:t>18</a:t>
            </a:fld>
            <a:endParaRPr kumimoji="1" lang="ja-JP" altLang="en-US" sz="1000" dirty="0">
              <a:sym typeface="+mn-lt"/>
            </a:endParaRPr>
          </a:p>
        </p:txBody>
      </p:sp>
      <p:sp>
        <p:nvSpPr>
          <p:cNvPr id="129" name="テキスト プレースホルダ 9">
            <a:extLst>
              <a:ext uri="{FF2B5EF4-FFF2-40B4-BE49-F238E27FC236}">
                <a16:creationId xmlns:a16="http://schemas.microsoft.com/office/drawing/2014/main" id="{971BAE96-BF1A-46B4-82E6-0FEAC545BB91}"/>
              </a:ext>
            </a:extLst>
          </p:cNvPr>
          <p:cNvSpPr>
            <a:spLocks noGrp="1"/>
          </p:cNvSpPr>
          <p:nvPr>
            <p:custDataLst>
              <p:tags r:id="rId79"/>
            </p:custDataLst>
          </p:nvPr>
        </p:nvSpPr>
        <p:spPr bwMode="gray">
          <a:xfrm>
            <a:off x="6675437" y="3143250"/>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E987E9C-F5BD-4E21-B531-AD0258FE4E38}" type="datetime'''5''''''''''''''''.''''''''''''''''''''''''''5'''''">
              <a:rPr lang="ja-JP" altLang="en-US" sz="1000" smtClean="0">
                <a:effectLst/>
              </a:rPr>
              <a:pPr/>
              <a:t>5.5</a:t>
            </a:fld>
            <a:endParaRPr kumimoji="1" lang="ja-JP" altLang="en-US" sz="1000" dirty="0">
              <a:sym typeface="+mn-lt"/>
            </a:endParaRPr>
          </a:p>
        </p:txBody>
      </p:sp>
      <p:sp>
        <p:nvSpPr>
          <p:cNvPr id="130" name="テキスト プレースホルダ 9">
            <a:extLst>
              <a:ext uri="{FF2B5EF4-FFF2-40B4-BE49-F238E27FC236}">
                <a16:creationId xmlns:a16="http://schemas.microsoft.com/office/drawing/2014/main" id="{E2D3F078-AF4E-1C76-D088-56D306A9F6A0}"/>
              </a:ext>
            </a:extLst>
          </p:cNvPr>
          <p:cNvSpPr>
            <a:spLocks noGrp="1"/>
          </p:cNvSpPr>
          <p:nvPr>
            <p:custDataLst>
              <p:tags r:id="rId80"/>
            </p:custDataLst>
          </p:nvPr>
        </p:nvSpPr>
        <p:spPr bwMode="gray">
          <a:xfrm>
            <a:off x="6640513" y="350837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4B9FD0C-BE10-469F-B593-A32EB8DAD12D}" type="datetime'''''1''4''''''''''.0'''''''''''''''''''''''">
              <a:rPr lang="ja-JP" altLang="en-US" sz="1000" smtClean="0">
                <a:effectLst/>
              </a:rPr>
              <a:pPr/>
              <a:t>14.0</a:t>
            </a:fld>
            <a:endParaRPr kumimoji="1" lang="ja-JP" altLang="en-US" sz="1000" dirty="0">
              <a:sym typeface="+mn-lt"/>
            </a:endParaRPr>
          </a:p>
        </p:txBody>
      </p:sp>
      <p:sp>
        <p:nvSpPr>
          <p:cNvPr id="131" name="テキスト プレースホルダ 9">
            <a:extLst>
              <a:ext uri="{FF2B5EF4-FFF2-40B4-BE49-F238E27FC236}">
                <a16:creationId xmlns:a16="http://schemas.microsoft.com/office/drawing/2014/main" id="{40D000F0-1181-B9FB-37C3-AA4F281D9446}"/>
              </a:ext>
            </a:extLst>
          </p:cNvPr>
          <p:cNvSpPr>
            <a:spLocks noGrp="1"/>
          </p:cNvSpPr>
          <p:nvPr>
            <p:custDataLst>
              <p:tags r:id="rId81"/>
            </p:custDataLst>
          </p:nvPr>
        </p:nvSpPr>
        <p:spPr bwMode="auto">
          <a:xfrm>
            <a:off x="670401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12FA8CB-D6DD-4C19-85A0-624194157D3F}" type="datetime'''''''1''''''''''''''''9'''''''''''''''''">
              <a:rPr lang="ja-JP" altLang="en-US" sz="1000" smtClean="0"/>
              <a:pPr/>
              <a:t>19</a:t>
            </a:fld>
            <a:endParaRPr kumimoji="1" lang="ja-JP" altLang="en-US" sz="1000" dirty="0">
              <a:sym typeface="+mn-lt"/>
            </a:endParaRPr>
          </a:p>
        </p:txBody>
      </p:sp>
      <p:sp>
        <p:nvSpPr>
          <p:cNvPr id="132" name="テキスト プレースホルダ 9">
            <a:extLst>
              <a:ext uri="{FF2B5EF4-FFF2-40B4-BE49-F238E27FC236}">
                <a16:creationId xmlns:a16="http://schemas.microsoft.com/office/drawing/2014/main" id="{692A32CC-775F-8F00-54AC-2B0C1142532A}"/>
              </a:ext>
            </a:extLst>
          </p:cNvPr>
          <p:cNvSpPr>
            <a:spLocks noGrp="1"/>
          </p:cNvSpPr>
          <p:nvPr>
            <p:custDataLst>
              <p:tags r:id="rId82"/>
            </p:custDataLst>
          </p:nvPr>
        </p:nvSpPr>
        <p:spPr bwMode="gray">
          <a:xfrm>
            <a:off x="6964362" y="309721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24EF9C2-9FD0-4947-B279-F00BFB92A88A}" type="datetime'''6''''''''''.''''''''''''3'">
              <a:rPr lang="ja-JP" altLang="en-US" sz="1000" smtClean="0">
                <a:effectLst/>
              </a:rPr>
              <a:pPr/>
              <a:t>6.3</a:t>
            </a:fld>
            <a:endParaRPr kumimoji="1" lang="ja-JP" altLang="en-US" sz="1000" dirty="0">
              <a:sym typeface="+mn-lt"/>
            </a:endParaRPr>
          </a:p>
        </p:txBody>
      </p:sp>
      <p:sp>
        <p:nvSpPr>
          <p:cNvPr id="133" name="テキスト プレースホルダ 9">
            <a:extLst>
              <a:ext uri="{FF2B5EF4-FFF2-40B4-BE49-F238E27FC236}">
                <a16:creationId xmlns:a16="http://schemas.microsoft.com/office/drawing/2014/main" id="{48C35275-F6D0-B9AC-A112-17B03AF65A71}"/>
              </a:ext>
            </a:extLst>
          </p:cNvPr>
          <p:cNvSpPr>
            <a:spLocks noGrp="1"/>
          </p:cNvSpPr>
          <p:nvPr>
            <p:custDataLst>
              <p:tags r:id="rId83"/>
            </p:custDataLst>
          </p:nvPr>
        </p:nvSpPr>
        <p:spPr bwMode="gray">
          <a:xfrm>
            <a:off x="6929438" y="349250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1E9090A-CFBE-496A-A206-D282279C5031}" type="datetime'14''''''''.''''''''''''''''''''''''''''''9'''''">
              <a:rPr lang="ja-JP" altLang="en-US" sz="1000" smtClean="0">
                <a:effectLst/>
              </a:rPr>
              <a:pPr/>
              <a:t>14.9</a:t>
            </a:fld>
            <a:endParaRPr kumimoji="1" lang="ja-JP" altLang="en-US" sz="1000" dirty="0">
              <a:sym typeface="+mn-lt"/>
            </a:endParaRPr>
          </a:p>
        </p:txBody>
      </p:sp>
      <p:sp>
        <p:nvSpPr>
          <p:cNvPr id="134" name="テキスト プレースホルダ 9">
            <a:extLst>
              <a:ext uri="{FF2B5EF4-FFF2-40B4-BE49-F238E27FC236}">
                <a16:creationId xmlns:a16="http://schemas.microsoft.com/office/drawing/2014/main" id="{F09EA22D-5BF7-987C-8C2A-0BCDAE1979A5}"/>
              </a:ext>
            </a:extLst>
          </p:cNvPr>
          <p:cNvSpPr>
            <a:spLocks noGrp="1"/>
          </p:cNvSpPr>
          <p:nvPr>
            <p:custDataLst>
              <p:tags r:id="rId84"/>
            </p:custDataLst>
          </p:nvPr>
        </p:nvSpPr>
        <p:spPr bwMode="auto">
          <a:xfrm>
            <a:off x="6992938"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19EDA75-C97F-4A04-A80E-261EEB3B2833}" type="datetime'''''''''''2''0'''''''''''''''''''''''''''''''''''''''''''''''">
              <a:rPr lang="ja-JP" altLang="en-US" sz="1000" smtClean="0"/>
              <a:pPr/>
              <a:t>20</a:t>
            </a:fld>
            <a:endParaRPr kumimoji="1" lang="ja-JP" altLang="en-US" sz="1000" dirty="0">
              <a:sym typeface="+mn-lt"/>
            </a:endParaRPr>
          </a:p>
        </p:txBody>
      </p:sp>
      <p:sp>
        <p:nvSpPr>
          <p:cNvPr id="135" name="テキスト プレースホルダ 9">
            <a:extLst>
              <a:ext uri="{FF2B5EF4-FFF2-40B4-BE49-F238E27FC236}">
                <a16:creationId xmlns:a16="http://schemas.microsoft.com/office/drawing/2014/main" id="{C307801E-3C1C-BFAC-81AE-13A2306D797D}"/>
              </a:ext>
            </a:extLst>
          </p:cNvPr>
          <p:cNvSpPr>
            <a:spLocks noGrp="1"/>
          </p:cNvSpPr>
          <p:nvPr>
            <p:custDataLst>
              <p:tags r:id="rId85"/>
            </p:custDataLst>
          </p:nvPr>
        </p:nvSpPr>
        <p:spPr bwMode="gray">
          <a:xfrm>
            <a:off x="7253287" y="2962275"/>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E530473-CAA9-4002-816F-80EB219A496E}" type="datetime'''''''''''''''''''''''''7''.''''''''5'''''''''''''''''">
              <a:rPr lang="ja-JP" altLang="en-US" sz="1000" smtClean="0">
                <a:effectLst/>
              </a:rPr>
              <a:pPr/>
              <a:t>7.5</a:t>
            </a:fld>
            <a:endParaRPr kumimoji="1" lang="ja-JP" altLang="en-US" sz="1000" dirty="0">
              <a:sym typeface="+mn-lt"/>
            </a:endParaRPr>
          </a:p>
        </p:txBody>
      </p:sp>
      <p:sp>
        <p:nvSpPr>
          <p:cNvPr id="136" name="テキスト プレースホルダ 9">
            <a:extLst>
              <a:ext uri="{FF2B5EF4-FFF2-40B4-BE49-F238E27FC236}">
                <a16:creationId xmlns:a16="http://schemas.microsoft.com/office/drawing/2014/main" id="{7909C190-7FCF-7ECB-1777-8717F608615A}"/>
              </a:ext>
            </a:extLst>
          </p:cNvPr>
          <p:cNvSpPr>
            <a:spLocks noGrp="1"/>
          </p:cNvSpPr>
          <p:nvPr>
            <p:custDataLst>
              <p:tags r:id="rId86"/>
            </p:custDataLst>
          </p:nvPr>
        </p:nvSpPr>
        <p:spPr bwMode="gray">
          <a:xfrm>
            <a:off x="7218363" y="3436938"/>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EAE9D62-F6E3-41C6-BF5F-D863BCA17A41}" type="datetime'''''''''''''''''''17''''''''''''''''.''''9'''''">
              <a:rPr lang="ja-JP" altLang="en-US" sz="1000" smtClean="0">
                <a:effectLst/>
              </a:rPr>
              <a:pPr/>
              <a:t>17.9</a:t>
            </a:fld>
            <a:endParaRPr kumimoji="1" lang="ja-JP" altLang="en-US" sz="1000" dirty="0">
              <a:sym typeface="+mn-lt"/>
            </a:endParaRPr>
          </a:p>
        </p:txBody>
      </p:sp>
      <p:sp>
        <p:nvSpPr>
          <p:cNvPr id="137" name="テキスト プレースホルダ 9">
            <a:extLst>
              <a:ext uri="{FF2B5EF4-FFF2-40B4-BE49-F238E27FC236}">
                <a16:creationId xmlns:a16="http://schemas.microsoft.com/office/drawing/2014/main" id="{54ECAD3D-30B6-A792-E30F-6FF83909DF0F}"/>
              </a:ext>
            </a:extLst>
          </p:cNvPr>
          <p:cNvSpPr>
            <a:spLocks noGrp="1"/>
          </p:cNvSpPr>
          <p:nvPr>
            <p:custDataLst>
              <p:tags r:id="rId87"/>
            </p:custDataLst>
          </p:nvPr>
        </p:nvSpPr>
        <p:spPr bwMode="auto">
          <a:xfrm>
            <a:off x="7281863"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1D86255-7CA2-490D-A812-13BD7CB953E0}" type="datetime'''''''''''''''''''''''''''2''''''''''''''''''''1'''''''''''''">
              <a:rPr lang="ja-JP" altLang="en-US" sz="1000" smtClean="0"/>
              <a:pPr/>
              <a:t>21</a:t>
            </a:fld>
            <a:endParaRPr kumimoji="1" lang="ja-JP" altLang="en-US" sz="1000" dirty="0">
              <a:sym typeface="+mn-lt"/>
            </a:endParaRPr>
          </a:p>
        </p:txBody>
      </p:sp>
      <p:sp>
        <p:nvSpPr>
          <p:cNvPr id="138" name="テキスト プレースホルダ 9">
            <a:extLst>
              <a:ext uri="{FF2B5EF4-FFF2-40B4-BE49-F238E27FC236}">
                <a16:creationId xmlns:a16="http://schemas.microsoft.com/office/drawing/2014/main" id="{0868696A-DA42-9B2B-2F45-C608A69F926F}"/>
              </a:ext>
            </a:extLst>
          </p:cNvPr>
          <p:cNvSpPr>
            <a:spLocks noGrp="1"/>
          </p:cNvSpPr>
          <p:nvPr>
            <p:custDataLst>
              <p:tags r:id="rId88"/>
            </p:custDataLst>
          </p:nvPr>
        </p:nvSpPr>
        <p:spPr bwMode="gray">
          <a:xfrm>
            <a:off x="7540624" y="2897188"/>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BFFE4B0-F29A-471F-8A57-BBE4ACFBAA85}" type="datetime'''''''''''''''''''''''''''''''''''''''''''''''''7.''''''4'''''">
              <a:rPr lang="ja-JP" altLang="en-US" sz="1000" smtClean="0">
                <a:effectLst/>
              </a:rPr>
              <a:pPr/>
              <a:t>7.4</a:t>
            </a:fld>
            <a:endParaRPr kumimoji="1" lang="ja-JP" altLang="en-US" sz="1000" dirty="0">
              <a:sym typeface="+mn-lt"/>
            </a:endParaRPr>
          </a:p>
        </p:txBody>
      </p:sp>
      <p:sp>
        <p:nvSpPr>
          <p:cNvPr id="139" name="テキスト プレースホルダ 9">
            <a:extLst>
              <a:ext uri="{FF2B5EF4-FFF2-40B4-BE49-F238E27FC236}">
                <a16:creationId xmlns:a16="http://schemas.microsoft.com/office/drawing/2014/main" id="{CF5E3B08-E4D2-8F6C-8B1F-9BB44FDF055F}"/>
              </a:ext>
            </a:extLst>
          </p:cNvPr>
          <p:cNvSpPr>
            <a:spLocks noGrp="1"/>
          </p:cNvSpPr>
          <p:nvPr>
            <p:custDataLst>
              <p:tags r:id="rId89"/>
            </p:custDataLst>
          </p:nvPr>
        </p:nvSpPr>
        <p:spPr bwMode="gray">
          <a:xfrm>
            <a:off x="7505700" y="340360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AC8D892-EE84-4325-9AA6-E23DDFA08EE9}" type="datetime'''''''''''''''19''''''''''''''''''''''''''''''''''''.''7'''">
              <a:rPr lang="ja-JP" altLang="en-US" sz="1000" smtClean="0">
                <a:effectLst/>
              </a:rPr>
              <a:pPr/>
              <a:t>19.7</a:t>
            </a:fld>
            <a:endParaRPr kumimoji="1" lang="ja-JP" altLang="en-US" sz="1000" dirty="0">
              <a:sym typeface="+mn-lt"/>
            </a:endParaRPr>
          </a:p>
        </p:txBody>
      </p:sp>
      <p:sp>
        <p:nvSpPr>
          <p:cNvPr id="140" name="テキスト プレースホルダ 9">
            <a:extLst>
              <a:ext uri="{FF2B5EF4-FFF2-40B4-BE49-F238E27FC236}">
                <a16:creationId xmlns:a16="http://schemas.microsoft.com/office/drawing/2014/main" id="{2A879514-216E-73A0-A605-3C70682CB0F5}"/>
              </a:ext>
            </a:extLst>
          </p:cNvPr>
          <p:cNvSpPr>
            <a:spLocks noGrp="1"/>
          </p:cNvSpPr>
          <p:nvPr>
            <p:custDataLst>
              <p:tags r:id="rId90"/>
            </p:custDataLst>
          </p:nvPr>
        </p:nvSpPr>
        <p:spPr bwMode="auto">
          <a:xfrm>
            <a:off x="7569200"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84E5B58-1FF6-4FF4-AB1F-42C573EFD9D2}" type="datetime'2''''''''2'''''''''''''''''''''''''''''''''''''''">
              <a:rPr lang="ja-JP" altLang="en-US" sz="1000" smtClean="0"/>
              <a:pPr/>
              <a:t>22</a:t>
            </a:fld>
            <a:endParaRPr kumimoji="1" lang="ja-JP" altLang="en-US" sz="1000" dirty="0">
              <a:sym typeface="+mn-lt"/>
            </a:endParaRPr>
          </a:p>
        </p:txBody>
      </p:sp>
      <p:sp>
        <p:nvSpPr>
          <p:cNvPr id="141" name="テキスト プレースホルダ 9">
            <a:extLst>
              <a:ext uri="{FF2B5EF4-FFF2-40B4-BE49-F238E27FC236}">
                <a16:creationId xmlns:a16="http://schemas.microsoft.com/office/drawing/2014/main" id="{95E3452B-F637-65CA-30EF-0744BB1AD154}"/>
              </a:ext>
            </a:extLst>
          </p:cNvPr>
          <p:cNvSpPr>
            <a:spLocks noGrp="1"/>
          </p:cNvSpPr>
          <p:nvPr>
            <p:custDataLst>
              <p:tags r:id="rId91"/>
            </p:custDataLst>
          </p:nvPr>
        </p:nvSpPr>
        <p:spPr bwMode="gray">
          <a:xfrm>
            <a:off x="7829549" y="2992438"/>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75BD673-8657-4AB1-86EA-18259B74E5E5}" type="datetime'5''''''''''''''''''''.''''''''''''2'''''''">
              <a:rPr lang="ja-JP" altLang="en-US" sz="1000" smtClean="0">
                <a:effectLst/>
              </a:rPr>
              <a:pPr/>
              <a:t>5.2</a:t>
            </a:fld>
            <a:endParaRPr kumimoji="1" lang="ja-JP" altLang="en-US" sz="1000" dirty="0">
              <a:sym typeface="+mn-lt"/>
            </a:endParaRPr>
          </a:p>
        </p:txBody>
      </p:sp>
      <p:sp>
        <p:nvSpPr>
          <p:cNvPr id="144" name="テキスト プレースホルダ 9">
            <a:extLst>
              <a:ext uri="{FF2B5EF4-FFF2-40B4-BE49-F238E27FC236}">
                <a16:creationId xmlns:a16="http://schemas.microsoft.com/office/drawing/2014/main" id="{FB924760-A1AB-8AF0-6EC7-F25E95414A53}"/>
              </a:ext>
            </a:extLst>
          </p:cNvPr>
          <p:cNvSpPr>
            <a:spLocks noGrp="1"/>
          </p:cNvSpPr>
          <p:nvPr>
            <p:custDataLst>
              <p:tags r:id="rId92"/>
            </p:custDataLst>
          </p:nvPr>
        </p:nvSpPr>
        <p:spPr bwMode="gray">
          <a:xfrm>
            <a:off x="1239838" y="3548063"/>
            <a:ext cx="2095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F70F613-158B-4A96-88E2-86002E364526}" type="datetime'3''.''''''''''''5'">
              <a:rPr lang="ja-JP" altLang="en-US" sz="1000" smtClean="0">
                <a:effectLst/>
              </a:rPr>
              <a:pPr/>
              <a:t>3.5</a:t>
            </a:fld>
            <a:endParaRPr kumimoji="1" lang="ja-JP" altLang="en-US" sz="1000" dirty="0">
              <a:sym typeface="+mn-lt"/>
            </a:endParaRPr>
          </a:p>
        </p:txBody>
      </p:sp>
      <p:sp>
        <p:nvSpPr>
          <p:cNvPr id="143" name="テキスト プレースホルダ 9">
            <a:extLst>
              <a:ext uri="{FF2B5EF4-FFF2-40B4-BE49-F238E27FC236}">
                <a16:creationId xmlns:a16="http://schemas.microsoft.com/office/drawing/2014/main" id="{25686EB0-30A8-4EB6-1F3A-DE1F62D7D8ED}"/>
              </a:ext>
            </a:extLst>
          </p:cNvPr>
          <p:cNvSpPr>
            <a:spLocks noGrp="1"/>
          </p:cNvSpPr>
          <p:nvPr>
            <p:custDataLst>
              <p:tags r:id="rId93"/>
            </p:custDataLst>
          </p:nvPr>
        </p:nvSpPr>
        <p:spPr bwMode="auto">
          <a:xfrm>
            <a:off x="7858125" y="389096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284FA4C-0A4C-4A8B-9DE6-2A739E9E242A}" type="datetime'''''''''''''''''2''''''''''''''3'''">
              <a:rPr lang="ja-JP" altLang="en-US" sz="1000" smtClean="0"/>
              <a:pPr/>
              <a:t>23</a:t>
            </a:fld>
            <a:endParaRPr kumimoji="1" lang="ja-JP" altLang="en-US" sz="1000" dirty="0">
              <a:sym typeface="+mn-lt"/>
            </a:endParaRPr>
          </a:p>
        </p:txBody>
      </p:sp>
      <p:sp>
        <p:nvSpPr>
          <p:cNvPr id="157" name="テキスト プレースホルダ 9">
            <a:extLst>
              <a:ext uri="{FF2B5EF4-FFF2-40B4-BE49-F238E27FC236}">
                <a16:creationId xmlns:a16="http://schemas.microsoft.com/office/drawing/2014/main" id="{B789E08E-D326-82FE-C8EC-ACF8DD46D091}"/>
              </a:ext>
            </a:extLst>
          </p:cNvPr>
          <p:cNvSpPr>
            <a:spLocks noGrp="1"/>
          </p:cNvSpPr>
          <p:nvPr>
            <p:custDataLst>
              <p:tags r:id="rId94"/>
            </p:custDataLst>
          </p:nvPr>
        </p:nvSpPr>
        <p:spPr bwMode="gray">
          <a:xfrm>
            <a:off x="1193799" y="33813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C9604CB-58DD-4FF3-BAE0-9BF67F188214}" type="datetime'''''''''''7''''''''''''''''''''''''''''''''''''''''''''''.7'''">
              <a:rPr lang="ja-JP" altLang="en-US" sz="1000" smtClean="0"/>
              <a:pPr/>
              <a:t>7.7</a:t>
            </a:fld>
            <a:endParaRPr kumimoji="1" lang="ja-JP" altLang="en-US" sz="1000" dirty="0">
              <a:sym typeface="+mn-lt"/>
            </a:endParaRPr>
          </a:p>
        </p:txBody>
      </p:sp>
      <p:sp>
        <p:nvSpPr>
          <p:cNvPr id="145" name="テキスト プレースホルダ 9">
            <a:extLst>
              <a:ext uri="{FF2B5EF4-FFF2-40B4-BE49-F238E27FC236}">
                <a16:creationId xmlns:a16="http://schemas.microsoft.com/office/drawing/2014/main" id="{47808890-615A-26A0-055F-D09CF058B8AF}"/>
              </a:ext>
            </a:extLst>
          </p:cNvPr>
          <p:cNvSpPr>
            <a:spLocks noGrp="1"/>
          </p:cNvSpPr>
          <p:nvPr>
            <p:custDataLst>
              <p:tags r:id="rId95"/>
            </p:custDataLst>
          </p:nvPr>
        </p:nvSpPr>
        <p:spPr bwMode="gray">
          <a:xfrm>
            <a:off x="1482724" y="337978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BBE0E5B-8F8E-4CCE-9FB0-D1C751494FD8}" type="datetime'''''''''''''''''''''''''''''7''''''''''''''''.8'''''''''''">
              <a:rPr lang="ja-JP" altLang="en-US" sz="1000" smtClean="0"/>
              <a:pPr/>
              <a:t>7.8</a:t>
            </a:fld>
            <a:endParaRPr kumimoji="1" lang="ja-JP" altLang="en-US" sz="1000" dirty="0">
              <a:sym typeface="+mn-lt"/>
            </a:endParaRPr>
          </a:p>
        </p:txBody>
      </p:sp>
      <p:sp>
        <p:nvSpPr>
          <p:cNvPr id="147" name="テキスト プレースホルダ 9">
            <a:extLst>
              <a:ext uri="{FF2B5EF4-FFF2-40B4-BE49-F238E27FC236}">
                <a16:creationId xmlns:a16="http://schemas.microsoft.com/office/drawing/2014/main" id="{EC51D027-5C2B-37B8-AF09-BFBA756BB86A}"/>
              </a:ext>
            </a:extLst>
          </p:cNvPr>
          <p:cNvSpPr>
            <a:spLocks noGrp="1"/>
          </p:cNvSpPr>
          <p:nvPr>
            <p:custDataLst>
              <p:tags r:id="rId96"/>
            </p:custDataLst>
          </p:nvPr>
        </p:nvSpPr>
        <p:spPr bwMode="gray">
          <a:xfrm>
            <a:off x="1770062" y="33305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B0E5AE0-58BF-4D68-B38C-3CB68C27B5FB}" type="datetime'''9''''''''''''''''''''.''''''''1'''''''''''''''''''">
              <a:rPr lang="ja-JP" altLang="en-US" sz="1000" smtClean="0"/>
              <a:pPr/>
              <a:t>9.1</a:t>
            </a:fld>
            <a:endParaRPr kumimoji="1" lang="ja-JP" altLang="en-US" sz="1000" dirty="0">
              <a:sym typeface="+mn-lt"/>
            </a:endParaRPr>
          </a:p>
        </p:txBody>
      </p:sp>
      <p:sp>
        <p:nvSpPr>
          <p:cNvPr id="148" name="テキスト プレースホルダ 9">
            <a:extLst>
              <a:ext uri="{FF2B5EF4-FFF2-40B4-BE49-F238E27FC236}">
                <a16:creationId xmlns:a16="http://schemas.microsoft.com/office/drawing/2014/main" id="{8CDBA537-CF9D-42EA-A425-A5E20BE763D9}"/>
              </a:ext>
            </a:extLst>
          </p:cNvPr>
          <p:cNvSpPr>
            <a:spLocks noGrp="1"/>
          </p:cNvSpPr>
          <p:nvPr>
            <p:custDataLst>
              <p:tags r:id="rId97"/>
            </p:custDataLst>
          </p:nvPr>
        </p:nvSpPr>
        <p:spPr bwMode="gray">
          <a:xfrm>
            <a:off x="2058987" y="331628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C000FCB-5193-47ED-91DD-A6EC4AB8A1FD}" type="datetime'9''''''.''''''''''''5'">
              <a:rPr lang="ja-JP" altLang="en-US" sz="1000" smtClean="0"/>
              <a:pPr/>
              <a:t>9.5</a:t>
            </a:fld>
            <a:endParaRPr kumimoji="1" lang="ja-JP" altLang="en-US" sz="1000" dirty="0">
              <a:sym typeface="+mn-lt"/>
            </a:endParaRPr>
          </a:p>
        </p:txBody>
      </p:sp>
      <p:sp>
        <p:nvSpPr>
          <p:cNvPr id="149" name="テキスト プレースホルダ 9">
            <a:extLst>
              <a:ext uri="{FF2B5EF4-FFF2-40B4-BE49-F238E27FC236}">
                <a16:creationId xmlns:a16="http://schemas.microsoft.com/office/drawing/2014/main" id="{D4AE5BA2-7C10-A6BD-2165-761524F74F40}"/>
              </a:ext>
            </a:extLst>
          </p:cNvPr>
          <p:cNvSpPr>
            <a:spLocks noGrp="1"/>
          </p:cNvSpPr>
          <p:nvPr>
            <p:custDataLst>
              <p:tags r:id="rId98"/>
            </p:custDataLst>
          </p:nvPr>
        </p:nvSpPr>
        <p:spPr bwMode="gray">
          <a:xfrm>
            <a:off x="2347912" y="33051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C26D0F2-9CA4-4796-A624-6A6CB51C589A}" type="datetime'''''9''''''''''''''''''''''''''''''''''.7'''''''''''''''''''''">
              <a:rPr lang="ja-JP" altLang="en-US" sz="1000" smtClean="0"/>
              <a:pPr/>
              <a:t>9.7</a:t>
            </a:fld>
            <a:endParaRPr kumimoji="1" lang="ja-JP" altLang="en-US" sz="1000" dirty="0">
              <a:sym typeface="+mn-lt"/>
            </a:endParaRPr>
          </a:p>
        </p:txBody>
      </p:sp>
      <p:sp>
        <p:nvSpPr>
          <p:cNvPr id="150" name="テキスト プレースホルダ 9">
            <a:extLst>
              <a:ext uri="{FF2B5EF4-FFF2-40B4-BE49-F238E27FC236}">
                <a16:creationId xmlns:a16="http://schemas.microsoft.com/office/drawing/2014/main" id="{216F725E-48D2-1596-FA7E-4393DBCABDF5}"/>
              </a:ext>
            </a:extLst>
          </p:cNvPr>
          <p:cNvSpPr>
            <a:spLocks noGrp="1"/>
          </p:cNvSpPr>
          <p:nvPr>
            <p:custDataLst>
              <p:tags r:id="rId99"/>
            </p:custDataLst>
          </p:nvPr>
        </p:nvSpPr>
        <p:spPr bwMode="gray">
          <a:xfrm>
            <a:off x="2601913" y="32877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2300806-B88E-4BC1-AEB6-5F9D32AB0104}" type="datetime'''''''''''''''1''0''''.''''''''''''''''''2'''''''''''''''">
              <a:rPr lang="ja-JP" altLang="en-US" sz="1000" smtClean="0"/>
              <a:pPr/>
              <a:t>10.2</a:t>
            </a:fld>
            <a:endParaRPr kumimoji="1" lang="ja-JP" altLang="en-US" sz="1000" dirty="0">
              <a:sym typeface="+mn-lt"/>
            </a:endParaRPr>
          </a:p>
        </p:txBody>
      </p:sp>
      <p:sp>
        <p:nvSpPr>
          <p:cNvPr id="151" name="テキスト プレースホルダ 9">
            <a:extLst>
              <a:ext uri="{FF2B5EF4-FFF2-40B4-BE49-F238E27FC236}">
                <a16:creationId xmlns:a16="http://schemas.microsoft.com/office/drawing/2014/main" id="{390FE95C-1B43-5D0E-FD5A-B1E1A9AC80D2}"/>
              </a:ext>
            </a:extLst>
          </p:cNvPr>
          <p:cNvSpPr>
            <a:spLocks noGrp="1"/>
          </p:cNvSpPr>
          <p:nvPr>
            <p:custDataLst>
              <p:tags r:id="rId100"/>
            </p:custDataLst>
          </p:nvPr>
        </p:nvSpPr>
        <p:spPr bwMode="gray">
          <a:xfrm>
            <a:off x="2889250" y="32766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95F9E6E-368E-436C-8940-2B95D2045809}" type="datetime'''''''''''''''1''''''''''0''''''''''''''.''''5'''''''''''''''">
              <a:rPr lang="ja-JP" altLang="en-US" sz="1000" smtClean="0"/>
              <a:pPr/>
              <a:t>10.5</a:t>
            </a:fld>
            <a:endParaRPr kumimoji="1" lang="ja-JP" altLang="en-US" sz="1000" dirty="0">
              <a:sym typeface="+mn-lt"/>
            </a:endParaRPr>
          </a:p>
        </p:txBody>
      </p:sp>
      <p:sp>
        <p:nvSpPr>
          <p:cNvPr id="152" name="テキスト プレースホルダ 9">
            <a:extLst>
              <a:ext uri="{FF2B5EF4-FFF2-40B4-BE49-F238E27FC236}">
                <a16:creationId xmlns:a16="http://schemas.microsoft.com/office/drawing/2014/main" id="{2FCFDF72-6023-9982-0247-7F2E6827084D}"/>
              </a:ext>
            </a:extLst>
          </p:cNvPr>
          <p:cNvSpPr>
            <a:spLocks noGrp="1"/>
          </p:cNvSpPr>
          <p:nvPr>
            <p:custDataLst>
              <p:tags r:id="rId101"/>
            </p:custDataLst>
          </p:nvPr>
        </p:nvSpPr>
        <p:spPr bwMode="gray">
          <a:xfrm>
            <a:off x="3178175" y="32416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883CFB0-1EC2-43DA-B216-4148D29702BE}" type="datetime'''''''''''''''''''''''''''''''''1''''''''''''''1.''''4'''">
              <a:rPr lang="ja-JP" altLang="en-US" sz="1000" smtClean="0"/>
              <a:pPr/>
              <a:t>11.4</a:t>
            </a:fld>
            <a:endParaRPr kumimoji="1" lang="ja-JP" altLang="en-US" sz="1000" dirty="0">
              <a:sym typeface="+mn-lt"/>
            </a:endParaRPr>
          </a:p>
        </p:txBody>
      </p:sp>
      <p:sp>
        <p:nvSpPr>
          <p:cNvPr id="153" name="テキスト プレースホルダ 9">
            <a:extLst>
              <a:ext uri="{FF2B5EF4-FFF2-40B4-BE49-F238E27FC236}">
                <a16:creationId xmlns:a16="http://schemas.microsoft.com/office/drawing/2014/main" id="{056B4247-0863-5088-7BF1-AF2B1E79A823}"/>
              </a:ext>
            </a:extLst>
          </p:cNvPr>
          <p:cNvSpPr>
            <a:spLocks noGrp="1"/>
          </p:cNvSpPr>
          <p:nvPr>
            <p:custDataLst>
              <p:tags r:id="rId102"/>
            </p:custDataLst>
          </p:nvPr>
        </p:nvSpPr>
        <p:spPr bwMode="gray">
          <a:xfrm>
            <a:off x="3467100" y="31988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FBDE1F0-A758-43A2-8642-9F3E829ADB73}" type="datetime'1''''''2''''''''.6'''''''''''''''''''''''''''''''''''">
              <a:rPr lang="ja-JP" altLang="en-US" sz="1000" smtClean="0"/>
              <a:pPr/>
              <a:t>12.6</a:t>
            </a:fld>
            <a:endParaRPr kumimoji="1" lang="ja-JP" altLang="en-US" sz="1000" dirty="0">
              <a:sym typeface="+mn-lt"/>
            </a:endParaRPr>
          </a:p>
        </p:txBody>
      </p:sp>
      <p:sp>
        <p:nvSpPr>
          <p:cNvPr id="154" name="テキスト プレースホルダ 9">
            <a:extLst>
              <a:ext uri="{FF2B5EF4-FFF2-40B4-BE49-F238E27FC236}">
                <a16:creationId xmlns:a16="http://schemas.microsoft.com/office/drawing/2014/main" id="{D89207C0-2119-E8F3-131F-238244B0CDBF}"/>
              </a:ext>
            </a:extLst>
          </p:cNvPr>
          <p:cNvSpPr>
            <a:spLocks noGrp="1"/>
          </p:cNvSpPr>
          <p:nvPr>
            <p:custDataLst>
              <p:tags r:id="rId103"/>
            </p:custDataLst>
          </p:nvPr>
        </p:nvSpPr>
        <p:spPr bwMode="gray">
          <a:xfrm>
            <a:off x="3756025" y="31797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9BCECEE-425D-4F2E-B811-10222A7BA4A6}" type="datetime'''''1''3''''''''.''''''''''''''''''''''''1'''''''''">
              <a:rPr lang="ja-JP" altLang="en-US" sz="1000" smtClean="0"/>
              <a:pPr/>
              <a:t>13.1</a:t>
            </a:fld>
            <a:endParaRPr kumimoji="1" lang="ja-JP" altLang="en-US" sz="1000" dirty="0">
              <a:sym typeface="+mn-lt"/>
            </a:endParaRPr>
          </a:p>
        </p:txBody>
      </p:sp>
      <p:sp>
        <p:nvSpPr>
          <p:cNvPr id="155" name="テキスト プレースホルダ 9">
            <a:extLst>
              <a:ext uri="{FF2B5EF4-FFF2-40B4-BE49-F238E27FC236}">
                <a16:creationId xmlns:a16="http://schemas.microsoft.com/office/drawing/2014/main" id="{DDED8FEC-2B98-8773-F81C-5F210759024A}"/>
              </a:ext>
            </a:extLst>
          </p:cNvPr>
          <p:cNvSpPr>
            <a:spLocks noGrp="1"/>
          </p:cNvSpPr>
          <p:nvPr>
            <p:custDataLst>
              <p:tags r:id="rId104"/>
            </p:custDataLst>
          </p:nvPr>
        </p:nvSpPr>
        <p:spPr bwMode="gray">
          <a:xfrm>
            <a:off x="4043363" y="31765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7E52346-BF7B-4717-A0C0-1FD6F65111F4}" type="datetime'''1''''''3.''''''''''''''''''''''''''''''''2'''''''">
              <a:rPr lang="ja-JP" altLang="en-US" sz="1000" smtClean="0"/>
              <a:pPr/>
              <a:t>13.2</a:t>
            </a:fld>
            <a:endParaRPr kumimoji="1" lang="ja-JP" altLang="en-US" sz="1000" dirty="0">
              <a:sym typeface="+mn-lt"/>
            </a:endParaRPr>
          </a:p>
        </p:txBody>
      </p:sp>
      <p:sp>
        <p:nvSpPr>
          <p:cNvPr id="142" name="テキスト プレースホルダ 9">
            <a:extLst>
              <a:ext uri="{FF2B5EF4-FFF2-40B4-BE49-F238E27FC236}">
                <a16:creationId xmlns:a16="http://schemas.microsoft.com/office/drawing/2014/main" id="{6B7D7A52-7677-F096-B0D4-53E06CE152A5}"/>
              </a:ext>
            </a:extLst>
          </p:cNvPr>
          <p:cNvSpPr>
            <a:spLocks noGrp="1"/>
          </p:cNvSpPr>
          <p:nvPr>
            <p:custDataLst>
              <p:tags r:id="rId105"/>
            </p:custDataLst>
          </p:nvPr>
        </p:nvSpPr>
        <p:spPr bwMode="gray">
          <a:xfrm>
            <a:off x="7794625" y="3430588"/>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116AA19-D05B-472D-A846-810E138E70F9}" type="datetime'''1''''8.''''''''''''2'''">
              <a:rPr lang="ja-JP" altLang="en-US" sz="1000" smtClean="0">
                <a:effectLst/>
              </a:rPr>
              <a:pPr/>
              <a:t>18.2</a:t>
            </a:fld>
            <a:endParaRPr kumimoji="1" lang="ja-JP" altLang="en-US" sz="1000" dirty="0">
              <a:sym typeface="+mn-lt"/>
            </a:endParaRPr>
          </a:p>
        </p:txBody>
      </p:sp>
      <p:sp>
        <p:nvSpPr>
          <p:cNvPr id="169" name="テキスト プレースホルダ 9">
            <a:extLst>
              <a:ext uri="{FF2B5EF4-FFF2-40B4-BE49-F238E27FC236}">
                <a16:creationId xmlns:a16="http://schemas.microsoft.com/office/drawing/2014/main" id="{51A84DCB-5EAE-96F4-4F97-9122661CB83A}"/>
              </a:ext>
            </a:extLst>
          </p:cNvPr>
          <p:cNvSpPr>
            <a:spLocks noGrp="1"/>
          </p:cNvSpPr>
          <p:nvPr>
            <p:custDataLst>
              <p:tags r:id="rId106"/>
            </p:custDataLst>
          </p:nvPr>
        </p:nvSpPr>
        <p:spPr bwMode="gray">
          <a:xfrm>
            <a:off x="4621213" y="31162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CB887AE-2DFA-4E85-A977-F85B98E0B641}" type="datetime'''''''''''1''''''''4.''''8'''''''''''''''''''''''">
              <a:rPr lang="ja-JP" altLang="en-US" sz="1000" smtClean="0"/>
              <a:pPr/>
              <a:t>14.8</a:t>
            </a:fld>
            <a:endParaRPr kumimoji="1" lang="ja-JP" altLang="en-US" sz="1000" dirty="0">
              <a:sym typeface="+mn-lt"/>
            </a:endParaRPr>
          </a:p>
        </p:txBody>
      </p:sp>
      <p:sp>
        <p:nvSpPr>
          <p:cNvPr id="158" name="テキスト プレースホルダ 9">
            <a:extLst>
              <a:ext uri="{FF2B5EF4-FFF2-40B4-BE49-F238E27FC236}">
                <a16:creationId xmlns:a16="http://schemas.microsoft.com/office/drawing/2014/main" id="{636707BD-E3C4-9089-9690-CCC9FFE7AD2F}"/>
              </a:ext>
            </a:extLst>
          </p:cNvPr>
          <p:cNvSpPr>
            <a:spLocks noGrp="1"/>
          </p:cNvSpPr>
          <p:nvPr>
            <p:custDataLst>
              <p:tags r:id="rId107"/>
            </p:custDataLst>
          </p:nvPr>
        </p:nvSpPr>
        <p:spPr bwMode="gray">
          <a:xfrm>
            <a:off x="4910138" y="31130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E35CD5A-E186-4C94-9F17-C1A9459A954A}" type="datetime'1''''''''4''''.9'''''''''''">
              <a:rPr lang="ja-JP" altLang="en-US" sz="1000" smtClean="0"/>
              <a:pPr/>
              <a:t>14.9</a:t>
            </a:fld>
            <a:endParaRPr kumimoji="1" lang="ja-JP" altLang="en-US" sz="1000" dirty="0">
              <a:sym typeface="+mn-lt"/>
            </a:endParaRPr>
          </a:p>
        </p:txBody>
      </p:sp>
      <p:sp>
        <p:nvSpPr>
          <p:cNvPr id="159" name="テキスト プレースホルダ 9">
            <a:extLst>
              <a:ext uri="{FF2B5EF4-FFF2-40B4-BE49-F238E27FC236}">
                <a16:creationId xmlns:a16="http://schemas.microsoft.com/office/drawing/2014/main" id="{99E3034D-3F26-CD61-506F-3148121D7FC2}"/>
              </a:ext>
            </a:extLst>
          </p:cNvPr>
          <p:cNvSpPr>
            <a:spLocks noGrp="1"/>
          </p:cNvSpPr>
          <p:nvPr>
            <p:custDataLst>
              <p:tags r:id="rId108"/>
            </p:custDataLst>
          </p:nvPr>
        </p:nvSpPr>
        <p:spPr bwMode="gray">
          <a:xfrm>
            <a:off x="5197475" y="30702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027BF10-6F1C-4AF1-A96D-8B08220E16CC}" type="datetime'16''.''''''''''''''''''''''''''''''''''''''''''''''0'''''''">
              <a:rPr lang="ja-JP" altLang="en-US" sz="1000" smtClean="0"/>
              <a:pPr/>
              <a:t>16.0</a:t>
            </a:fld>
            <a:endParaRPr kumimoji="1" lang="ja-JP" altLang="en-US" sz="1000" dirty="0">
              <a:sym typeface="+mn-lt"/>
            </a:endParaRPr>
          </a:p>
        </p:txBody>
      </p:sp>
      <p:sp>
        <p:nvSpPr>
          <p:cNvPr id="160" name="テキスト プレースホルダ 9">
            <a:extLst>
              <a:ext uri="{FF2B5EF4-FFF2-40B4-BE49-F238E27FC236}">
                <a16:creationId xmlns:a16="http://schemas.microsoft.com/office/drawing/2014/main" id="{286EA882-20D6-5D8E-DF71-BC34D609B17A}"/>
              </a:ext>
            </a:extLst>
          </p:cNvPr>
          <p:cNvSpPr>
            <a:spLocks noGrp="1"/>
          </p:cNvSpPr>
          <p:nvPr>
            <p:custDataLst>
              <p:tags r:id="rId109"/>
            </p:custDataLst>
          </p:nvPr>
        </p:nvSpPr>
        <p:spPr bwMode="gray">
          <a:xfrm>
            <a:off x="5486400" y="30226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C0BBC1A-3246-4685-809B-76BC245BA7E5}" type="datetime'''''''''''1''7''''''''''''''''''''''''''''''''.''3'''''''">
              <a:rPr lang="ja-JP" altLang="en-US" sz="1000" smtClean="0"/>
              <a:pPr/>
              <a:t>17.3</a:t>
            </a:fld>
            <a:endParaRPr kumimoji="1" lang="ja-JP" altLang="en-US" sz="1000" dirty="0">
              <a:sym typeface="+mn-lt"/>
            </a:endParaRPr>
          </a:p>
        </p:txBody>
      </p:sp>
      <p:sp>
        <p:nvSpPr>
          <p:cNvPr id="161" name="テキスト プレースホルダ 9">
            <a:extLst>
              <a:ext uri="{FF2B5EF4-FFF2-40B4-BE49-F238E27FC236}">
                <a16:creationId xmlns:a16="http://schemas.microsoft.com/office/drawing/2014/main" id="{B18B728B-9AEB-5C53-DAAF-449F9F65C506}"/>
              </a:ext>
            </a:extLst>
          </p:cNvPr>
          <p:cNvSpPr>
            <a:spLocks noGrp="1"/>
          </p:cNvSpPr>
          <p:nvPr>
            <p:custDataLst>
              <p:tags r:id="rId110"/>
            </p:custDataLst>
          </p:nvPr>
        </p:nvSpPr>
        <p:spPr bwMode="gray">
          <a:xfrm>
            <a:off x="5775325" y="29845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8FC2690-0C8C-4904-A571-8B23385915FE}" type="datetime'''''''''''''''''''''1''''''8''''.''3'''''''''''">
              <a:rPr lang="ja-JP" altLang="en-US" sz="1000" smtClean="0"/>
              <a:pPr/>
              <a:t>18.3</a:t>
            </a:fld>
            <a:endParaRPr kumimoji="1" lang="ja-JP" altLang="en-US" sz="1000" dirty="0">
              <a:sym typeface="+mn-lt"/>
            </a:endParaRPr>
          </a:p>
        </p:txBody>
      </p:sp>
      <p:sp>
        <p:nvSpPr>
          <p:cNvPr id="162" name="テキスト プレースホルダ 9">
            <a:extLst>
              <a:ext uri="{FF2B5EF4-FFF2-40B4-BE49-F238E27FC236}">
                <a16:creationId xmlns:a16="http://schemas.microsoft.com/office/drawing/2014/main" id="{E52E02E3-853D-465D-A33C-162204321625}"/>
              </a:ext>
            </a:extLst>
          </p:cNvPr>
          <p:cNvSpPr>
            <a:spLocks noGrp="1"/>
          </p:cNvSpPr>
          <p:nvPr>
            <p:custDataLst>
              <p:tags r:id="rId111"/>
            </p:custDataLst>
          </p:nvPr>
        </p:nvSpPr>
        <p:spPr bwMode="gray">
          <a:xfrm>
            <a:off x="6064250" y="29718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AF09BB3-F26E-4583-A4DF-DF3A47841D66}" type="datetime'''''''1''''''''''''''''''''8.''7'''''''''''''''''''''''''">
              <a:rPr lang="ja-JP" altLang="en-US" sz="1000" smtClean="0"/>
              <a:pPr/>
              <a:t>18.7</a:t>
            </a:fld>
            <a:endParaRPr kumimoji="1" lang="ja-JP" altLang="en-US" sz="1000" dirty="0">
              <a:sym typeface="+mn-lt"/>
            </a:endParaRPr>
          </a:p>
        </p:txBody>
      </p:sp>
      <p:sp>
        <p:nvSpPr>
          <p:cNvPr id="163" name="テキスト プレースホルダ 9">
            <a:extLst>
              <a:ext uri="{FF2B5EF4-FFF2-40B4-BE49-F238E27FC236}">
                <a16:creationId xmlns:a16="http://schemas.microsoft.com/office/drawing/2014/main" id="{3CACC68F-89BA-AAFA-C737-85C3E62B8941}"/>
              </a:ext>
            </a:extLst>
          </p:cNvPr>
          <p:cNvSpPr>
            <a:spLocks noGrp="1"/>
          </p:cNvSpPr>
          <p:nvPr>
            <p:custDataLst>
              <p:tags r:id="rId112"/>
            </p:custDataLst>
          </p:nvPr>
        </p:nvSpPr>
        <p:spPr bwMode="gray">
          <a:xfrm>
            <a:off x="6351588" y="29400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77A0B5D-0637-4C7E-98D2-1BBD05B3D698}" type="datetime'''''''''''''''''''''19.''''''''''''5'''''''''''''">
              <a:rPr lang="ja-JP" altLang="en-US" sz="1000" smtClean="0"/>
              <a:pPr/>
              <a:t>19.5</a:t>
            </a:fld>
            <a:endParaRPr kumimoji="1" lang="ja-JP" altLang="en-US" sz="1000" dirty="0">
              <a:sym typeface="+mn-lt"/>
            </a:endParaRPr>
          </a:p>
        </p:txBody>
      </p:sp>
      <p:sp>
        <p:nvSpPr>
          <p:cNvPr id="164" name="テキスト プレースホルダ 9">
            <a:extLst>
              <a:ext uri="{FF2B5EF4-FFF2-40B4-BE49-F238E27FC236}">
                <a16:creationId xmlns:a16="http://schemas.microsoft.com/office/drawing/2014/main" id="{44A4FDEA-3E7D-8CD3-D3FE-7D6B4EC78C63}"/>
              </a:ext>
            </a:extLst>
          </p:cNvPr>
          <p:cNvSpPr>
            <a:spLocks noGrp="1"/>
          </p:cNvSpPr>
          <p:nvPr>
            <p:custDataLst>
              <p:tags r:id="rId113"/>
            </p:custDataLst>
          </p:nvPr>
        </p:nvSpPr>
        <p:spPr bwMode="gray">
          <a:xfrm>
            <a:off x="6640513" y="29384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20445CF-11FE-4E8B-907F-F9591DCC50F7}" type="datetime'''''1''''''''9''''''''''''''''''.''6'''''''''">
              <a:rPr lang="ja-JP" altLang="en-US" sz="1000" smtClean="0"/>
              <a:pPr/>
              <a:t>19.6</a:t>
            </a:fld>
            <a:endParaRPr kumimoji="1" lang="ja-JP" altLang="en-US" sz="1000" dirty="0">
              <a:sym typeface="+mn-lt"/>
            </a:endParaRPr>
          </a:p>
        </p:txBody>
      </p:sp>
      <p:sp>
        <p:nvSpPr>
          <p:cNvPr id="165" name="テキスト プレースホルダ 9">
            <a:extLst>
              <a:ext uri="{FF2B5EF4-FFF2-40B4-BE49-F238E27FC236}">
                <a16:creationId xmlns:a16="http://schemas.microsoft.com/office/drawing/2014/main" id="{90DF15B5-DB83-2608-7C82-CB04CF1E4E07}"/>
              </a:ext>
            </a:extLst>
          </p:cNvPr>
          <p:cNvSpPr>
            <a:spLocks noGrp="1"/>
          </p:cNvSpPr>
          <p:nvPr>
            <p:custDataLst>
              <p:tags r:id="rId114"/>
            </p:custDataLst>
          </p:nvPr>
        </p:nvSpPr>
        <p:spPr bwMode="gray">
          <a:xfrm>
            <a:off x="6929438" y="28797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5AC47D4-8B9F-4CA4-A6F4-ABBA5648FC23}" type="datetime'2''''''''''''''1''''''''''''.''''1'''''''''''''">
              <a:rPr lang="ja-JP" altLang="en-US" sz="1000" smtClean="0"/>
              <a:pPr/>
              <a:t>21.1</a:t>
            </a:fld>
            <a:endParaRPr kumimoji="1" lang="ja-JP" altLang="en-US" sz="1000" dirty="0">
              <a:sym typeface="+mn-lt"/>
            </a:endParaRPr>
          </a:p>
        </p:txBody>
      </p:sp>
      <p:sp>
        <p:nvSpPr>
          <p:cNvPr id="166" name="テキスト プレースホルダ 9">
            <a:extLst>
              <a:ext uri="{FF2B5EF4-FFF2-40B4-BE49-F238E27FC236}">
                <a16:creationId xmlns:a16="http://schemas.microsoft.com/office/drawing/2014/main" id="{EB8DA669-A0A6-C3A3-F389-6F4E77C9D65C}"/>
              </a:ext>
            </a:extLst>
          </p:cNvPr>
          <p:cNvSpPr>
            <a:spLocks noGrp="1"/>
          </p:cNvSpPr>
          <p:nvPr>
            <p:custDataLst>
              <p:tags r:id="rId115"/>
            </p:custDataLst>
          </p:nvPr>
        </p:nvSpPr>
        <p:spPr bwMode="gray">
          <a:xfrm>
            <a:off x="7218363" y="27209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4BD8256-276E-496C-AA28-B4B4F2A01DF2}" type="datetime'''''''''''''''''25''.''''''''''''''''''4'''''''''''''">
              <a:rPr lang="ja-JP" altLang="en-US" sz="1000" smtClean="0"/>
              <a:pPr/>
              <a:t>25.4</a:t>
            </a:fld>
            <a:endParaRPr kumimoji="1" lang="ja-JP" altLang="en-US" sz="1000" dirty="0">
              <a:sym typeface="+mn-lt"/>
            </a:endParaRPr>
          </a:p>
        </p:txBody>
      </p:sp>
      <p:sp>
        <p:nvSpPr>
          <p:cNvPr id="167" name="テキスト プレースホルダ 9">
            <a:extLst>
              <a:ext uri="{FF2B5EF4-FFF2-40B4-BE49-F238E27FC236}">
                <a16:creationId xmlns:a16="http://schemas.microsoft.com/office/drawing/2014/main" id="{43E5E562-3640-0764-C2AB-2F05DFAD036D}"/>
              </a:ext>
            </a:extLst>
          </p:cNvPr>
          <p:cNvSpPr>
            <a:spLocks noGrp="1"/>
          </p:cNvSpPr>
          <p:nvPr>
            <p:custDataLst>
              <p:tags r:id="rId116"/>
            </p:custDataLst>
          </p:nvPr>
        </p:nvSpPr>
        <p:spPr bwMode="gray">
          <a:xfrm>
            <a:off x="7505700" y="26590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89E9AD1-8071-461C-8858-F3CF589B61CF}" type="datetime'''''''''''''''''2''''''''7''''''.''''''1'''''''''''''''''">
              <a:rPr lang="ja-JP" altLang="en-US" sz="1000" smtClean="0"/>
              <a:pPr/>
              <a:t>27.1</a:t>
            </a:fld>
            <a:endParaRPr kumimoji="1" lang="ja-JP" altLang="en-US" sz="1000" dirty="0">
              <a:sym typeface="+mn-lt"/>
            </a:endParaRPr>
          </a:p>
        </p:txBody>
      </p:sp>
      <p:sp>
        <p:nvSpPr>
          <p:cNvPr id="168" name="テキスト プレースホルダ 9">
            <a:extLst>
              <a:ext uri="{FF2B5EF4-FFF2-40B4-BE49-F238E27FC236}">
                <a16:creationId xmlns:a16="http://schemas.microsoft.com/office/drawing/2014/main" id="{E29EB51D-F33C-47DF-E574-E16DA50EAD1C}"/>
              </a:ext>
            </a:extLst>
          </p:cNvPr>
          <p:cNvSpPr>
            <a:spLocks noGrp="1"/>
          </p:cNvSpPr>
          <p:nvPr>
            <p:custDataLst>
              <p:tags r:id="rId117"/>
            </p:custDataLst>
          </p:nvPr>
        </p:nvSpPr>
        <p:spPr bwMode="gray">
          <a:xfrm>
            <a:off x="7794625" y="27955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9281229-D672-4476-93B9-EFF787DC3054}" type="datetime'2''''''''3''''.''''''''''''''''''''''''''''4'''''''''''''''''">
              <a:rPr lang="ja-JP" altLang="en-US" sz="1000" smtClean="0"/>
              <a:pPr/>
              <a:t>23.4</a:t>
            </a:fld>
            <a:endParaRPr kumimoji="1" lang="ja-JP" altLang="en-US" sz="1000" dirty="0">
              <a:sym typeface="+mn-lt"/>
            </a:endParaRPr>
          </a:p>
        </p:txBody>
      </p:sp>
      <p:sp>
        <p:nvSpPr>
          <p:cNvPr id="156" name="テキスト プレースホルダ 9">
            <a:extLst>
              <a:ext uri="{FF2B5EF4-FFF2-40B4-BE49-F238E27FC236}">
                <a16:creationId xmlns:a16="http://schemas.microsoft.com/office/drawing/2014/main" id="{5427ED8F-2278-2C5F-4EE0-55B7C5CCEB4F}"/>
              </a:ext>
            </a:extLst>
          </p:cNvPr>
          <p:cNvSpPr>
            <a:spLocks noGrp="1"/>
          </p:cNvSpPr>
          <p:nvPr>
            <p:custDataLst>
              <p:tags r:id="rId118"/>
            </p:custDataLst>
          </p:nvPr>
        </p:nvSpPr>
        <p:spPr bwMode="gray">
          <a:xfrm>
            <a:off x="4332288" y="31464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E5E1DBA-FF90-4249-B879-E97CD819C03E}" type="datetime'''''''''''''''''''1''''''''''''''4''''''.''''''0'''''''''">
              <a:rPr lang="ja-JP" altLang="en-US" sz="1000" smtClean="0"/>
              <a:pPr/>
              <a:t>14.0</a:t>
            </a:fld>
            <a:endParaRPr kumimoji="1" lang="ja-JP" altLang="en-US" sz="1000" dirty="0">
              <a:sym typeface="+mn-lt"/>
            </a:endParaRPr>
          </a:p>
        </p:txBody>
      </p:sp>
      <p:graphicFrame>
        <p:nvGraphicFramePr>
          <p:cNvPr id="575" name="Chart 574">
            <a:extLst>
              <a:ext uri="{FF2B5EF4-FFF2-40B4-BE49-F238E27FC236}">
                <a16:creationId xmlns:a16="http://schemas.microsoft.com/office/drawing/2014/main" id="{442C4F0E-F2B1-1D0A-79BC-8FF01CF964E1}"/>
              </a:ext>
            </a:extLst>
          </p:cNvPr>
          <p:cNvGraphicFramePr/>
          <p:nvPr>
            <p:custDataLst>
              <p:tags r:id="rId119"/>
            </p:custDataLst>
            <p:extLst>
              <p:ext uri="{D42A27DB-BD31-4B8C-83A1-F6EECF244321}">
                <p14:modId xmlns:p14="http://schemas.microsoft.com/office/powerpoint/2010/main" val="1410745029"/>
              </p:ext>
            </p:extLst>
          </p:nvPr>
        </p:nvGraphicFramePr>
        <p:xfrm>
          <a:off x="712788" y="4716463"/>
          <a:ext cx="8643937" cy="1746250"/>
        </p:xfrm>
        <a:graphic>
          <a:graphicData uri="http://schemas.openxmlformats.org/drawingml/2006/chart">
            <c:chart xmlns:c="http://schemas.openxmlformats.org/drawingml/2006/chart" xmlns:r="http://schemas.openxmlformats.org/officeDocument/2006/relationships" r:id="rId206"/>
          </a:graphicData>
        </a:graphic>
      </p:graphicFrame>
      <p:sp>
        <p:nvSpPr>
          <p:cNvPr id="171" name="テキスト プレースホルダ 9">
            <a:extLst>
              <a:ext uri="{FF2B5EF4-FFF2-40B4-BE49-F238E27FC236}">
                <a16:creationId xmlns:a16="http://schemas.microsoft.com/office/drawing/2014/main" id="{41560E47-5A21-BF3B-8400-0162AF8B6C82}"/>
              </a:ext>
            </a:extLst>
          </p:cNvPr>
          <p:cNvSpPr>
            <a:spLocks noGrp="1"/>
          </p:cNvSpPr>
          <p:nvPr>
            <p:custDataLst>
              <p:tags r:id="rId120"/>
            </p:custDataLst>
          </p:nvPr>
        </p:nvSpPr>
        <p:spPr bwMode="gray">
          <a:xfrm>
            <a:off x="1182688" y="6105525"/>
            <a:ext cx="1746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9972DF2-E8C2-404E-A390-E5370D7DAC71}" type="datetime'''''''3''''''''''''''''''''''''''''''''''''''''''''''''4'''">
              <a:rPr lang="ja-JP" altLang="en-US" sz="1000" smtClean="0">
                <a:effectLst/>
              </a:rPr>
              <a:pPr/>
              <a:t>34</a:t>
            </a:fld>
            <a:endParaRPr kumimoji="1" lang="ja-JP" altLang="en-US" sz="1000" dirty="0">
              <a:sym typeface="+mn-lt"/>
            </a:endParaRPr>
          </a:p>
        </p:txBody>
      </p:sp>
      <p:sp>
        <p:nvSpPr>
          <p:cNvPr id="284" name="テキスト プレースホルダ 9">
            <a:extLst>
              <a:ext uri="{FF2B5EF4-FFF2-40B4-BE49-F238E27FC236}">
                <a16:creationId xmlns:a16="http://schemas.microsoft.com/office/drawing/2014/main" id="{1BE920ED-3EF9-209E-EF84-E799615C6C11}"/>
              </a:ext>
            </a:extLst>
          </p:cNvPr>
          <p:cNvSpPr>
            <a:spLocks noGrp="1"/>
          </p:cNvSpPr>
          <p:nvPr>
            <p:custDataLst>
              <p:tags r:id="rId121"/>
            </p:custDataLst>
          </p:nvPr>
        </p:nvSpPr>
        <p:spPr bwMode="auto">
          <a:xfrm>
            <a:off x="1176338" y="63230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B605C65-B6F4-476C-AA19-D627ECCA0E60}" type="datetime'''''''''''2''''''''''''''''''''''''''000'''''''''''''''''''''">
              <a:rPr lang="ja-JP" altLang="en-US" sz="1000" smtClean="0"/>
              <a:pPr/>
              <a:t>2000</a:t>
            </a:fld>
            <a:endParaRPr kumimoji="1" lang="ja-JP" altLang="en-US" sz="1000" dirty="0">
              <a:sym typeface="+mn-lt"/>
            </a:endParaRPr>
          </a:p>
        </p:txBody>
      </p:sp>
      <p:sp>
        <p:nvSpPr>
          <p:cNvPr id="172" name="テキスト プレースホルダ 9">
            <a:extLst>
              <a:ext uri="{FF2B5EF4-FFF2-40B4-BE49-F238E27FC236}">
                <a16:creationId xmlns:a16="http://schemas.microsoft.com/office/drawing/2014/main" id="{74E81523-5675-3126-DDD0-C8C5700C8BE5}"/>
              </a:ext>
            </a:extLst>
          </p:cNvPr>
          <p:cNvSpPr>
            <a:spLocks noGrp="1"/>
          </p:cNvSpPr>
          <p:nvPr>
            <p:custDataLst>
              <p:tags r:id="rId122"/>
            </p:custDataLst>
          </p:nvPr>
        </p:nvSpPr>
        <p:spPr bwMode="gray">
          <a:xfrm>
            <a:off x="1627188" y="6016625"/>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5B9F123-9373-4ADC-8438-2F5374EC4E1F}" type="datetime'''''''''''''''''''''''''''''''2''''''''''''''6'''''''''''">
              <a:rPr lang="ja-JP" altLang="en-US" sz="1000" smtClean="0">
                <a:effectLst/>
              </a:rPr>
              <a:pPr/>
              <a:t>26</a:t>
            </a:fld>
            <a:endParaRPr kumimoji="1" lang="ja-JP" altLang="en-US" sz="1000" dirty="0">
              <a:sym typeface="+mn-lt"/>
            </a:endParaRPr>
          </a:p>
        </p:txBody>
      </p:sp>
      <p:sp>
        <p:nvSpPr>
          <p:cNvPr id="174" name="テキスト プレースホルダ 9">
            <a:extLst>
              <a:ext uri="{FF2B5EF4-FFF2-40B4-BE49-F238E27FC236}">
                <a16:creationId xmlns:a16="http://schemas.microsoft.com/office/drawing/2014/main" id="{4F17B723-EE14-FE03-6490-48EA23C5E2E9}"/>
              </a:ext>
            </a:extLst>
          </p:cNvPr>
          <p:cNvSpPr>
            <a:spLocks noGrp="1"/>
          </p:cNvSpPr>
          <p:nvPr>
            <p:custDataLst>
              <p:tags r:id="rId123"/>
            </p:custDataLst>
          </p:nvPr>
        </p:nvSpPr>
        <p:spPr bwMode="gray">
          <a:xfrm>
            <a:off x="1520825" y="6110288"/>
            <a:ext cx="1746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41507AB-AF35-4BAA-9A19-27D729EA135A}" type="datetime'31'''''''''''''">
              <a:rPr lang="ja-JP" altLang="en-US" sz="1000" smtClean="0">
                <a:effectLst/>
              </a:rPr>
              <a:pPr/>
              <a:t>31</a:t>
            </a:fld>
            <a:endParaRPr kumimoji="1" lang="ja-JP" altLang="en-US" sz="1000" dirty="0">
              <a:sym typeface="+mn-lt"/>
            </a:endParaRPr>
          </a:p>
        </p:txBody>
      </p:sp>
      <p:sp>
        <p:nvSpPr>
          <p:cNvPr id="285" name="テキスト プレースホルダ 9">
            <a:extLst>
              <a:ext uri="{FF2B5EF4-FFF2-40B4-BE49-F238E27FC236}">
                <a16:creationId xmlns:a16="http://schemas.microsoft.com/office/drawing/2014/main" id="{21649704-1C4F-D0F1-48BE-82669AC4C41C}"/>
              </a:ext>
            </a:extLst>
          </p:cNvPr>
          <p:cNvSpPr>
            <a:spLocks noGrp="1"/>
          </p:cNvSpPr>
          <p:nvPr>
            <p:custDataLst>
              <p:tags r:id="rId124"/>
            </p:custDataLst>
          </p:nvPr>
        </p:nvSpPr>
        <p:spPr bwMode="auto">
          <a:xfrm>
            <a:off x="158432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C2F0B93-BD92-4BA7-8D2A-111D0BED3EEE}" type="datetime'''''''''''''''0''''''''''''''1'''''''''''''''''''''''">
              <a:rPr lang="ja-JP" altLang="en-US" sz="1000" smtClean="0"/>
              <a:pPr/>
              <a:t>01</a:t>
            </a:fld>
            <a:endParaRPr kumimoji="1" lang="ja-JP" altLang="en-US" sz="1000" dirty="0">
              <a:sym typeface="+mn-lt"/>
            </a:endParaRPr>
          </a:p>
        </p:txBody>
      </p:sp>
      <p:sp>
        <p:nvSpPr>
          <p:cNvPr id="177" name="テキスト プレースホルダ 9">
            <a:extLst>
              <a:ext uri="{FF2B5EF4-FFF2-40B4-BE49-F238E27FC236}">
                <a16:creationId xmlns:a16="http://schemas.microsoft.com/office/drawing/2014/main" id="{018BAEC9-0D06-B713-93CB-D48420BADCC5}"/>
              </a:ext>
            </a:extLst>
          </p:cNvPr>
          <p:cNvSpPr>
            <a:spLocks noGrp="1"/>
          </p:cNvSpPr>
          <p:nvPr>
            <p:custDataLst>
              <p:tags r:id="rId125"/>
            </p:custDataLst>
          </p:nvPr>
        </p:nvSpPr>
        <p:spPr bwMode="gray">
          <a:xfrm>
            <a:off x="1965325" y="5976938"/>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074CC63-72E0-44E1-BE99-28B8E5DABEE3}" type="datetime'''''''''''''''''2''''''''''''''''''6'">
              <a:rPr lang="ja-JP" altLang="en-US" sz="1000" smtClean="0">
                <a:effectLst/>
              </a:rPr>
              <a:pPr/>
              <a:t>26</a:t>
            </a:fld>
            <a:endParaRPr kumimoji="1" lang="ja-JP" altLang="en-US" sz="1000" dirty="0">
              <a:sym typeface="+mn-lt"/>
            </a:endParaRPr>
          </a:p>
        </p:txBody>
      </p:sp>
      <p:sp>
        <p:nvSpPr>
          <p:cNvPr id="178" name="テキスト プレースホルダ 9">
            <a:extLst>
              <a:ext uri="{FF2B5EF4-FFF2-40B4-BE49-F238E27FC236}">
                <a16:creationId xmlns:a16="http://schemas.microsoft.com/office/drawing/2014/main" id="{505FA0DB-EB27-8CDB-5462-899532E5A5CD}"/>
              </a:ext>
            </a:extLst>
          </p:cNvPr>
          <p:cNvSpPr>
            <a:spLocks noGrp="1"/>
          </p:cNvSpPr>
          <p:nvPr>
            <p:custDataLst>
              <p:tags r:id="rId126"/>
            </p:custDataLst>
          </p:nvPr>
        </p:nvSpPr>
        <p:spPr bwMode="gray">
          <a:xfrm>
            <a:off x="1858963" y="6089650"/>
            <a:ext cx="1746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881BC3-BB31-47A5-A194-E6188D7363B4}" type="datetime'''''''''''4''''''''''''''''''''''''''''''''''3'''">
              <a:rPr lang="ja-JP" altLang="en-US" sz="1000" smtClean="0">
                <a:effectLst/>
              </a:rPr>
              <a:pPr/>
              <a:t>43</a:t>
            </a:fld>
            <a:endParaRPr kumimoji="1" lang="ja-JP" altLang="en-US" sz="1000" dirty="0">
              <a:sym typeface="+mn-lt"/>
            </a:endParaRPr>
          </a:p>
        </p:txBody>
      </p:sp>
      <p:sp>
        <p:nvSpPr>
          <p:cNvPr id="286" name="テキスト プレースホルダ 9">
            <a:extLst>
              <a:ext uri="{FF2B5EF4-FFF2-40B4-BE49-F238E27FC236}">
                <a16:creationId xmlns:a16="http://schemas.microsoft.com/office/drawing/2014/main" id="{8F8F35CA-F703-D0EC-24EE-390138E9C384}"/>
              </a:ext>
            </a:extLst>
          </p:cNvPr>
          <p:cNvSpPr>
            <a:spLocks noGrp="1"/>
          </p:cNvSpPr>
          <p:nvPr>
            <p:custDataLst>
              <p:tags r:id="rId127"/>
            </p:custDataLst>
          </p:nvPr>
        </p:nvSpPr>
        <p:spPr bwMode="auto">
          <a:xfrm>
            <a:off x="192246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A315A3-4C25-4275-B59D-282EE860123A}" type="datetime'''''''''''''''''0''''''''''2'''''''''''">
              <a:rPr lang="ja-JP" altLang="en-US" sz="1000" smtClean="0"/>
              <a:pPr/>
              <a:t>02</a:t>
            </a:fld>
            <a:endParaRPr kumimoji="1" lang="ja-JP" altLang="en-US" sz="1000" dirty="0">
              <a:sym typeface="+mn-lt"/>
            </a:endParaRPr>
          </a:p>
        </p:txBody>
      </p:sp>
      <p:sp>
        <p:nvSpPr>
          <p:cNvPr id="179" name="テキスト プレースホルダ 9">
            <a:extLst>
              <a:ext uri="{FF2B5EF4-FFF2-40B4-BE49-F238E27FC236}">
                <a16:creationId xmlns:a16="http://schemas.microsoft.com/office/drawing/2014/main" id="{FEB9B9AE-D54C-BC82-0C2C-C456B4694F5C}"/>
              </a:ext>
            </a:extLst>
          </p:cNvPr>
          <p:cNvSpPr>
            <a:spLocks noGrp="1"/>
          </p:cNvSpPr>
          <p:nvPr>
            <p:custDataLst>
              <p:tags r:id="rId128"/>
            </p:custDataLst>
          </p:nvPr>
        </p:nvSpPr>
        <p:spPr bwMode="gray">
          <a:xfrm>
            <a:off x="2305050" y="5959475"/>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89F9046-92A1-41BA-925B-D5FFF7DC2624}" type="datetime'''''2''''''''''''''''''''''8'''''''''''''''''''''''''''''''">
              <a:rPr lang="ja-JP" altLang="en-US" sz="1000" smtClean="0">
                <a:effectLst/>
              </a:rPr>
              <a:pPr/>
              <a:t>28</a:t>
            </a:fld>
            <a:endParaRPr kumimoji="1" lang="ja-JP" altLang="en-US" sz="1000" dirty="0">
              <a:sym typeface="+mn-lt"/>
            </a:endParaRPr>
          </a:p>
        </p:txBody>
      </p:sp>
      <p:sp>
        <p:nvSpPr>
          <p:cNvPr id="180" name="テキスト プレースホルダ 9">
            <a:extLst>
              <a:ext uri="{FF2B5EF4-FFF2-40B4-BE49-F238E27FC236}">
                <a16:creationId xmlns:a16="http://schemas.microsoft.com/office/drawing/2014/main" id="{ADDD1BEB-1081-6E8D-611A-42119C6D75DC}"/>
              </a:ext>
            </a:extLst>
          </p:cNvPr>
          <p:cNvSpPr>
            <a:spLocks noGrp="1"/>
          </p:cNvSpPr>
          <p:nvPr>
            <p:custDataLst>
              <p:tags r:id="rId129"/>
            </p:custDataLst>
          </p:nvPr>
        </p:nvSpPr>
        <p:spPr bwMode="gray">
          <a:xfrm>
            <a:off x="2198688" y="6083300"/>
            <a:ext cx="1746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8EF3276-576B-4518-A84A-54BA3C2E3AAE}" type="datetime'''''''''''''4''''''''''''''''''''''''''''''''''''''8'">
              <a:rPr lang="ja-JP" altLang="en-US" sz="1000" smtClean="0">
                <a:effectLst/>
              </a:rPr>
              <a:pPr/>
              <a:t>48</a:t>
            </a:fld>
            <a:endParaRPr kumimoji="1" lang="ja-JP" altLang="en-US" sz="1000" dirty="0">
              <a:sym typeface="+mn-lt"/>
            </a:endParaRPr>
          </a:p>
        </p:txBody>
      </p:sp>
      <p:sp>
        <p:nvSpPr>
          <p:cNvPr id="287" name="テキスト プレースホルダ 9">
            <a:extLst>
              <a:ext uri="{FF2B5EF4-FFF2-40B4-BE49-F238E27FC236}">
                <a16:creationId xmlns:a16="http://schemas.microsoft.com/office/drawing/2014/main" id="{F21BC9E2-AE42-345A-1390-3987577812D6}"/>
              </a:ext>
            </a:extLst>
          </p:cNvPr>
          <p:cNvSpPr>
            <a:spLocks noGrp="1"/>
          </p:cNvSpPr>
          <p:nvPr>
            <p:custDataLst>
              <p:tags r:id="rId130"/>
            </p:custDataLst>
          </p:nvPr>
        </p:nvSpPr>
        <p:spPr bwMode="auto">
          <a:xfrm>
            <a:off x="2262188"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C802159-21A4-437C-9338-9335A18CD93C}" type="datetime'''''''''''''''''''''03'''''''''''''''''''''''">
              <a:rPr lang="ja-JP" altLang="en-US" sz="1000" smtClean="0"/>
              <a:pPr/>
              <a:t>03</a:t>
            </a:fld>
            <a:endParaRPr kumimoji="1" lang="ja-JP" altLang="en-US" sz="1000" dirty="0">
              <a:sym typeface="+mn-lt"/>
            </a:endParaRPr>
          </a:p>
        </p:txBody>
      </p:sp>
      <p:sp>
        <p:nvSpPr>
          <p:cNvPr id="181" name="テキスト プレースホルダ 9">
            <a:extLst>
              <a:ext uri="{FF2B5EF4-FFF2-40B4-BE49-F238E27FC236}">
                <a16:creationId xmlns:a16="http://schemas.microsoft.com/office/drawing/2014/main" id="{6A9B87D0-53AF-C46A-76B8-F819EB0136F4}"/>
              </a:ext>
            </a:extLst>
          </p:cNvPr>
          <p:cNvSpPr>
            <a:spLocks noGrp="1"/>
          </p:cNvSpPr>
          <p:nvPr>
            <p:custDataLst>
              <p:tags r:id="rId131"/>
            </p:custDataLst>
          </p:nvPr>
        </p:nvSpPr>
        <p:spPr bwMode="gray">
          <a:xfrm>
            <a:off x="2643188" y="5940425"/>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FAAD1E0-FB09-4570-BEA6-ED0B4C057C70}" type="datetime'''''''3''''''''0'''''''''''''''''''''''''''''">
              <a:rPr lang="ja-JP" altLang="en-US" sz="1000" smtClean="0">
                <a:effectLst/>
              </a:rPr>
              <a:pPr/>
              <a:t>30</a:t>
            </a:fld>
            <a:endParaRPr kumimoji="1" lang="ja-JP" altLang="en-US" sz="1000" dirty="0">
              <a:sym typeface="+mn-lt"/>
            </a:endParaRPr>
          </a:p>
        </p:txBody>
      </p:sp>
      <p:sp>
        <p:nvSpPr>
          <p:cNvPr id="182" name="テキスト プレースホルダ 9">
            <a:extLst>
              <a:ext uri="{FF2B5EF4-FFF2-40B4-BE49-F238E27FC236}">
                <a16:creationId xmlns:a16="http://schemas.microsoft.com/office/drawing/2014/main" id="{E0EAF34F-D490-1264-094D-A44CA2EDFD49}"/>
              </a:ext>
            </a:extLst>
          </p:cNvPr>
          <p:cNvSpPr>
            <a:spLocks noGrp="1"/>
          </p:cNvSpPr>
          <p:nvPr>
            <p:custDataLst>
              <p:tags r:id="rId132"/>
            </p:custDataLst>
          </p:nvPr>
        </p:nvSpPr>
        <p:spPr bwMode="gray">
          <a:xfrm>
            <a:off x="2536825" y="6075363"/>
            <a:ext cx="1746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B68C0D8-4391-4479-A7E4-A876868386D5}" type="datetime'''''5''''''''''''''''''''''''''''''''''''''''''''3'''''''''''">
              <a:rPr lang="ja-JP" altLang="en-US" sz="1000" smtClean="0">
                <a:effectLst/>
              </a:rPr>
              <a:pPr/>
              <a:t>53</a:t>
            </a:fld>
            <a:endParaRPr kumimoji="1" lang="ja-JP" altLang="en-US" sz="1000" dirty="0">
              <a:sym typeface="+mn-lt"/>
            </a:endParaRPr>
          </a:p>
        </p:txBody>
      </p:sp>
      <p:sp>
        <p:nvSpPr>
          <p:cNvPr id="288" name="テキスト プレースホルダ 9">
            <a:extLst>
              <a:ext uri="{FF2B5EF4-FFF2-40B4-BE49-F238E27FC236}">
                <a16:creationId xmlns:a16="http://schemas.microsoft.com/office/drawing/2014/main" id="{68647E0F-C7D0-472D-907C-36C068F249FE}"/>
              </a:ext>
            </a:extLst>
          </p:cNvPr>
          <p:cNvSpPr>
            <a:spLocks noGrp="1"/>
          </p:cNvSpPr>
          <p:nvPr>
            <p:custDataLst>
              <p:tags r:id="rId133"/>
            </p:custDataLst>
          </p:nvPr>
        </p:nvSpPr>
        <p:spPr bwMode="auto">
          <a:xfrm>
            <a:off x="260032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66B9775-E3A8-495D-BD3B-9CD9D68F07EF}" type="datetime'0''''''''''4'''''''''''''''''''''''''''''''''''''''''''''">
              <a:rPr lang="ja-JP" altLang="en-US" sz="1000" smtClean="0"/>
              <a:pPr/>
              <a:t>04</a:t>
            </a:fld>
            <a:endParaRPr kumimoji="1" lang="ja-JP" altLang="en-US" sz="1000" dirty="0">
              <a:sym typeface="+mn-lt"/>
            </a:endParaRPr>
          </a:p>
        </p:txBody>
      </p:sp>
      <p:sp>
        <p:nvSpPr>
          <p:cNvPr id="183" name="テキスト プレースホルダ 9">
            <a:extLst>
              <a:ext uri="{FF2B5EF4-FFF2-40B4-BE49-F238E27FC236}">
                <a16:creationId xmlns:a16="http://schemas.microsoft.com/office/drawing/2014/main" id="{34636412-F0FD-7AB0-C1F0-0F956FFDE902}"/>
              </a:ext>
            </a:extLst>
          </p:cNvPr>
          <p:cNvSpPr>
            <a:spLocks noGrp="1"/>
          </p:cNvSpPr>
          <p:nvPr>
            <p:custDataLst>
              <p:tags r:id="rId134"/>
            </p:custDataLst>
          </p:nvPr>
        </p:nvSpPr>
        <p:spPr bwMode="gray">
          <a:xfrm>
            <a:off x="2927350" y="5919788"/>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D1F1BC-4A7B-46BE-AA96-763EC477B1F2}" type="datetime'''''''''''''''''''3''''''''''''''''3'''''''''''''''''''''''''">
              <a:rPr lang="ja-JP" altLang="en-US" sz="1000" smtClean="0">
                <a:effectLst/>
              </a:rPr>
              <a:pPr/>
              <a:t>33</a:t>
            </a:fld>
            <a:endParaRPr kumimoji="1" lang="ja-JP" altLang="en-US" sz="1000" dirty="0">
              <a:sym typeface="+mn-lt"/>
            </a:endParaRPr>
          </a:p>
        </p:txBody>
      </p:sp>
      <p:sp>
        <p:nvSpPr>
          <p:cNvPr id="289" name="テキスト プレースホルダ 9">
            <a:extLst>
              <a:ext uri="{FF2B5EF4-FFF2-40B4-BE49-F238E27FC236}">
                <a16:creationId xmlns:a16="http://schemas.microsoft.com/office/drawing/2014/main" id="{00B13778-3D54-11A4-06AA-6AACDD418713}"/>
              </a:ext>
            </a:extLst>
          </p:cNvPr>
          <p:cNvSpPr>
            <a:spLocks noGrp="1"/>
          </p:cNvSpPr>
          <p:nvPr>
            <p:custDataLst>
              <p:tags r:id="rId135"/>
            </p:custDataLst>
          </p:nvPr>
        </p:nvSpPr>
        <p:spPr bwMode="auto">
          <a:xfrm>
            <a:off x="293846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F93729E-63BD-424D-A1B0-FA15F0407513}" type="datetime'''''''''''''''''0''''''''5'''''''''''''''''''''''''''''''''">
              <a:rPr lang="ja-JP" altLang="en-US" sz="1000" smtClean="0"/>
              <a:pPr/>
              <a:t>05</a:t>
            </a:fld>
            <a:endParaRPr kumimoji="1" lang="ja-JP" altLang="en-US" sz="1000" dirty="0">
              <a:sym typeface="+mn-lt"/>
            </a:endParaRPr>
          </a:p>
        </p:txBody>
      </p:sp>
      <p:sp>
        <p:nvSpPr>
          <p:cNvPr id="185" name="テキスト プレースホルダ 9">
            <a:extLst>
              <a:ext uri="{FF2B5EF4-FFF2-40B4-BE49-F238E27FC236}">
                <a16:creationId xmlns:a16="http://schemas.microsoft.com/office/drawing/2014/main" id="{F7647A02-4644-D699-0BB6-5B4B8A658827}"/>
              </a:ext>
            </a:extLst>
          </p:cNvPr>
          <p:cNvSpPr>
            <a:spLocks noGrp="1"/>
          </p:cNvSpPr>
          <p:nvPr>
            <p:custDataLst>
              <p:tags r:id="rId136"/>
            </p:custDataLst>
          </p:nvPr>
        </p:nvSpPr>
        <p:spPr bwMode="gray">
          <a:xfrm>
            <a:off x="3265488" y="5872163"/>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44FC96B-07B7-4616-812A-E64010CB5DF1}" type="datetime'''''''''''''''''''''''''''''''''''''''2''''''''''''''''9'">
              <a:rPr lang="ja-JP" altLang="en-US" sz="1000" smtClean="0">
                <a:effectLst/>
              </a:rPr>
              <a:pPr/>
              <a:t>29</a:t>
            </a:fld>
            <a:endParaRPr kumimoji="1" lang="ja-JP" altLang="en-US" sz="1000" dirty="0">
              <a:sym typeface="+mn-lt"/>
            </a:endParaRPr>
          </a:p>
        </p:txBody>
      </p:sp>
      <p:sp>
        <p:nvSpPr>
          <p:cNvPr id="290" name="テキスト プレースホルダ 9">
            <a:extLst>
              <a:ext uri="{FF2B5EF4-FFF2-40B4-BE49-F238E27FC236}">
                <a16:creationId xmlns:a16="http://schemas.microsoft.com/office/drawing/2014/main" id="{B4A1D882-6869-3585-BF49-FAC5FB384B41}"/>
              </a:ext>
            </a:extLst>
          </p:cNvPr>
          <p:cNvSpPr>
            <a:spLocks noGrp="1"/>
          </p:cNvSpPr>
          <p:nvPr>
            <p:custDataLst>
              <p:tags r:id="rId137"/>
            </p:custDataLst>
          </p:nvPr>
        </p:nvSpPr>
        <p:spPr bwMode="auto">
          <a:xfrm>
            <a:off x="3276600"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24DB2E6-811D-49B6-B17D-10879A49A76A}" type="datetime'''''''''''''0''''''6'''''">
              <a:rPr lang="ja-JP" altLang="en-US" sz="1000" smtClean="0"/>
              <a:pPr/>
              <a:t>06</a:t>
            </a:fld>
            <a:endParaRPr kumimoji="1" lang="ja-JP" altLang="en-US" sz="1000" dirty="0">
              <a:sym typeface="+mn-lt"/>
            </a:endParaRPr>
          </a:p>
        </p:txBody>
      </p:sp>
      <p:sp>
        <p:nvSpPr>
          <p:cNvPr id="188" name="テキスト プレースホルダ 9">
            <a:extLst>
              <a:ext uri="{FF2B5EF4-FFF2-40B4-BE49-F238E27FC236}">
                <a16:creationId xmlns:a16="http://schemas.microsoft.com/office/drawing/2014/main" id="{B1773551-EB2D-D5A1-FEC5-9F1BE10084BD}"/>
              </a:ext>
            </a:extLst>
          </p:cNvPr>
          <p:cNvSpPr>
            <a:spLocks noGrp="1"/>
          </p:cNvSpPr>
          <p:nvPr>
            <p:custDataLst>
              <p:tags r:id="rId138"/>
            </p:custDataLst>
          </p:nvPr>
        </p:nvSpPr>
        <p:spPr bwMode="gray">
          <a:xfrm>
            <a:off x="3603625" y="5805488"/>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20F540E-772C-4AD5-91D3-D909B40AA318}" type="datetime'''''''''''''''''''''3''''''''''''''''''''''0'">
              <a:rPr lang="ja-JP" altLang="en-US" sz="1000" smtClean="0">
                <a:effectLst/>
              </a:rPr>
              <a:pPr/>
              <a:t>30</a:t>
            </a:fld>
            <a:endParaRPr kumimoji="1" lang="ja-JP" altLang="en-US" sz="1000" dirty="0">
              <a:sym typeface="+mn-lt"/>
            </a:endParaRPr>
          </a:p>
        </p:txBody>
      </p:sp>
      <p:sp>
        <p:nvSpPr>
          <p:cNvPr id="291" name="テキスト プレースホルダ 9">
            <a:extLst>
              <a:ext uri="{FF2B5EF4-FFF2-40B4-BE49-F238E27FC236}">
                <a16:creationId xmlns:a16="http://schemas.microsoft.com/office/drawing/2014/main" id="{169213C1-9518-C802-FC64-ED99F855BC17}"/>
              </a:ext>
            </a:extLst>
          </p:cNvPr>
          <p:cNvSpPr>
            <a:spLocks noGrp="1"/>
          </p:cNvSpPr>
          <p:nvPr>
            <p:custDataLst>
              <p:tags r:id="rId139"/>
            </p:custDataLst>
          </p:nvPr>
        </p:nvSpPr>
        <p:spPr bwMode="auto">
          <a:xfrm>
            <a:off x="3614738"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AB0094E-647A-452B-80F4-9635B7B68700}" type="datetime'''''''''''''''0''''''''''''''''''''7'''''''''''''''">
              <a:rPr lang="ja-JP" altLang="en-US" sz="1000" smtClean="0"/>
              <a:pPr/>
              <a:t>07</a:t>
            </a:fld>
            <a:endParaRPr kumimoji="1" lang="ja-JP" altLang="en-US" sz="1000" dirty="0">
              <a:sym typeface="+mn-lt"/>
            </a:endParaRPr>
          </a:p>
        </p:txBody>
      </p:sp>
      <p:sp>
        <p:nvSpPr>
          <p:cNvPr id="567" name="テキスト プレースホルダ 9">
            <a:extLst>
              <a:ext uri="{FF2B5EF4-FFF2-40B4-BE49-F238E27FC236}">
                <a16:creationId xmlns:a16="http://schemas.microsoft.com/office/drawing/2014/main" id="{D1540A93-E964-A144-6E0B-A98B7C2B6687}"/>
              </a:ext>
            </a:extLst>
          </p:cNvPr>
          <p:cNvSpPr>
            <a:spLocks noGrp="1"/>
          </p:cNvSpPr>
          <p:nvPr>
            <p:custDataLst>
              <p:tags r:id="rId140"/>
            </p:custDataLst>
          </p:nvPr>
        </p:nvSpPr>
        <p:spPr bwMode="gray">
          <a:xfrm>
            <a:off x="3941763" y="5737225"/>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8AD7FA8-0003-43A7-9A46-DC7585CF16BC}" type="datetime'''''''''''''''''''''''''''''''''''''3''''7'''''''''''''">
              <a:rPr lang="ja-JP" altLang="en-US" sz="1000" smtClean="0">
                <a:effectLst/>
                <a:sym typeface="+mn-lt"/>
              </a:rPr>
              <a:pPr marL="0" lvl="0" indent="0" algn="ctr">
                <a:spcBef>
                  <a:spcPct val="0"/>
                </a:spcBef>
                <a:buNone/>
              </a:pPr>
              <a:t>37</a:t>
            </a:fld>
            <a:endParaRPr kumimoji="1" lang="ja-JP" altLang="en-US" sz="1000" dirty="0">
              <a:sym typeface="+mn-lt"/>
            </a:endParaRPr>
          </a:p>
        </p:txBody>
      </p:sp>
      <p:sp>
        <p:nvSpPr>
          <p:cNvPr id="190" name="テキスト プレースホルダ 9">
            <a:extLst>
              <a:ext uri="{FF2B5EF4-FFF2-40B4-BE49-F238E27FC236}">
                <a16:creationId xmlns:a16="http://schemas.microsoft.com/office/drawing/2014/main" id="{FD887FD1-5BAD-1C0D-7AA3-4AF25F0A2F2C}"/>
              </a:ext>
            </a:extLst>
          </p:cNvPr>
          <p:cNvSpPr>
            <a:spLocks noGrp="1"/>
          </p:cNvSpPr>
          <p:nvPr>
            <p:custDataLst>
              <p:tags r:id="rId141"/>
            </p:custDataLst>
          </p:nvPr>
        </p:nvSpPr>
        <p:spPr bwMode="gray">
          <a:xfrm>
            <a:off x="3906838" y="597852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9F45505-B70A-4D48-8BBC-15EB08A5AF39}" type="datetime'''1''''''''''''''''''1''''''''''''''''''''''2'''''''''''''''">
              <a:rPr lang="ja-JP" altLang="en-US" sz="1000" smtClean="0">
                <a:effectLst/>
              </a:rPr>
              <a:pPr/>
              <a:t>112</a:t>
            </a:fld>
            <a:endParaRPr kumimoji="1" lang="ja-JP" altLang="en-US" sz="1000" dirty="0">
              <a:sym typeface="+mn-lt"/>
            </a:endParaRPr>
          </a:p>
        </p:txBody>
      </p:sp>
      <p:sp>
        <p:nvSpPr>
          <p:cNvPr id="302" name="テキスト プレースホルダ 9">
            <a:extLst>
              <a:ext uri="{FF2B5EF4-FFF2-40B4-BE49-F238E27FC236}">
                <a16:creationId xmlns:a16="http://schemas.microsoft.com/office/drawing/2014/main" id="{A2E926A9-B4BB-895D-B408-5CC3FB188A1F}"/>
              </a:ext>
            </a:extLst>
          </p:cNvPr>
          <p:cNvSpPr>
            <a:spLocks noGrp="1"/>
          </p:cNvSpPr>
          <p:nvPr>
            <p:custDataLst>
              <p:tags r:id="rId142"/>
            </p:custDataLst>
          </p:nvPr>
        </p:nvSpPr>
        <p:spPr bwMode="auto">
          <a:xfrm>
            <a:off x="395287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CE0F21C-BAED-49DC-BE1B-9C3598609EE9}" type="datetime'''''''''0''''''''''''''''''8'''''''''''''''''''''''''''">
              <a:rPr lang="ja-JP" altLang="en-US" sz="1000" smtClean="0"/>
              <a:pPr/>
              <a:t>08</a:t>
            </a:fld>
            <a:endParaRPr kumimoji="1" lang="ja-JP" altLang="en-US" sz="1000" dirty="0">
              <a:sym typeface="+mn-lt"/>
            </a:endParaRPr>
          </a:p>
        </p:txBody>
      </p:sp>
      <p:sp>
        <p:nvSpPr>
          <p:cNvPr id="191" name="テキスト プレースホルダ 9">
            <a:extLst>
              <a:ext uri="{FF2B5EF4-FFF2-40B4-BE49-F238E27FC236}">
                <a16:creationId xmlns:a16="http://schemas.microsoft.com/office/drawing/2014/main" id="{71C527F4-E861-1908-819D-E0AA71C640A5}"/>
              </a:ext>
            </a:extLst>
          </p:cNvPr>
          <p:cNvSpPr>
            <a:spLocks noGrp="1"/>
          </p:cNvSpPr>
          <p:nvPr>
            <p:custDataLst>
              <p:tags r:id="rId143"/>
            </p:custDataLst>
          </p:nvPr>
        </p:nvSpPr>
        <p:spPr bwMode="gray">
          <a:xfrm>
            <a:off x="4244975" y="5983288"/>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A6ABA13-40C4-4B7E-B1E4-E6CE7E6B3D3B}" type="datetime'''''''''''''''''''1''''''''''''''''''0''''9'''''''''">
              <a:rPr lang="ja-JP" altLang="en-US" sz="1000" smtClean="0">
                <a:effectLst/>
              </a:rPr>
              <a:pPr/>
              <a:t>109</a:t>
            </a:fld>
            <a:endParaRPr kumimoji="1" lang="ja-JP" altLang="en-US" sz="1000" dirty="0">
              <a:sym typeface="+mn-lt"/>
            </a:endParaRPr>
          </a:p>
        </p:txBody>
      </p:sp>
      <p:sp>
        <p:nvSpPr>
          <p:cNvPr id="293" name="テキスト プレースホルダ 9">
            <a:extLst>
              <a:ext uri="{FF2B5EF4-FFF2-40B4-BE49-F238E27FC236}">
                <a16:creationId xmlns:a16="http://schemas.microsoft.com/office/drawing/2014/main" id="{79111D3E-FFE2-F363-7D19-DF3B7E1303B7}"/>
              </a:ext>
            </a:extLst>
          </p:cNvPr>
          <p:cNvSpPr>
            <a:spLocks noGrp="1"/>
          </p:cNvSpPr>
          <p:nvPr>
            <p:custDataLst>
              <p:tags r:id="rId144"/>
            </p:custDataLst>
          </p:nvPr>
        </p:nvSpPr>
        <p:spPr bwMode="auto">
          <a:xfrm>
            <a:off x="429101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CC67408-3C04-4364-9537-CBC32CFABA4B}" type="datetime'''''''''''''''''''''''''''''''''''''''''''''0''''''''''9'">
              <a:rPr lang="ja-JP" altLang="en-US" sz="1000" smtClean="0"/>
              <a:pPr/>
              <a:t>09</a:t>
            </a:fld>
            <a:endParaRPr kumimoji="1" lang="ja-JP" altLang="en-US" sz="1000" dirty="0">
              <a:sym typeface="+mn-lt"/>
            </a:endParaRPr>
          </a:p>
        </p:txBody>
      </p:sp>
      <p:sp>
        <p:nvSpPr>
          <p:cNvPr id="256" name="テキスト プレースホルダ 9">
            <a:extLst>
              <a:ext uri="{FF2B5EF4-FFF2-40B4-BE49-F238E27FC236}">
                <a16:creationId xmlns:a16="http://schemas.microsoft.com/office/drawing/2014/main" id="{89670DC1-9AD5-650A-034F-7A83430F0108}"/>
              </a:ext>
            </a:extLst>
          </p:cNvPr>
          <p:cNvSpPr>
            <a:spLocks noGrp="1"/>
          </p:cNvSpPr>
          <p:nvPr>
            <p:custDataLst>
              <p:tags r:id="rId145"/>
            </p:custDataLst>
          </p:nvPr>
        </p:nvSpPr>
        <p:spPr bwMode="gray">
          <a:xfrm>
            <a:off x="4583113" y="595947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B839104-47D7-49F3-AF74-81C807A7A96B}" type="datetime'''''12''''''''''''''''''''''''4'''''''''''''''''''''">
              <a:rPr lang="ja-JP" altLang="en-US" sz="1000" smtClean="0">
                <a:effectLst/>
              </a:rPr>
              <a:pPr/>
              <a:t>124</a:t>
            </a:fld>
            <a:endParaRPr kumimoji="1" lang="ja-JP" altLang="en-US" sz="1000" dirty="0">
              <a:sym typeface="+mn-lt"/>
            </a:endParaRPr>
          </a:p>
        </p:txBody>
      </p:sp>
      <p:sp>
        <p:nvSpPr>
          <p:cNvPr id="294" name="テキスト プレースホルダ 9">
            <a:extLst>
              <a:ext uri="{FF2B5EF4-FFF2-40B4-BE49-F238E27FC236}">
                <a16:creationId xmlns:a16="http://schemas.microsoft.com/office/drawing/2014/main" id="{C952CCE8-4259-3C26-26AF-4FC3234D2B2E}"/>
              </a:ext>
            </a:extLst>
          </p:cNvPr>
          <p:cNvSpPr>
            <a:spLocks noGrp="1"/>
          </p:cNvSpPr>
          <p:nvPr>
            <p:custDataLst>
              <p:tags r:id="rId146"/>
            </p:custDataLst>
          </p:nvPr>
        </p:nvSpPr>
        <p:spPr bwMode="auto">
          <a:xfrm>
            <a:off x="4629150"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97C4A50-89DC-437D-8A43-1DEB5DABEBBF}" type="datetime'''''1''''''''''''''0'''''''''''''''''''''">
              <a:rPr lang="ja-JP" altLang="en-US" sz="1000" smtClean="0"/>
              <a:pPr/>
              <a:t>10</a:t>
            </a:fld>
            <a:endParaRPr kumimoji="1" lang="ja-JP" altLang="en-US" sz="1000" dirty="0">
              <a:sym typeface="+mn-lt"/>
            </a:endParaRPr>
          </a:p>
        </p:txBody>
      </p:sp>
      <p:sp>
        <p:nvSpPr>
          <p:cNvPr id="257" name="テキスト プレースホルダ 9">
            <a:extLst>
              <a:ext uri="{FF2B5EF4-FFF2-40B4-BE49-F238E27FC236}">
                <a16:creationId xmlns:a16="http://schemas.microsoft.com/office/drawing/2014/main" id="{1FF6DE21-B463-294D-A85E-5ED1B78E733B}"/>
              </a:ext>
            </a:extLst>
          </p:cNvPr>
          <p:cNvSpPr>
            <a:spLocks noGrp="1"/>
          </p:cNvSpPr>
          <p:nvPr>
            <p:custDataLst>
              <p:tags r:id="rId147"/>
            </p:custDataLst>
          </p:nvPr>
        </p:nvSpPr>
        <p:spPr bwMode="gray">
          <a:xfrm>
            <a:off x="4922838" y="5922963"/>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3FA2024-B767-47CA-A8D2-84963F21BB5D}" type="datetime'''''''''''''''''''''1''4''''''''''''''''''''''''''7'''''''''''">
              <a:rPr lang="ja-JP" altLang="en-US" sz="1000" smtClean="0">
                <a:effectLst/>
              </a:rPr>
              <a:pPr/>
              <a:t>147</a:t>
            </a:fld>
            <a:endParaRPr kumimoji="1" lang="ja-JP" altLang="en-US" sz="1000" dirty="0">
              <a:sym typeface="+mn-lt"/>
            </a:endParaRPr>
          </a:p>
        </p:txBody>
      </p:sp>
      <p:sp>
        <p:nvSpPr>
          <p:cNvPr id="295" name="テキスト プレースホルダ 9">
            <a:extLst>
              <a:ext uri="{FF2B5EF4-FFF2-40B4-BE49-F238E27FC236}">
                <a16:creationId xmlns:a16="http://schemas.microsoft.com/office/drawing/2014/main" id="{68DC6A2B-71E9-A592-1F24-1678E80B157A}"/>
              </a:ext>
            </a:extLst>
          </p:cNvPr>
          <p:cNvSpPr>
            <a:spLocks noGrp="1"/>
          </p:cNvSpPr>
          <p:nvPr>
            <p:custDataLst>
              <p:tags r:id="rId148"/>
            </p:custDataLst>
          </p:nvPr>
        </p:nvSpPr>
        <p:spPr bwMode="auto">
          <a:xfrm>
            <a:off x="496887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CCD0785-D6C8-48FE-9726-513CD88DF026}" type="datetime'''''''''''1''''''''''''''''''1'''''''''''''''''''''''''">
              <a:rPr lang="ja-JP" altLang="en-US" sz="1000" smtClean="0"/>
              <a:pPr/>
              <a:t>11</a:t>
            </a:fld>
            <a:endParaRPr kumimoji="1" lang="ja-JP" altLang="en-US" sz="1000" dirty="0">
              <a:sym typeface="+mn-lt"/>
            </a:endParaRPr>
          </a:p>
        </p:txBody>
      </p:sp>
      <p:sp>
        <p:nvSpPr>
          <p:cNvPr id="258" name="テキスト プレースホルダ 9">
            <a:extLst>
              <a:ext uri="{FF2B5EF4-FFF2-40B4-BE49-F238E27FC236}">
                <a16:creationId xmlns:a16="http://schemas.microsoft.com/office/drawing/2014/main" id="{D3ADABC0-E9DB-4553-9E80-FF46B62C45EA}"/>
              </a:ext>
            </a:extLst>
          </p:cNvPr>
          <p:cNvSpPr>
            <a:spLocks noGrp="1"/>
          </p:cNvSpPr>
          <p:nvPr>
            <p:custDataLst>
              <p:tags r:id="rId149"/>
            </p:custDataLst>
          </p:nvPr>
        </p:nvSpPr>
        <p:spPr bwMode="gray">
          <a:xfrm>
            <a:off x="5260975" y="5911850"/>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D133570-1633-48DF-9726-CFAB5BD2E54E}" type="datetime'''''''1''''''''''''''''''''''''5''''''''''3'''''''''''''">
              <a:rPr lang="ja-JP" altLang="en-US" sz="1000" smtClean="0">
                <a:effectLst/>
              </a:rPr>
              <a:pPr/>
              <a:t>153</a:t>
            </a:fld>
            <a:endParaRPr kumimoji="1" lang="ja-JP" altLang="en-US" sz="1000" dirty="0">
              <a:sym typeface="+mn-lt"/>
            </a:endParaRPr>
          </a:p>
        </p:txBody>
      </p:sp>
      <p:sp>
        <p:nvSpPr>
          <p:cNvPr id="297" name="テキスト プレースホルダ 9">
            <a:extLst>
              <a:ext uri="{FF2B5EF4-FFF2-40B4-BE49-F238E27FC236}">
                <a16:creationId xmlns:a16="http://schemas.microsoft.com/office/drawing/2014/main" id="{EDCF95EB-5A90-76B0-AE5F-96E37A12AC46}"/>
              </a:ext>
            </a:extLst>
          </p:cNvPr>
          <p:cNvSpPr>
            <a:spLocks noGrp="1"/>
          </p:cNvSpPr>
          <p:nvPr>
            <p:custDataLst>
              <p:tags r:id="rId150"/>
            </p:custDataLst>
          </p:nvPr>
        </p:nvSpPr>
        <p:spPr bwMode="auto">
          <a:xfrm>
            <a:off x="530701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724A9B2-11F4-4EB1-BA68-BAE125663169}" type="datetime'''1''''''''2'">
              <a:rPr lang="ja-JP" altLang="en-US" sz="1000" smtClean="0"/>
              <a:pPr/>
              <a:t>12</a:t>
            </a:fld>
            <a:endParaRPr kumimoji="1" lang="ja-JP" altLang="en-US" sz="1000" dirty="0">
              <a:sym typeface="+mn-lt"/>
            </a:endParaRPr>
          </a:p>
        </p:txBody>
      </p:sp>
      <p:sp>
        <p:nvSpPr>
          <p:cNvPr id="559" name="テキスト プレースホルダ 9">
            <a:extLst>
              <a:ext uri="{FF2B5EF4-FFF2-40B4-BE49-F238E27FC236}">
                <a16:creationId xmlns:a16="http://schemas.microsoft.com/office/drawing/2014/main" id="{A1A98AF7-DEE8-4425-E2FD-4E699F2A87C1}"/>
              </a:ext>
            </a:extLst>
          </p:cNvPr>
          <p:cNvSpPr>
            <a:spLocks noGrp="1"/>
          </p:cNvSpPr>
          <p:nvPr>
            <p:custDataLst>
              <p:tags r:id="rId151"/>
            </p:custDataLst>
          </p:nvPr>
        </p:nvSpPr>
        <p:spPr bwMode="gray">
          <a:xfrm>
            <a:off x="5599113" y="5905500"/>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8FED448-22F3-4FD6-A06A-E39150458357}" type="datetime'''''1''''''''''''''''5''8'''''''''''''''''''''">
              <a:rPr lang="ja-JP" altLang="en-US" sz="1000" smtClean="0">
                <a:effectLst/>
              </a:rPr>
              <a:pPr/>
              <a:t>158</a:t>
            </a:fld>
            <a:endParaRPr kumimoji="1" lang="ja-JP" altLang="en-US" sz="1000" dirty="0">
              <a:sym typeface="+mn-lt"/>
            </a:endParaRPr>
          </a:p>
        </p:txBody>
      </p:sp>
      <p:sp>
        <p:nvSpPr>
          <p:cNvPr id="299" name="テキスト プレースホルダ 9">
            <a:extLst>
              <a:ext uri="{FF2B5EF4-FFF2-40B4-BE49-F238E27FC236}">
                <a16:creationId xmlns:a16="http://schemas.microsoft.com/office/drawing/2014/main" id="{BBFD8DF1-1F1C-2293-DDE0-070CC45D9BF0}"/>
              </a:ext>
            </a:extLst>
          </p:cNvPr>
          <p:cNvSpPr>
            <a:spLocks noGrp="1"/>
          </p:cNvSpPr>
          <p:nvPr>
            <p:custDataLst>
              <p:tags r:id="rId152"/>
            </p:custDataLst>
          </p:nvPr>
        </p:nvSpPr>
        <p:spPr bwMode="auto">
          <a:xfrm>
            <a:off x="5645150"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9E1DD32-E520-46A4-88C7-43982C9C2843}" type="datetime'''''1''''''''''''''''''''''''''''''''3'">
              <a:rPr lang="ja-JP" altLang="en-US" sz="1000" smtClean="0"/>
              <a:pPr/>
              <a:t>13</a:t>
            </a:fld>
            <a:endParaRPr kumimoji="1" lang="ja-JP" altLang="en-US" sz="1000" dirty="0">
              <a:sym typeface="+mn-lt"/>
            </a:endParaRPr>
          </a:p>
        </p:txBody>
      </p:sp>
      <p:sp>
        <p:nvSpPr>
          <p:cNvPr id="560" name="テキスト プレースホルダ 9">
            <a:extLst>
              <a:ext uri="{FF2B5EF4-FFF2-40B4-BE49-F238E27FC236}">
                <a16:creationId xmlns:a16="http://schemas.microsoft.com/office/drawing/2014/main" id="{C9E50A49-1CD0-3256-D1F3-BC2A47E88107}"/>
              </a:ext>
            </a:extLst>
          </p:cNvPr>
          <p:cNvSpPr>
            <a:spLocks noGrp="1"/>
          </p:cNvSpPr>
          <p:nvPr>
            <p:custDataLst>
              <p:tags r:id="rId153"/>
            </p:custDataLst>
          </p:nvPr>
        </p:nvSpPr>
        <p:spPr bwMode="gray">
          <a:xfrm>
            <a:off x="5937250" y="5899150"/>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BAC9DBB-2C37-4D5E-88CE-B25AFEED3504}" type="datetime'''''''''''''''''''''1''''''''''''''''6''''''''''''''''2'">
              <a:rPr lang="ja-JP" altLang="en-US" sz="1000" smtClean="0">
                <a:effectLst/>
              </a:rPr>
              <a:pPr/>
              <a:t>162</a:t>
            </a:fld>
            <a:endParaRPr kumimoji="1" lang="ja-JP" altLang="en-US" sz="1000" dirty="0">
              <a:sym typeface="+mn-lt"/>
            </a:endParaRPr>
          </a:p>
        </p:txBody>
      </p:sp>
      <p:sp>
        <p:nvSpPr>
          <p:cNvPr id="300" name="テキスト プレースホルダ 9">
            <a:extLst>
              <a:ext uri="{FF2B5EF4-FFF2-40B4-BE49-F238E27FC236}">
                <a16:creationId xmlns:a16="http://schemas.microsoft.com/office/drawing/2014/main" id="{1C101C9F-CC99-A81B-3BA7-6D3A8D9594BB}"/>
              </a:ext>
            </a:extLst>
          </p:cNvPr>
          <p:cNvSpPr>
            <a:spLocks noGrp="1"/>
          </p:cNvSpPr>
          <p:nvPr>
            <p:custDataLst>
              <p:tags r:id="rId154"/>
            </p:custDataLst>
          </p:nvPr>
        </p:nvSpPr>
        <p:spPr bwMode="auto">
          <a:xfrm>
            <a:off x="5983288"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F7A7EF0-17A7-4F30-8711-3D91D816C23D}" type="datetime'''''''''''1''''''''''''4'''''''">
              <a:rPr lang="ja-JP" altLang="en-US" sz="1000" smtClean="0"/>
              <a:pPr/>
              <a:t>14</a:t>
            </a:fld>
            <a:endParaRPr kumimoji="1" lang="ja-JP" altLang="en-US" sz="1000" dirty="0">
              <a:sym typeface="+mn-lt"/>
            </a:endParaRPr>
          </a:p>
        </p:txBody>
      </p:sp>
      <p:sp>
        <p:nvSpPr>
          <p:cNvPr id="561" name="テキスト プレースホルダ 9">
            <a:extLst>
              <a:ext uri="{FF2B5EF4-FFF2-40B4-BE49-F238E27FC236}">
                <a16:creationId xmlns:a16="http://schemas.microsoft.com/office/drawing/2014/main" id="{8ED1526E-E795-8114-89D6-4F205873BB4E}"/>
              </a:ext>
            </a:extLst>
          </p:cNvPr>
          <p:cNvSpPr>
            <a:spLocks noGrp="1"/>
          </p:cNvSpPr>
          <p:nvPr>
            <p:custDataLst>
              <p:tags r:id="rId155"/>
            </p:custDataLst>
          </p:nvPr>
        </p:nvSpPr>
        <p:spPr bwMode="gray">
          <a:xfrm>
            <a:off x="6275388" y="5907088"/>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EA064D0-7CB7-4B2A-BB20-04F812EDFCC6}" type="datetime'''''''''''1''''''''5''''''''''''6'''''''''''''''''''''''''''">
              <a:rPr lang="ja-JP" altLang="en-US" sz="1000" smtClean="0">
                <a:effectLst/>
              </a:rPr>
              <a:pPr/>
              <a:t>156</a:t>
            </a:fld>
            <a:endParaRPr kumimoji="1" lang="ja-JP" altLang="en-US" sz="1000" dirty="0">
              <a:sym typeface="+mn-lt"/>
            </a:endParaRPr>
          </a:p>
        </p:txBody>
      </p:sp>
      <p:sp>
        <p:nvSpPr>
          <p:cNvPr id="301" name="テキスト プレースホルダ 9">
            <a:extLst>
              <a:ext uri="{FF2B5EF4-FFF2-40B4-BE49-F238E27FC236}">
                <a16:creationId xmlns:a16="http://schemas.microsoft.com/office/drawing/2014/main" id="{6811EF53-3530-5F24-8448-745AFB985F6D}"/>
              </a:ext>
            </a:extLst>
          </p:cNvPr>
          <p:cNvSpPr>
            <a:spLocks noGrp="1"/>
          </p:cNvSpPr>
          <p:nvPr>
            <p:custDataLst>
              <p:tags r:id="rId156"/>
            </p:custDataLst>
          </p:nvPr>
        </p:nvSpPr>
        <p:spPr bwMode="auto">
          <a:xfrm>
            <a:off x="632142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1535A7D-8481-4D2E-A84D-54FD4F934AE5}" type="datetime'''''''''''1''''''''''''''''''''''''''5'''''''''''''''''">
              <a:rPr lang="ja-JP" altLang="en-US" sz="1000" smtClean="0"/>
              <a:pPr/>
              <a:t>15</a:t>
            </a:fld>
            <a:endParaRPr kumimoji="1" lang="ja-JP" altLang="en-US" sz="1000" dirty="0">
              <a:sym typeface="+mn-lt"/>
            </a:endParaRPr>
          </a:p>
        </p:txBody>
      </p:sp>
      <p:sp>
        <p:nvSpPr>
          <p:cNvPr id="562" name="テキスト プレースホルダ 9">
            <a:extLst>
              <a:ext uri="{FF2B5EF4-FFF2-40B4-BE49-F238E27FC236}">
                <a16:creationId xmlns:a16="http://schemas.microsoft.com/office/drawing/2014/main" id="{F19DF5AC-183A-4CFA-3CCF-2187AB7B99B6}"/>
              </a:ext>
            </a:extLst>
          </p:cNvPr>
          <p:cNvSpPr>
            <a:spLocks noGrp="1"/>
          </p:cNvSpPr>
          <p:nvPr>
            <p:custDataLst>
              <p:tags r:id="rId157"/>
            </p:custDataLst>
          </p:nvPr>
        </p:nvSpPr>
        <p:spPr bwMode="gray">
          <a:xfrm>
            <a:off x="6613525" y="5891213"/>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CB78904-BC71-45AC-90C6-3003EA06B6FE}" type="datetime'1''''''''6''''''6'''''''">
              <a:rPr lang="ja-JP" altLang="en-US" sz="1000" smtClean="0">
                <a:effectLst/>
              </a:rPr>
              <a:pPr/>
              <a:t>166</a:t>
            </a:fld>
            <a:endParaRPr kumimoji="1" lang="ja-JP" altLang="en-US" sz="1000" dirty="0">
              <a:sym typeface="+mn-lt"/>
            </a:endParaRPr>
          </a:p>
        </p:txBody>
      </p:sp>
      <p:sp>
        <p:nvSpPr>
          <p:cNvPr id="310" name="テキスト プレースホルダ 9">
            <a:extLst>
              <a:ext uri="{FF2B5EF4-FFF2-40B4-BE49-F238E27FC236}">
                <a16:creationId xmlns:a16="http://schemas.microsoft.com/office/drawing/2014/main" id="{6131C325-E78B-386C-7255-E3B4E65E9D79}"/>
              </a:ext>
            </a:extLst>
          </p:cNvPr>
          <p:cNvSpPr>
            <a:spLocks noGrp="1"/>
          </p:cNvSpPr>
          <p:nvPr>
            <p:custDataLst>
              <p:tags r:id="rId158"/>
            </p:custDataLst>
          </p:nvPr>
        </p:nvSpPr>
        <p:spPr bwMode="auto">
          <a:xfrm>
            <a:off x="665956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DC0C05E-66E4-4013-9753-A2294F493F8C}" type="datetime'1''''''''''''''''''''''''''''''''6'''''''''''''''''''''''''">
              <a:rPr lang="ja-JP" altLang="en-US" sz="1000" smtClean="0"/>
              <a:pPr/>
              <a:t>16</a:t>
            </a:fld>
            <a:endParaRPr kumimoji="1" lang="ja-JP" altLang="en-US" sz="1000" dirty="0">
              <a:sym typeface="+mn-lt"/>
            </a:endParaRPr>
          </a:p>
        </p:txBody>
      </p:sp>
      <p:sp>
        <p:nvSpPr>
          <p:cNvPr id="568" name="テキスト プレースホルダ 9">
            <a:extLst>
              <a:ext uri="{FF2B5EF4-FFF2-40B4-BE49-F238E27FC236}">
                <a16:creationId xmlns:a16="http://schemas.microsoft.com/office/drawing/2014/main" id="{40A7F717-D724-8892-A0AE-1E64A17662F4}"/>
              </a:ext>
            </a:extLst>
          </p:cNvPr>
          <p:cNvSpPr>
            <a:spLocks noGrp="1"/>
          </p:cNvSpPr>
          <p:nvPr>
            <p:custDataLst>
              <p:tags r:id="rId159"/>
            </p:custDataLst>
          </p:nvPr>
        </p:nvSpPr>
        <p:spPr bwMode="gray">
          <a:xfrm>
            <a:off x="6951663" y="5872163"/>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63A73D1-6273-463B-8BBF-9F0BE1EF28D1}" type="datetime'1''''''''''''''7''8'''''''''''''''''''''''''''''''">
              <a:rPr lang="ja-JP" altLang="en-US" sz="1000" smtClean="0">
                <a:effectLst/>
                <a:sym typeface="+mn-lt"/>
              </a:rPr>
              <a:pPr marL="0" lvl="0" indent="0" algn="ctr">
                <a:spcBef>
                  <a:spcPct val="0"/>
                </a:spcBef>
                <a:buNone/>
              </a:pPr>
              <a:t>178</a:t>
            </a:fld>
            <a:endParaRPr kumimoji="1" lang="ja-JP" altLang="en-US" sz="1000" dirty="0">
              <a:sym typeface="+mn-lt"/>
            </a:endParaRPr>
          </a:p>
        </p:txBody>
      </p:sp>
      <p:sp>
        <p:nvSpPr>
          <p:cNvPr id="303" name="テキスト プレースホルダ 9">
            <a:extLst>
              <a:ext uri="{FF2B5EF4-FFF2-40B4-BE49-F238E27FC236}">
                <a16:creationId xmlns:a16="http://schemas.microsoft.com/office/drawing/2014/main" id="{38372676-12B7-D0DC-DDB8-F729D00911A6}"/>
              </a:ext>
            </a:extLst>
          </p:cNvPr>
          <p:cNvSpPr>
            <a:spLocks noGrp="1"/>
          </p:cNvSpPr>
          <p:nvPr>
            <p:custDataLst>
              <p:tags r:id="rId160"/>
            </p:custDataLst>
          </p:nvPr>
        </p:nvSpPr>
        <p:spPr bwMode="auto">
          <a:xfrm>
            <a:off x="6997700"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8D1BC2E-2DC4-4E05-ABC0-56E511E6438E}" type="datetime'''''''''''''''1''''''''''''''7'''''''''''''''''''''''''''">
              <a:rPr lang="ja-JP" altLang="en-US" sz="1000" smtClean="0"/>
              <a:pPr/>
              <a:t>17</a:t>
            </a:fld>
            <a:endParaRPr kumimoji="1" lang="ja-JP" altLang="en-US" sz="1000" dirty="0">
              <a:sym typeface="+mn-lt"/>
            </a:endParaRPr>
          </a:p>
        </p:txBody>
      </p:sp>
      <p:sp>
        <p:nvSpPr>
          <p:cNvPr id="569" name="テキスト プレースホルダ 9">
            <a:extLst>
              <a:ext uri="{FF2B5EF4-FFF2-40B4-BE49-F238E27FC236}">
                <a16:creationId xmlns:a16="http://schemas.microsoft.com/office/drawing/2014/main" id="{252E534C-8694-7E75-142D-34874E8241DE}"/>
              </a:ext>
            </a:extLst>
          </p:cNvPr>
          <p:cNvSpPr>
            <a:spLocks noGrp="1"/>
          </p:cNvSpPr>
          <p:nvPr>
            <p:custDataLst>
              <p:tags r:id="rId161"/>
            </p:custDataLst>
          </p:nvPr>
        </p:nvSpPr>
        <p:spPr bwMode="gray">
          <a:xfrm>
            <a:off x="7289800" y="584517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BE5E8EE-4A4B-4AEA-B403-E3026E169DAF}" type="datetime'''''''''1''''''''''''''9''''''''''''5'''''''''''''''''''">
              <a:rPr lang="ja-JP" altLang="en-US" sz="1000" smtClean="0">
                <a:effectLst/>
                <a:sym typeface="+mn-lt"/>
              </a:rPr>
              <a:pPr marL="0" lvl="0" indent="0" algn="ctr">
                <a:spcBef>
                  <a:spcPct val="0"/>
                </a:spcBef>
                <a:buNone/>
              </a:pPr>
              <a:t>195</a:t>
            </a:fld>
            <a:endParaRPr kumimoji="1" lang="ja-JP" altLang="en-US" sz="1000" dirty="0">
              <a:sym typeface="+mn-lt"/>
            </a:endParaRPr>
          </a:p>
        </p:txBody>
      </p:sp>
      <p:sp>
        <p:nvSpPr>
          <p:cNvPr id="304" name="テキスト プレースホルダ 9">
            <a:extLst>
              <a:ext uri="{FF2B5EF4-FFF2-40B4-BE49-F238E27FC236}">
                <a16:creationId xmlns:a16="http://schemas.microsoft.com/office/drawing/2014/main" id="{830E95C5-D7F2-1B5C-A046-3E4276EE0562}"/>
              </a:ext>
            </a:extLst>
          </p:cNvPr>
          <p:cNvSpPr>
            <a:spLocks noGrp="1"/>
          </p:cNvSpPr>
          <p:nvPr>
            <p:custDataLst>
              <p:tags r:id="rId162"/>
            </p:custDataLst>
          </p:nvPr>
        </p:nvSpPr>
        <p:spPr bwMode="auto">
          <a:xfrm>
            <a:off x="7335838"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69B5F95-5351-4EE7-A231-EAD46255E3F6}" type="datetime'''''''''''''1''''''''''''''''''''''''''''''8'''''''''''''''''">
              <a:rPr lang="ja-JP" altLang="en-US" sz="1000" smtClean="0"/>
              <a:pPr/>
              <a:t>18</a:t>
            </a:fld>
            <a:endParaRPr kumimoji="1" lang="ja-JP" altLang="en-US" sz="1000" dirty="0">
              <a:sym typeface="+mn-lt"/>
            </a:endParaRPr>
          </a:p>
        </p:txBody>
      </p:sp>
      <p:sp>
        <p:nvSpPr>
          <p:cNvPr id="570" name="テキスト プレースホルダ 9">
            <a:extLst>
              <a:ext uri="{FF2B5EF4-FFF2-40B4-BE49-F238E27FC236}">
                <a16:creationId xmlns:a16="http://schemas.microsoft.com/office/drawing/2014/main" id="{8BC00ABA-BA30-F9E2-F2E8-22BE87014863}"/>
              </a:ext>
            </a:extLst>
          </p:cNvPr>
          <p:cNvSpPr>
            <a:spLocks noGrp="1"/>
          </p:cNvSpPr>
          <p:nvPr>
            <p:custDataLst>
              <p:tags r:id="rId163"/>
            </p:custDataLst>
          </p:nvPr>
        </p:nvSpPr>
        <p:spPr bwMode="gray">
          <a:xfrm>
            <a:off x="7629525" y="582612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5E307B2-A533-4975-BC8D-342E82DF31AC}" type="datetime'''''''''''''''''''''''20''''''''''''''''''''''''''''7'''">
              <a:rPr lang="ja-JP" altLang="en-US" sz="1000" smtClean="0">
                <a:effectLst/>
                <a:sym typeface="+mn-lt"/>
              </a:rPr>
              <a:pPr marL="0" lvl="0" indent="0" algn="ctr">
                <a:spcBef>
                  <a:spcPct val="0"/>
                </a:spcBef>
                <a:buNone/>
              </a:pPr>
              <a:t>207</a:t>
            </a:fld>
            <a:endParaRPr kumimoji="1" lang="ja-JP" altLang="en-US" sz="1000" dirty="0">
              <a:sym typeface="+mn-lt"/>
            </a:endParaRPr>
          </a:p>
        </p:txBody>
      </p:sp>
      <p:sp>
        <p:nvSpPr>
          <p:cNvPr id="305" name="テキスト プレースホルダ 9">
            <a:extLst>
              <a:ext uri="{FF2B5EF4-FFF2-40B4-BE49-F238E27FC236}">
                <a16:creationId xmlns:a16="http://schemas.microsoft.com/office/drawing/2014/main" id="{4ECA8CBD-64DC-CE48-3DD8-2A307B7100D0}"/>
              </a:ext>
            </a:extLst>
          </p:cNvPr>
          <p:cNvSpPr>
            <a:spLocks noGrp="1"/>
          </p:cNvSpPr>
          <p:nvPr>
            <p:custDataLst>
              <p:tags r:id="rId164"/>
            </p:custDataLst>
          </p:nvPr>
        </p:nvSpPr>
        <p:spPr bwMode="auto">
          <a:xfrm>
            <a:off x="767556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1AA4D2E-68E9-48E2-B8C3-2DB0794220FA}" type="datetime'''''''''1''''''''''''''''''''''''''''''9'''''''''''''''''''''">
              <a:rPr lang="ja-JP" altLang="en-US" sz="1000" smtClean="0"/>
              <a:pPr/>
              <a:t>19</a:t>
            </a:fld>
            <a:endParaRPr kumimoji="1" lang="ja-JP" altLang="en-US" sz="1000" dirty="0">
              <a:sym typeface="+mn-lt"/>
            </a:endParaRPr>
          </a:p>
        </p:txBody>
      </p:sp>
      <p:sp>
        <p:nvSpPr>
          <p:cNvPr id="571" name="テキスト プレースホルダ 9">
            <a:extLst>
              <a:ext uri="{FF2B5EF4-FFF2-40B4-BE49-F238E27FC236}">
                <a16:creationId xmlns:a16="http://schemas.microsoft.com/office/drawing/2014/main" id="{3095DD65-1D88-69CA-62D9-6CE1325F7276}"/>
              </a:ext>
            </a:extLst>
          </p:cNvPr>
          <p:cNvSpPr>
            <a:spLocks noGrp="1"/>
          </p:cNvSpPr>
          <p:nvPr>
            <p:custDataLst>
              <p:tags r:id="rId165"/>
            </p:custDataLst>
          </p:nvPr>
        </p:nvSpPr>
        <p:spPr bwMode="gray">
          <a:xfrm>
            <a:off x="7967663" y="581342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FE01049-D6AE-4A40-9D8C-2831927D31AC}" type="datetime'''''''''2''''''''''1''''''''''''4'''">
              <a:rPr lang="ja-JP" altLang="en-US" sz="1000" smtClean="0">
                <a:effectLst/>
                <a:sym typeface="+mn-lt"/>
              </a:rPr>
              <a:pPr marL="0" lvl="0" indent="0" algn="ctr">
                <a:spcBef>
                  <a:spcPct val="0"/>
                </a:spcBef>
                <a:buNone/>
              </a:pPr>
              <a:t>214</a:t>
            </a:fld>
            <a:endParaRPr kumimoji="1" lang="ja-JP" altLang="en-US" sz="1000" dirty="0">
              <a:sym typeface="+mn-lt"/>
            </a:endParaRPr>
          </a:p>
        </p:txBody>
      </p:sp>
      <p:sp>
        <p:nvSpPr>
          <p:cNvPr id="306" name="テキスト プレースホルダ 9">
            <a:extLst>
              <a:ext uri="{FF2B5EF4-FFF2-40B4-BE49-F238E27FC236}">
                <a16:creationId xmlns:a16="http://schemas.microsoft.com/office/drawing/2014/main" id="{0FAB5B26-25A4-BC33-9A88-01768A9E7E35}"/>
              </a:ext>
            </a:extLst>
          </p:cNvPr>
          <p:cNvSpPr>
            <a:spLocks noGrp="1"/>
          </p:cNvSpPr>
          <p:nvPr>
            <p:custDataLst>
              <p:tags r:id="rId166"/>
            </p:custDataLst>
          </p:nvPr>
        </p:nvSpPr>
        <p:spPr bwMode="auto">
          <a:xfrm>
            <a:off x="8013700"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35B8DEF-FA57-4829-BB12-932E32BC9739}" type="datetime'''''''2''0'''''''''''''''''''''''''''''''''''''''''''''''''''">
              <a:rPr lang="ja-JP" altLang="en-US" sz="1000" smtClean="0"/>
              <a:pPr/>
              <a:t>20</a:t>
            </a:fld>
            <a:endParaRPr kumimoji="1" lang="ja-JP" altLang="en-US" sz="1000" dirty="0">
              <a:sym typeface="+mn-lt"/>
            </a:endParaRPr>
          </a:p>
        </p:txBody>
      </p:sp>
      <p:sp>
        <p:nvSpPr>
          <p:cNvPr id="563" name="テキスト プレースホルダ 9">
            <a:extLst>
              <a:ext uri="{FF2B5EF4-FFF2-40B4-BE49-F238E27FC236}">
                <a16:creationId xmlns:a16="http://schemas.microsoft.com/office/drawing/2014/main" id="{02FD2413-1184-0978-A2BA-7C2E637DC0FA}"/>
              </a:ext>
            </a:extLst>
          </p:cNvPr>
          <p:cNvSpPr>
            <a:spLocks noGrp="1"/>
          </p:cNvSpPr>
          <p:nvPr>
            <p:custDataLst>
              <p:tags r:id="rId167"/>
            </p:custDataLst>
          </p:nvPr>
        </p:nvSpPr>
        <p:spPr bwMode="gray">
          <a:xfrm>
            <a:off x="8305800" y="5157788"/>
            <a:ext cx="24447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95B4108-4A86-4322-B1DE-BCE7D322FE08}" type="datetime'''''''''''''''''''''1''''''0''''''''7'''''''''">
              <a:rPr lang="ja-JP" altLang="en-US" sz="1000" smtClean="0">
                <a:effectLst/>
                <a:sym typeface="+mn-lt"/>
              </a:rPr>
              <a:pPr marL="0" lvl="0" indent="0" algn="ctr">
                <a:spcBef>
                  <a:spcPct val="0"/>
                </a:spcBef>
                <a:buNone/>
              </a:pPr>
              <a:t>107</a:t>
            </a:fld>
            <a:endParaRPr kumimoji="1" lang="ja-JP" altLang="en-US" sz="1000" dirty="0">
              <a:sym typeface="+mn-lt"/>
            </a:endParaRPr>
          </a:p>
        </p:txBody>
      </p:sp>
      <p:sp>
        <p:nvSpPr>
          <p:cNvPr id="572" name="テキスト プレースホルダ 9">
            <a:extLst>
              <a:ext uri="{FF2B5EF4-FFF2-40B4-BE49-F238E27FC236}">
                <a16:creationId xmlns:a16="http://schemas.microsoft.com/office/drawing/2014/main" id="{DD64D149-DA7F-B0AB-5386-26474D6A40A7}"/>
              </a:ext>
            </a:extLst>
          </p:cNvPr>
          <p:cNvSpPr>
            <a:spLocks noGrp="1"/>
          </p:cNvSpPr>
          <p:nvPr>
            <p:custDataLst>
              <p:tags r:id="rId168"/>
            </p:custDataLst>
          </p:nvPr>
        </p:nvSpPr>
        <p:spPr bwMode="gray">
          <a:xfrm>
            <a:off x="8305800" y="5746750"/>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E9F34C-1A4B-49CA-8B09-76355AC9A29B}" type="datetime'''2''''''5''''''''''''''''''''''''''''6'''''''">
              <a:rPr lang="ja-JP" altLang="en-US" sz="1000" smtClean="0">
                <a:effectLst/>
                <a:sym typeface="+mn-lt"/>
              </a:rPr>
              <a:pPr marL="0" lvl="0" indent="0" algn="ctr">
                <a:spcBef>
                  <a:spcPct val="0"/>
                </a:spcBef>
                <a:buNone/>
              </a:pPr>
              <a:t>256</a:t>
            </a:fld>
            <a:endParaRPr kumimoji="1" lang="ja-JP" altLang="en-US" sz="1000" dirty="0">
              <a:sym typeface="+mn-lt"/>
            </a:endParaRPr>
          </a:p>
        </p:txBody>
      </p:sp>
      <p:sp>
        <p:nvSpPr>
          <p:cNvPr id="307" name="テキスト プレースホルダ 9">
            <a:extLst>
              <a:ext uri="{FF2B5EF4-FFF2-40B4-BE49-F238E27FC236}">
                <a16:creationId xmlns:a16="http://schemas.microsoft.com/office/drawing/2014/main" id="{A31A3700-57B7-AD43-A204-69E86D5A09D4}"/>
              </a:ext>
            </a:extLst>
          </p:cNvPr>
          <p:cNvSpPr>
            <a:spLocks noGrp="1"/>
          </p:cNvSpPr>
          <p:nvPr>
            <p:custDataLst>
              <p:tags r:id="rId169"/>
            </p:custDataLst>
          </p:nvPr>
        </p:nvSpPr>
        <p:spPr bwMode="auto">
          <a:xfrm>
            <a:off x="8351838"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568CBC4-E388-494A-8669-C4E3545AA6A8}" type="datetime'''''2''''1'''''''''''''''''''''''">
              <a:rPr lang="ja-JP" altLang="en-US" sz="1000" smtClean="0"/>
              <a:pPr/>
              <a:t>21</a:t>
            </a:fld>
            <a:endParaRPr kumimoji="1" lang="ja-JP" altLang="en-US" sz="1000" dirty="0">
              <a:sym typeface="+mn-lt"/>
            </a:endParaRPr>
          </a:p>
        </p:txBody>
      </p:sp>
      <p:sp>
        <p:nvSpPr>
          <p:cNvPr id="564" name="テキスト プレースホルダ 9">
            <a:extLst>
              <a:ext uri="{FF2B5EF4-FFF2-40B4-BE49-F238E27FC236}">
                <a16:creationId xmlns:a16="http://schemas.microsoft.com/office/drawing/2014/main" id="{303133A7-D8BB-66C0-C415-CE215892BABD}"/>
              </a:ext>
            </a:extLst>
          </p:cNvPr>
          <p:cNvSpPr>
            <a:spLocks noGrp="1"/>
          </p:cNvSpPr>
          <p:nvPr>
            <p:custDataLst>
              <p:tags r:id="rId170"/>
            </p:custDataLst>
          </p:nvPr>
        </p:nvSpPr>
        <p:spPr bwMode="gray">
          <a:xfrm>
            <a:off x="8643938" y="5126038"/>
            <a:ext cx="24447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EE9EDE7-646F-499C-B98E-C092EB896E56}" type="datetime'''''''''''''''''''''''''''1''''''''''0''''''''''1'''''">
              <a:rPr lang="ja-JP" altLang="en-US" sz="1000" smtClean="0">
                <a:effectLst/>
                <a:sym typeface="+mn-lt"/>
              </a:rPr>
              <a:pPr marL="0" lvl="0" indent="0" algn="ctr">
                <a:spcBef>
                  <a:spcPct val="0"/>
                </a:spcBef>
                <a:buNone/>
              </a:pPr>
              <a:t>101</a:t>
            </a:fld>
            <a:endParaRPr kumimoji="1" lang="ja-JP" altLang="en-US" sz="1000" dirty="0">
              <a:sym typeface="+mn-lt"/>
            </a:endParaRPr>
          </a:p>
        </p:txBody>
      </p:sp>
      <p:sp>
        <p:nvSpPr>
          <p:cNvPr id="573" name="テキスト プレースホルダ 9">
            <a:extLst>
              <a:ext uri="{FF2B5EF4-FFF2-40B4-BE49-F238E27FC236}">
                <a16:creationId xmlns:a16="http://schemas.microsoft.com/office/drawing/2014/main" id="{7D3ED54B-F5A6-55B5-A7D7-4636A4548226}"/>
              </a:ext>
            </a:extLst>
          </p:cNvPr>
          <p:cNvSpPr>
            <a:spLocks noGrp="1"/>
          </p:cNvSpPr>
          <p:nvPr>
            <p:custDataLst>
              <p:tags r:id="rId171"/>
            </p:custDataLst>
          </p:nvPr>
        </p:nvSpPr>
        <p:spPr bwMode="gray">
          <a:xfrm>
            <a:off x="8643938" y="5724525"/>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19081EA-6D9B-41E0-8C1D-6F909FA5F60A}" type="datetime'2''''''''''''''''''''''6''''''''''''''''''''''''''''''9'''''''">
              <a:rPr lang="ja-JP" altLang="en-US" sz="1000" smtClean="0">
                <a:effectLst/>
                <a:sym typeface="+mn-lt"/>
              </a:rPr>
              <a:pPr marL="0" lvl="0" indent="0" algn="ctr">
                <a:spcBef>
                  <a:spcPct val="0"/>
                </a:spcBef>
                <a:buNone/>
              </a:pPr>
              <a:t>269</a:t>
            </a:fld>
            <a:endParaRPr kumimoji="1" lang="ja-JP" altLang="en-US" sz="1000" dirty="0">
              <a:sym typeface="+mn-lt"/>
            </a:endParaRPr>
          </a:p>
        </p:txBody>
      </p:sp>
      <p:sp>
        <p:nvSpPr>
          <p:cNvPr id="308" name="テキスト プレースホルダ 9">
            <a:extLst>
              <a:ext uri="{FF2B5EF4-FFF2-40B4-BE49-F238E27FC236}">
                <a16:creationId xmlns:a16="http://schemas.microsoft.com/office/drawing/2014/main" id="{85BCC439-B78F-54C9-DA04-5D9A299EC79D}"/>
              </a:ext>
            </a:extLst>
          </p:cNvPr>
          <p:cNvSpPr>
            <a:spLocks noGrp="1"/>
          </p:cNvSpPr>
          <p:nvPr>
            <p:custDataLst>
              <p:tags r:id="rId172"/>
            </p:custDataLst>
          </p:nvPr>
        </p:nvSpPr>
        <p:spPr bwMode="auto">
          <a:xfrm>
            <a:off x="8689975"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DA27879-448B-4F89-84E0-34727E87F72B}" type="datetime'''''2''''''''''''''''''''''''''''''''''''''''''''''2'">
              <a:rPr lang="ja-JP" altLang="en-US" sz="1000" smtClean="0"/>
              <a:pPr/>
              <a:t>22</a:t>
            </a:fld>
            <a:endParaRPr kumimoji="1" lang="ja-JP" altLang="en-US" sz="1000" dirty="0">
              <a:sym typeface="+mn-lt"/>
            </a:endParaRPr>
          </a:p>
        </p:txBody>
      </p:sp>
      <p:sp>
        <p:nvSpPr>
          <p:cNvPr id="574" name="テキスト プレースホルダ 9">
            <a:extLst>
              <a:ext uri="{FF2B5EF4-FFF2-40B4-BE49-F238E27FC236}">
                <a16:creationId xmlns:a16="http://schemas.microsoft.com/office/drawing/2014/main" id="{EDA8B785-4A15-62D7-B01A-753B54C43476}"/>
              </a:ext>
            </a:extLst>
          </p:cNvPr>
          <p:cNvSpPr>
            <a:spLocks noGrp="1"/>
          </p:cNvSpPr>
          <p:nvPr>
            <p:custDataLst>
              <p:tags r:id="rId173"/>
            </p:custDataLst>
          </p:nvPr>
        </p:nvSpPr>
        <p:spPr bwMode="gray">
          <a:xfrm>
            <a:off x="8982075" y="5748338"/>
            <a:ext cx="24447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345CC11-7754-4ABD-88F1-DFD32D369BCD}" type="datetime'''''''''''2''''''''''''''''''''''5''''''4'''''''''">
              <a:rPr lang="ja-JP" altLang="en-US" sz="1000" smtClean="0">
                <a:effectLst/>
                <a:sym typeface="+mn-lt"/>
              </a:rPr>
              <a:pPr marL="0" lvl="0" indent="0" algn="ctr">
                <a:spcBef>
                  <a:spcPct val="0"/>
                </a:spcBef>
                <a:buNone/>
              </a:pPr>
              <a:t>254</a:t>
            </a:fld>
            <a:endParaRPr kumimoji="1" lang="ja-JP" altLang="en-US" sz="1000" dirty="0">
              <a:sym typeface="+mn-lt"/>
            </a:endParaRPr>
          </a:p>
        </p:txBody>
      </p:sp>
      <p:sp>
        <p:nvSpPr>
          <p:cNvPr id="309" name="テキスト プレースホルダ 9">
            <a:extLst>
              <a:ext uri="{FF2B5EF4-FFF2-40B4-BE49-F238E27FC236}">
                <a16:creationId xmlns:a16="http://schemas.microsoft.com/office/drawing/2014/main" id="{D33E4093-0670-0D40-1F11-8CE02A64F86B}"/>
              </a:ext>
            </a:extLst>
          </p:cNvPr>
          <p:cNvSpPr>
            <a:spLocks noGrp="1"/>
          </p:cNvSpPr>
          <p:nvPr>
            <p:custDataLst>
              <p:tags r:id="rId174"/>
            </p:custDataLst>
          </p:nvPr>
        </p:nvSpPr>
        <p:spPr bwMode="auto">
          <a:xfrm>
            <a:off x="9028113" y="63230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24AA7CA-2AE7-4A6C-980C-0EC012BD7909}" type="datetime'''''''''''''''2''''''''''''''''''''3'''''''''">
              <a:rPr lang="ja-JP" altLang="en-US" sz="1000" smtClean="0"/>
              <a:pPr/>
              <a:t>23</a:t>
            </a:fld>
            <a:endParaRPr kumimoji="1" lang="ja-JP" altLang="en-US" sz="1000" dirty="0">
              <a:sym typeface="+mn-lt"/>
            </a:endParaRPr>
          </a:p>
        </p:txBody>
      </p:sp>
      <p:sp>
        <p:nvSpPr>
          <p:cNvPr id="259" name="テキスト プレースホルダ 9">
            <a:extLst>
              <a:ext uri="{FF2B5EF4-FFF2-40B4-BE49-F238E27FC236}">
                <a16:creationId xmlns:a16="http://schemas.microsoft.com/office/drawing/2014/main" id="{56421B9E-1FED-D299-8483-ECF428FD9401}"/>
              </a:ext>
            </a:extLst>
          </p:cNvPr>
          <p:cNvSpPr>
            <a:spLocks noGrp="1"/>
          </p:cNvSpPr>
          <p:nvPr>
            <p:custDataLst>
              <p:tags r:id="rId175"/>
            </p:custDataLst>
          </p:nvPr>
        </p:nvSpPr>
        <p:spPr bwMode="gray">
          <a:xfrm>
            <a:off x="1235075" y="585152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82238F-AF59-45D9-AC1A-D2EE6ABBE5CE}" type="datetime'''''''''''''''''''''''''''''''''''''''''6''''2'">
              <a:rPr lang="ja-JP" altLang="en-US" sz="1000" smtClean="0"/>
              <a:pPr/>
              <a:t>62</a:t>
            </a:fld>
            <a:endParaRPr kumimoji="1" lang="ja-JP" altLang="en-US" sz="1000" dirty="0">
              <a:sym typeface="+mn-lt"/>
            </a:endParaRPr>
          </a:p>
        </p:txBody>
      </p:sp>
      <p:sp>
        <p:nvSpPr>
          <p:cNvPr id="260" name="テキスト プレースホルダ 9">
            <a:extLst>
              <a:ext uri="{FF2B5EF4-FFF2-40B4-BE49-F238E27FC236}">
                <a16:creationId xmlns:a16="http://schemas.microsoft.com/office/drawing/2014/main" id="{60FA8B0B-774B-83D7-4845-3A06C124DE94}"/>
              </a:ext>
            </a:extLst>
          </p:cNvPr>
          <p:cNvSpPr>
            <a:spLocks noGrp="1"/>
          </p:cNvSpPr>
          <p:nvPr>
            <p:custDataLst>
              <p:tags r:id="rId176"/>
            </p:custDataLst>
          </p:nvPr>
        </p:nvSpPr>
        <p:spPr bwMode="gray">
          <a:xfrm>
            <a:off x="1573213" y="586422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9FA29BD-85E4-4982-BC8E-56EEC8C1ACA7}" type="datetime'''''57'''''''''''''''''''''''''">
              <a:rPr lang="ja-JP" altLang="en-US" sz="1000" smtClean="0"/>
              <a:pPr/>
              <a:t>57</a:t>
            </a:fld>
            <a:endParaRPr kumimoji="1" lang="ja-JP" altLang="en-US" sz="1000" dirty="0">
              <a:sym typeface="+mn-lt"/>
            </a:endParaRPr>
          </a:p>
        </p:txBody>
      </p:sp>
      <p:sp>
        <p:nvSpPr>
          <p:cNvPr id="261" name="テキスト プレースホルダ 9">
            <a:extLst>
              <a:ext uri="{FF2B5EF4-FFF2-40B4-BE49-F238E27FC236}">
                <a16:creationId xmlns:a16="http://schemas.microsoft.com/office/drawing/2014/main" id="{BBE5342F-3D8F-5295-E38C-C6E77D9032B6}"/>
              </a:ext>
            </a:extLst>
          </p:cNvPr>
          <p:cNvSpPr>
            <a:spLocks noGrp="1"/>
          </p:cNvSpPr>
          <p:nvPr>
            <p:custDataLst>
              <p:tags r:id="rId177"/>
            </p:custDataLst>
          </p:nvPr>
        </p:nvSpPr>
        <p:spPr bwMode="gray">
          <a:xfrm>
            <a:off x="1911350" y="5824538"/>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D07CF1E-CA32-4171-BBD2-361E09A5F26D}" type="datetime'''''''''''''''''''''''''''7''''0'''''''''''''''''">
              <a:rPr lang="ja-JP" altLang="en-US" sz="1000" smtClean="0"/>
              <a:pPr/>
              <a:t>70</a:t>
            </a:fld>
            <a:endParaRPr kumimoji="1" lang="ja-JP" altLang="en-US" sz="1000" dirty="0">
              <a:sym typeface="+mn-lt"/>
            </a:endParaRPr>
          </a:p>
        </p:txBody>
      </p:sp>
      <p:sp>
        <p:nvSpPr>
          <p:cNvPr id="262" name="テキスト プレースホルダ 9">
            <a:extLst>
              <a:ext uri="{FF2B5EF4-FFF2-40B4-BE49-F238E27FC236}">
                <a16:creationId xmlns:a16="http://schemas.microsoft.com/office/drawing/2014/main" id="{BAD8A0E9-1239-D477-1863-62AB0A908BAE}"/>
              </a:ext>
            </a:extLst>
          </p:cNvPr>
          <p:cNvSpPr>
            <a:spLocks noGrp="1"/>
          </p:cNvSpPr>
          <p:nvPr>
            <p:custDataLst>
              <p:tags r:id="rId178"/>
            </p:custDataLst>
          </p:nvPr>
        </p:nvSpPr>
        <p:spPr bwMode="gray">
          <a:xfrm>
            <a:off x="2251075" y="580707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8CD9CE5-D772-40AD-9A42-AAC6D8FF7BB8}" type="datetime'''''''''''''''''''''''''''''''''''''''''7''''''''''6'''">
              <a:rPr lang="ja-JP" altLang="en-US" sz="1000" smtClean="0"/>
              <a:pPr/>
              <a:t>76</a:t>
            </a:fld>
            <a:endParaRPr kumimoji="1" lang="ja-JP" altLang="en-US" sz="1000" dirty="0">
              <a:sym typeface="+mn-lt"/>
            </a:endParaRPr>
          </a:p>
        </p:txBody>
      </p:sp>
      <p:sp>
        <p:nvSpPr>
          <p:cNvPr id="292" name="テキスト プレースホルダ 9">
            <a:extLst>
              <a:ext uri="{FF2B5EF4-FFF2-40B4-BE49-F238E27FC236}">
                <a16:creationId xmlns:a16="http://schemas.microsoft.com/office/drawing/2014/main" id="{21C19943-F41D-E8C3-0DF0-0D6BA44762A9}"/>
              </a:ext>
            </a:extLst>
          </p:cNvPr>
          <p:cNvSpPr>
            <a:spLocks noGrp="1"/>
          </p:cNvSpPr>
          <p:nvPr>
            <p:custDataLst>
              <p:tags r:id="rId179"/>
            </p:custDataLst>
          </p:nvPr>
        </p:nvSpPr>
        <p:spPr bwMode="gray">
          <a:xfrm>
            <a:off x="1289050" y="6003925"/>
            <a:ext cx="174625"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5309E31-CDFF-43C8-A535-6923CA6FDA77}" type="datetime'''''''''''''''''''''2''''''''''''''''''''''''''''''''''''''8'">
              <a:rPr lang="ja-JP" altLang="en-US" sz="1000" smtClean="0">
                <a:effectLst/>
              </a:rPr>
              <a:pPr/>
              <a:t>28</a:t>
            </a:fld>
            <a:endParaRPr kumimoji="1" lang="ja-JP" altLang="en-US" sz="1000" dirty="0">
              <a:sym typeface="+mn-lt"/>
            </a:endParaRPr>
          </a:p>
        </p:txBody>
      </p:sp>
      <p:sp>
        <p:nvSpPr>
          <p:cNvPr id="264" name="テキスト プレースホルダ 9">
            <a:extLst>
              <a:ext uri="{FF2B5EF4-FFF2-40B4-BE49-F238E27FC236}">
                <a16:creationId xmlns:a16="http://schemas.microsoft.com/office/drawing/2014/main" id="{55A0264B-07DA-D822-CE65-C39B475ABAAC}"/>
              </a:ext>
            </a:extLst>
          </p:cNvPr>
          <p:cNvSpPr>
            <a:spLocks noGrp="1"/>
          </p:cNvSpPr>
          <p:nvPr>
            <p:custDataLst>
              <p:tags r:id="rId180"/>
            </p:custDataLst>
          </p:nvPr>
        </p:nvSpPr>
        <p:spPr bwMode="gray">
          <a:xfrm>
            <a:off x="2927350" y="5765800"/>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EBC4E0A-A795-4A61-B2BA-31CCB812CA5B}" type="datetime'''''''''''''''''''''9''''''1'''''''''''''">
              <a:rPr lang="ja-JP" altLang="en-US" sz="1000" smtClean="0"/>
              <a:pPr/>
              <a:t>91</a:t>
            </a:fld>
            <a:endParaRPr kumimoji="1" lang="ja-JP" altLang="en-US" sz="1000" dirty="0">
              <a:sym typeface="+mn-lt"/>
            </a:endParaRPr>
          </a:p>
        </p:txBody>
      </p:sp>
      <p:sp>
        <p:nvSpPr>
          <p:cNvPr id="265" name="テキスト プレースホルダ 9">
            <a:extLst>
              <a:ext uri="{FF2B5EF4-FFF2-40B4-BE49-F238E27FC236}">
                <a16:creationId xmlns:a16="http://schemas.microsoft.com/office/drawing/2014/main" id="{E3FA7799-2E28-AADF-70C8-C2B13018C342}"/>
              </a:ext>
            </a:extLst>
          </p:cNvPr>
          <p:cNvSpPr>
            <a:spLocks noGrp="1"/>
          </p:cNvSpPr>
          <p:nvPr>
            <p:custDataLst>
              <p:tags r:id="rId181"/>
            </p:custDataLst>
          </p:nvPr>
        </p:nvSpPr>
        <p:spPr bwMode="gray">
          <a:xfrm>
            <a:off x="3230563" y="5719763"/>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CC8581F-742B-48F0-88B2-4434273EA317}" type="datetime'''''''''''''''''''''''''''''1''''''''''''''''''''''''03'''">
              <a:rPr lang="ja-JP" altLang="en-US" sz="1000" smtClean="0"/>
              <a:pPr/>
              <a:t>103</a:t>
            </a:fld>
            <a:endParaRPr kumimoji="1" lang="ja-JP" altLang="en-US" sz="1000" dirty="0">
              <a:sym typeface="+mn-lt"/>
            </a:endParaRPr>
          </a:p>
        </p:txBody>
      </p:sp>
      <p:sp>
        <p:nvSpPr>
          <p:cNvPr id="266" name="テキスト プレースホルダ 9">
            <a:extLst>
              <a:ext uri="{FF2B5EF4-FFF2-40B4-BE49-F238E27FC236}">
                <a16:creationId xmlns:a16="http://schemas.microsoft.com/office/drawing/2014/main" id="{7C41C849-5FC7-BD57-2FA9-7DA9194383B8}"/>
              </a:ext>
            </a:extLst>
          </p:cNvPr>
          <p:cNvSpPr>
            <a:spLocks noGrp="1"/>
          </p:cNvSpPr>
          <p:nvPr>
            <p:custDataLst>
              <p:tags r:id="rId182"/>
            </p:custDataLst>
          </p:nvPr>
        </p:nvSpPr>
        <p:spPr bwMode="gray">
          <a:xfrm>
            <a:off x="3568700" y="56530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DE92931-0844-4CCA-8061-7B6C06DFF4AD}" type="datetime'1''''''''''''''2''''''''''''5'''''''''''''">
              <a:rPr lang="ja-JP" altLang="en-US" sz="1000" smtClean="0"/>
              <a:pPr/>
              <a:t>125</a:t>
            </a:fld>
            <a:endParaRPr kumimoji="1" lang="ja-JP" altLang="en-US" sz="1000" dirty="0">
              <a:sym typeface="+mn-lt"/>
            </a:endParaRPr>
          </a:p>
        </p:txBody>
      </p:sp>
      <p:sp>
        <p:nvSpPr>
          <p:cNvPr id="267" name="テキスト プレースホルダ 9">
            <a:extLst>
              <a:ext uri="{FF2B5EF4-FFF2-40B4-BE49-F238E27FC236}">
                <a16:creationId xmlns:a16="http://schemas.microsoft.com/office/drawing/2014/main" id="{B1088A27-54C9-9DD9-714B-343F600218F9}"/>
              </a:ext>
            </a:extLst>
          </p:cNvPr>
          <p:cNvSpPr>
            <a:spLocks noGrp="1"/>
          </p:cNvSpPr>
          <p:nvPr>
            <p:custDataLst>
              <p:tags r:id="rId183"/>
            </p:custDataLst>
          </p:nvPr>
        </p:nvSpPr>
        <p:spPr bwMode="gray">
          <a:xfrm>
            <a:off x="3906838" y="55768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9A51F6-DD9B-487C-B63B-BD20A1655066}" type="datetime'''''1''''''''''''''''''''''''''4''''''''''''''''9'''''">
              <a:rPr lang="ja-JP" altLang="en-US" sz="1000" smtClean="0"/>
              <a:pPr/>
              <a:t>149</a:t>
            </a:fld>
            <a:endParaRPr kumimoji="1" lang="ja-JP" altLang="en-US" sz="1000" dirty="0">
              <a:sym typeface="+mn-lt"/>
            </a:endParaRPr>
          </a:p>
        </p:txBody>
      </p:sp>
      <p:sp>
        <p:nvSpPr>
          <p:cNvPr id="268" name="テキスト プレースホルダ 9">
            <a:extLst>
              <a:ext uri="{FF2B5EF4-FFF2-40B4-BE49-F238E27FC236}">
                <a16:creationId xmlns:a16="http://schemas.microsoft.com/office/drawing/2014/main" id="{0BD6E701-F5AE-5A74-7234-5B44AF48FCA3}"/>
              </a:ext>
            </a:extLst>
          </p:cNvPr>
          <p:cNvSpPr>
            <a:spLocks noGrp="1"/>
          </p:cNvSpPr>
          <p:nvPr>
            <p:custDataLst>
              <p:tags r:id="rId184"/>
            </p:custDataLst>
          </p:nvPr>
        </p:nvSpPr>
        <p:spPr bwMode="gray">
          <a:xfrm>
            <a:off x="4244975" y="5575300"/>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C134B9A-3C18-46F1-8991-E729FF876547}" type="datetime'1''''5''0'''''''''''''''''''''''''''''''''''''''''''">
              <a:rPr lang="ja-JP" altLang="en-US" sz="1000" smtClean="0"/>
              <a:pPr/>
              <a:t>150</a:t>
            </a:fld>
            <a:endParaRPr kumimoji="1" lang="ja-JP" altLang="en-US" sz="1000" dirty="0">
              <a:sym typeface="+mn-lt"/>
            </a:endParaRPr>
          </a:p>
        </p:txBody>
      </p:sp>
      <p:sp>
        <p:nvSpPr>
          <p:cNvPr id="269" name="テキスト プレースホルダ 9">
            <a:extLst>
              <a:ext uri="{FF2B5EF4-FFF2-40B4-BE49-F238E27FC236}">
                <a16:creationId xmlns:a16="http://schemas.microsoft.com/office/drawing/2014/main" id="{35BB7918-C541-865F-ECF4-272DDCC71A8C}"/>
              </a:ext>
            </a:extLst>
          </p:cNvPr>
          <p:cNvSpPr>
            <a:spLocks noGrp="1"/>
          </p:cNvSpPr>
          <p:nvPr>
            <p:custDataLst>
              <p:tags r:id="rId185"/>
            </p:custDataLst>
          </p:nvPr>
        </p:nvSpPr>
        <p:spPr bwMode="gray">
          <a:xfrm>
            <a:off x="4583113" y="55133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4942660-0109-49DB-BC83-8B7387FB9543}" type="datetime'''16''''''''''8'''''''''''''''''''''''">
              <a:rPr lang="ja-JP" altLang="en-US" sz="1000" smtClean="0"/>
              <a:pPr/>
              <a:t>168</a:t>
            </a:fld>
            <a:endParaRPr kumimoji="1" lang="ja-JP" altLang="en-US" sz="1000" dirty="0">
              <a:sym typeface="+mn-lt"/>
            </a:endParaRPr>
          </a:p>
        </p:txBody>
      </p:sp>
      <p:sp>
        <p:nvSpPr>
          <p:cNvPr id="270" name="テキスト プレースホルダ 9">
            <a:extLst>
              <a:ext uri="{FF2B5EF4-FFF2-40B4-BE49-F238E27FC236}">
                <a16:creationId xmlns:a16="http://schemas.microsoft.com/office/drawing/2014/main" id="{61D3824D-608A-B887-B2F7-B5A7A4D9D177}"/>
              </a:ext>
            </a:extLst>
          </p:cNvPr>
          <p:cNvSpPr>
            <a:spLocks noGrp="1"/>
          </p:cNvSpPr>
          <p:nvPr>
            <p:custDataLst>
              <p:tags r:id="rId186"/>
            </p:custDataLst>
          </p:nvPr>
        </p:nvSpPr>
        <p:spPr bwMode="gray">
          <a:xfrm>
            <a:off x="4922838" y="543877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E10374-0C3C-4C6E-B94A-A196EA2BBA8E}" type="datetime'''''''''19''''''''''1'''''''''">
              <a:rPr lang="ja-JP" altLang="en-US" sz="1000" smtClean="0"/>
              <a:pPr/>
              <a:t>191</a:t>
            </a:fld>
            <a:endParaRPr kumimoji="1" lang="ja-JP" altLang="en-US" sz="1000" dirty="0">
              <a:sym typeface="+mn-lt"/>
            </a:endParaRPr>
          </a:p>
        </p:txBody>
      </p:sp>
      <p:sp>
        <p:nvSpPr>
          <p:cNvPr id="271" name="テキスト プレースホルダ 9">
            <a:extLst>
              <a:ext uri="{FF2B5EF4-FFF2-40B4-BE49-F238E27FC236}">
                <a16:creationId xmlns:a16="http://schemas.microsoft.com/office/drawing/2014/main" id="{13E808FB-DE97-BBCF-D77A-B2DD6A3D406B}"/>
              </a:ext>
            </a:extLst>
          </p:cNvPr>
          <p:cNvSpPr>
            <a:spLocks noGrp="1"/>
          </p:cNvSpPr>
          <p:nvPr>
            <p:custDataLst>
              <p:tags r:id="rId187"/>
            </p:custDataLst>
          </p:nvPr>
        </p:nvSpPr>
        <p:spPr bwMode="gray">
          <a:xfrm>
            <a:off x="5260975" y="540702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6DE986B-9355-4C4F-B96E-EBC9A7B68756}" type="datetime'2''''''''''''0''''''''''1'''''''''''''''''''">
              <a:rPr lang="ja-JP" altLang="en-US" sz="1000" smtClean="0"/>
              <a:pPr/>
              <a:t>201</a:t>
            </a:fld>
            <a:endParaRPr kumimoji="1" lang="ja-JP" altLang="en-US" sz="1000" dirty="0">
              <a:sym typeface="+mn-lt"/>
            </a:endParaRPr>
          </a:p>
        </p:txBody>
      </p:sp>
      <p:sp>
        <p:nvSpPr>
          <p:cNvPr id="272" name="テキスト プレースホルダ 9">
            <a:extLst>
              <a:ext uri="{FF2B5EF4-FFF2-40B4-BE49-F238E27FC236}">
                <a16:creationId xmlns:a16="http://schemas.microsoft.com/office/drawing/2014/main" id="{C15AC866-9EFB-B196-98A6-99A234B6F26A}"/>
              </a:ext>
            </a:extLst>
          </p:cNvPr>
          <p:cNvSpPr>
            <a:spLocks noGrp="1"/>
          </p:cNvSpPr>
          <p:nvPr>
            <p:custDataLst>
              <p:tags r:id="rId188"/>
            </p:custDataLst>
          </p:nvPr>
        </p:nvSpPr>
        <p:spPr bwMode="gray">
          <a:xfrm>
            <a:off x="5599113" y="538797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63F2FBF-E9F1-44BB-B069-D872EF8A8559}" type="datetime'''''''''20''''''''''''''''''''''''''''7'''''''''''''">
              <a:rPr lang="ja-JP" altLang="en-US" sz="1000" smtClean="0"/>
              <a:pPr/>
              <a:t>207</a:t>
            </a:fld>
            <a:endParaRPr kumimoji="1" lang="ja-JP" altLang="en-US" sz="1000" dirty="0">
              <a:sym typeface="+mn-lt"/>
            </a:endParaRPr>
          </a:p>
        </p:txBody>
      </p:sp>
      <p:sp>
        <p:nvSpPr>
          <p:cNvPr id="263" name="テキスト プレースホルダ 9">
            <a:extLst>
              <a:ext uri="{FF2B5EF4-FFF2-40B4-BE49-F238E27FC236}">
                <a16:creationId xmlns:a16="http://schemas.microsoft.com/office/drawing/2014/main" id="{1070F8AC-8979-611D-ECAF-B70AE6A7989B}"/>
              </a:ext>
            </a:extLst>
          </p:cNvPr>
          <p:cNvSpPr>
            <a:spLocks noGrp="1"/>
          </p:cNvSpPr>
          <p:nvPr>
            <p:custDataLst>
              <p:tags r:id="rId189"/>
            </p:custDataLst>
          </p:nvPr>
        </p:nvSpPr>
        <p:spPr bwMode="gray">
          <a:xfrm>
            <a:off x="2589213" y="5788025"/>
            <a:ext cx="174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3C197AD-0D63-44C9-B29D-D696F363317B}" type="datetime'8''''''''''3'''''''''''''''''''''">
              <a:rPr lang="ja-JP" altLang="en-US" sz="1000" smtClean="0"/>
              <a:pPr/>
              <a:t>83</a:t>
            </a:fld>
            <a:endParaRPr kumimoji="1" lang="ja-JP" altLang="en-US" sz="1000" dirty="0">
              <a:sym typeface="+mn-lt"/>
            </a:endParaRPr>
          </a:p>
        </p:txBody>
      </p:sp>
      <p:sp>
        <p:nvSpPr>
          <p:cNvPr id="274" name="テキスト プレースホルダ 9">
            <a:extLst>
              <a:ext uri="{FF2B5EF4-FFF2-40B4-BE49-F238E27FC236}">
                <a16:creationId xmlns:a16="http://schemas.microsoft.com/office/drawing/2014/main" id="{9EB215D4-7483-03B0-FE7D-54EA7AD0466F}"/>
              </a:ext>
            </a:extLst>
          </p:cNvPr>
          <p:cNvSpPr>
            <a:spLocks noGrp="1"/>
          </p:cNvSpPr>
          <p:nvPr>
            <p:custDataLst>
              <p:tags r:id="rId190"/>
            </p:custDataLst>
          </p:nvPr>
        </p:nvSpPr>
        <p:spPr bwMode="gray">
          <a:xfrm>
            <a:off x="6275388" y="5351463"/>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FBF0B6F-0A91-4EEC-BFF3-B639E54EF425}" type="datetime'''''''''''''''''''''''2''''1''''''''''''''''9'''''''''''">
              <a:rPr lang="ja-JP" altLang="en-US" sz="1000" smtClean="0"/>
              <a:pPr/>
              <a:t>219</a:t>
            </a:fld>
            <a:endParaRPr kumimoji="1" lang="ja-JP" altLang="en-US" sz="1000" dirty="0">
              <a:sym typeface="+mn-lt"/>
            </a:endParaRPr>
          </a:p>
        </p:txBody>
      </p:sp>
      <p:sp>
        <p:nvSpPr>
          <p:cNvPr id="275" name="テキスト プレースホルダ 9">
            <a:extLst>
              <a:ext uri="{FF2B5EF4-FFF2-40B4-BE49-F238E27FC236}">
                <a16:creationId xmlns:a16="http://schemas.microsoft.com/office/drawing/2014/main" id="{F1D022EA-5C56-D85D-F690-B6524971F11B}"/>
              </a:ext>
            </a:extLst>
          </p:cNvPr>
          <p:cNvSpPr>
            <a:spLocks noGrp="1"/>
          </p:cNvSpPr>
          <p:nvPr>
            <p:custDataLst>
              <p:tags r:id="rId191"/>
            </p:custDataLst>
          </p:nvPr>
        </p:nvSpPr>
        <p:spPr bwMode="gray">
          <a:xfrm>
            <a:off x="6613525" y="5314950"/>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1E1B7B3-B28A-426D-872B-8AE92C542353}" type="datetime'2''''''''''''''''''''''''''''''''''''3''0'''">
              <a:rPr lang="ja-JP" altLang="en-US" sz="1000" smtClean="0"/>
              <a:pPr/>
              <a:t>230</a:t>
            </a:fld>
            <a:endParaRPr kumimoji="1" lang="ja-JP" altLang="en-US" sz="1000" dirty="0">
              <a:sym typeface="+mn-lt"/>
            </a:endParaRPr>
          </a:p>
        </p:txBody>
      </p:sp>
      <p:sp>
        <p:nvSpPr>
          <p:cNvPr id="276" name="テキスト プレースホルダ 9">
            <a:extLst>
              <a:ext uri="{FF2B5EF4-FFF2-40B4-BE49-F238E27FC236}">
                <a16:creationId xmlns:a16="http://schemas.microsoft.com/office/drawing/2014/main" id="{D08993CF-8911-E7B1-FB6C-BC8BCE7B7D11}"/>
              </a:ext>
            </a:extLst>
          </p:cNvPr>
          <p:cNvSpPr>
            <a:spLocks noGrp="1"/>
          </p:cNvSpPr>
          <p:nvPr>
            <p:custDataLst>
              <p:tags r:id="rId192"/>
            </p:custDataLst>
          </p:nvPr>
        </p:nvSpPr>
        <p:spPr bwMode="gray">
          <a:xfrm>
            <a:off x="6951663" y="52593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D9BB5CC-35C5-499D-8DAC-5551F6B417F3}" type="datetime'''2''''''''''''''''''''''4''''''''''''''''7'''''''">
              <a:rPr lang="ja-JP" altLang="en-US" sz="1000" smtClean="0"/>
              <a:pPr/>
              <a:t>247</a:t>
            </a:fld>
            <a:endParaRPr kumimoji="1" lang="ja-JP" altLang="en-US" sz="1000" dirty="0">
              <a:sym typeface="+mn-lt"/>
            </a:endParaRPr>
          </a:p>
        </p:txBody>
      </p:sp>
      <p:sp>
        <p:nvSpPr>
          <p:cNvPr id="277" name="テキスト プレースホルダ 9">
            <a:extLst>
              <a:ext uri="{FF2B5EF4-FFF2-40B4-BE49-F238E27FC236}">
                <a16:creationId xmlns:a16="http://schemas.microsoft.com/office/drawing/2014/main" id="{546921D6-6D55-D79E-B059-9196BAB8CA67}"/>
              </a:ext>
            </a:extLst>
          </p:cNvPr>
          <p:cNvSpPr>
            <a:spLocks noGrp="1"/>
          </p:cNvSpPr>
          <p:nvPr>
            <p:custDataLst>
              <p:tags r:id="rId193"/>
            </p:custDataLst>
          </p:nvPr>
        </p:nvSpPr>
        <p:spPr bwMode="gray">
          <a:xfrm>
            <a:off x="7289800" y="517048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86CECC0-B7E5-47BE-9183-5A307F596A19}" type="datetime'''''''''''2''''''''''''7''4'''''''''''''''''">
              <a:rPr lang="ja-JP" altLang="en-US" sz="1000" smtClean="0"/>
              <a:pPr/>
              <a:t>274</a:t>
            </a:fld>
            <a:endParaRPr kumimoji="1" lang="ja-JP" altLang="en-US" sz="1000" dirty="0">
              <a:sym typeface="+mn-lt"/>
            </a:endParaRPr>
          </a:p>
        </p:txBody>
      </p:sp>
      <p:sp>
        <p:nvSpPr>
          <p:cNvPr id="278" name="テキスト プレースホルダ 9">
            <a:extLst>
              <a:ext uri="{FF2B5EF4-FFF2-40B4-BE49-F238E27FC236}">
                <a16:creationId xmlns:a16="http://schemas.microsoft.com/office/drawing/2014/main" id="{42B616A2-080A-CECA-07DC-D4B22FB32D4E}"/>
              </a:ext>
            </a:extLst>
          </p:cNvPr>
          <p:cNvSpPr>
            <a:spLocks noGrp="1"/>
          </p:cNvSpPr>
          <p:nvPr>
            <p:custDataLst>
              <p:tags r:id="rId194"/>
            </p:custDataLst>
          </p:nvPr>
        </p:nvSpPr>
        <p:spPr bwMode="gray">
          <a:xfrm>
            <a:off x="7629525" y="5126038"/>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1D07371-30E3-439D-A698-24404882132F}" type="datetime'''''''28''''''''''''''''''''''8'''''">
              <a:rPr lang="ja-JP" altLang="en-US" sz="1000" smtClean="0"/>
              <a:pPr/>
              <a:t>288</a:t>
            </a:fld>
            <a:endParaRPr kumimoji="1" lang="ja-JP" altLang="en-US" sz="1000" dirty="0">
              <a:sym typeface="+mn-lt"/>
            </a:endParaRPr>
          </a:p>
        </p:txBody>
      </p:sp>
      <p:sp>
        <p:nvSpPr>
          <p:cNvPr id="279" name="テキスト プレースホルダ 9">
            <a:extLst>
              <a:ext uri="{FF2B5EF4-FFF2-40B4-BE49-F238E27FC236}">
                <a16:creationId xmlns:a16="http://schemas.microsoft.com/office/drawing/2014/main" id="{BDE57744-EE37-F333-37C0-A7B7FC7174B5}"/>
              </a:ext>
            </a:extLst>
          </p:cNvPr>
          <p:cNvSpPr>
            <a:spLocks noGrp="1"/>
          </p:cNvSpPr>
          <p:nvPr>
            <p:custDataLst>
              <p:tags r:id="rId195"/>
            </p:custDataLst>
          </p:nvPr>
        </p:nvSpPr>
        <p:spPr bwMode="gray">
          <a:xfrm>
            <a:off x="7967663" y="5073650"/>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031421-9D3E-4BFD-9DA9-D7C07DE11344}" type="datetime'''''3''0''''''''''''''''''''''4'''''''''''''''''''''''''''''">
              <a:rPr lang="ja-JP" altLang="en-US" sz="1000" smtClean="0"/>
              <a:pPr/>
              <a:t>304</a:t>
            </a:fld>
            <a:endParaRPr kumimoji="1" lang="ja-JP" altLang="en-US" sz="1000" dirty="0">
              <a:sym typeface="+mn-lt"/>
            </a:endParaRPr>
          </a:p>
        </p:txBody>
      </p:sp>
      <p:sp>
        <p:nvSpPr>
          <p:cNvPr id="281" name="テキスト プレースホルダ 9">
            <a:extLst>
              <a:ext uri="{FF2B5EF4-FFF2-40B4-BE49-F238E27FC236}">
                <a16:creationId xmlns:a16="http://schemas.microsoft.com/office/drawing/2014/main" id="{ED0CBA61-3F54-2663-4530-1C92086C4611}"/>
              </a:ext>
            </a:extLst>
          </p:cNvPr>
          <p:cNvSpPr>
            <a:spLocks noGrp="1"/>
          </p:cNvSpPr>
          <p:nvPr>
            <p:custDataLst>
              <p:tags r:id="rId196"/>
            </p:custDataLst>
          </p:nvPr>
        </p:nvSpPr>
        <p:spPr bwMode="gray">
          <a:xfrm>
            <a:off x="8305800" y="4881563"/>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A74A4C-654F-4469-AD97-A026B4E31A4D}" type="datetime'''''''''''''''''36''''''''''''''''3'''">
              <a:rPr lang="ja-JP" altLang="en-US" sz="1000" smtClean="0"/>
              <a:pPr/>
              <a:t>363</a:t>
            </a:fld>
            <a:endParaRPr kumimoji="1" lang="ja-JP" altLang="en-US" sz="1000" dirty="0">
              <a:sym typeface="+mn-lt"/>
            </a:endParaRPr>
          </a:p>
        </p:txBody>
      </p:sp>
      <p:sp>
        <p:nvSpPr>
          <p:cNvPr id="282" name="テキスト プレースホルダ 9">
            <a:extLst>
              <a:ext uri="{FF2B5EF4-FFF2-40B4-BE49-F238E27FC236}">
                <a16:creationId xmlns:a16="http://schemas.microsoft.com/office/drawing/2014/main" id="{F98C58D0-171C-3C6E-871A-78519C4ACAAE}"/>
              </a:ext>
            </a:extLst>
          </p:cNvPr>
          <p:cNvSpPr>
            <a:spLocks noGrp="1"/>
          </p:cNvSpPr>
          <p:nvPr>
            <p:custDataLst>
              <p:tags r:id="rId197"/>
            </p:custDataLst>
          </p:nvPr>
        </p:nvSpPr>
        <p:spPr bwMode="gray">
          <a:xfrm>
            <a:off x="8643938" y="486092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E0D0C58-9C8D-45DA-B87C-BB87E6752326}" type="datetime'''''''3''''''''''''''''''''''''''''''''''''''70'">
              <a:rPr lang="ja-JP" altLang="en-US" sz="1000" smtClean="0"/>
              <a:pPr/>
              <a:t>370</a:t>
            </a:fld>
            <a:endParaRPr kumimoji="1" lang="ja-JP" altLang="en-US" sz="1000" dirty="0">
              <a:sym typeface="+mn-lt"/>
            </a:endParaRPr>
          </a:p>
        </p:txBody>
      </p:sp>
      <p:sp>
        <p:nvSpPr>
          <p:cNvPr id="283" name="テキスト プレースホルダ 9">
            <a:extLst>
              <a:ext uri="{FF2B5EF4-FFF2-40B4-BE49-F238E27FC236}">
                <a16:creationId xmlns:a16="http://schemas.microsoft.com/office/drawing/2014/main" id="{23837C0C-2338-2EBC-7294-8117800E5E5A}"/>
              </a:ext>
            </a:extLst>
          </p:cNvPr>
          <p:cNvSpPr>
            <a:spLocks noGrp="1"/>
          </p:cNvSpPr>
          <p:nvPr>
            <p:custDataLst>
              <p:tags r:id="rId198"/>
            </p:custDataLst>
          </p:nvPr>
        </p:nvSpPr>
        <p:spPr bwMode="gray">
          <a:xfrm>
            <a:off x="8982075" y="5002213"/>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8AB9AB1-AD5D-4432-ADCF-1BFA328AEB1A}" type="datetime'''''3''''''''2''''''''''''''''''''''6'''''''''">
              <a:rPr lang="ja-JP" altLang="en-US" sz="1000" smtClean="0"/>
              <a:pPr/>
              <a:t>326</a:t>
            </a:fld>
            <a:endParaRPr kumimoji="1" lang="ja-JP" altLang="en-US" sz="1000" dirty="0">
              <a:sym typeface="+mn-lt"/>
            </a:endParaRPr>
          </a:p>
        </p:txBody>
      </p:sp>
      <p:sp>
        <p:nvSpPr>
          <p:cNvPr id="273" name="テキスト プレースホルダ 9">
            <a:extLst>
              <a:ext uri="{FF2B5EF4-FFF2-40B4-BE49-F238E27FC236}">
                <a16:creationId xmlns:a16="http://schemas.microsoft.com/office/drawing/2014/main" id="{44EDD598-26AB-D467-0C04-A17764434A15}"/>
              </a:ext>
            </a:extLst>
          </p:cNvPr>
          <p:cNvSpPr>
            <a:spLocks noGrp="1"/>
          </p:cNvSpPr>
          <p:nvPr>
            <p:custDataLst>
              <p:tags r:id="rId199"/>
            </p:custDataLst>
          </p:nvPr>
        </p:nvSpPr>
        <p:spPr bwMode="gray">
          <a:xfrm>
            <a:off x="5937250" y="5368925"/>
            <a:ext cx="244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4ED0299-58F7-4B23-8BE6-4ED3C9BD11C5}" type="datetime'''''''2''''''''''''''13'''''''''''''''''''''">
              <a:rPr lang="ja-JP" altLang="en-US" sz="1000" smtClean="0"/>
              <a:pPr/>
              <a:t>213</a:t>
            </a:fld>
            <a:endParaRPr kumimoji="1" lang="ja-JP" altLang="en-US" sz="1000" dirty="0">
              <a:sym typeface="+mn-lt"/>
            </a:endParaRPr>
          </a:p>
        </p:txBody>
      </p:sp>
    </p:spTree>
    <p:extLst>
      <p:ext uri="{BB962C8B-B14F-4D97-AF65-F5344CB8AC3E}">
        <p14:creationId xmlns:p14="http://schemas.microsoft.com/office/powerpoint/2010/main" val="127246174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p:cNvGraphicFramePr>
            <a:graphicFrameLocks noChangeAspect="1"/>
          </p:cNvGraphicFramePr>
          <p:nvPr>
            <p:custDataLst>
              <p:tags r:id="rId1"/>
            </p:custDataLst>
            <p:extLst>
              <p:ext uri="{D42A27DB-BD31-4B8C-83A1-F6EECF244321}">
                <p14:modId xmlns:p14="http://schemas.microsoft.com/office/powerpoint/2010/main" val="25181128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21" imgW="360" imgH="360" progId="TCLayout.ActiveDocument.1">
                  <p:embed/>
                </p:oleObj>
              </mc:Choice>
              <mc:Fallback>
                <p:oleObj name="think-cellスライド" r:id="rId21" imgW="360" imgH="360" progId="TCLayout.ActiveDocument.1">
                  <p:embed/>
                  <p:pic>
                    <p:nvPicPr>
                      <p:cNvPr id="9" name="Object 8" hidden="1"/>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 name="Rectangle 7"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ctr" fontAlgn="ctr">
              <a:spcBef>
                <a:spcPct val="0"/>
              </a:spcBef>
              <a:spcAft>
                <a:spcPct val="0"/>
              </a:spcAft>
            </a:pPr>
            <a:endParaRPr kumimoji="1" lang="ja-JP" altLang="en-US" sz="1280" dirty="0">
              <a:latin typeface="Arial" panose="020B0604020202020204" pitchFamily="34" charset="0"/>
              <a:ea typeface="ＭＳ Ｐゴシック" panose="020B0600070205080204" pitchFamily="50" charset="-128"/>
              <a:sym typeface="Arial" panose="020B0604020202020204" pitchFamily="34" charset="0"/>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a:t>
            </a:r>
            <a:r>
              <a:rPr lang="ja-JP" altLang="en-US" noProof="1"/>
              <a:t>・</a:t>
            </a:r>
            <a:r>
              <a:rPr lang="ja-JP" altLang="en-US" sz="2000" noProof="1"/>
              <a:t>死亡要因</a:t>
            </a:r>
            <a:r>
              <a:rPr lang="en-US" altLang="ja-JP" noProof="1"/>
              <a:t>【</a:t>
            </a:r>
            <a:r>
              <a:rPr lang="ja-JP" altLang="en-US" sz="2000" noProof="1"/>
              <a:t>大分類</a:t>
            </a:r>
            <a:r>
              <a:rPr lang="en-US" altLang="ja-JP" sz="2000" noProof="1"/>
              <a:t>】</a:t>
            </a:r>
            <a:endParaRPr lang="ja-JP" altLang="en-US" sz="2000" noProof="1"/>
          </a:p>
        </p:txBody>
      </p:sp>
      <p:cxnSp>
        <p:nvCxnSpPr>
          <p:cNvPr id="20" name="直線コネクタ 19"/>
          <p:cNvCxnSpPr/>
          <p:nvPr/>
        </p:nvCxnSpPr>
        <p:spPr>
          <a:xfrm>
            <a:off x="735947" y="2267580"/>
            <a:ext cx="824950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2" name="Rectangle 6"/>
          <p:cNvSpPr>
            <a:spLocks noChangeArrowheads="1"/>
          </p:cNvSpPr>
          <p:nvPr/>
        </p:nvSpPr>
        <p:spPr bwMode="auto">
          <a:xfrm>
            <a:off x="729129" y="1988840"/>
            <a:ext cx="4540017"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死亡要因の割合（</a:t>
            </a:r>
            <a:r>
              <a:rPr lang="en-US" altLang="ja-JP" sz="1400" noProof="1">
                <a:solidFill>
                  <a:srgbClr val="000000"/>
                </a:solidFill>
                <a:latin typeface="Arial Black" pitchFamily="34" charset="0"/>
                <a:ea typeface="HGP創英角ｺﾞｼｯｸUB" pitchFamily="50" charset="-128"/>
              </a:rPr>
              <a:t>2007-2009</a:t>
            </a:r>
            <a:r>
              <a:rPr lang="ja-JP" altLang="en-US" sz="1400" noProof="1">
                <a:solidFill>
                  <a:srgbClr val="000000"/>
                </a:solidFill>
                <a:latin typeface="Arial Black" pitchFamily="34" charset="0"/>
                <a:ea typeface="HGP創英角ｺﾞｼｯｸUB" pitchFamily="50" charset="-128"/>
              </a:rPr>
              <a:t>年</a:t>
            </a:r>
            <a:r>
              <a:rPr lang="en-US" altLang="ja-JP" sz="1400" noProof="1">
                <a:solidFill>
                  <a:srgbClr val="000000"/>
                </a:solidFill>
                <a:latin typeface="Arial Black" pitchFamily="34" charset="0"/>
                <a:ea typeface="HGP創英角ｺﾞｼｯｸUB" pitchFamily="50" charset="-128"/>
              </a:rPr>
              <a:t> </a:t>
            </a:r>
            <a:r>
              <a:rPr lang="ja-JP" altLang="en-US" sz="1400" noProof="1">
                <a:solidFill>
                  <a:srgbClr val="000000"/>
                </a:solidFill>
                <a:latin typeface="Arial Black" pitchFamily="34" charset="0"/>
                <a:ea typeface="HGP創英角ｺﾞｼｯｸUB" pitchFamily="50" charset="-128"/>
              </a:rPr>
              <a:t>⇒ </a:t>
            </a:r>
            <a:r>
              <a:rPr lang="en-US" altLang="ja-JP" sz="1400" noProof="1">
                <a:solidFill>
                  <a:srgbClr val="000000"/>
                </a:solidFill>
                <a:latin typeface="Arial Black" pitchFamily="34" charset="0"/>
                <a:ea typeface="HGP創英角ｺﾞｼｯｸUB" pitchFamily="50" charset="-128"/>
              </a:rPr>
              <a:t>2020-2022</a:t>
            </a:r>
            <a:r>
              <a:rPr lang="ja-JP" altLang="en-US" sz="1400" noProof="1">
                <a:solidFill>
                  <a:srgbClr val="000000"/>
                </a:solidFill>
                <a:latin typeface="Arial Black" pitchFamily="34" charset="0"/>
                <a:ea typeface="HGP創英角ｺﾞｼｯｸUB" pitchFamily="50" charset="-128"/>
              </a:rPr>
              <a:t>年）</a:t>
            </a:r>
          </a:p>
        </p:txBody>
      </p:sp>
      <p:sp>
        <p:nvSpPr>
          <p:cNvPr id="34" name="テキスト ボックス 33"/>
          <p:cNvSpPr txBox="1"/>
          <p:nvPr/>
        </p:nvSpPr>
        <p:spPr>
          <a:xfrm>
            <a:off x="1715165" y="2339588"/>
            <a:ext cx="1039066" cy="307777"/>
          </a:xfrm>
          <a:prstGeom prst="rect">
            <a:avLst/>
          </a:prstGeom>
          <a:noFill/>
        </p:spPr>
        <p:txBody>
          <a:bodyPr wrap="none" rtlCol="0">
            <a:spAutoFit/>
          </a:bodyPr>
          <a:lstStyle/>
          <a:p>
            <a:pPr algn="ctr"/>
            <a:r>
              <a:rPr lang="en-US" altLang="ja-JP" sz="1400" b="1" noProof="1">
                <a:latin typeface="Arial" panose="020B0604020202020204" pitchFamily="34" charset="0"/>
                <a:ea typeface="HGP創英角ｺﾞｼｯｸUB" panose="020B0900000000000000" pitchFamily="50" charset="-128"/>
                <a:cs typeface="Arial" panose="020B0604020202020204" pitchFamily="34" charset="0"/>
              </a:rPr>
              <a:t>2007-2009</a:t>
            </a:r>
            <a:endParaRPr kumimoji="1" lang="en-US" altLang="ja-JP" sz="1400" b="1" noProof="1">
              <a:latin typeface="Arial" panose="020B0604020202020204" pitchFamily="34" charset="0"/>
              <a:ea typeface="HGP創英角ｺﾞｼｯｸUB" panose="020B0900000000000000" pitchFamily="50" charset="-128"/>
              <a:cs typeface="Arial" panose="020B0604020202020204" pitchFamily="34" charset="0"/>
            </a:endParaRPr>
          </a:p>
        </p:txBody>
      </p:sp>
      <p:sp>
        <p:nvSpPr>
          <p:cNvPr id="35" name="テキスト ボックス 34"/>
          <p:cNvSpPr txBox="1"/>
          <p:nvPr/>
        </p:nvSpPr>
        <p:spPr>
          <a:xfrm>
            <a:off x="6673900" y="2327462"/>
            <a:ext cx="1039067" cy="307777"/>
          </a:xfrm>
          <a:prstGeom prst="rect">
            <a:avLst/>
          </a:prstGeom>
          <a:noFill/>
        </p:spPr>
        <p:txBody>
          <a:bodyPr wrap="none" rtlCol="0">
            <a:spAutoFit/>
          </a:bodyPr>
          <a:lstStyle/>
          <a:p>
            <a:pPr algn="ctr"/>
            <a:r>
              <a:rPr kumimoji="1" lang="en-US" altLang="ja-JP" sz="1400" b="1" noProof="1">
                <a:latin typeface="Arial" panose="020B0604020202020204" pitchFamily="34" charset="0"/>
                <a:ea typeface="HGP創英角ｺﾞｼｯｸUB" panose="020B0900000000000000" pitchFamily="50" charset="-128"/>
                <a:cs typeface="Arial" panose="020B0604020202020204" pitchFamily="34" charset="0"/>
              </a:rPr>
              <a:t>2020-2022</a:t>
            </a:r>
          </a:p>
        </p:txBody>
      </p:sp>
      <p:sp>
        <p:nvSpPr>
          <p:cNvPr id="36" name="右矢印 35"/>
          <p:cNvSpPr/>
          <p:nvPr/>
        </p:nvSpPr>
        <p:spPr>
          <a:xfrm>
            <a:off x="4304928" y="3717032"/>
            <a:ext cx="1152128" cy="720080"/>
          </a:xfrm>
          <a:prstGeom prst="rightArrow">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8" name="テキスト ボックス 25"/>
          <p:cNvSpPr txBox="1"/>
          <p:nvPr/>
        </p:nvSpPr>
        <p:spPr>
          <a:xfrm>
            <a:off x="200472" y="1179444"/>
            <a:ext cx="9505054" cy="453650"/>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t>タイでは、非感染性疾患が死因の首位を占めている。さらに、非感染性疾患に起因する死亡の割合は、</a:t>
            </a:r>
            <a:r>
              <a:rPr lang="en-US" altLang="ja-JP" sz="1400" noProof="1"/>
              <a:t>2007</a:t>
            </a:r>
            <a:r>
              <a:rPr lang="ja-JP" altLang="en-US" sz="1400" noProof="1"/>
              <a:t>年から</a:t>
            </a:r>
            <a:r>
              <a:rPr lang="en-US" altLang="ja-JP" sz="1400" noProof="1"/>
              <a:t>2009</a:t>
            </a:r>
            <a:r>
              <a:rPr lang="ja-JP" altLang="en-US" sz="1400" noProof="1"/>
              <a:t>年の</a:t>
            </a:r>
            <a:r>
              <a:rPr lang="en-US" altLang="ja-JP" sz="1400" noProof="1"/>
              <a:t>48.0</a:t>
            </a:r>
            <a:r>
              <a:rPr lang="ja-JP" altLang="en-US" sz="1400" noProof="1"/>
              <a:t>％から、</a:t>
            </a:r>
            <a:r>
              <a:rPr lang="en-US" altLang="ja-JP" sz="1400" noProof="1"/>
              <a:t>2021</a:t>
            </a:r>
            <a:r>
              <a:rPr lang="ja-JP" altLang="en-US" sz="1400" noProof="1"/>
              <a:t>年には全死亡の</a:t>
            </a:r>
            <a:r>
              <a:rPr lang="en-US" altLang="ja-JP" sz="1400" noProof="1"/>
              <a:t>67.8</a:t>
            </a:r>
            <a:r>
              <a:rPr lang="ja-JP" altLang="en-US" sz="1400" noProof="1"/>
              <a:t>％へと上昇した。</a:t>
            </a:r>
          </a:p>
        </p:txBody>
      </p:sp>
      <p:sp>
        <p:nvSpPr>
          <p:cNvPr id="30" name="テキスト ボックス 115"/>
          <p:cNvSpPr txBox="1"/>
          <p:nvPr/>
        </p:nvSpPr>
        <p:spPr>
          <a:xfrm>
            <a:off x="218521" y="6573991"/>
            <a:ext cx="8856984" cy="144016"/>
          </a:xfrm>
          <a:prstGeom prst="rect">
            <a:avLst/>
          </a:prstGeom>
          <a:noFill/>
        </p:spPr>
        <p:txBody>
          <a:bodyPr wrap="square" lIns="0" tIns="0" rIns="0" bIns="0" rtlCol="0">
            <a:noAutofit/>
          </a:bodyPr>
          <a:lstStyle/>
          <a:p>
            <a:pPr defTabSz="361950"/>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Cause of Death Statistics</a:t>
            </a:r>
            <a:r>
              <a:rPr lang="ja-JP" altLang="en-US" sz="800" noProof="1">
                <a:solidFill>
                  <a:srgbClr val="000000"/>
                </a:solidFill>
                <a:ea typeface="ＭＳ Ｐゴシック" panose="020B0600070205080204" pitchFamily="50" charset="-128"/>
                <a:cs typeface="Arial" panose="020B0604020202020204" pitchFamily="34" charset="0"/>
              </a:rPr>
              <a:t> （</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0" name="Chart 27">
            <a:extLst>
              <a:ext uri="{FF2B5EF4-FFF2-40B4-BE49-F238E27FC236}">
                <a16:creationId xmlns:a16="http://schemas.microsoft.com/office/drawing/2014/main" id="{2D07D1F2-4883-A95B-41E9-E5848C6ECE0E}"/>
              </a:ext>
            </a:extLst>
          </p:cNvPr>
          <p:cNvGraphicFramePr/>
          <p:nvPr>
            <p:custDataLst>
              <p:tags r:id="rId3"/>
            </p:custDataLst>
            <p:extLst>
              <p:ext uri="{D42A27DB-BD31-4B8C-83A1-F6EECF244321}">
                <p14:modId xmlns:p14="http://schemas.microsoft.com/office/powerpoint/2010/main" val="1603676572"/>
              </p:ext>
            </p:extLst>
          </p:nvPr>
        </p:nvGraphicFramePr>
        <p:xfrm>
          <a:off x="801852" y="2348880"/>
          <a:ext cx="3086484" cy="3695769"/>
        </p:xfrm>
        <a:graphic>
          <a:graphicData uri="http://schemas.openxmlformats.org/drawingml/2006/chart">
            <c:chart xmlns:c="http://schemas.openxmlformats.org/drawingml/2006/chart" xmlns:r="http://schemas.openxmlformats.org/officeDocument/2006/relationships" r:id="rId23"/>
          </a:graphicData>
        </a:graphic>
      </p:graphicFrame>
      <p:sp>
        <p:nvSpPr>
          <p:cNvPr id="12" name="Rectangle 12">
            <a:extLst>
              <a:ext uri="{FF2B5EF4-FFF2-40B4-BE49-F238E27FC236}">
                <a16:creationId xmlns:a16="http://schemas.microsoft.com/office/drawing/2014/main" id="{5FA70C6F-07B4-3659-3CC2-FFE15AEF0C11}"/>
              </a:ext>
            </a:extLst>
          </p:cNvPr>
          <p:cNvSpPr/>
          <p:nvPr>
            <p:custDataLst>
              <p:tags r:id="rId4"/>
            </p:custDataLst>
          </p:nvPr>
        </p:nvSpPr>
        <p:spPr bwMode="auto">
          <a:xfrm>
            <a:off x="1539948" y="5954043"/>
            <a:ext cx="196850" cy="147638"/>
          </a:xfrm>
          <a:prstGeom prst="rect">
            <a:avLst/>
          </a:prstGeom>
          <a:solidFill>
            <a:schemeClr val="accent1"/>
          </a:solidFill>
          <a:ln w="28575" cap="flat" cmpd="sng" algn="ctr">
            <a:solidFill>
              <a:schemeClr val="bg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en-IN"/>
          </a:p>
        </p:txBody>
      </p:sp>
      <p:sp>
        <p:nvSpPr>
          <p:cNvPr id="15" name="Rectangle 13">
            <a:extLst>
              <a:ext uri="{FF2B5EF4-FFF2-40B4-BE49-F238E27FC236}">
                <a16:creationId xmlns:a16="http://schemas.microsoft.com/office/drawing/2014/main" id="{120627D0-4B64-D561-0A2E-BC10613DA061}"/>
              </a:ext>
            </a:extLst>
          </p:cNvPr>
          <p:cNvSpPr/>
          <p:nvPr>
            <p:custDataLst>
              <p:tags r:id="rId5"/>
            </p:custDataLst>
          </p:nvPr>
        </p:nvSpPr>
        <p:spPr bwMode="auto">
          <a:xfrm>
            <a:off x="1539948" y="6173118"/>
            <a:ext cx="196850" cy="147638"/>
          </a:xfrm>
          <a:prstGeom prst="rect">
            <a:avLst/>
          </a:prstGeom>
          <a:solidFill>
            <a:srgbClr val="6F8DB9"/>
          </a:solidFill>
          <a:ln w="28575" cap="flat" cmpd="sng" algn="ctr">
            <a:solidFill>
              <a:schemeClr val="bg1"/>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en-IN"/>
          </a:p>
        </p:txBody>
      </p:sp>
      <p:sp>
        <p:nvSpPr>
          <p:cNvPr id="19" name="Text Placeholder 2">
            <a:extLst>
              <a:ext uri="{FF2B5EF4-FFF2-40B4-BE49-F238E27FC236}">
                <a16:creationId xmlns:a16="http://schemas.microsoft.com/office/drawing/2014/main" id="{818E848E-0391-6BD8-D1FE-662072A6E545}"/>
              </a:ext>
            </a:extLst>
          </p:cNvPr>
          <p:cNvSpPr>
            <a:spLocks/>
          </p:cNvSpPr>
          <p:nvPr>
            <p:custDataLst>
              <p:tags r:id="rId6"/>
            </p:custDataLst>
          </p:nvPr>
        </p:nvSpPr>
        <p:spPr bwMode="auto">
          <a:xfrm>
            <a:off x="1787598" y="5949280"/>
            <a:ext cx="1839913"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200" indent="-187200" algn="l" defTabSz="914400" rtl="0" eaLnBrk="1" latinLnBrk="0" hangingPunct="1">
              <a:lnSpc>
                <a:spcPct val="100000"/>
              </a:lnSpc>
              <a:spcBef>
                <a:spcPts val="576"/>
              </a:spcBef>
              <a:buClr>
                <a:srgbClr val="000F78"/>
              </a:buClr>
              <a:buFont typeface="Wingdings" panose="05000000000000000000" pitchFamily="2" charset="2"/>
              <a:buChar char="n"/>
              <a:defRPr kumimoji="1" sz="1600" kern="1200" baseline="0">
                <a:solidFill>
                  <a:schemeClr val="tx1"/>
                </a:solidFill>
                <a:latin typeface="Yu Gothic UI" panose="020B0500000000000000" pitchFamily="50" charset="-128"/>
                <a:ea typeface="Yu Gothic UI" panose="020B0500000000000000" pitchFamily="50" charset="-128"/>
                <a:cs typeface="+mn-cs"/>
              </a:defRPr>
            </a:lvl1pPr>
            <a:lvl2pPr marL="609600" indent="-230188" algn="l" defTabSz="914400" rtl="0" eaLnBrk="1" latinLnBrk="0" hangingPunct="1">
              <a:lnSpc>
                <a:spcPct val="100000"/>
              </a:lnSpc>
              <a:spcBef>
                <a:spcPts val="504"/>
              </a:spcBef>
              <a:buClr>
                <a:srgbClr val="000F78"/>
              </a:buClr>
              <a:buFont typeface="Wingdings" panose="05000000000000000000" pitchFamily="2" charset="2"/>
              <a:buChar char="l"/>
              <a:tabLst/>
              <a:defRPr kumimoji="1" sz="1400" kern="1200">
                <a:solidFill>
                  <a:schemeClr val="tx1"/>
                </a:solidFill>
                <a:latin typeface="Yu Gothic UI" panose="020B0500000000000000" pitchFamily="50" charset="-128"/>
                <a:ea typeface="Yu Gothic UI" panose="020B0500000000000000" pitchFamily="50" charset="-128"/>
                <a:cs typeface="+mn-cs"/>
              </a:defRPr>
            </a:lvl2pPr>
            <a:lvl3pPr marL="984250" indent="-196850" algn="l" defTabSz="914400" rtl="0" eaLnBrk="1" latinLnBrk="0" hangingPunct="1">
              <a:lnSpc>
                <a:spcPct val="100000"/>
              </a:lnSpc>
              <a:spcBef>
                <a:spcPts val="24"/>
              </a:spcBef>
              <a:buClr>
                <a:srgbClr val="000F78"/>
              </a:buClr>
              <a:buFont typeface="Arial" panose="020B0604020202020204" pitchFamily="34" charset="0"/>
              <a:buChar char="•"/>
              <a:tabLst/>
              <a:defRPr kumimoji="1" sz="1400" kern="1200">
                <a:solidFill>
                  <a:schemeClr val="tx1"/>
                </a:solidFill>
                <a:latin typeface="Yu Gothic UI" panose="020B0500000000000000" pitchFamily="50" charset="-128"/>
                <a:ea typeface="Yu Gothic UI" panose="020B0500000000000000" pitchFamily="50" charset="-128"/>
                <a:cs typeface="+mn-cs"/>
              </a:defRPr>
            </a:lvl3pPr>
            <a:lvl4pPr marL="1355725" indent="-190500" algn="l" defTabSz="914400" rtl="0" eaLnBrk="1" latinLnBrk="0" hangingPunct="1">
              <a:lnSpc>
                <a:spcPct val="100000"/>
              </a:lnSpc>
              <a:spcBef>
                <a:spcPts val="216"/>
              </a:spcBef>
              <a:buClr>
                <a:srgbClr val="000F78"/>
              </a:buClr>
              <a:buFont typeface="Yu Gothic UI" panose="020B0500000000000000" pitchFamily="50" charset="-128"/>
              <a:buChar char="•"/>
              <a:tabLst/>
              <a:defRPr kumimoji="1" sz="1200" kern="1200">
                <a:solidFill>
                  <a:schemeClr val="tx1"/>
                </a:solidFill>
                <a:latin typeface="Yu Gothic UI" panose="020B0500000000000000" pitchFamily="50" charset="-128"/>
                <a:ea typeface="Yu Gothic UI" panose="020B0500000000000000" pitchFamily="50" charset="-128"/>
                <a:cs typeface="+mn-cs"/>
              </a:defRPr>
            </a:lvl4pPr>
            <a:lvl5pPr marL="1674813" indent="-184150" algn="l" defTabSz="914400" rtl="0" eaLnBrk="1" latinLnBrk="0" hangingPunct="1">
              <a:lnSpc>
                <a:spcPct val="100000"/>
              </a:lnSpc>
              <a:spcBef>
                <a:spcPts val="144"/>
              </a:spcBef>
              <a:buClr>
                <a:srgbClr val="000F78"/>
              </a:buClr>
              <a:buFont typeface="Arial" panose="020B0604020202020204" pitchFamily="34" charset="0"/>
              <a:buChar char="•"/>
              <a:tabLst/>
              <a:defRPr kumimoji="1" sz="1200" kern="1200">
                <a:solidFill>
                  <a:schemeClr val="tx1"/>
                </a:solidFill>
                <a:latin typeface="Yu Gothic UI" panose="020B0500000000000000" pitchFamily="50" charset="-128"/>
                <a:ea typeface="Yu Gothic UI" panose="020B0500000000000000" pitchFamily="50" charset="-128"/>
                <a:cs typeface="+mn-cs"/>
              </a:defRPr>
            </a:lvl5pPr>
            <a:lvl6pPr marL="1990725" indent="-190500" algn="l" defTabSz="914400" rtl="0" eaLnBrk="1" latinLnBrk="0" hangingPunct="1">
              <a:lnSpc>
                <a:spcPct val="90000"/>
              </a:lnSpc>
              <a:spcBef>
                <a:spcPts val="500"/>
              </a:spcBef>
              <a:buClr>
                <a:srgbClr val="000F78"/>
              </a:buClr>
              <a:buFont typeface="Arial" panose="020B0604020202020204" pitchFamily="34" charset="0"/>
              <a:buChar char="•"/>
              <a:defRPr kumimoji="1" sz="1200" kern="1200">
                <a:solidFill>
                  <a:schemeClr val="tx1"/>
                </a:solidFill>
                <a:latin typeface="Yu Gothic UI" panose="020B0500000000000000" pitchFamily="50" charset="-128"/>
                <a:ea typeface="Yu Gothic UI" panose="020B0500000000000000" pitchFamily="50" charset="-128"/>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spcBef>
                <a:spcPct val="0"/>
              </a:spcBef>
              <a:spcAft>
                <a:spcPct val="0"/>
              </a:spcAft>
              <a:buNone/>
            </a:pPr>
            <a:r>
              <a:rPr kumimoji="0" lang="ja-JP" altLang="en-US" sz="1100" b="1" dirty="0"/>
              <a:t>非感染疾患</a:t>
            </a:r>
            <a:endParaRPr kumimoji="0" lang="en-IN" altLang="ja-JP" sz="1100" b="1" dirty="0">
              <a:latin typeface="+mn-lt"/>
              <a:ea typeface="+mn-ea"/>
            </a:endParaRPr>
          </a:p>
        </p:txBody>
      </p:sp>
      <p:sp>
        <p:nvSpPr>
          <p:cNvPr id="21" name="Text Placeholder 2">
            <a:extLst>
              <a:ext uri="{FF2B5EF4-FFF2-40B4-BE49-F238E27FC236}">
                <a16:creationId xmlns:a16="http://schemas.microsoft.com/office/drawing/2014/main" id="{A9055F00-B25E-03C9-4CC1-E7909DDA396B}"/>
              </a:ext>
            </a:extLst>
          </p:cNvPr>
          <p:cNvSpPr>
            <a:spLocks/>
          </p:cNvSpPr>
          <p:nvPr>
            <p:custDataLst>
              <p:tags r:id="rId7"/>
            </p:custDataLst>
          </p:nvPr>
        </p:nvSpPr>
        <p:spPr bwMode="auto">
          <a:xfrm>
            <a:off x="1787598" y="6168355"/>
            <a:ext cx="3900488" cy="16827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200" indent="-187200" algn="l" defTabSz="914400" rtl="0" eaLnBrk="1" latinLnBrk="0" hangingPunct="1">
              <a:lnSpc>
                <a:spcPct val="100000"/>
              </a:lnSpc>
              <a:spcBef>
                <a:spcPts val="576"/>
              </a:spcBef>
              <a:buClr>
                <a:srgbClr val="000F78"/>
              </a:buClr>
              <a:buFont typeface="Wingdings" panose="05000000000000000000" pitchFamily="2" charset="2"/>
              <a:buChar char="n"/>
              <a:defRPr kumimoji="1" sz="1600" kern="1200" baseline="0">
                <a:solidFill>
                  <a:schemeClr val="tx1"/>
                </a:solidFill>
                <a:latin typeface="Yu Gothic UI" panose="020B0500000000000000" pitchFamily="50" charset="-128"/>
                <a:ea typeface="Yu Gothic UI" panose="020B0500000000000000" pitchFamily="50" charset="-128"/>
                <a:cs typeface="+mn-cs"/>
              </a:defRPr>
            </a:lvl1pPr>
            <a:lvl2pPr marL="609600" indent="-230188" algn="l" defTabSz="914400" rtl="0" eaLnBrk="1" latinLnBrk="0" hangingPunct="1">
              <a:lnSpc>
                <a:spcPct val="100000"/>
              </a:lnSpc>
              <a:spcBef>
                <a:spcPts val="504"/>
              </a:spcBef>
              <a:buClr>
                <a:srgbClr val="000F78"/>
              </a:buClr>
              <a:buFont typeface="Wingdings" panose="05000000000000000000" pitchFamily="2" charset="2"/>
              <a:buChar char="l"/>
              <a:tabLst/>
              <a:defRPr kumimoji="1" sz="1400" kern="1200">
                <a:solidFill>
                  <a:schemeClr val="tx1"/>
                </a:solidFill>
                <a:latin typeface="Yu Gothic UI" panose="020B0500000000000000" pitchFamily="50" charset="-128"/>
                <a:ea typeface="Yu Gothic UI" panose="020B0500000000000000" pitchFamily="50" charset="-128"/>
                <a:cs typeface="+mn-cs"/>
              </a:defRPr>
            </a:lvl2pPr>
            <a:lvl3pPr marL="984250" indent="-196850" algn="l" defTabSz="914400" rtl="0" eaLnBrk="1" latinLnBrk="0" hangingPunct="1">
              <a:lnSpc>
                <a:spcPct val="100000"/>
              </a:lnSpc>
              <a:spcBef>
                <a:spcPts val="24"/>
              </a:spcBef>
              <a:buClr>
                <a:srgbClr val="000F78"/>
              </a:buClr>
              <a:buFont typeface="Arial" panose="020B0604020202020204" pitchFamily="34" charset="0"/>
              <a:buChar char="•"/>
              <a:tabLst/>
              <a:defRPr kumimoji="1" sz="1400" kern="1200">
                <a:solidFill>
                  <a:schemeClr val="tx1"/>
                </a:solidFill>
                <a:latin typeface="Yu Gothic UI" panose="020B0500000000000000" pitchFamily="50" charset="-128"/>
                <a:ea typeface="Yu Gothic UI" panose="020B0500000000000000" pitchFamily="50" charset="-128"/>
                <a:cs typeface="+mn-cs"/>
              </a:defRPr>
            </a:lvl3pPr>
            <a:lvl4pPr marL="1355725" indent="-190500" algn="l" defTabSz="914400" rtl="0" eaLnBrk="1" latinLnBrk="0" hangingPunct="1">
              <a:lnSpc>
                <a:spcPct val="100000"/>
              </a:lnSpc>
              <a:spcBef>
                <a:spcPts val="216"/>
              </a:spcBef>
              <a:buClr>
                <a:srgbClr val="000F78"/>
              </a:buClr>
              <a:buFont typeface="Yu Gothic UI" panose="020B0500000000000000" pitchFamily="50" charset="-128"/>
              <a:buChar char="•"/>
              <a:tabLst/>
              <a:defRPr kumimoji="1" sz="1200" kern="1200">
                <a:solidFill>
                  <a:schemeClr val="tx1"/>
                </a:solidFill>
                <a:latin typeface="Yu Gothic UI" panose="020B0500000000000000" pitchFamily="50" charset="-128"/>
                <a:ea typeface="Yu Gothic UI" panose="020B0500000000000000" pitchFamily="50" charset="-128"/>
                <a:cs typeface="+mn-cs"/>
              </a:defRPr>
            </a:lvl4pPr>
            <a:lvl5pPr marL="1674813" indent="-184150" algn="l" defTabSz="914400" rtl="0" eaLnBrk="1" latinLnBrk="0" hangingPunct="1">
              <a:lnSpc>
                <a:spcPct val="100000"/>
              </a:lnSpc>
              <a:spcBef>
                <a:spcPts val="144"/>
              </a:spcBef>
              <a:buClr>
                <a:srgbClr val="000F78"/>
              </a:buClr>
              <a:buFont typeface="Arial" panose="020B0604020202020204" pitchFamily="34" charset="0"/>
              <a:buChar char="•"/>
              <a:tabLst/>
              <a:defRPr kumimoji="1" sz="1200" kern="1200">
                <a:solidFill>
                  <a:schemeClr val="tx1"/>
                </a:solidFill>
                <a:latin typeface="Yu Gothic UI" panose="020B0500000000000000" pitchFamily="50" charset="-128"/>
                <a:ea typeface="Yu Gothic UI" panose="020B0500000000000000" pitchFamily="50" charset="-128"/>
                <a:cs typeface="+mn-cs"/>
              </a:defRPr>
            </a:lvl5pPr>
            <a:lvl6pPr marL="1990725" indent="-190500" algn="l" defTabSz="914400" rtl="0" eaLnBrk="1" latinLnBrk="0" hangingPunct="1">
              <a:lnSpc>
                <a:spcPct val="90000"/>
              </a:lnSpc>
              <a:spcBef>
                <a:spcPts val="500"/>
              </a:spcBef>
              <a:buClr>
                <a:srgbClr val="000F78"/>
              </a:buClr>
              <a:buFont typeface="Arial" panose="020B0604020202020204" pitchFamily="34" charset="0"/>
              <a:buChar char="•"/>
              <a:defRPr kumimoji="1" sz="1200" kern="1200">
                <a:solidFill>
                  <a:schemeClr val="tx1"/>
                </a:solidFill>
                <a:latin typeface="Yu Gothic UI" panose="020B0500000000000000" pitchFamily="50" charset="-128"/>
                <a:ea typeface="Yu Gothic UI" panose="020B0500000000000000" pitchFamily="50" charset="-128"/>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spcBef>
                <a:spcPct val="0"/>
              </a:spcBef>
              <a:spcAft>
                <a:spcPct val="0"/>
              </a:spcAft>
              <a:buNone/>
            </a:pPr>
            <a:r>
              <a:rPr kumimoji="0" lang="ja-JP" altLang="en-US" sz="1100" b="1" dirty="0"/>
              <a:t>感染性、母体、周産期および栄養状態</a:t>
            </a:r>
            <a:endParaRPr kumimoji="0" lang="en-IN" altLang="ja-JP" sz="1100" b="1" dirty="0">
              <a:latin typeface="+mn-lt"/>
              <a:ea typeface="+mn-ea"/>
            </a:endParaRPr>
          </a:p>
        </p:txBody>
      </p:sp>
      <p:graphicFrame>
        <p:nvGraphicFramePr>
          <p:cNvPr id="49" name="Chart 48">
            <a:extLst>
              <a:ext uri="{FF2B5EF4-FFF2-40B4-BE49-F238E27FC236}">
                <a16:creationId xmlns:a16="http://schemas.microsoft.com/office/drawing/2014/main" id="{2E371031-695B-F195-B987-E458AE6FDEC8}"/>
              </a:ext>
            </a:extLst>
          </p:cNvPr>
          <p:cNvGraphicFramePr/>
          <p:nvPr>
            <p:custDataLst>
              <p:tags r:id="rId8"/>
            </p:custDataLst>
            <p:extLst>
              <p:ext uri="{D42A27DB-BD31-4B8C-83A1-F6EECF244321}">
                <p14:modId xmlns:p14="http://schemas.microsoft.com/office/powerpoint/2010/main" val="19781031"/>
              </p:ext>
            </p:extLst>
          </p:nvPr>
        </p:nvGraphicFramePr>
        <p:xfrm>
          <a:off x="5318125" y="2544763"/>
          <a:ext cx="3784600" cy="3021012"/>
        </p:xfrm>
        <a:graphic>
          <a:graphicData uri="http://schemas.openxmlformats.org/drawingml/2006/chart">
            <c:chart xmlns:c="http://schemas.openxmlformats.org/drawingml/2006/chart" xmlns:r="http://schemas.openxmlformats.org/officeDocument/2006/relationships" r:id="rId24"/>
          </a:graphicData>
        </a:graphic>
      </p:graphicFrame>
      <p:sp>
        <p:nvSpPr>
          <p:cNvPr id="47" name="テキスト プレースホルダ 9">
            <a:extLst>
              <a:ext uri="{FF2B5EF4-FFF2-40B4-BE49-F238E27FC236}">
                <a16:creationId xmlns:a16="http://schemas.microsoft.com/office/drawing/2014/main" id="{0805B8E7-1B11-9119-AB60-6E554A8261BB}"/>
              </a:ext>
            </a:extLst>
          </p:cNvPr>
          <p:cNvSpPr>
            <a:spLocks noGrp="1"/>
          </p:cNvSpPr>
          <p:nvPr>
            <p:custDataLst>
              <p:tags r:id="rId9"/>
            </p:custDataLst>
          </p:nvPr>
        </p:nvSpPr>
        <p:spPr bwMode="gray">
          <a:xfrm>
            <a:off x="6523038" y="3219451"/>
            <a:ext cx="520700" cy="244475"/>
          </a:xfrm>
          <a:prstGeom prst="rect">
            <a:avLst/>
          </a:prstGeom>
          <a:solidFill>
            <a:srgbClr val="C0E6F4"/>
          </a:solidFill>
          <a:ln>
            <a:noFill/>
          </a:ln>
          <a:effectLst/>
        </p:spPr>
        <p:txBody>
          <a:bodyPr vert="horz" wrap="none" lIns="28575" tIns="0" rIns="2857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F192717-114D-4802-89EE-E11FDC737D91}" type="datetime'''''8''.''''''8''%'''''''''''''''''''''''''''''''''''">
              <a:rPr lang="en-US" altLang="en-US" smtClean="0">
                <a:effectLst/>
                <a:sym typeface="+mn-lt"/>
              </a:rPr>
              <a:pPr marL="0" lvl="0" indent="0" algn="ctr">
                <a:spcBef>
                  <a:spcPct val="0"/>
                </a:spcBef>
                <a:buNone/>
              </a:pPr>
              <a:t>8.8%</a:t>
            </a:fld>
            <a:endParaRPr kumimoji="1" lang="ja-JP" altLang="en-US" dirty="0">
              <a:sym typeface="+mn-lt"/>
            </a:endParaRPr>
          </a:p>
        </p:txBody>
      </p:sp>
      <p:sp>
        <p:nvSpPr>
          <p:cNvPr id="48" name="テキスト プレースホルダ 9">
            <a:extLst>
              <a:ext uri="{FF2B5EF4-FFF2-40B4-BE49-F238E27FC236}">
                <a16:creationId xmlns:a16="http://schemas.microsoft.com/office/drawing/2014/main" id="{AAAC5BC2-7286-C6EC-6F9F-F659A1856864}"/>
              </a:ext>
            </a:extLst>
          </p:cNvPr>
          <p:cNvSpPr>
            <a:spLocks noGrp="1"/>
          </p:cNvSpPr>
          <p:nvPr>
            <p:custDataLst>
              <p:tags r:id="rId10"/>
            </p:custDataLst>
          </p:nvPr>
        </p:nvSpPr>
        <p:spPr bwMode="gray">
          <a:xfrm>
            <a:off x="6888163" y="3463926"/>
            <a:ext cx="520700" cy="244475"/>
          </a:xfrm>
          <a:prstGeom prst="rect">
            <a:avLst/>
          </a:prstGeom>
          <a:solidFill>
            <a:srgbClr val="79A2B3"/>
          </a:solidFill>
          <a:ln>
            <a:noFill/>
          </a:ln>
          <a:effectLst/>
        </p:spPr>
        <p:txBody>
          <a:bodyPr vert="horz" wrap="none" lIns="28575" tIns="0" rIns="2857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71F8B99-FEA3-4417-ABAA-8ABCA165B21A}" type="datetime'''''''4''''''''''.''''''''2''%'''''''''''''''''">
              <a:rPr kumimoji="0" lang="en-US" altLang="en-US" smtClean="0">
                <a:effectLst/>
                <a:sym typeface="+mn-lt"/>
              </a:rPr>
              <a:pPr marL="0" lvl="0" indent="0" algn="ctr">
                <a:spcBef>
                  <a:spcPct val="0"/>
                </a:spcBef>
                <a:buNone/>
              </a:pPr>
              <a:t>4.2%</a:t>
            </a:fld>
            <a:endParaRPr kumimoji="0" lang="ja-JP" altLang="en-US" dirty="0">
              <a:sym typeface="+mn-lt"/>
            </a:endParaRPr>
          </a:p>
        </p:txBody>
      </p:sp>
      <p:sp>
        <p:nvSpPr>
          <p:cNvPr id="7" name="Rectangle 6">
            <a:extLst>
              <a:ext uri="{FF2B5EF4-FFF2-40B4-BE49-F238E27FC236}">
                <a16:creationId xmlns:a16="http://schemas.microsoft.com/office/drawing/2014/main" id="{B9D328B8-1507-452E-0441-F0662C2A173B}"/>
              </a:ext>
            </a:extLst>
          </p:cNvPr>
          <p:cNvSpPr/>
          <p:nvPr>
            <p:custDataLst>
              <p:tags r:id="rId11"/>
            </p:custDataLst>
          </p:nvPr>
        </p:nvSpPr>
        <p:spPr bwMode="auto">
          <a:xfrm>
            <a:off x="5748338" y="5514975"/>
            <a:ext cx="214313" cy="160338"/>
          </a:xfrm>
          <a:prstGeom prst="rect">
            <a:avLst/>
          </a:prstGeom>
          <a:solidFill>
            <a:srgbClr val="1F497D"/>
          </a:solidFill>
          <a:ln w="9525" cmpd="sng" algn="ctr">
            <a:solidFill>
              <a:srgbClr val="808080"/>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3" name="Rectangle 12">
            <a:extLst>
              <a:ext uri="{FF2B5EF4-FFF2-40B4-BE49-F238E27FC236}">
                <a16:creationId xmlns:a16="http://schemas.microsoft.com/office/drawing/2014/main" id="{6B849FD3-EFF7-61EA-933C-C62D59CC0403}"/>
              </a:ext>
            </a:extLst>
          </p:cNvPr>
          <p:cNvSpPr/>
          <p:nvPr>
            <p:custDataLst>
              <p:tags r:id="rId12"/>
            </p:custDataLst>
          </p:nvPr>
        </p:nvSpPr>
        <p:spPr bwMode="auto">
          <a:xfrm>
            <a:off x="5748338" y="5748338"/>
            <a:ext cx="214313" cy="160338"/>
          </a:xfrm>
          <a:prstGeom prst="rect">
            <a:avLst/>
          </a:prstGeom>
          <a:solidFill>
            <a:srgbClr val="80CCE8"/>
          </a:solidFill>
          <a:ln w="9525" cmpd="sng" algn="ctr">
            <a:solidFill>
              <a:srgbClr val="808080"/>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4" name="Rectangle 13">
            <a:extLst>
              <a:ext uri="{FF2B5EF4-FFF2-40B4-BE49-F238E27FC236}">
                <a16:creationId xmlns:a16="http://schemas.microsoft.com/office/drawing/2014/main" id="{093FCE76-AFB4-E82D-0267-2721B56C747D}"/>
              </a:ext>
            </a:extLst>
          </p:cNvPr>
          <p:cNvSpPr/>
          <p:nvPr>
            <p:custDataLst>
              <p:tags r:id="rId13"/>
            </p:custDataLst>
          </p:nvPr>
        </p:nvSpPr>
        <p:spPr bwMode="auto">
          <a:xfrm>
            <a:off x="5748338" y="5981700"/>
            <a:ext cx="214313" cy="160338"/>
          </a:xfrm>
          <a:prstGeom prst="rect">
            <a:avLst/>
          </a:prstGeom>
          <a:solidFill>
            <a:srgbClr val="C0E6F4"/>
          </a:solidFill>
          <a:ln w="9525" cmpd="sng" algn="ctr">
            <a:solidFill>
              <a:srgbClr val="808080"/>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6" name="Rectangle 15">
            <a:extLst>
              <a:ext uri="{FF2B5EF4-FFF2-40B4-BE49-F238E27FC236}">
                <a16:creationId xmlns:a16="http://schemas.microsoft.com/office/drawing/2014/main" id="{FAF039A8-350B-4F25-53A0-39725AFB3048}"/>
              </a:ext>
            </a:extLst>
          </p:cNvPr>
          <p:cNvSpPr/>
          <p:nvPr>
            <p:custDataLst>
              <p:tags r:id="rId14"/>
            </p:custDataLst>
          </p:nvPr>
        </p:nvSpPr>
        <p:spPr bwMode="auto">
          <a:xfrm>
            <a:off x="5748338" y="6215063"/>
            <a:ext cx="214313" cy="160338"/>
          </a:xfrm>
          <a:prstGeom prst="rect">
            <a:avLst/>
          </a:prstGeom>
          <a:solidFill>
            <a:srgbClr val="79A2B3"/>
          </a:solidFill>
          <a:ln w="9525" cmpd="sng" algn="ctr">
            <a:solidFill>
              <a:srgbClr val="808080"/>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24" name="テキスト プレースホルダ 9">
            <a:extLst>
              <a:ext uri="{FF2B5EF4-FFF2-40B4-BE49-F238E27FC236}">
                <a16:creationId xmlns:a16="http://schemas.microsoft.com/office/drawing/2014/main" id="{CF24800A-6D5B-A748-19FC-72389C5EB4AF}"/>
              </a:ext>
            </a:extLst>
          </p:cNvPr>
          <p:cNvSpPr>
            <a:spLocks noGrp="1"/>
          </p:cNvSpPr>
          <p:nvPr>
            <p:custDataLst>
              <p:tags r:id="rId15"/>
            </p:custDataLst>
          </p:nvPr>
        </p:nvSpPr>
        <p:spPr bwMode="auto">
          <a:xfrm>
            <a:off x="6013450" y="5510213"/>
            <a:ext cx="6096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7DEC805-2A67-44C1-92AE-8F7E1AE5DF5B}" type="datetime'''''''非感''''''''''染''症'''''''''''''''''''''''''''">
              <a:rPr lang="ja-JP" altLang="en-US" sz="1200" smtClean="0"/>
              <a:pPr/>
              <a:t>非感染症</a:t>
            </a:fld>
            <a:endParaRPr kumimoji="1" lang="ja-JP" altLang="en-US" sz="1200" dirty="0">
              <a:sym typeface="+mn-lt"/>
            </a:endParaRPr>
          </a:p>
        </p:txBody>
      </p:sp>
      <p:sp>
        <p:nvSpPr>
          <p:cNvPr id="25" name="テキスト プレースホルダ 9">
            <a:extLst>
              <a:ext uri="{FF2B5EF4-FFF2-40B4-BE49-F238E27FC236}">
                <a16:creationId xmlns:a16="http://schemas.microsoft.com/office/drawing/2014/main" id="{A6450A6C-66E6-D640-67BF-584D9DBACA5E}"/>
              </a:ext>
            </a:extLst>
          </p:cNvPr>
          <p:cNvSpPr>
            <a:spLocks noGrp="1"/>
          </p:cNvSpPr>
          <p:nvPr>
            <p:custDataLst>
              <p:tags r:id="rId16"/>
            </p:custDataLst>
          </p:nvPr>
        </p:nvSpPr>
        <p:spPr bwMode="auto">
          <a:xfrm>
            <a:off x="6013450" y="5743575"/>
            <a:ext cx="4572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EAEC7ED6-D160-4AC5-B041-CAA52D8EBE88}" type="datetime'''''''''''''''''''''''''感染''''''''''''''''症'''''''''''''''''">
              <a:rPr lang="ja-JP" altLang="en-US" sz="1200" smtClean="0"/>
              <a:pPr/>
              <a:t>感染症</a:t>
            </a:fld>
            <a:endParaRPr kumimoji="1" lang="ja-JP" altLang="en-US" sz="1200" dirty="0">
              <a:sym typeface="+mn-lt"/>
            </a:endParaRPr>
          </a:p>
        </p:txBody>
      </p:sp>
      <p:sp>
        <p:nvSpPr>
          <p:cNvPr id="26" name="テキスト プレースホルダ 9">
            <a:extLst>
              <a:ext uri="{FF2B5EF4-FFF2-40B4-BE49-F238E27FC236}">
                <a16:creationId xmlns:a16="http://schemas.microsoft.com/office/drawing/2014/main" id="{62E1E47E-8161-E305-258E-A3D87BFC2978}"/>
              </a:ext>
            </a:extLst>
          </p:cNvPr>
          <p:cNvSpPr>
            <a:spLocks noGrp="1"/>
          </p:cNvSpPr>
          <p:nvPr>
            <p:custDataLst>
              <p:tags r:id="rId17"/>
            </p:custDataLst>
          </p:nvPr>
        </p:nvSpPr>
        <p:spPr bwMode="auto">
          <a:xfrm>
            <a:off x="6013450" y="5976938"/>
            <a:ext cx="45720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A6FCDFBC-C3EA-4818-9BDE-A0C24774249A}" type="datetime'''''事''''''''''''''''''''''故''''''等'''''''''''''''''''''''''">
              <a:rPr lang="ja-JP" altLang="en-US" sz="1200" smtClean="0"/>
              <a:pPr/>
              <a:t>事故等</a:t>
            </a:fld>
            <a:endParaRPr kumimoji="1" lang="ja-JP" altLang="en-US" sz="1200" dirty="0">
              <a:sym typeface="+mn-lt"/>
            </a:endParaRPr>
          </a:p>
        </p:txBody>
      </p:sp>
      <p:sp>
        <p:nvSpPr>
          <p:cNvPr id="27" name="テキスト プレースホルダ 9">
            <a:extLst>
              <a:ext uri="{FF2B5EF4-FFF2-40B4-BE49-F238E27FC236}">
                <a16:creationId xmlns:a16="http://schemas.microsoft.com/office/drawing/2014/main" id="{9CEB7A41-66D4-D590-76E5-256AFC7A392E}"/>
              </a:ext>
            </a:extLst>
          </p:cNvPr>
          <p:cNvSpPr>
            <a:spLocks noGrp="1"/>
          </p:cNvSpPr>
          <p:nvPr>
            <p:custDataLst>
              <p:tags r:id="rId18"/>
            </p:custDataLst>
          </p:nvPr>
        </p:nvSpPr>
        <p:spPr bwMode="auto">
          <a:xfrm>
            <a:off x="6013450" y="6210300"/>
            <a:ext cx="3097213"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F4257355-D49D-4018-89D0-09E6C97A4978}" type="datetime'COVI''''''D''-''''''''19パンデ''''''ミッ''クに関連''するその''''''''他の''結果'">
              <a:rPr lang="en-US" altLang="en-US" sz="1200" smtClean="0"/>
              <a:pPr/>
              <a:t>COVID-19パンデミックに関連するその他の結果</a:t>
            </a:fld>
            <a:endParaRPr kumimoji="1" lang="ja-JP" altLang="en-US" sz="1200" dirty="0">
              <a:sym typeface="+mn-lt"/>
            </a:endParaRPr>
          </a:p>
        </p:txBody>
      </p:sp>
    </p:spTree>
    <p:extLst>
      <p:ext uri="{BB962C8B-B14F-4D97-AF65-F5344CB8AC3E}">
        <p14:creationId xmlns:p14="http://schemas.microsoft.com/office/powerpoint/2010/main" val="38393800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5BC5B5E8-2E16-46CD-B6B1-9E7FECEA774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3" name="Object 2" hidden="1">
                        <a:extLst>
                          <a:ext uri="{FF2B5EF4-FFF2-40B4-BE49-F238E27FC236}">
                            <a16:creationId xmlns:a16="http://schemas.microsoft.com/office/drawing/2014/main" id="{5BC5B5E8-2E16-46CD-B6B1-9E7FECEA774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目次</a:t>
            </a:r>
            <a:r>
              <a:rPr lang="ja-JP" altLang="en-US" dirty="0"/>
              <a:t>（</a:t>
            </a:r>
            <a:r>
              <a:rPr lang="en-US" altLang="ja-JP" dirty="0"/>
              <a:t>1/2</a:t>
            </a:r>
            <a:r>
              <a:rPr lang="ja-JP" altLang="en-US" dirty="0"/>
              <a:t>）</a:t>
            </a:r>
          </a:p>
        </p:txBody>
      </p:sp>
      <p:graphicFrame>
        <p:nvGraphicFramePr>
          <p:cNvPr id="5" name="表 4"/>
          <p:cNvGraphicFramePr>
            <a:graphicFrameLocks noGrp="1"/>
          </p:cNvGraphicFramePr>
          <p:nvPr/>
        </p:nvGraphicFramePr>
        <p:xfrm>
          <a:off x="200025" y="1152001"/>
          <a:ext cx="4500000" cy="4416953"/>
        </p:xfrm>
        <a:graphic>
          <a:graphicData uri="http://schemas.openxmlformats.org/drawingml/2006/table">
            <a:tbl>
              <a:tblPr firstRow="1" bandRow="1">
                <a:tableStyleId>{5940675A-B579-460E-94D1-54222C63F5DA}</a:tableStyleId>
              </a:tblPr>
              <a:tblGrid>
                <a:gridCol w="216000">
                  <a:extLst>
                    <a:ext uri="{9D8B030D-6E8A-4147-A177-3AD203B41FA5}">
                      <a16:colId xmlns:a16="http://schemas.microsoft.com/office/drawing/2014/main" val="20000"/>
                    </a:ext>
                  </a:extLst>
                </a:gridCol>
                <a:gridCol w="216000">
                  <a:extLst>
                    <a:ext uri="{9D8B030D-6E8A-4147-A177-3AD203B41FA5}">
                      <a16:colId xmlns:a16="http://schemas.microsoft.com/office/drawing/2014/main" val="20001"/>
                    </a:ext>
                  </a:extLst>
                </a:gridCol>
                <a:gridCol w="3492000">
                  <a:extLst>
                    <a:ext uri="{9D8B030D-6E8A-4147-A177-3AD203B41FA5}">
                      <a16:colId xmlns:a16="http://schemas.microsoft.com/office/drawing/2014/main" val="20002"/>
                    </a:ext>
                  </a:extLst>
                </a:gridCol>
                <a:gridCol w="288000">
                  <a:extLst>
                    <a:ext uri="{9D8B030D-6E8A-4147-A177-3AD203B41FA5}">
                      <a16:colId xmlns:a16="http://schemas.microsoft.com/office/drawing/2014/main" val="20003"/>
                    </a:ext>
                  </a:extLst>
                </a:gridCol>
                <a:gridCol w="288000">
                  <a:extLst>
                    <a:ext uri="{9D8B030D-6E8A-4147-A177-3AD203B41FA5}">
                      <a16:colId xmlns:a16="http://schemas.microsoft.com/office/drawing/2014/main" val="20004"/>
                    </a:ext>
                  </a:extLst>
                </a:gridCol>
              </a:tblGrid>
              <a:tr h="105475">
                <a:tc gridSpan="3">
                  <a:txBody>
                    <a:bodyPr/>
                    <a:lstStyle/>
                    <a:p>
                      <a:pPr lvl="0">
                        <a:lnSpc>
                          <a:spcPct val="90000"/>
                        </a:lnSpc>
                      </a:pPr>
                      <a:r>
                        <a:rPr kumimoji="1" lang="ja-JP" altLang="en-US" sz="1200" dirty="0">
                          <a:latin typeface="HGP創英角ｺﾞｼｯｸUB" panose="020B0900000000000000" pitchFamily="50" charset="-128"/>
                          <a:ea typeface="HGP創英角ｺﾞｼｯｸUB" panose="020B0900000000000000" pitchFamily="50" charset="-128"/>
                        </a:rPr>
                        <a:t>一般概況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基本情報</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98086">
                <a:tc>
                  <a:txBody>
                    <a:bodyPr/>
                    <a:lstStyle/>
                    <a:p>
                      <a:pPr marL="0" lvl="0" indent="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lvl="0" indent="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98086">
                <a:tc>
                  <a:txBody>
                    <a:bodyPr/>
                    <a:lstStyle/>
                    <a:p>
                      <a:pPr marL="0" lvl="0" indent="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lvl="0" indent="0">
                        <a:lnSpc>
                          <a:spcPct val="90000"/>
                        </a:lnSpc>
                      </a:pPr>
                      <a:r>
                        <a:rPr kumimoji="1" lang="ja-JP" altLang="en-US" sz="1050" dirty="0">
                          <a:latin typeface="+mn-lt"/>
                          <a:ea typeface="+mj-ea"/>
                        </a:rPr>
                        <a:t>経済</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lvl="0" indent="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98086">
                <a:tc>
                  <a:txBody>
                    <a:bodyPr/>
                    <a:lstStyle/>
                    <a:p>
                      <a:pPr marL="0" lvl="0" indent="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lvl="0" indent="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lvl="0" indent="0">
                        <a:lnSpc>
                          <a:spcPct val="90000"/>
                        </a:lnSpc>
                      </a:pPr>
                      <a:r>
                        <a:rPr kumimoji="1" lang="ja-JP" altLang="en-US" sz="1050" dirty="0">
                          <a:latin typeface="+mn-lt"/>
                          <a:ea typeface="+mj-ea"/>
                        </a:rPr>
                        <a:t>人口動態、および人口成長率・年齢別人口構成</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5</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r>
                        <a:rPr kumimoji="1" lang="ja-JP" altLang="en-US" sz="1050" dirty="0">
                          <a:latin typeface="+mn-lt"/>
                          <a:ea typeface="+mj-ea"/>
                        </a:rPr>
                        <a:t>都市化率、上位</a:t>
                      </a:r>
                      <a:r>
                        <a:rPr kumimoji="1" lang="en-US" altLang="ja-JP" sz="1050" dirty="0">
                          <a:latin typeface="+mn-lt"/>
                          <a:ea typeface="+mj-ea"/>
                        </a:rPr>
                        <a:t>5</a:t>
                      </a:r>
                      <a:r>
                        <a:rPr kumimoji="1" lang="ja-JP" altLang="en-US" sz="1050" dirty="0">
                          <a:latin typeface="+mn-lt"/>
                          <a:ea typeface="+mj-ea"/>
                        </a:rPr>
                        <a:t>都市の人口</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9808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en-US" altLang="ja-JP" sz="1050" dirty="0">
                          <a:latin typeface="+mn-lt"/>
                          <a:ea typeface="+mj-ea"/>
                        </a:rPr>
                        <a:t>GDP</a:t>
                      </a:r>
                      <a:r>
                        <a:rPr kumimoji="1" lang="ja-JP" altLang="en-US" sz="1050" dirty="0" err="1">
                          <a:latin typeface="+mn-lt"/>
                          <a:ea typeface="+mj-ea"/>
                        </a:rPr>
                        <a:t>、</a:t>
                      </a:r>
                      <a:r>
                        <a:rPr kumimoji="1" lang="en-US" altLang="ja-JP" sz="1050" dirty="0">
                          <a:latin typeface="+mn-lt"/>
                          <a:ea typeface="+mj-ea"/>
                        </a:rPr>
                        <a:t>GDP</a:t>
                      </a:r>
                      <a:r>
                        <a:rPr kumimoji="1" lang="ja-JP" altLang="en-US" sz="1050" dirty="0">
                          <a:latin typeface="+mn-lt"/>
                          <a:ea typeface="+mj-ea"/>
                        </a:rPr>
                        <a:t>成長率、</a:t>
                      </a:r>
                      <a:r>
                        <a:rPr kumimoji="1" lang="en-US" altLang="ja-JP" sz="1050" dirty="0">
                          <a:latin typeface="+mn-lt"/>
                          <a:ea typeface="+mj-ea"/>
                        </a:rPr>
                        <a:t>1</a:t>
                      </a:r>
                      <a:r>
                        <a:rPr kumimoji="1" lang="ja-JP" altLang="en-US" sz="1050" dirty="0">
                          <a:latin typeface="+mn-lt"/>
                          <a:ea typeface="+mj-ea"/>
                        </a:rPr>
                        <a:t>人当たり</a:t>
                      </a:r>
                      <a:r>
                        <a:rPr kumimoji="1" lang="en-US" altLang="ja-JP" sz="1050" dirty="0">
                          <a:latin typeface="+mn-lt"/>
                          <a:ea typeface="+mj-ea"/>
                        </a:rPr>
                        <a:t>GDP</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9808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latin typeface="+mn-lt"/>
                          <a:ea typeface="+mj-ea"/>
                        </a:rPr>
                        <a:t>所得分配</a:t>
                      </a:r>
                      <a:endParaRPr lang="en-US" altLang="ja-JP"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　　 インフレ率・為替レート</a:t>
                      </a:r>
                      <a:endParaRPr kumimoji="1" lang="en-US" altLang="ja-JP"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r>
                        <a:rPr kumimoji="1" lang="ja-JP" altLang="en-US" sz="1050" dirty="0">
                          <a:latin typeface="+mn-lt"/>
                          <a:ea typeface="+mj-ea"/>
                        </a:rPr>
                        <a:t>・・・</a:t>
                      </a:r>
                      <a:endParaRPr kumimoji="1" lang="en-US" altLang="ja-JP"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9</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　　 耐久消費財購入指数</a:t>
                      </a:r>
                      <a:endParaRPr kumimoji="1" lang="en-US" altLang="ja-JP"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39648678"/>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endParaRPr kumimoji="1" lang="en-US" altLang="ja-JP"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77703723"/>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規制</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mn-lt"/>
                          <a:ea typeface="+mj-ea"/>
                        </a:rPr>
                        <a:t>外国投資法</a:t>
                      </a:r>
                      <a:r>
                        <a:rPr lang="ja-JP" altLang="en-US" sz="1050" dirty="0"/>
                        <a:t>（外国人事業法）</a:t>
                      </a:r>
                      <a:endParaRPr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11</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r>
                        <a:rPr kumimoji="1" lang="ja-JP" altLang="en-US" sz="1050" dirty="0">
                          <a:latin typeface="+mn-lt"/>
                          <a:ea typeface="+mj-ea"/>
                        </a:rPr>
                        <a:t>会社法</a:t>
                      </a:r>
                      <a:r>
                        <a:rPr lang="ja-JP" altLang="en-US" sz="1050" dirty="0"/>
                        <a:t>（民商法典第</a:t>
                      </a:r>
                      <a:r>
                        <a:rPr lang="en-US" altLang="ja-JP" sz="1050" dirty="0"/>
                        <a:t>3</a:t>
                      </a:r>
                      <a:r>
                        <a:rPr lang="ja-JP" altLang="en-US" sz="1050" dirty="0"/>
                        <a:t>巻、第</a:t>
                      </a:r>
                      <a:r>
                        <a:rPr lang="en-US" altLang="ja-JP" sz="1050" dirty="0"/>
                        <a:t>22</a:t>
                      </a:r>
                      <a:r>
                        <a:rPr lang="ja-JP" altLang="en-US" sz="1050" dirty="0"/>
                        <a:t>編、第</a:t>
                      </a:r>
                      <a:r>
                        <a:rPr lang="en-US" altLang="ja-JP" sz="1050" dirty="0"/>
                        <a:t>4</a:t>
                      </a:r>
                      <a:r>
                        <a:rPr lang="ja-JP" altLang="en-US" sz="1050" dirty="0"/>
                        <a:t>章の会社法）</a:t>
                      </a: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12</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9808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外貨持出規制</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13</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98086">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経済特区</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76407701"/>
                  </a:ext>
                </a:extLst>
              </a:tr>
              <a:tr h="98086">
                <a:tc gridSpan="3">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98086">
                <a:tc gridSpan="3">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98086">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lang="ja-JP"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bl>
          </a:graphicData>
        </a:graphic>
      </p:graphicFrame>
      <p:graphicFrame>
        <p:nvGraphicFramePr>
          <p:cNvPr id="6" name="表 5"/>
          <p:cNvGraphicFramePr>
            <a:graphicFrameLocks noGrp="1"/>
          </p:cNvGraphicFramePr>
          <p:nvPr/>
        </p:nvGraphicFramePr>
        <p:xfrm>
          <a:off x="5205600" y="1152001"/>
          <a:ext cx="4500000" cy="5519946"/>
        </p:xfrm>
        <a:graphic>
          <a:graphicData uri="http://schemas.openxmlformats.org/drawingml/2006/table">
            <a:tbl>
              <a:tblPr firstRow="1" bandRow="1">
                <a:tableStyleId>{5940675A-B579-460E-94D1-54222C63F5DA}</a:tableStyleId>
              </a:tblPr>
              <a:tblGrid>
                <a:gridCol w="216000">
                  <a:extLst>
                    <a:ext uri="{9D8B030D-6E8A-4147-A177-3AD203B41FA5}">
                      <a16:colId xmlns:a16="http://schemas.microsoft.com/office/drawing/2014/main" val="20000"/>
                    </a:ext>
                  </a:extLst>
                </a:gridCol>
                <a:gridCol w="216000">
                  <a:extLst>
                    <a:ext uri="{9D8B030D-6E8A-4147-A177-3AD203B41FA5}">
                      <a16:colId xmlns:a16="http://schemas.microsoft.com/office/drawing/2014/main" val="20001"/>
                    </a:ext>
                  </a:extLst>
                </a:gridCol>
                <a:gridCol w="3492000">
                  <a:extLst>
                    <a:ext uri="{9D8B030D-6E8A-4147-A177-3AD203B41FA5}">
                      <a16:colId xmlns:a16="http://schemas.microsoft.com/office/drawing/2014/main" val="20002"/>
                    </a:ext>
                  </a:extLst>
                </a:gridCol>
                <a:gridCol w="288000">
                  <a:extLst>
                    <a:ext uri="{9D8B030D-6E8A-4147-A177-3AD203B41FA5}">
                      <a16:colId xmlns:a16="http://schemas.microsoft.com/office/drawing/2014/main" val="20003"/>
                    </a:ext>
                  </a:extLst>
                </a:gridCol>
                <a:gridCol w="288000">
                  <a:extLst>
                    <a:ext uri="{9D8B030D-6E8A-4147-A177-3AD203B41FA5}">
                      <a16:colId xmlns:a16="http://schemas.microsoft.com/office/drawing/2014/main" val="20004"/>
                    </a:ext>
                  </a:extLst>
                </a:gridCol>
              </a:tblGrid>
              <a:tr h="134324">
                <a:tc gridSpan="3">
                  <a:txBody>
                    <a:bodyPr/>
                    <a:lstStyle/>
                    <a:p>
                      <a:pPr lvl="0">
                        <a:lnSpc>
                          <a:spcPct val="85000"/>
                        </a:lnSpc>
                      </a:pPr>
                      <a:r>
                        <a:rPr kumimoji="1" lang="ja-JP" altLang="en-US" sz="1200" dirty="0">
                          <a:latin typeface="HGP創英角ｺﾞｼｯｸUB" panose="020B0900000000000000" pitchFamily="50" charset="-128"/>
                          <a:ea typeface="HGP創英角ｺﾞｼｯｸUB" panose="020B0900000000000000" pitchFamily="50" charset="-128"/>
                        </a:rPr>
                        <a:t>医療関連</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tc>
                <a:tc>
                  <a:txBody>
                    <a:bodyPr/>
                    <a:lstStyle/>
                    <a:p>
                      <a:pPr>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rtl="0" fontAlgn="ctr">
                        <a:lnSpc>
                          <a:spcPct val="85000"/>
                        </a:lnSpc>
                      </a:pPr>
                      <a:endParaRPr lang="en-US" altLang="ja-JP"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85000"/>
                        </a:lnSpc>
                      </a:pPr>
                      <a:r>
                        <a:rPr kumimoji="1" lang="ja-JP" altLang="en-US" sz="1050" dirty="0">
                          <a:latin typeface="+mn-lt"/>
                          <a:ea typeface="+mj-ea"/>
                        </a:rPr>
                        <a:t>医療・公衆衛生</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tc>
                <a:tc>
                  <a:txBody>
                    <a:bodyPr/>
                    <a:lstStyle/>
                    <a:p>
                      <a:pPr>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l" rtl="0" fontAlgn="ctr">
                        <a:lnSpc>
                          <a:spcPct val="85000"/>
                        </a:lnSpc>
                      </a:pPr>
                      <a:endParaRPr lang="en-US" altLang="ja-JP"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健康水準および医療水準</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16</a:t>
                      </a:r>
                      <a:endParaRPr lang="ja-JP" altLang="en-US"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医療費支出額</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17</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31728">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疾病構造・死亡要因</a:t>
                      </a:r>
                      <a:r>
                        <a:rPr lang="en-US" altLang="ja-JP" sz="1050" dirty="0"/>
                        <a:t>【</a:t>
                      </a:r>
                      <a:r>
                        <a:rPr lang="ja-JP" altLang="en-US" sz="1050" dirty="0"/>
                        <a:t>大分類</a:t>
                      </a:r>
                      <a:r>
                        <a:rPr lang="en-US" altLang="ja-JP" sz="1050" dirty="0"/>
                        <a:t>】</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18</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31728">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r>
                        <a:rPr lang="ja-JP" altLang="en-US" sz="1050" dirty="0"/>
                        <a:t>疾病構造・死亡要因</a:t>
                      </a:r>
                      <a:r>
                        <a:rPr lang="en-US" altLang="ja-JP" sz="1050" dirty="0"/>
                        <a:t>【</a:t>
                      </a:r>
                      <a:r>
                        <a:rPr lang="ja-JP" altLang="en-US" sz="1050" dirty="0"/>
                        <a:t>中分類</a:t>
                      </a:r>
                      <a:r>
                        <a:rPr lang="en-US" altLang="ja-JP" sz="1050" dirty="0"/>
                        <a:t>】</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19</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22413571"/>
                  </a:ext>
                </a:extLst>
              </a:tr>
              <a:tr h="131728">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r>
                        <a:rPr lang="ja-JP" altLang="en-US" sz="1050" dirty="0"/>
                        <a:t>疾病構造・死亡要因</a:t>
                      </a:r>
                      <a:r>
                        <a:rPr lang="en-US" altLang="ja-JP" sz="1050" dirty="0"/>
                        <a:t>【</a:t>
                      </a:r>
                      <a:r>
                        <a:rPr lang="ja-JP" altLang="en-US" sz="1050" dirty="0"/>
                        <a:t>小分類</a:t>
                      </a:r>
                      <a:r>
                        <a:rPr lang="en-US" altLang="ja-JP" sz="1050" dirty="0"/>
                        <a:t>】</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20</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16070744"/>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r>
                        <a:rPr lang="ja-JP" altLang="en-US" sz="1050" dirty="0"/>
                        <a:t>医療機関 </a:t>
                      </a:r>
                      <a:r>
                        <a:rPr lang="en-US" altLang="ja-JP" sz="1050" dirty="0"/>
                        <a:t>- </a:t>
                      </a:r>
                      <a:r>
                        <a:rPr lang="ja-JP" altLang="en-US" sz="1050" dirty="0"/>
                        <a:t>施設数・病床数の推移</a:t>
                      </a: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32</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医療機関 </a:t>
                      </a:r>
                      <a:r>
                        <a:rPr lang="en-US" altLang="ja-JP" sz="1050" dirty="0"/>
                        <a:t>- </a:t>
                      </a:r>
                      <a:r>
                        <a:rPr lang="ja-JP" altLang="en-US" sz="1050" dirty="0"/>
                        <a:t>公的医療機関</a:t>
                      </a:r>
                      <a:endParaRPr lang="en-US" altLang="ja-JP" sz="1050" dirty="0"/>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33</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医療機関 </a:t>
                      </a:r>
                      <a:r>
                        <a:rPr lang="en-US" altLang="ja-JP" sz="1050" dirty="0"/>
                        <a:t>- </a:t>
                      </a:r>
                      <a:r>
                        <a:rPr lang="ja-JP" altLang="en-US" sz="1050" dirty="0"/>
                        <a:t>民間医療機関</a:t>
                      </a:r>
                      <a:endParaRPr lang="en-US" altLang="ja-JP" sz="1050" dirty="0"/>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35</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医療従事者</a:t>
                      </a:r>
                    </a:p>
                  </a:txBody>
                  <a:tcPr marL="36000" marR="36000" marT="36000" marB="28800">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37</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solidFill>
                            <a:schemeClr val="tx1"/>
                          </a:solidFill>
                        </a:rPr>
                        <a:t>現地の臨床工学技士や理学療法士などの資格の有無</a:t>
                      </a:r>
                    </a:p>
                  </a:txBody>
                  <a:tcPr marL="36000" marR="36000" marT="36000" marB="288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38</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37990196"/>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endParaRPr lang="en-US" altLang="ja-JP"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85000"/>
                        </a:lnSpc>
                      </a:pPr>
                      <a:r>
                        <a:rPr kumimoji="1" lang="ja-JP" altLang="en-US" sz="1050" dirty="0">
                          <a:latin typeface="+mn-lt"/>
                          <a:ea typeface="+mj-ea"/>
                        </a:rPr>
                        <a:t>制度</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ja-JP" altLang="en-US" sz="1050" dirty="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endParaRPr lang="en-US" altLang="ja-JP"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公的保険制度</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39</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solidFill>
                            <a:schemeClr val="tx1"/>
                          </a:solidFill>
                        </a:rPr>
                        <a:t>民間保険制度</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43</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保健に関する制度・行政体制</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45</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r>
                        <a:rPr lang="ja-JP" altLang="en-US" sz="1050" dirty="0"/>
                        <a:t>医療機器に対する規制</a:t>
                      </a: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47</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r>
                        <a:rPr lang="ja-JP" altLang="en-US" sz="1050" dirty="0"/>
                        <a:t>医薬品規制</a:t>
                      </a: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48</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lang="ja-JP" altLang="en-US" sz="1050" dirty="0"/>
                        <a:t>臨床試験に関する規制</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50</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204408">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lang="ja-JP" altLang="en-US" sz="1050" dirty="0"/>
                        <a:t>医療情報・個人情報保護、データサーバーの置き場に関する法規制、ガイドライン</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51</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20530961"/>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lang="ja-JP" altLang="en-US" sz="1050" dirty="0"/>
                        <a:t>医療現場で使用される言語に関する情報</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54</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3602223"/>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lang="ja-JP" altLang="en-US" sz="1050" dirty="0"/>
                        <a:t>ライセンス・</a:t>
                      </a:r>
                      <a:r>
                        <a:rPr lang="ja-JP" altLang="en-US" sz="1050" dirty="0">
                          <a:solidFill>
                            <a:srgbClr val="000000"/>
                          </a:solidFill>
                          <a:latin typeface="+mn-ea"/>
                        </a:rPr>
                        <a:t>教育水準</a:t>
                      </a:r>
                      <a:endParaRPr lang="ja-JP" altLang="en-US" sz="1050" dirty="0"/>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55</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lang="ja-JP" altLang="en-US" sz="1050" dirty="0">
                          <a:solidFill>
                            <a:srgbClr val="000000"/>
                          </a:solidFill>
                          <a:latin typeface="+mn-ea"/>
                        </a:rPr>
                        <a:t>医師の社会的地位</a:t>
                      </a:r>
                      <a:endParaRPr lang="ja-JP" altLang="en-US" sz="1050" dirty="0"/>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56</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lang="ja-JP" altLang="en-US" sz="1050" dirty="0"/>
                        <a:t>外国人医師のライセンス</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r>
                        <a:rPr kumimoji="1" lang="ja-JP" altLang="en-US" sz="1050" dirty="0">
                          <a:latin typeface="+mn-lt"/>
                          <a:ea typeface="+mj-ea"/>
                        </a:rPr>
                        <a:t>・・・</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r>
                        <a:rPr lang="en-US" altLang="ja-JP" sz="1050" b="0" i="0" u="none" strike="noStrike" dirty="0">
                          <a:solidFill>
                            <a:srgbClr val="000000"/>
                          </a:solidFill>
                          <a:effectLst/>
                          <a:latin typeface="+mn-lt"/>
                          <a:ea typeface="+mj-ea"/>
                        </a:rPr>
                        <a:t>57</a:t>
                      </a: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124914">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85000"/>
                        </a:lnSpc>
                        <a:spcBef>
                          <a:spcPts val="0"/>
                        </a:spcBef>
                        <a:spcAft>
                          <a:spcPts val="0"/>
                        </a:spcAft>
                        <a:buClrTx/>
                        <a:buSzTx/>
                        <a:buFontTx/>
                        <a:buNone/>
                        <a:tabLst/>
                        <a:defRPr/>
                      </a:pPr>
                      <a:endParaRPr lang="ja-JP" altLang="en-US" sz="1050" dirty="0">
                        <a:latin typeface="+mn-lt"/>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85000"/>
                        </a:lnSpc>
                      </a:pPr>
                      <a:endParaRPr kumimoji="1" lang="ja-JP" altLang="en-US" sz="1050" dirty="0">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85000"/>
                        </a:lnSpc>
                      </a:pPr>
                      <a:endParaRPr lang="en-US" altLang="ja-JP" sz="1050" b="0" i="0" u="none" strike="noStrike" dirty="0">
                        <a:solidFill>
                          <a:srgbClr val="000000"/>
                        </a:solidFill>
                        <a:effectLst/>
                        <a:latin typeface="+mn-lt"/>
                        <a:ea typeface="+mj-ea"/>
                      </a:endParaRPr>
                    </a:p>
                  </a:txBody>
                  <a:tcPr marL="36000" marR="36000" marT="36000" marB="288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bl>
          </a:graphicData>
        </a:graphic>
      </p:graphicFrame>
      <p:cxnSp>
        <p:nvCxnSpPr>
          <p:cNvPr id="9" name="Straight Connector 8">
            <a:extLst>
              <a:ext uri="{FF2B5EF4-FFF2-40B4-BE49-F238E27FC236}">
                <a16:creationId xmlns:a16="http://schemas.microsoft.com/office/drawing/2014/main" id="{43B5A852-1146-463F-B8C6-33A6B2D98721}"/>
              </a:ext>
            </a:extLst>
          </p:cNvPr>
          <p:cNvCxnSpPr>
            <a:cxnSpLocks/>
          </p:cNvCxnSpPr>
          <p:nvPr/>
        </p:nvCxnSpPr>
        <p:spPr>
          <a:xfrm>
            <a:off x="4952999" y="1152000"/>
            <a:ext cx="0" cy="5292000"/>
          </a:xfrm>
          <a:prstGeom prst="line">
            <a:avLst/>
          </a:prstGeom>
          <a:ln w="9525">
            <a:solidFill>
              <a:srgbClr val="B3B3B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0311828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extLst>
              <p:ext uri="{D42A27DB-BD31-4B8C-83A1-F6EECF244321}">
                <p14:modId xmlns:p14="http://schemas.microsoft.com/office/powerpoint/2010/main" val="782730732"/>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5" imgW="360" imgH="360" progId="TCLayout.ActiveDocument.1">
                  <p:embed/>
                </p:oleObj>
              </mc:Choice>
              <mc:Fallback>
                <p:oleObj name="think-cellスライド" r:id="rId5" imgW="360" imgH="360" progId="TCLayout.ActiveDocument.1">
                  <p:embed/>
                  <p:pic>
                    <p:nvPicPr>
                      <p:cNvPr id="4" name="Object 3"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tangle 2"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just">
              <a:spcBef>
                <a:spcPct val="0"/>
              </a:spcBef>
              <a:spcAft>
                <a:spcPct val="0"/>
              </a:spcAft>
            </a:pPr>
            <a:endParaRPr kumimoji="1" lang="ja-JP" altLang="en-US" sz="800" dirty="0">
              <a:sym typeface="+mn-lt"/>
            </a:endParaRPr>
          </a:p>
        </p:txBody>
      </p:sp>
      <p:sp>
        <p:nvSpPr>
          <p:cNvPr id="88" name="テキスト ボックス 87"/>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noProof="1"/>
              <a:t>2018</a:t>
            </a:r>
            <a:r>
              <a:rPr lang="ja-JP" altLang="en-US" sz="1400" noProof="1"/>
              <a:t>年から</a:t>
            </a:r>
            <a:r>
              <a:rPr lang="en-US" altLang="ja-JP" sz="1400" noProof="1"/>
              <a:t>2022</a:t>
            </a:r>
            <a:r>
              <a:rPr lang="ja-JP" altLang="en-US" sz="1400" noProof="1"/>
              <a:t>年にかけて、心血管疾患が死因の第</a:t>
            </a:r>
            <a:r>
              <a:rPr lang="en-US" altLang="ja-JP" sz="1400" noProof="1"/>
              <a:t>1</a:t>
            </a:r>
            <a:r>
              <a:rPr lang="ja-JP" altLang="en-US" sz="1400" noProof="1"/>
              <a:t>位となり、がんが第</a:t>
            </a:r>
            <a:r>
              <a:rPr lang="en-US" altLang="ja-JP" sz="1400" noProof="1"/>
              <a:t>2</a:t>
            </a:r>
            <a:r>
              <a:rPr lang="ja-JP" altLang="en-US" sz="1400" noProof="1"/>
              <a:t>位に、呼吸器疾患が第</a:t>
            </a:r>
            <a:r>
              <a:rPr lang="en-US" altLang="ja-JP" sz="1400" noProof="1"/>
              <a:t>3</a:t>
            </a:r>
            <a:r>
              <a:rPr lang="ja-JP" altLang="en-US" sz="1400" noProof="1"/>
              <a:t>位の死因となった。</a:t>
            </a: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疾病構造・死亡要因 </a:t>
            </a:r>
            <a:r>
              <a:rPr lang="en-US" altLang="ja-JP" noProof="1"/>
              <a:t>【</a:t>
            </a:r>
            <a:r>
              <a:rPr lang="ja-JP" altLang="en-US" sz="2000" noProof="1"/>
              <a:t>中分類</a:t>
            </a:r>
            <a:r>
              <a:rPr lang="en-US" altLang="ja-JP" noProof="1"/>
              <a:t>】</a:t>
            </a:r>
            <a:endParaRPr lang="ja-JP" altLang="en-US" sz="2000" noProof="1"/>
          </a:p>
        </p:txBody>
      </p:sp>
      <p:grpSp>
        <p:nvGrpSpPr>
          <p:cNvPr id="75" name="グループ化 7"/>
          <p:cNvGrpSpPr/>
          <p:nvPr/>
        </p:nvGrpSpPr>
        <p:grpSpPr>
          <a:xfrm>
            <a:off x="203983" y="1581175"/>
            <a:ext cx="4677009" cy="288032"/>
            <a:chOff x="4803500" y="2113806"/>
            <a:chExt cx="2954133" cy="288032"/>
          </a:xfrm>
        </p:grpSpPr>
        <p:cxnSp>
          <p:nvCxnSpPr>
            <p:cNvPr id="76" name="直線コネクタ 7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年における死因トップ</a:t>
              </a:r>
              <a:r>
                <a:rPr lang="en-US" altLang="ja-JP" sz="1400" noProof="1">
                  <a:solidFill>
                    <a:srgbClr val="000000"/>
                  </a:solidFill>
                  <a:latin typeface="Arial Black" pitchFamily="34" charset="0"/>
                  <a:ea typeface="HGP創英角ｺﾞｼｯｸUB" pitchFamily="50" charset="-128"/>
                </a:rPr>
                <a:t>10</a:t>
              </a:r>
            </a:p>
          </p:txBody>
        </p:sp>
      </p:grpSp>
      <p:grpSp>
        <p:nvGrpSpPr>
          <p:cNvPr id="7" name="グループ化 7">
            <a:extLst>
              <a:ext uri="{FF2B5EF4-FFF2-40B4-BE49-F238E27FC236}">
                <a16:creationId xmlns:a16="http://schemas.microsoft.com/office/drawing/2014/main" id="{431F5006-D591-589B-BA2E-B4FADE76C6AF}"/>
              </a:ext>
            </a:extLst>
          </p:cNvPr>
          <p:cNvGrpSpPr/>
          <p:nvPr/>
        </p:nvGrpSpPr>
        <p:grpSpPr>
          <a:xfrm>
            <a:off x="5039641" y="1581175"/>
            <a:ext cx="4677009" cy="288032"/>
            <a:chOff x="4803500" y="2113806"/>
            <a:chExt cx="2954133" cy="288032"/>
          </a:xfrm>
        </p:grpSpPr>
        <p:cxnSp>
          <p:nvCxnSpPr>
            <p:cNvPr id="9" name="直線コネクタ 8">
              <a:extLst>
                <a:ext uri="{FF2B5EF4-FFF2-40B4-BE49-F238E27FC236}">
                  <a16:creationId xmlns:a16="http://schemas.microsoft.com/office/drawing/2014/main" id="{10AB7FAC-A32F-E320-0137-32133914D06C}"/>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3" name="Rectangle 6">
              <a:extLst>
                <a:ext uri="{FF2B5EF4-FFF2-40B4-BE49-F238E27FC236}">
                  <a16:creationId xmlns:a16="http://schemas.microsoft.com/office/drawing/2014/main" id="{617B9605-8B5B-19A8-CE9E-BC3768445C37}"/>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死因上位項目の推移（</a:t>
              </a:r>
              <a:r>
                <a:rPr lang="en-US" altLang="ja-JP" sz="1400" noProof="1">
                  <a:solidFill>
                    <a:srgbClr val="000000"/>
                  </a:solidFill>
                  <a:latin typeface="Arial Black" pitchFamily="34" charset="0"/>
                  <a:ea typeface="HGP創英角ｺﾞｼｯｸUB" pitchFamily="50" charset="-128"/>
                </a:rPr>
                <a:t>2018</a:t>
              </a:r>
              <a:r>
                <a:rPr lang="ja-JP" altLang="en-US" sz="1400" noProof="1">
                  <a:solidFill>
                    <a:srgbClr val="000000"/>
                  </a:solidFill>
                  <a:latin typeface="Arial Black" pitchFamily="34" charset="0"/>
                  <a:ea typeface="HGP創英角ｺﾞｼｯｸUB" pitchFamily="50" charset="-128"/>
                </a:rPr>
                <a:t>年および</a:t>
              </a: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a:t>
              </a:r>
            </a:p>
          </p:txBody>
        </p:sp>
      </p:grpSp>
      <p:graphicFrame>
        <p:nvGraphicFramePr>
          <p:cNvPr id="14" name="Content Placeholder 4">
            <a:extLst>
              <a:ext uri="{FF2B5EF4-FFF2-40B4-BE49-F238E27FC236}">
                <a16:creationId xmlns:a16="http://schemas.microsoft.com/office/drawing/2014/main" id="{65736038-1AE9-0C9B-9551-09139BF2AAB7}"/>
              </a:ext>
            </a:extLst>
          </p:cNvPr>
          <p:cNvGraphicFramePr>
            <a:graphicFrameLocks/>
          </p:cNvGraphicFramePr>
          <p:nvPr>
            <p:extLst>
              <p:ext uri="{D42A27DB-BD31-4B8C-83A1-F6EECF244321}">
                <p14:modId xmlns:p14="http://schemas.microsoft.com/office/powerpoint/2010/main" val="1731498950"/>
              </p:ext>
            </p:extLst>
          </p:nvPr>
        </p:nvGraphicFramePr>
        <p:xfrm>
          <a:off x="200025" y="2013223"/>
          <a:ext cx="4666910" cy="4252321"/>
        </p:xfrm>
        <a:graphic>
          <a:graphicData uri="http://schemas.openxmlformats.org/drawingml/2006/table">
            <a:tbl>
              <a:tblPr firstRow="1" bandRow="1">
                <a:tableStyleId>{5C22544A-7EE6-4342-B048-85BDC9FD1C3A}</a:tableStyleId>
              </a:tblPr>
              <a:tblGrid>
                <a:gridCol w="1877836">
                  <a:extLst>
                    <a:ext uri="{9D8B030D-6E8A-4147-A177-3AD203B41FA5}">
                      <a16:colId xmlns:a16="http://schemas.microsoft.com/office/drawing/2014/main" val="3621547017"/>
                    </a:ext>
                  </a:extLst>
                </a:gridCol>
                <a:gridCol w="822164">
                  <a:extLst>
                    <a:ext uri="{9D8B030D-6E8A-4147-A177-3AD203B41FA5}">
                      <a16:colId xmlns:a16="http://schemas.microsoft.com/office/drawing/2014/main" val="4055172956"/>
                    </a:ext>
                  </a:extLst>
                </a:gridCol>
                <a:gridCol w="984110">
                  <a:extLst>
                    <a:ext uri="{9D8B030D-6E8A-4147-A177-3AD203B41FA5}">
                      <a16:colId xmlns:a16="http://schemas.microsoft.com/office/drawing/2014/main" val="3218001614"/>
                    </a:ext>
                  </a:extLst>
                </a:gridCol>
                <a:gridCol w="982800">
                  <a:extLst>
                    <a:ext uri="{9D8B030D-6E8A-4147-A177-3AD203B41FA5}">
                      <a16:colId xmlns:a16="http://schemas.microsoft.com/office/drawing/2014/main" val="2360699466"/>
                    </a:ext>
                  </a:extLst>
                </a:gridCol>
              </a:tblGrid>
              <a:tr h="324033">
                <a:tc>
                  <a:txBody>
                    <a:bodyPr/>
                    <a:lstStyle/>
                    <a:p>
                      <a:pPr algn="ctr" fontAlgn="b"/>
                      <a:r>
                        <a:rPr lang="en-IN" sz="1000" b="1" i="0" u="none" strike="noStrike" noProof="1">
                          <a:solidFill>
                            <a:srgbClr val="000000"/>
                          </a:solidFill>
                          <a:effectLst/>
                          <a:latin typeface="+mj-lt"/>
                        </a:rPr>
                        <a:t>死因</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lang="ja" sz="1000" b="1" i="0" u="none" strike="noStrike" dirty="0">
                          <a:solidFill>
                            <a:srgbClr val="000000"/>
                          </a:solidFill>
                          <a:effectLst/>
                          <a:latin typeface="+mj-lt"/>
                        </a:rPr>
                        <a:t>合計 （％）</a:t>
                      </a:r>
                    </a:p>
                    <a:p>
                      <a:pPr algn="ctr" fontAlgn="b"/>
                      <a:r>
                        <a:rPr lang="ja" sz="800" b="1" i="0" u="none" strike="noStrike" dirty="0">
                          <a:solidFill>
                            <a:srgbClr val="000000"/>
                          </a:solidFill>
                          <a:effectLst/>
                          <a:latin typeface="+mj-lt"/>
                        </a:rPr>
                        <a:t>（584,854）</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lang="ja" sz="1000" b="1" i="0" u="none" strike="noStrike" dirty="0">
                          <a:solidFill>
                            <a:srgbClr val="000000"/>
                          </a:solidFill>
                          <a:effectLst/>
                          <a:latin typeface="+mj-lt"/>
                        </a:rPr>
                        <a:t>男 （％）</a:t>
                      </a:r>
                    </a:p>
                    <a:p>
                      <a:pPr algn="ctr" fontAlgn="b"/>
                      <a:r>
                        <a:rPr lang="ja" sz="800" b="1" i="0" u="none" strike="noStrike" dirty="0">
                          <a:solidFill>
                            <a:srgbClr val="000000"/>
                          </a:solidFill>
                          <a:effectLst/>
                          <a:latin typeface="+mj-lt"/>
                        </a:rPr>
                        <a:t>（328,365）</a:t>
                      </a:r>
                      <a:endParaRPr lang="en-IN" sz="1000" b="1" i="0" u="none" strike="noStrike" dirty="0">
                        <a:solidFill>
                          <a:srgbClr val="000000"/>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lang="ja" sz="1000" b="1" i="0" u="none" strike="noStrike" dirty="0">
                          <a:solidFill>
                            <a:srgbClr val="000000"/>
                          </a:solidFill>
                          <a:effectLst/>
                          <a:latin typeface="+mj-lt"/>
                        </a:rPr>
                        <a:t>女性 （％）</a:t>
                      </a:r>
                    </a:p>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800" b="1" i="0" u="none" strike="noStrike" kern="1200" dirty="0">
                          <a:solidFill>
                            <a:srgbClr val="000000"/>
                          </a:solidFill>
                          <a:effectLst/>
                          <a:latin typeface="+mn-lt"/>
                          <a:ea typeface="+mn-ea"/>
                          <a:cs typeface="+mn-cs"/>
                        </a:rPr>
                        <a:t>（256,489）</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606030705"/>
                  </a:ext>
                </a:extLst>
              </a:tr>
              <a:tr h="322284">
                <a:tc>
                  <a:txBody>
                    <a:bodyPr/>
                    <a:lstStyle/>
                    <a:p>
                      <a:pPr algn="l" fontAlgn="b">
                        <a:buNone/>
                      </a:pPr>
                      <a:r>
                        <a:rPr lang="ja" sz="1000" b="0" i="0" u="none" strike="noStrike" dirty="0">
                          <a:solidFill>
                            <a:srgbClr val="000000"/>
                          </a:solidFill>
                          <a:effectLst/>
                          <a:latin typeface="+mn-lt"/>
                        </a:rPr>
                        <a:t>① 循環器系の疾患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14.9%</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14.0%</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03446897"/>
                  </a:ext>
                </a:extLst>
              </a:tr>
              <a:tr h="322284">
                <a:tc>
                  <a:txBody>
                    <a:bodyPr/>
                    <a:lstStyle/>
                    <a:p>
                      <a:pPr algn="l" fontAlgn="b">
                        <a:buNone/>
                      </a:pPr>
                      <a:r>
                        <a:rPr lang="ja" sz="1000" b="0" i="0" u="none" strike="noStrike" dirty="0">
                          <a:solidFill>
                            <a:srgbClr val="000000"/>
                          </a:solidFill>
                          <a:effectLst/>
                          <a:latin typeface="+mn-lt"/>
                        </a:rPr>
                        <a:t>➁ 悪性新生物（全形態）</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14.4%</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14.1%</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17589466"/>
                  </a:ext>
                </a:extLst>
              </a:tr>
              <a:tr h="459325">
                <a:tc>
                  <a:txBody>
                    <a:bodyPr/>
                    <a:lstStyle/>
                    <a:p>
                      <a:pPr algn="l" fontAlgn="b">
                        <a:buNone/>
                      </a:pPr>
                      <a:r>
                        <a:rPr lang="ja" sz="1000" b="0" i="0" u="none" strike="noStrike" dirty="0">
                          <a:solidFill>
                            <a:srgbClr val="000000"/>
                          </a:solidFill>
                          <a:effectLst/>
                          <a:latin typeface="+mn-lt"/>
                        </a:rPr>
                        <a:t>③ 呼吸器系の疾患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8.4%</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9.2%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7.3%</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79039572"/>
                  </a:ext>
                </a:extLst>
              </a:tr>
              <a:tr h="322284">
                <a:tc>
                  <a:txBody>
                    <a:bodyPr/>
                    <a:lstStyle/>
                    <a:p>
                      <a:pPr algn="l" fontAlgn="b">
                        <a:buNone/>
                      </a:pPr>
                      <a:r>
                        <a:rPr lang="ja" sz="1000" b="0" i="0" u="none" strike="noStrike" dirty="0">
                          <a:solidFill>
                            <a:srgbClr val="000000"/>
                          </a:solidFill>
                          <a:effectLst/>
                          <a:latin typeface="+mn-lt"/>
                        </a:rPr>
                        <a:t>④ 外的要因</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7.1%</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9.9%</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3.5%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695539379"/>
                  </a:ext>
                </a:extLst>
              </a:tr>
              <a:tr h="337570">
                <a:tc>
                  <a:txBody>
                    <a:bodyPr/>
                    <a:lstStyle/>
                    <a:p>
                      <a:pPr algn="l" fontAlgn="b">
                        <a:buNone/>
                      </a:pPr>
                      <a:r>
                        <a:rPr lang="ja" sz="1000" b="0" i="0" u="none" strike="noStrike" dirty="0">
                          <a:solidFill>
                            <a:srgbClr val="000000"/>
                          </a:solidFill>
                          <a:effectLst/>
                          <a:latin typeface="+mn-lt"/>
                        </a:rPr>
                        <a:t>⑤ 特定の感染症および寄生虫疾患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6.8%</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7.2%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6.3%</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59588738"/>
                  </a:ext>
                </a:extLst>
              </a:tr>
              <a:tr h="322284">
                <a:tc>
                  <a:txBody>
                    <a:bodyPr/>
                    <a:lstStyle/>
                    <a:p>
                      <a:pPr algn="l" fontAlgn="b">
                        <a:buNone/>
                      </a:pPr>
                      <a:r>
                        <a:rPr lang="ja" sz="1000" b="0" i="0" u="none" strike="noStrike" dirty="0">
                          <a:solidFill>
                            <a:srgbClr val="000000"/>
                          </a:solidFill>
                          <a:effectLst/>
                          <a:latin typeface="+mn-lt"/>
                        </a:rPr>
                        <a:t>⑥ 神経系の疾患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5.1%</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8.6%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60815236"/>
                  </a:ext>
                </a:extLst>
              </a:tr>
              <a:tr h="322284">
                <a:tc>
                  <a:txBody>
                    <a:bodyPr/>
                    <a:lstStyle/>
                    <a:p>
                      <a:pPr algn="l" fontAlgn="b">
                        <a:buNone/>
                      </a:pPr>
                      <a:r>
                        <a:rPr lang="ja" sz="1000" b="0" i="0" u="none" strike="noStrike" dirty="0">
                          <a:solidFill>
                            <a:srgbClr val="000000"/>
                          </a:solidFill>
                          <a:effectLst/>
                          <a:latin typeface="+mn-lt"/>
                        </a:rPr>
                        <a:t>⑦ 泌尿生殖器系の疾患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5.2%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4.3%</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6.3%</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988732834"/>
                  </a:ext>
                </a:extLst>
              </a:tr>
              <a:tr h="456736">
                <a:tc>
                  <a:txBody>
                    <a:bodyPr/>
                    <a:lstStyle/>
                    <a:p>
                      <a:pPr algn="l" fontAlgn="b">
                        <a:buNone/>
                      </a:pPr>
                      <a:r>
                        <a:rPr lang="ja" sz="1000" b="0" i="0" u="none" strike="noStrike" dirty="0">
                          <a:solidFill>
                            <a:srgbClr val="000000"/>
                          </a:solidFill>
                          <a:effectLst/>
                          <a:latin typeface="+mn-lt"/>
                        </a:rPr>
                        <a:t>⑧ 消化器系の疾患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4.0%</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4.8%</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2.9%</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566191273"/>
                  </a:ext>
                </a:extLst>
              </a:tr>
              <a:tr h="456736">
                <a:tc>
                  <a:txBody>
                    <a:bodyPr/>
                    <a:lstStyle/>
                    <a:p>
                      <a:pPr algn="l" fontAlgn="b">
                        <a:buNone/>
                      </a:pPr>
                      <a:r>
                        <a:rPr lang="ja" sz="1000" b="0" i="0" u="none" strike="noStrike" dirty="0">
                          <a:solidFill>
                            <a:srgbClr val="000000"/>
                          </a:solidFill>
                          <a:effectLst/>
                          <a:latin typeface="+mn-lt"/>
                        </a:rPr>
                        <a:t>⑨ 内分泌疾患、栄養疾患、代謝性疾患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3.6%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2.9%</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745197616"/>
                  </a:ext>
                </a:extLst>
              </a:tr>
              <a:tr h="337570">
                <a:tc>
                  <a:txBody>
                    <a:bodyPr/>
                    <a:lstStyle/>
                    <a:p>
                      <a:pPr algn="l" fontAlgn="b">
                        <a:buNone/>
                      </a:pPr>
                      <a:r>
                        <a:rPr lang="ja" sz="1000" b="0" i="0" u="none" strike="noStrike" dirty="0">
                          <a:solidFill>
                            <a:srgbClr val="000000"/>
                          </a:solidFill>
                          <a:effectLst/>
                          <a:latin typeface="+mn-lt"/>
                        </a:rPr>
                        <a:t>➉ 筋骨格系および結合組織の疾患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buNone/>
                      </a:pPr>
                      <a:r>
                        <a:rPr lang="ja" sz="1100" b="0" i="0" u="none" strike="noStrike" dirty="0">
                          <a:solidFill>
                            <a:srgbClr val="000000"/>
                          </a:solidFill>
                          <a:effectLst/>
                          <a:latin typeface="Aptos Narrow" panose="020B0004020202020204" pitchFamily="34" charset="0"/>
                        </a:rPr>
                        <a:t>0.7%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0.6%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0.8%</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929306460"/>
                  </a:ext>
                </a:extLst>
              </a:tr>
              <a:tr h="262471">
                <a:tc>
                  <a:txBody>
                    <a:bodyPr/>
                    <a:lstStyle/>
                    <a:p>
                      <a:pPr algn="l" fontAlgn="b">
                        <a:buNone/>
                      </a:pPr>
                      <a:r>
                        <a:rPr lang="ja" sz="1000" b="0" i="0" u="none" strike="noStrike" dirty="0">
                          <a:solidFill>
                            <a:srgbClr val="000000"/>
                          </a:solidFill>
                          <a:effectLst/>
                          <a:latin typeface="+mn-lt"/>
                        </a:rPr>
                        <a:t>⑪ その他</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buNone/>
                      </a:pPr>
                      <a:r>
                        <a:rPr lang="ja" sz="1100" b="0" i="0" u="none" strike="noStrike" dirty="0">
                          <a:solidFill>
                            <a:srgbClr val="000000"/>
                          </a:solidFill>
                          <a:effectLst/>
                          <a:latin typeface="Aptos Narrow" panose="020B0004020202020204" pitchFamily="34" charset="0"/>
                        </a:rPr>
                        <a:t>28.8%</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lang="ja" sz="1000" b="0" i="0" u="none" strike="noStrike" dirty="0">
                          <a:solidFill>
                            <a:srgbClr val="000000"/>
                          </a:solidFill>
                          <a:effectLst/>
                          <a:latin typeface="+mj-lt"/>
                        </a:rPr>
                        <a:t>26.7%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lang="ja" sz="1000" b="0" i="0" u="none" strike="noStrike" dirty="0">
                          <a:solidFill>
                            <a:srgbClr val="000000"/>
                          </a:solidFill>
                          <a:effectLst/>
                          <a:latin typeface="+mj-lt"/>
                        </a:rPr>
                        <a:t>31.6%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40658855"/>
                  </a:ext>
                </a:extLst>
              </a:tr>
            </a:tbl>
          </a:graphicData>
        </a:graphic>
      </p:graphicFrame>
      <p:graphicFrame>
        <p:nvGraphicFramePr>
          <p:cNvPr id="15" name="Table 10">
            <a:extLst>
              <a:ext uri="{FF2B5EF4-FFF2-40B4-BE49-F238E27FC236}">
                <a16:creationId xmlns:a16="http://schemas.microsoft.com/office/drawing/2014/main" id="{745FDC29-CD06-CB11-D72F-613EB81AC4CE}"/>
              </a:ext>
            </a:extLst>
          </p:cNvPr>
          <p:cNvGraphicFramePr>
            <a:graphicFrameLocks noGrp="1"/>
          </p:cNvGraphicFramePr>
          <p:nvPr>
            <p:extLst>
              <p:ext uri="{D42A27DB-BD31-4B8C-83A1-F6EECF244321}">
                <p14:modId xmlns:p14="http://schemas.microsoft.com/office/powerpoint/2010/main" val="1169824174"/>
              </p:ext>
            </p:extLst>
          </p:nvPr>
        </p:nvGraphicFramePr>
        <p:xfrm>
          <a:off x="5028476" y="2089470"/>
          <a:ext cx="1728000" cy="4176072"/>
        </p:xfrm>
        <a:graphic>
          <a:graphicData uri="http://schemas.openxmlformats.org/drawingml/2006/table">
            <a:tbl>
              <a:tblPr firstRow="1" bandRow="1">
                <a:tableStyleId>{5C22544A-7EE6-4342-B048-85BDC9FD1C3A}</a:tableStyleId>
              </a:tblPr>
              <a:tblGrid>
                <a:gridCol w="1368000">
                  <a:extLst>
                    <a:ext uri="{9D8B030D-6E8A-4147-A177-3AD203B41FA5}">
                      <a16:colId xmlns:a16="http://schemas.microsoft.com/office/drawing/2014/main" val="2224111841"/>
                    </a:ext>
                  </a:extLst>
                </a:gridCol>
                <a:gridCol w="360000">
                  <a:extLst>
                    <a:ext uri="{9D8B030D-6E8A-4147-A177-3AD203B41FA5}">
                      <a16:colId xmlns:a16="http://schemas.microsoft.com/office/drawing/2014/main" val="323008129"/>
                    </a:ext>
                  </a:extLst>
                </a:gridCol>
              </a:tblGrid>
              <a:tr h="30111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IN" sz="1000" b="1" i="0" u="none" strike="noStrike" kern="1200" noProof="1">
                          <a:solidFill>
                            <a:srgbClr val="000000"/>
                          </a:solidFill>
                          <a:effectLst/>
                          <a:latin typeface="+mn-lt"/>
                          <a:ea typeface="+mn-ea"/>
                          <a:cs typeface="+mn-cs"/>
                        </a:rPr>
                        <a:t>疾患</a:t>
                      </a:r>
                    </a:p>
                  </a:txBody>
                  <a:tcPr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lang="en-IN" sz="1000" b="1" i="0" u="none" strike="noStrike" noProof="1">
                          <a:solidFill>
                            <a:srgbClr val="000000"/>
                          </a:solidFill>
                          <a:effectLst/>
                          <a:latin typeface="+mj-lt"/>
                        </a:rPr>
                        <a:t>%</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1429998465"/>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悪性新生物（全形態）</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17.5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005845450"/>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循環器系の疾患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646423738"/>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呼吸器系の疾患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9.0</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851712364"/>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外的要因</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8.4</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022571140"/>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特定の感染症および寄生虫疾患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8.0</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29041920"/>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泌尿生殖器系の疾患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5.1</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791385302"/>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消化器系の疾患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887316667"/>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内分泌疾患、栄養疾患、代謝疾患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3.5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69586559"/>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神経系の疾患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2.7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790817903"/>
                  </a:ext>
                </a:extLst>
              </a:tr>
              <a:tr h="387496">
                <a:tc>
                  <a:txBody>
                    <a:bodyPr/>
                    <a:lstStyle/>
                    <a:p>
                      <a:pPr marL="0" algn="l" defTabSz="914400" rtl="0" eaLnBrk="1" fontAlgn="b" latinLnBrk="0" hangingPunct="1">
                        <a:buNone/>
                      </a:pPr>
                      <a:r>
                        <a:rPr kumimoji="1" lang="ja" sz="1000" b="0" i="0" u="none" strike="noStrike" kern="1200" dirty="0">
                          <a:solidFill>
                            <a:srgbClr val="000000"/>
                          </a:solidFill>
                          <a:effectLst/>
                          <a:latin typeface="+mn-lt"/>
                          <a:ea typeface="+mn-ea"/>
                          <a:cs typeface="+mn-cs"/>
                        </a:rPr>
                        <a:t>筋骨格系および結合組織の疾患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0.7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99943950"/>
                  </a:ext>
                </a:extLst>
              </a:tr>
            </a:tbl>
          </a:graphicData>
        </a:graphic>
      </p:graphicFrame>
      <p:sp>
        <p:nvSpPr>
          <p:cNvPr id="16" name="TextBox 64">
            <a:extLst>
              <a:ext uri="{FF2B5EF4-FFF2-40B4-BE49-F238E27FC236}">
                <a16:creationId xmlns:a16="http://schemas.microsoft.com/office/drawing/2014/main" id="{ECA427D9-1E86-B5EC-E085-ADF70C4BA53A}"/>
              </a:ext>
            </a:extLst>
          </p:cNvPr>
          <p:cNvSpPr txBox="1"/>
          <p:nvPr/>
        </p:nvSpPr>
        <p:spPr>
          <a:xfrm>
            <a:off x="8604591" y="1860747"/>
            <a:ext cx="504056" cy="259879"/>
          </a:xfrm>
          <a:prstGeom prst="rect">
            <a:avLst/>
          </a:prstGeom>
          <a:noFill/>
        </p:spPr>
        <p:txBody>
          <a:bodyPr wrap="square" rtlCol="0">
            <a:spAutoFit/>
          </a:bodyPr>
          <a:lstStyle/>
          <a:p>
            <a:pPr algn="l">
              <a:lnSpc>
                <a:spcPct val="120000"/>
              </a:lnSpc>
            </a:pPr>
            <a:r>
              <a:rPr kumimoji="1" lang="en-IN" altLang="ja-JP" sz="1000" b="1" noProof="1"/>
              <a:t>2022</a:t>
            </a:r>
            <a:endParaRPr kumimoji="1" lang="ja-JP" altLang="en-US" sz="1000" b="1" dirty="0"/>
          </a:p>
        </p:txBody>
      </p:sp>
      <p:sp>
        <p:nvSpPr>
          <p:cNvPr id="18" name="Oval 67">
            <a:extLst>
              <a:ext uri="{FF2B5EF4-FFF2-40B4-BE49-F238E27FC236}">
                <a16:creationId xmlns:a16="http://schemas.microsoft.com/office/drawing/2014/main" id="{B8081630-BC5A-2B44-6F59-560405A82B86}"/>
              </a:ext>
            </a:extLst>
          </p:cNvPr>
          <p:cNvSpPr/>
          <p:nvPr/>
        </p:nvSpPr>
        <p:spPr>
          <a:xfrm>
            <a:off x="6809733" y="2458556"/>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1</a:t>
            </a:r>
          </a:p>
        </p:txBody>
      </p:sp>
      <p:graphicFrame>
        <p:nvGraphicFramePr>
          <p:cNvPr id="20" name="Table 24">
            <a:extLst>
              <a:ext uri="{FF2B5EF4-FFF2-40B4-BE49-F238E27FC236}">
                <a16:creationId xmlns:a16="http://schemas.microsoft.com/office/drawing/2014/main" id="{89DBF963-105D-BC3D-EBB4-DD75515914C5}"/>
              </a:ext>
            </a:extLst>
          </p:cNvPr>
          <p:cNvGraphicFramePr>
            <a:graphicFrameLocks noGrp="1"/>
          </p:cNvGraphicFramePr>
          <p:nvPr>
            <p:extLst>
              <p:ext uri="{D42A27DB-BD31-4B8C-83A1-F6EECF244321}">
                <p14:modId xmlns:p14="http://schemas.microsoft.com/office/powerpoint/2010/main" val="3896301851"/>
              </p:ext>
            </p:extLst>
          </p:nvPr>
        </p:nvGraphicFramePr>
        <p:xfrm>
          <a:off x="7973461" y="2089472"/>
          <a:ext cx="1728000" cy="4176067"/>
        </p:xfrm>
        <a:graphic>
          <a:graphicData uri="http://schemas.openxmlformats.org/drawingml/2006/table">
            <a:tbl>
              <a:tblPr firstRow="1" bandRow="1">
                <a:tableStyleId>{5C22544A-7EE6-4342-B048-85BDC9FD1C3A}</a:tableStyleId>
              </a:tblPr>
              <a:tblGrid>
                <a:gridCol w="1368000">
                  <a:extLst>
                    <a:ext uri="{9D8B030D-6E8A-4147-A177-3AD203B41FA5}">
                      <a16:colId xmlns:a16="http://schemas.microsoft.com/office/drawing/2014/main" val="2224111841"/>
                    </a:ext>
                  </a:extLst>
                </a:gridCol>
                <a:gridCol w="360000">
                  <a:extLst>
                    <a:ext uri="{9D8B030D-6E8A-4147-A177-3AD203B41FA5}">
                      <a16:colId xmlns:a16="http://schemas.microsoft.com/office/drawing/2014/main" val="323008129"/>
                    </a:ext>
                  </a:extLst>
                </a:gridCol>
              </a:tblGrid>
              <a:tr h="30128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IN" sz="1000" b="1" i="0" u="none" strike="noStrike" kern="1200" noProof="1">
                          <a:solidFill>
                            <a:srgbClr val="000000"/>
                          </a:solidFill>
                          <a:effectLst/>
                          <a:latin typeface="+mn-lt"/>
                          <a:ea typeface="+mn-ea"/>
                          <a:cs typeface="+mn-cs"/>
                        </a:rPr>
                        <a:t>疾患</a:t>
                      </a:r>
                    </a:p>
                  </a:txBody>
                  <a:tcPr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lang="en-IN" sz="1000" b="1" i="0" u="none" strike="noStrike" noProof="1">
                          <a:solidFill>
                            <a:srgbClr val="000000"/>
                          </a:solidFill>
                          <a:effectLst/>
                          <a:latin typeface="+mj-lt"/>
                        </a:rPr>
                        <a:t>%</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extLst>
                  <a:ext uri="{0D108BD9-81ED-4DB2-BD59-A6C34878D82A}">
                    <a16:rowId xmlns:a16="http://schemas.microsoft.com/office/drawing/2014/main" val="81044678"/>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循環器系の疾患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14.5</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005845450"/>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悪性新生物（全形態）</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14.2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83907897"/>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呼吸器系の疾患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8.4</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851712364"/>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外的要因</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7.1</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022571140"/>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特定の感染症および寄生虫疾患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6.8</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29041920"/>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神経系の疾患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6.7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791385302"/>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泌尿生殖器系の疾患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5.2</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887316667"/>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消化器系の疾患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4.0</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69586559"/>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内分泌疾患、栄養疾患、代謝疾患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3.6</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790817903"/>
                  </a:ext>
                </a:extLst>
              </a:tr>
              <a:tr h="387478">
                <a:tc>
                  <a:txBody>
                    <a:bodyPr/>
                    <a:lstStyle/>
                    <a:p>
                      <a:pPr marL="0" algn="l" defTabSz="914400" rtl="0" eaLnBrk="1" fontAlgn="b" latinLnBrk="0" hangingPunct="1">
                        <a:buNone/>
                      </a:pPr>
                      <a:r>
                        <a:rPr kumimoji="1" lang="ja" sz="1000" b="0" i="0" u="none" strike="noStrike" kern="1200" dirty="0">
                          <a:solidFill>
                            <a:srgbClr val="000000"/>
                          </a:solidFill>
                          <a:effectLst/>
                          <a:latin typeface="+mj-lt"/>
                          <a:ea typeface="+mn-ea"/>
                          <a:cs typeface="+mn-cs"/>
                        </a:rPr>
                        <a:t>筋骨格系および結合組織の疾患</a:t>
                      </a:r>
                    </a:p>
                  </a:txBody>
                  <a:tcPr marL="90000" marR="90000" marT="18000" marB="1800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buNone/>
                      </a:pPr>
                      <a:r>
                        <a:rPr kumimoji="1" lang="ja" sz="1000" b="0" i="0" u="none" strike="noStrike" kern="1200" dirty="0">
                          <a:solidFill>
                            <a:srgbClr val="000000"/>
                          </a:solidFill>
                          <a:effectLst/>
                          <a:latin typeface="+mj-lt"/>
                          <a:ea typeface="+mn-ea"/>
                          <a:cs typeface="+mn-cs"/>
                        </a:rPr>
                        <a:t>0.7</a:t>
                      </a: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21409127"/>
                  </a:ext>
                </a:extLst>
              </a:tr>
            </a:tbl>
          </a:graphicData>
        </a:graphic>
      </p:graphicFrame>
      <p:sp>
        <p:nvSpPr>
          <p:cNvPr id="23" name="Oval 27">
            <a:extLst>
              <a:ext uri="{FF2B5EF4-FFF2-40B4-BE49-F238E27FC236}">
                <a16:creationId xmlns:a16="http://schemas.microsoft.com/office/drawing/2014/main" id="{93B976DA-E161-227F-4749-9D0B9163CA60}"/>
              </a:ext>
            </a:extLst>
          </p:cNvPr>
          <p:cNvSpPr/>
          <p:nvPr/>
        </p:nvSpPr>
        <p:spPr>
          <a:xfrm>
            <a:off x="6798603" y="2904940"/>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2</a:t>
            </a:r>
          </a:p>
        </p:txBody>
      </p:sp>
      <p:sp>
        <p:nvSpPr>
          <p:cNvPr id="25" name="Oval 28">
            <a:extLst>
              <a:ext uri="{FF2B5EF4-FFF2-40B4-BE49-F238E27FC236}">
                <a16:creationId xmlns:a16="http://schemas.microsoft.com/office/drawing/2014/main" id="{1044AB1F-13F0-FB98-0310-12FD6AC2681C}"/>
              </a:ext>
            </a:extLst>
          </p:cNvPr>
          <p:cNvSpPr/>
          <p:nvPr/>
        </p:nvSpPr>
        <p:spPr>
          <a:xfrm>
            <a:off x="6789765" y="3260358"/>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3</a:t>
            </a:r>
          </a:p>
        </p:txBody>
      </p:sp>
      <p:sp>
        <p:nvSpPr>
          <p:cNvPr id="28" name="Oval 29">
            <a:extLst>
              <a:ext uri="{FF2B5EF4-FFF2-40B4-BE49-F238E27FC236}">
                <a16:creationId xmlns:a16="http://schemas.microsoft.com/office/drawing/2014/main" id="{4F0D12CC-FCFA-3B7C-3C75-379648BA1C2E}"/>
              </a:ext>
            </a:extLst>
          </p:cNvPr>
          <p:cNvSpPr/>
          <p:nvPr/>
        </p:nvSpPr>
        <p:spPr>
          <a:xfrm>
            <a:off x="6809733" y="3652767"/>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4</a:t>
            </a:r>
          </a:p>
        </p:txBody>
      </p:sp>
      <p:sp>
        <p:nvSpPr>
          <p:cNvPr id="34" name="Oval 33">
            <a:extLst>
              <a:ext uri="{FF2B5EF4-FFF2-40B4-BE49-F238E27FC236}">
                <a16:creationId xmlns:a16="http://schemas.microsoft.com/office/drawing/2014/main" id="{EE532E5D-9216-D444-8ADD-8501D0775692}"/>
              </a:ext>
            </a:extLst>
          </p:cNvPr>
          <p:cNvSpPr/>
          <p:nvPr/>
        </p:nvSpPr>
        <p:spPr>
          <a:xfrm>
            <a:off x="6809733" y="4059746"/>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5</a:t>
            </a:r>
          </a:p>
        </p:txBody>
      </p:sp>
      <p:sp>
        <p:nvSpPr>
          <p:cNvPr id="35" name="Oval 34">
            <a:extLst>
              <a:ext uri="{FF2B5EF4-FFF2-40B4-BE49-F238E27FC236}">
                <a16:creationId xmlns:a16="http://schemas.microsoft.com/office/drawing/2014/main" id="{40115543-7872-C09C-7A77-7EA20B3A7965}"/>
              </a:ext>
            </a:extLst>
          </p:cNvPr>
          <p:cNvSpPr/>
          <p:nvPr/>
        </p:nvSpPr>
        <p:spPr>
          <a:xfrm>
            <a:off x="6809733" y="4400945"/>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6</a:t>
            </a:r>
          </a:p>
        </p:txBody>
      </p:sp>
      <p:sp>
        <p:nvSpPr>
          <p:cNvPr id="36" name="Oval 35">
            <a:extLst>
              <a:ext uri="{FF2B5EF4-FFF2-40B4-BE49-F238E27FC236}">
                <a16:creationId xmlns:a16="http://schemas.microsoft.com/office/drawing/2014/main" id="{19C938D1-C9EC-D364-97FD-48686906412C}"/>
              </a:ext>
            </a:extLst>
          </p:cNvPr>
          <p:cNvSpPr/>
          <p:nvPr/>
        </p:nvSpPr>
        <p:spPr>
          <a:xfrm>
            <a:off x="6809733" y="4805348"/>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7</a:t>
            </a:r>
          </a:p>
        </p:txBody>
      </p:sp>
      <p:sp>
        <p:nvSpPr>
          <p:cNvPr id="37" name="Oval 36">
            <a:extLst>
              <a:ext uri="{FF2B5EF4-FFF2-40B4-BE49-F238E27FC236}">
                <a16:creationId xmlns:a16="http://schemas.microsoft.com/office/drawing/2014/main" id="{A1E8F9A5-B1DE-FA52-3A22-8351BBBBA24F}"/>
              </a:ext>
            </a:extLst>
          </p:cNvPr>
          <p:cNvSpPr/>
          <p:nvPr/>
        </p:nvSpPr>
        <p:spPr>
          <a:xfrm>
            <a:off x="6809733" y="5211615"/>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8</a:t>
            </a:r>
          </a:p>
        </p:txBody>
      </p:sp>
      <p:sp>
        <p:nvSpPr>
          <p:cNvPr id="39" name="Oval 38">
            <a:extLst>
              <a:ext uri="{FF2B5EF4-FFF2-40B4-BE49-F238E27FC236}">
                <a16:creationId xmlns:a16="http://schemas.microsoft.com/office/drawing/2014/main" id="{B16AF2E9-3EE0-723A-E237-13D13928B7F1}"/>
              </a:ext>
            </a:extLst>
          </p:cNvPr>
          <p:cNvSpPr/>
          <p:nvPr/>
        </p:nvSpPr>
        <p:spPr>
          <a:xfrm>
            <a:off x="7545288" y="2911513"/>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2</a:t>
            </a:r>
          </a:p>
        </p:txBody>
      </p:sp>
      <p:sp>
        <p:nvSpPr>
          <p:cNvPr id="40" name="Oval 39">
            <a:extLst>
              <a:ext uri="{FF2B5EF4-FFF2-40B4-BE49-F238E27FC236}">
                <a16:creationId xmlns:a16="http://schemas.microsoft.com/office/drawing/2014/main" id="{B03FC9AC-67FD-73AB-643E-927A14BCA56D}"/>
              </a:ext>
            </a:extLst>
          </p:cNvPr>
          <p:cNvSpPr/>
          <p:nvPr/>
        </p:nvSpPr>
        <p:spPr>
          <a:xfrm>
            <a:off x="7545288" y="3261613"/>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3</a:t>
            </a:r>
          </a:p>
        </p:txBody>
      </p:sp>
      <p:sp>
        <p:nvSpPr>
          <p:cNvPr id="43" name="Oval 40">
            <a:extLst>
              <a:ext uri="{FF2B5EF4-FFF2-40B4-BE49-F238E27FC236}">
                <a16:creationId xmlns:a16="http://schemas.microsoft.com/office/drawing/2014/main" id="{9344CEE1-D30D-AAFE-A088-8E3491FE371D}"/>
              </a:ext>
            </a:extLst>
          </p:cNvPr>
          <p:cNvSpPr/>
          <p:nvPr/>
        </p:nvSpPr>
        <p:spPr>
          <a:xfrm>
            <a:off x="7545288" y="3641060"/>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4</a:t>
            </a:r>
          </a:p>
        </p:txBody>
      </p:sp>
      <p:sp>
        <p:nvSpPr>
          <p:cNvPr id="44" name="Oval 41">
            <a:extLst>
              <a:ext uri="{FF2B5EF4-FFF2-40B4-BE49-F238E27FC236}">
                <a16:creationId xmlns:a16="http://schemas.microsoft.com/office/drawing/2014/main" id="{86F9A917-E326-5F7D-7191-B8F366A9B4D5}"/>
              </a:ext>
            </a:extLst>
          </p:cNvPr>
          <p:cNvSpPr/>
          <p:nvPr/>
        </p:nvSpPr>
        <p:spPr>
          <a:xfrm>
            <a:off x="7545288" y="4011831"/>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5</a:t>
            </a:r>
          </a:p>
        </p:txBody>
      </p:sp>
      <p:sp>
        <p:nvSpPr>
          <p:cNvPr id="45" name="Oval 42">
            <a:extLst>
              <a:ext uri="{FF2B5EF4-FFF2-40B4-BE49-F238E27FC236}">
                <a16:creationId xmlns:a16="http://schemas.microsoft.com/office/drawing/2014/main" id="{BD0D45EC-FFD5-9572-36D5-31CD2514AE07}"/>
              </a:ext>
            </a:extLst>
          </p:cNvPr>
          <p:cNvSpPr/>
          <p:nvPr/>
        </p:nvSpPr>
        <p:spPr>
          <a:xfrm>
            <a:off x="7545288" y="4836437"/>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7</a:t>
            </a:r>
          </a:p>
        </p:txBody>
      </p:sp>
      <p:sp>
        <p:nvSpPr>
          <p:cNvPr id="46" name="Oval 43">
            <a:extLst>
              <a:ext uri="{FF2B5EF4-FFF2-40B4-BE49-F238E27FC236}">
                <a16:creationId xmlns:a16="http://schemas.microsoft.com/office/drawing/2014/main" id="{F44D35F2-AA47-8AFB-C285-AEC13BEC5764}"/>
              </a:ext>
            </a:extLst>
          </p:cNvPr>
          <p:cNvSpPr/>
          <p:nvPr/>
        </p:nvSpPr>
        <p:spPr>
          <a:xfrm>
            <a:off x="7545288" y="5194462"/>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8</a:t>
            </a:r>
          </a:p>
        </p:txBody>
      </p:sp>
      <p:sp>
        <p:nvSpPr>
          <p:cNvPr id="47" name="Oval 45">
            <a:extLst>
              <a:ext uri="{FF2B5EF4-FFF2-40B4-BE49-F238E27FC236}">
                <a16:creationId xmlns:a16="http://schemas.microsoft.com/office/drawing/2014/main" id="{4AFFAEB1-F0EC-1FE5-C9AD-EFAD314FBCD9}"/>
              </a:ext>
            </a:extLst>
          </p:cNvPr>
          <p:cNvSpPr/>
          <p:nvPr/>
        </p:nvSpPr>
        <p:spPr>
          <a:xfrm>
            <a:off x="7545288" y="4422419"/>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6</a:t>
            </a:r>
          </a:p>
        </p:txBody>
      </p:sp>
      <p:cxnSp>
        <p:nvCxnSpPr>
          <p:cNvPr id="49" name="Connector: Curved 51">
            <a:extLst>
              <a:ext uri="{FF2B5EF4-FFF2-40B4-BE49-F238E27FC236}">
                <a16:creationId xmlns:a16="http://schemas.microsoft.com/office/drawing/2014/main" id="{0D1529CE-FA87-24C6-EEBE-3EC6581BDA17}"/>
              </a:ext>
            </a:extLst>
          </p:cNvPr>
          <p:cNvCxnSpPr>
            <a:cxnSpLocks/>
            <a:stCxn id="23" idx="6"/>
            <a:endCxn id="50" idx="2"/>
          </p:cNvCxnSpPr>
          <p:nvPr/>
        </p:nvCxnSpPr>
        <p:spPr>
          <a:xfrm flipV="1">
            <a:off x="7158643" y="2575260"/>
            <a:ext cx="390068" cy="446380"/>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0" name="Oval 91">
            <a:extLst>
              <a:ext uri="{FF2B5EF4-FFF2-40B4-BE49-F238E27FC236}">
                <a16:creationId xmlns:a16="http://schemas.microsoft.com/office/drawing/2014/main" id="{EC35EC95-3741-5A49-7A35-94A6DA1B51D6}"/>
              </a:ext>
            </a:extLst>
          </p:cNvPr>
          <p:cNvSpPr/>
          <p:nvPr/>
        </p:nvSpPr>
        <p:spPr>
          <a:xfrm>
            <a:off x="7548711" y="2458560"/>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1</a:t>
            </a:r>
          </a:p>
        </p:txBody>
      </p:sp>
      <p:sp>
        <p:nvSpPr>
          <p:cNvPr id="51" name="TextBox 111">
            <a:extLst>
              <a:ext uri="{FF2B5EF4-FFF2-40B4-BE49-F238E27FC236}">
                <a16:creationId xmlns:a16="http://schemas.microsoft.com/office/drawing/2014/main" id="{071F8CB2-3905-44F7-5755-37EB4860D0AF}"/>
              </a:ext>
            </a:extLst>
          </p:cNvPr>
          <p:cNvSpPr txBox="1"/>
          <p:nvPr/>
        </p:nvSpPr>
        <p:spPr>
          <a:xfrm>
            <a:off x="5599532" y="1860747"/>
            <a:ext cx="504056" cy="259879"/>
          </a:xfrm>
          <a:prstGeom prst="rect">
            <a:avLst/>
          </a:prstGeom>
          <a:noFill/>
        </p:spPr>
        <p:txBody>
          <a:bodyPr wrap="square" rtlCol="0">
            <a:spAutoFit/>
          </a:bodyPr>
          <a:lstStyle/>
          <a:p>
            <a:pPr algn="l">
              <a:lnSpc>
                <a:spcPct val="120000"/>
              </a:lnSpc>
            </a:pPr>
            <a:r>
              <a:rPr kumimoji="1" lang="en-IN" altLang="ja-JP" sz="1000" b="1" noProof="1"/>
              <a:t>2018</a:t>
            </a:r>
            <a:endParaRPr kumimoji="1" lang="ja-JP" altLang="en-US" sz="1000" b="1" dirty="0"/>
          </a:p>
        </p:txBody>
      </p:sp>
      <p:sp>
        <p:nvSpPr>
          <p:cNvPr id="54" name="Oval 13">
            <a:extLst>
              <a:ext uri="{FF2B5EF4-FFF2-40B4-BE49-F238E27FC236}">
                <a16:creationId xmlns:a16="http://schemas.microsoft.com/office/drawing/2014/main" id="{9DAE480F-02E2-CAAA-C022-84CCE5ECF0A4}"/>
              </a:ext>
            </a:extLst>
          </p:cNvPr>
          <p:cNvSpPr/>
          <p:nvPr/>
        </p:nvSpPr>
        <p:spPr>
          <a:xfrm>
            <a:off x="6809733" y="5587197"/>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9</a:t>
            </a:r>
          </a:p>
        </p:txBody>
      </p:sp>
      <p:sp>
        <p:nvSpPr>
          <p:cNvPr id="56" name="Oval 16">
            <a:extLst>
              <a:ext uri="{FF2B5EF4-FFF2-40B4-BE49-F238E27FC236}">
                <a16:creationId xmlns:a16="http://schemas.microsoft.com/office/drawing/2014/main" id="{AAB57580-79BB-1C06-BDD1-422E71752BB7}"/>
              </a:ext>
            </a:extLst>
          </p:cNvPr>
          <p:cNvSpPr/>
          <p:nvPr/>
        </p:nvSpPr>
        <p:spPr>
          <a:xfrm>
            <a:off x="7560164" y="5596035"/>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9</a:t>
            </a:r>
          </a:p>
        </p:txBody>
      </p:sp>
      <p:cxnSp>
        <p:nvCxnSpPr>
          <p:cNvPr id="58" name="Connector: Curved 19">
            <a:extLst>
              <a:ext uri="{FF2B5EF4-FFF2-40B4-BE49-F238E27FC236}">
                <a16:creationId xmlns:a16="http://schemas.microsoft.com/office/drawing/2014/main" id="{B09B563B-55F3-5936-E522-F914C499D858}"/>
              </a:ext>
            </a:extLst>
          </p:cNvPr>
          <p:cNvCxnSpPr>
            <a:cxnSpLocks/>
            <a:stCxn id="25" idx="6"/>
            <a:endCxn id="40" idx="2"/>
          </p:cNvCxnSpPr>
          <p:nvPr/>
        </p:nvCxnSpPr>
        <p:spPr>
          <a:xfrm>
            <a:off x="7149805" y="3377058"/>
            <a:ext cx="395483" cy="1255"/>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9" name="Connector: Curved 25">
            <a:extLst>
              <a:ext uri="{FF2B5EF4-FFF2-40B4-BE49-F238E27FC236}">
                <a16:creationId xmlns:a16="http://schemas.microsoft.com/office/drawing/2014/main" id="{426AFA67-C6B8-7AE0-EA5C-5A876837224E}"/>
              </a:ext>
            </a:extLst>
          </p:cNvPr>
          <p:cNvCxnSpPr>
            <a:cxnSpLocks/>
            <a:stCxn id="28" idx="6"/>
            <a:endCxn id="43" idx="2"/>
          </p:cNvCxnSpPr>
          <p:nvPr/>
        </p:nvCxnSpPr>
        <p:spPr>
          <a:xfrm flipV="1">
            <a:off x="7169773" y="3757760"/>
            <a:ext cx="375515" cy="11707"/>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0" name="Connector: Curved 32">
            <a:extLst>
              <a:ext uri="{FF2B5EF4-FFF2-40B4-BE49-F238E27FC236}">
                <a16:creationId xmlns:a16="http://schemas.microsoft.com/office/drawing/2014/main" id="{9A254010-75FD-C42D-AF1E-A14863DBF20C}"/>
              </a:ext>
            </a:extLst>
          </p:cNvPr>
          <p:cNvCxnSpPr>
            <a:cxnSpLocks/>
            <a:stCxn id="34" idx="6"/>
            <a:endCxn id="44" idx="2"/>
          </p:cNvCxnSpPr>
          <p:nvPr/>
        </p:nvCxnSpPr>
        <p:spPr>
          <a:xfrm flipV="1">
            <a:off x="7169773" y="4128531"/>
            <a:ext cx="375515" cy="47915"/>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6" name="Connector: Curved 48">
            <a:extLst>
              <a:ext uri="{FF2B5EF4-FFF2-40B4-BE49-F238E27FC236}">
                <a16:creationId xmlns:a16="http://schemas.microsoft.com/office/drawing/2014/main" id="{185F2AE6-5700-06CF-5104-8F481A1D1EE7}"/>
              </a:ext>
            </a:extLst>
          </p:cNvPr>
          <p:cNvCxnSpPr>
            <a:cxnSpLocks/>
            <a:stCxn id="35" idx="6"/>
            <a:endCxn id="45" idx="2"/>
          </p:cNvCxnSpPr>
          <p:nvPr/>
        </p:nvCxnSpPr>
        <p:spPr>
          <a:xfrm>
            <a:off x="7169773" y="4517645"/>
            <a:ext cx="375515" cy="435492"/>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Connector: Curved 54">
            <a:extLst>
              <a:ext uri="{FF2B5EF4-FFF2-40B4-BE49-F238E27FC236}">
                <a16:creationId xmlns:a16="http://schemas.microsoft.com/office/drawing/2014/main" id="{2B355658-B9AB-94D6-CE1A-E4EEF6967C6B}"/>
              </a:ext>
            </a:extLst>
          </p:cNvPr>
          <p:cNvCxnSpPr>
            <a:cxnSpLocks/>
            <a:stCxn id="36" idx="6"/>
            <a:endCxn id="46" idx="2"/>
          </p:cNvCxnSpPr>
          <p:nvPr/>
        </p:nvCxnSpPr>
        <p:spPr>
          <a:xfrm>
            <a:off x="7169773" y="4922048"/>
            <a:ext cx="375515" cy="389114"/>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8" name="Connector: Curved 59">
            <a:extLst>
              <a:ext uri="{FF2B5EF4-FFF2-40B4-BE49-F238E27FC236}">
                <a16:creationId xmlns:a16="http://schemas.microsoft.com/office/drawing/2014/main" id="{C5B94DFA-D723-E516-FDEF-44F09C53AE70}"/>
              </a:ext>
            </a:extLst>
          </p:cNvPr>
          <p:cNvCxnSpPr>
            <a:cxnSpLocks/>
            <a:stCxn id="37" idx="6"/>
            <a:endCxn id="56" idx="2"/>
          </p:cNvCxnSpPr>
          <p:nvPr/>
        </p:nvCxnSpPr>
        <p:spPr>
          <a:xfrm>
            <a:off x="7169773" y="5328315"/>
            <a:ext cx="390391" cy="384420"/>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9" name="Connector: Curved 62">
            <a:extLst>
              <a:ext uri="{FF2B5EF4-FFF2-40B4-BE49-F238E27FC236}">
                <a16:creationId xmlns:a16="http://schemas.microsoft.com/office/drawing/2014/main" id="{3302C999-2F37-93FD-2F96-E6E8BFA22A7F}"/>
              </a:ext>
            </a:extLst>
          </p:cNvPr>
          <p:cNvCxnSpPr>
            <a:cxnSpLocks/>
            <a:stCxn id="54" idx="6"/>
            <a:endCxn id="47" idx="2"/>
          </p:cNvCxnSpPr>
          <p:nvPr/>
        </p:nvCxnSpPr>
        <p:spPr>
          <a:xfrm flipV="1">
            <a:off x="7169773" y="4539119"/>
            <a:ext cx="375515" cy="1164778"/>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0" name="TextBox 83">
            <a:extLst>
              <a:ext uri="{FF2B5EF4-FFF2-40B4-BE49-F238E27FC236}">
                <a16:creationId xmlns:a16="http://schemas.microsoft.com/office/drawing/2014/main" id="{C9E38D26-16D0-609A-7A80-3E23A15F09FB}"/>
              </a:ext>
            </a:extLst>
          </p:cNvPr>
          <p:cNvSpPr txBox="1"/>
          <p:nvPr/>
        </p:nvSpPr>
        <p:spPr>
          <a:xfrm>
            <a:off x="6763761" y="2107419"/>
            <a:ext cx="504056" cy="258661"/>
          </a:xfrm>
          <a:prstGeom prst="rect">
            <a:avLst/>
          </a:prstGeom>
          <a:noFill/>
        </p:spPr>
        <p:txBody>
          <a:bodyPr wrap="square" rtlCol="0">
            <a:spAutoFit/>
          </a:bodyPr>
          <a:lstStyle/>
          <a:p>
            <a:pPr algn="l">
              <a:lnSpc>
                <a:spcPct val="120000"/>
              </a:lnSpc>
            </a:pPr>
            <a:r>
              <a:rPr kumimoji="1" lang="ja-JP" altLang="en-US" sz="1000" noProof="1"/>
              <a:t>順位</a:t>
            </a:r>
            <a:endParaRPr kumimoji="1" lang="en-IN" sz="1000" noProof="1"/>
          </a:p>
        </p:txBody>
      </p:sp>
      <p:sp>
        <p:nvSpPr>
          <p:cNvPr id="71" name="TextBox 84">
            <a:extLst>
              <a:ext uri="{FF2B5EF4-FFF2-40B4-BE49-F238E27FC236}">
                <a16:creationId xmlns:a16="http://schemas.microsoft.com/office/drawing/2014/main" id="{70CD828D-01B9-D248-345B-61E883B4DDF2}"/>
              </a:ext>
            </a:extLst>
          </p:cNvPr>
          <p:cNvSpPr txBox="1"/>
          <p:nvPr/>
        </p:nvSpPr>
        <p:spPr>
          <a:xfrm>
            <a:off x="7457963" y="2107419"/>
            <a:ext cx="504056" cy="258661"/>
          </a:xfrm>
          <a:prstGeom prst="rect">
            <a:avLst/>
          </a:prstGeom>
          <a:noFill/>
        </p:spPr>
        <p:txBody>
          <a:bodyPr wrap="square" rtlCol="0">
            <a:spAutoFit/>
          </a:bodyPr>
          <a:lstStyle/>
          <a:p>
            <a:pPr algn="l">
              <a:lnSpc>
                <a:spcPct val="120000"/>
              </a:lnSpc>
            </a:pPr>
            <a:r>
              <a:rPr kumimoji="1" lang="ja-JP" altLang="en-US" sz="1000" noProof="1"/>
              <a:t>順位</a:t>
            </a:r>
            <a:endParaRPr kumimoji="1" lang="en-IN" sz="1000" noProof="1"/>
          </a:p>
        </p:txBody>
      </p:sp>
      <p:sp>
        <p:nvSpPr>
          <p:cNvPr id="8" name="テキスト ボックス 18">
            <a:extLst>
              <a:ext uri="{FF2B5EF4-FFF2-40B4-BE49-F238E27FC236}">
                <a16:creationId xmlns:a16="http://schemas.microsoft.com/office/drawing/2014/main" id="{896FBEF2-5211-CB11-F939-C4FDC869D736}"/>
              </a:ext>
            </a:extLst>
          </p:cNvPr>
          <p:cNvSpPr txBox="1"/>
          <p:nvPr/>
        </p:nvSpPr>
        <p:spPr>
          <a:xfrm>
            <a:off x="210900" y="6631686"/>
            <a:ext cx="3264035" cy="215444"/>
          </a:xfrm>
          <a:prstGeom prst="rect">
            <a:avLst/>
          </a:prstGeom>
          <a:noFill/>
        </p:spPr>
        <p:txBody>
          <a:bodyPr wrap="none" rtlCol="0">
            <a:spAutoFit/>
          </a:bodyPr>
          <a:lstStyle/>
          <a:p>
            <a:pPr lvl="0">
              <a:defRPr/>
            </a:pPr>
            <a:r>
              <a:rPr kumimoji="1" lang="ja" altLang="ja-JP" sz="800" b="0" i="0" u="none" strike="noStrike" kern="1200" cap="none" spc="0" normalizeH="0" baseline="0" noProof="0" dirty="0">
                <a:ln>
                  <a:noFill/>
                </a:ln>
                <a:solidFill>
                  <a:srgbClr val="000000"/>
                </a:solidFill>
                <a:effectLst/>
                <a:uLnTx/>
                <a:uFillTx/>
                <a:latin typeface="Yu Gothic UI"/>
                <a:ea typeface="Yu Gothic UI"/>
                <a:cs typeface="+mn-cs"/>
              </a:rPr>
              <a:t>出典：公衆衛生統計、戦略企画部、保健省、2022年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kumimoji="1" lang="ja-JP" altLang="en-US" sz="800" b="0" i="0" u="none" strike="noStrike" kern="1200" cap="none" spc="0" normalizeH="0" baseline="0" noProof="0" dirty="0">
              <a:ln>
                <a:noFill/>
              </a:ln>
              <a:solidFill>
                <a:srgbClr val="000000"/>
              </a:solidFill>
              <a:effectLst/>
              <a:uLnTx/>
              <a:uFillTx/>
              <a:latin typeface="Yu Gothic UI"/>
              <a:ea typeface="Yu Gothic UI"/>
              <a:cs typeface="+mn-cs"/>
            </a:endParaRPr>
          </a:p>
        </p:txBody>
      </p:sp>
      <p:sp>
        <p:nvSpPr>
          <p:cNvPr id="10" name="TextBox 9">
            <a:extLst>
              <a:ext uri="{FF2B5EF4-FFF2-40B4-BE49-F238E27FC236}">
                <a16:creationId xmlns:a16="http://schemas.microsoft.com/office/drawing/2014/main" id="{A7B26BCF-54D4-57C3-B10C-E8CC786766DF}"/>
              </a:ext>
            </a:extLst>
          </p:cNvPr>
          <p:cNvSpPr txBox="1"/>
          <p:nvPr/>
        </p:nvSpPr>
        <p:spPr>
          <a:xfrm>
            <a:off x="223589" y="6303941"/>
            <a:ext cx="9520739" cy="402611"/>
          </a:xfrm>
          <a:prstGeom prst="rect">
            <a:avLst/>
          </a:prstGeom>
          <a:noFill/>
        </p:spPr>
        <p:txBody>
          <a:bodyPr wrap="square" lIns="0" tIns="0" rIns="0" bIns="0"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 sz="750" b="0" i="0" u="none" strike="noStrike" kern="1200" cap="none" spc="0" normalizeH="0" baseline="0" noProof="0" dirty="0">
                <a:ln>
                  <a:noFill/>
                </a:ln>
                <a:solidFill>
                  <a:srgbClr val="000000"/>
                </a:solidFill>
                <a:effectLst/>
                <a:uLnTx/>
                <a:uFillTx/>
                <a:latin typeface="Yu Gothic UI"/>
                <a:ea typeface="Yu Gothic UI"/>
                <a:cs typeface="+mn-cs"/>
              </a:rPr>
              <a:t>その他のグループ：血液および造血器官の疾患、ならびに免疫機構に関わる特定の疾患、精神および行動障害、眼および付属器の疾患、耳および乳様突起の疾患、皮膚および皮下組織の疾患、妊娠、出産および産褥期、周産期に発生する特定の状態、先天性奇形、変形および染色体異常、他に分類されない症状、徴候および異常な臨床および検査所見、COVID-19</a:t>
            </a:r>
          </a:p>
        </p:txBody>
      </p:sp>
      <p:sp>
        <p:nvSpPr>
          <p:cNvPr id="38" name="Oval 13">
            <a:extLst>
              <a:ext uri="{FF2B5EF4-FFF2-40B4-BE49-F238E27FC236}">
                <a16:creationId xmlns:a16="http://schemas.microsoft.com/office/drawing/2014/main" id="{FE8BCED4-32A8-7D21-E2BA-52EFABB26051}"/>
              </a:ext>
            </a:extLst>
          </p:cNvPr>
          <p:cNvSpPr/>
          <p:nvPr/>
        </p:nvSpPr>
        <p:spPr>
          <a:xfrm>
            <a:off x="6809733" y="5968181"/>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10</a:t>
            </a:r>
          </a:p>
        </p:txBody>
      </p:sp>
      <p:sp>
        <p:nvSpPr>
          <p:cNvPr id="64" name="Oval 16">
            <a:extLst>
              <a:ext uri="{FF2B5EF4-FFF2-40B4-BE49-F238E27FC236}">
                <a16:creationId xmlns:a16="http://schemas.microsoft.com/office/drawing/2014/main" id="{A4B50E37-0C21-3211-8F31-AE7FC4C1D869}"/>
              </a:ext>
            </a:extLst>
          </p:cNvPr>
          <p:cNvSpPr/>
          <p:nvPr/>
        </p:nvSpPr>
        <p:spPr>
          <a:xfrm>
            <a:off x="7560164" y="5971066"/>
            <a:ext cx="360040" cy="233400"/>
          </a:xfrm>
          <a:prstGeom prst="ellipse">
            <a:avLst/>
          </a:prstGeom>
          <a:solidFill>
            <a:schemeClr val="accent2">
              <a:lumMod val="60000"/>
              <a:lumOff val="40000"/>
            </a:schemeClr>
          </a:solidFill>
          <a:ln>
            <a:solidFill>
              <a:schemeClr val="tx1"/>
            </a:solidFill>
          </a:ln>
        </p:spPr>
        <p:style>
          <a:lnRef idx="1">
            <a:schemeClr val="accent1"/>
          </a:lnRef>
          <a:fillRef idx="0">
            <a:schemeClr val="accent1"/>
          </a:fillRef>
          <a:effectRef idx="0">
            <a:schemeClr val="accent1"/>
          </a:effectRef>
          <a:fontRef idx="minor">
            <a:schemeClr val="tx1"/>
          </a:fontRef>
        </p:style>
        <p:txBody>
          <a:bodyPr lIns="36000" rIns="36000" rtlCol="0" anchor="ctr"/>
          <a:lstStyle/>
          <a:p>
            <a:pPr algn="ctr"/>
            <a:r>
              <a:rPr kumimoji="1" lang="en-IN" sz="1000" noProof="1">
                <a:solidFill>
                  <a:schemeClr val="bg1"/>
                </a:solidFill>
              </a:rPr>
              <a:t>10</a:t>
            </a:r>
          </a:p>
        </p:txBody>
      </p:sp>
      <p:cxnSp>
        <p:nvCxnSpPr>
          <p:cNvPr id="65" name="Connector: Curved 51">
            <a:extLst>
              <a:ext uri="{FF2B5EF4-FFF2-40B4-BE49-F238E27FC236}">
                <a16:creationId xmlns:a16="http://schemas.microsoft.com/office/drawing/2014/main" id="{8B8AF910-9DDE-3DBD-9B7C-06A14107DCB8}"/>
              </a:ext>
            </a:extLst>
          </p:cNvPr>
          <p:cNvCxnSpPr>
            <a:cxnSpLocks/>
            <a:stCxn id="18" idx="6"/>
            <a:endCxn id="39" idx="2"/>
          </p:cNvCxnSpPr>
          <p:nvPr/>
        </p:nvCxnSpPr>
        <p:spPr>
          <a:xfrm>
            <a:off x="7169773" y="2575256"/>
            <a:ext cx="375515" cy="452957"/>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5" name="Connector: Curved 32">
            <a:extLst>
              <a:ext uri="{FF2B5EF4-FFF2-40B4-BE49-F238E27FC236}">
                <a16:creationId xmlns:a16="http://schemas.microsoft.com/office/drawing/2014/main" id="{9E67EDC0-DAEC-A70C-FA25-44FCCD5A0639}"/>
              </a:ext>
            </a:extLst>
          </p:cNvPr>
          <p:cNvCxnSpPr>
            <a:cxnSpLocks/>
            <a:stCxn id="38" idx="6"/>
            <a:endCxn id="64" idx="2"/>
          </p:cNvCxnSpPr>
          <p:nvPr/>
        </p:nvCxnSpPr>
        <p:spPr>
          <a:xfrm>
            <a:off x="7169773" y="6084881"/>
            <a:ext cx="390391" cy="2885"/>
          </a:xfrm>
          <a:prstGeom prst="curvedConnector3">
            <a:avLst>
              <a:gd name="adj1" fmla="val 50000"/>
            </a:avLst>
          </a:prstGeom>
          <a:ln w="12700">
            <a:solidFill>
              <a:schemeClr val="accent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666117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4BEE602D-51B1-40B6-9501-FA95A982C14D}"/>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4BEE602D-51B1-40B6-9501-FA95A982C14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p:cNvGrpSpPr/>
          <p:nvPr/>
        </p:nvGrpSpPr>
        <p:grpSpPr>
          <a:xfrm>
            <a:off x="152609" y="1484784"/>
            <a:ext cx="9576660" cy="288032"/>
            <a:chOff x="4808984" y="2113806"/>
            <a:chExt cx="2948649" cy="288032"/>
          </a:xfrm>
        </p:grpSpPr>
        <p:cxnSp>
          <p:nvCxnSpPr>
            <p:cNvPr id="6" name="直線コネクタ 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循環器系疾患の中で、脳血管疾患と虚血性心疾患が主な死因であった。</a:t>
            </a:r>
          </a:p>
        </p:txBody>
      </p:sp>
      <p:sp>
        <p:nvSpPr>
          <p:cNvPr id="17" name="テキスト ボックス 115"/>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6" name="Content Placeholder 4">
            <a:extLst>
              <a:ext uri="{FF2B5EF4-FFF2-40B4-BE49-F238E27FC236}">
                <a16:creationId xmlns:a16="http://schemas.microsoft.com/office/drawing/2014/main" id="{D4E41D47-881D-474D-FAEC-DE3832BEE1D3}"/>
              </a:ext>
            </a:extLst>
          </p:cNvPr>
          <p:cNvGraphicFramePr>
            <a:graphicFrameLocks/>
          </p:cNvGraphicFramePr>
          <p:nvPr>
            <p:extLst>
              <p:ext uri="{D42A27DB-BD31-4B8C-83A1-F6EECF244321}">
                <p14:modId xmlns:p14="http://schemas.microsoft.com/office/powerpoint/2010/main" val="3632660600"/>
              </p:ext>
            </p:extLst>
          </p:nvPr>
        </p:nvGraphicFramePr>
        <p:xfrm>
          <a:off x="199739" y="2058536"/>
          <a:ext cx="9529530" cy="434340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（死者数84,904人）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（死者数48,905人）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（死者数35,999人）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 脳血管疾患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37,802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22,079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69.4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15,723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47.1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b. 虚血性心疾患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22,852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35.1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14,434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45.4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8,418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25.2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19233526"/>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c. その他の心臓病</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11,695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6,297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19.8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5,398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23252922"/>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d. 高血圧性疾患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10,056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15.4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4,700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14.8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5,356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16.1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04954602"/>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e. 循環器系のその他の疾患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2,271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965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33209850"/>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f. 急性リウマチ熱および慢性リウマチ性心疾患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220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0.3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86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553473101"/>
                  </a:ext>
                </a:extLst>
              </a:tr>
              <a:tr h="54864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g. 動脈硬化</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22290664"/>
                  </a:ext>
                </a:extLst>
              </a:tr>
            </a:tbl>
          </a:graphicData>
        </a:graphic>
      </p:graphicFrame>
      <p:sp>
        <p:nvSpPr>
          <p:cNvPr id="18" name="TextBox 13">
            <a:extLst>
              <a:ext uri="{FF2B5EF4-FFF2-40B4-BE49-F238E27FC236}">
                <a16:creationId xmlns:a16="http://schemas.microsoft.com/office/drawing/2014/main" id="{05258A67-9F10-7975-0115-1745A3680563}"/>
              </a:ext>
            </a:extLst>
          </p:cNvPr>
          <p:cNvSpPr txBox="1"/>
          <p:nvPr/>
        </p:nvSpPr>
        <p:spPr>
          <a:xfrm>
            <a:off x="134798" y="1807819"/>
            <a:ext cx="2417448" cy="261610"/>
          </a:xfrm>
          <a:prstGeom prst="rect">
            <a:avLst/>
          </a:prstGeom>
          <a:noFill/>
        </p:spPr>
        <p:txBody>
          <a:bodyPr wrap="square">
            <a:spAutoFit/>
          </a:bodyPr>
          <a:lstStyle/>
          <a:p>
            <a:r>
              <a:rPr kumimoji="1" lang="ja-JP" altLang="en-US" sz="1100" b="1" dirty="0"/>
              <a:t>① 循環器系の疾患</a:t>
            </a:r>
          </a:p>
        </p:txBody>
      </p:sp>
    </p:spTree>
    <p:extLst>
      <p:ext uri="{BB962C8B-B14F-4D97-AF65-F5344CB8AC3E}">
        <p14:creationId xmlns:p14="http://schemas.microsoft.com/office/powerpoint/2010/main" val="97757775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429CCF-80C3-C145-EBB7-F31E7ACD2617}"/>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148D3156-EA77-40C2-7E7E-9C5DD1323DC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4BEE602D-51B1-40B6-9501-FA95A982C14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EBF97611-5CB0-9325-DB94-C29B1330B4EF}"/>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50DAC1D0-A63F-9B5B-71BA-B71169A22771}"/>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6911E6E3-72EC-BF49-E17A-A764CD5877ED}"/>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6C81D095-FF3E-BAD7-A425-31A06C153BE1}"/>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659D42BA-D32F-FD6E-13F7-21A8718A1501}"/>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3110D991-A6E9-8D33-A66B-C8276F4790D3}"/>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悪性新生物疾患のうち、残りの悪性新生物疾患が主な死因であり、次いで肝臓および肝内胆管の悪性新生物（</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1/2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）であった。</a:t>
            </a:r>
          </a:p>
        </p:txBody>
      </p:sp>
      <p:graphicFrame>
        <p:nvGraphicFramePr>
          <p:cNvPr id="16" name="Content Placeholder 4">
            <a:extLst>
              <a:ext uri="{FF2B5EF4-FFF2-40B4-BE49-F238E27FC236}">
                <a16:creationId xmlns:a16="http://schemas.microsoft.com/office/drawing/2014/main" id="{793238E1-9673-FF40-8B14-F7A0ED7EFAD4}"/>
              </a:ext>
            </a:extLst>
          </p:cNvPr>
          <p:cNvGraphicFramePr>
            <a:graphicFrameLocks/>
          </p:cNvGraphicFramePr>
          <p:nvPr>
            <p:extLst>
              <p:ext uri="{D42A27DB-BD31-4B8C-83A1-F6EECF244321}">
                <p14:modId xmlns:p14="http://schemas.microsoft.com/office/powerpoint/2010/main" val="3149000358"/>
              </p:ext>
            </p:extLst>
          </p:nvPr>
        </p:nvGraphicFramePr>
        <p:xfrm>
          <a:off x="199739" y="2058536"/>
          <a:ext cx="9529530" cy="40690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（死者数83,334人）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（死者数47,153人）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（死者数36,181人）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 残りの悪性新生物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16,913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9,486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29.8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7,427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b. 肝臓および肝内胆管の悪性新生物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15,100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10,797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4,303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c. 気管、気管支、肺の悪性新生物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14,534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9,091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28.6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5,443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16.3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d. 結腸、直腸、肛門の悪性新生物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5,332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3,034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9.5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2,298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885538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e. 乳房の悪性新生物（女性）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4,753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4,753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5808640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f. 唇、口腔、咽頭の悪性新生物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3,426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2,400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7.5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1,026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79368557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g. 非ホジキンリンパ腫</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3,348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1,978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1,370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958081933"/>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h. 白血病</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2,629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1,451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1,178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19233526"/>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i. 子宮頸部の悪性新生物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2,142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2,142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2325292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j. 胃の悪性新生物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2,087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1,148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939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0495460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k. 残りの腫瘍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2,053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1,034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1,019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3320985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l. 食道の悪性新生物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1,892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1,668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5.2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224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55347310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m. 前立腺の悪性新生物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1,796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1,796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22290664"/>
                  </a:ext>
                </a:extLst>
              </a:tr>
            </a:tbl>
          </a:graphicData>
        </a:graphic>
      </p:graphicFrame>
      <p:sp>
        <p:nvSpPr>
          <p:cNvPr id="18" name="TextBox 13">
            <a:extLst>
              <a:ext uri="{FF2B5EF4-FFF2-40B4-BE49-F238E27FC236}">
                <a16:creationId xmlns:a16="http://schemas.microsoft.com/office/drawing/2014/main" id="{14EC9208-2138-CBB1-DC84-BDFA0060D2BB}"/>
              </a:ext>
            </a:extLst>
          </p:cNvPr>
          <p:cNvSpPr txBox="1"/>
          <p:nvPr/>
        </p:nvSpPr>
        <p:spPr>
          <a:xfrm>
            <a:off x="134798" y="1807819"/>
            <a:ext cx="2417448"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➁ 悪性新生物（全形態）</a:t>
            </a:r>
          </a:p>
        </p:txBody>
      </p:sp>
      <p:sp>
        <p:nvSpPr>
          <p:cNvPr id="4" name="テキスト ボックス 115">
            <a:extLst>
              <a:ext uri="{FF2B5EF4-FFF2-40B4-BE49-F238E27FC236}">
                <a16:creationId xmlns:a16="http://schemas.microsoft.com/office/drawing/2014/main" id="{02C96F74-5555-992F-5BE5-9AC59B1C2F4C}"/>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9425503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70906B-C773-FD30-CC82-F3E71331445D}"/>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172CE481-985D-1D83-7F93-037CC80BC07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148D3156-EA77-40C2-7E7E-9C5DD1323DC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38EFE428-F894-6513-3107-CD719C2F68C8}"/>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4BEF24B5-10F7-9967-5253-367FCCFC2164}"/>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9A10AF4A-76CF-91FC-67E8-C29EEB9B457D}"/>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5AD83326-4CFA-60F8-415C-C591D5003B0C}"/>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6AB8BF24-7065-50E8-CE3B-1DF7B0114C85}"/>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A2F508C2-89A7-45B6-7CEF-6CBDB62F8B99}"/>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続き</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a:t>
            </a:r>
          </a:p>
        </p:txBody>
      </p:sp>
      <p:graphicFrame>
        <p:nvGraphicFramePr>
          <p:cNvPr id="16" name="Content Placeholder 4">
            <a:extLst>
              <a:ext uri="{FF2B5EF4-FFF2-40B4-BE49-F238E27FC236}">
                <a16:creationId xmlns:a16="http://schemas.microsoft.com/office/drawing/2014/main" id="{19ED9B67-5276-2129-C30C-3BABAF88C4AC}"/>
              </a:ext>
            </a:extLst>
          </p:cNvPr>
          <p:cNvGraphicFramePr>
            <a:graphicFrameLocks/>
          </p:cNvGraphicFramePr>
          <p:nvPr>
            <p:extLst>
              <p:ext uri="{D42A27DB-BD31-4B8C-83A1-F6EECF244321}">
                <p14:modId xmlns:p14="http://schemas.microsoft.com/office/powerpoint/2010/main" val="2975465611"/>
              </p:ext>
            </p:extLst>
          </p:nvPr>
        </p:nvGraphicFramePr>
        <p:xfrm>
          <a:off x="199739" y="2058536"/>
          <a:ext cx="9529530" cy="321564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（死者数83,334人）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（死者数47,153人）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（死者数36,181人）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n. 膵臓の悪性新生物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1,677</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861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816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o. 髄膜、脳、および中枢神経系のその他の部分の悪性新生物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1,293</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682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611</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ja" sz="1000" b="0" i="0" u="none" strike="noStrike">
                          <a:solidFill>
                            <a:srgbClr val="000000"/>
                          </a:solidFill>
                          <a:effectLst/>
                          <a:latin typeface="Yu Gothic UI" panose="020B0500000000000000" pitchFamily="34" charset="-128"/>
                          <a:ea typeface="Yu Gothic UI" panose="020B0500000000000000" pitchFamily="34" charset="-128"/>
                        </a:rPr>
                        <a:t>p. 卵巣の悪性腫瘍</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1,292</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1,292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q. 膀胱の悪性新生物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923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1.4</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707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885538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r. 子宮のその他の部位および特定されていない部位の悪性新生物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895</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895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5808640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s. 喉頭の悪性新生物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814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1.2</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767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79368557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多発性骨髄腫および悪性形質細胞腫瘍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360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0.5</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204</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958081933"/>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u. 皮膚の悪性黒色腫</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0.1</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219233526"/>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v. 乳房の悪性新生物（男性）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0.1</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23252922"/>
                  </a:ext>
                </a:extLst>
              </a:tr>
            </a:tbl>
          </a:graphicData>
        </a:graphic>
      </p:graphicFrame>
      <p:sp>
        <p:nvSpPr>
          <p:cNvPr id="18" name="TextBox 13">
            <a:extLst>
              <a:ext uri="{FF2B5EF4-FFF2-40B4-BE49-F238E27FC236}">
                <a16:creationId xmlns:a16="http://schemas.microsoft.com/office/drawing/2014/main" id="{09220AAC-18DA-C06E-1F65-B7EBC6078A4A}"/>
              </a:ext>
            </a:extLst>
          </p:cNvPr>
          <p:cNvSpPr txBox="1"/>
          <p:nvPr/>
        </p:nvSpPr>
        <p:spPr>
          <a:xfrm>
            <a:off x="134798" y="1807819"/>
            <a:ext cx="2417448"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➁ 悪性新生物（全形態）（続き）</a:t>
            </a:r>
          </a:p>
        </p:txBody>
      </p:sp>
      <p:sp>
        <p:nvSpPr>
          <p:cNvPr id="4" name="テキスト ボックス 115">
            <a:extLst>
              <a:ext uri="{FF2B5EF4-FFF2-40B4-BE49-F238E27FC236}">
                <a16:creationId xmlns:a16="http://schemas.microsoft.com/office/drawing/2014/main" id="{730FD4D3-3156-3B48-087E-AEBA1618508D}"/>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96371587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186C14-C0F8-FAA6-C556-855CD9394495}"/>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BFEB6AAF-DE17-1434-267F-D67E151CC3D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172CE481-985D-1D83-7F93-037CC80BC07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8E067AC0-4258-A3AB-D2A3-672201B63761}"/>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05F8FC74-304F-257F-25B3-F65D0E39E4BF}"/>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2E29D22E-DDB4-6E04-AB53-C040BF98B8C6}"/>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FE152F7D-8516-21DE-2F50-5623B47DC9B7}"/>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683988BA-AAFD-4041-222B-FD91E8B1840E}"/>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4B894DBC-95C2-FFFB-584C-FAE21B4CEA8A}"/>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呼吸器疾患の中では肺炎が主な死因であり、外因による死因の中では交通事故が主な死因であった。</a:t>
            </a:r>
          </a:p>
        </p:txBody>
      </p:sp>
      <p:graphicFrame>
        <p:nvGraphicFramePr>
          <p:cNvPr id="16" name="Content Placeholder 4">
            <a:extLst>
              <a:ext uri="{FF2B5EF4-FFF2-40B4-BE49-F238E27FC236}">
                <a16:creationId xmlns:a16="http://schemas.microsoft.com/office/drawing/2014/main" id="{83782BA8-7169-729D-9E25-6B100891DF92}"/>
              </a:ext>
            </a:extLst>
          </p:cNvPr>
          <p:cNvGraphicFramePr>
            <a:graphicFrameLocks/>
          </p:cNvGraphicFramePr>
          <p:nvPr>
            <p:extLst>
              <p:ext uri="{D42A27DB-BD31-4B8C-83A1-F6EECF244321}">
                <p14:modId xmlns:p14="http://schemas.microsoft.com/office/powerpoint/2010/main" val="2604347293"/>
              </p:ext>
            </p:extLst>
          </p:nvPr>
        </p:nvGraphicFramePr>
        <p:xfrm>
          <a:off x="199739" y="2058536"/>
          <a:ext cx="9529530" cy="18745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（死者数49,068人）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30,368</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（死者数30,368人）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kumimoji="1" lang="ja" altLang="ja-JP" sz="1000" dirty="0"/>
                        <a:t>a.</a:t>
                      </a:r>
                      <a:r>
                        <a:rPr lang="ja" sz="1000" dirty="0"/>
                        <a:t>肺炎</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35,326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lang="ja" sz="1000" dirty="0"/>
                        <a:t>21,146</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66.5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14,180</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42.5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慢性下気道疾患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8,422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6,202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19.5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2,220</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c.</a:t>
                      </a:r>
                      <a:r>
                        <a:rPr lang="ja" sz="1000" dirty="0"/>
                        <a:t>呼吸器系のその他の疾患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5,242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8.0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lang="ja" sz="1000" dirty="0"/>
                        <a:t>2,985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9.4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2,257</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d.</a:t>
                      </a:r>
                      <a:r>
                        <a:rPr lang="ja" sz="1000" dirty="0"/>
                        <a:t>その他の急性下気道感染症</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8855389"/>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e.</a:t>
                      </a:r>
                      <a:r>
                        <a:rPr lang="ja" sz="1000" dirty="0"/>
                        <a:t>インフルエンザ</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58086402"/>
                  </a:ext>
                </a:extLst>
              </a:tr>
            </a:tbl>
          </a:graphicData>
        </a:graphic>
      </p:graphicFrame>
      <p:sp>
        <p:nvSpPr>
          <p:cNvPr id="18" name="TextBox 13">
            <a:extLst>
              <a:ext uri="{FF2B5EF4-FFF2-40B4-BE49-F238E27FC236}">
                <a16:creationId xmlns:a16="http://schemas.microsoft.com/office/drawing/2014/main" id="{B4E4F3EB-C47C-175D-9B9E-EB046853CF2C}"/>
              </a:ext>
            </a:extLst>
          </p:cNvPr>
          <p:cNvSpPr txBox="1"/>
          <p:nvPr/>
        </p:nvSpPr>
        <p:spPr>
          <a:xfrm>
            <a:off x="134798" y="1807819"/>
            <a:ext cx="2417448"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③ 呼吸器系の疾患</a:t>
            </a:r>
          </a:p>
        </p:txBody>
      </p:sp>
      <p:sp>
        <p:nvSpPr>
          <p:cNvPr id="4" name="テキスト ボックス 115">
            <a:extLst>
              <a:ext uri="{FF2B5EF4-FFF2-40B4-BE49-F238E27FC236}">
                <a16:creationId xmlns:a16="http://schemas.microsoft.com/office/drawing/2014/main" id="{DD324742-AAB7-8712-B18B-75CDCA729BFC}"/>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52262A8B-FCF0-D11E-BE6C-A8B41EBECC16}"/>
              </a:ext>
            </a:extLst>
          </p:cNvPr>
          <p:cNvGraphicFramePr>
            <a:graphicFrameLocks/>
          </p:cNvGraphicFramePr>
          <p:nvPr>
            <p:extLst>
              <p:ext uri="{D42A27DB-BD31-4B8C-83A1-F6EECF244321}">
                <p14:modId xmlns:p14="http://schemas.microsoft.com/office/powerpoint/2010/main" val="3371521992"/>
              </p:ext>
            </p:extLst>
          </p:nvPr>
        </p:nvGraphicFramePr>
        <p:xfrm>
          <a:off x="199739" y="4435956"/>
          <a:ext cx="9529530" cy="18745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（死者数41,480人）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（死者数32,413人）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（死者数9,067人）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 輸送事故</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17,201</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26.4</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13,402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42.2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3,799</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11.4</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b. その他のすべての外的要因</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8,843</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13.6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6,742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2,101</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6.3</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c. 意図的な自傷行為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6,710</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10.3</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5,404</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17</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1,306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3.9</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d. 偶発的な溺死および水没</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4,480</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6.9</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3,688</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11.6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792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2.4</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885538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e. 滝</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2,707</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1,961</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746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58086402"/>
                  </a:ext>
                </a:extLst>
              </a:tr>
            </a:tbl>
          </a:graphicData>
        </a:graphic>
      </p:graphicFrame>
      <p:sp>
        <p:nvSpPr>
          <p:cNvPr id="9" name="TextBox 13">
            <a:extLst>
              <a:ext uri="{FF2B5EF4-FFF2-40B4-BE49-F238E27FC236}">
                <a16:creationId xmlns:a16="http://schemas.microsoft.com/office/drawing/2014/main" id="{09CF9784-BD28-143D-2349-EDA73CB3E860}"/>
              </a:ext>
            </a:extLst>
          </p:cNvPr>
          <p:cNvSpPr txBox="1"/>
          <p:nvPr/>
        </p:nvSpPr>
        <p:spPr>
          <a:xfrm>
            <a:off x="134798" y="4185239"/>
            <a:ext cx="2417448"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④ 外的要因</a:t>
            </a:r>
          </a:p>
        </p:txBody>
      </p:sp>
    </p:spTree>
    <p:extLst>
      <p:ext uri="{BB962C8B-B14F-4D97-AF65-F5344CB8AC3E}">
        <p14:creationId xmlns:p14="http://schemas.microsoft.com/office/powerpoint/2010/main" val="402518351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3A290C-4AE1-679B-6949-0491FBA0524A}"/>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3F3B17E1-F7A1-820B-5A85-411C90AF006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BFEB6AAF-DE17-1434-267F-D67E151CC3D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1ED9CD9A-05BD-AB00-AAE8-245F141FA0D0}"/>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56E7A594-2EB8-78A6-8E75-2A34A2C7CE72}"/>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D698B654-9745-8FFF-D017-21E7F1284801}"/>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C4F0239C-564B-5A64-DE27-625D7C79649E}"/>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5070A205-AC00-645D-AB94-3A79CF642EE8}"/>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862DE6EF-A3E2-103F-DF42-1F9222F46FD1}"/>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感染症および寄生虫疾患の中で、敗血症が主な死因であり、次いで呼吸器結核が続いた（</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1/2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a:t>
            </a:r>
          </a:p>
        </p:txBody>
      </p:sp>
      <p:graphicFrame>
        <p:nvGraphicFramePr>
          <p:cNvPr id="16" name="Content Placeholder 4">
            <a:extLst>
              <a:ext uri="{FF2B5EF4-FFF2-40B4-BE49-F238E27FC236}">
                <a16:creationId xmlns:a16="http://schemas.microsoft.com/office/drawing/2014/main" id="{578C9CA2-362B-E964-BC74-E146D568D5D0}"/>
              </a:ext>
            </a:extLst>
          </p:cNvPr>
          <p:cNvGraphicFramePr>
            <a:graphicFrameLocks/>
          </p:cNvGraphicFramePr>
          <p:nvPr>
            <p:extLst>
              <p:ext uri="{D42A27DB-BD31-4B8C-83A1-F6EECF244321}">
                <p14:modId xmlns:p14="http://schemas.microsoft.com/office/powerpoint/2010/main" val="1703147510"/>
              </p:ext>
            </p:extLst>
          </p:nvPr>
        </p:nvGraphicFramePr>
        <p:xfrm>
          <a:off x="199739" y="2058536"/>
          <a:ext cx="9529530" cy="144780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（死者数41,480人）</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a:solidFill>
                            <a:schemeClr val="tx1"/>
                          </a:solidFill>
                          <a:effectLst/>
                          <a:latin typeface="+mn-lt"/>
                          <a:ea typeface="+mn-ea"/>
                          <a:cs typeface="+mn-cs"/>
                        </a:rPr>
                        <a:t>死亡率</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（死者数32,413人）</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a:solidFill>
                            <a:schemeClr val="tx1"/>
                          </a:solidFill>
                          <a:effectLst/>
                          <a:latin typeface="+mn-lt"/>
                          <a:ea typeface="+mn-ea"/>
                          <a:cs typeface="+mn-cs"/>
                        </a:rPr>
                        <a:t>死亡率</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（死者数9,067人）</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endParaRPr kumimoji="1" lang="en-IN" sz="1000" b="1" i="0" u="none" strike="noStrike" kern="1200" dirty="0">
                        <a:solidFill>
                          <a:schemeClr val="tx1"/>
                        </a:solidFill>
                        <a:effectLst/>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f. 暴行</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955</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1.5</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796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2.5</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159</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0.5</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a:solidFill>
                            <a:srgbClr val="000000"/>
                          </a:solidFill>
                          <a:effectLst/>
                          <a:latin typeface="Yu Gothic UI" panose="020B0500000000000000" pitchFamily="34" charset="-128"/>
                          <a:ea typeface="Yu Gothic UI" panose="020B0500000000000000" pitchFamily="34" charset="-128"/>
                        </a:rPr>
                        <a:t>g. 有害物質による偶発的な中毒および有害物質への曝露</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303</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0.5</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220</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0.7</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83</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ja" sz="1000" b="0" i="0" u="none" strike="noStrike">
                          <a:solidFill>
                            <a:srgbClr val="000000"/>
                          </a:solidFill>
                          <a:effectLst/>
                          <a:latin typeface="Yu Gothic UI" panose="020B0500000000000000" pitchFamily="34" charset="-128"/>
                          <a:ea typeface="Yu Gothic UI" panose="020B0500000000000000" pitchFamily="34" charset="-128"/>
                        </a:rPr>
                        <a:t>h. 煙、火、炎への曝露</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281</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0.4</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200</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0.6</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81</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0.2</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bl>
          </a:graphicData>
        </a:graphic>
      </p:graphicFrame>
      <p:sp>
        <p:nvSpPr>
          <p:cNvPr id="18" name="TextBox 13">
            <a:extLst>
              <a:ext uri="{FF2B5EF4-FFF2-40B4-BE49-F238E27FC236}">
                <a16:creationId xmlns:a16="http://schemas.microsoft.com/office/drawing/2014/main" id="{FEB0BC4C-7BD0-7932-6A1D-695AAA8508E6}"/>
              </a:ext>
            </a:extLst>
          </p:cNvPr>
          <p:cNvSpPr txBox="1"/>
          <p:nvPr/>
        </p:nvSpPr>
        <p:spPr>
          <a:xfrm>
            <a:off x="134798" y="1807819"/>
            <a:ext cx="2417448"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④ 外的要因（続き）</a:t>
            </a:r>
          </a:p>
        </p:txBody>
      </p:sp>
      <p:sp>
        <p:nvSpPr>
          <p:cNvPr id="4" name="テキスト ボックス 115">
            <a:extLst>
              <a:ext uri="{FF2B5EF4-FFF2-40B4-BE49-F238E27FC236}">
                <a16:creationId xmlns:a16="http://schemas.microsoft.com/office/drawing/2014/main" id="{FAB76ADD-D50A-D792-7A5F-9DD164B6DB2D}"/>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2DE42265-0619-BBB9-1D74-0B27E11AF423}"/>
              </a:ext>
            </a:extLst>
          </p:cNvPr>
          <p:cNvGraphicFramePr>
            <a:graphicFrameLocks/>
          </p:cNvGraphicFramePr>
          <p:nvPr>
            <p:extLst>
              <p:ext uri="{D42A27DB-BD31-4B8C-83A1-F6EECF244321}">
                <p14:modId xmlns:p14="http://schemas.microsoft.com/office/powerpoint/2010/main" val="3556902254"/>
              </p:ext>
            </p:extLst>
          </p:nvPr>
        </p:nvGraphicFramePr>
        <p:xfrm>
          <a:off x="199739" y="4030637"/>
          <a:ext cx="9529530" cy="199644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（死者数39,903人）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23,764</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（死者数30,368人）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 敗血症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25,189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38.7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13,703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43.1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11,486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34.4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b. 呼吸器結核</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5,393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8.3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4,100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1,293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c. ヒト免疫不全ウイルス（HIV）感染症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3,626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2,409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7.6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1,217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3.6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d. 特定の感染症および寄生虫疾患の残りの部分</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2,069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1,356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4.3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713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885538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e. 感染性と考えられる下痢および胃腸炎</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1,914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1,023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891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58086402"/>
                  </a:ext>
                </a:extLst>
              </a:tr>
            </a:tbl>
          </a:graphicData>
        </a:graphic>
      </p:graphicFrame>
      <p:sp>
        <p:nvSpPr>
          <p:cNvPr id="9" name="TextBox 13">
            <a:extLst>
              <a:ext uri="{FF2B5EF4-FFF2-40B4-BE49-F238E27FC236}">
                <a16:creationId xmlns:a16="http://schemas.microsoft.com/office/drawing/2014/main" id="{2A1174DB-0045-89C7-5AC8-7931C6652915}"/>
              </a:ext>
            </a:extLst>
          </p:cNvPr>
          <p:cNvSpPr txBox="1"/>
          <p:nvPr/>
        </p:nvSpPr>
        <p:spPr>
          <a:xfrm>
            <a:off x="134798" y="3779920"/>
            <a:ext cx="2417448"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⑤ 特定の感染症および寄生虫疾患</a:t>
            </a:r>
          </a:p>
        </p:txBody>
      </p:sp>
    </p:spTree>
    <p:extLst>
      <p:ext uri="{BB962C8B-B14F-4D97-AF65-F5344CB8AC3E}">
        <p14:creationId xmlns:p14="http://schemas.microsoft.com/office/powerpoint/2010/main" val="54577288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E36CAE-AB02-2366-18A0-FBE1B3D6A273}"/>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71CBDDF6-DF8D-C841-928C-9D6CA054179E}"/>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3F3B17E1-F7A1-820B-5A85-411C90AF006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22904981-7920-C88F-170F-3193B295D10D}"/>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E1BA2BBD-FF64-E0D5-D5B5-D916B930008C}"/>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FC18EEA0-15F8-B51A-A851-22F6DDB86BD2}"/>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CE9E2A21-D183-6E52-7DBE-FFEB5EDBCDFB}"/>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BE1879E9-66EE-9427-A2AE-475D540D8CCD}"/>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031F8922-AD86-99BB-93CF-D4125A9D2D36}"/>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感染症および寄生虫疾患のうち、ペスト、百日咳、急性ポリオは国内で死者を出さなかった。</a:t>
            </a:r>
          </a:p>
        </p:txBody>
      </p:sp>
      <p:graphicFrame>
        <p:nvGraphicFramePr>
          <p:cNvPr id="16" name="Content Placeholder 4">
            <a:extLst>
              <a:ext uri="{FF2B5EF4-FFF2-40B4-BE49-F238E27FC236}">
                <a16:creationId xmlns:a16="http://schemas.microsoft.com/office/drawing/2014/main" id="{87B5351D-BD6E-B5C9-0690-72EBE02754AB}"/>
              </a:ext>
            </a:extLst>
          </p:cNvPr>
          <p:cNvGraphicFramePr>
            <a:graphicFrameLocks/>
          </p:cNvGraphicFramePr>
          <p:nvPr>
            <p:extLst>
              <p:ext uri="{D42A27DB-BD31-4B8C-83A1-F6EECF244321}">
                <p14:modId xmlns:p14="http://schemas.microsoft.com/office/powerpoint/2010/main" val="2332199643"/>
              </p:ext>
            </p:extLst>
          </p:nvPr>
        </p:nvGraphicFramePr>
        <p:xfrm>
          <a:off x="199739" y="2058536"/>
          <a:ext cx="9529530" cy="44653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（死者数39,903人）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23,764</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（死者数30,368人）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f. ウイルス性肝炎</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935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672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263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g. その他の結核</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563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365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198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h. その他の腸管感染症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72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62834222"/>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i. その他の節足動物媒介性ウイルス性発熱およびウイルス性出血熱</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65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65716143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j. 破傷風</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33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78103616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k. 主に性行為によって感染する感染症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16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032351287"/>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l. マラリア</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14339373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m. 髄膜炎菌感染症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106265307"/>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コレラ</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21674666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o. 狂犬病</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452210270"/>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p. ジフテリア</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37369259"/>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q. ペスト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162395041"/>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r. 百日咳</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338242419"/>
                  </a:ext>
                </a:extLst>
              </a:tr>
              <a:tr h="274320">
                <a:tc>
                  <a:txBody>
                    <a:bodyPr/>
                    <a:lstStyle/>
                    <a:p>
                      <a:pPr algn="l" rtl="0" fontAlgn="ctr">
                        <a:buNone/>
                      </a:pPr>
                      <a:r>
                        <a:rPr lang="en-US" altLang="ja" sz="1000" b="0" i="0" u="none" strike="noStrike" dirty="0">
                          <a:solidFill>
                            <a:srgbClr val="000000"/>
                          </a:solidFill>
                          <a:effectLst/>
                          <a:latin typeface="Yu Gothic UI" panose="020B0500000000000000" pitchFamily="34" charset="-128"/>
                          <a:ea typeface="Yu Gothic UI" panose="020B0500000000000000" pitchFamily="34" charset="-128"/>
                        </a:rPr>
                        <a:t>s.</a:t>
                      </a:r>
                      <a:r>
                        <a:rPr lang="ja" sz="1000" b="0" i="0" u="none" strike="noStrike" dirty="0">
                          <a:solidFill>
                            <a:srgbClr val="000000"/>
                          </a:solidFill>
                          <a:effectLst/>
                          <a:latin typeface="Yu Gothic UI" panose="020B0500000000000000" pitchFamily="34" charset="-128"/>
                          <a:ea typeface="Yu Gothic UI" panose="020B0500000000000000" pitchFamily="34" charset="-128"/>
                        </a:rPr>
                        <a:t>急性ポリオ</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720691290"/>
                  </a:ext>
                </a:extLst>
              </a:tr>
            </a:tbl>
          </a:graphicData>
        </a:graphic>
      </p:graphicFrame>
      <p:sp>
        <p:nvSpPr>
          <p:cNvPr id="18" name="TextBox 13">
            <a:extLst>
              <a:ext uri="{FF2B5EF4-FFF2-40B4-BE49-F238E27FC236}">
                <a16:creationId xmlns:a16="http://schemas.microsoft.com/office/drawing/2014/main" id="{7B725252-0289-330D-5454-F951953C5C97}"/>
              </a:ext>
            </a:extLst>
          </p:cNvPr>
          <p:cNvSpPr txBox="1"/>
          <p:nvPr/>
        </p:nvSpPr>
        <p:spPr>
          <a:xfrm>
            <a:off x="134798" y="1807819"/>
            <a:ext cx="3378042"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⑤ 特定の感染症および寄生虫疾患（続き）</a:t>
            </a:r>
          </a:p>
        </p:txBody>
      </p:sp>
      <p:sp>
        <p:nvSpPr>
          <p:cNvPr id="4" name="テキスト ボックス 115">
            <a:extLst>
              <a:ext uri="{FF2B5EF4-FFF2-40B4-BE49-F238E27FC236}">
                <a16:creationId xmlns:a16="http://schemas.microsoft.com/office/drawing/2014/main" id="{5E5FC132-F373-2032-EC3C-51BFA416981E}"/>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55128830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08E470-5639-A33C-6F47-DCC6D9D8ABE6}"/>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3E36E5F7-4237-2AD0-7CC1-88189F24BD9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71CBDDF6-DF8D-C841-928C-9D6CA054179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3BF46104-8DB2-2BDC-62AD-3B94C0B36351}"/>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8AF3A7E7-CF95-37E1-0195-D52064B60491}"/>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C3FCEF89-2265-F4EC-9AE7-7DCD4102F531}"/>
              </a:ext>
            </a:extLst>
          </p:cNvPr>
          <p:cNvGrpSpPr/>
          <p:nvPr/>
        </p:nvGrpSpPr>
        <p:grpSpPr>
          <a:xfrm>
            <a:off x="152609" y="1484784"/>
            <a:ext cx="9576660" cy="288032"/>
            <a:chOff x="4808984" y="2113806"/>
            <a:chExt cx="2948649" cy="288032"/>
          </a:xfrm>
        </p:grpSpPr>
        <p:cxnSp>
          <p:nvCxnSpPr>
            <p:cNvPr id="6" name="直線コネクタ 5">
              <a:extLst>
                <a:ext uri="{FF2B5EF4-FFF2-40B4-BE49-F238E27FC236}">
                  <a16:creationId xmlns:a16="http://schemas.microsoft.com/office/drawing/2014/main" id="{1F797124-E132-F157-91BF-23AD89D7835B}"/>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189E72DF-5EF5-6386-ACFF-7D4671BEAD6A}"/>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D1DFA74C-9A4B-14D6-1927-1B84C4279FE1}"/>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神経系の疾患のうち、その他の神経系疾患が主な死因であり、次いで髄膜炎が多かった。</a:t>
            </a:r>
          </a:p>
        </p:txBody>
      </p:sp>
      <p:graphicFrame>
        <p:nvGraphicFramePr>
          <p:cNvPr id="16" name="Content Placeholder 4">
            <a:extLst>
              <a:ext uri="{FF2B5EF4-FFF2-40B4-BE49-F238E27FC236}">
                <a16:creationId xmlns:a16="http://schemas.microsoft.com/office/drawing/2014/main" id="{D506A0C9-15BD-2CF3-9B4C-2CA6B5C37516}"/>
              </a:ext>
            </a:extLst>
          </p:cNvPr>
          <p:cNvGraphicFramePr>
            <a:graphicFrameLocks/>
          </p:cNvGraphicFramePr>
          <p:nvPr>
            <p:extLst>
              <p:ext uri="{D42A27DB-BD31-4B8C-83A1-F6EECF244321}">
                <p14:modId xmlns:p14="http://schemas.microsoft.com/office/powerpoint/2010/main" val="566682638"/>
              </p:ext>
            </p:extLst>
          </p:nvPr>
        </p:nvGraphicFramePr>
        <p:xfrm>
          <a:off x="199739" y="2058536"/>
          <a:ext cx="9529530" cy="187452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（死者数39,903人）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23,764</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（死者数30,368人）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en-US" altLang="ja" sz="1000" b="0" i="0" u="none" strike="noStrike" dirty="0">
                          <a:solidFill>
                            <a:srgbClr val="000000"/>
                          </a:solidFill>
                          <a:effectLst/>
                          <a:latin typeface="Yu Gothic UI" panose="020B0500000000000000" pitchFamily="34" charset="-128"/>
                          <a:ea typeface="Yu Gothic UI" panose="020B0500000000000000" pitchFamily="34" charset="-128"/>
                        </a:rPr>
                        <a:t>t.</a:t>
                      </a:r>
                      <a:r>
                        <a:rPr lang="ja" sz="1000" b="0" i="0" u="none" strike="noStrike" dirty="0">
                          <a:solidFill>
                            <a:srgbClr val="000000"/>
                          </a:solidFill>
                          <a:effectLst/>
                          <a:latin typeface="Yu Gothic UI" panose="020B0500000000000000" pitchFamily="34" charset="-128"/>
                          <a:ea typeface="Yu Gothic UI" panose="020B0500000000000000" pitchFamily="34" charset="-128"/>
                        </a:rPr>
                        <a:t>黄熱病</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algn="l" rtl="0" fontAlgn="ctr">
                        <a:buNone/>
                      </a:pPr>
                      <a:r>
                        <a:rPr lang="en-US" altLang="ja" sz="1000" b="0" i="0" u="none" strike="noStrike" dirty="0">
                          <a:solidFill>
                            <a:srgbClr val="000000"/>
                          </a:solidFill>
                          <a:effectLst/>
                          <a:latin typeface="Yu Gothic UI" panose="020B0500000000000000" pitchFamily="34" charset="-128"/>
                          <a:ea typeface="Yu Gothic UI" panose="020B0500000000000000" pitchFamily="34" charset="-128"/>
                        </a:rPr>
                        <a:t>u.</a:t>
                      </a:r>
                      <a:r>
                        <a:rPr lang="ja" sz="1000" b="0" i="0" u="none" strike="noStrike" dirty="0">
                          <a:solidFill>
                            <a:srgbClr val="000000"/>
                          </a:solidFill>
                          <a:effectLst/>
                          <a:latin typeface="Yu Gothic UI" panose="020B0500000000000000" pitchFamily="34" charset="-128"/>
                          <a:ea typeface="Yu Gothic UI" panose="020B0500000000000000" pitchFamily="34" charset="-128"/>
                        </a:rPr>
                        <a:t>麻疹</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v. リーシュマニア症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62834222"/>
                  </a:ext>
                </a:extLst>
              </a:tr>
              <a:tr h="274320">
                <a:tc>
                  <a:txBody>
                    <a:bodyPr/>
                    <a:lstStyle/>
                    <a:p>
                      <a:pPr algn="l" rtl="0" fontAlgn="ctr">
                        <a:buNone/>
                      </a:pPr>
                      <a:r>
                        <a:rPr lang="en-US" altLang="ja" sz="1000" b="0" i="0" u="none" strike="noStrike" dirty="0">
                          <a:solidFill>
                            <a:srgbClr val="000000"/>
                          </a:solidFill>
                          <a:effectLst/>
                          <a:latin typeface="Yu Gothic UI" panose="020B0500000000000000" pitchFamily="34" charset="-128"/>
                          <a:ea typeface="Yu Gothic UI" panose="020B0500000000000000" pitchFamily="34" charset="-128"/>
                        </a:rPr>
                        <a:t>w</a:t>
                      </a:r>
                      <a:r>
                        <a:rPr lang="ja" sz="1000" b="0" i="0" u="none" strike="noStrike" dirty="0">
                          <a:solidFill>
                            <a:srgbClr val="000000"/>
                          </a:solidFill>
                          <a:effectLst/>
                          <a:latin typeface="Yu Gothic UI" panose="020B0500000000000000" pitchFamily="34" charset="-128"/>
                          <a:ea typeface="Yu Gothic UI" panose="020B0500000000000000" pitchFamily="34" charset="-128"/>
                        </a:rPr>
                        <a:t>. トリパノソーマ症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657161431"/>
                  </a:ext>
                </a:extLst>
              </a:tr>
              <a:tr h="274320">
                <a:tc>
                  <a:txBody>
                    <a:bodyPr/>
                    <a:lstStyle/>
                    <a:p>
                      <a:pPr algn="l" rtl="0" fontAlgn="ctr">
                        <a:buNone/>
                      </a:pPr>
                      <a:r>
                        <a:rPr lang="en-US" altLang="ja" sz="1000" b="0" i="0" u="none" strike="noStrike" dirty="0">
                          <a:solidFill>
                            <a:srgbClr val="000000"/>
                          </a:solidFill>
                          <a:effectLst/>
                          <a:latin typeface="Yu Gothic UI" panose="020B0500000000000000" pitchFamily="34" charset="-128"/>
                          <a:ea typeface="Yu Gothic UI" panose="020B0500000000000000" pitchFamily="34" charset="-128"/>
                        </a:rPr>
                        <a:t>x</a:t>
                      </a:r>
                      <a:r>
                        <a:rPr lang="ja" sz="1000" b="0" i="0" u="none" strike="noStrike" dirty="0">
                          <a:solidFill>
                            <a:srgbClr val="000000"/>
                          </a:solidFill>
                          <a:effectLst/>
                          <a:latin typeface="Yu Gothic UI" panose="020B0500000000000000" pitchFamily="34" charset="-128"/>
                          <a:ea typeface="Yu Gothic UI" panose="020B0500000000000000" pitchFamily="34" charset="-128"/>
                        </a:rPr>
                        <a:t>. 住血吸虫症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i="0" u="none" strike="noStrike">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t>
                      </a:r>
                    </a:p>
                  </a:txBody>
                  <a:tcPr marL="45720" marR="45720" anchor="b">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781036160"/>
                  </a:ext>
                </a:extLst>
              </a:tr>
            </a:tbl>
          </a:graphicData>
        </a:graphic>
      </p:graphicFrame>
      <p:sp>
        <p:nvSpPr>
          <p:cNvPr id="18" name="TextBox 13">
            <a:extLst>
              <a:ext uri="{FF2B5EF4-FFF2-40B4-BE49-F238E27FC236}">
                <a16:creationId xmlns:a16="http://schemas.microsoft.com/office/drawing/2014/main" id="{C9503E69-5931-771F-A2A3-248C22CFD276}"/>
              </a:ext>
            </a:extLst>
          </p:cNvPr>
          <p:cNvSpPr txBox="1"/>
          <p:nvPr/>
        </p:nvSpPr>
        <p:spPr>
          <a:xfrm>
            <a:off x="134798" y="1807819"/>
            <a:ext cx="3378042"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⑤ 特定の感染症および寄生虫疾患（続き）</a:t>
            </a:r>
          </a:p>
        </p:txBody>
      </p:sp>
      <p:sp>
        <p:nvSpPr>
          <p:cNvPr id="4" name="テキスト ボックス 115">
            <a:extLst>
              <a:ext uri="{FF2B5EF4-FFF2-40B4-BE49-F238E27FC236}">
                <a16:creationId xmlns:a16="http://schemas.microsoft.com/office/drawing/2014/main" id="{34FB67A6-6F08-24DD-6023-2CCE63B8CA03}"/>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p>
        </p:txBody>
      </p:sp>
      <p:graphicFrame>
        <p:nvGraphicFramePr>
          <p:cNvPr id="8" name="Content Placeholder 4">
            <a:extLst>
              <a:ext uri="{FF2B5EF4-FFF2-40B4-BE49-F238E27FC236}">
                <a16:creationId xmlns:a16="http://schemas.microsoft.com/office/drawing/2014/main" id="{DCA8E4CF-BF89-47DD-E02E-9C51C3B2001B}"/>
              </a:ext>
            </a:extLst>
          </p:cNvPr>
          <p:cNvGraphicFramePr>
            <a:graphicFrameLocks/>
          </p:cNvGraphicFramePr>
          <p:nvPr>
            <p:extLst>
              <p:ext uri="{D42A27DB-BD31-4B8C-83A1-F6EECF244321}">
                <p14:modId xmlns:p14="http://schemas.microsoft.com/office/powerpoint/2010/main" val="3806436392"/>
              </p:ext>
            </p:extLst>
          </p:nvPr>
        </p:nvGraphicFramePr>
        <p:xfrm>
          <a:off x="199739" y="4474870"/>
          <a:ext cx="9529530" cy="13258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（死者数39,019人）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（死者数16,898人）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（死者数22,121人）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kumimoji="1" lang="ja" altLang="ja-JP" sz="1000" dirty="0"/>
                        <a:t>a.</a:t>
                      </a:r>
                      <a:r>
                        <a:rPr lang="ja" sz="1000" dirty="0"/>
                        <a:t>神経系のその他の疾患</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37,996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lang="ja" sz="1000" dirty="0"/>
                        <a:t>58.3</a:t>
                      </a:r>
                      <a:endParaRPr kumimoji="1" lang="en-IN" sz="1000" b="1"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16,364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51.5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21,632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64.8</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髄膜炎</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764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445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c.</a:t>
                      </a:r>
                      <a:r>
                        <a:rPr lang="ja" sz="1000" dirty="0"/>
                        <a:t>アルツハイマー病</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259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89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170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62834222"/>
                  </a:ext>
                </a:extLst>
              </a:tr>
            </a:tbl>
          </a:graphicData>
        </a:graphic>
      </p:graphicFrame>
      <p:sp>
        <p:nvSpPr>
          <p:cNvPr id="9" name="TextBox 13">
            <a:extLst>
              <a:ext uri="{FF2B5EF4-FFF2-40B4-BE49-F238E27FC236}">
                <a16:creationId xmlns:a16="http://schemas.microsoft.com/office/drawing/2014/main" id="{A8B245B2-CE43-2AC5-CA52-B68A80BEFA15}"/>
              </a:ext>
            </a:extLst>
          </p:cNvPr>
          <p:cNvSpPr txBox="1"/>
          <p:nvPr/>
        </p:nvSpPr>
        <p:spPr>
          <a:xfrm>
            <a:off x="134798" y="4224153"/>
            <a:ext cx="3378042"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⑥ 神経系の疾患</a:t>
            </a:r>
          </a:p>
        </p:txBody>
      </p:sp>
    </p:spTree>
    <p:extLst>
      <p:ext uri="{BB962C8B-B14F-4D97-AF65-F5344CB8AC3E}">
        <p14:creationId xmlns:p14="http://schemas.microsoft.com/office/powerpoint/2010/main" val="413423985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958BBF-F75B-0FF1-8D65-6F65D716C481}"/>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68F04457-6D45-698D-C6D1-7D6B0534444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3E36E5F7-4237-2AD0-7CC1-88189F24BD9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F2CCE8F0-2443-02E5-1471-86F92ABB06AC}"/>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F3CFA655-979C-A1C4-3AC2-799A03C82DE3}"/>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9161645F-01C4-F9D0-7151-A51F90F920AD}"/>
              </a:ext>
            </a:extLst>
          </p:cNvPr>
          <p:cNvGrpSpPr/>
          <p:nvPr/>
        </p:nvGrpSpPr>
        <p:grpSpPr>
          <a:xfrm>
            <a:off x="152609" y="1673012"/>
            <a:ext cx="9576660" cy="288032"/>
            <a:chOff x="4808984" y="2113806"/>
            <a:chExt cx="2948649" cy="288032"/>
          </a:xfrm>
        </p:grpSpPr>
        <p:cxnSp>
          <p:nvCxnSpPr>
            <p:cNvPr id="6" name="直線コネクタ 5">
              <a:extLst>
                <a:ext uri="{FF2B5EF4-FFF2-40B4-BE49-F238E27FC236}">
                  <a16:creationId xmlns:a16="http://schemas.microsoft.com/office/drawing/2014/main" id="{77756B05-0B59-6118-1A65-F906E3138F42}"/>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719B8590-1F4D-3607-AA23-4DF23DD8A335}"/>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EEDB64D2-2F51-6B7F-C2B8-0C564FE08063}"/>
              </a:ext>
            </a:extLst>
          </p:cNvPr>
          <p:cNvSpPr txBox="1"/>
          <p:nvPr/>
        </p:nvSpPr>
        <p:spPr>
          <a:xfrm>
            <a:off x="200472" y="1124744"/>
            <a:ext cx="9505056" cy="453650"/>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泌尿生殖器系の疾患のうち、その他の泌尿生殖器系疾患が主な死因であったのに対し、消化器系疾患の場合は肝疾患が主な死因であった。</a:t>
            </a:r>
          </a:p>
        </p:txBody>
      </p:sp>
      <p:graphicFrame>
        <p:nvGraphicFramePr>
          <p:cNvPr id="16" name="Content Placeholder 4">
            <a:extLst>
              <a:ext uri="{FF2B5EF4-FFF2-40B4-BE49-F238E27FC236}">
                <a16:creationId xmlns:a16="http://schemas.microsoft.com/office/drawing/2014/main" id="{C7F87DBC-56F5-A74B-FA00-C55585337FAE}"/>
              </a:ext>
            </a:extLst>
          </p:cNvPr>
          <p:cNvGraphicFramePr>
            <a:graphicFrameLocks/>
          </p:cNvGraphicFramePr>
          <p:nvPr>
            <p:extLst>
              <p:ext uri="{D42A27DB-BD31-4B8C-83A1-F6EECF244321}">
                <p14:modId xmlns:p14="http://schemas.microsoft.com/office/powerpoint/2010/main" val="2021185526"/>
              </p:ext>
            </p:extLst>
          </p:nvPr>
        </p:nvGraphicFramePr>
        <p:xfrm>
          <a:off x="199739" y="2246764"/>
          <a:ext cx="9529530" cy="105156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（死者数30,323人）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（死者数14,236人）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（死者数16,087人）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a.</a:t>
                      </a:r>
                      <a:r>
                        <a:rPr lang="ja" sz="1000" dirty="0"/>
                        <a:t>泌尿生殖器系のその他の疾患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b="1" dirty="0"/>
                        <a:t>29,419</a:t>
                      </a:r>
                      <a:endParaRPr kumimoji="1" lang="en-IN" sz="1000" b="1"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45.2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lang="ja" sz="1000" dirty="0"/>
                        <a:t>13,883</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43.7</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15.53</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46.6</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糸球体疾患および腎尿細管間質性疾患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904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551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bl>
          </a:graphicData>
        </a:graphic>
      </p:graphicFrame>
      <p:sp>
        <p:nvSpPr>
          <p:cNvPr id="18" name="TextBox 13">
            <a:extLst>
              <a:ext uri="{FF2B5EF4-FFF2-40B4-BE49-F238E27FC236}">
                <a16:creationId xmlns:a16="http://schemas.microsoft.com/office/drawing/2014/main" id="{270F59D5-2AD0-D4A5-BE7A-BC6445ABFB78}"/>
              </a:ext>
            </a:extLst>
          </p:cNvPr>
          <p:cNvSpPr txBox="1"/>
          <p:nvPr/>
        </p:nvSpPr>
        <p:spPr>
          <a:xfrm>
            <a:off x="134798" y="1996047"/>
            <a:ext cx="3378042"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⑦ 泌尿生殖器系の疾患</a:t>
            </a:r>
          </a:p>
        </p:txBody>
      </p:sp>
      <p:sp>
        <p:nvSpPr>
          <p:cNvPr id="4" name="テキスト ボックス 115">
            <a:extLst>
              <a:ext uri="{FF2B5EF4-FFF2-40B4-BE49-F238E27FC236}">
                <a16:creationId xmlns:a16="http://schemas.microsoft.com/office/drawing/2014/main" id="{615E9598-AA51-160D-A579-A501311AE8EA}"/>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F4414E6B-578D-C173-F36E-D211414C3509}"/>
              </a:ext>
            </a:extLst>
          </p:cNvPr>
          <p:cNvGraphicFramePr>
            <a:graphicFrameLocks/>
          </p:cNvGraphicFramePr>
          <p:nvPr>
            <p:extLst>
              <p:ext uri="{D42A27DB-BD31-4B8C-83A1-F6EECF244321}">
                <p14:modId xmlns:p14="http://schemas.microsoft.com/office/powerpoint/2010/main" val="164218126"/>
              </p:ext>
            </p:extLst>
          </p:nvPr>
        </p:nvGraphicFramePr>
        <p:xfrm>
          <a:off x="199739" y="3831312"/>
          <a:ext cx="9529530" cy="13258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（死者数23,110人）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（死者数15,748人）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（死者数：7,362人）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kumimoji="1" lang="ja" altLang="ja-JP" sz="1000" dirty="0"/>
                        <a:t>a.</a:t>
                      </a:r>
                      <a:r>
                        <a:rPr lang="ja" sz="1000" dirty="0"/>
                        <a:t>肝臓の病気</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11,462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17.6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8,309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26.1</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3,153</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9.5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消化器系のその他の疾患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10,668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6,823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21.5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3,845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c.</a:t>
                      </a:r>
                      <a:r>
                        <a:rPr lang="ja" sz="1000" dirty="0"/>
                        <a:t>胃潰瘍および十二指腸潰瘍</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980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616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1.1</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62834222"/>
                  </a:ext>
                </a:extLst>
              </a:tr>
            </a:tbl>
          </a:graphicData>
        </a:graphic>
      </p:graphicFrame>
      <p:sp>
        <p:nvSpPr>
          <p:cNvPr id="9" name="TextBox 13">
            <a:extLst>
              <a:ext uri="{FF2B5EF4-FFF2-40B4-BE49-F238E27FC236}">
                <a16:creationId xmlns:a16="http://schemas.microsoft.com/office/drawing/2014/main" id="{D1AA50B4-4F2B-6048-E2D1-335B5D203AAD}"/>
              </a:ext>
            </a:extLst>
          </p:cNvPr>
          <p:cNvSpPr txBox="1"/>
          <p:nvPr/>
        </p:nvSpPr>
        <p:spPr>
          <a:xfrm>
            <a:off x="134798" y="3580595"/>
            <a:ext cx="3378042"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⑧ 消化器系の疾患</a:t>
            </a:r>
          </a:p>
        </p:txBody>
      </p:sp>
    </p:spTree>
    <p:extLst>
      <p:ext uri="{BB962C8B-B14F-4D97-AF65-F5344CB8AC3E}">
        <p14:creationId xmlns:p14="http://schemas.microsoft.com/office/powerpoint/2010/main" val="112472705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569117-A455-D6A0-D422-B4D01F43D784}"/>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150C0B7E-33A8-DA4A-EABD-813E14754A2C}"/>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68F04457-6D45-698D-C6D1-7D6B0534444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D22B7B85-A07C-AF97-84E0-C2003D0858DC}"/>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F2F680CD-2C0C-4A13-8B3C-A8E78EE6464E}"/>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F24D61BB-105C-AA24-00B9-0F5C3037E656}"/>
              </a:ext>
            </a:extLst>
          </p:cNvPr>
          <p:cNvGrpSpPr/>
          <p:nvPr/>
        </p:nvGrpSpPr>
        <p:grpSpPr>
          <a:xfrm>
            <a:off x="152609" y="1705393"/>
            <a:ext cx="9576660" cy="288032"/>
            <a:chOff x="4808984" y="2113806"/>
            <a:chExt cx="2948649" cy="288032"/>
          </a:xfrm>
        </p:grpSpPr>
        <p:cxnSp>
          <p:nvCxnSpPr>
            <p:cNvPr id="6" name="直線コネクタ 5">
              <a:extLst>
                <a:ext uri="{FF2B5EF4-FFF2-40B4-BE49-F238E27FC236}">
                  <a16:creationId xmlns:a16="http://schemas.microsoft.com/office/drawing/2014/main" id="{B7F17473-C6F7-BC0C-BEC2-7DA3B4BE1952}"/>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6F3CBF12-34A2-4B69-D747-74CACE3A9CDF}"/>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年の総死亡者数と、主要な疾病原因別に分類した死亡者数の割合</a:t>
              </a:r>
            </a:p>
          </p:txBody>
        </p:sp>
      </p:grpSp>
      <p:sp>
        <p:nvSpPr>
          <p:cNvPr id="15" name="テキスト ボックス 14">
            <a:extLst>
              <a:ext uri="{FF2B5EF4-FFF2-40B4-BE49-F238E27FC236}">
                <a16:creationId xmlns:a16="http://schemas.microsoft.com/office/drawing/2014/main" id="{7F77B05D-F222-6F35-A8AF-B354DD531486}"/>
              </a:ext>
            </a:extLst>
          </p:cNvPr>
          <p:cNvSpPr txBox="1"/>
          <p:nvPr/>
        </p:nvSpPr>
        <p:spPr>
          <a:xfrm>
            <a:off x="200472" y="1124744"/>
            <a:ext cx="9505056" cy="453650"/>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内分泌系、栄養系、代謝系の疾患の中で、糖尿病が主な死因であり、筋骨格系および結合組織の疾患の死亡率は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6.1%</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であった。</a:t>
            </a:r>
          </a:p>
        </p:txBody>
      </p:sp>
      <p:graphicFrame>
        <p:nvGraphicFramePr>
          <p:cNvPr id="16" name="Content Placeholder 4">
            <a:extLst>
              <a:ext uri="{FF2B5EF4-FFF2-40B4-BE49-F238E27FC236}">
                <a16:creationId xmlns:a16="http://schemas.microsoft.com/office/drawing/2014/main" id="{8CC2D8D5-6D6D-7338-DB47-64F6D8B5E990}"/>
              </a:ext>
            </a:extLst>
          </p:cNvPr>
          <p:cNvGraphicFramePr>
            <a:graphicFrameLocks/>
          </p:cNvGraphicFramePr>
          <p:nvPr>
            <p:extLst>
              <p:ext uri="{D42A27DB-BD31-4B8C-83A1-F6EECF244321}">
                <p14:modId xmlns:p14="http://schemas.microsoft.com/office/powerpoint/2010/main" val="1245350893"/>
              </p:ext>
            </p:extLst>
          </p:nvPr>
        </p:nvGraphicFramePr>
        <p:xfrm>
          <a:off x="199739" y="2279145"/>
          <a:ext cx="9529530" cy="13258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（死者数21,088人）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（死者数9,434人）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（死者数11,654人）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kumimoji="1" lang="ja" altLang="ja-JP" sz="1000" dirty="0"/>
                        <a:t>a.</a:t>
                      </a:r>
                      <a:r>
                        <a:rPr lang="ja" sz="1000" dirty="0"/>
                        <a:t>糖尿病</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16,856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25.9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7,211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22.7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lang="ja" sz="1000" dirty="0"/>
                        <a:t>9,645</a:t>
                      </a:r>
                      <a:endParaRPr kumimoji="1" lang="en-IN"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28.9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内分泌系、栄養系、代謝系のその他の疾患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3,711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1,966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1,745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5.2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78791676"/>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c. 栄養失調</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257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264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277833815"/>
                  </a:ext>
                </a:extLst>
              </a:tr>
            </a:tbl>
          </a:graphicData>
        </a:graphic>
      </p:graphicFrame>
      <p:sp>
        <p:nvSpPr>
          <p:cNvPr id="18" name="TextBox 13">
            <a:extLst>
              <a:ext uri="{FF2B5EF4-FFF2-40B4-BE49-F238E27FC236}">
                <a16:creationId xmlns:a16="http://schemas.microsoft.com/office/drawing/2014/main" id="{34C63648-C158-69C9-5B76-7FA7B85D4D4B}"/>
              </a:ext>
            </a:extLst>
          </p:cNvPr>
          <p:cNvSpPr txBox="1"/>
          <p:nvPr/>
        </p:nvSpPr>
        <p:spPr>
          <a:xfrm>
            <a:off x="134798" y="2028428"/>
            <a:ext cx="3378042" cy="261610"/>
          </a:xfrm>
          <a:prstGeom prst="rect">
            <a:avLst/>
          </a:prstGeom>
          <a:noFill/>
        </p:spPr>
        <p:txBody>
          <a:bodyPr wrap="square">
            <a:spAutoFit/>
          </a:bodyPr>
          <a:lstStyle/>
          <a:p>
            <a:pPr lvl="0">
              <a:defRPr/>
            </a:pPr>
            <a:r>
              <a:rPr lang="zh-TW" altLang="en-US" sz="1100" b="1" dirty="0">
                <a:solidFill>
                  <a:srgbClr val="000000"/>
                </a:solidFill>
                <a:latin typeface="Yu Gothic UI"/>
                <a:ea typeface="Yu Gothic UI"/>
              </a:rPr>
              <a:t>⑨ 内分泌疾患、栄養疾患、代謝性疾患</a:t>
            </a:r>
          </a:p>
        </p:txBody>
      </p:sp>
      <p:sp>
        <p:nvSpPr>
          <p:cNvPr id="4" name="テキスト ボックス 115">
            <a:extLst>
              <a:ext uri="{FF2B5EF4-FFF2-40B4-BE49-F238E27FC236}">
                <a16:creationId xmlns:a16="http://schemas.microsoft.com/office/drawing/2014/main" id="{76C2D4E9-50ED-0249-0375-FA50C681A3F4}"/>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23F7F611-C512-0D5A-3520-EEBAE6110369}"/>
              </a:ext>
            </a:extLst>
          </p:cNvPr>
          <p:cNvGraphicFramePr>
            <a:graphicFrameLocks/>
          </p:cNvGraphicFramePr>
          <p:nvPr>
            <p:extLst>
              <p:ext uri="{D42A27DB-BD31-4B8C-83A1-F6EECF244321}">
                <p14:modId xmlns:p14="http://schemas.microsoft.com/office/powerpoint/2010/main" val="3480686388"/>
              </p:ext>
            </p:extLst>
          </p:nvPr>
        </p:nvGraphicFramePr>
        <p:xfrm>
          <a:off x="199739" y="4163928"/>
          <a:ext cx="9529530" cy="77724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14400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3,982</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1,911</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2,071</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algn="l" rtl="0" fontAlgn="ctr">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a. 筋骨格系および結合組織の疾患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1" dirty="0"/>
                        <a:t>3,982</a:t>
                      </a:r>
                      <a:endParaRPr lang="en-US" sz="1000" b="1"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1" i="0" u="none" strike="noStrike" dirty="0">
                          <a:solidFill>
                            <a:srgbClr val="000000"/>
                          </a:solidFill>
                          <a:effectLst/>
                          <a:latin typeface="Yu Gothic UI" panose="020B0500000000000000" pitchFamily="34" charset="-128"/>
                          <a:ea typeface="Yu Gothic UI" panose="020B0500000000000000" pitchFamily="34" charset="-128"/>
                        </a:rPr>
                        <a:t>6.1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rtl="0" fontAlgn="b">
                        <a:buNone/>
                      </a:pPr>
                      <a:r>
                        <a:rPr lang="ja" sz="1000" b="0" dirty="0"/>
                        <a:t>1,911</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dirty="0"/>
                        <a:t>2,071</a:t>
                      </a:r>
                      <a:endParaRPr lang="en-US" sz="1000" b="0" i="0" u="none" strike="noStrike" dirty="0">
                        <a:solidFill>
                          <a:srgbClr val="000000"/>
                        </a:solidFill>
                        <a:effectLst/>
                        <a:latin typeface="Yu Gothic UI" panose="020B0500000000000000" pitchFamily="34" charset="-128"/>
                        <a:ea typeface="Yu Gothic UI" panose="020B0500000000000000" pitchFamily="34" charset="-128"/>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rtl="0" fontAlgn="b">
                        <a:buNone/>
                      </a:pPr>
                      <a:r>
                        <a:rPr lang="ja" sz="1000" b="0" i="0" u="none" strike="noStrike" dirty="0">
                          <a:solidFill>
                            <a:srgbClr val="000000"/>
                          </a:solidFill>
                          <a:effectLst/>
                          <a:latin typeface="Yu Gothic UI" panose="020B0500000000000000" pitchFamily="34" charset="-128"/>
                          <a:ea typeface="Yu Gothic UI" panose="020B0500000000000000" pitchFamily="34" charset="-128"/>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bl>
          </a:graphicData>
        </a:graphic>
      </p:graphicFrame>
      <p:sp>
        <p:nvSpPr>
          <p:cNvPr id="9" name="TextBox 13">
            <a:extLst>
              <a:ext uri="{FF2B5EF4-FFF2-40B4-BE49-F238E27FC236}">
                <a16:creationId xmlns:a16="http://schemas.microsoft.com/office/drawing/2014/main" id="{E2D7777D-A139-6EB2-0389-8FB9DE02ED0A}"/>
              </a:ext>
            </a:extLst>
          </p:cNvPr>
          <p:cNvSpPr txBox="1"/>
          <p:nvPr/>
        </p:nvSpPr>
        <p:spPr>
          <a:xfrm>
            <a:off x="134798" y="3913211"/>
            <a:ext cx="3378042"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➉ 筋骨格系および結合組織の疾患</a:t>
            </a:r>
          </a:p>
        </p:txBody>
      </p:sp>
    </p:spTree>
    <p:extLst>
      <p:ext uri="{BB962C8B-B14F-4D97-AF65-F5344CB8AC3E}">
        <p14:creationId xmlns:p14="http://schemas.microsoft.com/office/powerpoint/2010/main" val="349548470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D25EE50-72ED-4859-B771-42E07C17DFE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3" name="Object 2" hidden="1">
                        <a:extLst>
                          <a:ext uri="{FF2B5EF4-FFF2-40B4-BE49-F238E27FC236}">
                            <a16:creationId xmlns:a16="http://schemas.microsoft.com/office/drawing/2014/main" id="{9D25EE50-72ED-4859-B771-42E07C17DFE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4"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目次</a:t>
            </a:r>
            <a:r>
              <a:rPr lang="ja-JP" altLang="en-US" dirty="0"/>
              <a:t>（</a:t>
            </a:r>
            <a:r>
              <a:rPr lang="en-US" altLang="ja-JP" dirty="0"/>
              <a:t>2/2</a:t>
            </a:r>
            <a:r>
              <a:rPr lang="ja-JP" altLang="en-US" dirty="0"/>
              <a:t>）</a:t>
            </a:r>
          </a:p>
        </p:txBody>
      </p:sp>
      <p:graphicFrame>
        <p:nvGraphicFramePr>
          <p:cNvPr id="5" name="表 4"/>
          <p:cNvGraphicFramePr>
            <a:graphicFrameLocks noGrp="1"/>
          </p:cNvGraphicFramePr>
          <p:nvPr/>
        </p:nvGraphicFramePr>
        <p:xfrm>
          <a:off x="200025" y="1152001"/>
          <a:ext cx="4500000" cy="5297029"/>
        </p:xfrm>
        <a:graphic>
          <a:graphicData uri="http://schemas.openxmlformats.org/drawingml/2006/table">
            <a:tbl>
              <a:tblPr firstRow="1" bandRow="1">
                <a:tableStyleId>{5940675A-B579-460E-94D1-54222C63F5DA}</a:tableStyleId>
              </a:tblPr>
              <a:tblGrid>
                <a:gridCol w="216000">
                  <a:extLst>
                    <a:ext uri="{9D8B030D-6E8A-4147-A177-3AD203B41FA5}">
                      <a16:colId xmlns:a16="http://schemas.microsoft.com/office/drawing/2014/main" val="20000"/>
                    </a:ext>
                  </a:extLst>
                </a:gridCol>
                <a:gridCol w="216000">
                  <a:extLst>
                    <a:ext uri="{9D8B030D-6E8A-4147-A177-3AD203B41FA5}">
                      <a16:colId xmlns:a16="http://schemas.microsoft.com/office/drawing/2014/main" val="20001"/>
                    </a:ext>
                  </a:extLst>
                </a:gridCol>
                <a:gridCol w="3492000">
                  <a:extLst>
                    <a:ext uri="{9D8B030D-6E8A-4147-A177-3AD203B41FA5}">
                      <a16:colId xmlns:a16="http://schemas.microsoft.com/office/drawing/2014/main" val="20002"/>
                    </a:ext>
                  </a:extLst>
                </a:gridCol>
                <a:gridCol w="288000">
                  <a:extLst>
                    <a:ext uri="{9D8B030D-6E8A-4147-A177-3AD203B41FA5}">
                      <a16:colId xmlns:a16="http://schemas.microsoft.com/office/drawing/2014/main" val="20003"/>
                    </a:ext>
                  </a:extLst>
                </a:gridCol>
                <a:gridCol w="288000">
                  <a:extLst>
                    <a:ext uri="{9D8B030D-6E8A-4147-A177-3AD203B41FA5}">
                      <a16:colId xmlns:a16="http://schemas.microsoft.com/office/drawing/2014/main" val="20004"/>
                    </a:ext>
                  </a:extLst>
                </a:gridCol>
              </a:tblGrid>
              <a:tr h="159595">
                <a:tc gridSpan="3">
                  <a:txBody>
                    <a:bodyPr/>
                    <a:lstStyle/>
                    <a:p>
                      <a:pPr lvl="0">
                        <a:lnSpc>
                          <a:spcPct val="90000"/>
                        </a:lnSpc>
                      </a:pPr>
                      <a:r>
                        <a:rPr kumimoji="1" lang="ja-JP" altLang="en-US" sz="1200" dirty="0">
                          <a:latin typeface="HGP創英角ｺﾞｼｯｸUB" panose="020B0900000000000000" pitchFamily="50" charset="-128"/>
                          <a:ea typeface="HGP創英角ｺﾞｼｯｸUB" panose="020B0900000000000000" pitchFamily="50" charset="-128"/>
                        </a:rPr>
                        <a:t>医療関連（つづき）</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医療サービス</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83350168"/>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市場規模</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60</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33026203"/>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endParaRPr lang="ja-JP" altLang="en-US" sz="1050" dirty="0">
                        <a:latin typeface="+mn-lt"/>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70539633"/>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医療機器</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indent="0" algn="l" defTabSz="914400" rtl="0" eaLnBrk="1" fontAlgn="auto" latinLnBrk="0" hangingPunct="1">
                        <a:lnSpc>
                          <a:spcPct val="90000"/>
                        </a:lnSpc>
                        <a:spcBef>
                          <a:spcPts val="0"/>
                        </a:spcBef>
                        <a:spcAft>
                          <a:spcPts val="0"/>
                        </a:spcAft>
                        <a:buClrTx/>
                        <a:buSzTx/>
                        <a:buFontTx/>
                        <a:buNone/>
                        <a:tabLst/>
                        <a:defRPr/>
                      </a:pPr>
                      <a:endParaRPr lang="ja-JP" altLang="en-US" sz="1050" dirty="0">
                        <a:latin typeface="+mn-lt"/>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29406583"/>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mn-lt"/>
                        </a:rPr>
                        <a:t>市場規模</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61</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mn-lt"/>
                        </a:rPr>
                        <a:t>輸出入額</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62</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業界構造 </a:t>
                      </a:r>
                      <a:r>
                        <a:rPr lang="en-US" altLang="ja-JP" sz="1050" dirty="0"/>
                        <a:t>- </a:t>
                      </a:r>
                      <a:r>
                        <a:rPr lang="ja-JP" altLang="en-US" sz="1050" dirty="0"/>
                        <a:t>主要メーカー</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63</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a:t>
                      </a:r>
                      <a:r>
                        <a:rPr lang="ja-JP" altLang="en-US" sz="1050"/>
                        <a:t>構造 </a:t>
                      </a:r>
                      <a:r>
                        <a:rPr lang="en-US" altLang="ja-JP" sz="1050"/>
                        <a:t>- </a:t>
                      </a:r>
                      <a:r>
                        <a:rPr lang="ja-JP" altLang="en-US" sz="1050"/>
                        <a:t>日</a:t>
                      </a:r>
                      <a:r>
                        <a:rPr lang="ja-JP" altLang="en-US" sz="1050" dirty="0"/>
                        <a:t>本企業の進出状況（現地法人）</a:t>
                      </a:r>
                      <a:endParaRPr lang="ja-JP" altLang="en-US" sz="1050" dirty="0">
                        <a:latin typeface="HGS創英角ｺﾞｼｯｸUB" panose="020B0900000000000000" pitchFamily="50" charset="-128"/>
                        <a:ea typeface="HGS創英角ｺﾞｼｯｸUB" panose="020B0900000000000000" pitchFamily="50" charset="-128"/>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a:t>
                      </a:r>
                      <a:r>
                        <a:rPr lang="ja-JP" altLang="en-US" sz="1050"/>
                        <a:t>構造 </a:t>
                      </a:r>
                      <a:r>
                        <a:rPr lang="en-US" altLang="ja-JP" sz="1050"/>
                        <a:t>- </a:t>
                      </a:r>
                      <a:r>
                        <a:rPr lang="ja-JP" altLang="en-US" sz="1050"/>
                        <a:t>流</a:t>
                      </a:r>
                      <a:r>
                        <a:rPr lang="ja-JP" altLang="en-US" sz="1050" dirty="0"/>
                        <a:t>通</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67</a:t>
                      </a:r>
                      <a:endParaRPr lang="ja-JP" altLang="en-US"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業界構造 </a:t>
                      </a:r>
                      <a:r>
                        <a:rPr lang="en-US" altLang="ja-JP" sz="1050" dirty="0"/>
                        <a:t>– </a:t>
                      </a:r>
                      <a:r>
                        <a:rPr lang="ja-JP" altLang="en-US" sz="1050" dirty="0"/>
                        <a:t>中古医療機器</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69</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医薬品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dirty="0">
                        <a:latin typeface="+mn-lt"/>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mn-lt"/>
                        </a:rPr>
                        <a:t>市場規模・輸出入額</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70</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業界構造 </a:t>
                      </a:r>
                      <a:r>
                        <a:rPr lang="en-US" altLang="ja-JP" sz="1050" dirty="0"/>
                        <a:t>- </a:t>
                      </a:r>
                      <a:r>
                        <a:rPr lang="ja-JP" altLang="en-US" sz="1050" dirty="0"/>
                        <a:t>主要メーカー</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71</a:t>
                      </a:r>
                      <a:endParaRPr lang="ja-JP" altLang="en-US"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a:t>
                      </a:r>
                      <a:r>
                        <a:rPr lang="ja-JP" altLang="en-US" sz="1050"/>
                        <a:t>構造 </a:t>
                      </a:r>
                      <a:r>
                        <a:rPr lang="en-US" altLang="ja-JP" sz="1050"/>
                        <a:t>- </a:t>
                      </a:r>
                      <a:r>
                        <a:rPr lang="ja-JP" altLang="en-US" sz="1050"/>
                        <a:t>日</a:t>
                      </a:r>
                      <a:r>
                        <a:rPr lang="ja-JP" altLang="en-US" sz="1050" dirty="0"/>
                        <a:t>本企業の進出状況（現地法人）</a:t>
                      </a:r>
                      <a:endParaRPr lang="ja-JP" altLang="en-US" sz="1050" dirty="0">
                        <a:latin typeface="HGS創英角ｺﾞｼｯｸUB" panose="020B0900000000000000" pitchFamily="50" charset="-128"/>
                        <a:ea typeface="HGS創英角ｺﾞｼｯｸUB" panose="020B0900000000000000" pitchFamily="50" charset="-128"/>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72</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業界構造 </a:t>
                      </a:r>
                      <a:r>
                        <a:rPr lang="en-US" altLang="ja-JP" sz="1050" dirty="0"/>
                        <a:t>- </a:t>
                      </a:r>
                      <a:r>
                        <a:rPr lang="ja-JP" altLang="en-US" sz="1050" dirty="0"/>
                        <a:t>流通</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介護</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dirty="0">
                        <a:latin typeface="HGS創英角ｺﾞｼｯｸUB" panose="020B0900000000000000" pitchFamily="50" charset="-128"/>
                        <a:ea typeface="HGS創英角ｺﾞｼｯｸUB" panose="020B0900000000000000" pitchFamily="50" charset="-128"/>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市場規模</a:t>
                      </a:r>
                      <a:endParaRPr lang="en-US" altLang="ja-JP"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75</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業界構造 </a:t>
                      </a:r>
                      <a:r>
                        <a:rPr lang="en-US" altLang="ja-JP" sz="1050" dirty="0"/>
                        <a:t>– </a:t>
                      </a:r>
                      <a:r>
                        <a:rPr lang="ja-JP" altLang="en-US" sz="1050" dirty="0"/>
                        <a:t>日本企業の進出状況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77</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0"/>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lang="zh-CN"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1"/>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歯科</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zh-CN" altLang="en-US" sz="1050" dirty="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2"/>
                  </a:ext>
                </a:extLst>
              </a:tr>
              <a:tr h="148415">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市場規模</a:t>
                      </a:r>
                      <a:endParaRPr lang="zh-CN"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78</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bl>
          </a:graphicData>
        </a:graphic>
      </p:graphicFrame>
      <p:graphicFrame>
        <p:nvGraphicFramePr>
          <p:cNvPr id="6" name="表 5"/>
          <p:cNvGraphicFramePr>
            <a:graphicFrameLocks noGrp="1"/>
          </p:cNvGraphicFramePr>
          <p:nvPr/>
        </p:nvGraphicFramePr>
        <p:xfrm>
          <a:off x="5169024" y="1152001"/>
          <a:ext cx="4643943" cy="5533621"/>
        </p:xfrm>
        <a:graphic>
          <a:graphicData uri="http://schemas.openxmlformats.org/drawingml/2006/table">
            <a:tbl>
              <a:tblPr firstRow="1" bandRow="1">
                <a:tableStyleId>{5940675A-B579-460E-94D1-54222C63F5DA}</a:tableStyleId>
              </a:tblPr>
              <a:tblGrid>
                <a:gridCol w="222909">
                  <a:extLst>
                    <a:ext uri="{9D8B030D-6E8A-4147-A177-3AD203B41FA5}">
                      <a16:colId xmlns:a16="http://schemas.microsoft.com/office/drawing/2014/main" val="20000"/>
                    </a:ext>
                  </a:extLst>
                </a:gridCol>
                <a:gridCol w="222909">
                  <a:extLst>
                    <a:ext uri="{9D8B030D-6E8A-4147-A177-3AD203B41FA5}">
                      <a16:colId xmlns:a16="http://schemas.microsoft.com/office/drawing/2014/main" val="20001"/>
                    </a:ext>
                  </a:extLst>
                </a:gridCol>
                <a:gridCol w="3603699">
                  <a:extLst>
                    <a:ext uri="{9D8B030D-6E8A-4147-A177-3AD203B41FA5}">
                      <a16:colId xmlns:a16="http://schemas.microsoft.com/office/drawing/2014/main" val="20002"/>
                    </a:ext>
                  </a:extLst>
                </a:gridCol>
                <a:gridCol w="297213">
                  <a:extLst>
                    <a:ext uri="{9D8B030D-6E8A-4147-A177-3AD203B41FA5}">
                      <a16:colId xmlns:a16="http://schemas.microsoft.com/office/drawing/2014/main" val="20003"/>
                    </a:ext>
                  </a:extLst>
                </a:gridCol>
                <a:gridCol w="297213">
                  <a:extLst>
                    <a:ext uri="{9D8B030D-6E8A-4147-A177-3AD203B41FA5}">
                      <a16:colId xmlns:a16="http://schemas.microsoft.com/office/drawing/2014/main" val="20004"/>
                    </a:ext>
                  </a:extLst>
                </a:gridCol>
              </a:tblGrid>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lvl="0">
                        <a:lnSpc>
                          <a:spcPct val="90000"/>
                        </a:lnSpc>
                      </a:pPr>
                      <a:r>
                        <a:rPr kumimoji="1" lang="ja-JP" altLang="en-US" sz="1050" dirty="0">
                          <a:latin typeface="+mn-lt"/>
                          <a:ea typeface="+mj-ea"/>
                        </a:rPr>
                        <a:t>その他</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ja-JP" altLang="en-US" sz="1050" dirty="0">
                        <a:latin typeface="HGS創英角ｺﾞｼｯｸUB" panose="020B0900000000000000" pitchFamily="50" charset="-128"/>
                        <a:ea typeface="HGS創英角ｺﾞｼｯｸUB" panose="020B0900000000000000" pitchFamily="50" charset="-128"/>
                      </a:endParaRPr>
                    </a:p>
                  </a:txBody>
                  <a:tcPr marT="0" marB="0" anchor="ct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101987">
                <a:tc rowSpan="2">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lang="ja-JP" altLang="en-US" sz="1050" dirty="0">
                          <a:solidFill>
                            <a:schemeClr val="tx1"/>
                          </a:solidFill>
                        </a:rPr>
                        <a:t>デジタルヘルス関連</a:t>
                      </a:r>
                      <a:endParaRPr lang="zh-CN" altLang="en-US" sz="1050" dirty="0">
                        <a:solidFill>
                          <a:schemeClr val="tx1"/>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80</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04633482"/>
                  </a:ext>
                </a:extLst>
              </a:tr>
              <a:tr h="101987">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ja-JP" altLang="en-US" sz="1050" dirty="0"/>
                        <a:t>オンライン診療の主要プラットフォーマー</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81</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0181342"/>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医療の</a:t>
                      </a:r>
                      <a:r>
                        <a:rPr lang="en-US" altLang="ja-JP" sz="1050" dirty="0"/>
                        <a:t>IT</a:t>
                      </a:r>
                      <a:r>
                        <a:rPr lang="ja-JP" altLang="en-US" sz="1050" dirty="0"/>
                        <a:t>化に関する状況</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83</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5191300"/>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学会および業界団体</a:t>
                      </a:r>
                      <a:endParaRPr lang="en-US" altLang="ja-JP" sz="1050" dirty="0"/>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85</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t>医薬品・医療機器関連イベント</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86</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lang="zh-CN" altLang="en-US" sz="1050" dirty="0"/>
                        <a:t>外国人患者受入／医療渡航</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87</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endParaRPr lang="zh-CN" altLang="en-US" sz="1050" dirty="0"/>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09669">
                <a:tc gridSpan="3">
                  <a:txBody>
                    <a:bodyPr/>
                    <a:lstStyle/>
                    <a:p>
                      <a:pPr lvl="0">
                        <a:lnSpc>
                          <a:spcPct val="90000"/>
                        </a:lnSpc>
                      </a:pPr>
                      <a:r>
                        <a:rPr kumimoji="1" lang="ja-JP" altLang="en-US" sz="1200" dirty="0">
                          <a:latin typeface="HGP創英角ｺﾞｼｯｸUB" panose="020B0900000000000000" pitchFamily="50" charset="-128"/>
                          <a:ea typeface="HGP創英角ｺﾞｼｯｸUB" panose="020B0900000000000000" pitchFamily="50" charset="-128"/>
                        </a:rPr>
                        <a:t>政策動向</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kumimoji="1" lang="ja-JP" altLang="en-US"/>
                    </a:p>
                  </a:txBody>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latin typeface="HGP創英角ｺﾞｼｯｸUB" panose="020B0900000000000000" pitchFamily="50" charset="-128"/>
                        </a:rPr>
                        <a:t>医療関連政策の将来動向</a:t>
                      </a:r>
                      <a:endParaRPr lang="ja-JP"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89</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HGP創英角ｺﾞｼｯｸUB" panose="020B0900000000000000" pitchFamily="50" charset="-128"/>
                        </a:rPr>
                        <a:t>医療産業振興政策の将来動向 </a:t>
                      </a:r>
                      <a:r>
                        <a:rPr lang="en-US" altLang="ja-JP" sz="1050" dirty="0">
                          <a:latin typeface="HGP創英角ｺﾞｼｯｸUB" panose="020B0900000000000000" pitchFamily="50" charset="-128"/>
                        </a:rPr>
                        <a:t>- </a:t>
                      </a:r>
                      <a:r>
                        <a:rPr lang="ja-JP" altLang="en-US" sz="1050" dirty="0">
                          <a:latin typeface="HGP創英角ｺﾞｼｯｸUB" panose="020B0900000000000000" pitchFamily="50" charset="-128"/>
                        </a:rPr>
                        <a:t>医療機器</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93</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ja-JP" altLang="en-US" sz="1050" dirty="0">
                          <a:latin typeface="HGP創英角ｺﾞｼｯｸUB" panose="020B0900000000000000" pitchFamily="50" charset="-128"/>
                        </a:rPr>
                        <a:t>医療産業振興政策の将来動向 </a:t>
                      </a:r>
                      <a:r>
                        <a:rPr lang="en-US" altLang="ja-JP" sz="1050" dirty="0">
                          <a:latin typeface="HGP創英角ｺﾞｼｯｸUB" panose="020B0900000000000000" pitchFamily="50" charset="-128"/>
                        </a:rPr>
                        <a:t>- </a:t>
                      </a:r>
                      <a:r>
                        <a:rPr lang="ja-JP" altLang="en-US" sz="1050" dirty="0">
                          <a:latin typeface="HGP創英角ｺﾞｼｯｸUB" panose="020B0900000000000000" pitchFamily="50" charset="-128"/>
                        </a:rPr>
                        <a:t>医薬品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94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lang="ja-JP"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09669">
                <a:tc gridSpan="3">
                  <a:txBody>
                    <a:bodyPr/>
                    <a:lstStyle/>
                    <a:p>
                      <a:pPr lvl="0">
                        <a:lnSpc>
                          <a:spcPct val="90000"/>
                        </a:lnSpc>
                      </a:pPr>
                      <a:r>
                        <a:rPr kumimoji="1" lang="ja-JP" altLang="en-US" sz="1200" dirty="0">
                          <a:latin typeface="HGP創英角ｺﾞｼｯｸUB" panose="020B0900000000000000" pitchFamily="50" charset="-128"/>
                          <a:ea typeface="HGP創英角ｺﾞｼｯｸUB" panose="020B0900000000000000" pitchFamily="50" charset="-128"/>
                        </a:rPr>
                        <a:t>日本との関わり</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lvl="0"/>
                      <a:endParaRPr kumimoji="1" lang="ja-JP" altLang="en-US" sz="1050" dirty="0">
                        <a:latin typeface="+mn-lt"/>
                        <a:ea typeface="+mj-ea"/>
                      </a:endParaRPr>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ja-JP" altLang="en-US" sz="1050" dirty="0"/>
                    </a:p>
                  </a:txBody>
                  <a:tcPr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外交関係</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96</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経済産業省の主な医療国際化関連事業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87</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101987">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外務省の主な医療国際化関連事業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100</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厚生労働省とタイ</a:t>
                      </a:r>
                      <a:r>
                        <a:rPr lang="ja-JP" altLang="en-US" sz="1050" dirty="0">
                          <a:latin typeface="+mn-lt"/>
                        </a:rPr>
                        <a:t>保健省の</a:t>
                      </a:r>
                      <a:r>
                        <a:rPr lang="ja-JP" altLang="en-US" sz="1050" dirty="0"/>
                        <a:t>協力覚書（</a:t>
                      </a:r>
                      <a:r>
                        <a:rPr lang="en-US" altLang="ja-JP" sz="1050" dirty="0"/>
                        <a:t>MOC</a:t>
                      </a:r>
                      <a:r>
                        <a:rPr lang="ja-JP" altLang="en-US" sz="1050" dirty="0"/>
                        <a:t>）締結状況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101</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厚生労働省が関係するその他の協力覚書（</a:t>
                      </a:r>
                      <a:r>
                        <a:rPr lang="en-US" altLang="ja-JP" sz="1050" dirty="0"/>
                        <a:t>MOC</a:t>
                      </a:r>
                      <a:r>
                        <a:rPr lang="ja-JP" altLang="en-US" sz="1050" dirty="0"/>
                        <a:t>）締結状況</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102</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厚生労働省の主な医療国際化関連事業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104</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lang="ja-JP" altLang="en-US" sz="1050" dirty="0"/>
                        <a:t>文部科学省の主な医療国際化関連事業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105</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en-US" altLang="ja-JP" sz="1050" dirty="0"/>
                        <a:t>JICA</a:t>
                      </a:r>
                      <a:r>
                        <a:rPr lang="ja-JP" altLang="en-US" sz="1050" dirty="0"/>
                        <a:t>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106</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en-US" altLang="ja-JP" sz="1050" dirty="0"/>
                        <a:t>AMED</a:t>
                      </a:r>
                      <a:r>
                        <a:rPr lang="ja-JP" altLang="en-US" sz="1050" dirty="0"/>
                        <a:t>の主な関連事業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108</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0"/>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lang="en-US" altLang="ja-JP" sz="1050" dirty="0"/>
                        <a:t>JETRO</a:t>
                      </a:r>
                      <a:r>
                        <a:rPr lang="ja-JP" altLang="en-US" sz="1050" dirty="0"/>
                        <a:t>の主な医療国際化関連事業</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r>
                        <a:rPr kumimoji="1" lang="ja-JP" altLang="en-US" sz="1050" dirty="0">
                          <a:latin typeface="+mn-lt"/>
                          <a:ea typeface="+mj-ea"/>
                        </a:rPr>
                        <a:t>・・・</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r>
                        <a:rPr lang="en-US" altLang="ja-JP" sz="1050" b="0" i="0" u="none" strike="noStrike" dirty="0">
                          <a:solidFill>
                            <a:srgbClr val="000000"/>
                          </a:solidFill>
                          <a:effectLst/>
                          <a:latin typeface="+mn-lt"/>
                          <a:ea typeface="+mj-ea"/>
                        </a:rPr>
                        <a:t>109</a:t>
                      </a: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1"/>
                  </a:ext>
                </a:extLst>
              </a:tr>
              <a:tr h="101987">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lvl="0">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lang="ja-JP" altLang="en-US" sz="1050" dirty="0"/>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90000"/>
                        </a:lnSpc>
                      </a:pPr>
                      <a:endParaRPr kumimoji="1" lang="ja-JP" altLang="en-US" sz="1050" dirty="0">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rtl="0" fontAlgn="ctr">
                        <a:lnSpc>
                          <a:spcPct val="90000"/>
                        </a:lnSpc>
                      </a:pPr>
                      <a:endParaRPr lang="en-US" altLang="ja-JP" sz="1050" b="0" i="0" u="none" strike="noStrike" dirty="0">
                        <a:solidFill>
                          <a:srgbClr val="000000"/>
                        </a:solidFill>
                        <a:effectLst/>
                        <a:latin typeface="+mn-lt"/>
                        <a:ea typeface="+mj-ea"/>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bl>
          </a:graphicData>
        </a:graphic>
      </p:graphicFrame>
      <p:cxnSp>
        <p:nvCxnSpPr>
          <p:cNvPr id="10" name="Straight Connector 9">
            <a:extLst>
              <a:ext uri="{FF2B5EF4-FFF2-40B4-BE49-F238E27FC236}">
                <a16:creationId xmlns:a16="http://schemas.microsoft.com/office/drawing/2014/main" id="{293B8BF5-FA25-42F9-ABB5-4842CA12A91B}"/>
              </a:ext>
            </a:extLst>
          </p:cNvPr>
          <p:cNvCxnSpPr>
            <a:cxnSpLocks/>
          </p:cNvCxnSpPr>
          <p:nvPr/>
        </p:nvCxnSpPr>
        <p:spPr>
          <a:xfrm>
            <a:off x="4952999" y="1152000"/>
            <a:ext cx="0" cy="5292000"/>
          </a:xfrm>
          <a:prstGeom prst="line">
            <a:avLst/>
          </a:prstGeom>
          <a:ln w="9525">
            <a:solidFill>
              <a:srgbClr val="B3B3B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409991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EE2498-621E-797C-6980-C7FF4823F539}"/>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A3B0FB87-6518-1B47-5DA3-5683FA09F2B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150C0B7E-33A8-DA4A-EABD-813E14754A2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E173403A-EFF5-5D2B-35CD-F2968F73D70A}"/>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2538EB77-7523-10E0-0F46-A105EFBB4F54}"/>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C67B321D-35D0-87EF-AA8D-B8AD384560A4}"/>
              </a:ext>
            </a:extLst>
          </p:cNvPr>
          <p:cNvGrpSpPr/>
          <p:nvPr/>
        </p:nvGrpSpPr>
        <p:grpSpPr>
          <a:xfrm>
            <a:off x="152609" y="1699151"/>
            <a:ext cx="9576660" cy="288032"/>
            <a:chOff x="4808984" y="2113806"/>
            <a:chExt cx="2948649" cy="288032"/>
          </a:xfrm>
        </p:grpSpPr>
        <p:cxnSp>
          <p:nvCxnSpPr>
            <p:cNvPr id="6" name="直線コネクタ 5">
              <a:extLst>
                <a:ext uri="{FF2B5EF4-FFF2-40B4-BE49-F238E27FC236}">
                  <a16:creationId xmlns:a16="http://schemas.microsoft.com/office/drawing/2014/main" id="{82A10458-F31C-024A-DCA8-8681F2AFC31A}"/>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81FCE0C-D21A-1A2A-275F-AEF949137D67}"/>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年の死亡者総数とその他の疾患による死亡者の割合</a:t>
              </a:r>
            </a:p>
          </p:txBody>
        </p:sp>
      </p:grpSp>
      <p:sp>
        <p:nvSpPr>
          <p:cNvPr id="15" name="テキスト ボックス 14">
            <a:extLst>
              <a:ext uri="{FF2B5EF4-FFF2-40B4-BE49-F238E27FC236}">
                <a16:creationId xmlns:a16="http://schemas.microsoft.com/office/drawing/2014/main" id="{0F967C63-9F94-85A5-0E33-F99503E7C2DE}"/>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その他の疾患の中で、精神活性物質の使用による精神および行動障害の死亡率は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％であった。</a:t>
            </a:r>
            <a:endParaRPr lang="en-US" altLang="ja-JP" sz="14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6" name="Content Placeholder 4">
            <a:extLst>
              <a:ext uri="{FF2B5EF4-FFF2-40B4-BE49-F238E27FC236}">
                <a16:creationId xmlns:a16="http://schemas.microsoft.com/office/drawing/2014/main" id="{0045D2EB-D866-E170-A6E5-1C4DD43B45B3}"/>
              </a:ext>
            </a:extLst>
          </p:cNvPr>
          <p:cNvGraphicFramePr>
            <a:graphicFrameLocks/>
          </p:cNvGraphicFramePr>
          <p:nvPr>
            <p:extLst>
              <p:ext uri="{D42A27DB-BD31-4B8C-83A1-F6EECF244321}">
                <p14:modId xmlns:p14="http://schemas.microsoft.com/office/powerpoint/2010/main" val="894820819"/>
              </p:ext>
            </p:extLst>
          </p:nvPr>
        </p:nvGraphicFramePr>
        <p:xfrm>
          <a:off x="199739" y="2272903"/>
          <a:ext cx="9529530" cy="11734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marT="50292" marB="50292"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marT="6985" marB="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a:t>
                      </a:r>
                      <a:r>
                        <a:rPr lang="ja" sz="1000" b="1" dirty="0"/>
                        <a:t>1,391</a:t>
                      </a:r>
                      <a:r>
                        <a:rPr kumimoji="1" lang="ja" sz="1000" b="1" i="0" u="none" strike="noStrike" kern="1200" dirty="0">
                          <a:solidFill>
                            <a:schemeClr val="tx1"/>
                          </a:solidFill>
                          <a:effectLst/>
                          <a:latin typeface="+mn-lt"/>
                          <a:ea typeface="+mn-ea"/>
                          <a:cs typeface="+mn-cs"/>
                        </a:rPr>
                        <a:t>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（死者704名）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（死者687名）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kumimoji="1" lang="ja" altLang="ja-JP" sz="1000" dirty="0"/>
                        <a:t>a.</a:t>
                      </a:r>
                      <a:r>
                        <a:rPr lang="ja" sz="1000" dirty="0"/>
                        <a:t>貧血</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741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355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386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r h="39624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血液および造血器官のその他の疾患、ならびに免疫機構に関わる特定の疾患</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650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349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301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878791676"/>
                  </a:ext>
                </a:extLst>
              </a:tr>
            </a:tbl>
          </a:graphicData>
        </a:graphic>
      </p:graphicFrame>
      <p:sp>
        <p:nvSpPr>
          <p:cNvPr id="18" name="TextBox 13">
            <a:extLst>
              <a:ext uri="{FF2B5EF4-FFF2-40B4-BE49-F238E27FC236}">
                <a16:creationId xmlns:a16="http://schemas.microsoft.com/office/drawing/2014/main" id="{7E46CF65-78B7-E769-3942-F1FA1558B643}"/>
              </a:ext>
            </a:extLst>
          </p:cNvPr>
          <p:cNvSpPr txBox="1"/>
          <p:nvPr/>
        </p:nvSpPr>
        <p:spPr>
          <a:xfrm>
            <a:off x="134798" y="2022186"/>
            <a:ext cx="5034226"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a:t>
            </a:r>
            <a:r>
              <a:rPr lang="en-US" altLang="ja-JP" sz="1100" b="1" dirty="0">
                <a:solidFill>
                  <a:srgbClr val="000000"/>
                </a:solidFill>
                <a:latin typeface="Yu Gothic UI"/>
                <a:ea typeface="Yu Gothic UI"/>
              </a:rPr>
              <a:t>i</a:t>
            </a:r>
            <a:r>
              <a:rPr lang="ja-JP" altLang="en-US" sz="1100" b="1" dirty="0">
                <a:solidFill>
                  <a:srgbClr val="000000"/>
                </a:solidFill>
                <a:latin typeface="Yu Gothic UI"/>
                <a:ea typeface="Yu Gothic UI"/>
              </a:rPr>
              <a:t>）血液及び造血器官の疾患及び免疫機構に関わる特定の疾患</a:t>
            </a:r>
          </a:p>
        </p:txBody>
      </p:sp>
      <p:sp>
        <p:nvSpPr>
          <p:cNvPr id="4" name="テキスト ボックス 115">
            <a:extLst>
              <a:ext uri="{FF2B5EF4-FFF2-40B4-BE49-F238E27FC236}">
                <a16:creationId xmlns:a16="http://schemas.microsoft.com/office/drawing/2014/main" id="{3C6C5DC5-6EDC-6F31-7988-08CE41E5A64D}"/>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2F799295-6A0F-FECD-4D26-A834F762945A}"/>
              </a:ext>
            </a:extLst>
          </p:cNvPr>
          <p:cNvGraphicFramePr>
            <a:graphicFrameLocks/>
          </p:cNvGraphicFramePr>
          <p:nvPr>
            <p:extLst>
              <p:ext uri="{D42A27DB-BD31-4B8C-83A1-F6EECF244321}">
                <p14:modId xmlns:p14="http://schemas.microsoft.com/office/powerpoint/2010/main" val="2228437310"/>
              </p:ext>
            </p:extLst>
          </p:nvPr>
        </p:nvGraphicFramePr>
        <p:xfrm>
          <a:off x="199739" y="3840352"/>
          <a:ext cx="9529530" cy="117348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marT="50292" marB="50292"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marT="6985" marB="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（死者数1,917人）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（死者数1,558人）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（死者359名）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396240">
                <a:tc>
                  <a:txBody>
                    <a:bodyPr/>
                    <a:lstStyle/>
                    <a:p>
                      <a:pPr marL="0" lvl="0" indent="-188913" algn="l"/>
                      <a:r>
                        <a:rPr kumimoji="1" lang="ja" altLang="ja-JP" sz="1000" dirty="0"/>
                        <a:t>a.</a:t>
                      </a:r>
                      <a:r>
                        <a:rPr lang="ja" sz="1000" dirty="0"/>
                        <a:t>精神活性物質の使用による精神および行動障害</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1,496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2.3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1,365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4.3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131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8613245"/>
                  </a:ext>
                </a:extLst>
              </a:tr>
              <a:tr h="274320">
                <a:tc>
                  <a:txBody>
                    <a:bodyPr/>
                    <a:lstStyle/>
                    <a:p>
                      <a:pPr marL="0" lvl="0" indent="-188913" algn="l" defTabSz="914400" rtl="0" eaLnBrk="1" latinLnBrk="0" hangingPunct="1"/>
                      <a:r>
                        <a:rPr kumimoji="1" lang="ja" altLang="ja-JP" sz="1000" kern="1200" dirty="0">
                          <a:solidFill>
                            <a:schemeClr val="dk1"/>
                          </a:solidFill>
                          <a:latin typeface="+mn-lt"/>
                          <a:ea typeface="+mn-ea"/>
                          <a:cs typeface="+mn-cs"/>
                        </a:rPr>
                        <a:t>b.</a:t>
                      </a:r>
                      <a:r>
                        <a:rPr lang="ja" sz="1000" dirty="0"/>
                        <a:t>その他の精神および行動障害</a:t>
                      </a:r>
                      <a:endParaRPr kumimoji="1" lang="ja-JP" altLang="en-US" sz="100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421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193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228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bl>
          </a:graphicData>
        </a:graphic>
      </p:graphicFrame>
      <p:sp>
        <p:nvSpPr>
          <p:cNvPr id="9" name="TextBox 13">
            <a:extLst>
              <a:ext uri="{FF2B5EF4-FFF2-40B4-BE49-F238E27FC236}">
                <a16:creationId xmlns:a16="http://schemas.microsoft.com/office/drawing/2014/main" id="{029B7F0F-933E-0AEA-3B47-F428BEC7F11C}"/>
              </a:ext>
            </a:extLst>
          </p:cNvPr>
          <p:cNvSpPr txBox="1"/>
          <p:nvPr/>
        </p:nvSpPr>
        <p:spPr>
          <a:xfrm>
            <a:off x="134798" y="3589635"/>
            <a:ext cx="3378042"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（ii）精神および行動障害</a:t>
            </a:r>
          </a:p>
        </p:txBody>
      </p:sp>
      <p:graphicFrame>
        <p:nvGraphicFramePr>
          <p:cNvPr id="10" name="Content Placeholder 4">
            <a:extLst>
              <a:ext uri="{FF2B5EF4-FFF2-40B4-BE49-F238E27FC236}">
                <a16:creationId xmlns:a16="http://schemas.microsoft.com/office/drawing/2014/main" id="{4A8A1798-DAC5-05CF-7144-CBC7CAB22BA8}"/>
              </a:ext>
            </a:extLst>
          </p:cNvPr>
          <p:cNvGraphicFramePr>
            <a:graphicFrameLocks/>
          </p:cNvGraphicFramePr>
          <p:nvPr>
            <p:extLst>
              <p:ext uri="{D42A27DB-BD31-4B8C-83A1-F6EECF244321}">
                <p14:modId xmlns:p14="http://schemas.microsoft.com/office/powerpoint/2010/main" val="1974566507"/>
              </p:ext>
            </p:extLst>
          </p:nvPr>
        </p:nvGraphicFramePr>
        <p:xfrm>
          <a:off x="199739" y="5485922"/>
          <a:ext cx="9529530" cy="74676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marT="50292" marB="50292"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marT="6985" marB="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marT="6985"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（死者16名）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（死者11名）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（死者5名）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43840">
                <a:tc>
                  <a:txBody>
                    <a:bodyPr/>
                    <a:lstStyle/>
                    <a:p>
                      <a:pPr marL="0" lvl="0" indent="-188913" algn="l"/>
                      <a:r>
                        <a:rPr kumimoji="1" lang="ja" altLang="ja-JP" sz="1000" dirty="0"/>
                        <a:t>a.</a:t>
                      </a:r>
                      <a:r>
                        <a:rPr lang="ja" sz="1000" dirty="0"/>
                        <a:t>眼および眼付属器の疾患</a:t>
                      </a:r>
                      <a:endParaRPr kumimoji="1" lang="ja-JP" altLang="en-US" sz="1000" baseline="30000" dirty="0"/>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11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8613245"/>
                  </a:ext>
                </a:extLst>
              </a:tr>
            </a:tbl>
          </a:graphicData>
        </a:graphic>
      </p:graphicFrame>
      <p:sp>
        <p:nvSpPr>
          <p:cNvPr id="11" name="TextBox 13">
            <a:extLst>
              <a:ext uri="{FF2B5EF4-FFF2-40B4-BE49-F238E27FC236}">
                <a16:creationId xmlns:a16="http://schemas.microsoft.com/office/drawing/2014/main" id="{82B9F6E3-EB01-1CBD-9011-9A47C5DF094C}"/>
              </a:ext>
            </a:extLst>
          </p:cNvPr>
          <p:cNvSpPr txBox="1"/>
          <p:nvPr/>
        </p:nvSpPr>
        <p:spPr>
          <a:xfrm>
            <a:off x="134798" y="5235205"/>
            <a:ext cx="3378042"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a:t>
            </a:r>
            <a:r>
              <a:rPr lang="en-US" altLang="ja-JP" sz="1100" b="1" dirty="0">
                <a:solidFill>
                  <a:srgbClr val="000000"/>
                </a:solidFill>
                <a:latin typeface="Yu Gothic UI"/>
                <a:ea typeface="Yu Gothic UI"/>
              </a:rPr>
              <a:t>iii</a:t>
            </a:r>
            <a:r>
              <a:rPr lang="ja-JP" altLang="en-US" sz="1100" b="1" dirty="0">
                <a:solidFill>
                  <a:srgbClr val="000000"/>
                </a:solidFill>
                <a:latin typeface="Yu Gothic UI"/>
                <a:ea typeface="Yu Gothic UI"/>
              </a:rPr>
              <a:t>）眼および付属器の疾患</a:t>
            </a:r>
          </a:p>
        </p:txBody>
      </p:sp>
    </p:spTree>
    <p:extLst>
      <p:ext uri="{BB962C8B-B14F-4D97-AF65-F5344CB8AC3E}">
        <p14:creationId xmlns:p14="http://schemas.microsoft.com/office/powerpoint/2010/main" val="338946411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FC01D4-DDCB-188F-0EAC-005DF96A8F5A}"/>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544B6595-0F19-51A7-A61B-DA58605D516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A3B0FB87-6518-1B47-5DA3-5683FA09F2B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141BDF49-C3A2-38D4-8338-CA14FA98D104}"/>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AF0A8941-D18E-3990-1EEA-77731BE87D87}"/>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5F5DD139-56F6-6060-465D-38CF8E031F0B}"/>
              </a:ext>
            </a:extLst>
          </p:cNvPr>
          <p:cNvGrpSpPr/>
          <p:nvPr/>
        </p:nvGrpSpPr>
        <p:grpSpPr>
          <a:xfrm>
            <a:off x="152609" y="1699151"/>
            <a:ext cx="9576660" cy="288032"/>
            <a:chOff x="4808984" y="2113806"/>
            <a:chExt cx="2948649" cy="288032"/>
          </a:xfrm>
        </p:grpSpPr>
        <p:cxnSp>
          <p:nvCxnSpPr>
            <p:cNvPr id="6" name="直線コネクタ 5">
              <a:extLst>
                <a:ext uri="{FF2B5EF4-FFF2-40B4-BE49-F238E27FC236}">
                  <a16:creationId xmlns:a16="http://schemas.microsoft.com/office/drawing/2014/main" id="{D81A9967-FF1B-A3A5-B3FD-24946ECA6051}"/>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409BA030-70B9-81F3-ED88-F7BF4C59F23F}"/>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年の死亡者総数とその他の疾患による死亡者の割合</a:t>
              </a:r>
            </a:p>
          </p:txBody>
        </p:sp>
      </p:grpSp>
      <p:sp>
        <p:nvSpPr>
          <p:cNvPr id="15" name="テキスト ボックス 14">
            <a:extLst>
              <a:ext uri="{FF2B5EF4-FFF2-40B4-BE49-F238E27FC236}">
                <a16:creationId xmlns:a16="http://schemas.microsoft.com/office/drawing/2014/main" id="{6E066DD4-7664-1D66-53D3-E22D65BFE4EE}"/>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年には、他の疾患の中でも、筋骨格系および結合組織、皮膚および皮下組織の疾患による死亡者数が最も多かった。</a:t>
            </a:r>
          </a:p>
        </p:txBody>
      </p:sp>
      <p:graphicFrame>
        <p:nvGraphicFramePr>
          <p:cNvPr id="16" name="Content Placeholder 4">
            <a:extLst>
              <a:ext uri="{FF2B5EF4-FFF2-40B4-BE49-F238E27FC236}">
                <a16:creationId xmlns:a16="http://schemas.microsoft.com/office/drawing/2014/main" id="{5DAC0844-AA93-0FF2-12B0-928558BFEDB9}"/>
              </a:ext>
            </a:extLst>
          </p:cNvPr>
          <p:cNvGraphicFramePr>
            <a:graphicFrameLocks/>
          </p:cNvGraphicFramePr>
          <p:nvPr>
            <p:extLst>
              <p:ext uri="{D42A27DB-BD31-4B8C-83A1-F6EECF244321}">
                <p14:modId xmlns:p14="http://schemas.microsoft.com/office/powerpoint/2010/main" val="3946656120"/>
              </p:ext>
            </p:extLst>
          </p:nvPr>
        </p:nvGraphicFramePr>
        <p:xfrm>
          <a:off x="199739" y="2272903"/>
          <a:ext cx="9529530" cy="77724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a:t>
                      </a:r>
                      <a:r>
                        <a:rPr lang="ja" sz="1000" b="1" dirty="0"/>
                        <a:t>10</a:t>
                      </a:r>
                      <a:r>
                        <a:rPr kumimoji="1" lang="ja" sz="1000" b="1" i="0" u="none" strike="noStrike" kern="1200" dirty="0">
                          <a:solidFill>
                            <a:schemeClr val="tx1"/>
                          </a:solidFill>
                          <a:effectLst/>
                          <a:latin typeface="+mn-lt"/>
                          <a:ea typeface="+mn-ea"/>
                          <a:cs typeface="+mn-cs"/>
                        </a:rPr>
                        <a:t>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（死者6名）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（死者4名）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74320">
                <a:tc>
                  <a:txBody>
                    <a:bodyPr/>
                    <a:lstStyle/>
                    <a:p>
                      <a:pPr marL="0" lvl="0" indent="-188913" algn="l"/>
                      <a:r>
                        <a:rPr lang="ja" altLang="ja-JP" sz="1000" b="0" dirty="0">
                          <a:latin typeface="+mn-lt"/>
                        </a:rPr>
                        <a:t>a. 耳および乳様突起の疾患</a:t>
                      </a:r>
                      <a:endParaRPr kumimoji="1" lang="ja-JP" altLang="en-US" sz="1000" b="0" baseline="30000" dirty="0">
                        <a:latin typeface="+mn-lt"/>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6</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0.0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bl>
          </a:graphicData>
        </a:graphic>
      </p:graphicFrame>
      <p:sp>
        <p:nvSpPr>
          <p:cNvPr id="18" name="TextBox 13">
            <a:extLst>
              <a:ext uri="{FF2B5EF4-FFF2-40B4-BE49-F238E27FC236}">
                <a16:creationId xmlns:a16="http://schemas.microsoft.com/office/drawing/2014/main" id="{A6BD1979-02C8-0677-0A92-84B6EF45DFCE}"/>
              </a:ext>
            </a:extLst>
          </p:cNvPr>
          <p:cNvSpPr txBox="1"/>
          <p:nvPr/>
        </p:nvSpPr>
        <p:spPr>
          <a:xfrm>
            <a:off x="134798" y="2022186"/>
            <a:ext cx="5034226"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a:t>
            </a:r>
            <a:r>
              <a:rPr lang="en-US" altLang="ja-JP" sz="1100" b="1" dirty="0">
                <a:solidFill>
                  <a:srgbClr val="000000"/>
                </a:solidFill>
                <a:latin typeface="Yu Gothic UI"/>
                <a:ea typeface="Yu Gothic UI"/>
              </a:rPr>
              <a:t>iv</a:t>
            </a:r>
            <a:r>
              <a:rPr lang="ja-JP" altLang="en-US" sz="1100" b="1" dirty="0">
                <a:solidFill>
                  <a:srgbClr val="000000"/>
                </a:solidFill>
                <a:latin typeface="Yu Gothic UI"/>
                <a:ea typeface="Yu Gothic UI"/>
              </a:rPr>
              <a:t>）耳および乳様突起の疾患</a:t>
            </a:r>
          </a:p>
        </p:txBody>
      </p:sp>
      <p:sp>
        <p:nvSpPr>
          <p:cNvPr id="4" name="テキスト ボックス 115">
            <a:extLst>
              <a:ext uri="{FF2B5EF4-FFF2-40B4-BE49-F238E27FC236}">
                <a16:creationId xmlns:a16="http://schemas.microsoft.com/office/drawing/2014/main" id="{EA841AB3-6E1B-F4CC-75BF-44BBF9696B84}"/>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8" name="Content Placeholder 4">
            <a:extLst>
              <a:ext uri="{FF2B5EF4-FFF2-40B4-BE49-F238E27FC236}">
                <a16:creationId xmlns:a16="http://schemas.microsoft.com/office/drawing/2014/main" id="{4B616CD5-1A77-34B8-96B3-9BCA9D09A272}"/>
              </a:ext>
            </a:extLst>
          </p:cNvPr>
          <p:cNvGraphicFramePr>
            <a:graphicFrameLocks/>
          </p:cNvGraphicFramePr>
          <p:nvPr>
            <p:extLst>
              <p:ext uri="{D42A27DB-BD31-4B8C-83A1-F6EECF244321}">
                <p14:modId xmlns:p14="http://schemas.microsoft.com/office/powerpoint/2010/main" val="774295031"/>
              </p:ext>
            </p:extLst>
          </p:nvPr>
        </p:nvGraphicFramePr>
        <p:xfrm>
          <a:off x="199739" y="3840352"/>
          <a:ext cx="9529530" cy="89916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（死者数3,604人）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（死者数1,692人）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（死者数2,071人）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396240">
                <a:tc>
                  <a:txBody>
                    <a:bodyPr/>
                    <a:lstStyle/>
                    <a:p>
                      <a:pPr marL="0" lvl="0" indent="-188913" algn="l"/>
                      <a:r>
                        <a:rPr lang="ja" altLang="ja-JP" sz="1000" b="0" dirty="0">
                          <a:latin typeface="+mn-lt"/>
                        </a:rPr>
                        <a:t>a. 皮膚および皮下組織の疾患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i="0" u="none" strike="noStrike" kern="1200" dirty="0">
                          <a:solidFill>
                            <a:schemeClr val="tx1"/>
                          </a:solidFill>
                          <a:effectLst/>
                          <a:latin typeface="+mn-lt"/>
                          <a:ea typeface="+mn-ea"/>
                          <a:cs typeface="+mn-cs"/>
                        </a:rPr>
                        <a:t>3,604</a:t>
                      </a:r>
                      <a:endParaRPr kumimoji="1" lang="en-IN" sz="1000" b="1"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5.5</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0" i="0" u="none" strike="noStrike" kern="1200" dirty="0">
                          <a:solidFill>
                            <a:schemeClr val="tx1"/>
                          </a:solidFill>
                          <a:effectLst/>
                          <a:latin typeface="+mn-lt"/>
                          <a:ea typeface="+mn-ea"/>
                          <a:cs typeface="+mn-cs"/>
                        </a:rPr>
                        <a:t>1,692</a:t>
                      </a:r>
                      <a:endParaRPr kumimoji="1" lang="en-IN" sz="1000" b="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kern="1200" dirty="0">
                          <a:solidFill>
                            <a:schemeClr val="dk1"/>
                          </a:solidFill>
                          <a:latin typeface="+mn-lt"/>
                          <a:ea typeface="+mn-ea"/>
                          <a:cs typeface="+mn-cs"/>
                        </a:rPr>
                        <a:t>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i="0" u="none" strike="noStrike" kern="1200" dirty="0">
                          <a:solidFill>
                            <a:schemeClr val="tx1"/>
                          </a:solidFill>
                          <a:effectLst/>
                          <a:latin typeface="+mn-lt"/>
                          <a:ea typeface="+mn-ea"/>
                          <a:cs typeface="+mn-cs"/>
                        </a:rPr>
                        <a:t>2,071</a:t>
                      </a:r>
                      <a:endParaRPr kumimoji="1" lang="en-IN" sz="1000" b="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kern="1200" dirty="0">
                          <a:solidFill>
                            <a:schemeClr val="dk1"/>
                          </a:solidFill>
                          <a:latin typeface="+mn-lt"/>
                          <a:ea typeface="+mn-ea"/>
                          <a:cs typeface="+mn-cs"/>
                        </a:rPr>
                        <a:t>5.7</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8613245"/>
                  </a:ext>
                </a:extLst>
              </a:tr>
            </a:tbl>
          </a:graphicData>
        </a:graphic>
      </p:graphicFrame>
      <p:sp>
        <p:nvSpPr>
          <p:cNvPr id="9" name="TextBox 13">
            <a:extLst>
              <a:ext uri="{FF2B5EF4-FFF2-40B4-BE49-F238E27FC236}">
                <a16:creationId xmlns:a16="http://schemas.microsoft.com/office/drawing/2014/main" id="{82DE2A79-232C-4C05-B49E-A95DE2CB3785}"/>
              </a:ext>
            </a:extLst>
          </p:cNvPr>
          <p:cNvSpPr txBox="1"/>
          <p:nvPr/>
        </p:nvSpPr>
        <p:spPr>
          <a:xfrm>
            <a:off x="134798" y="3589635"/>
            <a:ext cx="3378042"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a:t>
            </a:r>
            <a:r>
              <a:rPr lang="en-US" altLang="ja-JP" sz="1100" b="1" dirty="0">
                <a:solidFill>
                  <a:srgbClr val="000000"/>
                </a:solidFill>
                <a:latin typeface="Yu Gothic UI"/>
                <a:ea typeface="Yu Gothic UI"/>
              </a:rPr>
              <a:t>v</a:t>
            </a:r>
            <a:r>
              <a:rPr lang="ja-JP" altLang="en-US" sz="1100" b="1" dirty="0">
                <a:solidFill>
                  <a:srgbClr val="000000"/>
                </a:solidFill>
                <a:latin typeface="Yu Gothic UI"/>
                <a:ea typeface="Yu Gothic UI"/>
              </a:rPr>
              <a:t>）皮膚及び皮下組織の疾患</a:t>
            </a:r>
          </a:p>
        </p:txBody>
      </p:sp>
      <p:graphicFrame>
        <p:nvGraphicFramePr>
          <p:cNvPr id="10" name="Content Placeholder 4">
            <a:extLst>
              <a:ext uri="{FF2B5EF4-FFF2-40B4-BE49-F238E27FC236}">
                <a16:creationId xmlns:a16="http://schemas.microsoft.com/office/drawing/2014/main" id="{E0E6291F-9744-2CAD-F92B-3DF1A40A31CF}"/>
              </a:ext>
            </a:extLst>
          </p:cNvPr>
          <p:cNvGraphicFramePr>
            <a:graphicFrameLocks/>
          </p:cNvGraphicFramePr>
          <p:nvPr>
            <p:extLst>
              <p:ext uri="{D42A27DB-BD31-4B8C-83A1-F6EECF244321}">
                <p14:modId xmlns:p14="http://schemas.microsoft.com/office/powerpoint/2010/main" val="3698951363"/>
              </p:ext>
            </p:extLst>
          </p:nvPr>
        </p:nvGraphicFramePr>
        <p:xfrm>
          <a:off x="199739" y="5485922"/>
          <a:ext cx="9529530" cy="74676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（死者数3,982人）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（死者数1,911人）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（死者数2,071人）</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43840">
                <a:tc>
                  <a:txBody>
                    <a:bodyPr/>
                    <a:lstStyle/>
                    <a:p>
                      <a:pPr marL="0" lvl="0" indent="-188913" algn="l"/>
                      <a:r>
                        <a:rPr lang="ja" altLang="ja-JP" sz="1000" b="0" dirty="0">
                          <a:latin typeface="+mn-lt"/>
                        </a:rPr>
                        <a:t>a. 筋骨格系および結合組織の疾患</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i="0" u="none" strike="noStrike" kern="1200" dirty="0">
                          <a:solidFill>
                            <a:schemeClr val="tx1"/>
                          </a:solidFill>
                          <a:effectLst/>
                          <a:latin typeface="+mn-lt"/>
                          <a:ea typeface="+mn-ea"/>
                          <a:cs typeface="+mn-cs"/>
                        </a:rPr>
                        <a:t>3,982</a:t>
                      </a:r>
                      <a:endParaRPr kumimoji="1" lang="en-IN" sz="1000" b="1"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6.1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0" i="0" u="none" strike="noStrike" kern="1200" dirty="0">
                          <a:solidFill>
                            <a:schemeClr val="tx1"/>
                          </a:solidFill>
                          <a:effectLst/>
                          <a:latin typeface="+mn-lt"/>
                          <a:ea typeface="+mn-ea"/>
                          <a:cs typeface="+mn-cs"/>
                        </a:rPr>
                        <a:t>1,911</a:t>
                      </a:r>
                      <a:endParaRPr kumimoji="1" lang="en-IN" sz="1000" b="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kern="1200" dirty="0">
                          <a:solidFill>
                            <a:schemeClr val="dk1"/>
                          </a:solidFill>
                          <a:latin typeface="+mn-lt"/>
                          <a:ea typeface="+mn-ea"/>
                          <a:cs typeface="+mn-cs"/>
                        </a:rPr>
                        <a:t>6.0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i="0" u="none" strike="noStrike" kern="1200" dirty="0">
                          <a:solidFill>
                            <a:schemeClr val="tx1"/>
                          </a:solidFill>
                          <a:effectLst/>
                          <a:latin typeface="+mn-lt"/>
                          <a:ea typeface="+mn-ea"/>
                          <a:cs typeface="+mn-cs"/>
                        </a:rPr>
                        <a:t>2,071</a:t>
                      </a:r>
                      <a:endParaRPr kumimoji="1" lang="en-IN" sz="1000" b="0" kern="1200" dirty="0">
                        <a:solidFill>
                          <a:schemeClr val="dk1"/>
                        </a:solidFill>
                        <a:latin typeface="+mn-lt"/>
                        <a:ea typeface="+mn-ea"/>
                        <a:cs typeface="+mn-cs"/>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0" kern="1200" dirty="0">
                          <a:solidFill>
                            <a:schemeClr val="dk1"/>
                          </a:solidFill>
                          <a:latin typeface="+mn-lt"/>
                          <a:ea typeface="+mn-ea"/>
                          <a:cs typeface="+mn-cs"/>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58613245"/>
                  </a:ext>
                </a:extLst>
              </a:tr>
            </a:tbl>
          </a:graphicData>
        </a:graphic>
      </p:graphicFrame>
      <p:sp>
        <p:nvSpPr>
          <p:cNvPr id="11" name="TextBox 13">
            <a:extLst>
              <a:ext uri="{FF2B5EF4-FFF2-40B4-BE49-F238E27FC236}">
                <a16:creationId xmlns:a16="http://schemas.microsoft.com/office/drawing/2014/main" id="{36515B42-B672-DC73-BFCE-83034D4DCB6A}"/>
              </a:ext>
            </a:extLst>
          </p:cNvPr>
          <p:cNvSpPr txBox="1"/>
          <p:nvPr/>
        </p:nvSpPr>
        <p:spPr>
          <a:xfrm>
            <a:off x="134798" y="5235205"/>
            <a:ext cx="3378042" cy="261610"/>
          </a:xfrm>
          <a:prstGeom prst="rect">
            <a:avLst/>
          </a:prstGeom>
          <a:noFill/>
        </p:spPr>
        <p:txBody>
          <a:bodyPr wrap="square">
            <a:spAutoFit/>
          </a:bodyPr>
          <a:lstStyle/>
          <a:p>
            <a:pPr lvl="0">
              <a:defRPr/>
            </a:pPr>
            <a:r>
              <a:rPr lang="ja" altLang="ja-JP" sz="1100" b="1" dirty="0">
                <a:solidFill>
                  <a:srgbClr val="000000"/>
                </a:solidFill>
                <a:latin typeface="Yu Gothic UI"/>
                <a:ea typeface="Yu Gothic UI"/>
              </a:rPr>
              <a:t>（vi）筋骨格系および結合組織の疾患</a:t>
            </a:r>
          </a:p>
        </p:txBody>
      </p:sp>
    </p:spTree>
    <p:extLst>
      <p:ext uri="{BB962C8B-B14F-4D97-AF65-F5344CB8AC3E}">
        <p14:creationId xmlns:p14="http://schemas.microsoft.com/office/powerpoint/2010/main" val="298306599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1FF702-50F4-0A72-4D64-0C39D2B1BAA3}"/>
            </a:ext>
          </a:extLst>
        </p:cNvPr>
        <p:cNvGrpSpPr/>
        <p:nvPr/>
      </p:nvGrpSpPr>
      <p:grpSpPr>
        <a:xfrm>
          <a:off x="0" y="0"/>
          <a:ext cx="0" cy="0"/>
          <a:chOff x="0" y="0"/>
          <a:chExt cx="0" cy="0"/>
        </a:xfrm>
      </p:grpSpPr>
      <p:graphicFrame>
        <p:nvGraphicFramePr>
          <p:cNvPr id="14" name="Object 13" hidden="1">
            <a:extLst>
              <a:ext uri="{FF2B5EF4-FFF2-40B4-BE49-F238E27FC236}">
                <a16:creationId xmlns:a16="http://schemas.microsoft.com/office/drawing/2014/main" id="{93A53E1B-76AA-8283-6D99-623DC34B6DF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4" name="Object 13" hidden="1">
                        <a:extLst>
                          <a:ext uri="{FF2B5EF4-FFF2-40B4-BE49-F238E27FC236}">
                            <a16:creationId xmlns:a16="http://schemas.microsoft.com/office/drawing/2014/main" id="{544B6595-0F19-51A7-A61B-DA58605D516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10AC33CB-8519-5288-67DE-62343DE3A5DA}"/>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a:extLst>
              <a:ext uri="{FF2B5EF4-FFF2-40B4-BE49-F238E27FC236}">
                <a16:creationId xmlns:a16="http://schemas.microsoft.com/office/drawing/2014/main" id="{E0FACCA6-D72E-8ADB-0959-2E7A87936F16}"/>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疾病構造と死亡要因 </a:t>
            </a:r>
            <a:r>
              <a:rPr lang="en-US" altLang="ja-JP" sz="2000" noProof="1"/>
              <a:t>【</a:t>
            </a:r>
            <a:r>
              <a:rPr lang="ja-JP" altLang="en-US" sz="2000" noProof="1"/>
              <a:t>小分類</a:t>
            </a:r>
            <a:r>
              <a:rPr lang="en-US" altLang="ja-JP" noProof="1"/>
              <a:t>】</a:t>
            </a:r>
            <a:endParaRPr lang="ja-JP" altLang="en-US" sz="2000" noProof="1"/>
          </a:p>
        </p:txBody>
      </p:sp>
      <p:grpSp>
        <p:nvGrpSpPr>
          <p:cNvPr id="5" name="グループ化 7">
            <a:extLst>
              <a:ext uri="{FF2B5EF4-FFF2-40B4-BE49-F238E27FC236}">
                <a16:creationId xmlns:a16="http://schemas.microsoft.com/office/drawing/2014/main" id="{F3E41566-4D11-B39E-5F4B-EB254B16F0BC}"/>
              </a:ext>
            </a:extLst>
          </p:cNvPr>
          <p:cNvGrpSpPr/>
          <p:nvPr/>
        </p:nvGrpSpPr>
        <p:grpSpPr>
          <a:xfrm>
            <a:off x="152609" y="1699151"/>
            <a:ext cx="9576660" cy="288032"/>
            <a:chOff x="4808984" y="2113806"/>
            <a:chExt cx="2948649" cy="288032"/>
          </a:xfrm>
        </p:grpSpPr>
        <p:cxnSp>
          <p:nvCxnSpPr>
            <p:cNvPr id="6" name="直線コネクタ 5">
              <a:extLst>
                <a:ext uri="{FF2B5EF4-FFF2-40B4-BE49-F238E27FC236}">
                  <a16:creationId xmlns:a16="http://schemas.microsoft.com/office/drawing/2014/main" id="{F70E6492-7CA6-5033-0DA3-197D4C72BFC6}"/>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BF3874F5-8810-9EC1-0D8A-CB07BF37BA1D}"/>
                </a:ext>
              </a:extLst>
            </p:cNvPr>
            <p:cNvSpPr>
              <a:spLocks noChangeArrowheads="1"/>
            </p:cNvSpPr>
            <p:nvPr/>
          </p:nvSpPr>
          <p:spPr bwMode="auto">
            <a:xfrm>
              <a:off x="4823495" y="2113806"/>
              <a:ext cx="2934138"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2022</a:t>
              </a:r>
              <a:r>
                <a:rPr lang="ja-JP" altLang="en-US" sz="1400" noProof="1">
                  <a:solidFill>
                    <a:srgbClr val="000000"/>
                  </a:solidFill>
                  <a:latin typeface="Arial Black" pitchFamily="34" charset="0"/>
                  <a:ea typeface="HGP創英角ｺﾞｼｯｸUB" pitchFamily="50" charset="-128"/>
                </a:rPr>
                <a:t>年の死亡者総数とその他の疾患による死亡者の割合</a:t>
              </a:r>
            </a:p>
          </p:txBody>
        </p:sp>
      </p:grpSp>
      <p:sp>
        <p:nvSpPr>
          <p:cNvPr id="15" name="テキスト ボックス 14">
            <a:extLst>
              <a:ext uri="{FF2B5EF4-FFF2-40B4-BE49-F238E27FC236}">
                <a16:creationId xmlns:a16="http://schemas.microsoft.com/office/drawing/2014/main" id="{838F8765-D290-5CA7-15C4-89C9609F9593}"/>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妊娠、出産、産褥期におけるその他の直接的な産科に関する死亡は、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53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件であった。</a:t>
            </a:r>
          </a:p>
        </p:txBody>
      </p:sp>
      <p:graphicFrame>
        <p:nvGraphicFramePr>
          <p:cNvPr id="16" name="Content Placeholder 4">
            <a:extLst>
              <a:ext uri="{FF2B5EF4-FFF2-40B4-BE49-F238E27FC236}">
                <a16:creationId xmlns:a16="http://schemas.microsoft.com/office/drawing/2014/main" id="{FC72DF46-1ACA-3067-C61F-DC9042AC5D47}"/>
              </a:ext>
            </a:extLst>
          </p:cNvPr>
          <p:cNvGraphicFramePr>
            <a:graphicFrameLocks/>
          </p:cNvGraphicFramePr>
          <p:nvPr>
            <p:extLst>
              <p:ext uri="{D42A27DB-BD31-4B8C-83A1-F6EECF244321}">
                <p14:modId xmlns:p14="http://schemas.microsoft.com/office/powerpoint/2010/main" val="2461252826"/>
              </p:ext>
            </p:extLst>
          </p:nvPr>
        </p:nvGraphicFramePr>
        <p:xfrm>
          <a:off x="199739" y="2272903"/>
          <a:ext cx="9529530" cy="1508760"/>
        </p:xfrm>
        <a:graphic>
          <a:graphicData uri="http://schemas.openxmlformats.org/drawingml/2006/table">
            <a:tbl>
              <a:tblPr firstRow="1" bandRow="1">
                <a:tableStyleId>{5C22544A-7EE6-4342-B048-85BDC9FD1C3A}</a:tableStyleId>
              </a:tblPr>
              <a:tblGrid>
                <a:gridCol w="2520000">
                  <a:extLst>
                    <a:ext uri="{9D8B030D-6E8A-4147-A177-3AD203B41FA5}">
                      <a16:colId xmlns:a16="http://schemas.microsoft.com/office/drawing/2014/main" val="308573993"/>
                    </a:ext>
                  </a:extLst>
                </a:gridCol>
                <a:gridCol w="1544730">
                  <a:extLst>
                    <a:ext uri="{9D8B030D-6E8A-4147-A177-3AD203B41FA5}">
                      <a16:colId xmlns:a16="http://schemas.microsoft.com/office/drawing/2014/main" val="1398525759"/>
                    </a:ext>
                  </a:extLst>
                </a:gridCol>
                <a:gridCol w="792000">
                  <a:extLst>
                    <a:ext uri="{9D8B030D-6E8A-4147-A177-3AD203B41FA5}">
                      <a16:colId xmlns:a16="http://schemas.microsoft.com/office/drawing/2014/main" val="1232521457"/>
                    </a:ext>
                  </a:extLst>
                </a:gridCol>
                <a:gridCol w="1544400">
                  <a:extLst>
                    <a:ext uri="{9D8B030D-6E8A-4147-A177-3AD203B41FA5}">
                      <a16:colId xmlns:a16="http://schemas.microsoft.com/office/drawing/2014/main" val="1888546081"/>
                    </a:ext>
                  </a:extLst>
                </a:gridCol>
                <a:gridCol w="792000">
                  <a:extLst>
                    <a:ext uri="{9D8B030D-6E8A-4147-A177-3AD203B41FA5}">
                      <a16:colId xmlns:a16="http://schemas.microsoft.com/office/drawing/2014/main" val="3571872651"/>
                    </a:ext>
                  </a:extLst>
                </a:gridCol>
                <a:gridCol w="1544400">
                  <a:extLst>
                    <a:ext uri="{9D8B030D-6E8A-4147-A177-3AD203B41FA5}">
                      <a16:colId xmlns:a16="http://schemas.microsoft.com/office/drawing/2014/main" val="2745727857"/>
                    </a:ext>
                  </a:extLst>
                </a:gridCol>
                <a:gridCol w="792000">
                  <a:extLst>
                    <a:ext uri="{9D8B030D-6E8A-4147-A177-3AD203B41FA5}">
                      <a16:colId xmlns:a16="http://schemas.microsoft.com/office/drawing/2014/main" val="2078436179"/>
                    </a:ext>
                  </a:extLst>
                </a:gridCol>
              </a:tblGrid>
              <a:tr h="259080">
                <a:tc rowSpan="2">
                  <a:txBody>
                    <a:bodyPr/>
                    <a:lstStyle/>
                    <a:p>
                      <a:pPr algn="l"/>
                      <a:r>
                        <a:rPr kumimoji="1" lang="ja" altLang="ja-JP" sz="1100" dirty="0">
                          <a:solidFill>
                            <a:schemeClr val="bg1"/>
                          </a:solidFill>
                        </a:rPr>
                        <a:t>死因</a:t>
                      </a:r>
                      <a:endParaRPr kumimoji="1" lang="ja-JP" altLang="en-US" sz="1100" dirty="0">
                        <a:solidFill>
                          <a:schemeClr val="bg1"/>
                        </a:solidFill>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合計</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endParaRPr dirty="0"/>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男</a:t>
                      </a:r>
                    </a:p>
                  </a:txBody>
                  <a:tcPr marL="45720" marR="45720" anchor="ctr">
                    <a:lnL w="12700" cap="flat" cmpd="sng" algn="ctr">
                      <a:solidFill>
                        <a:schemeClr val="bg1"/>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gridSpan="2">
                  <a:txBody>
                    <a:bodyPr/>
                    <a:lstStyle/>
                    <a:p>
                      <a:pPr algn="ctr" fontAlgn="b"/>
                      <a:r>
                        <a:rPr lang="ja" sz="1100" b="1" i="0" u="none" strike="noStrike" dirty="0">
                          <a:solidFill>
                            <a:schemeClr val="bg1"/>
                          </a:solidFill>
                          <a:effectLst/>
                          <a:latin typeface="+mj-lt"/>
                        </a:rPr>
                        <a:t>女性</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tc hMerge="1">
                  <a:txBody>
                    <a:bodyPr/>
                    <a:lstStyle/>
                    <a:p>
                      <a:pPr algn="ctr" fontAlgn="b"/>
                      <a:endParaRPr lang="en-IN" sz="1100" b="1" i="0" u="none" strike="noStrike" dirty="0">
                        <a:solidFill>
                          <a:schemeClr val="bg1"/>
                        </a:solidFill>
                        <a:effectLst/>
                        <a:latin typeface="+mj-lt"/>
                      </a:endParaRPr>
                    </a:p>
                  </a:txBody>
                  <a:tcPr marL="6350" marR="6350" marT="6350" marB="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tcPr>
                </a:tc>
                <a:extLst>
                  <a:ext uri="{0D108BD9-81ED-4DB2-BD59-A6C34878D82A}">
                    <a16:rowId xmlns:a16="http://schemas.microsoft.com/office/drawing/2014/main" val="3938621568"/>
                  </a:ext>
                </a:extLst>
              </a:tr>
              <a:tr h="243840">
                <a:tc vMerge="1">
                  <a:txBody>
                    <a:bodyPr/>
                    <a:lstStyle/>
                    <a:p>
                      <a:endParaRPr kumimoji="1" lang="ja-JP" altLang="en-US"/>
                    </a:p>
                  </a:txBody>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（死者97名）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（死亡者（数）</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 sz="1000" b="1" i="0" u="none" strike="noStrike" kern="1200" dirty="0">
                          <a:solidFill>
                            <a:schemeClr val="tx1"/>
                          </a:solidFill>
                          <a:effectLst/>
                          <a:latin typeface="+mn-lt"/>
                          <a:ea typeface="+mn-ea"/>
                          <a:cs typeface="+mn-cs"/>
                        </a:rPr>
                        <a:t>（死者97名）</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algn="ctr" fontAlgn="b"/>
                      <a:r>
                        <a:rPr kumimoji="1" lang="ja" sz="1000" b="1" i="0" u="none" strike="noStrike" kern="1200" dirty="0">
                          <a:solidFill>
                            <a:schemeClr val="tx1"/>
                          </a:solidFill>
                          <a:effectLst/>
                          <a:latin typeface="+mn-lt"/>
                          <a:ea typeface="+mn-ea"/>
                          <a:cs typeface="+mn-cs"/>
                        </a:rPr>
                        <a:t>死亡率</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092995158"/>
                  </a:ext>
                </a:extLst>
              </a:tr>
              <a:tr h="243840">
                <a:tc>
                  <a:txBody>
                    <a:bodyPr/>
                    <a:lstStyle/>
                    <a:p>
                      <a:pPr marL="0" lvl="0" indent="-188913" algn="l"/>
                      <a:r>
                        <a:rPr lang="ja" altLang="ja-JP" sz="1000" b="0" dirty="0">
                          <a:latin typeface="+mn-lt"/>
                        </a:rPr>
                        <a:t>a. その他の直接的な産科死亡</a:t>
                      </a:r>
                      <a:endParaRPr kumimoji="1" lang="ja-JP" altLang="en-US" sz="1000" b="0" baseline="30000" dirty="0">
                        <a:latin typeface="+mn-lt"/>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53</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10.9</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3497140346"/>
                  </a:ext>
                </a:extLst>
              </a:tr>
              <a:tr h="243840">
                <a:tc>
                  <a:txBody>
                    <a:bodyPr/>
                    <a:lstStyle/>
                    <a:p>
                      <a:pPr marL="0" lvl="0" indent="-188913" algn="l"/>
                      <a:r>
                        <a:rPr lang="ja" altLang="ja-JP" sz="1000" b="0" dirty="0">
                          <a:latin typeface="+mn-lt"/>
                        </a:rPr>
                        <a:t>b. 間接的な産科死亡</a:t>
                      </a:r>
                      <a:endParaRPr kumimoji="1" lang="ja-JP" altLang="en-US" sz="1000" b="0" baseline="30000" dirty="0">
                        <a:latin typeface="+mn-lt"/>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30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30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6.2</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1836574070"/>
                  </a:ext>
                </a:extLst>
              </a:tr>
              <a:tr h="243840">
                <a:tc>
                  <a:txBody>
                    <a:bodyPr/>
                    <a:lstStyle/>
                    <a:p>
                      <a:pPr marL="0" lvl="0" indent="-188913" algn="l"/>
                      <a:r>
                        <a:rPr lang="ja" altLang="ja-JP" sz="1000" b="0" dirty="0">
                          <a:latin typeface="+mn-lt"/>
                        </a:rPr>
                        <a:t>c. 流産に至った妊娠</a:t>
                      </a:r>
                      <a:endParaRPr kumimoji="1" lang="ja-JP" altLang="en-US" sz="1000" b="0" baseline="30000" dirty="0">
                        <a:latin typeface="+mn-lt"/>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10</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2.1</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3773883"/>
                  </a:ext>
                </a:extLst>
              </a:tr>
              <a:tr h="274320">
                <a:tc>
                  <a:txBody>
                    <a:bodyPr/>
                    <a:lstStyle/>
                    <a:p>
                      <a:pPr marL="0" lvl="0" indent="-188913" algn="l"/>
                      <a:r>
                        <a:rPr lang="ja" altLang="ja-JP" sz="1000" b="0" dirty="0">
                          <a:latin typeface="+mn-lt"/>
                        </a:rPr>
                        <a:t>d. 妊娠の残りの期間、出産、産褥期</a:t>
                      </a:r>
                      <a:endParaRPr kumimoji="1" lang="ja-JP" altLang="en-US" sz="1000" b="0" baseline="30000" dirty="0">
                        <a:latin typeface="+mn-lt"/>
                      </a:endParaRP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kern="1200" dirty="0">
                          <a:solidFill>
                            <a:schemeClr val="dk1"/>
                          </a:solidFill>
                          <a:latin typeface="+mn-lt"/>
                          <a:ea typeface="+mn-ea"/>
                          <a:cs typeface="+mn-cs"/>
                        </a:rPr>
                        <a:t>-</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4</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tc>
                  <a:txBody>
                    <a:bodyPr/>
                    <a:lstStyle/>
                    <a:p>
                      <a:pPr marL="0" algn="ctr" defTabSz="914400" rtl="0" eaLnBrk="1" fontAlgn="b" latinLnBrk="0" hangingPunct="1"/>
                      <a:r>
                        <a:rPr kumimoji="1" lang="ja" sz="1000" b="1" kern="1200" dirty="0">
                          <a:solidFill>
                            <a:schemeClr val="dk1"/>
                          </a:solidFill>
                          <a:latin typeface="+mn-lt"/>
                          <a:ea typeface="+mn-ea"/>
                          <a:cs typeface="+mn-cs"/>
                        </a:rPr>
                        <a:t>0.8</a:t>
                      </a:r>
                    </a:p>
                  </a:txBody>
                  <a:tcPr marL="45720" marR="45720" anchor="ctr">
                    <a:lnL w="12700" cap="flat" cmpd="sng" algn="ctr">
                      <a:solidFill>
                        <a:schemeClr val="bg2">
                          <a:lumMod val="40000"/>
                          <a:lumOff val="60000"/>
                        </a:schemeClr>
                      </a:solidFill>
                      <a:prstDash val="solid"/>
                      <a:round/>
                      <a:headEnd type="none" w="med" len="med"/>
                      <a:tailEnd type="none" w="med" len="med"/>
                    </a:lnL>
                    <a:lnR w="12700" cap="flat" cmpd="sng" algn="ctr">
                      <a:solidFill>
                        <a:schemeClr val="bg2">
                          <a:lumMod val="40000"/>
                          <a:lumOff val="60000"/>
                        </a:schemeClr>
                      </a:solidFill>
                      <a:prstDash val="solid"/>
                      <a:round/>
                      <a:headEnd type="none" w="med" len="med"/>
                      <a:tailEnd type="none" w="med" len="med"/>
                    </a:lnR>
                    <a:lnT w="12700" cap="flat" cmpd="sng" algn="ctr">
                      <a:solidFill>
                        <a:schemeClr val="bg2">
                          <a:lumMod val="40000"/>
                          <a:lumOff val="60000"/>
                        </a:schemeClr>
                      </a:solidFill>
                      <a:prstDash val="solid"/>
                      <a:round/>
                      <a:headEnd type="none" w="med" len="med"/>
                      <a:tailEnd type="none" w="med" len="med"/>
                    </a:lnT>
                    <a:lnB w="12700" cap="flat" cmpd="sng" algn="ctr">
                      <a:solidFill>
                        <a:schemeClr val="bg2">
                          <a:lumMod val="40000"/>
                          <a:lumOff val="60000"/>
                        </a:schemeClr>
                      </a:solidFill>
                      <a:prstDash val="solid"/>
                      <a:round/>
                      <a:headEnd type="none" w="med" len="med"/>
                      <a:tailEnd type="none" w="med" len="med"/>
                    </a:lnB>
                    <a:noFill/>
                  </a:tcPr>
                </a:tc>
                <a:extLst>
                  <a:ext uri="{0D108BD9-81ED-4DB2-BD59-A6C34878D82A}">
                    <a16:rowId xmlns:a16="http://schemas.microsoft.com/office/drawing/2014/main" val="2409891682"/>
                  </a:ext>
                </a:extLst>
              </a:tr>
            </a:tbl>
          </a:graphicData>
        </a:graphic>
      </p:graphicFrame>
      <p:sp>
        <p:nvSpPr>
          <p:cNvPr id="18" name="TextBox 13">
            <a:extLst>
              <a:ext uri="{FF2B5EF4-FFF2-40B4-BE49-F238E27FC236}">
                <a16:creationId xmlns:a16="http://schemas.microsoft.com/office/drawing/2014/main" id="{93B6F653-B50E-56A4-9AD3-BE0DC8331690}"/>
              </a:ext>
            </a:extLst>
          </p:cNvPr>
          <p:cNvSpPr txBox="1"/>
          <p:nvPr/>
        </p:nvSpPr>
        <p:spPr>
          <a:xfrm>
            <a:off x="134798" y="2022186"/>
            <a:ext cx="5034226" cy="261610"/>
          </a:xfrm>
          <a:prstGeom prst="rect">
            <a:avLst/>
          </a:prstGeom>
          <a:noFill/>
        </p:spPr>
        <p:txBody>
          <a:bodyPr wrap="square">
            <a:spAutoFit/>
          </a:bodyPr>
          <a:lstStyle/>
          <a:p>
            <a:pPr lvl="0">
              <a:defRPr/>
            </a:pPr>
            <a:r>
              <a:rPr lang="ja-JP" altLang="en-US" sz="1100" b="1" dirty="0">
                <a:solidFill>
                  <a:srgbClr val="000000"/>
                </a:solidFill>
                <a:latin typeface="Yu Gothic UI"/>
                <a:ea typeface="Yu Gothic UI"/>
              </a:rPr>
              <a:t>（</a:t>
            </a:r>
            <a:r>
              <a:rPr lang="en-US" altLang="ja-JP" sz="1100" b="1" dirty="0">
                <a:solidFill>
                  <a:srgbClr val="000000"/>
                </a:solidFill>
                <a:latin typeface="Yu Gothic UI"/>
                <a:ea typeface="Yu Gothic UI"/>
              </a:rPr>
              <a:t>vii</a:t>
            </a:r>
            <a:r>
              <a:rPr lang="ja-JP" altLang="en-US" sz="1100" b="1" dirty="0">
                <a:solidFill>
                  <a:srgbClr val="000000"/>
                </a:solidFill>
                <a:latin typeface="Yu Gothic UI"/>
                <a:ea typeface="Yu Gothic UI"/>
              </a:rPr>
              <a:t>）妊娠、出産および産褥期</a:t>
            </a:r>
          </a:p>
        </p:txBody>
      </p:sp>
      <p:sp>
        <p:nvSpPr>
          <p:cNvPr id="4" name="テキスト ボックス 115">
            <a:extLst>
              <a:ext uri="{FF2B5EF4-FFF2-40B4-BE49-F238E27FC236}">
                <a16:creationId xmlns:a16="http://schemas.microsoft.com/office/drawing/2014/main" id="{341D8CAB-239F-E3C6-9940-61E9029A36A3}"/>
              </a:ext>
            </a:extLst>
          </p:cNvPr>
          <p:cNvSpPr txBox="1"/>
          <p:nvPr/>
        </p:nvSpPr>
        <p:spPr>
          <a:xfrm>
            <a:off x="231913" y="6680175"/>
            <a:ext cx="8856984" cy="144016"/>
          </a:xfrm>
          <a:prstGeom prst="rect">
            <a:avLst/>
          </a:prstGeom>
          <a:noFill/>
        </p:spPr>
        <p:txBody>
          <a:bodyPr wrap="square" lIns="0" tIns="0" rIns="0" bIns="0" rtlCol="0">
            <a:noAutofit/>
          </a:bodyPr>
          <a:lstStyle/>
          <a:p>
            <a:pPr defTabSz="361950"/>
            <a:r>
              <a:rPr lang="zh-TW" altLang="en-US" sz="800" noProof="1">
                <a:latin typeface="Arial" panose="020B0604020202020204" pitchFamily="34" charset="0"/>
                <a:ea typeface="ＭＳ Ｐゴシック" panose="020B0600070205080204" pitchFamily="50" charset="-128"/>
                <a:cs typeface="Arial" panose="020B0604020202020204" pitchFamily="34" charset="0"/>
              </a:rPr>
              <a:t>出典：公衆衛生統計、戦略企画部、保健省、</a:t>
            </a:r>
            <a:r>
              <a:rPr lang="en-US" altLang="zh-TW" sz="800" noProof="1">
                <a:latin typeface="Arial" panose="020B0604020202020204" pitchFamily="34" charset="0"/>
                <a:ea typeface="ＭＳ Ｐゴシック" panose="020B0600070205080204" pitchFamily="50" charset="-128"/>
                <a:cs typeface="Arial" panose="020B0604020202020204" pitchFamily="34" charset="0"/>
              </a:rPr>
              <a:t>2022</a:t>
            </a:r>
            <a:r>
              <a:rPr lang="zh-TW"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ja-JP" altLang="en-US" sz="800" noProof="1">
                <a:solidFill>
                  <a:srgbClr val="000000"/>
                </a:solidFill>
                <a:ea typeface="ＭＳ Ｐゴシック" panose="020B0600070205080204" pitchFamily="50" charset="-128"/>
                <a:cs typeface="Arial" panose="020B0604020202020204" pitchFamily="34" charset="0"/>
              </a:rPr>
              <a:t>（</a:t>
            </a:r>
            <a:r>
              <a:rPr lang="en-US" altLang="ja-JP" sz="800" noProof="1">
                <a:solidFill>
                  <a:srgbClr val="000000"/>
                </a:solidFill>
                <a:ea typeface="ＭＳ Ｐゴシック" panose="020B0600070205080204" pitchFamily="50" charset="-128"/>
                <a:cs typeface="Arial" panose="020B0604020202020204" pitchFamily="34" charset="0"/>
              </a:rPr>
              <a:t>2026</a:t>
            </a:r>
            <a:r>
              <a:rPr lang="ja-JP" altLang="en-US" sz="800" noProof="1">
                <a:solidFill>
                  <a:srgbClr val="000000"/>
                </a:solidFill>
                <a:ea typeface="ＭＳ Ｐゴシック" panose="020B0600070205080204" pitchFamily="50" charset="-128"/>
                <a:cs typeface="Arial" panose="020B0604020202020204" pitchFamily="34" charset="0"/>
              </a:rPr>
              <a:t>年</a:t>
            </a:r>
            <a:r>
              <a:rPr lang="en-US" altLang="ja-JP" sz="800" noProof="1">
                <a:solidFill>
                  <a:srgbClr val="000000"/>
                </a:solidFill>
                <a:ea typeface="ＭＳ Ｐゴシック" panose="020B0600070205080204" pitchFamily="50" charset="-128"/>
                <a:cs typeface="Arial" panose="020B0604020202020204" pitchFamily="34" charset="0"/>
              </a:rPr>
              <a:t>3</a:t>
            </a:r>
            <a:r>
              <a:rPr lang="ja-JP" altLang="en-US" sz="800" noProof="1">
                <a:solidFill>
                  <a:srgbClr val="000000"/>
                </a:solidFill>
                <a:ea typeface="ＭＳ Ｐゴシック" panose="020B0600070205080204" pitchFamily="50" charset="-128"/>
                <a:cs typeface="Arial" panose="020B0604020202020204" pitchFamily="34" charset="0"/>
              </a:rPr>
              <a:t>月時点）</a:t>
            </a:r>
            <a:endParaRPr lang="zh-TW"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61229908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Object 13" hidden="1"/>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21" imgW="360" imgH="360" progId="TCLayout.ActiveDocument.1">
                  <p:embed/>
                </p:oleObj>
              </mc:Choice>
              <mc:Fallback>
                <p:oleObj name="think-cellスライド" r:id="rId21" imgW="360" imgH="360" progId="TCLayout.ActiveDocument.1">
                  <p:embed/>
                  <p:pic>
                    <p:nvPicPr>
                      <p:cNvPr id="14" name="Object 13" hidden="1"/>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 name="Rectangle 12" hidden="1"/>
          <p:cNvSpPr/>
          <p:nvPr>
            <p:custDataLst>
              <p:tags r:id="rId2"/>
            </p:custDataLst>
          </p:nvPr>
        </p:nvSpPr>
        <p:spPr bwMode="gray">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ja-JP" altLang="en-US" sz="800" dirty="0">
              <a:solidFill>
                <a:srgbClr val="000000"/>
              </a:solidFill>
              <a:sym typeface="+mn-lt"/>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医療機関 </a:t>
            </a:r>
            <a:r>
              <a:rPr lang="en-US" altLang="ja-JP" sz="2000" noProof="1"/>
              <a:t>- </a:t>
            </a:r>
            <a:r>
              <a:rPr lang="ja-JP" altLang="en-US" sz="2000" noProof="1"/>
              <a:t>施設数・病床数の推移</a:t>
            </a:r>
            <a:endParaRPr lang="en-US" altLang="ja-JP" sz="2000" dirty="0"/>
          </a:p>
        </p:txBody>
      </p:sp>
      <p:grpSp>
        <p:nvGrpSpPr>
          <p:cNvPr id="4" name="グループ化 7"/>
          <p:cNvGrpSpPr/>
          <p:nvPr/>
        </p:nvGrpSpPr>
        <p:grpSpPr>
          <a:xfrm>
            <a:off x="290513" y="1772816"/>
            <a:ext cx="4536507" cy="288032"/>
            <a:chOff x="4803500" y="2113806"/>
            <a:chExt cx="2954133" cy="288032"/>
          </a:xfrm>
        </p:grpSpPr>
        <p:cxnSp>
          <p:nvCxnSpPr>
            <p:cNvPr id="5" name="直線コネクタ 4"/>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6"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施設数</a:t>
              </a:r>
            </a:p>
          </p:txBody>
        </p:sp>
      </p:grpSp>
      <p:grpSp>
        <p:nvGrpSpPr>
          <p:cNvPr id="7" name="グループ化 7"/>
          <p:cNvGrpSpPr/>
          <p:nvPr/>
        </p:nvGrpSpPr>
        <p:grpSpPr>
          <a:xfrm>
            <a:off x="5169024" y="1772816"/>
            <a:ext cx="4536507" cy="288032"/>
            <a:chOff x="4803500" y="2113806"/>
            <a:chExt cx="2954133" cy="288032"/>
          </a:xfrm>
        </p:grpSpPr>
        <p:cxnSp>
          <p:nvCxnSpPr>
            <p:cNvPr id="8" name="直線コネクタ 7"/>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病床数</a:t>
              </a:r>
              <a:endParaRPr lang="zh-TW" altLang="en-US" sz="1400" dirty="0">
                <a:solidFill>
                  <a:srgbClr val="000000"/>
                </a:solidFill>
                <a:latin typeface="Arial Black" pitchFamily="34" charset="0"/>
                <a:ea typeface="HGP創英角ｺﾞｼｯｸUB" pitchFamily="50" charset="-128"/>
              </a:endParaRPr>
            </a:p>
          </p:txBody>
        </p:sp>
      </p:grpSp>
      <p:sp>
        <p:nvSpPr>
          <p:cNvPr id="20" name="テキスト ボックス 19"/>
          <p:cNvSpPr txBox="1"/>
          <p:nvPr/>
        </p:nvSpPr>
        <p:spPr>
          <a:xfrm>
            <a:off x="5200002" y="2132856"/>
            <a:ext cx="504056" cy="144016"/>
          </a:xfrm>
          <a:prstGeom prst="rect">
            <a:avLst/>
          </a:prstGeom>
          <a:noFill/>
        </p:spPr>
        <p:txBody>
          <a:bodyPr wrap="square" lIns="0" tIns="0" rIns="0" bIns="0" rtlCol="0" anchor="ctr" anchorCtr="0">
            <a:noAutofit/>
          </a:bodyPr>
          <a:lstStyle/>
          <a:p>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床</a:t>
            </a: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a:t>
            </a:r>
          </a:p>
        </p:txBody>
      </p:sp>
      <p:sp>
        <p:nvSpPr>
          <p:cNvPr id="21" name="テキスト ボックス 20"/>
          <p:cNvSpPr txBox="1"/>
          <p:nvPr/>
        </p:nvSpPr>
        <p:spPr>
          <a:xfrm>
            <a:off x="9079483" y="2132856"/>
            <a:ext cx="504056" cy="144016"/>
          </a:xfrm>
          <a:prstGeom prst="rect">
            <a:avLst/>
          </a:prstGeom>
          <a:noFill/>
        </p:spPr>
        <p:txBody>
          <a:bodyPr wrap="square" lIns="0" tIns="0" rIns="0" bIns="0" rtlCol="0" anchor="ctr" anchorCtr="0">
            <a:noAutofit/>
          </a:bodyPr>
          <a:lstStyle/>
          <a:p>
            <a:pPr algn="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床</a:t>
            </a: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a:t>
            </a:r>
          </a:p>
        </p:txBody>
      </p:sp>
      <p:sp>
        <p:nvSpPr>
          <p:cNvPr id="24" name="テキスト ボックス 17"/>
          <p:cNvSpPr txBox="1"/>
          <p:nvPr/>
        </p:nvSpPr>
        <p:spPr>
          <a:xfrm>
            <a:off x="218521" y="6580188"/>
            <a:ext cx="7128792" cy="144016"/>
          </a:xfrm>
          <a:prstGeom prst="rect">
            <a:avLst/>
          </a:prstGeom>
          <a:noFill/>
        </p:spPr>
        <p:txBody>
          <a:bodyPr wrap="square" lIns="0" tIns="0" rIns="0" bIns="0" rtlCol="0">
            <a:noAutofit/>
          </a:bodyPr>
          <a:lstStyle/>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（出所）タイ国立統計局 （NSO）、United Nations「World Population Prospects」</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2025</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2</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r>
              <a:rPr lang="en-US" altLang="ja-JP" sz="800" noProof="1">
                <a:solidFill>
                  <a:srgbClr val="000000"/>
                </a:solidFill>
                <a:latin typeface="+mj-lt"/>
                <a:ea typeface="ＭＳ Ｐゴシック" panose="020B0600070205080204" pitchFamily="50" charset="-128"/>
                <a:cs typeface="Arial" panose="020B0604020202020204" pitchFamily="34" charset="0"/>
              </a:rPr>
              <a:t>※</a:t>
            </a:r>
            <a:r>
              <a:rPr lang="ja-JP" altLang="en-US" sz="800" noProof="1">
                <a:solidFill>
                  <a:srgbClr val="000000"/>
                </a:solidFill>
                <a:latin typeface="+mj-lt"/>
                <a:ea typeface="ＭＳ Ｐゴシック" panose="020B0600070205080204" pitchFamily="50" charset="-128"/>
                <a:cs typeface="Arial" panose="020B0604020202020204" pitchFamily="34" charset="0"/>
              </a:rPr>
              <a:t>その後更新データ無し</a:t>
            </a:r>
            <a:endParaRPr lang="ja-JP" alt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
        <p:nvSpPr>
          <p:cNvPr id="32" name="Rectangle 31"/>
          <p:cNvSpPr/>
          <p:nvPr>
            <p:custDataLst>
              <p:tags r:id="rId3"/>
            </p:custDataLst>
          </p:nvPr>
        </p:nvSpPr>
        <p:spPr bwMode="gray">
          <a:xfrm>
            <a:off x="6400336" y="6310581"/>
            <a:ext cx="179388" cy="133350"/>
          </a:xfrm>
          <a:prstGeom prst="rect">
            <a:avLst/>
          </a:prstGeom>
          <a:solidFill>
            <a:srgbClr val="80CCE8"/>
          </a:solidFill>
          <a:ln w="9525" algn="ctr">
            <a:solidFill>
              <a:srgbClr val="808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cxnSp>
        <p:nvCxnSpPr>
          <p:cNvPr id="200" name="Straight Connector 199">
            <a:extLst>
              <a:ext uri="{FF2B5EF4-FFF2-40B4-BE49-F238E27FC236}">
                <a16:creationId xmlns:a16="http://schemas.microsoft.com/office/drawing/2014/main" id="{7B12D0DF-42E8-4F84-8915-1ACC20FFF3F9}"/>
              </a:ext>
            </a:extLst>
          </p:cNvPr>
          <p:cNvCxnSpPr/>
          <p:nvPr>
            <p:custDataLst>
              <p:tags r:id="rId4"/>
            </p:custDataLst>
          </p:nvPr>
        </p:nvCxnSpPr>
        <p:spPr bwMode="gray">
          <a:xfrm>
            <a:off x="7373392" y="6377256"/>
            <a:ext cx="265113" cy="0"/>
          </a:xfrm>
          <a:prstGeom prst="line">
            <a:avLst/>
          </a:prstGeom>
          <a:ln w="9525" cap="flat" cmpd="sng" algn="ctr">
            <a:solidFill>
              <a:srgbClr val="1F497D"/>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4" name="Oval 33"/>
          <p:cNvSpPr/>
          <p:nvPr>
            <p:custDataLst>
              <p:tags r:id="rId5"/>
            </p:custDataLst>
          </p:nvPr>
        </p:nvSpPr>
        <p:spPr bwMode="gray">
          <a:xfrm>
            <a:off x="7467054" y="6339156"/>
            <a:ext cx="76200" cy="76200"/>
          </a:xfrm>
          <a:prstGeom prst="ellipse">
            <a:avLst/>
          </a:prstGeom>
          <a:solidFill>
            <a:srgbClr val="1F497D"/>
          </a:solidFill>
          <a:ln w="9525">
            <a:solidFill>
              <a:srgbClr val="1F49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9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6" name="テキスト プレースホルダ 9"/>
          <p:cNvSpPr>
            <a:spLocks noGrp="1"/>
          </p:cNvSpPr>
          <p:nvPr>
            <p:custDataLst>
              <p:tags r:id="rId6"/>
            </p:custDataLst>
          </p:nvPr>
        </p:nvSpPr>
        <p:spPr bwMode="auto">
          <a:xfrm>
            <a:off x="6742443" y="6301056"/>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indent="0">
              <a:spcBef>
                <a:spcPct val="0"/>
              </a:spcBef>
              <a:buNone/>
            </a:pPr>
            <a:r>
              <a:rPr kumimoji="0" lang="ja-JP" altLang="en-US" sz="900" noProof="1">
                <a:sym typeface="+mn-lt"/>
              </a:rPr>
              <a:t>病床数</a:t>
            </a:r>
          </a:p>
        </p:txBody>
      </p:sp>
      <p:sp>
        <p:nvSpPr>
          <p:cNvPr id="35" name="テキスト プレースホルダ 9"/>
          <p:cNvSpPr>
            <a:spLocks noGrp="1"/>
          </p:cNvSpPr>
          <p:nvPr>
            <p:custDataLst>
              <p:tags r:id="rId7"/>
            </p:custDataLst>
          </p:nvPr>
        </p:nvSpPr>
        <p:spPr bwMode="auto">
          <a:xfrm>
            <a:off x="7689304" y="6301056"/>
            <a:ext cx="1119188"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indent="0">
              <a:spcBef>
                <a:spcPct val="0"/>
              </a:spcBef>
              <a:buNone/>
            </a:pPr>
            <a:r>
              <a:rPr lang="en-US" altLang="ja-JP" sz="900" noProof="1"/>
              <a:t>人口1000人当たりの病床数</a:t>
            </a:r>
            <a:endParaRPr kumimoji="0" lang="ja-JP" altLang="en-US" sz="900" dirty="0">
              <a:sym typeface="+mn-lt"/>
            </a:endParaRPr>
          </a:p>
        </p:txBody>
      </p:sp>
      <p:sp>
        <p:nvSpPr>
          <p:cNvPr id="160" name="テキスト ボックス 159"/>
          <p:cNvSpPr txBox="1"/>
          <p:nvPr/>
        </p:nvSpPr>
        <p:spPr>
          <a:xfrm>
            <a:off x="218521" y="2119764"/>
            <a:ext cx="504056" cy="144016"/>
          </a:xfrm>
          <a:prstGeom prst="rect">
            <a:avLst/>
          </a:prstGeom>
          <a:noFill/>
        </p:spPr>
        <p:txBody>
          <a:bodyPr wrap="square" lIns="0" tIns="0" rIns="0" bIns="0" rtlCol="0" anchor="ctr" anchorCtr="0">
            <a:noAutofit/>
          </a:bodyPr>
          <a:lstStyle/>
          <a:p>
            <a:pPr algn="ctr"/>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（施設）</a:t>
            </a:r>
          </a:p>
        </p:txBody>
      </p:sp>
      <p:sp>
        <p:nvSpPr>
          <p:cNvPr id="52" name="テキスト ボックス 51"/>
          <p:cNvSpPr txBox="1"/>
          <p:nvPr/>
        </p:nvSpPr>
        <p:spPr>
          <a:xfrm>
            <a:off x="200472" y="1124744"/>
            <a:ext cx="9505056" cy="499624"/>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医療施設数は、増減を繰り返しながら1,300~1,400を推移している。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病床数は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2021</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年から</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年にかけて増加しており、</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年には人口1,000人当たりの病床数が2.3床となっている。</a:t>
            </a:r>
          </a:p>
        </p:txBody>
      </p:sp>
      <p:graphicFrame>
        <p:nvGraphicFramePr>
          <p:cNvPr id="22" name="Chart 71">
            <a:extLst>
              <a:ext uri="{FF2B5EF4-FFF2-40B4-BE49-F238E27FC236}">
                <a16:creationId xmlns:a16="http://schemas.microsoft.com/office/drawing/2014/main" id="{11EDCC89-B3D6-4A56-435C-F0D5659AA967}"/>
              </a:ext>
            </a:extLst>
          </p:cNvPr>
          <p:cNvGraphicFramePr/>
          <p:nvPr>
            <p:custDataLst>
              <p:tags r:id="rId8"/>
            </p:custDataLst>
            <p:extLst>
              <p:ext uri="{D42A27DB-BD31-4B8C-83A1-F6EECF244321}">
                <p14:modId xmlns:p14="http://schemas.microsoft.com/office/powerpoint/2010/main" val="3745619459"/>
              </p:ext>
            </p:extLst>
          </p:nvPr>
        </p:nvGraphicFramePr>
        <p:xfrm>
          <a:off x="290512" y="2258040"/>
          <a:ext cx="4532571" cy="3877627"/>
        </p:xfrm>
        <a:graphic>
          <a:graphicData uri="http://schemas.openxmlformats.org/drawingml/2006/chart">
            <c:chart xmlns:c="http://schemas.openxmlformats.org/drawingml/2006/chart" xmlns:r="http://schemas.openxmlformats.org/officeDocument/2006/relationships" r:id="rId23"/>
          </a:graphicData>
        </a:graphic>
      </p:graphicFrame>
      <p:sp>
        <p:nvSpPr>
          <p:cNvPr id="23" name="テキスト プレースホルダ 9">
            <a:extLst>
              <a:ext uri="{FF2B5EF4-FFF2-40B4-BE49-F238E27FC236}">
                <a16:creationId xmlns:a16="http://schemas.microsoft.com/office/drawing/2014/main" id="{C3A99F06-9B2B-962F-3722-FD9304760309}"/>
              </a:ext>
            </a:extLst>
          </p:cNvPr>
          <p:cNvSpPr>
            <a:spLocks noGrp="1"/>
          </p:cNvSpPr>
          <p:nvPr>
            <p:custDataLst>
              <p:tags r:id="rId9"/>
            </p:custDataLst>
          </p:nvPr>
        </p:nvSpPr>
        <p:spPr bwMode="auto">
          <a:xfrm>
            <a:off x="3035937" y="6059467"/>
            <a:ext cx="1524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en-US" sz="1000" noProof="1"/>
              <a:t>21</a:t>
            </a:r>
            <a:endParaRPr kumimoji="0" lang="ja-JP" altLang="en-US" sz="640" dirty="0">
              <a:latin typeface="+mj-lt"/>
              <a:sym typeface="+mn-lt"/>
            </a:endParaRPr>
          </a:p>
        </p:txBody>
      </p:sp>
      <p:sp>
        <p:nvSpPr>
          <p:cNvPr id="25" name="テキスト プレースホルダ 9">
            <a:extLst>
              <a:ext uri="{FF2B5EF4-FFF2-40B4-BE49-F238E27FC236}">
                <a16:creationId xmlns:a16="http://schemas.microsoft.com/office/drawing/2014/main" id="{F32EB480-66B3-0AA9-F97B-5F35731884F3}"/>
              </a:ext>
            </a:extLst>
          </p:cNvPr>
          <p:cNvSpPr>
            <a:spLocks noGrp="1"/>
          </p:cNvSpPr>
          <p:nvPr>
            <p:custDataLst>
              <p:tags r:id="rId10"/>
            </p:custDataLst>
          </p:nvPr>
        </p:nvSpPr>
        <p:spPr bwMode="auto">
          <a:xfrm>
            <a:off x="2391729" y="6059467"/>
            <a:ext cx="1524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p>
            <a:pPr algn="ctr" defTabSz="863600" fontAlgn="base">
              <a:spcBef>
                <a:spcPct val="0"/>
              </a:spcBef>
              <a:spcAft>
                <a:spcPct val="0"/>
              </a:spcAft>
              <a:buClr>
                <a:schemeClr val="bg1">
                  <a:lumMod val="75000"/>
                </a:schemeClr>
              </a:buClr>
              <a:buFont typeface="Wingdings" pitchFamily="2" charset="2"/>
              <a:buNone/>
            </a:pPr>
            <a:r>
              <a:rPr lang="en-US" altLang="ja-JP" sz="1000" noProof="1">
                <a:sym typeface="+mn-lt"/>
              </a:rPr>
              <a:t>20</a:t>
            </a:r>
            <a:endParaRPr lang="ja-JP" altLang="en-US" sz="1000" dirty="0">
              <a:sym typeface="+mn-lt"/>
            </a:endParaRPr>
          </a:p>
        </p:txBody>
      </p:sp>
      <p:sp>
        <p:nvSpPr>
          <p:cNvPr id="26" name="テキスト プレースホルダ 9">
            <a:extLst>
              <a:ext uri="{FF2B5EF4-FFF2-40B4-BE49-F238E27FC236}">
                <a16:creationId xmlns:a16="http://schemas.microsoft.com/office/drawing/2014/main" id="{73C83CC7-1A23-1848-94A9-1253E58B2A78}"/>
              </a:ext>
            </a:extLst>
          </p:cNvPr>
          <p:cNvSpPr>
            <a:spLocks noGrp="1"/>
          </p:cNvSpPr>
          <p:nvPr>
            <p:custDataLst>
              <p:tags r:id="rId11"/>
            </p:custDataLst>
          </p:nvPr>
        </p:nvSpPr>
        <p:spPr bwMode="auto">
          <a:xfrm>
            <a:off x="963613" y="6059467"/>
            <a:ext cx="2921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kumimoji="0" lang="en-US" altLang="en-US" sz="1000" noProof="1"/>
              <a:t>2018</a:t>
            </a:r>
            <a:endParaRPr kumimoji="0" lang="ja-JP" altLang="en-US" sz="640" dirty="0">
              <a:latin typeface="+mj-lt"/>
              <a:sym typeface="+mn-lt"/>
            </a:endParaRPr>
          </a:p>
        </p:txBody>
      </p:sp>
      <p:sp>
        <p:nvSpPr>
          <p:cNvPr id="29" name="テキスト プレースホルダ 9">
            <a:extLst>
              <a:ext uri="{FF2B5EF4-FFF2-40B4-BE49-F238E27FC236}">
                <a16:creationId xmlns:a16="http://schemas.microsoft.com/office/drawing/2014/main" id="{74804767-8AE4-FAE3-14D2-2680FA98F754}"/>
              </a:ext>
            </a:extLst>
          </p:cNvPr>
          <p:cNvSpPr>
            <a:spLocks noGrp="1"/>
          </p:cNvSpPr>
          <p:nvPr>
            <p:custDataLst>
              <p:tags r:id="rId12"/>
            </p:custDataLst>
          </p:nvPr>
        </p:nvSpPr>
        <p:spPr bwMode="auto">
          <a:xfrm>
            <a:off x="1747521" y="6059467"/>
            <a:ext cx="1524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kumimoji="0" lang="en-US" altLang="en-US" sz="1000" noProof="1"/>
              <a:t>19</a:t>
            </a:r>
            <a:endParaRPr kumimoji="0" lang="ja-JP" altLang="en-US" sz="640" dirty="0">
              <a:latin typeface="+mj-lt"/>
              <a:sym typeface="+mn-lt"/>
            </a:endParaRPr>
          </a:p>
        </p:txBody>
      </p:sp>
      <p:sp>
        <p:nvSpPr>
          <p:cNvPr id="30" name="テキスト プレースホルダ 9">
            <a:extLst>
              <a:ext uri="{FF2B5EF4-FFF2-40B4-BE49-F238E27FC236}">
                <a16:creationId xmlns:a16="http://schemas.microsoft.com/office/drawing/2014/main" id="{BCD3FAE2-8DB7-9969-4FC0-EA2DC8863D8E}"/>
              </a:ext>
            </a:extLst>
          </p:cNvPr>
          <p:cNvSpPr>
            <a:spLocks noGrp="1"/>
          </p:cNvSpPr>
          <p:nvPr/>
        </p:nvSpPr>
        <p:spPr bwMode="auto">
          <a:xfrm>
            <a:off x="3680145" y="6059467"/>
            <a:ext cx="1524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kumimoji="0" lang="en-US" altLang="en-US" sz="1000" noProof="1"/>
              <a:t>22</a:t>
            </a:r>
            <a:endParaRPr kumimoji="0" lang="ja-JP" altLang="en-US" sz="640" dirty="0">
              <a:latin typeface="+mj-lt"/>
              <a:sym typeface="+mn-lt"/>
            </a:endParaRPr>
          </a:p>
        </p:txBody>
      </p:sp>
      <p:sp>
        <p:nvSpPr>
          <p:cNvPr id="37" name="テキスト プレースホルダ 9">
            <a:extLst>
              <a:ext uri="{FF2B5EF4-FFF2-40B4-BE49-F238E27FC236}">
                <a16:creationId xmlns:a16="http://schemas.microsoft.com/office/drawing/2014/main" id="{84ACD0A7-F136-B2AF-67CD-F28AE9814AF2}"/>
              </a:ext>
            </a:extLst>
          </p:cNvPr>
          <p:cNvSpPr>
            <a:spLocks noGrp="1"/>
          </p:cNvSpPr>
          <p:nvPr>
            <p:custDataLst>
              <p:tags r:id="rId13"/>
            </p:custDataLst>
          </p:nvPr>
        </p:nvSpPr>
        <p:spPr bwMode="auto">
          <a:xfrm>
            <a:off x="4324351" y="6059467"/>
            <a:ext cx="152400" cy="152400"/>
          </a:xfrm>
          <a:prstGeom prst="rect">
            <a:avLst/>
          </a:prstGeom>
          <a:noFill/>
          <a:ln>
            <a:noFill/>
          </a:ln>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p>
            <a:pPr algn="ctr" defTabSz="863600" fontAlgn="base">
              <a:spcBef>
                <a:spcPct val="0"/>
              </a:spcBef>
              <a:spcAft>
                <a:spcPct val="0"/>
              </a:spcAft>
              <a:buClr>
                <a:schemeClr val="bg1">
                  <a:lumMod val="75000"/>
                </a:schemeClr>
              </a:buClr>
              <a:buFont typeface="Wingdings" pitchFamily="2" charset="2"/>
              <a:buNone/>
            </a:pPr>
            <a:r>
              <a:rPr kumimoji="0" lang="en-US" altLang="en-US" sz="1000" noProof="1"/>
              <a:t>23</a:t>
            </a:r>
            <a:endParaRPr kumimoji="0" lang="ja-JP" altLang="en-US" sz="1000" dirty="0">
              <a:sym typeface="+mn-lt"/>
            </a:endParaRPr>
          </a:p>
        </p:txBody>
      </p:sp>
      <p:graphicFrame>
        <p:nvGraphicFramePr>
          <p:cNvPr id="38" name="Chart 73">
            <a:extLst>
              <a:ext uri="{FF2B5EF4-FFF2-40B4-BE49-F238E27FC236}">
                <a16:creationId xmlns:a16="http://schemas.microsoft.com/office/drawing/2014/main" id="{EFBC3D17-F6DF-8880-CF16-0614E6070991}"/>
              </a:ext>
            </a:extLst>
          </p:cNvPr>
          <p:cNvGraphicFramePr/>
          <p:nvPr>
            <p:custDataLst>
              <p:tags r:id="rId14"/>
            </p:custDataLst>
            <p:extLst>
              <p:ext uri="{D42A27DB-BD31-4B8C-83A1-F6EECF244321}">
                <p14:modId xmlns:p14="http://schemas.microsoft.com/office/powerpoint/2010/main" val="1302365774"/>
              </p:ext>
            </p:extLst>
          </p:nvPr>
        </p:nvGraphicFramePr>
        <p:xfrm>
          <a:off x="5080000" y="2275304"/>
          <a:ext cx="4635500" cy="3820819"/>
        </p:xfrm>
        <a:graphic>
          <a:graphicData uri="http://schemas.openxmlformats.org/drawingml/2006/chart">
            <c:chart xmlns:c="http://schemas.openxmlformats.org/drawingml/2006/chart" xmlns:r="http://schemas.openxmlformats.org/officeDocument/2006/relationships" r:id="rId24"/>
          </a:graphicData>
        </a:graphic>
      </p:graphicFrame>
      <p:sp>
        <p:nvSpPr>
          <p:cNvPr id="39" name="テキスト プレースホルダ 9">
            <a:extLst>
              <a:ext uri="{FF2B5EF4-FFF2-40B4-BE49-F238E27FC236}">
                <a16:creationId xmlns:a16="http://schemas.microsoft.com/office/drawing/2014/main" id="{615F281A-C3A6-9646-E15E-0BF836FBEACA}"/>
              </a:ext>
            </a:extLst>
          </p:cNvPr>
          <p:cNvSpPr>
            <a:spLocks noGrp="1"/>
          </p:cNvSpPr>
          <p:nvPr>
            <p:custDataLst>
              <p:tags r:id="rId15"/>
            </p:custDataLst>
          </p:nvPr>
        </p:nvSpPr>
        <p:spPr bwMode="auto">
          <a:xfrm>
            <a:off x="7763851"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en-US" sz="1000" noProof="1"/>
              <a:t>21</a:t>
            </a:r>
            <a:endParaRPr kumimoji="0" lang="ja-JP" altLang="en-US" sz="640" dirty="0">
              <a:latin typeface="+mj-lt"/>
              <a:sym typeface="+mn-lt"/>
            </a:endParaRPr>
          </a:p>
        </p:txBody>
      </p:sp>
      <p:sp>
        <p:nvSpPr>
          <p:cNvPr id="40" name="テキスト プレースホルダ 9">
            <a:extLst>
              <a:ext uri="{FF2B5EF4-FFF2-40B4-BE49-F238E27FC236}">
                <a16:creationId xmlns:a16="http://schemas.microsoft.com/office/drawing/2014/main" id="{D1C87B41-A7E2-D205-2910-ED8EFCE63417}"/>
              </a:ext>
            </a:extLst>
          </p:cNvPr>
          <p:cNvSpPr>
            <a:spLocks noGrp="1"/>
          </p:cNvSpPr>
          <p:nvPr/>
        </p:nvSpPr>
        <p:spPr bwMode="auto">
          <a:xfrm>
            <a:off x="8347017"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kumimoji="0" lang="en-US" altLang="en-US" sz="1000" noProof="1"/>
              <a:t>22</a:t>
            </a:r>
            <a:endParaRPr kumimoji="0" lang="ja-JP" altLang="en-US" sz="640" dirty="0">
              <a:latin typeface="+mj-lt"/>
              <a:sym typeface="+mn-lt"/>
            </a:endParaRPr>
          </a:p>
        </p:txBody>
      </p:sp>
      <p:sp>
        <p:nvSpPr>
          <p:cNvPr id="41" name="テキスト プレースホルダ 9">
            <a:extLst>
              <a:ext uri="{FF2B5EF4-FFF2-40B4-BE49-F238E27FC236}">
                <a16:creationId xmlns:a16="http://schemas.microsoft.com/office/drawing/2014/main" id="{C80513AA-5F23-3DC5-E058-5E5CF869AAEF}"/>
              </a:ext>
            </a:extLst>
          </p:cNvPr>
          <p:cNvSpPr>
            <a:spLocks noGrp="1"/>
          </p:cNvSpPr>
          <p:nvPr>
            <p:custDataLst>
              <p:tags r:id="rId16"/>
            </p:custDataLst>
          </p:nvPr>
        </p:nvSpPr>
        <p:spPr bwMode="auto">
          <a:xfrm>
            <a:off x="5988050"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en-US" sz="1000" noProof="1"/>
              <a:t>18</a:t>
            </a:r>
            <a:endParaRPr kumimoji="0" lang="ja-JP" altLang="en-US" sz="640" dirty="0">
              <a:latin typeface="+mj-lt"/>
              <a:sym typeface="+mn-lt"/>
            </a:endParaRPr>
          </a:p>
        </p:txBody>
      </p:sp>
      <p:sp>
        <p:nvSpPr>
          <p:cNvPr id="42" name="テキスト プレースホルダ 9">
            <a:extLst>
              <a:ext uri="{FF2B5EF4-FFF2-40B4-BE49-F238E27FC236}">
                <a16:creationId xmlns:a16="http://schemas.microsoft.com/office/drawing/2014/main" id="{004932C4-A773-A9FE-3464-F082769ECDA9}"/>
              </a:ext>
            </a:extLst>
          </p:cNvPr>
          <p:cNvSpPr>
            <a:spLocks noGrp="1"/>
          </p:cNvSpPr>
          <p:nvPr>
            <p:custDataLst>
              <p:tags r:id="rId17"/>
            </p:custDataLst>
          </p:nvPr>
        </p:nvSpPr>
        <p:spPr bwMode="auto">
          <a:xfrm>
            <a:off x="6588708"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en-US" sz="1000" noProof="1"/>
              <a:t>19</a:t>
            </a:r>
            <a:endParaRPr kumimoji="0" lang="ja-JP" altLang="en-US" sz="640" dirty="0">
              <a:latin typeface="+mj-lt"/>
              <a:sym typeface="+mn-lt"/>
            </a:endParaRPr>
          </a:p>
        </p:txBody>
      </p:sp>
      <p:sp>
        <p:nvSpPr>
          <p:cNvPr id="43" name="テキスト プレースホルダ 9">
            <a:extLst>
              <a:ext uri="{FF2B5EF4-FFF2-40B4-BE49-F238E27FC236}">
                <a16:creationId xmlns:a16="http://schemas.microsoft.com/office/drawing/2014/main" id="{56261EC3-D5A8-2FB0-725C-90FF98DF847E}"/>
              </a:ext>
            </a:extLst>
          </p:cNvPr>
          <p:cNvSpPr>
            <a:spLocks noGrp="1"/>
          </p:cNvSpPr>
          <p:nvPr>
            <p:custDataLst>
              <p:tags r:id="rId18"/>
            </p:custDataLst>
          </p:nvPr>
        </p:nvSpPr>
        <p:spPr bwMode="auto">
          <a:xfrm>
            <a:off x="7184865"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en-US" sz="1000" noProof="1"/>
              <a:t>20</a:t>
            </a:r>
            <a:endParaRPr kumimoji="0" lang="ja-JP" altLang="en-US" sz="640" dirty="0">
              <a:latin typeface="+mj-lt"/>
              <a:sym typeface="+mn-lt"/>
            </a:endParaRPr>
          </a:p>
        </p:txBody>
      </p:sp>
      <p:sp>
        <p:nvSpPr>
          <p:cNvPr id="45" name="テキスト プレースホルダ 9">
            <a:extLst>
              <a:ext uri="{FF2B5EF4-FFF2-40B4-BE49-F238E27FC236}">
                <a16:creationId xmlns:a16="http://schemas.microsoft.com/office/drawing/2014/main" id="{45AB2BE7-B1F7-8EE1-8618-A4857F99E2D1}"/>
              </a:ext>
            </a:extLst>
          </p:cNvPr>
          <p:cNvSpPr>
            <a:spLocks noGrp="1"/>
          </p:cNvSpPr>
          <p:nvPr>
            <p:custDataLst>
              <p:tags r:id="rId19"/>
            </p:custDataLst>
          </p:nvPr>
        </p:nvSpPr>
        <p:spPr bwMode="auto">
          <a:xfrm>
            <a:off x="8955058" y="6053406"/>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kumimoji="0" lang="en-US" altLang="en-US" sz="1000" noProof="1">
                <a:latin typeface="+mj-lt"/>
              </a:rPr>
              <a:t>23</a:t>
            </a:r>
            <a:endParaRPr kumimoji="0" lang="ja-JP" altLang="en-US" sz="800" dirty="0">
              <a:latin typeface="+mj-lt"/>
              <a:sym typeface="+mn-lt"/>
            </a:endParaRPr>
          </a:p>
        </p:txBody>
      </p:sp>
    </p:spTree>
    <p:extLst>
      <p:ext uri="{BB962C8B-B14F-4D97-AF65-F5344CB8AC3E}">
        <p14:creationId xmlns:p14="http://schemas.microsoft.com/office/powerpoint/2010/main" val="377664130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a:extLst>
              <a:ext uri="{FF2B5EF4-FFF2-40B4-BE49-F238E27FC236}">
                <a16:creationId xmlns:a16="http://schemas.microsoft.com/office/drawing/2014/main" id="{056B0FCE-50B2-4C78-B6FD-C37B96949E9D}"/>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11" name="Object 10" hidden="1">
                        <a:extLst>
                          <a:ext uri="{FF2B5EF4-FFF2-40B4-BE49-F238E27FC236}">
                            <a16:creationId xmlns:a16="http://schemas.microsoft.com/office/drawing/2014/main" id="{056B0FCE-50B2-4C78-B6FD-C37B96949E9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1" name="角丸四角形 50"/>
          <p:cNvSpPr/>
          <p:nvPr/>
        </p:nvSpPr>
        <p:spPr>
          <a:xfrm>
            <a:off x="5961112" y="4543005"/>
            <a:ext cx="2016224" cy="1872208"/>
          </a:xfrm>
          <a:prstGeom prst="roundRect">
            <a:avLst>
              <a:gd name="adj" fmla="val 7114"/>
            </a:avLst>
          </a:prstGeom>
          <a:solidFill>
            <a:srgbClr val="DDE6F3"/>
          </a:solidFill>
          <a:ln w="9525">
            <a:noFill/>
          </a:ln>
        </p:spPr>
        <p:style>
          <a:lnRef idx="2">
            <a:schemeClr val="accent1">
              <a:shade val="50000"/>
            </a:schemeClr>
          </a:lnRef>
          <a:fillRef idx="1">
            <a:schemeClr val="accent1"/>
          </a:fillRef>
          <a:effectRef idx="0">
            <a:schemeClr val="accent1"/>
          </a:effectRef>
          <a:fontRef idx="minor">
            <a:schemeClr val="lt1"/>
          </a:fontRef>
        </p:style>
        <p:txBody>
          <a:bodyPr tIns="36000" rtlCol="0" anchor="t"/>
          <a:lstStyle/>
          <a:p>
            <a:pPr algn="ctr"/>
            <a:r>
              <a:rPr lang="ja-JP" altLang="en-US" sz="1200" noProof="1">
                <a:solidFill>
                  <a:schemeClr val="tx1"/>
                </a:solidFill>
                <a:ea typeface="HGP創英角ｺﾞｼｯｸUB" panose="020B0900000000000000" pitchFamily="50" charset="-128"/>
              </a:rPr>
              <a:t>三次医療を担う医療機関</a:t>
            </a:r>
            <a:endParaRPr lang="ja-JP" altLang="en-US" sz="120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医療機関 - 公的医療機関（1/2）</a:t>
            </a:r>
            <a:endParaRPr lang="en-US" altLang="ja-JP" sz="2000" dirty="0"/>
          </a:p>
        </p:txBody>
      </p:sp>
      <p:sp>
        <p:nvSpPr>
          <p:cNvPr id="4" name="テキスト ボックス 3"/>
          <p:cNvSpPr txBox="1"/>
          <p:nvPr/>
        </p:nvSpPr>
        <p:spPr>
          <a:xfrm>
            <a:off x="200025" y="6490385"/>
            <a:ext cx="9342991" cy="227061"/>
          </a:xfrm>
          <a:prstGeom prst="rect">
            <a:avLst/>
          </a:prstGeom>
          <a:noFill/>
        </p:spPr>
        <p:txBody>
          <a:bodyPr wrap="square" lIns="0" tIns="0" rIns="0" bIns="0" rtlCol="0">
            <a:noAutofit/>
          </a:bodyPr>
          <a:lstStyle/>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（出所）明治大学国際総合研究所「新興経済国におけるマクロヘルスデータ、規制、制度に関する調査 」2014年、世界保健機関「Human Resources for Health Country Profile Thailand」（2010年）、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BMC</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Effect of doctor allocation policies on the equitable distribution of doctors in Thailand</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2025</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2</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r>
              <a:rPr lang="en-US" altLang="ja-JP" sz="800" noProof="1">
                <a:solidFill>
                  <a:srgbClr val="000000"/>
                </a:solidFill>
                <a:ea typeface="ＭＳ Ｐゴシック" panose="020B0600070205080204" pitchFamily="50" charset="-128"/>
                <a:cs typeface="Arial" panose="020B0604020202020204" pitchFamily="34" charset="0"/>
              </a:rPr>
              <a:t> ※</a:t>
            </a:r>
            <a:r>
              <a:rPr lang="ja-JP" altLang="en-US" sz="800" noProof="1">
                <a:solidFill>
                  <a:srgbClr val="000000"/>
                </a:solidFill>
                <a:ea typeface="ＭＳ Ｐゴシック" panose="020B0600070205080204" pitchFamily="50" charset="-128"/>
                <a:cs typeface="Arial" panose="020B0604020202020204" pitchFamily="34" charset="0"/>
              </a:rPr>
              <a:t>その後更新データ無し</a:t>
            </a:r>
            <a:endParaRPr lang="ja-JP" altLang="ja-JP" sz="800" dirty="0"/>
          </a:p>
        </p:txBody>
      </p:sp>
      <p:sp>
        <p:nvSpPr>
          <p:cNvPr id="5" name="テキスト ボックス 4"/>
          <p:cNvSpPr txBox="1"/>
          <p:nvPr/>
        </p:nvSpPr>
        <p:spPr>
          <a:xfrm>
            <a:off x="200472" y="1038107"/>
            <a:ext cx="9505056" cy="473976"/>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2023年時点で、保健省所管の公的医療機関は、保健所、地方保健所、市民病院、総合病院などで全体の34.7%を占めている。</a:t>
            </a:r>
          </a:p>
        </p:txBody>
      </p:sp>
      <p:grpSp>
        <p:nvGrpSpPr>
          <p:cNvPr id="6" name="グループ化 7"/>
          <p:cNvGrpSpPr/>
          <p:nvPr/>
        </p:nvGrpSpPr>
        <p:grpSpPr>
          <a:xfrm>
            <a:off x="488504" y="1719318"/>
            <a:ext cx="4248472" cy="288032"/>
            <a:chOff x="4944173" y="2113806"/>
            <a:chExt cx="5861371" cy="288032"/>
          </a:xfrm>
        </p:grpSpPr>
        <p:cxnSp>
          <p:nvCxnSpPr>
            <p:cNvPr id="7" name="直線コネクタ 6"/>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8"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バンコクの公的医療機関の数</a:t>
              </a:r>
            </a:p>
          </p:txBody>
        </p:sp>
      </p:grpSp>
      <p:sp>
        <p:nvSpPr>
          <p:cNvPr id="46" name="正方形/長方形 45"/>
          <p:cNvSpPr/>
          <p:nvPr/>
        </p:nvSpPr>
        <p:spPr>
          <a:xfrm>
            <a:off x="6253611" y="5733460"/>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大学病院</a:t>
            </a:r>
          </a:p>
        </p:txBody>
      </p:sp>
      <p:grpSp>
        <p:nvGrpSpPr>
          <p:cNvPr id="57" name="グループ化 7"/>
          <p:cNvGrpSpPr/>
          <p:nvPr/>
        </p:nvGrpSpPr>
        <p:grpSpPr>
          <a:xfrm>
            <a:off x="5169024" y="1719318"/>
            <a:ext cx="4248472" cy="288032"/>
            <a:chOff x="4944173" y="2113806"/>
            <a:chExt cx="5861371" cy="288032"/>
          </a:xfrm>
        </p:grpSpPr>
        <p:cxnSp>
          <p:nvCxnSpPr>
            <p:cNvPr id="58" name="直線コネクタ 57"/>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59"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バンコク以外の医療機関</a:t>
              </a:r>
            </a:p>
          </p:txBody>
        </p:sp>
      </p:grpSp>
      <p:graphicFrame>
        <p:nvGraphicFramePr>
          <p:cNvPr id="34" name="表 33"/>
          <p:cNvGraphicFramePr>
            <a:graphicFrameLocks noGrp="1"/>
          </p:cNvGraphicFramePr>
          <p:nvPr>
            <p:extLst>
              <p:ext uri="{D42A27DB-BD31-4B8C-83A1-F6EECF244321}">
                <p14:modId xmlns:p14="http://schemas.microsoft.com/office/powerpoint/2010/main" val="308213385"/>
              </p:ext>
            </p:extLst>
          </p:nvPr>
        </p:nvGraphicFramePr>
        <p:xfrm>
          <a:off x="704528" y="2105552"/>
          <a:ext cx="3816424" cy="1584176"/>
        </p:xfrm>
        <a:graphic>
          <a:graphicData uri="http://schemas.openxmlformats.org/drawingml/2006/table">
            <a:tbl>
              <a:tblPr firstRow="1" bandRow="1">
                <a:tableStyleId>{5C22544A-7EE6-4342-B048-85BDC9FD1C3A}</a:tableStyleId>
              </a:tblPr>
              <a:tblGrid>
                <a:gridCol w="1753492">
                  <a:extLst>
                    <a:ext uri="{9D8B030D-6E8A-4147-A177-3AD203B41FA5}">
                      <a16:colId xmlns:a16="http://schemas.microsoft.com/office/drawing/2014/main" val="20000"/>
                    </a:ext>
                  </a:extLst>
                </a:gridCol>
                <a:gridCol w="2062932">
                  <a:extLst>
                    <a:ext uri="{9D8B030D-6E8A-4147-A177-3AD203B41FA5}">
                      <a16:colId xmlns:a16="http://schemas.microsoft.com/office/drawing/2014/main" val="20001"/>
                    </a:ext>
                  </a:extLst>
                </a:gridCol>
              </a:tblGrid>
              <a:tr h="396044">
                <a:tc>
                  <a:txBody>
                    <a:bodyPr/>
                    <a:lstStyle/>
                    <a:p>
                      <a:pPr algn="ctr" fontAlgn="ctr"/>
                      <a:r>
                        <a:rPr kumimoji="1" lang="en-US" altLang="ja-JP" sz="1200" b="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医学部</a:t>
                      </a:r>
                      <a:endParaRPr kumimoji="1" lang="ja-JP" altLang="en-US" sz="1200" b="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algn="ctr" fontAlgn="ctr"/>
                      <a:r>
                        <a:rPr kumimoji="1" lang="en-US" altLang="ja-JP" sz="1200" b="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1200" b="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A2A2A2"/>
                      </a:solidFill>
                      <a:prstDash val="solid"/>
                      <a:round/>
                      <a:headEnd type="none" w="med" len="med"/>
                      <a:tailEnd type="none" w="med" len="med"/>
                    </a:lnB>
                    <a:noFill/>
                  </a:tcPr>
                </a:tc>
                <a:extLst>
                  <a:ext uri="{0D108BD9-81ED-4DB2-BD59-A6C34878D82A}">
                    <a16:rowId xmlns:a16="http://schemas.microsoft.com/office/drawing/2014/main" val="10000"/>
                  </a:ext>
                </a:extLst>
              </a:tr>
              <a:tr h="396044">
                <a:tc>
                  <a:txBody>
                    <a:bodyPr/>
                    <a:lstStyle/>
                    <a:p>
                      <a:pPr marL="0" algn="ctr" defTabSz="914400" rtl="0" eaLnBrk="1" fontAlgn="ctr" latinLnBrk="0" hangingPunct="1"/>
                      <a:r>
                        <a:rPr kumimoji="1" lang="en-US" altLang="ja-JP" sz="1200" b="0" kern="120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総合病院</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2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26</a:t>
                      </a:r>
                      <a:endParaRPr kumimoji="1" lang="ja-JP" altLang="en-US" sz="12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noFill/>
                  </a:tcPr>
                </a:tc>
                <a:extLst>
                  <a:ext uri="{0D108BD9-81ED-4DB2-BD59-A6C34878D82A}">
                    <a16:rowId xmlns:a16="http://schemas.microsoft.com/office/drawing/2014/main" val="10001"/>
                  </a:ext>
                </a:extLst>
              </a:tr>
              <a:tr h="396044">
                <a:tc>
                  <a:txBody>
                    <a:bodyPr/>
                    <a:lstStyle/>
                    <a:p>
                      <a:pPr marL="0" algn="ctr" defTabSz="914400" rtl="0" eaLnBrk="1" fontAlgn="ctr" latinLnBrk="0" hangingPunct="1"/>
                      <a:r>
                        <a:rPr kumimoji="1" lang="en-US" altLang="ja-JP" sz="1200" b="0" kern="120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医療センター</a:t>
                      </a:r>
                      <a:endParaRPr kumimoji="1" lang="ja-JP" altLang="en-US" sz="1200" b="0" kern="120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2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137</a:t>
                      </a:r>
                      <a:endParaRPr kumimoji="1" lang="ja-JP" altLang="en-US" sz="12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noFill/>
                  </a:tcPr>
                </a:tc>
                <a:extLst>
                  <a:ext uri="{0D108BD9-81ED-4DB2-BD59-A6C34878D82A}">
                    <a16:rowId xmlns:a16="http://schemas.microsoft.com/office/drawing/2014/main" val="10002"/>
                  </a:ext>
                </a:extLst>
              </a:tr>
              <a:tr h="396044">
                <a:tc>
                  <a:txBody>
                    <a:bodyPr/>
                    <a:lstStyle/>
                    <a:p>
                      <a:pPr marL="0" algn="ctr" defTabSz="914400" rtl="0" eaLnBrk="1" fontAlgn="ctr" latinLnBrk="0" hangingPunct="1"/>
                      <a:r>
                        <a:rPr kumimoji="1" lang="en-US" altLang="ja-JP" sz="1200" b="0" kern="1200" baseline="0" noProof="1">
                          <a:solidFill>
                            <a:schemeClr val="tx1"/>
                          </a:solidFill>
                          <a:latin typeface="Arial" panose="020B0604020202020204" pitchFamily="34" charset="0"/>
                          <a:ea typeface="HGP創英角ｺﾞｼｯｸUB" panose="020B0900000000000000" pitchFamily="50" charset="-128"/>
                          <a:cs typeface="Arial" panose="020B0604020202020204" pitchFamily="34" charset="0"/>
                        </a:rPr>
                        <a:t>専門病院</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12700" cap="flat" cmpd="sng" algn="ctr">
                      <a:no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200" b="0" kern="1200" noProof="1">
                          <a:solidFill>
                            <a:schemeClr val="tx1"/>
                          </a:solidFill>
                          <a:latin typeface="Arial" panose="020B0604020202020204" pitchFamily="34" charset="0"/>
                          <a:ea typeface="ＭＳ Ｐゴシック" panose="020B0600070205080204" pitchFamily="50" charset="-128"/>
                          <a:cs typeface="Arial" panose="020B0604020202020204" pitchFamily="34" charset="0"/>
                        </a:rPr>
                        <a:t>18</a:t>
                      </a:r>
                      <a:endParaRPr kumimoji="1" lang="ja-JP" altLang="en-US" sz="12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36" name="片側の 2 つの角を丸めた四角形 35"/>
          <p:cNvSpPr/>
          <p:nvPr/>
        </p:nvSpPr>
        <p:spPr>
          <a:xfrm rot="16200000">
            <a:off x="5277036" y="1958302"/>
            <a:ext cx="1080120" cy="1296144"/>
          </a:xfrm>
          <a:prstGeom prst="round2SameRect">
            <a:avLst>
              <a:gd name="adj1" fmla="val 5296"/>
              <a:gd name="adj2" fmla="val 0"/>
            </a:avLst>
          </a:prstGeom>
          <a:solidFill>
            <a:srgbClr val="3D6AA7"/>
          </a:solidFill>
          <a:ln cmpd="sng">
            <a:solidFill>
              <a:srgbClr val="FFFFFF"/>
            </a:solidFill>
          </a:ln>
        </p:spPr>
        <p:txBody>
          <a:bodyPr vert="vert" wrap="square" lIns="0" rIns="0" rtlCol="0" anchor="ctr" anchorCtr="0">
            <a:noAutofit/>
          </a:bodyPr>
          <a:lstStyle/>
          <a:p>
            <a:pPr algn="ctr" defTabSz="955675" fontAlgn="ctr">
              <a:buSzPct val="120000"/>
            </a:pPr>
            <a:r>
              <a:rPr lang="ja-JP" altLang="en-US" sz="1200" noProof="1">
                <a:solidFill>
                  <a:schemeClr val="bg1"/>
                </a:solidFill>
                <a:latin typeface="Arial Black" pitchFamily="34" charset="0"/>
                <a:ea typeface="HGP創英角ｺﾞｼｯｸUB" pitchFamily="50" charset="-128"/>
              </a:rPr>
              <a:t>地方都市</a:t>
            </a:r>
          </a:p>
        </p:txBody>
      </p:sp>
      <p:sp>
        <p:nvSpPr>
          <p:cNvPr id="69" name="片側の 2 つの角を丸めた四角形 68"/>
          <p:cNvSpPr/>
          <p:nvPr/>
        </p:nvSpPr>
        <p:spPr>
          <a:xfrm rot="16200000">
            <a:off x="5457056" y="2949046"/>
            <a:ext cx="720080" cy="1296144"/>
          </a:xfrm>
          <a:prstGeom prst="round2SameRect">
            <a:avLst>
              <a:gd name="adj1" fmla="val 6471"/>
              <a:gd name="adj2" fmla="val 0"/>
            </a:avLst>
          </a:prstGeom>
          <a:solidFill>
            <a:srgbClr val="3D6AA7"/>
          </a:solidFill>
          <a:ln cmpd="sng">
            <a:solidFill>
              <a:srgbClr val="FFFFFF"/>
            </a:solidFill>
          </a:ln>
        </p:spPr>
        <p:txBody>
          <a:bodyPr vert="vert" wrap="square" lIns="0" rIns="0" rtlCol="0" anchor="ctr" anchorCtr="0">
            <a:noAutofit/>
          </a:bodyPr>
          <a:lstStyle/>
          <a:p>
            <a:pPr algn="ctr" defTabSz="955675">
              <a:buSzPct val="120000"/>
            </a:pPr>
            <a:r>
              <a:rPr lang="ja-JP" altLang="en-US" sz="1200" noProof="1">
                <a:solidFill>
                  <a:schemeClr val="bg1"/>
                </a:solidFill>
                <a:latin typeface="Arial Black" pitchFamily="34" charset="0"/>
                <a:ea typeface="HGP創英角ｺﾞｼｯｸUB" pitchFamily="50" charset="-128"/>
              </a:rPr>
              <a:t>郡レベルの</a:t>
            </a:r>
            <a:br>
              <a:rPr lang="en-US" altLang="ja-JP" sz="1200" dirty="0">
                <a:solidFill>
                  <a:schemeClr val="bg1"/>
                </a:solidFill>
                <a:latin typeface="Arial Black" pitchFamily="34" charset="0"/>
                <a:ea typeface="HGP創英角ｺﾞｼｯｸUB" pitchFamily="50" charset="-128"/>
              </a:rPr>
            </a:br>
            <a:r>
              <a:rPr lang="ja-JP" altLang="en-US" sz="1200" noProof="1">
                <a:solidFill>
                  <a:schemeClr val="bg1"/>
                </a:solidFill>
                <a:latin typeface="Arial Black" pitchFamily="34" charset="0"/>
                <a:ea typeface="HGP創英角ｺﾞｼｯｸUB" pitchFamily="50" charset="-128"/>
              </a:rPr>
              <a:t>自治体</a:t>
            </a:r>
          </a:p>
        </p:txBody>
      </p:sp>
      <p:grpSp>
        <p:nvGrpSpPr>
          <p:cNvPr id="72" name="グループ化 7"/>
          <p:cNvGrpSpPr/>
          <p:nvPr/>
        </p:nvGrpSpPr>
        <p:grpSpPr>
          <a:xfrm>
            <a:off x="488504" y="4138442"/>
            <a:ext cx="8928992" cy="288032"/>
            <a:chOff x="4944173" y="2113806"/>
            <a:chExt cx="5861371" cy="288032"/>
          </a:xfrm>
        </p:grpSpPr>
        <p:cxnSp>
          <p:nvCxnSpPr>
            <p:cNvPr id="73" name="直線コネクタ 72"/>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4"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医療機関における医療の割合</a:t>
              </a:r>
            </a:p>
          </p:txBody>
        </p:sp>
      </p:grpSp>
      <p:sp>
        <p:nvSpPr>
          <p:cNvPr id="79" name="正方形/長方形 78"/>
          <p:cNvSpPr/>
          <p:nvPr/>
        </p:nvSpPr>
        <p:spPr>
          <a:xfrm>
            <a:off x="6253611" y="4869364"/>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総合病院</a:t>
            </a:r>
          </a:p>
        </p:txBody>
      </p:sp>
      <p:sp>
        <p:nvSpPr>
          <p:cNvPr id="80" name="正方形/長方形 79"/>
          <p:cNvSpPr/>
          <p:nvPr/>
        </p:nvSpPr>
        <p:spPr>
          <a:xfrm>
            <a:off x="6253611" y="5157396"/>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地域病院</a:t>
            </a:r>
          </a:p>
        </p:txBody>
      </p:sp>
      <p:sp>
        <p:nvSpPr>
          <p:cNvPr id="81" name="正方形/長方形 80"/>
          <p:cNvSpPr/>
          <p:nvPr/>
        </p:nvSpPr>
        <p:spPr>
          <a:xfrm>
            <a:off x="6253611" y="6021492"/>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専門病院</a:t>
            </a:r>
          </a:p>
        </p:txBody>
      </p:sp>
      <p:sp>
        <p:nvSpPr>
          <p:cNvPr id="82" name="正方形/長方形 81"/>
          <p:cNvSpPr/>
          <p:nvPr/>
        </p:nvSpPr>
        <p:spPr>
          <a:xfrm>
            <a:off x="6253611" y="5445428"/>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大手民間病院</a:t>
            </a:r>
          </a:p>
        </p:txBody>
      </p:sp>
      <p:sp>
        <p:nvSpPr>
          <p:cNvPr id="83" name="角丸四角形 82"/>
          <p:cNvSpPr/>
          <p:nvPr/>
        </p:nvSpPr>
        <p:spPr>
          <a:xfrm>
            <a:off x="1928664" y="4543005"/>
            <a:ext cx="2016224" cy="1872208"/>
          </a:xfrm>
          <a:prstGeom prst="roundRect">
            <a:avLst>
              <a:gd name="adj" fmla="val 7114"/>
            </a:avLst>
          </a:prstGeom>
          <a:solidFill>
            <a:srgbClr val="DDE6F3"/>
          </a:solidFill>
          <a:ln w="9525">
            <a:noFill/>
          </a:ln>
        </p:spPr>
        <p:style>
          <a:lnRef idx="2">
            <a:schemeClr val="accent1">
              <a:shade val="50000"/>
            </a:schemeClr>
          </a:lnRef>
          <a:fillRef idx="1">
            <a:schemeClr val="accent1"/>
          </a:fillRef>
          <a:effectRef idx="0">
            <a:schemeClr val="accent1"/>
          </a:effectRef>
          <a:fontRef idx="minor">
            <a:schemeClr val="lt1"/>
          </a:fontRef>
        </p:style>
        <p:txBody>
          <a:bodyPr tIns="36000" rtlCol="0" anchor="t"/>
          <a:lstStyle/>
          <a:p>
            <a:pPr algn="ctr"/>
            <a:r>
              <a:rPr lang="ja-JP" altLang="en-US" sz="1200" noProof="1">
                <a:solidFill>
                  <a:schemeClr val="tx1"/>
                </a:solidFill>
                <a:ea typeface="HGP創英角ｺﾞｼｯｸUB" panose="020B0900000000000000" pitchFamily="50" charset="-128"/>
              </a:rPr>
              <a:t>二次医療を担う医療機関</a:t>
            </a:r>
            <a:endParaRPr lang="ja-JP" altLang="en-US" sz="1200" dirty="0">
              <a:solidFill>
                <a:schemeClr val="tx1"/>
              </a:solidFill>
              <a:latin typeface="Arial" panose="020B0604020202020204" pitchFamily="34" charset="0"/>
              <a:ea typeface="HGP創英角ｺﾞｼｯｸUB" panose="020B0900000000000000" pitchFamily="50" charset="-128"/>
              <a:cs typeface="Arial" panose="020B0604020202020204" pitchFamily="34" charset="0"/>
            </a:endParaRPr>
          </a:p>
        </p:txBody>
      </p:sp>
      <p:sp>
        <p:nvSpPr>
          <p:cNvPr id="85" name="正方形/長方形 84"/>
          <p:cNvSpPr/>
          <p:nvPr/>
        </p:nvSpPr>
        <p:spPr>
          <a:xfrm>
            <a:off x="2212229" y="5243829"/>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総合病院</a:t>
            </a:r>
          </a:p>
        </p:txBody>
      </p:sp>
      <p:sp>
        <p:nvSpPr>
          <p:cNvPr id="86" name="正方形/長方形 85"/>
          <p:cNvSpPr/>
          <p:nvPr/>
        </p:nvSpPr>
        <p:spPr>
          <a:xfrm>
            <a:off x="2212229" y="5531861"/>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地域病院</a:t>
            </a:r>
          </a:p>
        </p:txBody>
      </p:sp>
      <p:sp>
        <p:nvSpPr>
          <p:cNvPr id="88" name="正方形/長方形 87"/>
          <p:cNvSpPr/>
          <p:nvPr/>
        </p:nvSpPr>
        <p:spPr>
          <a:xfrm>
            <a:off x="2212229" y="5819893"/>
            <a:ext cx="1440160" cy="288032"/>
          </a:xfrm>
          <a:prstGeom prst="rect">
            <a:avLst/>
          </a:prstGeom>
          <a:solidFill>
            <a:srgbClr val="5F8AC3"/>
          </a:solidFill>
          <a:ln w="9525" cap="flat" cmpd="sng" algn="ctr">
            <a:solidFill>
              <a:srgbClr val="DDE6F3"/>
            </a:solidFill>
            <a:prstDash val="solid"/>
            <a:round/>
            <a:headEnd type="none" w="med" len="med"/>
            <a:tailEnd type="none" w="med" len="med"/>
          </a:ln>
        </p:spPr>
        <p:txBody>
          <a:bodyPr wrap="square" tIns="0" bIns="0" rtlCol="0" anchor="ctr" anchorCtr="0">
            <a:noAutofit/>
          </a:bodyPr>
          <a:lstStyle/>
          <a:p>
            <a:pPr algn="ctr"/>
            <a:r>
              <a:rPr lang="ja-JP" altLang="en-US" sz="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私立病院</a:t>
            </a:r>
          </a:p>
        </p:txBody>
      </p:sp>
      <p:sp>
        <p:nvSpPr>
          <p:cNvPr id="37" name="右矢印 36"/>
          <p:cNvSpPr/>
          <p:nvPr/>
        </p:nvSpPr>
        <p:spPr>
          <a:xfrm>
            <a:off x="3944888" y="4795033"/>
            <a:ext cx="2016224" cy="1368152"/>
          </a:xfrm>
          <a:prstGeom prst="rightArrow">
            <a:avLst>
              <a:gd name="adj1" fmla="val 55570"/>
              <a:gd name="adj2" fmla="val 40949"/>
            </a:avLst>
          </a:prstGeom>
          <a:gradFill flip="none" rotWithShape="1">
            <a:gsLst>
              <a:gs pos="0">
                <a:srgbClr val="83A4D1"/>
              </a:gs>
              <a:gs pos="50000">
                <a:srgbClr val="A2BBDC"/>
              </a:gs>
              <a:gs pos="100000">
                <a:srgbClr val="CCDAEC"/>
              </a:gs>
            </a:gsLst>
            <a:lin ang="10800000" scaled="1"/>
            <a:tileRect/>
          </a:gradFill>
        </p:spPr>
        <p:txBody>
          <a:bodyPr wrap="square" rIns="0" rtlCol="0" anchor="ctr" anchorCtr="0">
            <a:noAutofit/>
          </a:bodyPr>
          <a:lstStyle/>
          <a:p>
            <a:pPr marL="3175" algn="just">
              <a:lnSpc>
                <a:spcPct val="114000"/>
              </a:lnSpc>
            </a:pPr>
            <a:endParaRPr kumimoji="1" lang="ja-JP" altLang="en-US" sz="960" dirty="0"/>
          </a:p>
        </p:txBody>
      </p:sp>
      <p:sp>
        <p:nvSpPr>
          <p:cNvPr id="52" name="正方形/長方形 51"/>
          <p:cNvSpPr/>
          <p:nvPr/>
        </p:nvSpPr>
        <p:spPr>
          <a:xfrm>
            <a:off x="3944888" y="5083065"/>
            <a:ext cx="1872208" cy="792088"/>
          </a:xfrm>
          <a:prstGeom prst="rect">
            <a:avLst/>
          </a:prstGeom>
        </p:spPr>
        <p:txBody>
          <a:bodyPr wrap="square" anchor="ctr" anchorCtr="0">
            <a:noAutofit/>
          </a:bodyPr>
          <a:lstStyle/>
          <a:p>
            <a:pPr algn="ctr">
              <a:lnSpc>
                <a:spcPct val="114000"/>
              </a:lnSpc>
            </a:pPr>
            <a:r>
              <a:rPr lang="ja-JP" altLang="en-US" sz="1200" b="1" noProof="1"/>
              <a:t>一次、二次、三次医療を担う医療機関の間では、紹介が行われている。</a:t>
            </a:r>
            <a:endParaRPr lang="en-US" altLang="ja-JP" sz="1200" b="1" dirty="0"/>
          </a:p>
        </p:txBody>
      </p:sp>
      <p:sp>
        <p:nvSpPr>
          <p:cNvPr id="10" name="正方形/長方形 9"/>
          <p:cNvSpPr/>
          <p:nvPr/>
        </p:nvSpPr>
        <p:spPr>
          <a:xfrm>
            <a:off x="6609183" y="3237077"/>
            <a:ext cx="2808313" cy="720081"/>
          </a:xfrm>
          <a:prstGeom prst="rect">
            <a:avLst/>
          </a:prstGeom>
        </p:spPr>
        <p:txBody>
          <a:bodyPr wrap="square" tIns="0" rIns="0" bIns="0" rtlCol="0" anchor="ctr" anchorCtr="0">
            <a:noAutofit/>
          </a:bodyPr>
          <a:lstStyle/>
          <a:p>
            <a:pPr marL="130175" indent="-130175" fontAlgn="ctr">
              <a:spcAft>
                <a:spcPts val="400"/>
              </a:spcAft>
              <a:buClr>
                <a:srgbClr val="5F8AC3"/>
              </a:buClr>
              <a:buSzPct val="80000"/>
              <a:buFont typeface="Wingdings" panose="05000000000000000000" pitchFamily="2" charset="2"/>
              <a:buChar char="l"/>
            </a:pPr>
            <a:r>
              <a:rPr lang="ja-JP" altLang="en-US" sz="1200" b="1"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郡立病院 （10~150床）</a:t>
            </a:r>
            <a:endParaRPr lang="en-US" altLang="ja-JP" sz="1200" b="1"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endParaRPr>
          </a:p>
          <a:p>
            <a:pPr marL="130175" indent="-130175" fontAlgn="ctr">
              <a:spcAft>
                <a:spcPts val="400"/>
              </a:spcAft>
              <a:buClr>
                <a:srgbClr val="5F8AC3"/>
              </a:buClr>
              <a:buSzPct val="80000"/>
              <a:buFont typeface="Wingdings" panose="05000000000000000000" pitchFamily="2" charset="2"/>
              <a:buChar char="l"/>
            </a:pPr>
            <a:r>
              <a:rPr lang="ja-JP" altLang="en-US" sz="1200" b="1"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簡易診療所</a:t>
            </a:r>
            <a:endParaRPr lang="en-US" altLang="ja-JP" sz="1200" b="1"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endParaRPr>
          </a:p>
          <a:p>
            <a:pPr algn="r"/>
            <a:r>
              <a:rPr lang="ja-JP" altLang="en-US" sz="1200"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などが整備されている。</a:t>
            </a:r>
          </a:p>
        </p:txBody>
      </p:sp>
      <p:sp>
        <p:nvSpPr>
          <p:cNvPr id="39" name="正方形/長方形 38"/>
          <p:cNvSpPr/>
          <p:nvPr/>
        </p:nvSpPr>
        <p:spPr>
          <a:xfrm>
            <a:off x="6609183" y="2066313"/>
            <a:ext cx="2808313" cy="1080121"/>
          </a:xfrm>
          <a:prstGeom prst="rect">
            <a:avLst/>
          </a:prstGeom>
        </p:spPr>
        <p:txBody>
          <a:bodyPr wrap="square" tIns="0" rIns="0" bIns="0" rtlCol="0" anchor="ctr" anchorCtr="0">
            <a:noAutofit/>
          </a:bodyPr>
          <a:lstStyle/>
          <a:p>
            <a:pPr marL="130175" indent="-130175" fontAlgn="ctr">
              <a:spcAft>
                <a:spcPts val="400"/>
              </a:spcAft>
              <a:buClr>
                <a:srgbClr val="5F8AC3"/>
              </a:buClr>
              <a:buSzPct val="80000"/>
              <a:buFont typeface="Wingdings" panose="05000000000000000000" pitchFamily="2" charset="2"/>
              <a:buChar char="l"/>
            </a:pPr>
            <a:r>
              <a:rPr lang="ja-JP" altLang="en-US" sz="1200" b="1"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総合病院 （200~500床）</a:t>
            </a:r>
          </a:p>
          <a:p>
            <a:pPr marL="130175" indent="-130175" fontAlgn="ctr">
              <a:spcAft>
                <a:spcPts val="400"/>
              </a:spcAft>
              <a:buClr>
                <a:srgbClr val="5F8AC3"/>
              </a:buClr>
              <a:buSzPct val="80000"/>
              <a:buFont typeface="Wingdings" panose="05000000000000000000" pitchFamily="2" charset="2"/>
              <a:buChar char="l"/>
            </a:pPr>
            <a:r>
              <a:rPr lang="ja-JP" altLang="en-US" sz="1200" b="1"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地域病院 （501~1,000床）</a:t>
            </a:r>
            <a:endParaRPr lang="en-US" altLang="ja-JP" sz="1200" b="1"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endParaRPr>
          </a:p>
          <a:p>
            <a:pPr marL="130175" indent="-130175" fontAlgn="ctr">
              <a:spcAft>
                <a:spcPts val="400"/>
              </a:spcAft>
              <a:buClr>
                <a:srgbClr val="5F8AC3"/>
              </a:buClr>
              <a:buSzPct val="80000"/>
              <a:buFont typeface="Wingdings" panose="05000000000000000000" pitchFamily="2" charset="2"/>
              <a:buChar char="l"/>
            </a:pPr>
            <a:r>
              <a:rPr lang="ja-JP" altLang="en-US" sz="1200" b="1"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専門病院</a:t>
            </a:r>
          </a:p>
          <a:p>
            <a:pPr algn="r"/>
            <a:r>
              <a:rPr lang="ja-JP" altLang="en-US" sz="120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　</a:t>
            </a:r>
            <a:r>
              <a:rPr lang="ja-JP" altLang="en-US" sz="1200" noProof="1">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などが整備されている。</a:t>
            </a:r>
          </a:p>
        </p:txBody>
      </p:sp>
    </p:spTree>
    <p:extLst>
      <p:ext uri="{BB962C8B-B14F-4D97-AF65-F5344CB8AC3E}">
        <p14:creationId xmlns:p14="http://schemas.microsoft.com/office/powerpoint/2010/main" val="37923169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6E5FC7CB-6340-4A49-8F38-AC67CDE7052F}"/>
              </a:ext>
            </a:extLst>
          </p:cNvPr>
          <p:cNvGraphicFramePr>
            <a:graphicFrameLocks noChangeAspect="1"/>
          </p:cNvGraphicFramePr>
          <p:nvPr>
            <p:custDataLst>
              <p:tags r:id="rId1"/>
            </p:custDataLst>
            <p:extLst>
              <p:ext uri="{D42A27DB-BD31-4B8C-83A1-F6EECF244321}">
                <p14:modId xmlns:p14="http://schemas.microsoft.com/office/powerpoint/2010/main" val="16728897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6E5FC7CB-6340-4A49-8F38-AC67CDE7052F}"/>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タイトル 2"/>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タイ／医療関連／医療・公衆衛生</a:t>
            </a:r>
            <a:endParaRPr kumimoji="1" lang="ja-JP" altLang="en-US" dirty="0"/>
          </a:p>
        </p:txBody>
      </p:sp>
      <p:sp>
        <p:nvSpPr>
          <p:cNvPr id="9"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医療</a:t>
            </a:r>
            <a:r>
              <a:rPr kumimoji="1" lang="ja-JP" altLang="en-US"/>
              <a:t>機関 </a:t>
            </a:r>
            <a:r>
              <a:rPr lang="en-US" altLang="ja-JP"/>
              <a:t>- </a:t>
            </a:r>
            <a:r>
              <a:rPr lang="ja-JP" altLang="en-US"/>
              <a:t>公</a:t>
            </a:r>
            <a:r>
              <a:rPr lang="ja-JP" altLang="en-US" dirty="0"/>
              <a:t>的医療機関（</a:t>
            </a:r>
            <a:r>
              <a:rPr lang="en-US" altLang="ja-JP" dirty="0"/>
              <a:t>2/2</a:t>
            </a:r>
            <a:r>
              <a:rPr lang="ja-JP" altLang="en-US" dirty="0"/>
              <a:t>）</a:t>
            </a:r>
            <a:endParaRPr lang="en-US" altLang="ja-JP" dirty="0"/>
          </a:p>
        </p:txBody>
      </p:sp>
      <p:sp>
        <p:nvSpPr>
          <p:cNvPr id="13" name="テキスト プレースホルダー 1"/>
          <p:cNvSpPr txBox="1">
            <a:spLocks/>
          </p:cNvSpPr>
          <p:nvPr/>
        </p:nvSpPr>
        <p:spPr>
          <a:xfrm>
            <a:off x="199710" y="1124745"/>
            <a:ext cx="9505950" cy="236988"/>
          </a:xfrm>
          <a:prstGeom prst="rect">
            <a:avLst/>
          </a:prstGeom>
          <a:noFill/>
        </p:spPr>
        <p:txBody>
          <a:bodyPr wrap="square" lIns="0" tIns="0" rIns="0" bIns="0" rtlCol="0">
            <a:sp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dirty="0"/>
              <a:t>主要な公的医療機関を以下に示す。</a:t>
            </a:r>
            <a:endParaRPr lang="en-US" altLang="ja-JP" dirty="0"/>
          </a:p>
        </p:txBody>
      </p:sp>
      <p:sp>
        <p:nvSpPr>
          <p:cNvPr id="14" name="Rectangle 6"/>
          <p:cNvSpPr>
            <a:spLocks noChangeArrowheads="1"/>
          </p:cNvSpPr>
          <p:nvPr/>
        </p:nvSpPr>
        <p:spPr bwMode="auto">
          <a:xfrm>
            <a:off x="200472" y="1573713"/>
            <a:ext cx="9505056"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主要な公的医療機関の概要</a:t>
            </a:r>
            <a:endParaRPr lang="en-US" altLang="ko-KR" sz="1400" dirty="0">
              <a:solidFill>
                <a:srgbClr val="000000"/>
              </a:solidFill>
              <a:latin typeface="Arial Black" pitchFamily="34" charset="0"/>
              <a:ea typeface="HGP創英角ｺﾞｼｯｸUB" pitchFamily="50" charset="-128"/>
            </a:endParaRPr>
          </a:p>
        </p:txBody>
      </p:sp>
      <p:graphicFrame>
        <p:nvGraphicFramePr>
          <p:cNvPr id="15" name="表 14"/>
          <p:cNvGraphicFramePr>
            <a:graphicFrameLocks noGrp="1"/>
          </p:cNvGraphicFramePr>
          <p:nvPr>
            <p:extLst>
              <p:ext uri="{D42A27DB-BD31-4B8C-83A1-F6EECF244321}">
                <p14:modId xmlns:p14="http://schemas.microsoft.com/office/powerpoint/2010/main" val="1966494370"/>
              </p:ext>
            </p:extLst>
          </p:nvPr>
        </p:nvGraphicFramePr>
        <p:xfrm>
          <a:off x="200472" y="1933753"/>
          <a:ext cx="9505056" cy="4320000"/>
        </p:xfrm>
        <a:graphic>
          <a:graphicData uri="http://schemas.openxmlformats.org/drawingml/2006/table">
            <a:tbl>
              <a:tblPr firstRow="1" bandRow="1">
                <a:tableStyleId>{5C22544A-7EE6-4342-B048-85BDC9FD1C3A}</a:tableStyleId>
              </a:tblPr>
              <a:tblGrid>
                <a:gridCol w="1709444">
                  <a:extLst>
                    <a:ext uri="{9D8B030D-6E8A-4147-A177-3AD203B41FA5}">
                      <a16:colId xmlns:a16="http://schemas.microsoft.com/office/drawing/2014/main" val="20000"/>
                    </a:ext>
                  </a:extLst>
                </a:gridCol>
                <a:gridCol w="3835172">
                  <a:extLst>
                    <a:ext uri="{9D8B030D-6E8A-4147-A177-3AD203B41FA5}">
                      <a16:colId xmlns:a16="http://schemas.microsoft.com/office/drawing/2014/main" val="20001"/>
                    </a:ext>
                  </a:extLst>
                </a:gridCol>
                <a:gridCol w="792088">
                  <a:extLst>
                    <a:ext uri="{9D8B030D-6E8A-4147-A177-3AD203B41FA5}">
                      <a16:colId xmlns:a16="http://schemas.microsoft.com/office/drawing/2014/main" val="20002"/>
                    </a:ext>
                  </a:extLst>
                </a:gridCol>
                <a:gridCol w="792088">
                  <a:extLst>
                    <a:ext uri="{9D8B030D-6E8A-4147-A177-3AD203B41FA5}">
                      <a16:colId xmlns:a16="http://schemas.microsoft.com/office/drawing/2014/main" val="20003"/>
                    </a:ext>
                  </a:extLst>
                </a:gridCol>
                <a:gridCol w="792088">
                  <a:extLst>
                    <a:ext uri="{9D8B030D-6E8A-4147-A177-3AD203B41FA5}">
                      <a16:colId xmlns:a16="http://schemas.microsoft.com/office/drawing/2014/main" val="20004"/>
                    </a:ext>
                  </a:extLst>
                </a:gridCol>
                <a:gridCol w="792088">
                  <a:extLst>
                    <a:ext uri="{9D8B030D-6E8A-4147-A177-3AD203B41FA5}">
                      <a16:colId xmlns:a16="http://schemas.microsoft.com/office/drawing/2014/main" val="20005"/>
                    </a:ext>
                  </a:extLst>
                </a:gridCol>
                <a:gridCol w="792088">
                  <a:extLst>
                    <a:ext uri="{9D8B030D-6E8A-4147-A177-3AD203B41FA5}">
                      <a16:colId xmlns:a16="http://schemas.microsoft.com/office/drawing/2014/main" val="20006"/>
                    </a:ext>
                  </a:extLst>
                </a:gridCol>
              </a:tblGrid>
              <a:tr h="504000">
                <a:tc>
                  <a:txBody>
                    <a:bodyPr/>
                    <a:lstStyle/>
                    <a:p>
                      <a:pPr algn="ctr" fontAlgn="ctr" hangingPunct="0">
                        <a:spcAft>
                          <a:spcPts val="0"/>
                        </a:spcAft>
                      </a:pPr>
                      <a:r>
                        <a:rPr lang="ja-JP" altLang="ja-JP" sz="1050" b="0" kern="0" dirty="0">
                          <a:effectLst/>
                          <a:latin typeface="HGP創英角ｺﾞｼｯｸUB" panose="020B0900000000000000" pitchFamily="50" charset="-128"/>
                          <a:ea typeface="HGP創英角ｺﾞｼｯｸUB" panose="020B0900000000000000" pitchFamily="50" charset="-128"/>
                        </a:rPr>
                        <a:t>病院名</a:t>
                      </a:r>
                      <a:endParaRPr lang="en-US" altLang="ja-JP" sz="1050" b="0" kern="0" dirty="0">
                        <a:effectLst/>
                        <a:latin typeface="HGP創英角ｺﾞｼｯｸUB" panose="020B0900000000000000" pitchFamily="50" charset="-128"/>
                        <a:ea typeface="HGP創英角ｺﾞｼｯｸUB" panose="020B0900000000000000" pitchFamily="50" charset="-128"/>
                      </a:endParaRPr>
                    </a:p>
                    <a:p>
                      <a:pPr algn="ctr" fontAlgn="ctr" hangingPunct="0">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（所在地）</a:t>
                      </a:r>
                      <a:endParaRPr lang="ja-JP" alt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ja-JP" altLang="en-US"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概　要</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ja-JP" sz="1050" b="0" kern="0" dirty="0">
                          <a:effectLst/>
                          <a:latin typeface="HGP創英角ｺﾞｼｯｸUB" panose="020B0900000000000000" pitchFamily="50" charset="-128"/>
                          <a:ea typeface="HGP創英角ｺﾞｼｯｸUB" panose="020B0900000000000000" pitchFamily="50" charset="-128"/>
                        </a:rPr>
                        <a:t>診療科数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ja-JP" sz="1050" b="0" kern="0" dirty="0">
                          <a:effectLst/>
                          <a:latin typeface="HGP創英角ｺﾞｼｯｸUB" panose="020B0900000000000000" pitchFamily="50" charset="-128"/>
                          <a:ea typeface="HGP創英角ｺﾞｼｯｸUB" panose="020B0900000000000000" pitchFamily="50" charset="-128"/>
                        </a:rPr>
                        <a:t>病床数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rPr>
                        <a:t>従業員</a:t>
                      </a:r>
                      <a:r>
                        <a:rPr lang="ja-JP" sz="1050" b="0" kern="0" dirty="0">
                          <a:effectLst/>
                          <a:latin typeface="HGP創英角ｺﾞｼｯｸUB" panose="020B0900000000000000" pitchFamily="50" charset="-128"/>
                          <a:ea typeface="HGP創英角ｺﾞｼｯｸUB" panose="020B0900000000000000" pitchFamily="50" charset="-128"/>
                        </a:rPr>
                        <a:t>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zh-CN" altLang="en-US" sz="1050" b="0" kern="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年間患者数</a:t>
                      </a: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rPr>
                        <a:t>データ</a:t>
                      </a:r>
                      <a:br>
                        <a:rPr lang="en-US" altLang="ja-JP" sz="1050" b="0" kern="0" dirty="0">
                          <a:effectLst/>
                          <a:latin typeface="HGP創英角ｺﾞｼｯｸUB" panose="020B0900000000000000" pitchFamily="50" charset="-128"/>
                          <a:ea typeface="HGP創英角ｺﾞｼｯｸUB" panose="020B0900000000000000" pitchFamily="50" charset="-128"/>
                        </a:rPr>
                      </a:br>
                      <a:r>
                        <a:rPr lang="ja-JP" altLang="en-US" sz="1050" b="0" kern="0" dirty="0">
                          <a:effectLst/>
                          <a:latin typeface="HGP創英角ｺﾞｼｯｸUB" panose="020B0900000000000000" pitchFamily="50" charset="-128"/>
                          <a:ea typeface="HGP創英角ｺﾞｼｯｸUB" panose="020B0900000000000000" pitchFamily="50" charset="-128"/>
                        </a:rPr>
                        <a:t>集計年</a:t>
                      </a:r>
                    </a:p>
                  </a:txBody>
                  <a:tcPr marL="36000" marR="3600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extLst>
                  <a:ext uri="{0D108BD9-81ED-4DB2-BD59-A6C34878D82A}">
                    <a16:rowId xmlns:a16="http://schemas.microsoft.com/office/drawing/2014/main" val="10000"/>
                  </a:ext>
                </a:extLst>
              </a:tr>
              <a:tr h="648000">
                <a:tc>
                  <a:txBody>
                    <a:bodyPr/>
                    <a:lstStyle/>
                    <a:p>
                      <a:pPr algn="l" fontAlgn="ctr" hangingPunct="0">
                        <a:spcAft>
                          <a:spcPts val="0"/>
                        </a:spcAft>
                      </a:pPr>
                      <a: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Siriraj Hospital</a:t>
                      </a:r>
                      <a:endPar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endParaRPr>
                    </a:p>
                    <a:p>
                      <a:pPr algn="l" fontAlgn="ctr" hangingPunct="0">
                        <a:spcAft>
                          <a:spcPts val="0"/>
                        </a:spcAft>
                      </a:pPr>
                      <a:r>
                        <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（バンコク）</a:t>
                      </a:r>
                      <a:endParaRPr lang="ja-JP" altLang="ja-JP" sz="1050" b="0" kern="10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endParaRP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1888</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年にラーマ</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5</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世王の私財により設立された、最も歴史が長く、</a:t>
                      </a:r>
                      <a:b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b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規模が大きい病院。</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1890</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年にマヒドン大学医学部が創設されて以降は、付属病院としても位置付けられている。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hangingPunct="0">
                        <a:spcAft>
                          <a:spcPts val="0"/>
                        </a:spcAft>
                      </a:pPr>
                      <a:r>
                        <a:rPr lang="ja-JP" altLang="en-US" sz="1050" kern="100" dirty="0">
                          <a:effectLst/>
                          <a:latin typeface="Arial" panose="020B0604020202020204" pitchFamily="34" charset="0"/>
                          <a:ea typeface="ＭＳ Ｐゴシック" panose="020B0600070205080204" pitchFamily="50" charset="-128"/>
                          <a:cs typeface="Arial" panose="020B0604020202020204" pitchFamily="34" charset="0"/>
                        </a:rPr>
                        <a:t>不明</a:t>
                      </a:r>
                      <a:endParaRPr lang="en-US" altLang="ja-JP" sz="1050" kern="100" dirty="0">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2,611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8,033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3,349,966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hangingPunct="0">
                        <a:spcAft>
                          <a:spcPts val="0"/>
                        </a:spcAft>
                      </a:pPr>
                      <a:r>
                        <a:rPr lang="en-US" altLang="ja-JP" sz="1050" kern="100" dirty="0">
                          <a:effectLst/>
                          <a:latin typeface="+mj-lt"/>
                          <a:ea typeface="ＭＳ Ｐゴシック" panose="020B0600070205080204" pitchFamily="50" charset="-128"/>
                          <a:cs typeface="Arial" panose="020B0604020202020204" pitchFamily="34" charset="0"/>
                        </a:rPr>
                        <a:t>2020</a:t>
                      </a:r>
                      <a:endParaRPr lang="ja-JP" sz="1050" kern="100" dirty="0">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48000">
                <a:tc>
                  <a:txBody>
                    <a:bodyPr/>
                    <a:lstStyle/>
                    <a:p>
                      <a:pPr algn="l" fontAlgn="ctr" hangingPunct="0">
                        <a:spcAft>
                          <a:spcPts val="0"/>
                        </a:spcAft>
                      </a:pPr>
                      <a: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King Chulalongkorn Memorial Hospital</a:t>
                      </a:r>
                      <a:b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br>
                      <a:r>
                        <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（バンコク）</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just" defTabSz="914400" rtl="0" eaLnBrk="1" fontAlgn="ctr" latinLnBrk="0" hangingPunct="0">
                        <a:lnSpc>
                          <a:spcPct val="85000"/>
                        </a:lnSpc>
                        <a:spcBef>
                          <a:spcPts val="0"/>
                        </a:spcBef>
                        <a:spcAft>
                          <a:spcPts val="0"/>
                        </a:spcAft>
                        <a:buClrTx/>
                        <a:buSzTx/>
                        <a:buFontTx/>
                        <a:buNone/>
                        <a:tabLst/>
                        <a:defRPr/>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1914</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年にラーマ</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6</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世王の私財により赤十字社病院として設立された。病院名の</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チュラロンコン</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はラーマ</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5</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世王の名称にちなんで名付けられた。現在、チュラロンコン大学の付属病院として位置付けられている。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21</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1,479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5,554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ja-JP" altLang="en-US" sz="1050" kern="100" dirty="0">
                          <a:solidFill>
                            <a:schemeClr val="dk1"/>
                          </a:solidFill>
                          <a:effectLst/>
                          <a:latin typeface="+mj-lt"/>
                          <a:ea typeface="ＭＳ Ｐゴシック" panose="020B0600070205080204" pitchFamily="50" charset="-128"/>
                          <a:cs typeface="Arial" panose="020B0604020202020204" pitchFamily="34" charset="0"/>
                        </a:rPr>
                        <a:t> </a:t>
                      </a: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04000">
                <a:tc>
                  <a:txBody>
                    <a:bodyPr/>
                    <a:lstStyle/>
                    <a:p>
                      <a:pPr algn="l" fontAlgn="ctr" hangingPunct="0">
                        <a:spcAft>
                          <a:spcPts val="0"/>
                        </a:spcAft>
                      </a:pPr>
                      <a:r>
                        <a:rPr lang="en-US" altLang="ja-JP" sz="1050" b="0" kern="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Rajavithi</a:t>
                      </a:r>
                      <a: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Hospital</a:t>
                      </a:r>
                      <a:b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br>
                      <a:r>
                        <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（バンコク）</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just" defTabSz="914400" rtl="0" eaLnBrk="1" fontAlgn="ctr" latinLnBrk="0" hangingPunct="0">
                        <a:lnSpc>
                          <a:spcPct val="85000"/>
                        </a:lnSpc>
                        <a:spcBef>
                          <a:spcPts val="0"/>
                        </a:spcBef>
                        <a:spcAft>
                          <a:spcPts val="0"/>
                        </a:spcAft>
                        <a:buClrTx/>
                        <a:buSzTx/>
                        <a:buFontTx/>
                        <a:buNone/>
                        <a:tabLst/>
                        <a:defRPr/>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1951</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年に女性医療専用の病院として設立された。現在では、女性</a:t>
                      </a:r>
                      <a:b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b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患者に限らず医療サービスを提供している。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0">
                        <a:lnSpc>
                          <a:spcPct val="100000"/>
                        </a:lnSpc>
                        <a:spcBef>
                          <a:spcPts val="0"/>
                        </a:spcBef>
                        <a:spcAft>
                          <a:spcPts val="0"/>
                        </a:spcAft>
                        <a:buClrTx/>
                        <a:buSzTx/>
                        <a:buFontTx/>
                        <a:buNone/>
                        <a:tabLst/>
                        <a:defRPr/>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35</a:t>
                      </a:r>
                      <a:endParaRPr kumimoji="1" lang="ja-JP" alt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1,200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050" b="0" i="0" u="none" strike="noStrike" noProof="1">
                          <a:solidFill>
                            <a:schemeClr val="tx1"/>
                          </a:solidFill>
                          <a:effectLst/>
                          <a:latin typeface="+mj-lt"/>
                        </a:rPr>
                        <a:t>5,000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ja-JP" altLang="en-US" sz="1050" kern="100" dirty="0">
                          <a:solidFill>
                            <a:schemeClr val="dk1"/>
                          </a:solidFill>
                          <a:effectLst/>
                          <a:latin typeface="+mj-lt"/>
                          <a:ea typeface="ＭＳ Ｐゴシック" panose="020B0600070205080204" pitchFamily="50" charset="-128"/>
                          <a:cs typeface="Arial" panose="020B0604020202020204" pitchFamily="34" charset="0"/>
                        </a:rPr>
                        <a:t> </a:t>
                      </a:r>
                      <a:r>
                        <a:rPr kumimoji="1" lang="ja-JP" altLang="en-US" sz="1050" kern="100" noProof="1">
                          <a:solidFill>
                            <a:schemeClr val="dk1"/>
                          </a:solidFill>
                          <a:effectLst/>
                          <a:latin typeface="+mj-lt"/>
                          <a:ea typeface="ＭＳ Ｐゴシック" panose="020B0600070205080204" pitchFamily="50" charset="-128"/>
                          <a:cs typeface="Arial" panose="020B0604020202020204" pitchFamily="34" charset="0"/>
                        </a:rPr>
                        <a:t>1,240,000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504000">
                <a:tc>
                  <a:txBody>
                    <a:bodyPr/>
                    <a:lstStyle/>
                    <a:p>
                      <a:pPr algn="l" fontAlgn="ctr" hangingPunct="0">
                        <a:spcAft>
                          <a:spcPts val="0"/>
                        </a:spcAft>
                      </a:pPr>
                      <a:r>
                        <a:rPr lang="en-US" altLang="ja-JP" sz="1050" b="0" kern="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Khon</a:t>
                      </a:r>
                      <a: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Kean Hospital</a:t>
                      </a:r>
                    </a:p>
                    <a:p>
                      <a:pPr algn="l" fontAlgn="ctr" hangingPunct="0">
                        <a:spcAft>
                          <a:spcPts val="0"/>
                        </a:spcAft>
                      </a:pPr>
                      <a:r>
                        <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（コンケン）</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1947</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年に設立された。現在、コンケン大学医学部の教育センターとして指定されており、東北地方の地域病院でもある。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16</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1,000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2,083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424,187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04000">
                <a:tc>
                  <a:txBody>
                    <a:bodyPr/>
                    <a:lstStyle/>
                    <a:p>
                      <a:pPr algn="l" fontAlgn="ctr" hangingPunct="0">
                        <a:spcAft>
                          <a:spcPts val="0"/>
                        </a:spcAft>
                      </a:pPr>
                      <a:r>
                        <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Hat </a:t>
                      </a:r>
                      <a:r>
                        <a:rPr lang="en-US" altLang="ja-JP" sz="1050" b="0" kern="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Yai</a:t>
                      </a:r>
                      <a:endParaRPr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endParaRPr>
                    </a:p>
                    <a:p>
                      <a:pPr algn="l" fontAlgn="ctr" hangingPunct="0">
                        <a:spcAft>
                          <a:spcPts val="0"/>
                        </a:spcAft>
                      </a:pPr>
                      <a:r>
                        <a:rPr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（ソンクラー）</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1958</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年に設立された。</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3</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次医療サービスを提供している。南部の地域病院として位置付けられている。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hangingPunct="0">
                        <a:spcAft>
                          <a:spcPts val="0"/>
                        </a:spcAft>
                      </a:pPr>
                      <a:r>
                        <a:rPr lang="ja-JP" altLang="en-US" sz="1050" kern="100" dirty="0">
                          <a:effectLst/>
                          <a:latin typeface="Arial" panose="020B0604020202020204" pitchFamily="34" charset="0"/>
                          <a:ea typeface="ＭＳ Ｐゴシック" panose="020B0600070205080204" pitchFamily="50" charset="-128"/>
                          <a:cs typeface="Arial" panose="020B0604020202020204" pitchFamily="34" charset="0"/>
                        </a:rPr>
                        <a:t>不明</a:t>
                      </a:r>
                      <a:endParaRPr lang="en-US" altLang="ja-JP" sz="1050" kern="100" dirty="0">
                        <a:effectLst/>
                        <a:latin typeface="Arial" panose="020B0604020202020204" pitchFamily="34" charset="0"/>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720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1,641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42,639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2021</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504000">
                <a:tc>
                  <a:txBody>
                    <a:bodyPr/>
                    <a:lstStyle/>
                    <a:p>
                      <a:pPr marL="0" algn="l" defTabSz="914400" rtl="0" eaLnBrk="1" fontAlgn="ctr" latinLnBrk="0" hangingPunct="0">
                        <a:spcAft>
                          <a:spcPts val="0"/>
                        </a:spcAft>
                      </a:pPr>
                      <a:r>
                        <a:rPr kumimoji="1" lang="en-US" altLang="ja-JP" sz="1050" b="0" kern="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Nakorn</a:t>
                      </a:r>
                      <a:r>
                        <a:rPr kumimoji="1"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Ping</a:t>
                      </a:r>
                    </a:p>
                    <a:p>
                      <a:pPr marL="0" algn="l" defTabSz="914400" rtl="0" eaLnBrk="1" fontAlgn="ctr" latinLnBrk="0" hangingPunct="0">
                        <a:spcAft>
                          <a:spcPts val="0"/>
                        </a:spcAft>
                      </a:pPr>
                      <a:r>
                        <a:rPr kumimoji="1"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（チェンマイ）</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1990</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年に総合病院として設立された。レファラル・システムを推進する病院として、計画作成等を行っている。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14</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1,400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1,488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1,345,000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504000">
                <a:tc>
                  <a:txBody>
                    <a:bodyPr/>
                    <a:lstStyle/>
                    <a:p>
                      <a:pPr marL="0" algn="l" defTabSz="914400" rtl="0" eaLnBrk="1" fontAlgn="ctr" latinLnBrk="0" hangingPunct="0">
                        <a:spcAft>
                          <a:spcPts val="0"/>
                        </a:spcAft>
                      </a:pPr>
                      <a:r>
                        <a:rPr kumimoji="1" lang="en-US" altLang="ja-JP" sz="1050" b="0" kern="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Pranakorn</a:t>
                      </a:r>
                      <a:r>
                        <a:rPr kumimoji="1"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Sri</a:t>
                      </a:r>
                      <a:r>
                        <a:rPr kumimoji="1" lang="en-US" altLang="ja-JP"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a:t>
                      </a:r>
                      <a:r>
                        <a:rPr kumimoji="1" lang="en-US" altLang="ja-JP"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Ayutthaya</a:t>
                      </a:r>
                    </a:p>
                    <a:p>
                      <a:pPr marL="0" algn="l" defTabSz="914400" rtl="0" eaLnBrk="1" fontAlgn="ctr" latinLnBrk="0" hangingPunct="0">
                        <a:spcAft>
                          <a:spcPts val="0"/>
                        </a:spcAft>
                      </a:pPr>
                      <a:r>
                        <a:rPr kumimoji="1" lang="ja-JP" altLang="en-US" sz="1050" b="0" kern="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（アユタヤ）</a:t>
                      </a: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1912</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年に設立されたアユタヤ初の医療機関。現在は保健省運営下の三次医療機関として位置つけられている。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12</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dirty="0">
                          <a:solidFill>
                            <a:schemeClr val="dk1"/>
                          </a:solidFill>
                          <a:effectLst/>
                          <a:latin typeface="+mj-lt"/>
                          <a:ea typeface="ＭＳ Ｐゴシック" panose="020B0600070205080204" pitchFamily="50" charset="-128"/>
                          <a:cs typeface="Arial" panose="020B0604020202020204" pitchFamily="34" charset="0"/>
                        </a:rPr>
                        <a:t>576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dirty="0">
                          <a:solidFill>
                            <a:schemeClr val="tx1"/>
                          </a:solidFill>
                          <a:effectLst/>
                          <a:latin typeface="+mj-lt"/>
                        </a:rPr>
                        <a:t>994 </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kern="100" noProof="1">
                          <a:solidFill>
                            <a:schemeClr val="dk1"/>
                          </a:solidFill>
                          <a:effectLst/>
                          <a:latin typeface="+mj-lt"/>
                          <a:ea typeface="ＭＳ Ｐゴシック" panose="020B0600070205080204" pitchFamily="50" charset="-128"/>
                          <a:cs typeface="Arial" panose="020B0604020202020204" pitchFamily="34" charset="0"/>
                        </a:rPr>
                        <a:t>30,400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spcAft>
                          <a:spcPts val="0"/>
                        </a:spcAft>
                      </a:pPr>
                      <a:r>
                        <a:rPr kumimoji="1" lang="en-US" altLang="ja-JP" sz="1050" b="0" i="0" u="none" strike="noStrike" kern="1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2021</a:t>
                      </a:r>
                      <a:endParaRPr kumimoji="1" lang="ja-JP" sz="1050" kern="100" dirty="0">
                        <a:solidFill>
                          <a:schemeClr val="dk1"/>
                        </a:solidFill>
                        <a:effectLst/>
                        <a:latin typeface="+mj-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17" name="テキスト ボックス 16"/>
          <p:cNvSpPr txBox="1"/>
          <p:nvPr/>
        </p:nvSpPr>
        <p:spPr>
          <a:xfrm>
            <a:off x="200472" y="6525344"/>
            <a:ext cx="900100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kumimoji="0" lang="ja-JP" altLang="en-US" sz="800" dirty="0" bmk="">
                <a:cs typeface="Arial" panose="020B0604020202020204" pitchFamily="34" charset="0"/>
              </a:rPr>
              <a:t>タイ保健省データベース、各医療機関ホームページ</a:t>
            </a:r>
            <a:endParaRPr lang="ja-JP" altLang="ja-JP" sz="800" dirty="0"/>
          </a:p>
        </p:txBody>
      </p:sp>
    </p:spTree>
    <p:extLst>
      <p:ext uri="{BB962C8B-B14F-4D97-AF65-F5344CB8AC3E}">
        <p14:creationId xmlns:p14="http://schemas.microsoft.com/office/powerpoint/2010/main" val="367996311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Object 30" hidden="1">
            <a:extLst>
              <a:ext uri="{FF2B5EF4-FFF2-40B4-BE49-F238E27FC236}">
                <a16:creationId xmlns:a16="http://schemas.microsoft.com/office/drawing/2014/main" id="{A9DB8647-A3DC-40A3-9763-60D9FCC5FBBA}"/>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31" name="Object 30" hidden="1">
                        <a:extLst>
                          <a:ext uri="{FF2B5EF4-FFF2-40B4-BE49-F238E27FC236}">
                            <a16:creationId xmlns:a16="http://schemas.microsoft.com/office/drawing/2014/main" id="{A9DB8647-A3DC-40A3-9763-60D9FCC5FBB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3" name="角丸四角形 22"/>
          <p:cNvSpPr/>
          <p:nvPr/>
        </p:nvSpPr>
        <p:spPr>
          <a:xfrm>
            <a:off x="6486552" y="2564904"/>
            <a:ext cx="2232248" cy="680301"/>
          </a:xfrm>
          <a:prstGeom prst="roundRect">
            <a:avLst>
              <a:gd name="adj" fmla="val 4909"/>
            </a:avLst>
          </a:prstGeom>
          <a:solidFill>
            <a:srgbClr val="AFE6F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7" name="角丸四角形 16"/>
          <p:cNvSpPr/>
          <p:nvPr/>
        </p:nvSpPr>
        <p:spPr>
          <a:xfrm>
            <a:off x="1820651" y="2564904"/>
            <a:ext cx="2556285" cy="1318985"/>
          </a:xfrm>
          <a:prstGeom prst="roundRect">
            <a:avLst>
              <a:gd name="adj" fmla="val 4909"/>
            </a:avLst>
          </a:prstGeom>
          <a:solidFill>
            <a:srgbClr val="AFE6F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8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8" name="正方形/長方形 17"/>
          <p:cNvSpPr/>
          <p:nvPr/>
        </p:nvSpPr>
        <p:spPr>
          <a:xfrm>
            <a:off x="2608526" y="2872366"/>
            <a:ext cx="1655160" cy="584775"/>
          </a:xfrm>
          <a:prstGeom prst="rect">
            <a:avLst/>
          </a:prstGeom>
        </p:spPr>
        <p:txBody>
          <a:bodyPr wrap="square">
            <a:spAutoFit/>
          </a:bodyPr>
          <a:lstStyle/>
          <a:p>
            <a:pPr algn="ctr"/>
            <a:r>
              <a:rPr lang="en-US" altLang="ja-JP" sz="1400" b="1" noProof="1">
                <a:latin typeface="Arial" panose="020B0604020202020204" pitchFamily="34" charset="0"/>
                <a:ea typeface="ＭＳ Ｐゴシック" panose="020B0600070205080204" pitchFamily="50" charset="-128"/>
                <a:cs typeface="Arial" panose="020B0604020202020204" pitchFamily="34" charset="0"/>
              </a:rPr>
              <a:t>250床</a:t>
            </a:r>
            <a:r>
              <a:rPr lang="ja-JP" altLang="en-US" sz="1400" b="1" noProof="1">
                <a:latin typeface="Arial" panose="020B0604020202020204" pitchFamily="34" charset="0"/>
                <a:ea typeface="ＭＳ Ｐゴシック" panose="020B0600070205080204" pitchFamily="50" charset="-128"/>
                <a:cs typeface="Arial" panose="020B0604020202020204" pitchFamily="34" charset="0"/>
              </a:rPr>
              <a:t>を超える</a:t>
            </a:r>
            <a:br>
              <a:rPr lang="en-US" altLang="ja-JP" sz="1200" b="1" noProof="1">
                <a:latin typeface="Arial" panose="020B0604020202020204" pitchFamily="34" charset="0"/>
                <a:ea typeface="ＭＳ Ｐゴシック" panose="020B0600070205080204" pitchFamily="50" charset="-128"/>
                <a:cs typeface="Arial" panose="020B0604020202020204" pitchFamily="34" charset="0"/>
              </a:rPr>
            </a:b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病院は</a:t>
            </a:r>
            <a:r>
              <a:rPr lang="en-US" altLang="ja-JP" noProof="1">
                <a:latin typeface="Arial Black" panose="020B0A04020102020204" pitchFamily="34" charset="0"/>
                <a:ea typeface="ＭＳ Ｐゴシック" panose="020B0600070205080204" pitchFamily="50" charset="-128"/>
                <a:cs typeface="Arial" panose="020B0604020202020204" pitchFamily="34" charset="0"/>
              </a:rPr>
              <a:t>22</a:t>
            </a:r>
            <a:endParaRPr lang="ja-JP" altLang="en-US" sz="1600" dirty="0">
              <a:latin typeface="Arial Black" panose="020B0A04020102020204" pitchFamily="34" charset="0"/>
              <a:ea typeface="ＭＳ Ｐゴシック" panose="020B0600070205080204" pitchFamily="50" charset="-128"/>
              <a:cs typeface="Arial" panose="020B0604020202020204" pitchFamily="34" charset="0"/>
            </a:endParaRPr>
          </a:p>
        </p:txBody>
      </p:sp>
      <p:sp>
        <p:nvSpPr>
          <p:cNvPr id="19" name="角丸四角形 18"/>
          <p:cNvSpPr/>
          <p:nvPr/>
        </p:nvSpPr>
        <p:spPr>
          <a:xfrm>
            <a:off x="2274083" y="3437191"/>
            <a:ext cx="2030846" cy="385972"/>
          </a:xfrm>
          <a:prstGeom prst="roundRect">
            <a:avLst>
              <a:gd name="adj" fmla="val 8390"/>
            </a:avLst>
          </a:prstGeom>
          <a:solidFill>
            <a:srgbClr val="FFFFFF">
              <a:alpha val="50000"/>
            </a:srgbClr>
          </a:solidFill>
        </p:spPr>
        <p:txBody>
          <a:bodyPr wrap="square" lIns="216000" tIns="36000" rIns="36000" bIns="36000" anchor="ctr" anchorCtr="0">
            <a:spAutoFit/>
          </a:bodyPr>
          <a:lstStyle/>
          <a:p>
            <a:pPr algn="ctr"/>
            <a:r>
              <a:rPr lang="ja-JP" altLang="ja-JP" sz="960" noProof="1">
                <a:latin typeface="ＭＳ Ｐゴシック" panose="020B0600070205080204" pitchFamily="50" charset="-128"/>
                <a:ea typeface="ＭＳ Ｐゴシック" panose="020B0600070205080204" pitchFamily="50" charset="-128"/>
              </a:rPr>
              <a:t>うち14</a:t>
            </a:r>
            <a:r>
              <a:rPr lang="ja-JP" altLang="en-US" sz="960" noProof="1">
                <a:latin typeface="ＭＳ Ｐゴシック" panose="020B0600070205080204" pitchFamily="50" charset="-128"/>
                <a:ea typeface="ＭＳ Ｐゴシック" panose="020B0600070205080204" pitchFamily="50" charset="-128"/>
              </a:rPr>
              <a:t>の病院は</a:t>
            </a:r>
            <a:br>
              <a:rPr lang="en-US" altLang="ja-JP" sz="960" dirty="0">
                <a:latin typeface="ＭＳ Ｐゴシック" panose="020B0600070205080204" pitchFamily="50" charset="-128"/>
                <a:ea typeface="ＭＳ Ｐゴシック" panose="020B0600070205080204" pitchFamily="50" charset="-128"/>
              </a:rPr>
            </a:br>
            <a:r>
              <a:rPr lang="ja-JP" altLang="ja-JP" sz="960" noProof="1">
                <a:latin typeface="ＭＳ Ｐゴシック" panose="020B0600070205080204" pitchFamily="50" charset="-128"/>
                <a:ea typeface="ＭＳ Ｐゴシック" panose="020B0600070205080204" pitchFamily="50" charset="-128"/>
              </a:rPr>
              <a:t>バンコクに位置する</a:t>
            </a:r>
            <a:endParaRPr lang="ja-JP" altLang="en-US" sz="960" dirty="0">
              <a:latin typeface="ＭＳ Ｐゴシック" panose="020B0600070205080204" pitchFamily="50" charset="-128"/>
              <a:ea typeface="ＭＳ Ｐゴシック" panose="020B0600070205080204" pitchFamily="50" charset="-128"/>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医療機関 </a:t>
            </a:r>
            <a:r>
              <a:rPr lang="en-US" altLang="ja-JP" sz="2000" noProof="1"/>
              <a:t>- </a:t>
            </a:r>
            <a:r>
              <a:rPr lang="ja-JP" altLang="en-US" sz="2000" noProof="1"/>
              <a:t>民間医療機関（1/2）</a:t>
            </a:r>
            <a:endParaRPr lang="en-US" altLang="ja-JP" sz="2000" dirty="0"/>
          </a:p>
        </p:txBody>
      </p:sp>
      <p:sp>
        <p:nvSpPr>
          <p:cNvPr id="4" name="テキスト ボックス 3"/>
          <p:cNvSpPr txBox="1"/>
          <p:nvPr/>
        </p:nvSpPr>
        <p:spPr>
          <a:xfrm>
            <a:off x="200472" y="1052399"/>
            <a:ext cx="9505056" cy="499624"/>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民間医療機関の果たす役割は大きく、特に都市部には多くの民間医療機関がある。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民間の医療機関の多くは医療渡航に熱心で、</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英語が</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話せる</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医師</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や</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通訳</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が勤務する医療機関もある</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5" name="グループ化 7"/>
          <p:cNvGrpSpPr/>
          <p:nvPr/>
        </p:nvGrpSpPr>
        <p:grpSpPr>
          <a:xfrm>
            <a:off x="416496" y="1772816"/>
            <a:ext cx="4392488" cy="288032"/>
            <a:chOff x="4944173" y="2113806"/>
            <a:chExt cx="5861371" cy="288032"/>
          </a:xfrm>
        </p:grpSpPr>
        <p:cxnSp>
          <p:nvCxnSpPr>
            <p:cNvPr id="6" name="直線コネクタ 5"/>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944173" y="2113806"/>
              <a:ext cx="576528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民間病院</a:t>
              </a:r>
            </a:p>
          </p:txBody>
        </p:sp>
      </p:grpSp>
      <p:grpSp>
        <p:nvGrpSpPr>
          <p:cNvPr id="8" name="グループ化 7"/>
          <p:cNvGrpSpPr/>
          <p:nvPr/>
        </p:nvGrpSpPr>
        <p:grpSpPr>
          <a:xfrm>
            <a:off x="5169024" y="1772816"/>
            <a:ext cx="4320480" cy="288032"/>
            <a:chOff x="4944173" y="2113806"/>
            <a:chExt cx="5861371" cy="288032"/>
          </a:xfrm>
        </p:grpSpPr>
        <p:cxnSp>
          <p:nvCxnSpPr>
            <p:cNvPr id="9" name="直線コネクタ 8"/>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0"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民間クリニック</a:t>
              </a:r>
            </a:p>
          </p:txBody>
        </p:sp>
      </p:grpSp>
      <p:graphicFrame>
        <p:nvGraphicFramePr>
          <p:cNvPr id="11" name="グラフ 10"/>
          <p:cNvGraphicFramePr/>
          <p:nvPr>
            <p:extLst>
              <p:ext uri="{D42A27DB-BD31-4B8C-83A1-F6EECF244321}">
                <p14:modId xmlns:p14="http://schemas.microsoft.com/office/powerpoint/2010/main" val="4268288171"/>
              </p:ext>
            </p:extLst>
          </p:nvPr>
        </p:nvGraphicFramePr>
        <p:xfrm>
          <a:off x="128464" y="2420888"/>
          <a:ext cx="3312368" cy="1972393"/>
        </p:xfrm>
        <a:graphic>
          <a:graphicData uri="http://schemas.openxmlformats.org/drawingml/2006/chart">
            <c:chart xmlns:c="http://schemas.openxmlformats.org/drawingml/2006/chart" xmlns:r="http://schemas.openxmlformats.org/officeDocument/2006/relationships" r:id="rId6"/>
          </a:graphicData>
        </a:graphic>
      </p:graphicFrame>
      <p:sp>
        <p:nvSpPr>
          <p:cNvPr id="12" name="テキスト ボックス 11"/>
          <p:cNvSpPr txBox="1"/>
          <p:nvPr/>
        </p:nvSpPr>
        <p:spPr>
          <a:xfrm>
            <a:off x="416496" y="2060848"/>
            <a:ext cx="4392488" cy="400110"/>
          </a:xfrm>
          <a:prstGeom prst="rect">
            <a:avLst/>
          </a:prstGeom>
          <a:noFill/>
        </p:spPr>
        <p:txBody>
          <a:bodyPr wrap="square" rtlCol="0">
            <a:spAutoFit/>
          </a:bodyPr>
          <a:lstStyle/>
          <a:p>
            <a:pPr algn="ctr"/>
            <a:r>
              <a:rPr kumimoji="1" lang="en-US" altLang="ja-JP" sz="2000" b="1" noProof="1">
                <a:latin typeface="Arial" panose="020B0604020202020204" pitchFamily="34" charset="0"/>
                <a:ea typeface="ＭＳ Ｐゴシック" panose="020B0600070205080204" pitchFamily="50" charset="-128"/>
                <a:cs typeface="Arial" panose="020B0604020202020204" pitchFamily="34" charset="0"/>
              </a:rPr>
              <a:t>370</a:t>
            </a:r>
            <a:r>
              <a:rPr kumimoji="1" lang="ja-JP" altLang="en-US" b="1" noProof="1">
                <a:latin typeface="Arial" panose="020B0604020202020204" pitchFamily="34" charset="0"/>
                <a:ea typeface="ＭＳ Ｐゴシック" panose="020B0600070205080204" pitchFamily="50" charset="-128"/>
                <a:cs typeface="Arial" panose="020B0604020202020204" pitchFamily="34" charset="0"/>
              </a:rPr>
              <a:t>ヶ所</a:t>
            </a:r>
            <a:r>
              <a:rPr lang="ja-JP" altLang="en-US" b="1" noProof="1">
                <a:latin typeface="Arial" panose="020B0604020202020204" pitchFamily="34" charset="0"/>
                <a:ea typeface="ＭＳ Ｐゴシック" panose="020B0600070205080204" pitchFamily="50" charset="-128"/>
                <a:cs typeface="Arial" panose="020B0604020202020204" pitchFamily="34" charset="0"/>
              </a:rPr>
              <a:t>　</a:t>
            </a:r>
            <a:r>
              <a:rPr kumimoji="1" lang="ja-JP" altLang="en-US" sz="1400" b="1" noProof="1">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1" noProof="1">
                <a:latin typeface="Arial" panose="020B0604020202020204" pitchFamily="34" charset="0"/>
                <a:ea typeface="ＭＳ Ｐゴシック" panose="020B0600070205080204" pitchFamily="50" charset="-128"/>
                <a:cs typeface="Arial" panose="020B0604020202020204" pitchFamily="34" charset="0"/>
              </a:rPr>
              <a:t>2023年</a:t>
            </a:r>
            <a:r>
              <a:rPr kumimoji="1" lang="ja-JP" altLang="en-US" sz="1400" b="1" noProof="1">
                <a:latin typeface="Arial" panose="020B0604020202020204" pitchFamily="34" charset="0"/>
                <a:ea typeface="ＭＳ Ｐゴシック" panose="020B0600070205080204" pitchFamily="50" charset="-128"/>
                <a:cs typeface="Arial" panose="020B0604020202020204" pitchFamily="34" charset="0"/>
              </a:rPr>
              <a:t>時点）</a:t>
            </a:r>
            <a:endParaRPr kumimoji="1" lang="ja-JP" altLang="en-US"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3" name="正方形/長方形 12"/>
          <p:cNvSpPr/>
          <p:nvPr/>
        </p:nvSpPr>
        <p:spPr>
          <a:xfrm>
            <a:off x="1255053" y="3507866"/>
            <a:ext cx="1082348" cy="707886"/>
          </a:xfrm>
          <a:prstGeom prst="rect">
            <a:avLst/>
          </a:prstGeom>
        </p:spPr>
        <p:txBody>
          <a:bodyPr wrap="none">
            <a:spAutoFit/>
          </a:bodyPr>
          <a:lstStyle/>
          <a:p>
            <a:pPr algn="ctr"/>
            <a:r>
              <a:rPr lang="ja-JP" altLang="ja-JP" sz="1400" b="1" noProof="1">
                <a:latin typeface="Arial" panose="020B0604020202020204" pitchFamily="34" charset="0"/>
                <a:ea typeface="ＭＳ Ｐゴシック" panose="020B0600070205080204" pitchFamily="50" charset="-128"/>
                <a:cs typeface="Arial" panose="020B0604020202020204" pitchFamily="34" charset="0"/>
              </a:rPr>
              <a:t>中規模病院</a:t>
            </a:r>
            <a:br>
              <a:rPr lang="en-US" altLang="ja-JP" sz="1400" b="1" dirty="0">
                <a:latin typeface="Arial" panose="020B0604020202020204" pitchFamily="34" charset="0"/>
                <a:ea typeface="ＭＳ Ｐゴシック" panose="020B0600070205080204" pitchFamily="50" charset="-128"/>
                <a:cs typeface="Arial" panose="020B0604020202020204" pitchFamily="34" charset="0"/>
              </a:rPr>
            </a:br>
            <a:r>
              <a:rPr lang="ja-JP" altLang="en-US" sz="1100" noProof="1">
                <a:latin typeface="Arial" panose="020B0604020202020204" pitchFamily="34" charset="0"/>
                <a:ea typeface="ＭＳ Ｐゴシック" panose="020B0600070205080204" pitchFamily="50" charset="-128"/>
                <a:cs typeface="Arial" panose="020B0604020202020204" pitchFamily="34" charset="0"/>
              </a:rPr>
              <a:t>（31~249床）</a:t>
            </a:r>
            <a:endParaRPr lang="en-US" altLang="ja-JP" sz="1100" noProof="1">
              <a:latin typeface="Arial" panose="020B0604020202020204" pitchFamily="34" charset="0"/>
              <a:ea typeface="ＭＳ Ｐゴシック" panose="020B0600070205080204" pitchFamily="50" charset="-128"/>
              <a:cs typeface="Arial" panose="020B0604020202020204" pitchFamily="34" charset="0"/>
            </a:endParaRPr>
          </a:p>
          <a:p>
            <a:pPr algn="ct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67.5%</a:t>
            </a:r>
            <a:endParaRPr lang="ja-JP" altLang="en-US" sz="1400" noProof="1">
              <a:latin typeface="Arial" panose="020B0604020202020204" pitchFamily="34" charset="0"/>
              <a:ea typeface="ＭＳ Ｐゴシック" panose="020B0600070205080204" pitchFamily="50" charset="-128"/>
              <a:cs typeface="Arial" panose="020B0604020202020204" pitchFamily="34" charset="0"/>
            </a:endParaRPr>
          </a:p>
        </p:txBody>
      </p:sp>
      <p:sp>
        <p:nvSpPr>
          <p:cNvPr id="16" name="正方形/長方形 15"/>
          <p:cNvSpPr/>
          <p:nvPr/>
        </p:nvSpPr>
        <p:spPr>
          <a:xfrm>
            <a:off x="2534750" y="2568705"/>
            <a:ext cx="1842186" cy="338554"/>
          </a:xfrm>
          <a:prstGeom prst="rect">
            <a:avLst/>
          </a:prstGeom>
        </p:spPr>
        <p:txBody>
          <a:bodyPr wrap="square">
            <a:spAutoFit/>
          </a:bodyPr>
          <a:lstStyle/>
          <a:p>
            <a:pPr algn="ctr"/>
            <a:r>
              <a:rPr lang="ja-JP" altLang="en-US" sz="1600" b="1" dirty="0">
                <a:latin typeface="Arial" panose="020B0604020202020204" pitchFamily="34" charset="0"/>
                <a:ea typeface="ＭＳ Ｐゴシック" panose="020B0600070205080204" pitchFamily="50" charset="-128"/>
                <a:cs typeface="Arial" panose="020B0604020202020204" pitchFamily="34" charset="0"/>
              </a:rPr>
              <a:t>大型病院</a:t>
            </a:r>
            <a:r>
              <a:rPr lang="ja-JP" altLang="en-US" sz="105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050" dirty="0">
                <a:latin typeface="Arial" panose="020B0604020202020204" pitchFamily="34" charset="0"/>
                <a:ea typeface="ＭＳ Ｐゴシック" panose="020B0600070205080204" pitchFamily="50" charset="-128"/>
                <a:cs typeface="Arial" panose="020B0604020202020204" pitchFamily="34" charset="0"/>
              </a:rPr>
              <a:t>100</a:t>
            </a:r>
            <a:r>
              <a:rPr lang="ja-JP" altLang="ja-JP" sz="1050" dirty="0">
                <a:latin typeface="Arial" panose="020B0604020202020204" pitchFamily="34" charset="0"/>
                <a:ea typeface="ＭＳ Ｐゴシック" panose="020B0600070205080204" pitchFamily="50" charset="-128"/>
                <a:cs typeface="Arial" panose="020B0604020202020204" pitchFamily="34" charset="0"/>
              </a:rPr>
              <a:t>床</a:t>
            </a:r>
            <a:r>
              <a:rPr lang="ja-JP" altLang="en-US" sz="1050" dirty="0">
                <a:latin typeface="Arial" panose="020B0604020202020204" pitchFamily="34" charset="0"/>
                <a:ea typeface="ＭＳ Ｐゴシック" panose="020B0600070205080204" pitchFamily="50" charset="-128"/>
                <a:cs typeface="Arial" panose="020B0604020202020204" pitchFamily="34" charset="0"/>
              </a:rPr>
              <a:t>以上）</a:t>
            </a:r>
          </a:p>
        </p:txBody>
      </p:sp>
      <p:sp>
        <p:nvSpPr>
          <p:cNvPr id="20" name="テキスト ボックス 19"/>
          <p:cNvSpPr txBox="1"/>
          <p:nvPr/>
        </p:nvSpPr>
        <p:spPr>
          <a:xfrm>
            <a:off x="5097016" y="2060848"/>
            <a:ext cx="4392488" cy="400110"/>
          </a:xfrm>
          <a:prstGeom prst="rect">
            <a:avLst/>
          </a:prstGeom>
          <a:noFill/>
        </p:spPr>
        <p:txBody>
          <a:bodyPr wrap="square" rtlCol="0">
            <a:spAutoFit/>
          </a:bodyPr>
          <a:lstStyle/>
          <a:p>
            <a:pPr algn="ctr"/>
            <a:r>
              <a:rPr lang="en-US" altLang="ja-JP" sz="2000" b="1" noProof="1">
                <a:latin typeface="Arial" panose="020B0604020202020204" pitchFamily="34" charset="0"/>
                <a:ea typeface="ＭＳ Ｐゴシック" panose="020B0600070205080204" pitchFamily="50" charset="-128"/>
                <a:cs typeface="Arial" panose="020B0604020202020204" pitchFamily="34" charset="0"/>
              </a:rPr>
              <a:t>24,800</a:t>
            </a:r>
            <a:r>
              <a:rPr lang="ja-JP" altLang="en-US" b="1" noProof="1">
                <a:latin typeface="Arial" panose="020B0604020202020204" pitchFamily="34" charset="0"/>
                <a:ea typeface="ＭＳ Ｐゴシック" panose="020B0600070205080204" pitchFamily="50" charset="-128"/>
                <a:cs typeface="Arial" panose="020B0604020202020204" pitchFamily="34" charset="0"/>
              </a:rPr>
              <a:t>ヶ所</a:t>
            </a:r>
            <a:r>
              <a:rPr lang="en-US" altLang="ja-JP" b="1" noProof="1">
                <a:latin typeface="Arial" panose="020B0604020202020204" pitchFamily="34" charset="0"/>
                <a:ea typeface="ＭＳ Ｐゴシック" panose="020B0600070205080204" pitchFamily="50" charset="-128"/>
                <a:cs typeface="Arial" panose="020B0604020202020204" pitchFamily="34" charset="0"/>
              </a:rPr>
              <a:t> </a:t>
            </a:r>
            <a:r>
              <a:rPr kumimoji="1" lang="ja-JP" altLang="en-US" sz="1400" b="1" noProof="1">
                <a:latin typeface="Arial" panose="020B0604020202020204" pitchFamily="34" charset="0"/>
                <a:ea typeface="ＭＳ Ｐゴシック" panose="020B0600070205080204" pitchFamily="50" charset="-128"/>
                <a:cs typeface="Arial" panose="020B0604020202020204" pitchFamily="34" charset="0"/>
              </a:rPr>
              <a:t>（2023年</a:t>
            </a:r>
            <a:r>
              <a:rPr lang="ja-JP" altLang="en-US" sz="1400" b="1" noProof="1">
                <a:latin typeface="Arial" panose="020B0604020202020204" pitchFamily="34" charset="0"/>
                <a:ea typeface="ＭＳ Ｐゴシック" panose="020B0600070205080204" pitchFamily="50" charset="-128"/>
                <a:cs typeface="Arial" panose="020B0604020202020204" pitchFamily="34" charset="0"/>
              </a:rPr>
              <a:t>時点</a:t>
            </a:r>
            <a:r>
              <a:rPr kumimoji="1" lang="ja-JP" altLang="en-US" sz="1400" b="1" noProof="1">
                <a:latin typeface="Arial" panose="020B0604020202020204" pitchFamily="34" charset="0"/>
                <a:ea typeface="ＭＳ Ｐゴシック" panose="020B0600070205080204" pitchFamily="50" charset="-128"/>
                <a:cs typeface="Arial" panose="020B0604020202020204" pitchFamily="34" charset="0"/>
              </a:rPr>
              <a:t>）</a:t>
            </a:r>
            <a:endParaRPr kumimoji="1" lang="ja-JP" altLang="en-US" b="1"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21" name="グラフ 20"/>
          <p:cNvGraphicFramePr/>
          <p:nvPr>
            <p:extLst>
              <p:ext uri="{D42A27DB-BD31-4B8C-83A1-F6EECF244321}">
                <p14:modId xmlns:p14="http://schemas.microsoft.com/office/powerpoint/2010/main" val="1649089137"/>
              </p:ext>
            </p:extLst>
          </p:nvPr>
        </p:nvGraphicFramePr>
        <p:xfrm>
          <a:off x="4830368" y="2420888"/>
          <a:ext cx="3312368" cy="1972393"/>
        </p:xfrm>
        <a:graphic>
          <a:graphicData uri="http://schemas.openxmlformats.org/drawingml/2006/chart">
            <c:chart xmlns:c="http://schemas.openxmlformats.org/drawingml/2006/chart" xmlns:r="http://schemas.openxmlformats.org/officeDocument/2006/relationships" r:id="rId7"/>
          </a:graphicData>
        </a:graphic>
      </p:graphicFrame>
      <p:sp>
        <p:nvSpPr>
          <p:cNvPr id="22" name="テキスト ボックス 21"/>
          <p:cNvSpPr txBox="1"/>
          <p:nvPr/>
        </p:nvSpPr>
        <p:spPr>
          <a:xfrm>
            <a:off x="7350648" y="2638905"/>
            <a:ext cx="1296144" cy="523220"/>
          </a:xfrm>
          <a:prstGeom prst="rect">
            <a:avLst/>
          </a:prstGeom>
          <a:noFill/>
        </p:spPr>
        <p:txBody>
          <a:bodyPr wrap="square" rtlCol="0" anchor="ctr" anchorCtr="0">
            <a:noAutofit/>
          </a:bodyPr>
          <a:lstStyle/>
          <a:p>
            <a:pPr algn="ctr"/>
            <a:r>
              <a:rPr kumimoji="1" lang="en-US" altLang="ja-JP" sz="1600" noProof="1">
                <a:latin typeface="Arial Black" panose="020B0A04020102020204" pitchFamily="34" charset="0"/>
                <a:ea typeface="HGP創英角ｺﾞｼｯｸUB" panose="020B0900000000000000" pitchFamily="50" charset="-128"/>
                <a:cs typeface="Arial" panose="020B0604020202020204" pitchFamily="34" charset="0"/>
              </a:rPr>
              <a:t>22%</a:t>
            </a:r>
            <a:r>
              <a:rPr lang="en-US" altLang="ja-JP" sz="800" b="1" noProof="1">
                <a:latin typeface="HGP創英角ｺﾞｼｯｸUB" panose="020B0900000000000000" pitchFamily="50" charset="-128"/>
                <a:ea typeface="HGP創英角ｺﾞｼｯｸUB" panose="020B0900000000000000" pitchFamily="50" charset="-128"/>
              </a:rPr>
              <a:t>は</a:t>
            </a:r>
          </a:p>
          <a:p>
            <a:pPr algn="ctr"/>
            <a:r>
              <a:rPr lang="ja-JP" altLang="ja-JP" sz="1050" b="1" noProof="1">
                <a:latin typeface="HGP創英角ｺﾞｼｯｸUB" panose="020B0900000000000000" pitchFamily="50" charset="-128"/>
                <a:ea typeface="HGP創英角ｺﾞｼｯｸUB" panose="020B0900000000000000" pitchFamily="50" charset="-128"/>
              </a:rPr>
              <a:t>バンコクに位置する</a:t>
            </a:r>
            <a:endParaRPr lang="ja-JP" altLang="en-US" sz="1050" b="1" dirty="0">
              <a:latin typeface="ＭＳ Ｐゴシック" panose="020B0600070205080204" pitchFamily="50" charset="-128"/>
              <a:ea typeface="ＭＳ Ｐゴシック" panose="020B0600070205080204" pitchFamily="50" charset="-128"/>
            </a:endParaRPr>
          </a:p>
        </p:txBody>
      </p:sp>
      <p:grpSp>
        <p:nvGrpSpPr>
          <p:cNvPr id="25" name="グループ化 7"/>
          <p:cNvGrpSpPr/>
          <p:nvPr/>
        </p:nvGrpSpPr>
        <p:grpSpPr>
          <a:xfrm>
            <a:off x="2648744" y="4723643"/>
            <a:ext cx="4608512" cy="288032"/>
            <a:chOff x="4944173" y="2113806"/>
            <a:chExt cx="5861371" cy="288032"/>
          </a:xfrm>
        </p:grpSpPr>
        <p:cxnSp>
          <p:nvCxnSpPr>
            <p:cNvPr id="26" name="直線コネクタ 25"/>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7" name="Rectangle 6"/>
            <p:cNvSpPr>
              <a:spLocks noChangeArrowheads="1"/>
            </p:cNvSpPr>
            <p:nvPr/>
          </p:nvSpPr>
          <p:spPr bwMode="auto">
            <a:xfrm>
              <a:off x="4944173" y="2113806"/>
              <a:ext cx="576528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JCI認定*</a:t>
              </a:r>
              <a:r>
                <a:rPr lang="en-US" altLang="ja-JP" sz="1400" baseline="30000" noProof="1">
                  <a:solidFill>
                    <a:srgbClr val="000000"/>
                  </a:solidFill>
                  <a:latin typeface="Arial Black" pitchFamily="34" charset="0"/>
                  <a:ea typeface="HGP創英角ｺﾞｼｯｸUB" pitchFamily="50" charset="-128"/>
                </a:rPr>
                <a:t>1</a:t>
              </a:r>
              <a:r>
                <a:rPr lang="en-US" altLang="ja-JP" sz="1400" noProof="1">
                  <a:solidFill>
                    <a:srgbClr val="000000"/>
                  </a:solidFill>
                  <a:latin typeface="Arial Black" pitchFamily="34" charset="0"/>
                  <a:ea typeface="HGP創英角ｺﾞｼｯｸUB" pitchFamily="50" charset="-128"/>
                </a:rPr>
                <a:t>病院</a:t>
              </a:r>
            </a:p>
          </p:txBody>
        </p:sp>
      </p:grpSp>
      <p:sp>
        <p:nvSpPr>
          <p:cNvPr id="28" name="正方形/長方形 27"/>
          <p:cNvSpPr/>
          <p:nvPr/>
        </p:nvSpPr>
        <p:spPr>
          <a:xfrm>
            <a:off x="2648744" y="5011675"/>
            <a:ext cx="4608512" cy="748923"/>
          </a:xfrm>
          <a:prstGeom prst="rect">
            <a:avLst/>
          </a:prstGeom>
        </p:spPr>
        <p:txBody>
          <a:bodyPr wrap="square">
            <a:spAutoFit/>
          </a:bodyPr>
          <a:lstStyle/>
          <a:p>
            <a:pPr marL="174625" indent="-174625" fontAlgn="ctr">
              <a:spcAft>
                <a:spcPts val="400"/>
              </a:spcAft>
              <a:buClr>
                <a:srgbClr val="5F8AC3"/>
              </a:buClr>
              <a:buSzPct val="80000"/>
              <a:buFont typeface="Wingdings" panose="05000000000000000000" pitchFamily="2" charset="2"/>
              <a:buChar char="l"/>
            </a:pPr>
            <a:r>
              <a:rPr lang="en-US" altLang="ja-JP" sz="1200" dirty="0" err="1"/>
              <a:t>Bumrungrad</a:t>
            </a:r>
            <a:r>
              <a:rPr lang="en-US" altLang="ja-JP" sz="1200" dirty="0"/>
              <a:t> hospital</a:t>
            </a:r>
          </a:p>
          <a:p>
            <a:pPr marL="174625" indent="-174625" fontAlgn="ctr">
              <a:spcAft>
                <a:spcPts val="400"/>
              </a:spcAft>
              <a:buClr>
                <a:srgbClr val="5F8AC3"/>
              </a:buClr>
              <a:buSzPct val="80000"/>
              <a:buFont typeface="Wingdings" panose="05000000000000000000" pitchFamily="2" charset="2"/>
              <a:buChar char="l"/>
            </a:pPr>
            <a:r>
              <a:rPr lang="en-US" altLang="ja-JP" sz="1200" dirty="0"/>
              <a:t>Bangkok hospital</a:t>
            </a:r>
          </a:p>
          <a:p>
            <a:pPr marL="174625" indent="-174625" fontAlgn="ctr">
              <a:spcAft>
                <a:spcPts val="400"/>
              </a:spcAft>
              <a:buClr>
                <a:srgbClr val="5F8AC3"/>
              </a:buClr>
              <a:buSzPct val="80000"/>
              <a:buFont typeface="Wingdings" panose="05000000000000000000" pitchFamily="2" charset="2"/>
              <a:buChar char="l"/>
            </a:pPr>
            <a:r>
              <a:rPr lang="en-US" altLang="ja-JP" sz="1200" dirty="0"/>
              <a:t>BNH hospital and </a:t>
            </a:r>
            <a:r>
              <a:rPr lang="en-US" altLang="ja-JP" sz="1200" dirty="0" err="1"/>
              <a:t>Samitivej</a:t>
            </a:r>
            <a:r>
              <a:rPr lang="en-US" altLang="ja-JP" sz="1200" dirty="0"/>
              <a:t> hospital	</a:t>
            </a:r>
            <a:r>
              <a:rPr lang="ja-JP" altLang="en-US" sz="1200" dirty="0"/>
              <a:t>等</a:t>
            </a:r>
          </a:p>
        </p:txBody>
      </p:sp>
      <p:sp>
        <p:nvSpPr>
          <p:cNvPr id="29" name="テキスト ボックス 28"/>
          <p:cNvSpPr txBox="1"/>
          <p:nvPr/>
        </p:nvSpPr>
        <p:spPr>
          <a:xfrm>
            <a:off x="2648744" y="5750604"/>
            <a:ext cx="4608512" cy="387798"/>
          </a:xfrm>
          <a:prstGeom prst="rect">
            <a:avLst/>
          </a:prstGeom>
          <a:noFill/>
        </p:spPr>
        <p:txBody>
          <a:bodyPr wrap="square" rtlCol="0">
            <a:spAutoFit/>
          </a:bodyPr>
          <a:lstStyle/>
          <a:p>
            <a:pPr algn="ctr"/>
            <a:r>
              <a:rPr lang="en-US" altLang="ja-JP" sz="1920" noProof="1">
                <a:latin typeface="Arial Black" panose="020B0A04020102020204" pitchFamily="34" charset="0"/>
                <a:ea typeface="HGP創英角ｺﾞｼｯｸUB" panose="020B0900000000000000" pitchFamily="50" charset="-128"/>
                <a:cs typeface="Arial" panose="020B0604020202020204" pitchFamily="34" charset="0"/>
              </a:rPr>
              <a:t>61</a:t>
            </a:r>
            <a:r>
              <a:rPr lang="ja-JP" altLang="en-US" sz="1280" noProof="1">
                <a:latin typeface="HGP創英角ｺﾞｼｯｸUB" panose="020B0900000000000000" pitchFamily="50" charset="-128"/>
                <a:ea typeface="HGP創英角ｺﾞｼｯｸUB" panose="020B0900000000000000" pitchFamily="50" charset="-128"/>
                <a:cs typeface="Arial" panose="020B0604020202020204" pitchFamily="34" charset="0"/>
              </a:rPr>
              <a:t>ヶ所</a:t>
            </a:r>
            <a:r>
              <a:rPr lang="en-US" altLang="ja-JP" sz="1920" noProof="1">
                <a:latin typeface="Arial Black" panose="020B0A04020102020204" pitchFamily="34" charset="0"/>
                <a:ea typeface="HGP創英角ｺﾞｼｯｸUB" panose="020B0900000000000000" pitchFamily="50" charset="-128"/>
                <a:cs typeface="Arial" panose="020B0604020202020204" pitchFamily="34" charset="0"/>
              </a:rPr>
              <a:t> </a:t>
            </a:r>
            <a:r>
              <a:rPr kumimoji="1" lang="ja-JP" altLang="en-US" sz="960" noProof="1">
                <a:latin typeface="Arial" panose="020B0604020202020204" pitchFamily="34" charset="0"/>
                <a:ea typeface="ＭＳ Ｐゴシック" panose="020B0600070205080204" pitchFamily="50" charset="-128"/>
                <a:cs typeface="Arial" panose="020B0604020202020204" pitchFamily="34" charset="0"/>
              </a:rPr>
              <a:t>（2023年1月時点）</a:t>
            </a:r>
            <a:endParaRPr kumimoji="1" lang="ja-JP" altLang="en-US" sz="96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30" name="テキスト ボックス 29"/>
          <p:cNvSpPr txBox="1"/>
          <p:nvPr/>
        </p:nvSpPr>
        <p:spPr>
          <a:xfrm>
            <a:off x="218521" y="6591300"/>
            <a:ext cx="9235440" cy="144016"/>
          </a:xfrm>
          <a:prstGeom prst="rect">
            <a:avLst/>
          </a:prstGeom>
          <a:noFill/>
        </p:spPr>
        <p:txBody>
          <a:bodyPr wrap="square" lIns="0" tIns="0" rIns="0" bIns="0" rtlCol="0">
            <a:noAutofit/>
          </a:bodyPr>
          <a:lstStyle/>
          <a:p>
            <a:pPr marL="444500" lvl="0" indent="-444500"/>
            <a:r>
              <a:rPr lang="ja-JP" altLang="en-US" sz="800" noProof="1">
                <a:latin typeface="+mj-lt"/>
                <a:ea typeface="ＭＳ Ｐゴシック" panose="020B0600070205080204" pitchFamily="50" charset="-128"/>
                <a:cs typeface="Arial" panose="020B0604020202020204" pitchFamily="34" charset="0"/>
              </a:rPr>
              <a:t>（出所）商務省国際貿易振興局報告書 （2024年）、JCIホームページ（２０２６年３月時点）</a:t>
            </a:r>
            <a:endParaRPr lang="en-US" altLang="ja-JP" sz="800" dirty="0">
              <a:latin typeface="+mj-lt"/>
              <a:ea typeface="ＭＳ Ｐゴシック" panose="020B0600070205080204" pitchFamily="50" charset="-128"/>
              <a:cs typeface="Arial" panose="020B0604020202020204" pitchFamily="34" charset="0"/>
            </a:endParaRPr>
          </a:p>
        </p:txBody>
      </p:sp>
      <p:sp>
        <p:nvSpPr>
          <p:cNvPr id="32" name="テキスト ボックス 20">
            <a:extLst>
              <a:ext uri="{FF2B5EF4-FFF2-40B4-BE49-F238E27FC236}">
                <a16:creationId xmlns:a16="http://schemas.microsoft.com/office/drawing/2014/main" id="{5913785B-79E6-46C2-A35D-D9B4CE87C70A}"/>
              </a:ext>
            </a:extLst>
          </p:cNvPr>
          <p:cNvSpPr txBox="1"/>
          <p:nvPr/>
        </p:nvSpPr>
        <p:spPr>
          <a:xfrm>
            <a:off x="200472" y="6345982"/>
            <a:ext cx="9001000" cy="144016"/>
          </a:xfrm>
          <a:prstGeom prst="rect">
            <a:avLst/>
          </a:prstGeom>
          <a:noFill/>
        </p:spPr>
        <p:txBody>
          <a:bodyPr wrap="square" lIns="0" tIns="0" rIns="0" bIns="0" rtlCol="0">
            <a:noAutofit/>
          </a:bodyPr>
          <a:lstStyle/>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*1.</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医療施設を評価する非営利団体Joint Commission International </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JCI</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 によるケアの質と患者の安全性に関する国際認証</a:t>
            </a:r>
          </a:p>
        </p:txBody>
      </p:sp>
      <p:sp>
        <p:nvSpPr>
          <p:cNvPr id="33" name="正方形/長方形 12">
            <a:extLst>
              <a:ext uri="{FF2B5EF4-FFF2-40B4-BE49-F238E27FC236}">
                <a16:creationId xmlns:a16="http://schemas.microsoft.com/office/drawing/2014/main" id="{6BF5FAF5-BEE7-B3C5-4A5D-AB828074EBF5}"/>
              </a:ext>
            </a:extLst>
          </p:cNvPr>
          <p:cNvSpPr/>
          <p:nvPr/>
        </p:nvSpPr>
        <p:spPr>
          <a:xfrm>
            <a:off x="578513" y="2682442"/>
            <a:ext cx="1152128" cy="707886"/>
          </a:xfrm>
          <a:prstGeom prst="rect">
            <a:avLst/>
          </a:prstGeom>
        </p:spPr>
        <p:txBody>
          <a:bodyPr wrap="square">
            <a:spAutoFit/>
          </a:bodyPr>
          <a:lstStyle/>
          <a:p>
            <a:pPr algn="ctr"/>
            <a:r>
              <a:rPr lang="en-US" altLang="ja-JP" sz="1400" b="1" noProof="1">
                <a:latin typeface="Arial" panose="020B0604020202020204" pitchFamily="34" charset="0"/>
                <a:ea typeface="ＭＳ Ｐゴシック" panose="020B0600070205080204" pitchFamily="50" charset="-128"/>
                <a:cs typeface="Arial" panose="020B0604020202020204" pitchFamily="34" charset="0"/>
              </a:rPr>
              <a:t>小規模病院</a:t>
            </a:r>
            <a:br>
              <a:rPr lang="en-US" altLang="ja-JP" sz="1400" b="1" dirty="0">
                <a:latin typeface="Arial" panose="020B0604020202020204" pitchFamily="34" charset="0"/>
                <a:ea typeface="ＭＳ Ｐゴシック" panose="020B0600070205080204" pitchFamily="50" charset="-128"/>
                <a:cs typeface="Arial" panose="020B0604020202020204" pitchFamily="34" charset="0"/>
              </a:rPr>
            </a:br>
            <a:r>
              <a:rPr lang="ja-JP" altLang="en-US" sz="1100" noProof="1">
                <a:latin typeface="Arial" panose="020B0604020202020204" pitchFamily="34" charset="0"/>
                <a:ea typeface="ＭＳ Ｐゴシック" panose="020B0600070205080204" pitchFamily="50" charset="-128"/>
                <a:cs typeface="Arial" panose="020B0604020202020204" pitchFamily="34" charset="0"/>
              </a:rPr>
              <a:t>（1~30床）</a:t>
            </a:r>
            <a:endParaRPr lang="en-US" altLang="ja-JP" sz="1100" noProof="1">
              <a:latin typeface="Arial" panose="020B0604020202020204" pitchFamily="34" charset="0"/>
              <a:ea typeface="ＭＳ Ｐゴシック" panose="020B0600070205080204" pitchFamily="50" charset="-128"/>
              <a:cs typeface="Arial" panose="020B0604020202020204" pitchFamily="34" charset="0"/>
            </a:endParaRPr>
          </a:p>
          <a:p>
            <a:pPr algn="ct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26.7%</a:t>
            </a:r>
            <a:endParaRPr lang="ja-JP" altLang="en-US" sz="1400" noProof="1">
              <a:latin typeface="Arial" panose="020B0604020202020204" pitchFamily="34" charset="0"/>
              <a:ea typeface="ＭＳ Ｐゴシック" panose="020B0600070205080204" pitchFamily="50" charset="-128"/>
              <a:cs typeface="Arial" panose="020B0604020202020204" pitchFamily="34" charset="0"/>
            </a:endParaRPr>
          </a:p>
        </p:txBody>
      </p:sp>
      <p:cxnSp>
        <p:nvCxnSpPr>
          <p:cNvPr id="35" name="Straight Connector 34">
            <a:extLst>
              <a:ext uri="{FF2B5EF4-FFF2-40B4-BE49-F238E27FC236}">
                <a16:creationId xmlns:a16="http://schemas.microsoft.com/office/drawing/2014/main" id="{C7589F94-FA59-54C6-A354-10066C85F4DC}"/>
              </a:ext>
            </a:extLst>
          </p:cNvPr>
          <p:cNvCxnSpPr>
            <a:cxnSpLocks/>
          </p:cNvCxnSpPr>
          <p:nvPr/>
        </p:nvCxnSpPr>
        <p:spPr>
          <a:xfrm>
            <a:off x="2000672" y="2695663"/>
            <a:ext cx="432048" cy="0"/>
          </a:xfrm>
          <a:prstGeom prst="line">
            <a:avLst/>
          </a:prstGeom>
          <a:ln w="9525">
            <a:solidFill>
              <a:schemeClr val="tx2">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810803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662A5A96-F3E9-4046-9AB1-F8E6434F44F9}"/>
              </a:ext>
            </a:extLst>
          </p:cNvPr>
          <p:cNvGraphicFramePr>
            <a:graphicFrameLocks noChangeAspect="1"/>
          </p:cNvGraphicFramePr>
          <p:nvPr>
            <p:custDataLst>
              <p:tags r:id="rId1"/>
            </p:custDataLst>
            <p:extLst>
              <p:ext uri="{D42A27DB-BD31-4B8C-83A1-F6EECF244321}">
                <p14:modId xmlns:p14="http://schemas.microsoft.com/office/powerpoint/2010/main" val="300395502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2" name="Object 1" hidden="1">
                        <a:extLst>
                          <a:ext uri="{FF2B5EF4-FFF2-40B4-BE49-F238E27FC236}">
                            <a16:creationId xmlns:a16="http://schemas.microsoft.com/office/drawing/2014/main" id="{662A5A96-F3E9-4046-9AB1-F8E6434F44F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タイトル 2"/>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タイ／医療関連／医療・公衆衛生</a:t>
            </a:r>
            <a:endParaRPr kumimoji="1" lang="ja-JP" altLang="en-US" dirty="0"/>
          </a:p>
        </p:txBody>
      </p:sp>
      <p:sp>
        <p:nvSpPr>
          <p:cNvPr id="4" name="テキスト プレースホルダー 3"/>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医療</a:t>
            </a:r>
            <a:r>
              <a:rPr kumimoji="1" lang="ja-JP" altLang="en-US"/>
              <a:t>機関 </a:t>
            </a:r>
            <a:r>
              <a:rPr kumimoji="1" lang="en-US" altLang="ja-JP"/>
              <a:t>- </a:t>
            </a:r>
            <a:r>
              <a:rPr kumimoji="1" lang="ja-JP" altLang="en-US"/>
              <a:t>民</a:t>
            </a:r>
            <a:r>
              <a:rPr kumimoji="1" lang="ja-JP" altLang="en-US" dirty="0"/>
              <a:t>間医療</a:t>
            </a:r>
            <a:r>
              <a:rPr lang="ja-JP" altLang="en-US" dirty="0"/>
              <a:t>機関（</a:t>
            </a:r>
            <a:r>
              <a:rPr lang="en-US" altLang="ja-JP" dirty="0"/>
              <a:t>2/2</a:t>
            </a:r>
            <a:r>
              <a:rPr lang="ja-JP" altLang="en-US" dirty="0"/>
              <a:t>）</a:t>
            </a:r>
            <a:endParaRPr lang="en-US" altLang="ja-JP" dirty="0"/>
          </a:p>
        </p:txBody>
      </p:sp>
      <p:sp>
        <p:nvSpPr>
          <p:cNvPr id="13" name="Rectangle 6"/>
          <p:cNvSpPr>
            <a:spLocks noChangeArrowheads="1"/>
          </p:cNvSpPr>
          <p:nvPr/>
        </p:nvSpPr>
        <p:spPr bwMode="auto">
          <a:xfrm>
            <a:off x="200472" y="1513903"/>
            <a:ext cx="9505057"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主要な民間医療機関の概要</a:t>
            </a:r>
            <a:endParaRPr lang="en-US" altLang="ko-KR" sz="1400" dirty="0">
              <a:solidFill>
                <a:srgbClr val="000000"/>
              </a:solidFill>
              <a:latin typeface="Arial Black" pitchFamily="34" charset="0"/>
              <a:ea typeface="HGP創英角ｺﾞｼｯｸUB" pitchFamily="50" charset="-128"/>
            </a:endParaRPr>
          </a:p>
        </p:txBody>
      </p:sp>
      <p:sp>
        <p:nvSpPr>
          <p:cNvPr id="14" name="テキスト ボックス 13"/>
          <p:cNvSpPr txBox="1"/>
          <p:nvPr/>
        </p:nvSpPr>
        <p:spPr>
          <a:xfrm>
            <a:off x="200472" y="6525344"/>
            <a:ext cx="900100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タイ保健省データベース、各医療機関ホームページ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5" name="テキスト プレースホルダー 1"/>
          <p:cNvSpPr txBox="1">
            <a:spLocks/>
          </p:cNvSpPr>
          <p:nvPr/>
        </p:nvSpPr>
        <p:spPr>
          <a:xfrm>
            <a:off x="199710" y="1124745"/>
            <a:ext cx="9505950" cy="236988"/>
          </a:xfrm>
          <a:prstGeom prst="rect">
            <a:avLst/>
          </a:prstGeom>
          <a:noFill/>
        </p:spPr>
        <p:txBody>
          <a:bodyPr wrap="square" lIns="0" tIns="0" rIns="0" bIns="0" rtlCol="0">
            <a:sp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dirty="0"/>
              <a:t>主要な民間医療機関を以下に示す。</a:t>
            </a:r>
            <a:endParaRPr lang="en-US" altLang="ja-JP" dirty="0"/>
          </a:p>
        </p:txBody>
      </p:sp>
      <p:graphicFrame>
        <p:nvGraphicFramePr>
          <p:cNvPr id="17" name="表 16"/>
          <p:cNvGraphicFramePr>
            <a:graphicFrameLocks noGrp="1"/>
          </p:cNvGraphicFramePr>
          <p:nvPr>
            <p:extLst>
              <p:ext uri="{D42A27DB-BD31-4B8C-83A1-F6EECF244321}">
                <p14:modId xmlns:p14="http://schemas.microsoft.com/office/powerpoint/2010/main" val="697195037"/>
              </p:ext>
            </p:extLst>
          </p:nvPr>
        </p:nvGraphicFramePr>
        <p:xfrm>
          <a:off x="200472" y="1873943"/>
          <a:ext cx="9505056" cy="4399224"/>
        </p:xfrm>
        <a:graphic>
          <a:graphicData uri="http://schemas.openxmlformats.org/drawingml/2006/table">
            <a:tbl>
              <a:tblPr firstRow="1" bandRow="1">
                <a:tableStyleId>{5C22544A-7EE6-4342-B048-85BDC9FD1C3A}</a:tableStyleId>
              </a:tblPr>
              <a:tblGrid>
                <a:gridCol w="1944216">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gridCol w="792088">
                  <a:extLst>
                    <a:ext uri="{9D8B030D-6E8A-4147-A177-3AD203B41FA5}">
                      <a16:colId xmlns:a16="http://schemas.microsoft.com/office/drawing/2014/main" val="20002"/>
                    </a:ext>
                  </a:extLst>
                </a:gridCol>
                <a:gridCol w="720080">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792088">
                  <a:extLst>
                    <a:ext uri="{9D8B030D-6E8A-4147-A177-3AD203B41FA5}">
                      <a16:colId xmlns:a16="http://schemas.microsoft.com/office/drawing/2014/main" val="20005"/>
                    </a:ext>
                  </a:extLst>
                </a:gridCol>
                <a:gridCol w="792088">
                  <a:extLst>
                    <a:ext uri="{9D8B030D-6E8A-4147-A177-3AD203B41FA5}">
                      <a16:colId xmlns:a16="http://schemas.microsoft.com/office/drawing/2014/main" val="20006"/>
                    </a:ext>
                  </a:extLst>
                </a:gridCol>
              </a:tblGrid>
              <a:tr h="468000">
                <a:tc>
                  <a:txBody>
                    <a:bodyPr/>
                    <a:lstStyle/>
                    <a:p>
                      <a:pPr algn="ctr" fontAlgn="ctr" hangingPunct="0">
                        <a:lnSpc>
                          <a:spcPct val="85000"/>
                        </a:lnSpc>
                        <a:spcAft>
                          <a:spcPts val="0"/>
                        </a:spcAft>
                      </a:pPr>
                      <a:r>
                        <a:rPr lang="ja-JP" altLang="ja-JP" sz="1050" b="0" kern="0" dirty="0">
                          <a:effectLst/>
                          <a:latin typeface="HGP創英角ｺﾞｼｯｸUB" panose="020B0900000000000000" pitchFamily="50" charset="-128"/>
                          <a:ea typeface="HGP創英角ｺﾞｼｯｸUB" panose="020B0900000000000000" pitchFamily="50" charset="-128"/>
                        </a:rPr>
                        <a:t>病院名</a:t>
                      </a:r>
                      <a:endParaRPr lang="en-US" altLang="ja-JP" sz="1050" b="0" kern="0" dirty="0">
                        <a:effectLst/>
                        <a:latin typeface="HGP創英角ｺﾞｼｯｸUB" panose="020B0900000000000000" pitchFamily="50" charset="-128"/>
                        <a:ea typeface="HGP創英角ｺﾞｼｯｸUB" panose="020B0900000000000000" pitchFamily="50" charset="-128"/>
                      </a:endParaRPr>
                    </a:p>
                    <a:p>
                      <a:pPr algn="ctr" fontAlgn="ctr" hangingPunct="0">
                        <a:lnSpc>
                          <a:spcPct val="85000"/>
                        </a:lnSpc>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（所在地）</a:t>
                      </a:r>
                      <a:endParaRPr lang="ja-JP" alt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ja-JP" altLang="en-US"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概　要</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ja-JP" sz="1050" b="0" kern="0" dirty="0">
                          <a:effectLst/>
                          <a:latin typeface="HGP創英角ｺﾞｼｯｸUB" panose="020B0900000000000000" pitchFamily="50" charset="-128"/>
                          <a:ea typeface="HGP創英角ｺﾞｼｯｸUB" panose="020B0900000000000000" pitchFamily="50" charset="-128"/>
                        </a:rPr>
                        <a:t>診療科数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ja-JP" sz="1050" b="0" kern="0" dirty="0">
                          <a:effectLst/>
                          <a:latin typeface="HGP創英角ｺﾞｼｯｸUB" panose="020B0900000000000000" pitchFamily="50" charset="-128"/>
                          <a:ea typeface="HGP創英角ｺﾞｼｯｸUB" panose="020B0900000000000000" pitchFamily="50" charset="-128"/>
                        </a:rPr>
                        <a:t>病床数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rPr>
                        <a:t>従業員</a:t>
                      </a:r>
                      <a:r>
                        <a:rPr lang="ja-JP" sz="1050" b="0" kern="0" dirty="0">
                          <a:effectLst/>
                          <a:latin typeface="HGP創英角ｺﾞｼｯｸUB" panose="020B0900000000000000" pitchFamily="50" charset="-128"/>
                          <a:ea typeface="HGP創英角ｺﾞｼｯｸUB" panose="020B0900000000000000" pitchFamily="50" charset="-128"/>
                        </a:rPr>
                        <a:t>数</a:t>
                      </a:r>
                      <a:endParaRPr lang="ja-JP" sz="1050" b="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zh-CN" altLang="en-US" sz="1050" b="0" kern="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年間患者数</a:t>
                      </a:r>
                    </a:p>
                  </a:txBody>
                  <a:tcPr marL="36000" marR="36000" marT="0" marB="0"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algn="ctr" fontAlgn="ctr" hangingPunct="0">
                        <a:lnSpc>
                          <a:spcPct val="85000"/>
                        </a:lnSpc>
                        <a:spcAft>
                          <a:spcPts val="0"/>
                        </a:spcAft>
                      </a:pPr>
                      <a:r>
                        <a:rPr lang="ja-JP" altLang="en-US" sz="1050" b="0" kern="0" dirty="0">
                          <a:effectLst/>
                          <a:latin typeface="HGP創英角ｺﾞｼｯｸUB" panose="020B0900000000000000" pitchFamily="50" charset="-128"/>
                          <a:ea typeface="HGP創英角ｺﾞｼｯｸUB" panose="020B0900000000000000" pitchFamily="50" charset="-128"/>
                        </a:rPr>
                        <a:t>データ</a:t>
                      </a:r>
                      <a:br>
                        <a:rPr lang="en-US" altLang="ja-JP" sz="1050" b="0" kern="0" dirty="0">
                          <a:effectLst/>
                          <a:latin typeface="HGP創英角ｺﾞｼｯｸUB" panose="020B0900000000000000" pitchFamily="50" charset="-128"/>
                          <a:ea typeface="HGP創英角ｺﾞｼｯｸUB" panose="020B0900000000000000" pitchFamily="50" charset="-128"/>
                        </a:rPr>
                      </a:br>
                      <a:r>
                        <a:rPr lang="ja-JP" altLang="en-US" sz="1050" b="0" kern="0" dirty="0">
                          <a:effectLst/>
                          <a:latin typeface="HGP創英角ｺﾞｼｯｸUB" panose="020B0900000000000000" pitchFamily="50" charset="-128"/>
                          <a:ea typeface="HGP創英角ｺﾞｼｯｸUB" panose="020B0900000000000000" pitchFamily="50" charset="-128"/>
                        </a:rPr>
                        <a:t>集計年</a:t>
                      </a:r>
                    </a:p>
                  </a:txBody>
                  <a:tcPr marL="36000" marR="36000" marT="0" marB="0" anchor="ctr">
                    <a:lnL w="635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D6AA7"/>
                    </a:solidFill>
                  </a:tcPr>
                </a:tc>
                <a:extLst>
                  <a:ext uri="{0D108BD9-81ED-4DB2-BD59-A6C34878D82A}">
                    <a16:rowId xmlns:a16="http://schemas.microsoft.com/office/drawing/2014/main" val="10000"/>
                  </a:ext>
                </a:extLst>
              </a:tr>
              <a:tr h="533704">
                <a:tc>
                  <a:txBody>
                    <a:bodyPr/>
                    <a:lstStyle/>
                    <a:p>
                      <a:pPr algn="l" fontAlgn="ctr" hangingPunct="0">
                        <a:lnSpc>
                          <a:spcPct val="85000"/>
                        </a:lnSpc>
                        <a:spcAft>
                          <a:spcPts val="0"/>
                        </a:spcAft>
                      </a:pPr>
                      <a:r>
                        <a:rPr lang="en-US" altLang="ja-JP" sz="1050" b="0" kern="0" baseline="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Bumrungrad</a:t>
                      </a:r>
                      <a:r>
                        <a:rPr lang="en-US" altLang="ja-JP"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International Hospital</a:t>
                      </a:r>
                      <a:endParaRPr lang="ja-JP" altLang="en-US"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endParaRPr>
                    </a:p>
                    <a:p>
                      <a:pPr algn="l" fontAlgn="ctr" hangingPunct="0">
                        <a:lnSpc>
                          <a:spcPct val="85000"/>
                        </a:lnSpc>
                        <a:spcAft>
                          <a:spcPts val="0"/>
                        </a:spcAft>
                      </a:pPr>
                      <a:r>
                        <a:rPr lang="ja-JP" altLang="en-US" sz="1050" b="0" kern="0" baseline="0" dirty="0">
                          <a:solidFill>
                            <a:sysClr val="windowText" lastClr="000000"/>
                          </a:solidFill>
                          <a:effectLst/>
                          <a:latin typeface="+mn-ea"/>
                          <a:ea typeface="+mn-ea"/>
                          <a:cs typeface="Arial" panose="020B0604020202020204" pitchFamily="34" charset="0"/>
                        </a:rPr>
                        <a:t>（バンコク）</a:t>
                      </a:r>
                      <a:endParaRPr lang="en-US" alt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1980</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年に設立されたバンコクの中心部にある病院。外国人とタイ人の富裕層をターゲットにしている。患者の約</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4</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割が外国人。</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2002</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JCI</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認証を取得した。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hangingPunct="0">
                        <a:lnSpc>
                          <a:spcPct val="85000"/>
                        </a:lnSpc>
                        <a:spcAft>
                          <a:spcPts val="0"/>
                        </a:spcAft>
                      </a:pPr>
                      <a:r>
                        <a:rPr lang="en-US" altLang="ja-JP" sz="1050" kern="100" noProof="1">
                          <a:effectLst/>
                          <a:latin typeface="+mn-lt"/>
                          <a:ea typeface="ＭＳ Ｐゴシック" panose="020B0600070205080204" pitchFamily="50" charset="-128"/>
                          <a:cs typeface="Arial" panose="020B0604020202020204" pitchFamily="34" charset="0"/>
                        </a:rPr>
                        <a:t>50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580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4,800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1,100,000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04000">
                <a:tc>
                  <a:txBody>
                    <a:bodyPr/>
                    <a:lstStyle/>
                    <a:p>
                      <a:pPr marL="0" algn="l" defTabSz="914400" rtl="0" eaLnBrk="1" fontAlgn="ctr" latinLnBrk="0" hangingPunct="0">
                        <a:lnSpc>
                          <a:spcPct val="85000"/>
                        </a:lnSpc>
                        <a:spcAft>
                          <a:spcPts val="0"/>
                        </a:spcAft>
                      </a:pPr>
                      <a:r>
                        <a:rPr kumimoji="1" lang="en-US" altLang="ja-JP"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Bangkok Hospital</a:t>
                      </a: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（バンコク）</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just" defTabSz="914400" rtl="0" eaLnBrk="1" fontAlgn="ctr" latinLnBrk="0" hangingPunct="0">
                        <a:lnSpc>
                          <a:spcPct val="85000"/>
                        </a:lnSpc>
                        <a:spcBef>
                          <a:spcPts val="0"/>
                        </a:spcBef>
                        <a:spcAft>
                          <a:spcPts val="0"/>
                        </a:spcAft>
                        <a:buClrTx/>
                        <a:buSzTx/>
                        <a:buFontTx/>
                        <a:buNone/>
                        <a:tabLst/>
                        <a:defRPr/>
                      </a:pP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1972</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年設立。タイ最大の病院グループである</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Bangkok Dusit Medical System</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の基幹病院であり、全国</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40</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ヶ所の病院ネットワークがある。</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2007</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JCI</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認証を取得した。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10</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319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2,185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352,565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2021</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68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Samitivej</a:t>
                      </a:r>
                      <a:r>
                        <a:rPr kumimoji="1" lang="en-US" altLang="ja-JP"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rPr>
                        <a:t> Hospital</a:t>
                      </a:r>
                      <a:endParaRPr kumimoji="1" lang="ja-JP" altLang="en-US" sz="1050" b="0" kern="0" baseline="0" dirty="0">
                        <a:solidFill>
                          <a:sysClr val="windowText" lastClr="000000"/>
                        </a:solidFill>
                        <a:effectLst/>
                        <a:latin typeface="Arial" panose="020B0604020202020204" pitchFamily="34" charset="0"/>
                        <a:ea typeface="HGP創英角ｺﾞｼｯｸUB" panose="020B0900000000000000" pitchFamily="50" charset="-128"/>
                        <a:cs typeface="Arial" panose="020B0604020202020204" pitchFamily="34" charset="0"/>
                      </a:endParaRP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（バンコク）</a:t>
                      </a: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just" defTabSz="914400" rtl="0" eaLnBrk="1" fontAlgn="ctr" latinLnBrk="0" hangingPunct="0">
                        <a:lnSpc>
                          <a:spcPct val="85000"/>
                        </a:lnSpc>
                        <a:spcBef>
                          <a:spcPts val="0"/>
                        </a:spcBef>
                        <a:spcAft>
                          <a:spcPts val="0"/>
                        </a:spcAft>
                        <a:buClrTx/>
                        <a:buSzTx/>
                        <a:buFontTx/>
                        <a:buNone/>
                        <a:tabLst/>
                        <a:defRPr/>
                      </a:pP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1979</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年に設立した。現在バンコク病院グループ傘下病院であり、</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1999</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UNICEF</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の</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”Mother</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 </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and</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 </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Baby</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 </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Friendly</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 </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Hospital”</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と認定された。</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2007</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JCI</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認証を取得した。</a:t>
                      </a:r>
                      <a:endPar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85000"/>
                        </a:lnSpc>
                        <a:spcAft>
                          <a:spcPts val="0"/>
                        </a:spcAft>
                      </a:pPr>
                      <a:r>
                        <a:rPr lang="en-US" altLang="ja-JP" sz="1050" b="0" kern="100" noProof="1">
                          <a:solidFill>
                            <a:schemeClr val="tx1"/>
                          </a:solidFill>
                          <a:effectLst/>
                          <a:latin typeface="+mn-lt"/>
                          <a:ea typeface="+mn-ea"/>
                          <a:cs typeface="Arial" panose="020B0604020202020204" pitchFamily="34" charset="0"/>
                        </a:rPr>
                        <a:t>29</a:t>
                      </a:r>
                      <a:endParaRPr lang="ja-JP" sz="1050" b="0" kern="100" dirty="0">
                        <a:solidFill>
                          <a:schemeClr val="tx1"/>
                        </a:solidFill>
                        <a:effectLst/>
                        <a:latin typeface="+mn-lt"/>
                        <a:ea typeface="+mn-ea"/>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951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4,008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1,329,106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2021</a:t>
                      </a:r>
                      <a:endParaRPr lang="ja-JP" sz="1050" b="0" kern="100" dirty="0">
                        <a:solidFill>
                          <a:schemeClr val="tx1"/>
                        </a:solidFill>
                        <a:effectLst/>
                        <a:latin typeface="+mn-lt"/>
                        <a:ea typeface="+mn-ea"/>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68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mn-ea"/>
                          <a:ea typeface="+mn-ea"/>
                          <a:cs typeface="Arial" panose="020B0604020202020204" pitchFamily="34" charset="0"/>
                        </a:rPr>
                        <a:t>Vejthani</a:t>
                      </a:r>
                      <a:endParaRPr kumimoji="1" lang="en-US" altLang="ja-JP" sz="1050" b="0" kern="0" baseline="0" dirty="0">
                        <a:solidFill>
                          <a:sysClr val="windowText" lastClr="000000"/>
                        </a:solidFill>
                        <a:effectLst/>
                        <a:latin typeface="+mn-ea"/>
                        <a:ea typeface="+mn-ea"/>
                        <a:cs typeface="Arial" panose="020B0604020202020204" pitchFamily="34" charset="0"/>
                      </a:endParaRP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（バンコク）</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indent="0" algn="just" defTabSz="914400" rtl="0" eaLnBrk="1" fontAlgn="ctr" latinLnBrk="0" hangingPunct="0">
                        <a:lnSpc>
                          <a:spcPct val="85000"/>
                        </a:lnSpc>
                        <a:spcBef>
                          <a:spcPts val="0"/>
                        </a:spcBef>
                        <a:spcAft>
                          <a:spcPts val="0"/>
                        </a:spcAft>
                        <a:buClrTx/>
                        <a:buSzTx/>
                        <a:buFontTx/>
                        <a:buNone/>
                        <a:tabLst/>
                        <a:defRPr/>
                      </a:pP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1994</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年設立。コダックや</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Siemens</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などの医療機器を導入しており、インフラ設備を前面にアピールしている。</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2010</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JCI</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認証を取得した。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36</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263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1200人 </a:t>
                      </a:r>
                      <a:r>
                        <a:rPr lang="ja-JP" altLang="en-US" sz="1050" b="0" i="0" u="none" strike="noStrike" noProof="1">
                          <a:solidFill>
                            <a:schemeClr val="tx1"/>
                          </a:solidFill>
                          <a:effectLst/>
                          <a:latin typeface="+mn-lt"/>
                        </a:rPr>
                        <a:t>（</a:t>
                      </a:r>
                      <a:r>
                        <a:rPr lang="en-US" altLang="ja-JP" sz="1050" b="0" i="0" u="none" strike="noStrike" noProof="1">
                          <a:solidFill>
                            <a:schemeClr val="tx1"/>
                          </a:solidFill>
                          <a:effectLst/>
                          <a:latin typeface="+mn-lt"/>
                        </a:rPr>
                        <a:t>うち医師300人、看護師200人</a:t>
                      </a:r>
                      <a:r>
                        <a:rPr lang="ja-JP" altLang="en-US" sz="1050" b="0" i="0" u="none" strike="noStrike" noProof="1">
                          <a:solidFill>
                            <a:schemeClr val="tx1"/>
                          </a:solidFill>
                          <a:effectLst/>
                          <a:latin typeface="+mn-lt"/>
                        </a:rPr>
                        <a:t>）</a:t>
                      </a:r>
                      <a:endParaRPr lang="en-US" altLang="ja-JP" sz="1050" b="0" i="0" u="none" strike="noStrike" noProof="1">
                        <a:solidFill>
                          <a:schemeClr val="tx1"/>
                        </a:solidFill>
                        <a:effectLst/>
                        <a:latin typeface="+mn-lt"/>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300,000</a:t>
                      </a:r>
                      <a:r>
                        <a:rPr kumimoji="1" lang="ja-JP" altLang="en-US" sz="1050" kern="100" noProof="1">
                          <a:solidFill>
                            <a:schemeClr val="dk1"/>
                          </a:solidFill>
                          <a:effectLst/>
                          <a:latin typeface="+mn-lt"/>
                          <a:ea typeface="ＭＳ Ｐゴシック" panose="020B0600070205080204" pitchFamily="50" charset="-128"/>
                          <a:cs typeface="Arial" panose="020B0604020202020204" pitchFamily="34" charset="0"/>
                        </a:rPr>
                        <a:t>以上</a:t>
                      </a:r>
                      <a:endPar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468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mn-ea"/>
                          <a:ea typeface="+mn-ea"/>
                          <a:cs typeface="Arial" panose="020B0604020202020204" pitchFamily="34" charset="0"/>
                        </a:rPr>
                        <a:t>Aikchol</a:t>
                      </a:r>
                      <a:r>
                        <a:rPr kumimoji="1" lang="en-US" altLang="ja-JP" sz="1050" b="0" kern="0" baseline="0" dirty="0">
                          <a:solidFill>
                            <a:sysClr val="windowText" lastClr="000000"/>
                          </a:solidFill>
                          <a:effectLst/>
                          <a:latin typeface="+mn-ea"/>
                          <a:ea typeface="+mn-ea"/>
                          <a:cs typeface="Arial" panose="020B0604020202020204" pitchFamily="34" charset="0"/>
                        </a:rPr>
                        <a:t> </a:t>
                      </a:r>
                      <a:r>
                        <a:rPr kumimoji="1" lang="en-US" altLang="ja-JP" sz="1050" b="0" kern="0" baseline="0" dirty="0" err="1">
                          <a:solidFill>
                            <a:sysClr val="windowText" lastClr="000000"/>
                          </a:solidFill>
                          <a:effectLst/>
                          <a:latin typeface="+mn-ea"/>
                          <a:ea typeface="+mn-ea"/>
                          <a:cs typeface="Arial" panose="020B0604020202020204" pitchFamily="34" charset="0"/>
                        </a:rPr>
                        <a:t>Hospitak</a:t>
                      </a:r>
                      <a:endParaRPr kumimoji="1" lang="en-US" altLang="ja-JP" sz="1050" b="0" kern="0" baseline="0" dirty="0">
                        <a:solidFill>
                          <a:sysClr val="windowText" lastClr="000000"/>
                        </a:solidFill>
                        <a:effectLst/>
                        <a:latin typeface="+mn-ea"/>
                        <a:ea typeface="+mn-ea"/>
                        <a:cs typeface="Arial" panose="020B0604020202020204" pitchFamily="34" charset="0"/>
                      </a:endParaRP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（チョンブリー）</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algn="just" defTabSz="914400" rtl="0" eaLnBrk="1" fontAlgn="ctr" latinLnBrk="0" hangingPunct="0">
                        <a:lnSpc>
                          <a:spcPct val="85000"/>
                        </a:lnSpc>
                        <a:spcAft>
                          <a:spcPts val="0"/>
                        </a:spcAft>
                      </a:pP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1978</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年にチョンブリー初の民間医療機関として設立された。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26</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390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289,590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2020</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504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mn-ea"/>
                          <a:ea typeface="+mn-ea"/>
                          <a:cs typeface="Arial" panose="020B0604020202020204" pitchFamily="34" charset="0"/>
                        </a:rPr>
                        <a:t>Khon</a:t>
                      </a:r>
                      <a:r>
                        <a:rPr kumimoji="1" lang="en-US" altLang="ja-JP" sz="1050" b="0" kern="0" baseline="0" dirty="0">
                          <a:solidFill>
                            <a:sysClr val="windowText" lastClr="000000"/>
                          </a:solidFill>
                          <a:effectLst/>
                          <a:latin typeface="+mn-ea"/>
                          <a:ea typeface="+mn-ea"/>
                          <a:cs typeface="Arial" panose="020B0604020202020204" pitchFamily="34" charset="0"/>
                        </a:rPr>
                        <a:t> Kean Ram Hospital</a:t>
                      </a: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（コンケン）</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algn="just" defTabSz="914400" rtl="0" eaLnBrk="1" fontAlgn="ctr" latinLnBrk="0" hangingPunct="0">
                        <a:lnSpc>
                          <a:spcPct val="85000"/>
                        </a:lnSpc>
                        <a:spcAft>
                          <a:spcPts val="0"/>
                        </a:spcAft>
                      </a:pPr>
                      <a:r>
                        <a:rPr kumimoji="1" lang="en-US" altLang="ja-JP" sz="1050" kern="0" dirty="0" err="1">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Ramkhamheang</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 Hospital</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グループのグループ病院として</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1995</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年に設立された。東北部及びメコーン川近隣国で最先端の病院を目指している。</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2014</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JCI</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認証を取得した。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17</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300</a:t>
                      </a:r>
                      <a:r>
                        <a:rPr kumimoji="1" lang="ja-JP" altLang="en-US" sz="1050" kern="100" noProof="1">
                          <a:solidFill>
                            <a:schemeClr val="dk1"/>
                          </a:solidFill>
                          <a:effectLst/>
                          <a:latin typeface="+mn-lt"/>
                          <a:ea typeface="ＭＳ Ｐゴシック" panose="020B0600070205080204" pitchFamily="50" charset="-128"/>
                          <a:cs typeface="Arial" panose="020B0604020202020204" pitchFamily="34" charset="0"/>
                        </a:rPr>
                        <a:t>以上</a:t>
                      </a:r>
                      <a:endPar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289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147,675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0">
                        <a:lnSpc>
                          <a:spcPct val="85000"/>
                        </a:lnSpc>
                        <a:spcBef>
                          <a:spcPts val="0"/>
                        </a:spcBef>
                        <a:spcAft>
                          <a:spcPts val="0"/>
                        </a:spcAft>
                        <a:buClrTx/>
                        <a:buSzTx/>
                        <a:buFontTx/>
                        <a:buNone/>
                        <a:tabLst/>
                        <a:defRPr/>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2023</a:t>
                      </a:r>
                      <a:endParaRPr kumimoji="1" lang="ja-JP" alt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468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mn-ea"/>
                          <a:ea typeface="+mn-ea"/>
                          <a:cs typeface="Arial" panose="020B0604020202020204" pitchFamily="34" charset="0"/>
                        </a:rPr>
                        <a:t>McCoemic</a:t>
                      </a:r>
                      <a:r>
                        <a:rPr kumimoji="1" lang="en-US" altLang="ja-JP" sz="1050" b="0" kern="0" baseline="0" dirty="0">
                          <a:solidFill>
                            <a:sysClr val="windowText" lastClr="000000"/>
                          </a:solidFill>
                          <a:effectLst/>
                          <a:latin typeface="+mn-ea"/>
                          <a:ea typeface="+mn-ea"/>
                          <a:cs typeface="Arial" panose="020B0604020202020204" pitchFamily="34" charset="0"/>
                        </a:rPr>
                        <a:t> Hospital</a:t>
                      </a: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（チェンマイ）</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algn="just" defTabSz="914400" rtl="0" eaLnBrk="1" fontAlgn="ctr" latinLnBrk="0" hangingPunct="0">
                        <a:lnSpc>
                          <a:spcPct val="85000"/>
                        </a:lnSpc>
                        <a:spcAft>
                          <a:spcPts val="0"/>
                        </a:spcAft>
                      </a:pPr>
                      <a:r>
                        <a:rPr kumimoji="1" lang="ja-JP" altLang="en-US" sz="1050" kern="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50" kern="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American Mission Hospital</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」という名前で、</a:t>
                      </a:r>
                      <a:r>
                        <a:rPr kumimoji="1" lang="en-US" altLang="ja-JP"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1888</a:t>
                      </a:r>
                      <a:r>
                        <a:rPr kumimoji="1" lang="ja-JP" altLang="en-US" sz="1050" kern="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年にアメリカ人宣教師より設立された。</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22</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463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455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232,748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2020</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68000">
                <a:tc>
                  <a:txBody>
                    <a:bodyPr/>
                    <a:lstStyle/>
                    <a:p>
                      <a:pPr marL="0" algn="l" defTabSz="914400" rtl="0" eaLnBrk="1" fontAlgn="ctr" latinLnBrk="0" hangingPunct="0">
                        <a:lnSpc>
                          <a:spcPct val="85000"/>
                        </a:lnSpc>
                        <a:spcAft>
                          <a:spcPts val="0"/>
                        </a:spcAft>
                      </a:pPr>
                      <a:r>
                        <a:rPr kumimoji="1" lang="en-US" altLang="ja-JP" sz="1050" b="0" kern="0" baseline="0" dirty="0" err="1">
                          <a:solidFill>
                            <a:sysClr val="windowText" lastClr="000000"/>
                          </a:solidFill>
                          <a:effectLst/>
                          <a:latin typeface="+mn-ea"/>
                          <a:ea typeface="+mn-ea"/>
                          <a:cs typeface="Arial" panose="020B0604020202020204" pitchFamily="34" charset="0"/>
                        </a:rPr>
                        <a:t>Rajyindee</a:t>
                      </a:r>
                      <a:r>
                        <a:rPr kumimoji="1" lang="en-US" altLang="ja-JP" sz="1050" b="0" kern="0" baseline="0" dirty="0">
                          <a:solidFill>
                            <a:sysClr val="windowText" lastClr="000000"/>
                          </a:solidFill>
                          <a:effectLst/>
                          <a:latin typeface="+mn-ea"/>
                          <a:ea typeface="+mn-ea"/>
                          <a:cs typeface="Arial" panose="020B0604020202020204" pitchFamily="34" charset="0"/>
                        </a:rPr>
                        <a:t> Hospital</a:t>
                      </a:r>
                    </a:p>
                    <a:p>
                      <a:pPr marL="0" algn="l" defTabSz="914400" rtl="0" eaLnBrk="1" fontAlgn="ctr" latinLnBrk="0" hangingPunct="0">
                        <a:lnSpc>
                          <a:spcPct val="85000"/>
                        </a:lnSpc>
                        <a:spcAft>
                          <a:spcPts val="0"/>
                        </a:spcAft>
                      </a:pPr>
                      <a:r>
                        <a:rPr kumimoji="1" lang="ja-JP" altLang="en-US" sz="1050" b="0" kern="0" baseline="0" dirty="0">
                          <a:solidFill>
                            <a:sysClr val="windowText" lastClr="000000"/>
                          </a:solidFill>
                          <a:effectLst/>
                          <a:latin typeface="+mn-ea"/>
                          <a:ea typeface="+mn-ea"/>
                          <a:cs typeface="Arial" panose="020B0604020202020204" pitchFamily="34" charset="0"/>
                        </a:rPr>
                        <a:t>（ソンクラー）</a:t>
                      </a:r>
                      <a:endParaRPr kumimoji="1" lang="ja-JP" sz="1050" b="0" kern="0" baseline="0" dirty="0">
                        <a:solidFill>
                          <a:sysClr val="windowText" lastClr="000000"/>
                        </a:solidFill>
                        <a:effectLst/>
                        <a:latin typeface="+mn-ea"/>
                        <a:ea typeface="+mn-ea"/>
                        <a:cs typeface="Arial" panose="020B0604020202020204" pitchFamily="34" charset="0"/>
                      </a:endParaRPr>
                    </a:p>
                  </a:txBody>
                  <a:tcPr marL="7200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just" fontAlgn="ctr" hangingPunct="0">
                        <a:lnSpc>
                          <a:spcPct val="85000"/>
                        </a:lnSpc>
                        <a:spcAft>
                          <a:spcPts val="0"/>
                        </a:spcAft>
                      </a:pP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1988</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年に設立され、</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Thonburi</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グループに所属する病院である。現在は、</a:t>
                      </a:r>
                      <a:r>
                        <a:rPr lang="ja-JP" altLang="en-US" sz="1050" kern="0" spc="-20" baseline="0" dirty="0">
                          <a:effectLst/>
                          <a:latin typeface="Arial" panose="020B0604020202020204" pitchFamily="34" charset="0"/>
                          <a:ea typeface="ＭＳ Ｐゴシック" panose="020B0600070205080204" pitchFamily="50" charset="-128"/>
                          <a:cs typeface="Arial" panose="020B0604020202020204" pitchFamily="34" charset="0"/>
                        </a:rPr>
                        <a:t>ソンクラーを訪れる外国人旅行者を中心に医療サービスを提供している。</a:t>
                      </a:r>
                    </a:p>
                  </a:txBody>
                  <a:tcPr marL="72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13</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200</a:t>
                      </a:r>
                      <a:r>
                        <a:rPr kumimoji="1" lang="ja-JP" altLang="en-US" sz="1050" kern="100" noProof="1">
                          <a:solidFill>
                            <a:schemeClr val="dk1"/>
                          </a:solidFill>
                          <a:effectLst/>
                          <a:latin typeface="+mn-lt"/>
                          <a:ea typeface="ＭＳ Ｐゴシック" panose="020B0600070205080204" pitchFamily="50" charset="-128"/>
                          <a:cs typeface="Arial" panose="020B0604020202020204" pitchFamily="34" charset="0"/>
                        </a:rPr>
                        <a:t>以上</a:t>
                      </a:r>
                      <a:endPar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ja-JP" sz="1050" b="0" i="0" u="none" strike="noStrike" noProof="1">
                          <a:solidFill>
                            <a:schemeClr val="tx1"/>
                          </a:solidFill>
                          <a:effectLst/>
                          <a:latin typeface="+mn-lt"/>
                        </a:rPr>
                        <a:t>436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kern="100" noProof="1">
                          <a:solidFill>
                            <a:schemeClr val="dk1"/>
                          </a:solidFill>
                          <a:effectLst/>
                          <a:latin typeface="+mn-lt"/>
                          <a:ea typeface="ＭＳ Ｐゴシック" panose="020B0600070205080204" pitchFamily="50" charset="-128"/>
                          <a:cs typeface="Arial" panose="020B0604020202020204" pitchFamily="34" charset="0"/>
                        </a:rPr>
                        <a:t>143,809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0">
                        <a:lnSpc>
                          <a:spcPct val="85000"/>
                        </a:lnSpc>
                        <a:spcAft>
                          <a:spcPts val="0"/>
                        </a:spcAft>
                      </a:pPr>
                      <a:r>
                        <a:rPr kumimoji="1" lang="en-US" altLang="ja-JP" sz="1050" b="0" i="0" u="none" strike="noStrike" kern="100" cap="none" spc="0" normalizeH="0" baseline="0" noProof="1">
                          <a:ln>
                            <a:noFill/>
                          </a:ln>
                          <a:solidFill>
                            <a:srgbClr val="000000"/>
                          </a:solidFill>
                          <a:effectLst/>
                          <a:uLnTx/>
                          <a:uFillTx/>
                          <a:latin typeface="+mn-lt"/>
                          <a:ea typeface="ＭＳ Ｐゴシック" panose="020B0600070205080204" pitchFamily="50" charset="-128"/>
                          <a:cs typeface="Arial" panose="020B0604020202020204" pitchFamily="34" charset="0"/>
                        </a:rPr>
                        <a:t>2023</a:t>
                      </a:r>
                      <a:endParaRPr kumimoji="1" lang="ja-JP" sz="1050" kern="100" dirty="0">
                        <a:solidFill>
                          <a:schemeClr val="dk1"/>
                        </a:solidFill>
                        <a:effectLst/>
                        <a:latin typeface="+mn-lt"/>
                        <a:ea typeface="ＭＳ Ｐゴシック" panose="020B0600070205080204" pitchFamily="50" charset="-128"/>
                        <a:cs typeface="Arial" panose="020B0604020202020204" pitchFamily="34"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64430769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extLst>
              <p:ext uri="{D42A27DB-BD31-4B8C-83A1-F6EECF244321}">
                <p14:modId xmlns:p14="http://schemas.microsoft.com/office/powerpoint/2010/main" val="125255859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104" imgW="360" imgH="360" progId="TCLayout.ActiveDocument.1">
                  <p:embed/>
                </p:oleObj>
              </mc:Choice>
              <mc:Fallback>
                <p:oleObj name="think-cellスライド" r:id="rId104" imgW="360" imgH="360" progId="TCLayout.ActiveDocument.1">
                  <p:embed/>
                  <p:pic>
                    <p:nvPicPr>
                      <p:cNvPr id="4" name="Object 3" hidden="1"/>
                      <p:cNvPicPr>
                        <a:picLocks noChangeAspect="1" noChangeArrowheads="1"/>
                      </p:cNvPicPr>
                      <p:nvPr/>
                    </p:nvPicPr>
                    <p:blipFill>
                      <a:blip r:embed="rId10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tangle 2"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just">
              <a:spcBef>
                <a:spcPct val="0"/>
              </a:spcBef>
              <a:spcAft>
                <a:spcPct val="0"/>
              </a:spcAft>
            </a:pPr>
            <a:endParaRPr kumimoji="1" lang="ja-JP" altLang="en-US" sz="8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タイ／医療関連／医療・公衆衛生</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sz="2000" noProof="1"/>
              <a:t>医療従事者</a:t>
            </a:r>
          </a:p>
        </p:txBody>
      </p:sp>
      <p:grpSp>
        <p:nvGrpSpPr>
          <p:cNvPr id="20" name="グループ化 7"/>
          <p:cNvGrpSpPr/>
          <p:nvPr/>
        </p:nvGrpSpPr>
        <p:grpSpPr>
          <a:xfrm>
            <a:off x="356257" y="1916832"/>
            <a:ext cx="4536507" cy="288032"/>
            <a:chOff x="4803500" y="2113806"/>
            <a:chExt cx="2954133" cy="288032"/>
          </a:xfrm>
        </p:grpSpPr>
        <p:cxnSp>
          <p:nvCxnSpPr>
            <p:cNvPr id="21" name="直線コネクタ 20"/>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2"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医療従事者数</a:t>
              </a:r>
              <a:endParaRPr lang="en-US" altLang="ko-KR" sz="1400" dirty="0">
                <a:solidFill>
                  <a:srgbClr val="000000"/>
                </a:solidFill>
                <a:latin typeface="Arial Black" pitchFamily="34" charset="0"/>
                <a:ea typeface="HGP創英角ｺﾞｼｯｸUB" pitchFamily="50" charset="-128"/>
              </a:endParaRPr>
            </a:p>
          </p:txBody>
        </p:sp>
      </p:grpSp>
      <p:grpSp>
        <p:nvGrpSpPr>
          <p:cNvPr id="23" name="グループ化 22"/>
          <p:cNvGrpSpPr/>
          <p:nvPr/>
        </p:nvGrpSpPr>
        <p:grpSpPr>
          <a:xfrm>
            <a:off x="5169024" y="1916832"/>
            <a:ext cx="4536507" cy="288032"/>
            <a:chOff x="4803500" y="2113806"/>
            <a:chExt cx="2954133" cy="288032"/>
          </a:xfrm>
        </p:grpSpPr>
        <p:cxnSp>
          <p:nvCxnSpPr>
            <p:cNvPr id="24" name="直線コネクタ 23"/>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5"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noProof="1">
                  <a:solidFill>
                    <a:srgbClr val="000000"/>
                  </a:solidFill>
                  <a:latin typeface="Arial Black" pitchFamily="34" charset="0"/>
                  <a:ea typeface="HGP創英角ｺﾞｼｯｸUB" pitchFamily="50" charset="-128"/>
                </a:rPr>
                <a:t>1万人当たりの医療従事者数</a:t>
              </a:r>
              <a:endParaRPr lang="en-US" altLang="ko-KR" sz="1400" dirty="0">
                <a:solidFill>
                  <a:srgbClr val="000000"/>
                </a:solidFill>
                <a:latin typeface="Arial Black" pitchFamily="34" charset="0"/>
                <a:ea typeface="HGP創英角ｺﾞｼｯｸUB" pitchFamily="50" charset="-128"/>
              </a:endParaRPr>
            </a:p>
          </p:txBody>
        </p:sp>
      </p:grpSp>
      <p:sp>
        <p:nvSpPr>
          <p:cNvPr id="26" name="テキスト ボックス 25"/>
          <p:cNvSpPr txBox="1"/>
          <p:nvPr/>
        </p:nvSpPr>
        <p:spPr>
          <a:xfrm>
            <a:off x="200472" y="1046288"/>
            <a:ext cx="9505056" cy="736612"/>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医療従事者、特に看護師の数は前年と比較して増加している。</a:t>
            </a:r>
            <a:endParaRPr lang="en-US" altLang="ja-JP" sz="1400" noProof="1">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20</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22</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年の東南アジアの水準*（</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1</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万人当たりの医師</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7.7</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人、看護師</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20.6</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人）と比較すると、看護師は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2015</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年以降継続して上回っているが、医師は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2017</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年以外は水準を下回っている。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8" name="テキスト ボックス 27"/>
          <p:cNvSpPr txBox="1"/>
          <p:nvPr/>
        </p:nvSpPr>
        <p:spPr>
          <a:xfrm>
            <a:off x="218521" y="6520533"/>
            <a:ext cx="9001000" cy="144016"/>
          </a:xfrm>
          <a:prstGeom prst="rect">
            <a:avLst/>
          </a:prstGeom>
          <a:noFill/>
        </p:spPr>
        <p:txBody>
          <a:bodyPr wrap="square" lIns="0" tIns="0" rIns="0" bIns="0" rtlCol="0">
            <a:noAutofit/>
          </a:bodyPr>
          <a:lstStyle/>
          <a:p>
            <a:pPr marL="333375" indent="-333375"/>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（出所）世界保健機関 （WHO） Global Health Observatory （GHO） データ （202</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6</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3</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9" name="テキスト ボックス 28"/>
          <p:cNvSpPr txBox="1"/>
          <p:nvPr/>
        </p:nvSpPr>
        <p:spPr>
          <a:xfrm>
            <a:off x="383224" y="2357678"/>
            <a:ext cx="415287" cy="157411"/>
          </a:xfrm>
          <a:prstGeom prst="rect">
            <a:avLst/>
          </a:prstGeom>
          <a:noFill/>
        </p:spPr>
        <p:txBody>
          <a:bodyPr wrap="square" lIns="0" tIns="0" rIns="0" bIns="0" rtlCol="0" anchor="ctr" anchorCtr="0">
            <a:noAutofit/>
          </a:bodyPr>
          <a:lstStyle/>
          <a:p>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（千人）</a:t>
            </a:r>
          </a:p>
        </p:txBody>
      </p:sp>
      <p:sp>
        <p:nvSpPr>
          <p:cNvPr id="186" name="テキスト ボックス 185"/>
          <p:cNvSpPr txBox="1"/>
          <p:nvPr/>
        </p:nvSpPr>
        <p:spPr>
          <a:xfrm>
            <a:off x="5289755" y="2367047"/>
            <a:ext cx="288032" cy="157411"/>
          </a:xfrm>
          <a:prstGeom prst="rect">
            <a:avLst/>
          </a:prstGeom>
          <a:noFill/>
        </p:spPr>
        <p:txBody>
          <a:bodyPr wrap="square" lIns="0" tIns="0" rIns="0" bIns="0" rtlCol="0" anchor="ctr" anchorCtr="0">
            <a:noAutofit/>
          </a:bodyPr>
          <a:lstStyle/>
          <a:p>
            <a:r>
              <a:rPr kumimoji="1" lang="ja-JP" altLang="en-US" sz="800" noProof="1">
                <a:latin typeface="Arial" panose="020B0604020202020204" pitchFamily="34" charset="0"/>
                <a:ea typeface="ＭＳ Ｐゴシック" panose="020B0600070205080204" pitchFamily="50" charset="-128"/>
                <a:cs typeface="Arial" panose="020B0604020202020204" pitchFamily="34" charset="0"/>
              </a:rPr>
              <a:t>（人）</a:t>
            </a:r>
          </a:p>
        </p:txBody>
      </p:sp>
      <p:graphicFrame>
        <p:nvGraphicFramePr>
          <p:cNvPr id="534" name="Chart 533">
            <a:extLst>
              <a:ext uri="{FF2B5EF4-FFF2-40B4-BE49-F238E27FC236}">
                <a16:creationId xmlns:a16="http://schemas.microsoft.com/office/drawing/2014/main" id="{789B8237-F4E1-A2D9-DB8A-88654B1ACA32}"/>
              </a:ext>
            </a:extLst>
          </p:cNvPr>
          <p:cNvGraphicFramePr/>
          <p:nvPr>
            <p:custDataLst>
              <p:tags r:id="rId3"/>
            </p:custDataLst>
            <p:extLst>
              <p:ext uri="{D42A27DB-BD31-4B8C-83A1-F6EECF244321}">
                <p14:modId xmlns:p14="http://schemas.microsoft.com/office/powerpoint/2010/main" val="1568079715"/>
              </p:ext>
            </p:extLst>
          </p:nvPr>
        </p:nvGraphicFramePr>
        <p:xfrm>
          <a:off x="476250" y="2698750"/>
          <a:ext cx="4300538" cy="3821113"/>
        </p:xfrm>
        <a:graphic>
          <a:graphicData uri="http://schemas.openxmlformats.org/drawingml/2006/chart">
            <c:chart xmlns:c="http://schemas.openxmlformats.org/drawingml/2006/chart" xmlns:r="http://schemas.openxmlformats.org/officeDocument/2006/relationships" r:id="rId106"/>
          </a:graphicData>
        </a:graphic>
      </p:graphicFrame>
      <p:sp>
        <p:nvSpPr>
          <p:cNvPr id="329" name="テキスト プレースホルダ 9">
            <a:extLst>
              <a:ext uri="{FF2B5EF4-FFF2-40B4-BE49-F238E27FC236}">
                <a16:creationId xmlns:a16="http://schemas.microsoft.com/office/drawing/2014/main" id="{714C73E9-08CF-7515-4542-EEAA9FDF72F7}"/>
              </a:ext>
            </a:extLst>
          </p:cNvPr>
          <p:cNvSpPr>
            <a:spLocks noGrp="1"/>
          </p:cNvSpPr>
          <p:nvPr>
            <p:custDataLst>
              <p:tags r:id="rId4"/>
            </p:custDataLst>
          </p:nvPr>
        </p:nvSpPr>
        <p:spPr bwMode="gray">
          <a:xfrm>
            <a:off x="577850" y="6069013"/>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5009B592-063B-476D-8C5D-CB00CACEBA69}" type="datetime'''''''''0'''''''''''''''''''''''''''''''''''''">
              <a:rPr lang="ja-JP" altLang="en-US" sz="1000" smtClean="0">
                <a:effectLst/>
                <a:sym typeface="+mn-lt"/>
              </a:rPr>
              <a:pPr marL="0" lvl="0" indent="0" algn="r">
                <a:spcBef>
                  <a:spcPct val="0"/>
                </a:spcBef>
                <a:buNone/>
              </a:pPr>
              <a:t>0</a:t>
            </a:fld>
            <a:endParaRPr kumimoji="1" lang="ja-JP" altLang="en-US" sz="1000" dirty="0">
              <a:sym typeface="+mn-lt"/>
            </a:endParaRPr>
          </a:p>
        </p:txBody>
      </p:sp>
      <p:sp>
        <p:nvSpPr>
          <p:cNvPr id="330" name="テキスト プレースホルダ 9">
            <a:extLst>
              <a:ext uri="{FF2B5EF4-FFF2-40B4-BE49-F238E27FC236}">
                <a16:creationId xmlns:a16="http://schemas.microsoft.com/office/drawing/2014/main" id="{2D3429DC-5928-9614-9A69-B0724D6DE244}"/>
              </a:ext>
            </a:extLst>
          </p:cNvPr>
          <p:cNvSpPr>
            <a:spLocks noGrp="1"/>
          </p:cNvSpPr>
          <p:nvPr>
            <p:custDataLst>
              <p:tags r:id="rId5"/>
            </p:custDataLst>
          </p:nvPr>
        </p:nvSpPr>
        <p:spPr bwMode="gray">
          <a:xfrm>
            <a:off x="508000" y="5810250"/>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35E6230D-5DB0-46A9-90C6-5F46B4E0F2E5}" type="datetime'''2''''''''''''''''''''''''''''''0'''''''''''''''''''''">
              <a:rPr lang="ja-JP" altLang="en-US" sz="1000" smtClean="0">
                <a:effectLst/>
                <a:sym typeface="+mn-lt"/>
              </a:rPr>
              <a:pPr marL="0" lvl="0" indent="0" algn="r">
                <a:spcBef>
                  <a:spcPct val="0"/>
                </a:spcBef>
                <a:buNone/>
              </a:pPr>
              <a:t>20</a:t>
            </a:fld>
            <a:endParaRPr kumimoji="1" lang="ja-JP" altLang="en-US" sz="1000" dirty="0">
              <a:sym typeface="+mn-lt"/>
            </a:endParaRPr>
          </a:p>
        </p:txBody>
      </p:sp>
      <p:sp>
        <p:nvSpPr>
          <p:cNvPr id="331" name="テキスト プレースホルダ 9">
            <a:extLst>
              <a:ext uri="{FF2B5EF4-FFF2-40B4-BE49-F238E27FC236}">
                <a16:creationId xmlns:a16="http://schemas.microsoft.com/office/drawing/2014/main" id="{5B360CE8-FF4C-C398-C8D9-54CC46915933}"/>
              </a:ext>
            </a:extLst>
          </p:cNvPr>
          <p:cNvSpPr>
            <a:spLocks noGrp="1"/>
          </p:cNvSpPr>
          <p:nvPr>
            <p:custDataLst>
              <p:tags r:id="rId6"/>
            </p:custDataLst>
          </p:nvPr>
        </p:nvSpPr>
        <p:spPr bwMode="gray">
          <a:xfrm>
            <a:off x="508000" y="55514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5BFEB4D3-E6F2-4398-BE2B-9F89C7A452BF}" type="datetime'''''''''4''''''''''''''''''''''''''''''''0'''">
              <a:rPr lang="ja-JP" altLang="en-US" sz="1000" smtClean="0">
                <a:effectLst/>
                <a:sym typeface="+mn-lt"/>
              </a:rPr>
              <a:pPr marL="0" lvl="0" indent="0" algn="r">
                <a:spcBef>
                  <a:spcPct val="0"/>
                </a:spcBef>
                <a:buNone/>
              </a:pPr>
              <a:t>40</a:t>
            </a:fld>
            <a:endParaRPr kumimoji="1" lang="ja-JP" altLang="en-US" sz="1000" dirty="0">
              <a:sym typeface="+mn-lt"/>
            </a:endParaRPr>
          </a:p>
        </p:txBody>
      </p:sp>
      <p:sp>
        <p:nvSpPr>
          <p:cNvPr id="332" name="テキスト プレースホルダ 9">
            <a:extLst>
              <a:ext uri="{FF2B5EF4-FFF2-40B4-BE49-F238E27FC236}">
                <a16:creationId xmlns:a16="http://schemas.microsoft.com/office/drawing/2014/main" id="{5E95135A-9BCB-3AD6-B639-B10DA58A2F8E}"/>
              </a:ext>
            </a:extLst>
          </p:cNvPr>
          <p:cNvSpPr>
            <a:spLocks noGrp="1"/>
          </p:cNvSpPr>
          <p:nvPr>
            <p:custDataLst>
              <p:tags r:id="rId7"/>
            </p:custDataLst>
          </p:nvPr>
        </p:nvSpPr>
        <p:spPr bwMode="gray">
          <a:xfrm>
            <a:off x="508000" y="52927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A022BA15-F4B3-4A32-82C2-ACE0EF470651}" type="datetime'''''''''''''''6''''''''0'''''">
              <a:rPr lang="ja-JP" altLang="en-US" sz="1000" smtClean="0">
                <a:effectLst/>
                <a:sym typeface="+mn-lt"/>
              </a:rPr>
              <a:pPr marL="0" lvl="0" indent="0" algn="r">
                <a:spcBef>
                  <a:spcPct val="0"/>
                </a:spcBef>
                <a:buNone/>
              </a:pPr>
              <a:t>60</a:t>
            </a:fld>
            <a:endParaRPr kumimoji="1" lang="ja-JP" altLang="en-US" sz="1000" dirty="0">
              <a:sym typeface="+mn-lt"/>
            </a:endParaRPr>
          </a:p>
        </p:txBody>
      </p:sp>
      <p:sp>
        <p:nvSpPr>
          <p:cNvPr id="333" name="テキスト プレースホルダ 9">
            <a:extLst>
              <a:ext uri="{FF2B5EF4-FFF2-40B4-BE49-F238E27FC236}">
                <a16:creationId xmlns:a16="http://schemas.microsoft.com/office/drawing/2014/main" id="{CC5C24B6-A81D-EF19-51B7-23FEA626C467}"/>
              </a:ext>
            </a:extLst>
          </p:cNvPr>
          <p:cNvSpPr>
            <a:spLocks noGrp="1"/>
          </p:cNvSpPr>
          <p:nvPr>
            <p:custDataLst>
              <p:tags r:id="rId8"/>
            </p:custDataLst>
          </p:nvPr>
        </p:nvSpPr>
        <p:spPr bwMode="gray">
          <a:xfrm>
            <a:off x="508000" y="50339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8140C172-F664-497A-B6A1-8DAEA6C5952D}" type="datetime'''8''''''''''''''''''''0'''''''''''''''''">
              <a:rPr lang="ja-JP" altLang="en-US" sz="1000" smtClean="0">
                <a:effectLst/>
                <a:sym typeface="+mn-lt"/>
              </a:rPr>
              <a:pPr marL="0" lvl="0" indent="0" algn="r">
                <a:spcBef>
                  <a:spcPct val="0"/>
                </a:spcBef>
                <a:buNone/>
              </a:pPr>
              <a:t>80</a:t>
            </a:fld>
            <a:endParaRPr kumimoji="1" lang="ja-JP" altLang="en-US" sz="1000" dirty="0">
              <a:sym typeface="+mn-lt"/>
            </a:endParaRPr>
          </a:p>
        </p:txBody>
      </p:sp>
      <p:sp>
        <p:nvSpPr>
          <p:cNvPr id="334" name="テキスト プレースホルダ 9">
            <a:extLst>
              <a:ext uri="{FF2B5EF4-FFF2-40B4-BE49-F238E27FC236}">
                <a16:creationId xmlns:a16="http://schemas.microsoft.com/office/drawing/2014/main" id="{EA45BD11-A397-A9EE-C681-83D884B2499E}"/>
              </a:ext>
            </a:extLst>
          </p:cNvPr>
          <p:cNvSpPr>
            <a:spLocks noGrp="1"/>
          </p:cNvSpPr>
          <p:nvPr>
            <p:custDataLst>
              <p:tags r:id="rId9"/>
            </p:custDataLst>
          </p:nvPr>
        </p:nvSpPr>
        <p:spPr bwMode="gray">
          <a:xfrm>
            <a:off x="438150" y="477520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01C0D140-9012-4108-B807-15108973CE0B}" type="datetime'''''''''1''''''''0''''''''''''''''0'''''''''''''''''">
              <a:rPr lang="ja-JP" altLang="en-US" sz="1000" smtClean="0">
                <a:effectLst/>
                <a:sym typeface="+mn-lt"/>
              </a:rPr>
              <a:pPr marL="0" lvl="0" indent="0" algn="r">
                <a:spcBef>
                  <a:spcPct val="0"/>
                </a:spcBef>
                <a:buNone/>
              </a:pPr>
              <a:t>100</a:t>
            </a:fld>
            <a:endParaRPr kumimoji="1" lang="ja-JP" altLang="en-US" sz="1000" dirty="0">
              <a:sym typeface="+mn-lt"/>
            </a:endParaRPr>
          </a:p>
        </p:txBody>
      </p:sp>
      <p:sp>
        <p:nvSpPr>
          <p:cNvPr id="335" name="テキスト プレースホルダ 9">
            <a:extLst>
              <a:ext uri="{FF2B5EF4-FFF2-40B4-BE49-F238E27FC236}">
                <a16:creationId xmlns:a16="http://schemas.microsoft.com/office/drawing/2014/main" id="{36D1B7DF-134C-1010-9EA9-4C34EC3951B6}"/>
              </a:ext>
            </a:extLst>
          </p:cNvPr>
          <p:cNvSpPr>
            <a:spLocks noGrp="1"/>
          </p:cNvSpPr>
          <p:nvPr>
            <p:custDataLst>
              <p:tags r:id="rId10"/>
            </p:custDataLst>
          </p:nvPr>
        </p:nvSpPr>
        <p:spPr bwMode="gray">
          <a:xfrm>
            <a:off x="438150" y="451643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FDA90B66-009A-45E1-A3D3-BBB0D9DB4228}" type="datetime'''''''''1''''''2''''0'''''''''''''''''''''">
              <a:rPr lang="ja-JP" altLang="en-US" sz="1000" smtClean="0">
                <a:effectLst/>
                <a:sym typeface="+mn-lt"/>
              </a:rPr>
              <a:pPr marL="0" lvl="0" indent="0" algn="r">
                <a:spcBef>
                  <a:spcPct val="0"/>
                </a:spcBef>
                <a:buNone/>
              </a:pPr>
              <a:t>120</a:t>
            </a:fld>
            <a:endParaRPr kumimoji="1" lang="ja-JP" altLang="en-US" sz="1000" dirty="0">
              <a:sym typeface="+mn-lt"/>
            </a:endParaRPr>
          </a:p>
        </p:txBody>
      </p:sp>
      <p:sp>
        <p:nvSpPr>
          <p:cNvPr id="336" name="テキスト プレースホルダ 9">
            <a:extLst>
              <a:ext uri="{FF2B5EF4-FFF2-40B4-BE49-F238E27FC236}">
                <a16:creationId xmlns:a16="http://schemas.microsoft.com/office/drawing/2014/main" id="{480E4777-113D-8EE0-6F7E-16DB930A1BB8}"/>
              </a:ext>
            </a:extLst>
          </p:cNvPr>
          <p:cNvSpPr>
            <a:spLocks noGrp="1"/>
          </p:cNvSpPr>
          <p:nvPr>
            <p:custDataLst>
              <p:tags r:id="rId11"/>
            </p:custDataLst>
          </p:nvPr>
        </p:nvSpPr>
        <p:spPr bwMode="gray">
          <a:xfrm>
            <a:off x="438150" y="42576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3DCBD6F-234A-4185-9839-CCB6E97D41ED}" type="datetime'''1''''''''''''''''''''''''''4''''''''''''''''0'''''''''''">
              <a:rPr lang="ja-JP" altLang="en-US" sz="1000" smtClean="0">
                <a:effectLst/>
                <a:sym typeface="+mn-lt"/>
              </a:rPr>
              <a:pPr marL="0" lvl="0" indent="0" algn="r">
                <a:spcBef>
                  <a:spcPct val="0"/>
                </a:spcBef>
                <a:buNone/>
              </a:pPr>
              <a:t>140</a:t>
            </a:fld>
            <a:endParaRPr kumimoji="1" lang="ja-JP" altLang="en-US" sz="1000" dirty="0">
              <a:sym typeface="+mn-lt"/>
            </a:endParaRPr>
          </a:p>
        </p:txBody>
      </p:sp>
      <p:sp>
        <p:nvSpPr>
          <p:cNvPr id="337" name="テキスト プレースホルダ 9">
            <a:extLst>
              <a:ext uri="{FF2B5EF4-FFF2-40B4-BE49-F238E27FC236}">
                <a16:creationId xmlns:a16="http://schemas.microsoft.com/office/drawing/2014/main" id="{71434900-8FF1-D474-9143-F6965EB5D322}"/>
              </a:ext>
            </a:extLst>
          </p:cNvPr>
          <p:cNvSpPr>
            <a:spLocks noGrp="1"/>
          </p:cNvSpPr>
          <p:nvPr>
            <p:custDataLst>
              <p:tags r:id="rId12"/>
            </p:custDataLst>
          </p:nvPr>
        </p:nvSpPr>
        <p:spPr bwMode="gray">
          <a:xfrm>
            <a:off x="438150" y="399891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C3B649F7-3359-4769-B2FC-8CCBE8918DD6}" type="datetime'''''1''''''''''''''''''''''''''''''''''''''6''0'''">
              <a:rPr lang="ja-JP" altLang="en-US" sz="1000" smtClean="0">
                <a:effectLst/>
                <a:sym typeface="+mn-lt"/>
              </a:rPr>
              <a:pPr marL="0" lvl="0" indent="0" algn="r">
                <a:spcBef>
                  <a:spcPct val="0"/>
                </a:spcBef>
                <a:buNone/>
              </a:pPr>
              <a:t>160</a:t>
            </a:fld>
            <a:endParaRPr kumimoji="1" lang="ja-JP" altLang="en-US" sz="1000" dirty="0">
              <a:sym typeface="+mn-lt"/>
            </a:endParaRPr>
          </a:p>
        </p:txBody>
      </p:sp>
      <p:sp>
        <p:nvSpPr>
          <p:cNvPr id="338" name="テキスト プレースホルダ 9">
            <a:extLst>
              <a:ext uri="{FF2B5EF4-FFF2-40B4-BE49-F238E27FC236}">
                <a16:creationId xmlns:a16="http://schemas.microsoft.com/office/drawing/2014/main" id="{F22C994D-6E4D-60C7-1F91-E271140C29B4}"/>
              </a:ext>
            </a:extLst>
          </p:cNvPr>
          <p:cNvSpPr>
            <a:spLocks noGrp="1"/>
          </p:cNvSpPr>
          <p:nvPr>
            <p:custDataLst>
              <p:tags r:id="rId13"/>
            </p:custDataLst>
          </p:nvPr>
        </p:nvSpPr>
        <p:spPr bwMode="gray">
          <a:xfrm>
            <a:off x="438150" y="374015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21FFB2D9-8A40-47BC-B620-4B353BFE8629}" type="datetime'''1''''''80'''''''''''">
              <a:rPr lang="ja-JP" altLang="en-US" sz="1000" smtClean="0">
                <a:effectLst/>
                <a:sym typeface="+mn-lt"/>
              </a:rPr>
              <a:pPr marL="0" lvl="0" indent="0" algn="r">
                <a:spcBef>
                  <a:spcPct val="0"/>
                </a:spcBef>
                <a:buNone/>
              </a:pPr>
              <a:t>180</a:t>
            </a:fld>
            <a:endParaRPr kumimoji="1" lang="ja-JP" altLang="en-US" sz="1000" dirty="0">
              <a:sym typeface="+mn-lt"/>
            </a:endParaRPr>
          </a:p>
        </p:txBody>
      </p:sp>
      <p:sp>
        <p:nvSpPr>
          <p:cNvPr id="339" name="テキスト プレースホルダ 9">
            <a:extLst>
              <a:ext uri="{FF2B5EF4-FFF2-40B4-BE49-F238E27FC236}">
                <a16:creationId xmlns:a16="http://schemas.microsoft.com/office/drawing/2014/main" id="{77D56B40-5665-9835-669E-F0C984A0DAB3}"/>
              </a:ext>
            </a:extLst>
          </p:cNvPr>
          <p:cNvSpPr>
            <a:spLocks noGrp="1"/>
          </p:cNvSpPr>
          <p:nvPr>
            <p:custDataLst>
              <p:tags r:id="rId14"/>
            </p:custDataLst>
          </p:nvPr>
        </p:nvSpPr>
        <p:spPr bwMode="gray">
          <a:xfrm>
            <a:off x="438150" y="348138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367F70CD-81AE-45D9-8CFC-990DD844774F}" type="datetime'''''''''''''''''''2''''0''''''''''''''''''''''0'''''''">
              <a:rPr lang="ja-JP" altLang="en-US" sz="1000" smtClean="0">
                <a:effectLst/>
                <a:sym typeface="+mn-lt"/>
              </a:rPr>
              <a:pPr marL="0" lvl="0" indent="0" algn="r">
                <a:spcBef>
                  <a:spcPct val="0"/>
                </a:spcBef>
                <a:buNone/>
              </a:pPr>
              <a:t>200</a:t>
            </a:fld>
            <a:endParaRPr kumimoji="1" lang="ja-JP" altLang="en-US" sz="1000" dirty="0">
              <a:sym typeface="+mn-lt"/>
            </a:endParaRPr>
          </a:p>
        </p:txBody>
      </p:sp>
      <p:sp>
        <p:nvSpPr>
          <p:cNvPr id="340" name="テキスト プレースホルダ 9">
            <a:extLst>
              <a:ext uri="{FF2B5EF4-FFF2-40B4-BE49-F238E27FC236}">
                <a16:creationId xmlns:a16="http://schemas.microsoft.com/office/drawing/2014/main" id="{354A95A5-8DE1-A0A7-9452-545337454D4E}"/>
              </a:ext>
            </a:extLst>
          </p:cNvPr>
          <p:cNvSpPr>
            <a:spLocks noGrp="1"/>
          </p:cNvSpPr>
          <p:nvPr>
            <p:custDataLst>
              <p:tags r:id="rId15"/>
            </p:custDataLst>
          </p:nvPr>
        </p:nvSpPr>
        <p:spPr bwMode="gray">
          <a:xfrm>
            <a:off x="438150" y="322262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DD94EC70-2678-4C8D-B520-68984319BD21}" type="datetime'''''''''''''''''2''2''''''0'''''''''''''''">
              <a:rPr lang="ja-JP" altLang="en-US" sz="1000" smtClean="0">
                <a:effectLst/>
                <a:sym typeface="+mn-lt"/>
              </a:rPr>
              <a:pPr marL="0" lvl="0" indent="0" algn="r">
                <a:spcBef>
                  <a:spcPct val="0"/>
                </a:spcBef>
                <a:buNone/>
              </a:pPr>
              <a:t>220</a:t>
            </a:fld>
            <a:endParaRPr kumimoji="1" lang="ja-JP" altLang="en-US" sz="1000" dirty="0">
              <a:sym typeface="+mn-lt"/>
            </a:endParaRPr>
          </a:p>
        </p:txBody>
      </p:sp>
      <p:sp>
        <p:nvSpPr>
          <p:cNvPr id="341" name="テキスト プレースホルダ 9">
            <a:extLst>
              <a:ext uri="{FF2B5EF4-FFF2-40B4-BE49-F238E27FC236}">
                <a16:creationId xmlns:a16="http://schemas.microsoft.com/office/drawing/2014/main" id="{DCB71101-ACDE-7985-A3C0-1707D348E8BC}"/>
              </a:ext>
            </a:extLst>
          </p:cNvPr>
          <p:cNvSpPr>
            <a:spLocks noGrp="1"/>
          </p:cNvSpPr>
          <p:nvPr>
            <p:custDataLst>
              <p:tags r:id="rId16"/>
            </p:custDataLst>
          </p:nvPr>
        </p:nvSpPr>
        <p:spPr bwMode="gray">
          <a:xfrm>
            <a:off x="438150" y="296386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6624A293-10D8-4571-BC32-BFC62C6D1FDC}" type="datetime'''2''''''''4''0'''''''''''''''''''''''''''''''''''''''">
              <a:rPr lang="ja-JP" altLang="en-US" sz="1000" smtClean="0">
                <a:effectLst/>
                <a:sym typeface="+mn-lt"/>
              </a:rPr>
              <a:pPr marL="0" lvl="0" indent="0" algn="r">
                <a:spcBef>
                  <a:spcPct val="0"/>
                </a:spcBef>
                <a:buNone/>
              </a:pPr>
              <a:t>240</a:t>
            </a:fld>
            <a:endParaRPr kumimoji="1" lang="ja-JP" altLang="en-US" sz="1000" dirty="0">
              <a:sym typeface="+mn-lt"/>
            </a:endParaRPr>
          </a:p>
        </p:txBody>
      </p:sp>
      <p:sp>
        <p:nvSpPr>
          <p:cNvPr id="342" name="テキスト プレースホルダ 9">
            <a:extLst>
              <a:ext uri="{FF2B5EF4-FFF2-40B4-BE49-F238E27FC236}">
                <a16:creationId xmlns:a16="http://schemas.microsoft.com/office/drawing/2014/main" id="{997AD201-1C08-963D-D16D-6688497A715A}"/>
              </a:ext>
            </a:extLst>
          </p:cNvPr>
          <p:cNvSpPr>
            <a:spLocks noGrp="1"/>
          </p:cNvSpPr>
          <p:nvPr>
            <p:custDataLst>
              <p:tags r:id="rId17"/>
            </p:custDataLst>
          </p:nvPr>
        </p:nvSpPr>
        <p:spPr bwMode="gray">
          <a:xfrm>
            <a:off x="438150" y="270510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FAC66DE4-80A8-4E2C-AC2B-1C62ECBB6D2E}" type="datetime'''''''''''2''''''''''''''''''''6''0'''''''''''''''''''''">
              <a:rPr lang="ja-JP" altLang="en-US" sz="1000" smtClean="0">
                <a:effectLst/>
                <a:sym typeface="+mn-lt"/>
              </a:rPr>
              <a:pPr marL="0" lvl="0" indent="0" algn="r">
                <a:spcBef>
                  <a:spcPct val="0"/>
                </a:spcBef>
                <a:buNone/>
              </a:pPr>
              <a:t>260</a:t>
            </a:fld>
            <a:endParaRPr kumimoji="1" lang="ja-JP" altLang="en-US" sz="1000" dirty="0">
              <a:sym typeface="+mn-lt"/>
            </a:endParaRPr>
          </a:p>
        </p:txBody>
      </p:sp>
      <p:cxnSp>
        <p:nvCxnSpPr>
          <p:cNvPr id="16" name="Straight Connector 15">
            <a:extLst>
              <a:ext uri="{FF2B5EF4-FFF2-40B4-BE49-F238E27FC236}">
                <a16:creationId xmlns:a16="http://schemas.microsoft.com/office/drawing/2014/main" id="{475B0D75-2D72-F637-A2AB-50B45516F126}"/>
              </a:ext>
            </a:extLst>
          </p:cNvPr>
          <p:cNvCxnSpPr/>
          <p:nvPr>
            <p:custDataLst>
              <p:tags r:id="rId18"/>
            </p:custDataLst>
          </p:nvPr>
        </p:nvCxnSpPr>
        <p:spPr bwMode="auto">
          <a:xfrm flipH="1">
            <a:off x="825499" y="5451475"/>
            <a:ext cx="203200" cy="2270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56" name="Straight Connector 355">
            <a:extLst>
              <a:ext uri="{FF2B5EF4-FFF2-40B4-BE49-F238E27FC236}">
                <a16:creationId xmlns:a16="http://schemas.microsoft.com/office/drawing/2014/main" id="{F0FB1CD6-C0F3-F533-779A-A0D54C5BB64B}"/>
              </a:ext>
            </a:extLst>
          </p:cNvPr>
          <p:cNvCxnSpPr/>
          <p:nvPr>
            <p:custDataLst>
              <p:tags r:id="rId19"/>
            </p:custDataLst>
          </p:nvPr>
        </p:nvCxnSpPr>
        <p:spPr bwMode="auto">
          <a:xfrm flipH="1" flipV="1">
            <a:off x="831850" y="4086225"/>
            <a:ext cx="58738" cy="492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9" name="Straight Connector 368">
            <a:extLst>
              <a:ext uri="{FF2B5EF4-FFF2-40B4-BE49-F238E27FC236}">
                <a16:creationId xmlns:a16="http://schemas.microsoft.com/office/drawing/2014/main" id="{DE03CA09-2654-8C3C-E5ED-1C52713D5986}"/>
              </a:ext>
            </a:extLst>
          </p:cNvPr>
          <p:cNvCxnSpPr/>
          <p:nvPr>
            <p:custDataLst>
              <p:tags r:id="rId20"/>
            </p:custDataLst>
          </p:nvPr>
        </p:nvCxnSpPr>
        <p:spPr bwMode="auto">
          <a:xfrm flipH="1">
            <a:off x="830263" y="5929313"/>
            <a:ext cx="7937" cy="7937"/>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useBgFill="1">
        <p:nvSpPr>
          <p:cNvPr id="284" name="テキスト プレースホルダ 9">
            <a:extLst>
              <a:ext uri="{FF2B5EF4-FFF2-40B4-BE49-F238E27FC236}">
                <a16:creationId xmlns:a16="http://schemas.microsoft.com/office/drawing/2014/main" id="{C1D16E81-0E70-1F9C-4980-6285FF581660}"/>
              </a:ext>
            </a:extLst>
          </p:cNvPr>
          <p:cNvSpPr>
            <a:spLocks noGrp="1"/>
          </p:cNvSpPr>
          <p:nvPr>
            <p:custDataLst>
              <p:tags r:id="rId21"/>
            </p:custDataLst>
          </p:nvPr>
        </p:nvSpPr>
        <p:spPr bwMode="gray">
          <a:xfrm>
            <a:off x="671513" y="59785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87578CE-8529-4A8C-8868-8A61D05E3689}" type="datetime'''''''''''7''''''''''''''''''''''''.''''''''''''0'">
              <a:rPr lang="ja-JP" altLang="en-US" sz="1000" smtClean="0">
                <a:effectLst/>
              </a:rPr>
              <a:pPr marL="0" lvl="0" indent="0" algn="ctr">
                <a:spcBef>
                  <a:spcPct val="0"/>
                </a:spcBef>
                <a:buNone/>
              </a:pPr>
              <a:t>7.0</a:t>
            </a:fld>
            <a:endParaRPr kumimoji="1" lang="ja-JP" altLang="en-US" sz="1000" dirty="0">
              <a:sym typeface="+mn-lt"/>
            </a:endParaRPr>
          </a:p>
        </p:txBody>
      </p:sp>
      <p:sp>
        <p:nvSpPr>
          <p:cNvPr id="313" name="テキスト プレースホルダ 9">
            <a:extLst>
              <a:ext uri="{FF2B5EF4-FFF2-40B4-BE49-F238E27FC236}">
                <a16:creationId xmlns:a16="http://schemas.microsoft.com/office/drawing/2014/main" id="{BA401571-EE93-BDC5-52D5-7C22A08C031A}"/>
              </a:ext>
            </a:extLst>
          </p:cNvPr>
          <p:cNvSpPr>
            <a:spLocks noGrp="1"/>
          </p:cNvSpPr>
          <p:nvPr>
            <p:custDataLst>
              <p:tags r:id="rId22"/>
            </p:custDataLst>
          </p:nvPr>
        </p:nvSpPr>
        <p:spPr bwMode="gray">
          <a:xfrm>
            <a:off x="1065212" y="383063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4E983D2-57AA-49FB-B5AE-4370207DFFA9}" type="datetime'''''''''''1''''''''''''''''''''5''''''''9.8'''''''''''">
              <a:rPr lang="ja-JP" altLang="en-US" sz="1000" smtClean="0"/>
              <a:pPr/>
              <a:t>159.8</a:t>
            </a:fld>
            <a:endParaRPr kumimoji="1" lang="ja-JP" altLang="en-US" sz="1000" dirty="0">
              <a:sym typeface="+mn-lt"/>
            </a:endParaRPr>
          </a:p>
        </p:txBody>
      </p:sp>
      <p:sp>
        <p:nvSpPr>
          <p:cNvPr id="314" name="テキスト プレースホルダ 9">
            <a:extLst>
              <a:ext uri="{FF2B5EF4-FFF2-40B4-BE49-F238E27FC236}">
                <a16:creationId xmlns:a16="http://schemas.microsoft.com/office/drawing/2014/main" id="{748CCE62-48A8-B5BB-DFC9-B10905D03DF5}"/>
              </a:ext>
            </a:extLst>
          </p:cNvPr>
          <p:cNvSpPr>
            <a:spLocks noGrp="1"/>
          </p:cNvSpPr>
          <p:nvPr>
            <p:custDataLst>
              <p:tags r:id="rId23"/>
            </p:custDataLst>
          </p:nvPr>
        </p:nvSpPr>
        <p:spPr bwMode="gray">
          <a:xfrm>
            <a:off x="1100137" y="54895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3248A4F-E0B0-4492-85D9-44F8280AAEF1}" type="datetime'''3''''''''''''''''''''''''''1''''''''.5'''''''''''''''''">
              <a:rPr lang="ja-JP" altLang="en-US" sz="1000" smtClean="0"/>
              <a:pPr/>
              <a:t>31.5</a:t>
            </a:fld>
            <a:endParaRPr kumimoji="1" lang="ja-JP" altLang="en-US" sz="1000" dirty="0">
              <a:sym typeface="+mn-lt"/>
            </a:endParaRPr>
          </a:p>
        </p:txBody>
      </p:sp>
      <p:sp>
        <p:nvSpPr>
          <p:cNvPr id="61" name="テキスト プレースホルダ 9">
            <a:extLst>
              <a:ext uri="{FF2B5EF4-FFF2-40B4-BE49-F238E27FC236}">
                <a16:creationId xmlns:a16="http://schemas.microsoft.com/office/drawing/2014/main" id="{26A7A17E-3E9F-3A81-7C83-A543B469A817}"/>
              </a:ext>
            </a:extLst>
          </p:cNvPr>
          <p:cNvSpPr>
            <a:spLocks noGrp="1"/>
          </p:cNvSpPr>
          <p:nvPr>
            <p:custDataLst>
              <p:tags r:id="rId24"/>
            </p:custDataLst>
          </p:nvPr>
        </p:nvSpPr>
        <p:spPr bwMode="gray">
          <a:xfrm>
            <a:off x="1092200" y="5772150"/>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06F3127D-17D5-442E-BD72-75895B9D6D7B}" type="datetime'''''''''''''''''''''1''''''''2''''''''''''.7'''''''">
              <a:rPr lang="ja-JP" altLang="en-US" sz="1000" smtClean="0">
                <a:effectLst/>
              </a:rPr>
              <a:pPr/>
              <a:t>12.7</a:t>
            </a:fld>
            <a:endParaRPr kumimoji="1" lang="ja-JP" altLang="en-US" sz="1000" dirty="0">
              <a:sym typeface="+mn-lt"/>
            </a:endParaRPr>
          </a:p>
        </p:txBody>
      </p:sp>
      <p:sp useBgFill="1">
        <p:nvSpPr>
          <p:cNvPr id="287" name="テキスト プレースホルダ 9">
            <a:extLst>
              <a:ext uri="{FF2B5EF4-FFF2-40B4-BE49-F238E27FC236}">
                <a16:creationId xmlns:a16="http://schemas.microsoft.com/office/drawing/2014/main" id="{989E7A75-63F5-23E6-C318-80462418126C}"/>
              </a:ext>
            </a:extLst>
          </p:cNvPr>
          <p:cNvSpPr>
            <a:spLocks noGrp="1"/>
          </p:cNvSpPr>
          <p:nvPr>
            <p:custDataLst>
              <p:tags r:id="rId25"/>
            </p:custDataLst>
          </p:nvPr>
        </p:nvSpPr>
        <p:spPr bwMode="gray">
          <a:xfrm>
            <a:off x="1135063" y="5980113"/>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F0AF86-29C6-4FD2-8FBD-074D0E14DFB8}" type="datetime'''''''''''''''''''6.''''''9'''''''''''''''''''''">
              <a:rPr lang="ja-JP" altLang="en-US" sz="1000" smtClean="0">
                <a:effectLst/>
              </a:rPr>
              <a:pPr marL="0" lvl="0" indent="0" algn="ctr">
                <a:spcBef>
                  <a:spcPct val="0"/>
                </a:spcBef>
                <a:buNone/>
              </a:pPr>
              <a:t>6.9</a:t>
            </a:fld>
            <a:endParaRPr kumimoji="1" lang="ja-JP" altLang="en-US" sz="1000" dirty="0">
              <a:sym typeface="+mn-lt"/>
            </a:endParaRPr>
          </a:p>
        </p:txBody>
      </p:sp>
      <p:sp>
        <p:nvSpPr>
          <p:cNvPr id="315" name="テキスト プレースホルダ 9">
            <a:extLst>
              <a:ext uri="{FF2B5EF4-FFF2-40B4-BE49-F238E27FC236}">
                <a16:creationId xmlns:a16="http://schemas.microsoft.com/office/drawing/2014/main" id="{359A9D55-D6DA-DCFA-7392-22B26F5A0AD5}"/>
              </a:ext>
            </a:extLst>
          </p:cNvPr>
          <p:cNvSpPr>
            <a:spLocks noGrp="1"/>
          </p:cNvSpPr>
          <p:nvPr>
            <p:custDataLst>
              <p:tags r:id="rId26"/>
            </p:custDataLst>
          </p:nvPr>
        </p:nvSpPr>
        <p:spPr bwMode="gray">
          <a:xfrm>
            <a:off x="1527174" y="37385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02738C-1FB8-40C5-B471-CF93929F5FB7}" type="datetime'''''1''6''''''''''''''''6''''''''.''9'''''''''''''''''''">
              <a:rPr lang="ja-JP" altLang="en-US" sz="1000" smtClean="0"/>
              <a:pPr/>
              <a:t>166.9</a:t>
            </a:fld>
            <a:endParaRPr kumimoji="1" lang="ja-JP" altLang="en-US" sz="1000" dirty="0">
              <a:sym typeface="+mn-lt"/>
            </a:endParaRPr>
          </a:p>
        </p:txBody>
      </p:sp>
      <p:sp>
        <p:nvSpPr>
          <p:cNvPr id="316" name="テキスト プレースホルダ 9">
            <a:extLst>
              <a:ext uri="{FF2B5EF4-FFF2-40B4-BE49-F238E27FC236}">
                <a16:creationId xmlns:a16="http://schemas.microsoft.com/office/drawing/2014/main" id="{E51D8BDA-17FC-15DE-01B0-609DD7C7689A}"/>
              </a:ext>
            </a:extLst>
          </p:cNvPr>
          <p:cNvSpPr>
            <a:spLocks noGrp="1"/>
          </p:cNvSpPr>
          <p:nvPr>
            <p:custDataLst>
              <p:tags r:id="rId27"/>
            </p:custDataLst>
          </p:nvPr>
        </p:nvSpPr>
        <p:spPr bwMode="gray">
          <a:xfrm>
            <a:off x="1562099" y="54403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31DCE5D-B2EA-4AA4-BFE6-121F3AF89A63}" type="datetime'''''''3''5''.''''''''''''''''''4'''''''''">
              <a:rPr lang="ja-JP" altLang="en-US" sz="1000" smtClean="0"/>
              <a:pPr/>
              <a:t>35.4</a:t>
            </a:fld>
            <a:endParaRPr kumimoji="1" lang="ja-JP" altLang="en-US" sz="1000" dirty="0">
              <a:sym typeface="+mn-lt"/>
            </a:endParaRPr>
          </a:p>
        </p:txBody>
      </p:sp>
      <p:sp>
        <p:nvSpPr>
          <p:cNvPr id="49" name="テキスト プレースホルダ 9">
            <a:extLst>
              <a:ext uri="{FF2B5EF4-FFF2-40B4-BE49-F238E27FC236}">
                <a16:creationId xmlns:a16="http://schemas.microsoft.com/office/drawing/2014/main" id="{6B4EF848-66B1-3AE9-0D9E-FAA42CE007B3}"/>
              </a:ext>
            </a:extLst>
          </p:cNvPr>
          <p:cNvSpPr>
            <a:spLocks noGrp="1"/>
          </p:cNvSpPr>
          <p:nvPr>
            <p:custDataLst>
              <p:tags r:id="rId28"/>
            </p:custDataLst>
          </p:nvPr>
        </p:nvSpPr>
        <p:spPr bwMode="gray">
          <a:xfrm>
            <a:off x="1554163" y="5757863"/>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324EDC2-8C32-4D5E-B02A-5873B8B3B1FF}" type="datetime'''''''''''''1''3''''''.''''''''''''''''''''7'''''''">
              <a:rPr lang="ja-JP" altLang="en-US" sz="1000" smtClean="0">
                <a:effectLst/>
              </a:rPr>
              <a:pPr/>
              <a:t>13.7</a:t>
            </a:fld>
            <a:endParaRPr kumimoji="1" lang="ja-JP" altLang="en-US" sz="1000" dirty="0">
              <a:sym typeface="+mn-lt"/>
            </a:endParaRPr>
          </a:p>
        </p:txBody>
      </p:sp>
      <p:sp useBgFill="1">
        <p:nvSpPr>
          <p:cNvPr id="290" name="テキスト プレースホルダ 9">
            <a:extLst>
              <a:ext uri="{FF2B5EF4-FFF2-40B4-BE49-F238E27FC236}">
                <a16:creationId xmlns:a16="http://schemas.microsoft.com/office/drawing/2014/main" id="{D9A8B55C-3B6A-1688-0D4C-C2BDABEBD364}"/>
              </a:ext>
            </a:extLst>
          </p:cNvPr>
          <p:cNvSpPr>
            <a:spLocks noGrp="1"/>
          </p:cNvSpPr>
          <p:nvPr>
            <p:custDataLst>
              <p:tags r:id="rId29"/>
            </p:custDataLst>
          </p:nvPr>
        </p:nvSpPr>
        <p:spPr bwMode="gray">
          <a:xfrm>
            <a:off x="1597025" y="5942013"/>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8060D8A-AA71-41D4-90B0-6EB6BF4288A6}" type="datetime'9''''.''''''8'''''''''''''''''''''''''''''''''''''''">
              <a:rPr lang="ja-JP" altLang="en-US" sz="1000" smtClean="0">
                <a:effectLst/>
              </a:rPr>
              <a:pPr marL="0" lvl="0" indent="0" algn="ctr">
                <a:spcBef>
                  <a:spcPct val="0"/>
                </a:spcBef>
                <a:buNone/>
              </a:pPr>
              <a:t>9.8</a:t>
            </a:fld>
            <a:endParaRPr kumimoji="1" lang="ja-JP" altLang="en-US" sz="1000" dirty="0">
              <a:sym typeface="+mn-lt"/>
            </a:endParaRPr>
          </a:p>
        </p:txBody>
      </p:sp>
      <p:sp>
        <p:nvSpPr>
          <p:cNvPr id="317" name="テキスト プレースホルダ 9">
            <a:extLst>
              <a:ext uri="{FF2B5EF4-FFF2-40B4-BE49-F238E27FC236}">
                <a16:creationId xmlns:a16="http://schemas.microsoft.com/office/drawing/2014/main" id="{5960D042-4553-4D16-0BCD-CBD6EBC3AFA1}"/>
              </a:ext>
            </a:extLst>
          </p:cNvPr>
          <p:cNvSpPr>
            <a:spLocks noGrp="1"/>
          </p:cNvSpPr>
          <p:nvPr>
            <p:custDataLst>
              <p:tags r:id="rId30"/>
            </p:custDataLst>
          </p:nvPr>
        </p:nvSpPr>
        <p:spPr bwMode="gray">
          <a:xfrm>
            <a:off x="1989137" y="36623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C0C7BFA-ECF5-4C03-B49E-29FD75C880C0}" type="datetime'''''''''1''''''''''''''''''''''7''''''2''''''''''.''''''8'">
              <a:rPr lang="ja-JP" altLang="en-US" sz="1000" smtClean="0"/>
              <a:pPr/>
              <a:t>172.8</a:t>
            </a:fld>
            <a:endParaRPr kumimoji="1" lang="ja-JP" altLang="en-US" sz="1000" dirty="0">
              <a:sym typeface="+mn-lt"/>
            </a:endParaRPr>
          </a:p>
        </p:txBody>
      </p:sp>
      <p:sp>
        <p:nvSpPr>
          <p:cNvPr id="318" name="テキスト プレースホルダ 9">
            <a:extLst>
              <a:ext uri="{FF2B5EF4-FFF2-40B4-BE49-F238E27FC236}">
                <a16:creationId xmlns:a16="http://schemas.microsoft.com/office/drawing/2014/main" id="{BAD4DB1F-5FF1-C828-0F01-16183EEDE22A}"/>
              </a:ext>
            </a:extLst>
          </p:cNvPr>
          <p:cNvSpPr>
            <a:spLocks noGrp="1"/>
          </p:cNvSpPr>
          <p:nvPr>
            <p:custDataLst>
              <p:tags r:id="rId31"/>
            </p:custDataLst>
          </p:nvPr>
        </p:nvSpPr>
        <p:spPr bwMode="gray">
          <a:xfrm>
            <a:off x="2024062" y="54197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4BF6372-3C27-467A-8B88-3A5565A1A371}" type="datetime'''''''''''''''''''''''3''6.''''''''9'">
              <a:rPr lang="ja-JP" altLang="en-US" sz="1000" smtClean="0"/>
              <a:pPr/>
              <a:t>36.9</a:t>
            </a:fld>
            <a:endParaRPr kumimoji="1" lang="ja-JP" altLang="en-US" sz="1000" dirty="0">
              <a:sym typeface="+mn-lt"/>
            </a:endParaRPr>
          </a:p>
        </p:txBody>
      </p:sp>
      <p:sp>
        <p:nvSpPr>
          <p:cNvPr id="50" name="テキスト プレースホルダ 9">
            <a:extLst>
              <a:ext uri="{FF2B5EF4-FFF2-40B4-BE49-F238E27FC236}">
                <a16:creationId xmlns:a16="http://schemas.microsoft.com/office/drawing/2014/main" id="{11F368D8-EB5B-58C0-8D03-829AA6445F2F}"/>
              </a:ext>
            </a:extLst>
          </p:cNvPr>
          <p:cNvSpPr>
            <a:spLocks noGrp="1"/>
          </p:cNvSpPr>
          <p:nvPr>
            <p:custDataLst>
              <p:tags r:id="rId32"/>
            </p:custDataLst>
          </p:nvPr>
        </p:nvSpPr>
        <p:spPr bwMode="gray">
          <a:xfrm>
            <a:off x="2016125" y="5749925"/>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63747DBC-8280-4158-8629-B121148777C4}" type="datetime'''''14.''''''''''''''3'''''">
              <a:rPr lang="ja-JP" altLang="en-US" sz="1000" smtClean="0">
                <a:effectLst/>
              </a:rPr>
              <a:pPr/>
              <a:t>14.3</a:t>
            </a:fld>
            <a:endParaRPr kumimoji="1" lang="ja-JP" altLang="en-US" sz="1000" dirty="0">
              <a:sym typeface="+mn-lt"/>
            </a:endParaRPr>
          </a:p>
        </p:txBody>
      </p:sp>
      <p:sp useBgFill="1">
        <p:nvSpPr>
          <p:cNvPr id="293" name="テキスト プレースホルダ 9">
            <a:extLst>
              <a:ext uri="{FF2B5EF4-FFF2-40B4-BE49-F238E27FC236}">
                <a16:creationId xmlns:a16="http://schemas.microsoft.com/office/drawing/2014/main" id="{32AA442A-FD7D-26FA-4EC4-C2281DD7FF4E}"/>
              </a:ext>
            </a:extLst>
          </p:cNvPr>
          <p:cNvSpPr>
            <a:spLocks noGrp="1"/>
          </p:cNvSpPr>
          <p:nvPr>
            <p:custDataLst>
              <p:tags r:id="rId33"/>
            </p:custDataLst>
          </p:nvPr>
        </p:nvSpPr>
        <p:spPr bwMode="gray">
          <a:xfrm>
            <a:off x="2058988" y="596900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F4366AC-8F4E-4398-B16D-D828D2BF8022}" type="datetime'''7.''''''7'''''''''''''">
              <a:rPr lang="ja-JP" altLang="en-US" sz="1000" smtClean="0"/>
              <a:pPr marL="0" lvl="0" indent="0" algn="ctr">
                <a:spcBef>
                  <a:spcPct val="0"/>
                </a:spcBef>
                <a:buNone/>
              </a:pPr>
              <a:t>7.7</a:t>
            </a:fld>
            <a:endParaRPr kumimoji="1" lang="ja-JP" altLang="en-US" sz="1000" dirty="0">
              <a:sym typeface="+mn-lt"/>
            </a:endParaRPr>
          </a:p>
        </p:txBody>
      </p:sp>
      <p:sp>
        <p:nvSpPr>
          <p:cNvPr id="319" name="テキスト プレースホルダ 9">
            <a:extLst>
              <a:ext uri="{FF2B5EF4-FFF2-40B4-BE49-F238E27FC236}">
                <a16:creationId xmlns:a16="http://schemas.microsoft.com/office/drawing/2014/main" id="{48ECC31F-12F0-E374-98B7-CB6437F91286}"/>
              </a:ext>
            </a:extLst>
          </p:cNvPr>
          <p:cNvSpPr>
            <a:spLocks noGrp="1"/>
          </p:cNvSpPr>
          <p:nvPr>
            <p:custDataLst>
              <p:tags r:id="rId34"/>
            </p:custDataLst>
          </p:nvPr>
        </p:nvSpPr>
        <p:spPr bwMode="gray">
          <a:xfrm>
            <a:off x="2452687" y="359886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EA03EED-FA17-4298-B8C6-DB3A40A8FD32}" type="datetime'''''177''''''''''''''''''''''''''''''.''''''''''''''''6'">
              <a:rPr lang="ja-JP" altLang="en-US" sz="1000" smtClean="0"/>
              <a:pPr/>
              <a:t>177.6</a:t>
            </a:fld>
            <a:endParaRPr kumimoji="1" lang="ja-JP" altLang="en-US" sz="1000" dirty="0">
              <a:sym typeface="+mn-lt"/>
            </a:endParaRPr>
          </a:p>
        </p:txBody>
      </p:sp>
      <p:sp>
        <p:nvSpPr>
          <p:cNvPr id="320" name="テキスト プレースホルダ 9">
            <a:extLst>
              <a:ext uri="{FF2B5EF4-FFF2-40B4-BE49-F238E27FC236}">
                <a16:creationId xmlns:a16="http://schemas.microsoft.com/office/drawing/2014/main" id="{C681EACD-4E04-2726-377D-BF10C0750C00}"/>
              </a:ext>
            </a:extLst>
          </p:cNvPr>
          <p:cNvSpPr>
            <a:spLocks noGrp="1"/>
          </p:cNvSpPr>
          <p:nvPr>
            <p:custDataLst>
              <p:tags r:id="rId35"/>
            </p:custDataLst>
          </p:nvPr>
        </p:nvSpPr>
        <p:spPr bwMode="gray">
          <a:xfrm>
            <a:off x="2487612" y="53911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EA4F1F8-1871-4320-9FD2-8DFCF4BB8F89}" type="datetime'''''''''''''''''''''''''''''''''''''''''''3''9.''''''''2'''''">
              <a:rPr lang="ja-JP" altLang="en-US" sz="1000" smtClean="0"/>
              <a:pPr/>
              <a:t>39.2</a:t>
            </a:fld>
            <a:endParaRPr kumimoji="1" lang="ja-JP" altLang="en-US" sz="1000" dirty="0">
              <a:sym typeface="+mn-lt"/>
            </a:endParaRPr>
          </a:p>
        </p:txBody>
      </p:sp>
      <p:sp>
        <p:nvSpPr>
          <p:cNvPr id="68" name="テキスト プレースホルダ 9">
            <a:extLst>
              <a:ext uri="{FF2B5EF4-FFF2-40B4-BE49-F238E27FC236}">
                <a16:creationId xmlns:a16="http://schemas.microsoft.com/office/drawing/2014/main" id="{31BCD835-8ABD-3AD8-EACD-055FCD365ADB}"/>
              </a:ext>
            </a:extLst>
          </p:cNvPr>
          <p:cNvSpPr>
            <a:spLocks noGrp="1"/>
          </p:cNvSpPr>
          <p:nvPr>
            <p:custDataLst>
              <p:tags r:id="rId36"/>
            </p:custDataLst>
          </p:nvPr>
        </p:nvSpPr>
        <p:spPr bwMode="gray">
          <a:xfrm>
            <a:off x="2479675" y="5740400"/>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FC37F5EE-714A-4B3D-8037-2318DEBEDC0A}" type="datetime'''''''1''''''5.0'''''''''''''''''''''''''''''''''''''''''''">
              <a:rPr lang="ja-JP" altLang="en-US" sz="1000" smtClean="0">
                <a:effectLst/>
              </a:rPr>
              <a:pPr/>
              <a:t>15.0</a:t>
            </a:fld>
            <a:endParaRPr kumimoji="1" lang="ja-JP" altLang="en-US" sz="1000" dirty="0">
              <a:sym typeface="+mn-lt"/>
            </a:endParaRPr>
          </a:p>
        </p:txBody>
      </p:sp>
      <p:sp useBgFill="1">
        <p:nvSpPr>
          <p:cNvPr id="321" name="テキスト プレースホルダ 9">
            <a:extLst>
              <a:ext uri="{FF2B5EF4-FFF2-40B4-BE49-F238E27FC236}">
                <a16:creationId xmlns:a16="http://schemas.microsoft.com/office/drawing/2014/main" id="{C928B745-256B-DCE6-765B-7164A4F8BEA8}"/>
              </a:ext>
            </a:extLst>
          </p:cNvPr>
          <p:cNvSpPr>
            <a:spLocks noGrp="1"/>
          </p:cNvSpPr>
          <p:nvPr>
            <p:custDataLst>
              <p:tags r:id="rId37"/>
            </p:custDataLst>
          </p:nvPr>
        </p:nvSpPr>
        <p:spPr bwMode="gray">
          <a:xfrm>
            <a:off x="2522538" y="59642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E49902B-16CF-4838-87CE-568C5C3C684C}" type="datetime'''''8''''''''''''''''''''''''.''''0'''''''''''''">
              <a:rPr lang="ja-JP" altLang="en-US" sz="1000" smtClean="0"/>
              <a:pPr marL="0" lvl="0" indent="0" algn="ctr">
                <a:spcBef>
                  <a:spcPct val="0"/>
                </a:spcBef>
                <a:buNone/>
              </a:pPr>
              <a:t>8.0</a:t>
            </a:fld>
            <a:endParaRPr kumimoji="1" lang="ja-JP" altLang="en-US" sz="1000" dirty="0">
              <a:sym typeface="+mn-lt"/>
            </a:endParaRPr>
          </a:p>
        </p:txBody>
      </p:sp>
      <p:sp>
        <p:nvSpPr>
          <p:cNvPr id="322" name="テキスト プレースホルダ 9">
            <a:extLst>
              <a:ext uri="{FF2B5EF4-FFF2-40B4-BE49-F238E27FC236}">
                <a16:creationId xmlns:a16="http://schemas.microsoft.com/office/drawing/2014/main" id="{A767ADEC-F1C3-A0FD-7DB8-B9879EAABA1B}"/>
              </a:ext>
            </a:extLst>
          </p:cNvPr>
          <p:cNvSpPr>
            <a:spLocks noGrp="1"/>
          </p:cNvSpPr>
          <p:nvPr>
            <p:custDataLst>
              <p:tags r:id="rId38"/>
            </p:custDataLst>
          </p:nvPr>
        </p:nvSpPr>
        <p:spPr bwMode="gray">
          <a:xfrm>
            <a:off x="2914649" y="355441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C70B5A9-0494-4A57-A1FD-D39B8C0EBACD}" type="datetime'''''1''''8''''''''''''''''''''''''''''''''''1''.''2'''''''''">
              <a:rPr lang="ja-JP" altLang="en-US" sz="1000" smtClean="0"/>
              <a:pPr/>
              <a:t>181.2</a:t>
            </a:fld>
            <a:endParaRPr kumimoji="1" lang="ja-JP" altLang="en-US" sz="1000" dirty="0">
              <a:sym typeface="+mn-lt"/>
            </a:endParaRPr>
          </a:p>
        </p:txBody>
      </p:sp>
      <p:sp>
        <p:nvSpPr>
          <p:cNvPr id="323" name="テキスト プレースホルダ 9">
            <a:extLst>
              <a:ext uri="{FF2B5EF4-FFF2-40B4-BE49-F238E27FC236}">
                <a16:creationId xmlns:a16="http://schemas.microsoft.com/office/drawing/2014/main" id="{E192C79F-2D8E-2841-6A96-7BFF49CA2043}"/>
              </a:ext>
            </a:extLst>
          </p:cNvPr>
          <p:cNvSpPr>
            <a:spLocks noGrp="1"/>
          </p:cNvSpPr>
          <p:nvPr>
            <p:custDataLst>
              <p:tags r:id="rId39"/>
            </p:custDataLst>
          </p:nvPr>
        </p:nvSpPr>
        <p:spPr bwMode="gray">
          <a:xfrm>
            <a:off x="2949574" y="54260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4C2AC91-C537-43ED-A0D4-0252E3E168DE}" type="datetime'3''''''''''''6''''''''''''''''''''.''''''''5'">
              <a:rPr lang="ja-JP" altLang="en-US" sz="1000" smtClean="0"/>
              <a:pPr/>
              <a:t>36.5</a:t>
            </a:fld>
            <a:endParaRPr kumimoji="1" lang="ja-JP" altLang="en-US" sz="1000" dirty="0">
              <a:sym typeface="+mn-lt"/>
            </a:endParaRPr>
          </a:p>
        </p:txBody>
      </p:sp>
      <p:sp>
        <p:nvSpPr>
          <p:cNvPr id="74" name="テキスト プレースホルダ 9">
            <a:extLst>
              <a:ext uri="{FF2B5EF4-FFF2-40B4-BE49-F238E27FC236}">
                <a16:creationId xmlns:a16="http://schemas.microsoft.com/office/drawing/2014/main" id="{6640570A-0010-A30B-DD9C-001E9E6C384A}"/>
              </a:ext>
            </a:extLst>
          </p:cNvPr>
          <p:cNvSpPr>
            <a:spLocks noGrp="1"/>
          </p:cNvSpPr>
          <p:nvPr>
            <p:custDataLst>
              <p:tags r:id="rId40"/>
            </p:custDataLst>
          </p:nvPr>
        </p:nvSpPr>
        <p:spPr bwMode="gray">
          <a:xfrm>
            <a:off x="2941638" y="5737225"/>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FED1BF5E-A51B-4042-AB59-8EBEE3A01B16}" type="datetime'''''1''''''''''''''''''''5''''''''''.''''3'''''''''''''''''''">
              <a:rPr lang="ja-JP" altLang="en-US" sz="1000" smtClean="0">
                <a:effectLst/>
              </a:rPr>
              <a:pPr/>
              <a:t>15.3</a:t>
            </a:fld>
            <a:endParaRPr kumimoji="1" lang="ja-JP" altLang="en-US" sz="1000" dirty="0">
              <a:sym typeface="+mn-lt"/>
            </a:endParaRPr>
          </a:p>
        </p:txBody>
      </p:sp>
      <p:sp useBgFill="1">
        <p:nvSpPr>
          <p:cNvPr id="273" name="テキスト プレースホルダ 9">
            <a:extLst>
              <a:ext uri="{FF2B5EF4-FFF2-40B4-BE49-F238E27FC236}">
                <a16:creationId xmlns:a16="http://schemas.microsoft.com/office/drawing/2014/main" id="{8484A389-16EF-6302-FBCB-58F3377B147D}"/>
              </a:ext>
            </a:extLst>
          </p:cNvPr>
          <p:cNvSpPr>
            <a:spLocks noGrp="1"/>
          </p:cNvSpPr>
          <p:nvPr>
            <p:custDataLst>
              <p:tags r:id="rId41"/>
            </p:custDataLst>
          </p:nvPr>
        </p:nvSpPr>
        <p:spPr bwMode="gray">
          <a:xfrm>
            <a:off x="2984500" y="597058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17826BC-5489-41B4-8F53-864DA9CAD98A}" type="datetime'''''''''''''''''''''''''''''''''''7.''6'''''''''''''''''''">
              <a:rPr lang="ja-JP" altLang="en-US" sz="1000" smtClean="0"/>
              <a:pPr marL="0" lvl="0" indent="0" algn="ctr">
                <a:spcBef>
                  <a:spcPct val="0"/>
                </a:spcBef>
                <a:buNone/>
              </a:pPr>
              <a:t>7.6</a:t>
            </a:fld>
            <a:endParaRPr kumimoji="1" lang="ja-JP" altLang="en-US" sz="1000" dirty="0">
              <a:sym typeface="+mn-lt"/>
            </a:endParaRPr>
          </a:p>
        </p:txBody>
      </p:sp>
      <p:sp>
        <p:nvSpPr>
          <p:cNvPr id="311" name="テキスト プレースホルダ 9">
            <a:extLst>
              <a:ext uri="{FF2B5EF4-FFF2-40B4-BE49-F238E27FC236}">
                <a16:creationId xmlns:a16="http://schemas.microsoft.com/office/drawing/2014/main" id="{26472E22-3BC1-DB89-7D93-240837586A71}"/>
              </a:ext>
            </a:extLst>
          </p:cNvPr>
          <p:cNvSpPr>
            <a:spLocks noGrp="1"/>
          </p:cNvSpPr>
          <p:nvPr>
            <p:custDataLst>
              <p:tags r:id="rId42"/>
            </p:custDataLst>
          </p:nvPr>
        </p:nvSpPr>
        <p:spPr bwMode="gray">
          <a:xfrm>
            <a:off x="808037" y="413543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5B5E6FB-7127-403C-BDD7-476F93C02EF5}" type="datetime'''''1''''''''''''''''''6''''''''''''''2''''.''''7'">
              <a:rPr lang="ja-JP" altLang="en-US" sz="1000" smtClean="0"/>
              <a:pPr/>
              <a:t>162.7</a:t>
            </a:fld>
            <a:endParaRPr kumimoji="1" lang="ja-JP" altLang="en-US" sz="1000" dirty="0">
              <a:sym typeface="+mn-lt"/>
            </a:endParaRPr>
          </a:p>
        </p:txBody>
      </p:sp>
      <p:sp>
        <p:nvSpPr>
          <p:cNvPr id="325" name="テキスト プレースホルダ 9">
            <a:extLst>
              <a:ext uri="{FF2B5EF4-FFF2-40B4-BE49-F238E27FC236}">
                <a16:creationId xmlns:a16="http://schemas.microsoft.com/office/drawing/2014/main" id="{85B7F06A-4E5F-E33A-058B-850023980B10}"/>
              </a:ext>
            </a:extLst>
          </p:cNvPr>
          <p:cNvSpPr>
            <a:spLocks noGrp="1"/>
          </p:cNvSpPr>
          <p:nvPr>
            <p:custDataLst>
              <p:tags r:id="rId43"/>
            </p:custDataLst>
          </p:nvPr>
        </p:nvSpPr>
        <p:spPr bwMode="gray">
          <a:xfrm>
            <a:off x="3411537" y="53959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74D6A3E-669C-4CF8-A9D4-A98D35760290}" type="datetime'3''''''8''''''.''''''''8'''''''''''''''''''''''''''">
              <a:rPr lang="ja-JP" altLang="en-US" sz="1000" smtClean="0"/>
              <a:pPr/>
              <a:t>38.8</a:t>
            </a:fld>
            <a:endParaRPr kumimoji="1" lang="ja-JP" altLang="en-US" sz="1000" dirty="0">
              <a:sym typeface="+mn-lt"/>
            </a:endParaRPr>
          </a:p>
        </p:txBody>
      </p:sp>
      <p:sp>
        <p:nvSpPr>
          <p:cNvPr id="75" name="テキスト プレースホルダ 9">
            <a:extLst>
              <a:ext uri="{FF2B5EF4-FFF2-40B4-BE49-F238E27FC236}">
                <a16:creationId xmlns:a16="http://schemas.microsoft.com/office/drawing/2014/main" id="{E9FB6CCF-91E3-F837-7A91-5E06EEA993F4}"/>
              </a:ext>
            </a:extLst>
          </p:cNvPr>
          <p:cNvSpPr>
            <a:spLocks noGrp="1"/>
          </p:cNvSpPr>
          <p:nvPr>
            <p:custDataLst>
              <p:tags r:id="rId44"/>
            </p:custDataLst>
          </p:nvPr>
        </p:nvSpPr>
        <p:spPr bwMode="gray">
          <a:xfrm>
            <a:off x="3403600" y="5727700"/>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B95A4169-DB79-4BD9-945B-935F6539DE97}" type="datetime'''''''''''''''''''16''''''''''''''''''''.''1'''''''">
              <a:rPr lang="ja-JP" altLang="en-US" sz="1000" smtClean="0">
                <a:effectLst/>
              </a:rPr>
              <a:pPr/>
              <a:t>16.1</a:t>
            </a:fld>
            <a:endParaRPr kumimoji="1" lang="ja-JP" altLang="en-US" sz="1000" dirty="0">
              <a:sym typeface="+mn-lt"/>
            </a:endParaRPr>
          </a:p>
        </p:txBody>
      </p:sp>
      <p:sp useBgFill="1">
        <p:nvSpPr>
          <p:cNvPr id="276" name="テキスト プレースホルダ 9">
            <a:extLst>
              <a:ext uri="{FF2B5EF4-FFF2-40B4-BE49-F238E27FC236}">
                <a16:creationId xmlns:a16="http://schemas.microsoft.com/office/drawing/2014/main" id="{537B08C7-3E1F-F744-DDCE-55BA062A8B97}"/>
              </a:ext>
            </a:extLst>
          </p:cNvPr>
          <p:cNvSpPr>
            <a:spLocks noGrp="1"/>
          </p:cNvSpPr>
          <p:nvPr>
            <p:custDataLst>
              <p:tags r:id="rId45"/>
            </p:custDataLst>
          </p:nvPr>
        </p:nvSpPr>
        <p:spPr bwMode="gray">
          <a:xfrm>
            <a:off x="3446463" y="59642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4486FCA-91D3-4D0E-976E-EFF7367F0CB4}" type="datetime'''''''''''''''''8''''''''''''''''''''''''''.''''1'''''''''''''">
              <a:rPr lang="ja-JP" altLang="en-US" sz="1000" smtClean="0"/>
              <a:pPr marL="0" lvl="0" indent="0" algn="ctr">
                <a:spcBef>
                  <a:spcPct val="0"/>
                </a:spcBef>
                <a:buNone/>
              </a:pPr>
              <a:t>8.1</a:t>
            </a:fld>
            <a:endParaRPr kumimoji="1" lang="ja-JP" altLang="en-US" sz="1000" dirty="0">
              <a:sym typeface="+mn-lt"/>
            </a:endParaRPr>
          </a:p>
        </p:txBody>
      </p:sp>
      <p:sp useBgFill="1">
        <p:nvSpPr>
          <p:cNvPr id="213" name="テキスト プレースホルダ 9">
            <a:extLst>
              <a:ext uri="{FF2B5EF4-FFF2-40B4-BE49-F238E27FC236}">
                <a16:creationId xmlns:a16="http://schemas.microsoft.com/office/drawing/2014/main" id="{C6A78AE2-7644-D5E6-D466-AF284ECD4F11}"/>
              </a:ext>
            </a:extLst>
          </p:cNvPr>
          <p:cNvSpPr>
            <a:spLocks noGrp="1"/>
          </p:cNvSpPr>
          <p:nvPr>
            <p:custDataLst>
              <p:tags r:id="rId46"/>
            </p:custDataLst>
          </p:nvPr>
        </p:nvSpPr>
        <p:spPr bwMode="gray">
          <a:xfrm>
            <a:off x="3840162" y="3436938"/>
            <a:ext cx="3492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E911DD6-120C-4D31-8420-630E6536FB2C}" type="datetime'''''''1''''''''''90''''''''.''''2'''">
              <a:rPr lang="ja-JP" altLang="en-US" sz="1000" smtClean="0">
                <a:effectLst/>
              </a:rPr>
              <a:pPr/>
              <a:t>190.2</a:t>
            </a:fld>
            <a:endParaRPr kumimoji="1" lang="ja-JP" altLang="en-US" sz="1000" dirty="0">
              <a:sym typeface="+mn-lt"/>
            </a:endParaRPr>
          </a:p>
        </p:txBody>
      </p:sp>
      <p:sp>
        <p:nvSpPr>
          <p:cNvPr id="326" name="テキスト プレースホルダ 9">
            <a:extLst>
              <a:ext uri="{FF2B5EF4-FFF2-40B4-BE49-F238E27FC236}">
                <a16:creationId xmlns:a16="http://schemas.microsoft.com/office/drawing/2014/main" id="{175C9460-83D9-DC90-02C9-B501AD6D08FB}"/>
              </a:ext>
            </a:extLst>
          </p:cNvPr>
          <p:cNvSpPr>
            <a:spLocks noGrp="1"/>
          </p:cNvSpPr>
          <p:nvPr>
            <p:custDataLst>
              <p:tags r:id="rId47"/>
            </p:custDataLst>
          </p:nvPr>
        </p:nvSpPr>
        <p:spPr bwMode="gray">
          <a:xfrm>
            <a:off x="3875087" y="53911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216C5E0-0BDF-40D0-B55C-1B3D1691FB08}" type="datetime'''''''''''3''9''''''''''''''.''1'''''''''''''''''''''''''''''">
              <a:rPr lang="ja-JP" altLang="en-US" sz="1000" smtClean="0"/>
              <a:pPr/>
              <a:t>39.1</a:t>
            </a:fld>
            <a:endParaRPr kumimoji="1" lang="ja-JP" altLang="en-US" sz="1000" dirty="0">
              <a:sym typeface="+mn-lt"/>
            </a:endParaRPr>
          </a:p>
        </p:txBody>
      </p:sp>
      <p:sp>
        <p:nvSpPr>
          <p:cNvPr id="324" name="テキスト プレースホルダ 9">
            <a:extLst>
              <a:ext uri="{FF2B5EF4-FFF2-40B4-BE49-F238E27FC236}">
                <a16:creationId xmlns:a16="http://schemas.microsoft.com/office/drawing/2014/main" id="{EF85FFA8-4B99-DC5C-BE1F-E54B50F1F3F0}"/>
              </a:ext>
            </a:extLst>
          </p:cNvPr>
          <p:cNvSpPr>
            <a:spLocks noGrp="1"/>
          </p:cNvSpPr>
          <p:nvPr>
            <p:custDataLst>
              <p:tags r:id="rId48"/>
            </p:custDataLst>
          </p:nvPr>
        </p:nvSpPr>
        <p:spPr bwMode="gray">
          <a:xfrm>
            <a:off x="3376612" y="3452813"/>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47B419-593F-470F-A3CD-05F141A3E49D}" type="datetime'''''1''''8''''8''''''''''''''''''''''''''''''''''''''.9'''''">
              <a:rPr lang="ja-JP" altLang="en-US" sz="1000" smtClean="0"/>
              <a:pPr/>
              <a:t>188.9</a:t>
            </a:fld>
            <a:endParaRPr kumimoji="1" lang="ja-JP" altLang="en-US" sz="1000" dirty="0">
              <a:sym typeface="+mn-lt"/>
            </a:endParaRPr>
          </a:p>
        </p:txBody>
      </p:sp>
      <p:sp useBgFill="1">
        <p:nvSpPr>
          <p:cNvPr id="327" name="テキスト プレースホルダ 9">
            <a:extLst>
              <a:ext uri="{FF2B5EF4-FFF2-40B4-BE49-F238E27FC236}">
                <a16:creationId xmlns:a16="http://schemas.microsoft.com/office/drawing/2014/main" id="{956C25AE-9464-5187-750E-E93C96D5A6F5}"/>
              </a:ext>
            </a:extLst>
          </p:cNvPr>
          <p:cNvSpPr>
            <a:spLocks noGrp="1"/>
          </p:cNvSpPr>
          <p:nvPr>
            <p:custDataLst>
              <p:tags r:id="rId49"/>
            </p:custDataLst>
          </p:nvPr>
        </p:nvSpPr>
        <p:spPr bwMode="gray">
          <a:xfrm>
            <a:off x="3910013" y="59642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895F393-2BED-4180-92C4-7360BCDAD417}" type="datetime'8.''''''''''''1'''''''''''''''''''''''''''''">
              <a:rPr lang="ja-JP" altLang="en-US" sz="1000" smtClean="0"/>
              <a:pPr marL="0" lvl="0" indent="0" algn="ctr">
                <a:spcBef>
                  <a:spcPct val="0"/>
                </a:spcBef>
                <a:buNone/>
              </a:pPr>
              <a:t>8.1</a:t>
            </a:fld>
            <a:endParaRPr kumimoji="1" lang="ja-JP" altLang="en-US" sz="1000" dirty="0">
              <a:sym typeface="+mn-lt"/>
            </a:endParaRPr>
          </a:p>
        </p:txBody>
      </p:sp>
      <p:sp>
        <p:nvSpPr>
          <p:cNvPr id="179" name="テキスト プレースホルダ 9">
            <a:extLst>
              <a:ext uri="{FF2B5EF4-FFF2-40B4-BE49-F238E27FC236}">
                <a16:creationId xmlns:a16="http://schemas.microsoft.com/office/drawing/2014/main" id="{2B6B6384-179C-A56A-D9A5-483C967004C0}"/>
              </a:ext>
            </a:extLst>
          </p:cNvPr>
          <p:cNvSpPr>
            <a:spLocks noGrp="1"/>
          </p:cNvSpPr>
          <p:nvPr>
            <p:custDataLst>
              <p:tags r:id="rId50"/>
            </p:custDataLst>
          </p:nvPr>
        </p:nvSpPr>
        <p:spPr bwMode="gray">
          <a:xfrm>
            <a:off x="4302124" y="2584450"/>
            <a:ext cx="34925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5005314-85A3-4ED1-8FFD-7E23A18F3468}" type="datetime'''''''''''''''''''''256.''''''''''''1'''''''''''''''''''''''''">
              <a:rPr lang="ja-JP" altLang="en-US" sz="1000" smtClean="0">
                <a:effectLst/>
              </a:rPr>
              <a:pPr/>
              <a:t>256.1</a:t>
            </a:fld>
            <a:endParaRPr kumimoji="1" lang="ja-JP" altLang="en-US" sz="1000" dirty="0">
              <a:sym typeface="+mn-lt"/>
            </a:endParaRPr>
          </a:p>
        </p:txBody>
      </p:sp>
      <p:sp>
        <p:nvSpPr>
          <p:cNvPr id="328" name="テキスト プレースホルダ 9">
            <a:extLst>
              <a:ext uri="{FF2B5EF4-FFF2-40B4-BE49-F238E27FC236}">
                <a16:creationId xmlns:a16="http://schemas.microsoft.com/office/drawing/2014/main" id="{E877BA63-3F94-A86E-2F0C-7578876F401C}"/>
              </a:ext>
            </a:extLst>
          </p:cNvPr>
          <p:cNvSpPr>
            <a:spLocks noGrp="1"/>
          </p:cNvSpPr>
          <p:nvPr>
            <p:custDataLst>
              <p:tags r:id="rId51"/>
            </p:custDataLst>
          </p:nvPr>
        </p:nvSpPr>
        <p:spPr bwMode="gray">
          <a:xfrm>
            <a:off x="4337049" y="53498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9B62CF9-529D-4546-8594-E92B6E4364CB}" type="datetime'''''''4''''2''''''''''.''''''''''''''''4'''''''''''''''">
              <a:rPr lang="ja-JP" altLang="en-US" sz="1000" smtClean="0"/>
              <a:pPr/>
              <a:t>42.4</a:t>
            </a:fld>
            <a:endParaRPr kumimoji="1" lang="ja-JP" altLang="en-US" sz="1000" dirty="0">
              <a:sym typeface="+mn-lt"/>
            </a:endParaRPr>
          </a:p>
        </p:txBody>
      </p:sp>
      <p:sp>
        <p:nvSpPr>
          <p:cNvPr id="312" name="テキスト プレースホルダ 9">
            <a:extLst>
              <a:ext uri="{FF2B5EF4-FFF2-40B4-BE49-F238E27FC236}">
                <a16:creationId xmlns:a16="http://schemas.microsoft.com/office/drawing/2014/main" id="{16FFF0C8-0C81-6FBC-0368-858A519964BB}"/>
              </a:ext>
            </a:extLst>
          </p:cNvPr>
          <p:cNvSpPr>
            <a:spLocks noGrp="1"/>
          </p:cNvSpPr>
          <p:nvPr>
            <p:custDataLst>
              <p:tags r:id="rId52"/>
            </p:custDataLst>
          </p:nvPr>
        </p:nvSpPr>
        <p:spPr bwMode="gray">
          <a:xfrm>
            <a:off x="957262" y="52990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124D12E4-71FD-49A1-A95E-984A3059F9DE}" type="datetime'3''''''''''''''''''''''''''''''''''2''''''''''''.''''''''0'''">
              <a:rPr lang="ja-JP" altLang="en-US" sz="1000" smtClean="0"/>
              <a:pPr/>
              <a:t>32.0</a:t>
            </a:fld>
            <a:endParaRPr kumimoji="1" lang="ja-JP" altLang="en-US" sz="1000" dirty="0">
              <a:sym typeface="+mn-lt"/>
            </a:endParaRPr>
          </a:p>
        </p:txBody>
      </p:sp>
      <p:sp>
        <p:nvSpPr>
          <p:cNvPr id="85" name="テキスト プレースホルダ 9">
            <a:extLst>
              <a:ext uri="{FF2B5EF4-FFF2-40B4-BE49-F238E27FC236}">
                <a16:creationId xmlns:a16="http://schemas.microsoft.com/office/drawing/2014/main" id="{6FFC1BB4-44D3-25B4-C00D-095915CACC01}"/>
              </a:ext>
            </a:extLst>
          </p:cNvPr>
          <p:cNvSpPr>
            <a:spLocks noGrp="1"/>
          </p:cNvSpPr>
          <p:nvPr>
            <p:custDataLst>
              <p:tags r:id="rId53"/>
            </p:custDataLst>
          </p:nvPr>
        </p:nvSpPr>
        <p:spPr bwMode="gray">
          <a:xfrm>
            <a:off x="782638" y="5776913"/>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8BBAE3A9-369F-473A-8773-7D88FAD171B6}" type="datetime'''''''''''''''1''''2''.''''''''''2'''">
              <a:rPr lang="ja-JP" altLang="en-US" sz="1000" smtClean="0">
                <a:effectLst/>
              </a:rPr>
              <a:pPr/>
              <a:t>12.2</a:t>
            </a:fld>
            <a:endParaRPr kumimoji="1" lang="ja-JP" altLang="en-US" sz="1000" dirty="0">
              <a:sym typeface="+mn-lt"/>
            </a:endParaRPr>
          </a:p>
        </p:txBody>
      </p:sp>
      <p:sp>
        <p:nvSpPr>
          <p:cNvPr id="77" name="テキスト プレースホルダ 9">
            <a:extLst>
              <a:ext uri="{FF2B5EF4-FFF2-40B4-BE49-F238E27FC236}">
                <a16:creationId xmlns:a16="http://schemas.microsoft.com/office/drawing/2014/main" id="{2C2FB487-84D5-2FA6-31E1-A149731ED084}"/>
              </a:ext>
            </a:extLst>
          </p:cNvPr>
          <p:cNvSpPr>
            <a:spLocks noGrp="1"/>
          </p:cNvSpPr>
          <p:nvPr>
            <p:custDataLst>
              <p:tags r:id="rId54"/>
            </p:custDataLst>
          </p:nvPr>
        </p:nvSpPr>
        <p:spPr bwMode="gray">
          <a:xfrm>
            <a:off x="3867150" y="5722938"/>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327C1CC-5C0D-4689-A03D-3B976BF00706}" type="datetime'1''6.''''''''5'''''''''''''''''''''''''">
              <a:rPr lang="ja-JP" altLang="en-US" sz="1000" smtClean="0">
                <a:effectLst/>
              </a:rPr>
              <a:pPr/>
              <a:t>16.5</a:t>
            </a:fld>
            <a:endParaRPr kumimoji="1" lang="ja-JP" altLang="en-US" sz="1000" dirty="0">
              <a:sym typeface="+mn-lt"/>
            </a:endParaRPr>
          </a:p>
        </p:txBody>
      </p:sp>
      <p:cxnSp>
        <p:nvCxnSpPr>
          <p:cNvPr id="89" name="Straight Connector 88">
            <a:extLst>
              <a:ext uri="{FF2B5EF4-FFF2-40B4-BE49-F238E27FC236}">
                <a16:creationId xmlns:a16="http://schemas.microsoft.com/office/drawing/2014/main" id="{FC0493E8-B57E-F144-F44D-031349CC35E7}"/>
              </a:ext>
            </a:extLst>
          </p:cNvPr>
          <p:cNvCxnSpPr/>
          <p:nvPr>
            <p:custDataLst>
              <p:tags r:id="rId55"/>
            </p:custDataLst>
          </p:nvPr>
        </p:nvCxnSpPr>
        <p:spPr bwMode="gray">
          <a:xfrm>
            <a:off x="1143000" y="4451350"/>
            <a:ext cx="255588" cy="0"/>
          </a:xfrm>
          <a:prstGeom prst="line">
            <a:avLst/>
          </a:prstGeom>
          <a:ln w="9525" cap="rnd" cmpd="sng" algn="ctr">
            <a:solidFill>
              <a:schemeClr val="tx2"/>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0" name="Straight Connector 89">
            <a:extLst>
              <a:ext uri="{FF2B5EF4-FFF2-40B4-BE49-F238E27FC236}">
                <a16:creationId xmlns:a16="http://schemas.microsoft.com/office/drawing/2014/main" id="{4234E1BD-EBBE-775C-1E83-901D5E828B04}"/>
              </a:ext>
            </a:extLst>
          </p:cNvPr>
          <p:cNvCxnSpPr/>
          <p:nvPr>
            <p:custDataLst>
              <p:tags r:id="rId56"/>
            </p:custDataLst>
          </p:nvPr>
        </p:nvCxnSpPr>
        <p:spPr bwMode="gray">
          <a:xfrm>
            <a:off x="1143000" y="4654550"/>
            <a:ext cx="255588" cy="0"/>
          </a:xfrm>
          <a:prstGeom prst="line">
            <a:avLst/>
          </a:prstGeom>
          <a:ln w="9525" cap="rnd" cmpd="sng" algn="ctr">
            <a:solidFill>
              <a:srgbClr val="3D6E8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1" name="Straight Connector 90">
            <a:extLst>
              <a:ext uri="{FF2B5EF4-FFF2-40B4-BE49-F238E27FC236}">
                <a16:creationId xmlns:a16="http://schemas.microsoft.com/office/drawing/2014/main" id="{2494174F-56C4-E0BD-A8CD-72530AACD0AD}"/>
              </a:ext>
            </a:extLst>
          </p:cNvPr>
          <p:cNvCxnSpPr/>
          <p:nvPr>
            <p:custDataLst>
              <p:tags r:id="rId57"/>
            </p:custDataLst>
          </p:nvPr>
        </p:nvCxnSpPr>
        <p:spPr bwMode="gray">
          <a:xfrm>
            <a:off x="1143000" y="4857750"/>
            <a:ext cx="255588" cy="0"/>
          </a:xfrm>
          <a:prstGeom prst="line">
            <a:avLst/>
          </a:prstGeom>
          <a:ln w="9525" cap="rnd" cmpd="sng" algn="ctr">
            <a:solidFill>
              <a:srgbClr val="655939"/>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92" name="Straight Connector 91">
            <a:extLst>
              <a:ext uri="{FF2B5EF4-FFF2-40B4-BE49-F238E27FC236}">
                <a16:creationId xmlns:a16="http://schemas.microsoft.com/office/drawing/2014/main" id="{475E8E4F-4EA0-FB0B-9F43-17D279EB22C3}"/>
              </a:ext>
            </a:extLst>
          </p:cNvPr>
          <p:cNvCxnSpPr/>
          <p:nvPr>
            <p:custDataLst>
              <p:tags r:id="rId58"/>
            </p:custDataLst>
          </p:nvPr>
        </p:nvCxnSpPr>
        <p:spPr bwMode="gray">
          <a:xfrm>
            <a:off x="1143000" y="5060950"/>
            <a:ext cx="255588" cy="0"/>
          </a:xfrm>
          <a:prstGeom prst="line">
            <a:avLst/>
          </a:prstGeom>
          <a:ln w="9525" cap="rnd" cmpd="sng" algn="ctr">
            <a:solidFill>
              <a:srgbClr val="4D4D4D"/>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93" name="Oval 92">
            <a:extLst>
              <a:ext uri="{FF2B5EF4-FFF2-40B4-BE49-F238E27FC236}">
                <a16:creationId xmlns:a16="http://schemas.microsoft.com/office/drawing/2014/main" id="{64EFF385-D393-2433-8E55-42BB8909488A}"/>
              </a:ext>
            </a:extLst>
          </p:cNvPr>
          <p:cNvSpPr/>
          <p:nvPr>
            <p:custDataLst>
              <p:tags r:id="rId59"/>
            </p:custDataLst>
          </p:nvPr>
        </p:nvSpPr>
        <p:spPr bwMode="gray">
          <a:xfrm>
            <a:off x="1231900" y="4413250"/>
            <a:ext cx="76200" cy="76200"/>
          </a:xfrm>
          <a:prstGeom prst="ellipse">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4" name="Rectangle 93">
            <a:extLst>
              <a:ext uri="{FF2B5EF4-FFF2-40B4-BE49-F238E27FC236}">
                <a16:creationId xmlns:a16="http://schemas.microsoft.com/office/drawing/2014/main" id="{F768773E-C4EF-6014-253E-F4F613D5D96A}"/>
              </a:ext>
            </a:extLst>
          </p:cNvPr>
          <p:cNvSpPr/>
          <p:nvPr>
            <p:custDataLst>
              <p:tags r:id="rId60"/>
            </p:custDataLst>
          </p:nvPr>
        </p:nvSpPr>
        <p:spPr bwMode="auto">
          <a:xfrm>
            <a:off x="1231900" y="4616450"/>
            <a:ext cx="76200" cy="76200"/>
          </a:xfrm>
          <a:prstGeom prst="rect">
            <a:avLst/>
          </a:prstGeom>
          <a:solidFill>
            <a:srgbClr val="3D6E81"/>
          </a:solidFill>
          <a:ln w="9525" algn="ctr">
            <a:solidFill>
              <a:srgbClr val="3D6E81"/>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95" name="Isosceles Triangle 94">
            <a:extLst>
              <a:ext uri="{FF2B5EF4-FFF2-40B4-BE49-F238E27FC236}">
                <a16:creationId xmlns:a16="http://schemas.microsoft.com/office/drawing/2014/main" id="{14BEAA8C-9856-8704-2F7A-0781D21CB526}"/>
              </a:ext>
            </a:extLst>
          </p:cNvPr>
          <p:cNvSpPr/>
          <p:nvPr>
            <p:custDataLst>
              <p:tags r:id="rId61"/>
            </p:custDataLst>
          </p:nvPr>
        </p:nvSpPr>
        <p:spPr bwMode="auto">
          <a:xfrm>
            <a:off x="1231900" y="4819650"/>
            <a:ext cx="76200" cy="76200"/>
          </a:xfrm>
          <a:prstGeom prst="triangle">
            <a:avLst/>
          </a:prstGeom>
          <a:solidFill>
            <a:srgbClr val="655939"/>
          </a:solidFill>
          <a:ln w="9525" algn="ctr">
            <a:solidFill>
              <a:srgbClr val="655939"/>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96" name="Diamond 95">
            <a:extLst>
              <a:ext uri="{FF2B5EF4-FFF2-40B4-BE49-F238E27FC236}">
                <a16:creationId xmlns:a16="http://schemas.microsoft.com/office/drawing/2014/main" id="{6ABA21F7-76E5-0194-F3F4-20B37B2DC368}"/>
              </a:ext>
            </a:extLst>
          </p:cNvPr>
          <p:cNvSpPr/>
          <p:nvPr>
            <p:custDataLst>
              <p:tags r:id="rId62"/>
            </p:custDataLst>
          </p:nvPr>
        </p:nvSpPr>
        <p:spPr bwMode="auto">
          <a:xfrm>
            <a:off x="1231900" y="5022850"/>
            <a:ext cx="76200" cy="76200"/>
          </a:xfrm>
          <a:prstGeom prst="diamond">
            <a:avLst/>
          </a:prstGeom>
          <a:solidFill>
            <a:srgbClr val="4D4D4D"/>
          </a:solidFill>
          <a:ln w="9525" algn="ctr">
            <a:solidFill>
              <a:srgbClr val="4D4D4D"/>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97" name="テキスト プレースホルダ 9">
            <a:extLst>
              <a:ext uri="{FF2B5EF4-FFF2-40B4-BE49-F238E27FC236}">
                <a16:creationId xmlns:a16="http://schemas.microsoft.com/office/drawing/2014/main" id="{0F40C5F6-6E37-C48A-F74B-C20E239780E6}"/>
              </a:ext>
            </a:extLst>
          </p:cNvPr>
          <p:cNvSpPr>
            <a:spLocks noGrp="1"/>
          </p:cNvSpPr>
          <p:nvPr>
            <p:custDataLst>
              <p:tags r:id="rId63"/>
            </p:custDataLst>
          </p:nvPr>
        </p:nvSpPr>
        <p:spPr bwMode="auto">
          <a:xfrm>
            <a:off x="1454150" y="43799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99B6978E-FD7E-409D-A304-4BFE0C348B0E}" type="datetime'''''看護''''''''''''''''''''''''師'''''">
              <a:rPr lang="ja-JP" altLang="en-US" sz="1000" smtClean="0"/>
              <a:pPr/>
              <a:t>看護師</a:t>
            </a:fld>
            <a:endParaRPr kumimoji="0" lang="ja-JP" altLang="en-US" sz="1000" dirty="0">
              <a:sym typeface="+mn-lt"/>
            </a:endParaRPr>
          </a:p>
        </p:txBody>
      </p:sp>
      <p:sp>
        <p:nvSpPr>
          <p:cNvPr id="98" name="テキスト プレースホルダ 9">
            <a:extLst>
              <a:ext uri="{FF2B5EF4-FFF2-40B4-BE49-F238E27FC236}">
                <a16:creationId xmlns:a16="http://schemas.microsoft.com/office/drawing/2014/main" id="{6DF97F07-FF99-F866-A116-58ACED0C9981}"/>
              </a:ext>
            </a:extLst>
          </p:cNvPr>
          <p:cNvSpPr>
            <a:spLocks noGrp="1"/>
          </p:cNvSpPr>
          <p:nvPr>
            <p:custDataLst>
              <p:tags r:id="rId64"/>
            </p:custDataLst>
          </p:nvPr>
        </p:nvSpPr>
        <p:spPr bwMode="auto">
          <a:xfrm>
            <a:off x="1454150" y="4583113"/>
            <a:ext cx="1071563"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2AFF7851-41BB-4D6C-96FC-5EDE5554A7DF}" type="datetime'医''師''''''''''''''''''（''歯''''科''''''医''を''''''除''''く''''）'">
              <a:rPr kumimoji="0" lang="ja-JP" altLang="en-US" sz="1000" smtClean="0"/>
              <a:pPr/>
              <a:t>医師（歯科医を除く）</a:t>
            </a:fld>
            <a:endParaRPr kumimoji="0" lang="ja-JP" altLang="en-US" sz="1000" dirty="0">
              <a:sym typeface="+mn-lt"/>
            </a:endParaRPr>
          </a:p>
        </p:txBody>
      </p:sp>
      <p:sp>
        <p:nvSpPr>
          <p:cNvPr id="99" name="テキスト プレースホルダ 9">
            <a:extLst>
              <a:ext uri="{FF2B5EF4-FFF2-40B4-BE49-F238E27FC236}">
                <a16:creationId xmlns:a16="http://schemas.microsoft.com/office/drawing/2014/main" id="{5819B746-8E85-DF04-5E1D-63278CE8512F}"/>
              </a:ext>
            </a:extLst>
          </p:cNvPr>
          <p:cNvSpPr>
            <a:spLocks noGrp="1"/>
          </p:cNvSpPr>
          <p:nvPr>
            <p:custDataLst>
              <p:tags r:id="rId65"/>
            </p:custDataLst>
          </p:nvPr>
        </p:nvSpPr>
        <p:spPr bwMode="auto">
          <a:xfrm>
            <a:off x="1454150" y="47863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DC7377D2-C6BC-4FF3-898E-9C8113457A12}" type="datetime'''''''''薬''''''''''''''''''''''剤''''''''''''''''''師'''''''">
              <a:rPr kumimoji="0" lang="ja-JP" altLang="en-US" sz="1000" smtClean="0"/>
              <a:pPr/>
              <a:t>薬剤師</a:t>
            </a:fld>
            <a:endParaRPr kumimoji="0" lang="ja-JP" altLang="en-US" sz="1000" dirty="0">
              <a:sym typeface="+mn-lt"/>
            </a:endParaRPr>
          </a:p>
        </p:txBody>
      </p:sp>
      <p:sp>
        <p:nvSpPr>
          <p:cNvPr id="100" name="テキスト プレースホルダ 9">
            <a:extLst>
              <a:ext uri="{FF2B5EF4-FFF2-40B4-BE49-F238E27FC236}">
                <a16:creationId xmlns:a16="http://schemas.microsoft.com/office/drawing/2014/main" id="{1BAF394A-0AB9-8976-EF5B-570FF5C56CE1}"/>
              </a:ext>
            </a:extLst>
          </p:cNvPr>
          <p:cNvSpPr>
            <a:spLocks noGrp="1"/>
          </p:cNvSpPr>
          <p:nvPr>
            <p:custDataLst>
              <p:tags r:id="rId66"/>
            </p:custDataLst>
          </p:nvPr>
        </p:nvSpPr>
        <p:spPr bwMode="auto">
          <a:xfrm>
            <a:off x="1454150" y="49895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27EF0503-AA79-4E21-95A9-F227B8B20C2A}" type="datetime'''''''''歯科''''''''''医'''''''''''''''''''''''''''''''">
              <a:rPr kumimoji="0" lang="ja-JP" altLang="en-US" sz="1000" smtClean="0"/>
              <a:pPr/>
              <a:t>歯科医</a:t>
            </a:fld>
            <a:endParaRPr kumimoji="0" lang="ja-JP" altLang="en-US" sz="1000" dirty="0">
              <a:sym typeface="+mn-lt"/>
            </a:endParaRPr>
          </a:p>
        </p:txBody>
      </p:sp>
      <p:graphicFrame>
        <p:nvGraphicFramePr>
          <p:cNvPr id="521" name="Chart 520">
            <a:extLst>
              <a:ext uri="{FF2B5EF4-FFF2-40B4-BE49-F238E27FC236}">
                <a16:creationId xmlns:a16="http://schemas.microsoft.com/office/drawing/2014/main" id="{514647A7-740A-7FFB-E901-EA81D50AFF48}"/>
              </a:ext>
            </a:extLst>
          </p:cNvPr>
          <p:cNvGraphicFramePr/>
          <p:nvPr>
            <p:custDataLst>
              <p:tags r:id="rId67"/>
            </p:custDataLst>
            <p:extLst>
              <p:ext uri="{D42A27DB-BD31-4B8C-83A1-F6EECF244321}">
                <p14:modId xmlns:p14="http://schemas.microsoft.com/office/powerpoint/2010/main" val="4209798397"/>
              </p:ext>
            </p:extLst>
          </p:nvPr>
        </p:nvGraphicFramePr>
        <p:xfrm>
          <a:off x="5229225" y="2411413"/>
          <a:ext cx="4371975" cy="4108450"/>
        </p:xfrm>
        <a:graphic>
          <a:graphicData uri="http://schemas.openxmlformats.org/drawingml/2006/chart">
            <c:chart xmlns:c="http://schemas.openxmlformats.org/drawingml/2006/chart" xmlns:r="http://schemas.openxmlformats.org/officeDocument/2006/relationships" r:id="rId107"/>
          </a:graphicData>
        </a:graphic>
      </p:graphicFrame>
      <p:cxnSp>
        <p:nvCxnSpPr>
          <p:cNvPr id="102" name="Straight Connector 101">
            <a:extLst>
              <a:ext uri="{FF2B5EF4-FFF2-40B4-BE49-F238E27FC236}">
                <a16:creationId xmlns:a16="http://schemas.microsoft.com/office/drawing/2014/main" id="{6C8F858D-E49B-4724-15E8-9D695138B9E9}"/>
              </a:ext>
            </a:extLst>
          </p:cNvPr>
          <p:cNvCxnSpPr/>
          <p:nvPr>
            <p:custDataLst>
              <p:tags r:id="rId68"/>
            </p:custDataLst>
          </p:nvPr>
        </p:nvCxnSpPr>
        <p:spPr bwMode="auto">
          <a:xfrm flipH="1">
            <a:off x="5665788" y="5824538"/>
            <a:ext cx="230188" cy="1238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7" name="Straight Connector 106">
            <a:extLst>
              <a:ext uri="{FF2B5EF4-FFF2-40B4-BE49-F238E27FC236}">
                <a16:creationId xmlns:a16="http://schemas.microsoft.com/office/drawing/2014/main" id="{139593EE-8554-426D-21CF-1F0D0E9F02BD}"/>
              </a:ext>
            </a:extLst>
          </p:cNvPr>
          <p:cNvCxnSpPr/>
          <p:nvPr>
            <p:custDataLst>
              <p:tags r:id="rId69"/>
            </p:custDataLst>
          </p:nvPr>
        </p:nvCxnSpPr>
        <p:spPr bwMode="auto">
          <a:xfrm flipH="1">
            <a:off x="5673726" y="6053138"/>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3" name="Straight Connector 102">
            <a:extLst>
              <a:ext uri="{FF2B5EF4-FFF2-40B4-BE49-F238E27FC236}">
                <a16:creationId xmlns:a16="http://schemas.microsoft.com/office/drawing/2014/main" id="{97632935-2537-67DB-2922-85E6FF862B0D}"/>
              </a:ext>
            </a:extLst>
          </p:cNvPr>
          <p:cNvCxnSpPr/>
          <p:nvPr>
            <p:custDataLst>
              <p:tags r:id="rId70"/>
            </p:custDataLst>
          </p:nvPr>
        </p:nvCxnSpPr>
        <p:spPr bwMode="auto">
          <a:xfrm flipH="1">
            <a:off x="6121400" y="5840413"/>
            <a:ext cx="112713" cy="920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8" name="Straight Connector 107">
            <a:extLst>
              <a:ext uri="{FF2B5EF4-FFF2-40B4-BE49-F238E27FC236}">
                <a16:creationId xmlns:a16="http://schemas.microsoft.com/office/drawing/2014/main" id="{7B85185A-07D2-2A63-CDD8-FB342195389A}"/>
              </a:ext>
            </a:extLst>
          </p:cNvPr>
          <p:cNvCxnSpPr>
            <a:cxnSpLocks/>
          </p:cNvCxnSpPr>
          <p:nvPr>
            <p:custDataLst>
              <p:tags r:id="rId71"/>
            </p:custDataLst>
          </p:nvPr>
        </p:nvCxnSpPr>
        <p:spPr bwMode="auto">
          <a:xfrm flipH="1">
            <a:off x="6137275" y="6054725"/>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4" name="Straight Connector 103">
            <a:extLst>
              <a:ext uri="{FF2B5EF4-FFF2-40B4-BE49-F238E27FC236}">
                <a16:creationId xmlns:a16="http://schemas.microsoft.com/office/drawing/2014/main" id="{7B05EB10-FF0A-FB69-7CE4-3E345948E95B}"/>
              </a:ext>
            </a:extLst>
          </p:cNvPr>
          <p:cNvCxnSpPr/>
          <p:nvPr>
            <p:custDataLst>
              <p:tags r:id="rId72"/>
            </p:custDataLst>
          </p:nvPr>
        </p:nvCxnSpPr>
        <p:spPr bwMode="auto">
          <a:xfrm flipH="1">
            <a:off x="6583363" y="5826125"/>
            <a:ext cx="112713" cy="920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5" name="Straight Connector 104">
            <a:extLst>
              <a:ext uri="{FF2B5EF4-FFF2-40B4-BE49-F238E27FC236}">
                <a16:creationId xmlns:a16="http://schemas.microsoft.com/office/drawing/2014/main" id="{50FC122D-8D5D-3E63-1713-0552FE604B4B}"/>
              </a:ext>
            </a:extLst>
          </p:cNvPr>
          <p:cNvCxnSpPr/>
          <p:nvPr>
            <p:custDataLst>
              <p:tags r:id="rId73"/>
            </p:custDataLst>
          </p:nvPr>
        </p:nvCxnSpPr>
        <p:spPr bwMode="auto">
          <a:xfrm flipH="1">
            <a:off x="7045325" y="5819775"/>
            <a:ext cx="112713" cy="920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06" name="Straight Connector 105">
            <a:extLst>
              <a:ext uri="{FF2B5EF4-FFF2-40B4-BE49-F238E27FC236}">
                <a16:creationId xmlns:a16="http://schemas.microsoft.com/office/drawing/2014/main" id="{7DCDE1EC-AD9B-569B-2076-26B98B0706AE}"/>
              </a:ext>
            </a:extLst>
          </p:cNvPr>
          <p:cNvCxnSpPr/>
          <p:nvPr>
            <p:custDataLst>
              <p:tags r:id="rId74"/>
            </p:custDataLst>
          </p:nvPr>
        </p:nvCxnSpPr>
        <p:spPr bwMode="auto">
          <a:xfrm flipH="1">
            <a:off x="7508875" y="5810250"/>
            <a:ext cx="112713" cy="920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4" name="Straight Connector 483">
            <a:extLst>
              <a:ext uri="{FF2B5EF4-FFF2-40B4-BE49-F238E27FC236}">
                <a16:creationId xmlns:a16="http://schemas.microsoft.com/office/drawing/2014/main" id="{CC912D0B-B34F-42B5-55BA-D41FC299CD75}"/>
              </a:ext>
            </a:extLst>
          </p:cNvPr>
          <p:cNvCxnSpPr/>
          <p:nvPr>
            <p:custDataLst>
              <p:tags r:id="rId75"/>
            </p:custDataLst>
          </p:nvPr>
        </p:nvCxnSpPr>
        <p:spPr bwMode="auto">
          <a:xfrm flipH="1">
            <a:off x="6599238" y="6016625"/>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87" name="Straight Connector 486">
            <a:extLst>
              <a:ext uri="{FF2B5EF4-FFF2-40B4-BE49-F238E27FC236}">
                <a16:creationId xmlns:a16="http://schemas.microsoft.com/office/drawing/2014/main" id="{0F7F1C01-A48A-70D0-D9A1-76C14A0E6FC9}"/>
              </a:ext>
            </a:extLst>
          </p:cNvPr>
          <p:cNvCxnSpPr/>
          <p:nvPr>
            <p:custDataLst>
              <p:tags r:id="rId76"/>
            </p:custDataLst>
          </p:nvPr>
        </p:nvCxnSpPr>
        <p:spPr bwMode="auto">
          <a:xfrm flipH="1">
            <a:off x="7061200" y="6043613"/>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0" name="Straight Connector 489">
            <a:extLst>
              <a:ext uri="{FF2B5EF4-FFF2-40B4-BE49-F238E27FC236}">
                <a16:creationId xmlns:a16="http://schemas.microsoft.com/office/drawing/2014/main" id="{F2A0603C-84DC-0B27-BA78-2ABC6895D377}"/>
              </a:ext>
            </a:extLst>
          </p:cNvPr>
          <p:cNvCxnSpPr/>
          <p:nvPr>
            <p:custDataLst>
              <p:tags r:id="rId77"/>
            </p:custDataLst>
          </p:nvPr>
        </p:nvCxnSpPr>
        <p:spPr bwMode="auto">
          <a:xfrm flipH="1">
            <a:off x="7524750" y="6038850"/>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3" name="Straight Connector 492">
            <a:extLst>
              <a:ext uri="{FF2B5EF4-FFF2-40B4-BE49-F238E27FC236}">
                <a16:creationId xmlns:a16="http://schemas.microsoft.com/office/drawing/2014/main" id="{5055F6D4-34ED-9B22-3BDE-69653D64E1DB}"/>
              </a:ext>
            </a:extLst>
          </p:cNvPr>
          <p:cNvCxnSpPr/>
          <p:nvPr>
            <p:custDataLst>
              <p:tags r:id="rId78"/>
            </p:custDataLst>
          </p:nvPr>
        </p:nvCxnSpPr>
        <p:spPr bwMode="auto">
          <a:xfrm flipH="1">
            <a:off x="7986713" y="6046788"/>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6" name="Straight Connector 495">
            <a:extLst>
              <a:ext uri="{FF2B5EF4-FFF2-40B4-BE49-F238E27FC236}">
                <a16:creationId xmlns:a16="http://schemas.microsoft.com/office/drawing/2014/main" id="{0FBDE6E9-046A-08A0-926C-AEF8511E823A}"/>
              </a:ext>
            </a:extLst>
          </p:cNvPr>
          <p:cNvCxnSpPr/>
          <p:nvPr>
            <p:custDataLst>
              <p:tags r:id="rId79"/>
            </p:custDataLst>
          </p:nvPr>
        </p:nvCxnSpPr>
        <p:spPr bwMode="auto">
          <a:xfrm flipH="1">
            <a:off x="8448675" y="6038850"/>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99" name="Straight Connector 498">
            <a:extLst>
              <a:ext uri="{FF2B5EF4-FFF2-40B4-BE49-F238E27FC236}">
                <a16:creationId xmlns:a16="http://schemas.microsoft.com/office/drawing/2014/main" id="{F0566610-FFB3-69F2-E429-5755AFFF61E6}"/>
              </a:ext>
            </a:extLst>
          </p:cNvPr>
          <p:cNvCxnSpPr/>
          <p:nvPr>
            <p:custDataLst>
              <p:tags r:id="rId80"/>
            </p:custDataLst>
          </p:nvPr>
        </p:nvCxnSpPr>
        <p:spPr bwMode="auto">
          <a:xfrm flipH="1">
            <a:off x="8912225" y="6038850"/>
            <a:ext cx="2222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useBgFill="1">
        <p:nvSpPr>
          <p:cNvPr id="117" name="テキスト プレースホルダ 9">
            <a:extLst>
              <a:ext uri="{FF2B5EF4-FFF2-40B4-BE49-F238E27FC236}">
                <a16:creationId xmlns:a16="http://schemas.microsoft.com/office/drawing/2014/main" id="{06F3B9BE-E147-ED9E-B2D6-5526AF8638D2}"/>
              </a:ext>
            </a:extLst>
          </p:cNvPr>
          <p:cNvSpPr>
            <a:spLocks noGrp="1"/>
          </p:cNvSpPr>
          <p:nvPr>
            <p:custDataLst>
              <p:tags r:id="rId81"/>
            </p:custDataLst>
          </p:nvPr>
        </p:nvSpPr>
        <p:spPr bwMode="gray">
          <a:xfrm>
            <a:off x="5695950" y="59769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7E2BD146-DA71-4FD6-A95A-2FA81C0906C4}" type="datetime'''''''''''1''''''''''''.''''''''''''''''''''''''''''0'''''">
              <a:rPr lang="ja-JP" altLang="en-US" sz="1000" smtClean="0">
                <a:effectLst/>
              </a:rPr>
              <a:pPr/>
              <a:t>1.0</a:t>
            </a:fld>
            <a:endParaRPr kumimoji="1" lang="ja-JP" altLang="en-US" sz="1000" dirty="0">
              <a:sym typeface="+mn-lt"/>
            </a:endParaRPr>
          </a:p>
        </p:txBody>
      </p:sp>
      <p:sp useBgFill="1">
        <p:nvSpPr>
          <p:cNvPr id="118" name="テキスト プレースホルダ 9">
            <a:extLst>
              <a:ext uri="{FF2B5EF4-FFF2-40B4-BE49-F238E27FC236}">
                <a16:creationId xmlns:a16="http://schemas.microsoft.com/office/drawing/2014/main" id="{E2A287BD-F9C1-BABE-39FA-DED9D120F9A1}"/>
              </a:ext>
            </a:extLst>
          </p:cNvPr>
          <p:cNvSpPr>
            <a:spLocks noGrp="1"/>
          </p:cNvSpPr>
          <p:nvPr>
            <p:custDataLst>
              <p:tags r:id="rId82"/>
            </p:custDataLst>
          </p:nvPr>
        </p:nvSpPr>
        <p:spPr bwMode="gray">
          <a:xfrm>
            <a:off x="6159500" y="59785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384C44AA-7AF9-461A-9A97-9237BB735DF7}" type="datetime'''''''''1''''''.''''''''0'''''''''''''''''''''">
              <a:rPr lang="ja-JP" altLang="en-US" sz="1000" smtClean="0">
                <a:effectLst/>
              </a:rPr>
              <a:pPr/>
              <a:t>1.0</a:t>
            </a:fld>
            <a:endParaRPr kumimoji="1" lang="ja-JP" altLang="en-US" sz="1000" dirty="0">
              <a:sym typeface="+mn-lt"/>
            </a:endParaRPr>
          </a:p>
        </p:txBody>
      </p:sp>
      <p:sp useBgFill="1">
        <p:nvSpPr>
          <p:cNvPr id="119" name="テキスト プレースホルダ 9">
            <a:extLst>
              <a:ext uri="{FF2B5EF4-FFF2-40B4-BE49-F238E27FC236}">
                <a16:creationId xmlns:a16="http://schemas.microsoft.com/office/drawing/2014/main" id="{1886F80D-E4C2-13B9-6CC5-C13F1546E9BD}"/>
              </a:ext>
            </a:extLst>
          </p:cNvPr>
          <p:cNvSpPr>
            <a:spLocks noGrp="1"/>
          </p:cNvSpPr>
          <p:nvPr>
            <p:custDataLst>
              <p:tags r:id="rId83"/>
            </p:custDataLst>
          </p:nvPr>
        </p:nvSpPr>
        <p:spPr bwMode="gray">
          <a:xfrm>
            <a:off x="6621463" y="59404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57239118-3185-4C38-BEF4-28DFFF05DF93}" type="datetime'''''''''''''''''''1''''.''''''''''''''''''4'''''">
              <a:rPr lang="ja-JP" altLang="en-US" sz="1000" smtClean="0">
                <a:effectLst/>
              </a:rPr>
              <a:pPr/>
              <a:t>1.4</a:t>
            </a:fld>
            <a:endParaRPr kumimoji="1" lang="ja-JP" altLang="en-US" sz="1000" dirty="0">
              <a:sym typeface="+mn-lt"/>
            </a:endParaRPr>
          </a:p>
        </p:txBody>
      </p:sp>
      <p:sp useBgFill="1">
        <p:nvSpPr>
          <p:cNvPr id="120" name="テキスト プレースホルダ 9">
            <a:extLst>
              <a:ext uri="{FF2B5EF4-FFF2-40B4-BE49-F238E27FC236}">
                <a16:creationId xmlns:a16="http://schemas.microsoft.com/office/drawing/2014/main" id="{0EFA6530-AAC9-A400-7BCB-C3E029F147E4}"/>
              </a:ext>
            </a:extLst>
          </p:cNvPr>
          <p:cNvSpPr>
            <a:spLocks noGrp="1"/>
          </p:cNvSpPr>
          <p:nvPr>
            <p:custDataLst>
              <p:tags r:id="rId84"/>
            </p:custDataLst>
          </p:nvPr>
        </p:nvSpPr>
        <p:spPr bwMode="gray">
          <a:xfrm>
            <a:off x="7083425" y="5967413"/>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15DB4668-7FC1-4353-8C14-1C98647C2D70}" type="datetime'''''''''''1''''.''''''''1'''''''''''''''''''''''''''''''''">
              <a:rPr lang="ja-JP" altLang="en-US" sz="1000" smtClean="0">
                <a:effectLst/>
              </a:rPr>
              <a:pPr/>
              <a:t>1.1</a:t>
            </a:fld>
            <a:endParaRPr kumimoji="1" lang="ja-JP" altLang="en-US" sz="1000" dirty="0">
              <a:sym typeface="+mn-lt"/>
            </a:endParaRPr>
          </a:p>
        </p:txBody>
      </p:sp>
      <p:sp useBgFill="1">
        <p:nvSpPr>
          <p:cNvPr id="121" name="テキスト プレースホルダ 9">
            <a:extLst>
              <a:ext uri="{FF2B5EF4-FFF2-40B4-BE49-F238E27FC236}">
                <a16:creationId xmlns:a16="http://schemas.microsoft.com/office/drawing/2014/main" id="{FC30D356-FA37-B565-6207-3570F6C4C89D}"/>
              </a:ext>
            </a:extLst>
          </p:cNvPr>
          <p:cNvSpPr>
            <a:spLocks noGrp="1"/>
          </p:cNvSpPr>
          <p:nvPr>
            <p:custDataLst>
              <p:tags r:id="rId85"/>
            </p:custDataLst>
          </p:nvPr>
        </p:nvSpPr>
        <p:spPr bwMode="gray">
          <a:xfrm>
            <a:off x="7546975" y="596265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193C96FB-8D33-4335-A999-66A8F4444C12}" type="datetime'''''1''''''''''''''''''.''''1'''''''''''''''''''''''''''''''">
              <a:rPr lang="ja-JP" altLang="en-US" sz="1000" smtClean="0">
                <a:effectLst/>
              </a:rPr>
              <a:pPr/>
              <a:t>1.1</a:t>
            </a:fld>
            <a:endParaRPr kumimoji="1" lang="ja-JP" altLang="en-US" sz="1000" dirty="0">
              <a:sym typeface="+mn-lt"/>
            </a:endParaRPr>
          </a:p>
        </p:txBody>
      </p:sp>
      <p:sp useBgFill="1">
        <p:nvSpPr>
          <p:cNvPr id="122" name="テキスト プレースホルダ 9">
            <a:extLst>
              <a:ext uri="{FF2B5EF4-FFF2-40B4-BE49-F238E27FC236}">
                <a16:creationId xmlns:a16="http://schemas.microsoft.com/office/drawing/2014/main" id="{2A939D45-6611-4284-4ABC-ADE7F269DF3B}"/>
              </a:ext>
            </a:extLst>
          </p:cNvPr>
          <p:cNvSpPr>
            <a:spLocks noGrp="1"/>
          </p:cNvSpPr>
          <p:nvPr>
            <p:custDataLst>
              <p:tags r:id="rId86"/>
            </p:custDataLst>
          </p:nvPr>
        </p:nvSpPr>
        <p:spPr bwMode="gray">
          <a:xfrm>
            <a:off x="8008938" y="597058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D45A3015-758F-43CC-94B3-309088C6DD86}" type="datetime'''''''''''''''''''1''''''''''''''''''.''''''''''1'''''''''''''">
              <a:rPr lang="ja-JP" altLang="en-US" sz="1000" smtClean="0">
                <a:effectLst/>
              </a:rPr>
              <a:pPr/>
              <a:t>1.1</a:t>
            </a:fld>
            <a:endParaRPr kumimoji="1" lang="ja-JP" altLang="en-US" sz="1000" dirty="0">
              <a:sym typeface="+mn-lt"/>
            </a:endParaRPr>
          </a:p>
        </p:txBody>
      </p:sp>
      <p:sp useBgFill="1">
        <p:nvSpPr>
          <p:cNvPr id="123" name="テキスト プレースホルダ 9">
            <a:extLst>
              <a:ext uri="{FF2B5EF4-FFF2-40B4-BE49-F238E27FC236}">
                <a16:creationId xmlns:a16="http://schemas.microsoft.com/office/drawing/2014/main" id="{80817C51-2AE4-1495-62D1-913D35B0A425}"/>
              </a:ext>
            </a:extLst>
          </p:cNvPr>
          <p:cNvSpPr>
            <a:spLocks noGrp="1"/>
          </p:cNvSpPr>
          <p:nvPr>
            <p:custDataLst>
              <p:tags r:id="rId87"/>
            </p:custDataLst>
          </p:nvPr>
        </p:nvSpPr>
        <p:spPr bwMode="gray">
          <a:xfrm>
            <a:off x="8470900" y="596265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3F416300-FDFD-4C1D-822F-6EDBB1C340E7}" type="datetime'''''1''''.''1'''">
              <a:rPr lang="ja-JP" altLang="en-US" sz="1000" smtClean="0">
                <a:effectLst/>
              </a:rPr>
              <a:pPr/>
              <a:t>1.1</a:t>
            </a:fld>
            <a:endParaRPr kumimoji="1" lang="ja-JP" altLang="en-US" sz="1000" dirty="0">
              <a:sym typeface="+mn-lt"/>
            </a:endParaRPr>
          </a:p>
        </p:txBody>
      </p:sp>
      <p:sp useBgFill="1">
        <p:nvSpPr>
          <p:cNvPr id="454" name="テキスト プレースホルダ 9">
            <a:extLst>
              <a:ext uri="{FF2B5EF4-FFF2-40B4-BE49-F238E27FC236}">
                <a16:creationId xmlns:a16="http://schemas.microsoft.com/office/drawing/2014/main" id="{6D011670-0C11-3621-1267-FAE1F3E77DF6}"/>
              </a:ext>
            </a:extLst>
          </p:cNvPr>
          <p:cNvSpPr>
            <a:spLocks noGrp="1"/>
          </p:cNvSpPr>
          <p:nvPr>
            <p:custDataLst>
              <p:tags r:id="rId88"/>
            </p:custDataLst>
          </p:nvPr>
        </p:nvSpPr>
        <p:spPr bwMode="gray">
          <a:xfrm>
            <a:off x="5895975" y="5692775"/>
            <a:ext cx="209550" cy="152400"/>
          </a:xfrm>
          <a:prstGeom prst="rect">
            <a:avLst/>
          </a:prstGeom>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41B6C06E-62FB-4405-AD27-63CFE1CDA000}" type="datetime'1''''.''''''''''''''''''7'''''''''''''''''''''''''">
              <a:rPr lang="ja-JP" altLang="en-US" sz="1000" smtClean="0">
                <a:effectLst/>
                <a:sym typeface="+mn-lt"/>
              </a:rPr>
              <a:pPr marL="0" lvl="0" indent="0">
                <a:spcBef>
                  <a:spcPct val="0"/>
                </a:spcBef>
                <a:buNone/>
              </a:pPr>
              <a:t>1.7</a:t>
            </a:fld>
            <a:endParaRPr kumimoji="1" lang="ja-JP" altLang="en-US" sz="1000" dirty="0">
              <a:sym typeface="+mn-lt"/>
            </a:endParaRPr>
          </a:p>
        </p:txBody>
      </p:sp>
      <p:sp useBgFill="1">
        <p:nvSpPr>
          <p:cNvPr id="457" name="テキスト プレースホルダ 9">
            <a:extLst>
              <a:ext uri="{FF2B5EF4-FFF2-40B4-BE49-F238E27FC236}">
                <a16:creationId xmlns:a16="http://schemas.microsoft.com/office/drawing/2014/main" id="{1CD159A5-6B0F-51A3-DC4B-6D5F2685C696}"/>
              </a:ext>
            </a:extLst>
          </p:cNvPr>
          <p:cNvSpPr>
            <a:spLocks noGrp="1"/>
          </p:cNvSpPr>
          <p:nvPr>
            <p:custDataLst>
              <p:tags r:id="rId89"/>
            </p:custDataLst>
          </p:nvPr>
        </p:nvSpPr>
        <p:spPr bwMode="gray">
          <a:xfrm>
            <a:off x="6223000" y="5688013"/>
            <a:ext cx="209550" cy="152400"/>
          </a:xfrm>
          <a:prstGeom prst="rect">
            <a:avLst/>
          </a:prstGeom>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DAE32E3-FAE1-47DE-9BA3-CC038A910046}" type="datetime'''''''''''1''.''''''''''''''''''8'''''''''''''''">
              <a:rPr lang="ja-JP" altLang="en-US" sz="1000" smtClean="0">
                <a:effectLst/>
                <a:sym typeface="+mn-lt"/>
              </a:rPr>
              <a:pPr marL="0" lvl="0" indent="0">
                <a:spcBef>
                  <a:spcPct val="0"/>
                </a:spcBef>
                <a:buNone/>
              </a:pPr>
              <a:t>1.8</a:t>
            </a:fld>
            <a:endParaRPr kumimoji="1" lang="ja-JP" altLang="en-US" sz="1000" dirty="0">
              <a:sym typeface="+mn-lt"/>
            </a:endParaRPr>
          </a:p>
        </p:txBody>
      </p:sp>
      <p:sp useBgFill="1">
        <p:nvSpPr>
          <p:cNvPr id="520" name="テキスト プレースホルダ 9">
            <a:extLst>
              <a:ext uri="{FF2B5EF4-FFF2-40B4-BE49-F238E27FC236}">
                <a16:creationId xmlns:a16="http://schemas.microsoft.com/office/drawing/2014/main" id="{32834D20-552C-96F3-9A31-8CC012585FA6}"/>
              </a:ext>
            </a:extLst>
          </p:cNvPr>
          <p:cNvSpPr>
            <a:spLocks noGrp="1"/>
          </p:cNvSpPr>
          <p:nvPr>
            <p:custDataLst>
              <p:tags r:id="rId90"/>
            </p:custDataLst>
          </p:nvPr>
        </p:nvSpPr>
        <p:spPr bwMode="gray">
          <a:xfrm>
            <a:off x="8699500" y="3421063"/>
            <a:ext cx="27940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477318B-9181-445B-8CBB-A3E689C6D01D}" type="datetime'''''''2''''''''''''''''''''''''6''''''''''''.''''''5'''">
              <a:rPr lang="ja-JP" altLang="en-US" sz="1000" smtClean="0">
                <a:effectLst/>
                <a:sym typeface="+mn-lt"/>
              </a:rPr>
              <a:pPr marL="0" lvl="0" indent="0" algn="ctr">
                <a:spcBef>
                  <a:spcPct val="0"/>
                </a:spcBef>
                <a:buNone/>
              </a:pPr>
              <a:t>26.5</a:t>
            </a:fld>
            <a:endParaRPr kumimoji="1" lang="ja-JP" altLang="en-US" sz="1000" dirty="0">
              <a:sym typeface="+mn-lt"/>
            </a:endParaRPr>
          </a:p>
        </p:txBody>
      </p:sp>
      <p:cxnSp>
        <p:nvCxnSpPr>
          <p:cNvPr id="125" name="Straight Connector 124">
            <a:extLst>
              <a:ext uri="{FF2B5EF4-FFF2-40B4-BE49-F238E27FC236}">
                <a16:creationId xmlns:a16="http://schemas.microsoft.com/office/drawing/2014/main" id="{5A91972F-A4AF-548E-86A8-B08BD49348F5}"/>
              </a:ext>
            </a:extLst>
          </p:cNvPr>
          <p:cNvCxnSpPr/>
          <p:nvPr>
            <p:custDataLst>
              <p:tags r:id="rId91"/>
            </p:custDataLst>
          </p:nvPr>
        </p:nvCxnSpPr>
        <p:spPr bwMode="gray">
          <a:xfrm>
            <a:off x="5986463" y="4451350"/>
            <a:ext cx="255588" cy="0"/>
          </a:xfrm>
          <a:prstGeom prst="line">
            <a:avLst/>
          </a:prstGeom>
          <a:ln w="9525" cap="rnd" cmpd="sng" algn="ctr">
            <a:solidFill>
              <a:schemeClr val="tx2"/>
            </a:solidFill>
            <a:prstDash val="solid"/>
            <a:headEnd type="none"/>
            <a:tailEnd type="none"/>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1C50AF2-2246-CBEB-5EAB-45B97978C997}"/>
              </a:ext>
            </a:extLst>
          </p:cNvPr>
          <p:cNvCxnSpPr/>
          <p:nvPr>
            <p:custDataLst>
              <p:tags r:id="rId92"/>
            </p:custDataLst>
          </p:nvPr>
        </p:nvCxnSpPr>
        <p:spPr bwMode="gray">
          <a:xfrm>
            <a:off x="5986463" y="4654550"/>
            <a:ext cx="255588" cy="0"/>
          </a:xfrm>
          <a:prstGeom prst="line">
            <a:avLst/>
          </a:prstGeom>
          <a:ln w="9525" cap="rnd" cmpd="sng" algn="ctr">
            <a:solidFill>
              <a:srgbClr val="3D6E8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7" name="Straight Connector 126">
            <a:extLst>
              <a:ext uri="{FF2B5EF4-FFF2-40B4-BE49-F238E27FC236}">
                <a16:creationId xmlns:a16="http://schemas.microsoft.com/office/drawing/2014/main" id="{95B37CEF-FF46-CDC1-FC19-4D1AA7B78E48}"/>
              </a:ext>
            </a:extLst>
          </p:cNvPr>
          <p:cNvCxnSpPr/>
          <p:nvPr>
            <p:custDataLst>
              <p:tags r:id="rId93"/>
            </p:custDataLst>
          </p:nvPr>
        </p:nvCxnSpPr>
        <p:spPr bwMode="gray">
          <a:xfrm>
            <a:off x="5986463" y="4857750"/>
            <a:ext cx="255588" cy="0"/>
          </a:xfrm>
          <a:prstGeom prst="line">
            <a:avLst/>
          </a:prstGeom>
          <a:ln w="9525" cap="rnd" cmpd="sng" algn="ctr">
            <a:solidFill>
              <a:srgbClr val="655939"/>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8" name="Straight Connector 127">
            <a:extLst>
              <a:ext uri="{FF2B5EF4-FFF2-40B4-BE49-F238E27FC236}">
                <a16:creationId xmlns:a16="http://schemas.microsoft.com/office/drawing/2014/main" id="{340FBEB9-8D9D-C13C-F4CB-1043525BEB76}"/>
              </a:ext>
            </a:extLst>
          </p:cNvPr>
          <p:cNvCxnSpPr/>
          <p:nvPr>
            <p:custDataLst>
              <p:tags r:id="rId94"/>
            </p:custDataLst>
          </p:nvPr>
        </p:nvCxnSpPr>
        <p:spPr bwMode="gray">
          <a:xfrm>
            <a:off x="5986463" y="5060950"/>
            <a:ext cx="255588" cy="0"/>
          </a:xfrm>
          <a:prstGeom prst="line">
            <a:avLst/>
          </a:prstGeom>
          <a:ln w="9525" cap="rnd" cmpd="sng" algn="ctr">
            <a:solidFill>
              <a:srgbClr val="4D4D4D"/>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29" name="Oval 128">
            <a:extLst>
              <a:ext uri="{FF2B5EF4-FFF2-40B4-BE49-F238E27FC236}">
                <a16:creationId xmlns:a16="http://schemas.microsoft.com/office/drawing/2014/main" id="{FAC6CFD0-F9A6-AE26-E0EE-D1EA77DBBFE6}"/>
              </a:ext>
            </a:extLst>
          </p:cNvPr>
          <p:cNvSpPr/>
          <p:nvPr>
            <p:custDataLst>
              <p:tags r:id="rId95"/>
            </p:custDataLst>
          </p:nvPr>
        </p:nvSpPr>
        <p:spPr bwMode="gray">
          <a:xfrm>
            <a:off x="6075363" y="4413250"/>
            <a:ext cx="76200" cy="76200"/>
          </a:xfrm>
          <a:prstGeom prst="ellipse">
            <a:avLst/>
          </a:prstGeom>
          <a:solidFill>
            <a:schemeClr val="tx2"/>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30" name="Rectangle 129">
            <a:extLst>
              <a:ext uri="{FF2B5EF4-FFF2-40B4-BE49-F238E27FC236}">
                <a16:creationId xmlns:a16="http://schemas.microsoft.com/office/drawing/2014/main" id="{67C69DBD-7A92-D543-93E4-A75757DF854C}"/>
              </a:ext>
            </a:extLst>
          </p:cNvPr>
          <p:cNvSpPr/>
          <p:nvPr>
            <p:custDataLst>
              <p:tags r:id="rId96"/>
            </p:custDataLst>
          </p:nvPr>
        </p:nvSpPr>
        <p:spPr bwMode="auto">
          <a:xfrm>
            <a:off x="6075363" y="4616450"/>
            <a:ext cx="76200" cy="76200"/>
          </a:xfrm>
          <a:prstGeom prst="rect">
            <a:avLst/>
          </a:prstGeom>
          <a:solidFill>
            <a:srgbClr val="3D6E81"/>
          </a:solidFill>
          <a:ln w="9525" algn="ctr">
            <a:solidFill>
              <a:srgbClr val="3D6E81"/>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31" name="Isosceles Triangle 130">
            <a:extLst>
              <a:ext uri="{FF2B5EF4-FFF2-40B4-BE49-F238E27FC236}">
                <a16:creationId xmlns:a16="http://schemas.microsoft.com/office/drawing/2014/main" id="{21169661-B236-7E37-66AE-A1C80C72A77B}"/>
              </a:ext>
            </a:extLst>
          </p:cNvPr>
          <p:cNvSpPr/>
          <p:nvPr>
            <p:custDataLst>
              <p:tags r:id="rId97"/>
            </p:custDataLst>
          </p:nvPr>
        </p:nvSpPr>
        <p:spPr bwMode="auto">
          <a:xfrm>
            <a:off x="6075363" y="4819650"/>
            <a:ext cx="76200" cy="76200"/>
          </a:xfrm>
          <a:prstGeom prst="triangle">
            <a:avLst/>
          </a:prstGeom>
          <a:solidFill>
            <a:srgbClr val="655939"/>
          </a:solidFill>
          <a:ln w="9525" algn="ctr">
            <a:solidFill>
              <a:srgbClr val="655939"/>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32" name="Diamond 131">
            <a:extLst>
              <a:ext uri="{FF2B5EF4-FFF2-40B4-BE49-F238E27FC236}">
                <a16:creationId xmlns:a16="http://schemas.microsoft.com/office/drawing/2014/main" id="{7EF900DA-116F-6636-18D9-A57FE6B3945B}"/>
              </a:ext>
            </a:extLst>
          </p:cNvPr>
          <p:cNvSpPr/>
          <p:nvPr>
            <p:custDataLst>
              <p:tags r:id="rId98"/>
            </p:custDataLst>
          </p:nvPr>
        </p:nvSpPr>
        <p:spPr bwMode="auto">
          <a:xfrm>
            <a:off x="6075363" y="5022850"/>
            <a:ext cx="76200" cy="76200"/>
          </a:xfrm>
          <a:prstGeom prst="diamond">
            <a:avLst/>
          </a:prstGeom>
          <a:solidFill>
            <a:srgbClr val="4D4D4D"/>
          </a:solidFill>
          <a:ln w="9525" algn="ctr">
            <a:solidFill>
              <a:srgbClr val="4D4D4D"/>
            </a:solidFill>
          </a:ln>
          <a:effectLst/>
        </p:spPr>
        <p:txBody>
          <a:bodyPr wrap="square" rtlCol="0" anchor="ctr">
            <a:noAutofit/>
          </a:bodyPr>
          <a:lstStyle/>
          <a:p>
            <a:pPr marL="0" algn="ctr" fontAlgn="ctr">
              <a:lnSpc>
                <a:spcPct val="114000"/>
              </a:lnSpc>
              <a:spcAft>
                <a:spcPts val="400"/>
              </a:spcAft>
            </a:pPr>
            <a:endParaRPr kumimoji="1" lang="ja-JP" altLang="en-US" sz="1200" dirty="0"/>
          </a:p>
        </p:txBody>
      </p:sp>
      <p:sp>
        <p:nvSpPr>
          <p:cNvPr id="133" name="テキスト プレースホルダ 9">
            <a:extLst>
              <a:ext uri="{FF2B5EF4-FFF2-40B4-BE49-F238E27FC236}">
                <a16:creationId xmlns:a16="http://schemas.microsoft.com/office/drawing/2014/main" id="{0FB7940C-4D9C-12C4-A357-B92B9D88F102}"/>
              </a:ext>
            </a:extLst>
          </p:cNvPr>
          <p:cNvSpPr>
            <a:spLocks noGrp="1"/>
          </p:cNvSpPr>
          <p:nvPr>
            <p:custDataLst>
              <p:tags r:id="rId99"/>
            </p:custDataLst>
          </p:nvPr>
        </p:nvSpPr>
        <p:spPr bwMode="auto">
          <a:xfrm>
            <a:off x="6297613" y="43799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5C311637-6681-4E70-8209-32FA45A49628}" type="datetime'''看護''''''''''''''''''''''師'''''''''''''">
              <a:rPr lang="ja-JP" altLang="en-US" sz="1000" smtClean="0"/>
              <a:pPr/>
              <a:t>看護師</a:t>
            </a:fld>
            <a:endParaRPr kumimoji="0" lang="ja-JP" altLang="en-US" sz="1000" dirty="0">
              <a:sym typeface="+mn-lt"/>
            </a:endParaRPr>
          </a:p>
        </p:txBody>
      </p:sp>
      <p:sp>
        <p:nvSpPr>
          <p:cNvPr id="134" name="テキスト プレースホルダ 9">
            <a:extLst>
              <a:ext uri="{FF2B5EF4-FFF2-40B4-BE49-F238E27FC236}">
                <a16:creationId xmlns:a16="http://schemas.microsoft.com/office/drawing/2014/main" id="{C5606CE4-9C7B-1627-148F-7C7DE5071257}"/>
              </a:ext>
            </a:extLst>
          </p:cNvPr>
          <p:cNvSpPr>
            <a:spLocks noGrp="1"/>
          </p:cNvSpPr>
          <p:nvPr>
            <p:custDataLst>
              <p:tags r:id="rId100"/>
            </p:custDataLst>
          </p:nvPr>
        </p:nvSpPr>
        <p:spPr bwMode="auto">
          <a:xfrm>
            <a:off x="6297613" y="4583113"/>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03C0F868-7234-40AC-81C8-45F5F7208FD3}" type="datetime'''''''''''''''''''''''医師'''''''''''''''''''''''''''''''">
              <a:rPr kumimoji="0" lang="ja-JP" altLang="en-US" sz="1000" smtClean="0"/>
              <a:pPr/>
              <a:t>医師</a:t>
            </a:fld>
            <a:endParaRPr kumimoji="0" lang="ja-JP" altLang="en-US" sz="1000" dirty="0">
              <a:sym typeface="+mn-lt"/>
            </a:endParaRPr>
          </a:p>
        </p:txBody>
      </p:sp>
      <p:sp>
        <p:nvSpPr>
          <p:cNvPr id="135" name="テキスト プレースホルダ 9">
            <a:extLst>
              <a:ext uri="{FF2B5EF4-FFF2-40B4-BE49-F238E27FC236}">
                <a16:creationId xmlns:a16="http://schemas.microsoft.com/office/drawing/2014/main" id="{C83A383C-458E-0603-E010-AFF485020188}"/>
              </a:ext>
            </a:extLst>
          </p:cNvPr>
          <p:cNvSpPr>
            <a:spLocks noGrp="1"/>
          </p:cNvSpPr>
          <p:nvPr>
            <p:custDataLst>
              <p:tags r:id="rId101"/>
            </p:custDataLst>
          </p:nvPr>
        </p:nvSpPr>
        <p:spPr bwMode="auto">
          <a:xfrm>
            <a:off x="6297613" y="47863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2F4CD40A-987E-40DA-A7BD-27450E94AAC8}" type="datetime'''''薬''''''''''''''''''''''''''''剤''''師'''''''''">
              <a:rPr kumimoji="0" lang="ja-JP" altLang="en-US" sz="1000" smtClean="0"/>
              <a:pPr/>
              <a:t>薬剤師</a:t>
            </a:fld>
            <a:endParaRPr kumimoji="0" lang="ja-JP" altLang="en-US" sz="1000" dirty="0">
              <a:sym typeface="+mn-lt"/>
            </a:endParaRPr>
          </a:p>
        </p:txBody>
      </p:sp>
      <p:sp>
        <p:nvSpPr>
          <p:cNvPr id="136" name="テキスト プレースホルダ 9">
            <a:extLst>
              <a:ext uri="{FF2B5EF4-FFF2-40B4-BE49-F238E27FC236}">
                <a16:creationId xmlns:a16="http://schemas.microsoft.com/office/drawing/2014/main" id="{3ABD3E8E-B892-F1F2-2539-EAE28D1829A9}"/>
              </a:ext>
            </a:extLst>
          </p:cNvPr>
          <p:cNvSpPr>
            <a:spLocks noGrp="1"/>
          </p:cNvSpPr>
          <p:nvPr>
            <p:custDataLst>
              <p:tags r:id="rId102"/>
            </p:custDataLst>
          </p:nvPr>
        </p:nvSpPr>
        <p:spPr bwMode="auto">
          <a:xfrm>
            <a:off x="6297613" y="4989513"/>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0C5C2E00-6ACA-4134-942D-8E2C31ECFC38}" type="datetime'''''''歯''''''''''科''''''''''''''''''''医'''''''''''''''''''''''">
              <a:rPr kumimoji="0" lang="ja-JP" altLang="en-US" sz="1000" smtClean="0"/>
              <a:pPr/>
              <a:t>歯科医</a:t>
            </a:fld>
            <a:endParaRPr kumimoji="0" lang="ja-JP" altLang="en-US" sz="1000" dirty="0">
              <a:sym typeface="+mn-lt"/>
            </a:endParaRPr>
          </a:p>
        </p:txBody>
      </p:sp>
    </p:spTree>
    <p:extLst>
      <p:ext uri="{BB962C8B-B14F-4D97-AF65-F5344CB8AC3E}">
        <p14:creationId xmlns:p14="http://schemas.microsoft.com/office/powerpoint/2010/main" val="102261549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7FD9434F-28E2-49B9-AC79-816BFCB16CBE}"/>
              </a:ext>
            </a:extLst>
          </p:cNvPr>
          <p:cNvGraphicFramePr>
            <a:graphicFrameLocks noChangeAspect="1"/>
          </p:cNvGraphicFramePr>
          <p:nvPr>
            <p:custDataLst>
              <p:tags r:id="rId1"/>
            </p:custDataLst>
            <p:extLst>
              <p:ext uri="{D42A27DB-BD31-4B8C-83A1-F6EECF244321}">
                <p14:modId xmlns:p14="http://schemas.microsoft.com/office/powerpoint/2010/main" val="211883296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8" name="Object 7" hidden="1">
                        <a:extLst>
                          <a:ext uri="{FF2B5EF4-FFF2-40B4-BE49-F238E27FC236}">
                            <a16:creationId xmlns:a16="http://schemas.microsoft.com/office/drawing/2014/main" id="{7FD9434F-28E2-49B9-AC79-816BFCB16CB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6" name="Text Placeholder 5">
            <a:extLst>
              <a:ext uri="{FF2B5EF4-FFF2-40B4-BE49-F238E27FC236}">
                <a16:creationId xmlns:a16="http://schemas.microsoft.com/office/drawing/2014/main" id="{E7A496D6-555C-4EE4-A51F-594434DA0FC6}"/>
              </a:ext>
            </a:extLst>
          </p:cNvPr>
          <p:cNvSpPr>
            <a:spLocks noGrp="1"/>
          </p:cNvSpPr>
          <p:nvPr>
            <p:ph type="body" sz="quarter" idx="15"/>
          </p:nvPr>
        </p:nvSpPr>
        <p:spPr/>
        <p:txBody>
          <a:bodyPr/>
          <a:lstStyle/>
          <a:p>
            <a:r>
              <a:rPr lang="ja-JP" altLang="en-US" dirty="0"/>
              <a:t>現地の臨床工学技士や理学療法士などの資格の有無</a:t>
            </a:r>
          </a:p>
        </p:txBody>
      </p:sp>
      <p:sp>
        <p:nvSpPr>
          <p:cNvPr id="7" name="タイトル 1">
            <a:extLst>
              <a:ext uri="{FF2B5EF4-FFF2-40B4-BE49-F238E27FC236}">
                <a16:creationId xmlns:a16="http://schemas.microsoft.com/office/drawing/2014/main" id="{FFE15FB8-3D98-42F6-808B-5003D481032F}"/>
              </a:ext>
            </a:extLst>
          </p:cNvPr>
          <p:cNvSpPr>
            <a:spLocks noGrp="1"/>
          </p:cNvSpPr>
          <p:nvPr>
            <p:ph type="title"/>
          </p:nvPr>
        </p:nvSpPr>
        <p:spPr>
          <a:xfrm>
            <a:off x="200471" y="144589"/>
            <a:ext cx="9505055" cy="360050"/>
          </a:xfrm>
        </p:spPr>
        <p:txBody>
          <a:bodyPr vert="horz"/>
          <a:lstStyle/>
          <a:p>
            <a:r>
              <a:rPr lang="ja-JP" altLang="en-US" dirty="0"/>
              <a:t>タイ／医療関連／医療・公衆衛生</a:t>
            </a:r>
            <a:endParaRPr kumimoji="1" lang="ja-JP" altLang="en-US" dirty="0"/>
          </a:p>
        </p:txBody>
      </p:sp>
      <p:sp>
        <p:nvSpPr>
          <p:cNvPr id="9" name="テキスト ボックス 45">
            <a:extLst>
              <a:ext uri="{FF2B5EF4-FFF2-40B4-BE49-F238E27FC236}">
                <a16:creationId xmlns:a16="http://schemas.microsoft.com/office/drawing/2014/main" id="{454A87B5-0B0B-4238-AA7F-BDB4B0B48A2E}"/>
              </a:ext>
            </a:extLst>
          </p:cNvPr>
          <p:cNvSpPr txBox="1"/>
          <p:nvPr/>
        </p:nvSpPr>
        <p:spPr>
          <a:xfrm>
            <a:off x="272480" y="1110518"/>
            <a:ext cx="9227691" cy="4792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タイでは、理学療法士は専門の課程と試験を経て、専門評議会のライセンスを取得する必要がある。</a:t>
            </a:r>
          </a:p>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WHO</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などによると、資格ごとの登録者数は以下の通り。</a:t>
            </a:r>
          </a:p>
        </p:txBody>
      </p:sp>
      <p:sp>
        <p:nvSpPr>
          <p:cNvPr id="10" name="テキスト ボックス 45">
            <a:extLst>
              <a:ext uri="{FF2B5EF4-FFF2-40B4-BE49-F238E27FC236}">
                <a16:creationId xmlns:a16="http://schemas.microsoft.com/office/drawing/2014/main" id="{6C8A7D47-C365-4012-B12F-D7C549AFA4FD}"/>
              </a:ext>
            </a:extLst>
          </p:cNvPr>
          <p:cNvSpPr txBox="1"/>
          <p:nvPr/>
        </p:nvSpPr>
        <p:spPr>
          <a:xfrm>
            <a:off x="200025" y="6525642"/>
            <a:ext cx="9001000" cy="144016"/>
          </a:xfrm>
          <a:prstGeom prst="rect">
            <a:avLst/>
          </a:prstGeom>
          <a:noFill/>
        </p:spPr>
        <p:txBody>
          <a:bodyPr wrap="square" lIns="0" tIns="0" rIns="0" bIns="0" rtlCol="0">
            <a:noAutofit/>
          </a:bodyPr>
          <a:lstStyle/>
          <a:p>
            <a:pPr>
              <a:tabLst>
                <a:tab pos="361950" algn="l"/>
              </a:tabLst>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kumimoji="0" lang="en-US" altLang="ja-JP" sz="800" dirty="0" bmk="">
                <a:latin typeface="Arial" panose="020B0604020202020204" pitchFamily="34" charset="0"/>
                <a:ea typeface="ＭＳ Ｐゴシック" panose="020B0600070205080204" pitchFamily="50" charset="-128"/>
              </a:rPr>
              <a:t>WHO</a:t>
            </a:r>
            <a:r>
              <a:rPr kumimoji="0" lang="ja-JP" altLang="en-US" sz="800" dirty="0" bmk="">
                <a:latin typeface="Arial" panose="020B0604020202020204" pitchFamily="34" charset="0"/>
                <a:ea typeface="ＭＳ Ｐゴシック" panose="020B0600070205080204" pitchFamily="50" charset="-128"/>
              </a:rPr>
              <a:t>、世界理学療法連盟、</a:t>
            </a:r>
            <a:r>
              <a:rPr lang="zh-TW" altLang="en-US" sz="800" i="0" dirty="0">
                <a:effectLst/>
                <a:latin typeface="Arial" panose="020B0604020202020204" pitchFamily="34" charset="0"/>
                <a:ea typeface="ＭＳ Ｐゴシック" panose="020B0600070205080204" pitchFamily="50" charset="-128"/>
              </a:rPr>
              <a:t>世界作業療法士連盟</a:t>
            </a:r>
            <a:r>
              <a:rPr lang="ja-JP" altLang="en-US" sz="800" i="0" dirty="0">
                <a:effectLst/>
                <a:latin typeface="Arial" panose="020B0604020202020204" pitchFamily="34" charset="0"/>
                <a:ea typeface="ＭＳ Ｐゴシック" panose="020B0600070205080204" pitchFamily="50" charset="-128"/>
              </a:rPr>
              <a:t>、</a:t>
            </a:r>
            <a:r>
              <a:rPr kumimoji="0" lang="ja-JP" altLang="en-US" sz="800" dirty="0" bmk="">
                <a:latin typeface="Arial" panose="020B0604020202020204" pitchFamily="34" charset="0"/>
                <a:ea typeface="ＭＳ Ｐゴシック" panose="020B0600070205080204" pitchFamily="50" charset="-128"/>
              </a:rPr>
              <a:t>タイ統計局</a:t>
            </a:r>
            <a:r>
              <a:rPr lang="ja-JP" altLang="en-US" sz="800" noProof="1">
                <a:ea typeface="ＭＳ Ｐゴシック" panose="020B0600070205080204" pitchFamily="50" charset="-128"/>
                <a:cs typeface="Arial" panose="020B0604020202020204" pitchFamily="34" charset="0"/>
              </a:rPr>
              <a:t>（２０２６年３月時点）</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11" name="グループ化 7">
            <a:extLst>
              <a:ext uri="{FF2B5EF4-FFF2-40B4-BE49-F238E27FC236}">
                <a16:creationId xmlns:a16="http://schemas.microsoft.com/office/drawing/2014/main" id="{F2D8C7BC-5140-4245-8261-A8D76B0EEC55}"/>
              </a:ext>
            </a:extLst>
          </p:cNvPr>
          <p:cNvGrpSpPr/>
          <p:nvPr/>
        </p:nvGrpSpPr>
        <p:grpSpPr>
          <a:xfrm>
            <a:off x="1388602" y="2163524"/>
            <a:ext cx="4536507" cy="288032"/>
            <a:chOff x="4803500" y="2113806"/>
            <a:chExt cx="2954133" cy="288032"/>
          </a:xfrm>
        </p:grpSpPr>
        <p:cxnSp>
          <p:nvCxnSpPr>
            <p:cNvPr id="12" name="直線コネクタ 40">
              <a:extLst>
                <a:ext uri="{FF2B5EF4-FFF2-40B4-BE49-F238E27FC236}">
                  <a16:creationId xmlns:a16="http://schemas.microsoft.com/office/drawing/2014/main" id="{8DDFDBED-846E-42BE-AD62-D814F067F98C}"/>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3" name="Rectangle 6">
              <a:extLst>
                <a:ext uri="{FF2B5EF4-FFF2-40B4-BE49-F238E27FC236}">
                  <a16:creationId xmlns:a16="http://schemas.microsoft.com/office/drawing/2014/main" id="{33D74C43-CA03-4EF5-80B0-07CFDA6BCC9F}"/>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医療専門職の数</a:t>
              </a:r>
              <a:endParaRPr lang="en-US" altLang="ko-KR" sz="1400" dirty="0">
                <a:solidFill>
                  <a:srgbClr val="000000"/>
                </a:solidFill>
                <a:latin typeface="Arial Black" pitchFamily="34" charset="0"/>
                <a:ea typeface="HGP創英角ｺﾞｼｯｸUB" pitchFamily="50" charset="-128"/>
              </a:endParaRPr>
            </a:p>
          </p:txBody>
        </p:sp>
      </p:grpSp>
      <p:sp>
        <p:nvSpPr>
          <p:cNvPr id="14" name="テキスト ボックス 45">
            <a:extLst>
              <a:ext uri="{FF2B5EF4-FFF2-40B4-BE49-F238E27FC236}">
                <a16:creationId xmlns:a16="http://schemas.microsoft.com/office/drawing/2014/main" id="{6AC1023F-F758-4828-816A-2E511D6AF5E9}"/>
              </a:ext>
            </a:extLst>
          </p:cNvPr>
          <p:cNvSpPr txBox="1"/>
          <p:nvPr/>
        </p:nvSpPr>
        <p:spPr>
          <a:xfrm>
            <a:off x="1631741" y="3894244"/>
            <a:ext cx="1188133"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臨床検査技師</a:t>
            </a:r>
          </a:p>
        </p:txBody>
      </p:sp>
      <p:sp>
        <p:nvSpPr>
          <p:cNvPr id="15" name="テキスト ボックス 45">
            <a:extLst>
              <a:ext uri="{FF2B5EF4-FFF2-40B4-BE49-F238E27FC236}">
                <a16:creationId xmlns:a16="http://schemas.microsoft.com/office/drawing/2014/main" id="{1F1FA330-61A5-44A8-8D1B-E867464F21FF}"/>
              </a:ext>
            </a:extLst>
          </p:cNvPr>
          <p:cNvSpPr txBox="1"/>
          <p:nvPr/>
        </p:nvSpPr>
        <p:spPr>
          <a:xfrm>
            <a:off x="4702145" y="3894244"/>
            <a:ext cx="648072"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6" name="テキスト ボックス 45">
            <a:extLst>
              <a:ext uri="{FF2B5EF4-FFF2-40B4-BE49-F238E27FC236}">
                <a16:creationId xmlns:a16="http://schemas.microsoft.com/office/drawing/2014/main" id="{34E4AAD7-F89F-4EBA-AAE2-36F65C8CFB90}"/>
              </a:ext>
            </a:extLst>
          </p:cNvPr>
          <p:cNvSpPr txBox="1"/>
          <p:nvPr/>
        </p:nvSpPr>
        <p:spPr>
          <a:xfrm>
            <a:off x="1622047" y="3409627"/>
            <a:ext cx="1188133"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理学療法士</a:t>
            </a:r>
          </a:p>
        </p:txBody>
      </p:sp>
      <p:sp>
        <p:nvSpPr>
          <p:cNvPr id="17" name="テキスト ボックス 45">
            <a:extLst>
              <a:ext uri="{FF2B5EF4-FFF2-40B4-BE49-F238E27FC236}">
                <a16:creationId xmlns:a16="http://schemas.microsoft.com/office/drawing/2014/main" id="{D301A3A6-FC0E-4D10-950A-B6FACF4D890C}"/>
              </a:ext>
            </a:extLst>
          </p:cNvPr>
          <p:cNvSpPr txBox="1"/>
          <p:nvPr/>
        </p:nvSpPr>
        <p:spPr>
          <a:xfrm>
            <a:off x="4693614" y="3425162"/>
            <a:ext cx="648072"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8" name="テキスト ボックス 45">
            <a:extLst>
              <a:ext uri="{FF2B5EF4-FFF2-40B4-BE49-F238E27FC236}">
                <a16:creationId xmlns:a16="http://schemas.microsoft.com/office/drawing/2014/main" id="{8010A9C6-1B6F-4258-8426-E6C8B88AB083}"/>
              </a:ext>
            </a:extLst>
          </p:cNvPr>
          <p:cNvSpPr txBox="1"/>
          <p:nvPr/>
        </p:nvSpPr>
        <p:spPr>
          <a:xfrm>
            <a:off x="1629407" y="2940545"/>
            <a:ext cx="2304258"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薬剤師</a:t>
            </a:r>
          </a:p>
        </p:txBody>
      </p:sp>
      <p:sp>
        <p:nvSpPr>
          <p:cNvPr id="19" name="テキスト ボックス 45">
            <a:extLst>
              <a:ext uri="{FF2B5EF4-FFF2-40B4-BE49-F238E27FC236}">
                <a16:creationId xmlns:a16="http://schemas.microsoft.com/office/drawing/2014/main" id="{94F4A793-148F-4F42-A853-93A29F9835C7}"/>
              </a:ext>
            </a:extLst>
          </p:cNvPr>
          <p:cNvSpPr txBox="1"/>
          <p:nvPr/>
        </p:nvSpPr>
        <p:spPr>
          <a:xfrm>
            <a:off x="4700974" y="2940545"/>
            <a:ext cx="648072"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0" name="テキスト ボックス 45">
            <a:extLst>
              <a:ext uri="{FF2B5EF4-FFF2-40B4-BE49-F238E27FC236}">
                <a16:creationId xmlns:a16="http://schemas.microsoft.com/office/drawing/2014/main" id="{F6B8CA33-35F4-462E-A5B1-7C35347FCADF}"/>
              </a:ext>
            </a:extLst>
          </p:cNvPr>
          <p:cNvSpPr txBox="1"/>
          <p:nvPr/>
        </p:nvSpPr>
        <p:spPr>
          <a:xfrm>
            <a:off x="1622047" y="4380838"/>
            <a:ext cx="2304258"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作業療法士</a:t>
            </a:r>
          </a:p>
        </p:txBody>
      </p:sp>
      <p:sp>
        <p:nvSpPr>
          <p:cNvPr id="21" name="テキスト ボックス 45">
            <a:extLst>
              <a:ext uri="{FF2B5EF4-FFF2-40B4-BE49-F238E27FC236}">
                <a16:creationId xmlns:a16="http://schemas.microsoft.com/office/drawing/2014/main" id="{15EC392D-D9EE-492E-A30B-8C66536C45F2}"/>
              </a:ext>
            </a:extLst>
          </p:cNvPr>
          <p:cNvSpPr txBox="1"/>
          <p:nvPr/>
        </p:nvSpPr>
        <p:spPr>
          <a:xfrm>
            <a:off x="4682389" y="4380838"/>
            <a:ext cx="648072" cy="48122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2016</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ja-JP" altLang="en-US"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2" name="テキスト ボックス 45">
            <a:extLst>
              <a:ext uri="{FF2B5EF4-FFF2-40B4-BE49-F238E27FC236}">
                <a16:creationId xmlns:a16="http://schemas.microsoft.com/office/drawing/2014/main" id="{198A11E9-1EFD-47FA-AF0B-2F909640AFAB}"/>
              </a:ext>
            </a:extLst>
          </p:cNvPr>
          <p:cNvSpPr txBox="1"/>
          <p:nvPr/>
        </p:nvSpPr>
        <p:spPr>
          <a:xfrm>
            <a:off x="6311100" y="3898615"/>
            <a:ext cx="648072"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2,442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名</a:t>
            </a:r>
          </a:p>
        </p:txBody>
      </p:sp>
      <p:sp>
        <p:nvSpPr>
          <p:cNvPr id="23" name="テキスト ボックス 45">
            <a:extLst>
              <a:ext uri="{FF2B5EF4-FFF2-40B4-BE49-F238E27FC236}">
                <a16:creationId xmlns:a16="http://schemas.microsoft.com/office/drawing/2014/main" id="{87D1C609-23B1-4A1A-BB77-51B56F607EBC}"/>
              </a:ext>
            </a:extLst>
          </p:cNvPr>
          <p:cNvSpPr txBox="1"/>
          <p:nvPr/>
        </p:nvSpPr>
        <p:spPr>
          <a:xfrm>
            <a:off x="6194557" y="3429533"/>
            <a:ext cx="756084"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15,000</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名</a:t>
            </a:r>
          </a:p>
        </p:txBody>
      </p:sp>
      <p:sp>
        <p:nvSpPr>
          <p:cNvPr id="24" name="テキスト ボックス 45">
            <a:extLst>
              <a:ext uri="{FF2B5EF4-FFF2-40B4-BE49-F238E27FC236}">
                <a16:creationId xmlns:a16="http://schemas.microsoft.com/office/drawing/2014/main" id="{118BB349-D0D0-4CEA-8AD4-93E7DA9490FF}"/>
              </a:ext>
            </a:extLst>
          </p:cNvPr>
          <p:cNvSpPr txBox="1"/>
          <p:nvPr/>
        </p:nvSpPr>
        <p:spPr>
          <a:xfrm>
            <a:off x="6201917" y="2944916"/>
            <a:ext cx="756084"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16,474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名</a:t>
            </a:r>
          </a:p>
        </p:txBody>
      </p:sp>
      <p:sp>
        <p:nvSpPr>
          <p:cNvPr id="25" name="テキスト ボックス 45">
            <a:extLst>
              <a:ext uri="{FF2B5EF4-FFF2-40B4-BE49-F238E27FC236}">
                <a16:creationId xmlns:a16="http://schemas.microsoft.com/office/drawing/2014/main" id="{F39493EA-B8D6-47E3-A145-C6CBD29AA74E}"/>
              </a:ext>
            </a:extLst>
          </p:cNvPr>
          <p:cNvSpPr txBox="1"/>
          <p:nvPr/>
        </p:nvSpPr>
        <p:spPr>
          <a:xfrm>
            <a:off x="6163728" y="4354514"/>
            <a:ext cx="810090" cy="216662"/>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1,121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名</a:t>
            </a:r>
          </a:p>
        </p:txBody>
      </p:sp>
    </p:spTree>
    <p:extLst>
      <p:ext uri="{BB962C8B-B14F-4D97-AF65-F5344CB8AC3E}">
        <p14:creationId xmlns:p14="http://schemas.microsoft.com/office/powerpoint/2010/main" val="212678958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5098D1CA-B3C1-4E38-A495-CC7D82ADF6B2}"/>
              </a:ext>
            </a:extLst>
          </p:cNvPr>
          <p:cNvGraphicFramePr>
            <a:graphicFrameLocks noChangeAspect="1"/>
          </p:cNvGraphicFramePr>
          <p:nvPr>
            <p:custDataLst>
              <p:tags r:id="rId1"/>
            </p:custDataLst>
            <p:extLst>
              <p:ext uri="{D42A27DB-BD31-4B8C-83A1-F6EECF244321}">
                <p14:modId xmlns:p14="http://schemas.microsoft.com/office/powerpoint/2010/main" val="38473126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5098D1CA-B3C1-4E38-A495-CC7D82ADF6B2}"/>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2" y="2823295"/>
            <a:ext cx="9505502" cy="461665"/>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kumimoji="1" lang="ja-JP" altLang="en-US" dirty="0">
                <a:latin typeface="HGP創英角ｺﾞｼｯｸUB" panose="020B0A00000000000000" pitchFamily="34" charset="-128"/>
              </a:rPr>
              <a:t>一般概況</a:t>
            </a:r>
          </a:p>
        </p:txBody>
      </p:sp>
    </p:spTree>
    <p:extLst>
      <p:ext uri="{BB962C8B-B14F-4D97-AF65-F5344CB8AC3E}">
        <p14:creationId xmlns:p14="http://schemas.microsoft.com/office/powerpoint/2010/main" val="288574869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公的保険制度（</a:t>
            </a:r>
            <a:r>
              <a:rPr lang="en-US" altLang="ja-JP" dirty="0"/>
              <a:t>1/4</a:t>
            </a:r>
            <a:r>
              <a:rPr lang="ja-JP" altLang="en-US" dirty="0"/>
              <a:t>）</a:t>
            </a:r>
            <a:endParaRPr lang="zh-TW" altLang="en-US" dirty="0"/>
          </a:p>
        </p:txBody>
      </p:sp>
      <p:sp>
        <p:nvSpPr>
          <p:cNvPr id="4" name="テキスト ボックス 3"/>
          <p:cNvSpPr txBox="1"/>
          <p:nvPr/>
        </p:nvSpPr>
        <p:spPr>
          <a:xfrm>
            <a:off x="200472" y="1124744"/>
            <a:ext cx="9505056" cy="473976"/>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「公務員医療給付制度（</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CSMBS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）」、「被用者社会保障制度（</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SSS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）」、「国民皆保険（</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UC</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）」からなり、この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制度で、ほぼ全国民がカバーされている。</a:t>
            </a:r>
          </a:p>
        </p:txBody>
      </p:sp>
      <p:sp>
        <p:nvSpPr>
          <p:cNvPr id="9" name="テキスト ボックス 8"/>
          <p:cNvSpPr txBox="1"/>
          <p:nvPr/>
        </p:nvSpPr>
        <p:spPr>
          <a:xfrm>
            <a:off x="200472" y="6525344"/>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（出所）厚生労働省「</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2018</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海外情勢報告」</a:t>
            </a:r>
            <a:endParaRPr kumimoji="0" lang="en-US" altLang="ja-JP" sz="800" dirty="0" bmk=""/>
          </a:p>
        </p:txBody>
      </p:sp>
      <p:sp>
        <p:nvSpPr>
          <p:cNvPr id="10" name="Rectangle 6"/>
          <p:cNvSpPr>
            <a:spLocks noChangeArrowheads="1"/>
          </p:cNvSpPr>
          <p:nvPr/>
        </p:nvSpPr>
        <p:spPr bwMode="auto">
          <a:xfrm>
            <a:off x="272480" y="1815277"/>
            <a:ext cx="806489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①</a:t>
            </a:r>
            <a:r>
              <a:rPr lang="zh-TW" altLang="en-US" sz="1400" dirty="0">
                <a:solidFill>
                  <a:srgbClr val="000000"/>
                </a:solidFill>
                <a:latin typeface="Arial Black" pitchFamily="34" charset="0"/>
                <a:ea typeface="HGP創英角ｺﾞｼｯｸUB" pitchFamily="50" charset="-128"/>
              </a:rPr>
              <a:t>公務員医療給付制</a:t>
            </a:r>
            <a:r>
              <a:rPr lang="ja-JP" altLang="en-US" sz="1400" dirty="0">
                <a:solidFill>
                  <a:srgbClr val="000000"/>
                </a:solidFill>
                <a:latin typeface="Arial Black" pitchFamily="34" charset="0"/>
                <a:ea typeface="HGP創英角ｺﾞｼｯｸUB" pitchFamily="50" charset="-128"/>
              </a:rPr>
              <a:t>度の概要</a:t>
            </a:r>
          </a:p>
        </p:txBody>
      </p:sp>
      <p:graphicFrame>
        <p:nvGraphicFramePr>
          <p:cNvPr id="11" name="表 21"/>
          <p:cNvGraphicFramePr>
            <a:graphicFrameLocks noGrp="1"/>
          </p:cNvGraphicFramePr>
          <p:nvPr>
            <p:extLst>
              <p:ext uri="{D42A27DB-BD31-4B8C-83A1-F6EECF244321}">
                <p14:modId xmlns:p14="http://schemas.microsoft.com/office/powerpoint/2010/main" val="3383494632"/>
              </p:ext>
            </p:extLst>
          </p:nvPr>
        </p:nvGraphicFramePr>
        <p:xfrm>
          <a:off x="200025" y="2051133"/>
          <a:ext cx="9433495" cy="4337370"/>
        </p:xfrm>
        <a:graphic>
          <a:graphicData uri="http://schemas.openxmlformats.org/drawingml/2006/table">
            <a:tbl>
              <a:tblPr firstRow="1" bandRow="1">
                <a:tableStyleId>{2D5ABB26-0587-4C30-8999-92F81FD0307C}</a:tableStyleId>
              </a:tblPr>
              <a:tblGrid>
                <a:gridCol w="432495">
                  <a:extLst>
                    <a:ext uri="{9D8B030D-6E8A-4147-A177-3AD203B41FA5}">
                      <a16:colId xmlns:a16="http://schemas.microsoft.com/office/drawing/2014/main" val="20000"/>
                    </a:ext>
                  </a:extLst>
                </a:gridCol>
                <a:gridCol w="792088">
                  <a:extLst>
                    <a:ext uri="{9D8B030D-6E8A-4147-A177-3AD203B41FA5}">
                      <a16:colId xmlns:a16="http://schemas.microsoft.com/office/drawing/2014/main" val="20001"/>
                    </a:ext>
                  </a:extLst>
                </a:gridCol>
                <a:gridCol w="8208912">
                  <a:extLst>
                    <a:ext uri="{9D8B030D-6E8A-4147-A177-3AD203B41FA5}">
                      <a16:colId xmlns:a16="http://schemas.microsoft.com/office/drawing/2014/main" val="20002"/>
                    </a:ext>
                  </a:extLst>
                </a:gridCol>
              </a:tblGrid>
              <a:tr h="440947">
                <a:tc gridSpan="2">
                  <a:txBody>
                    <a:bodyPr/>
                    <a:lstStyle/>
                    <a:p>
                      <a:pPr algn="dist" fontAlgn="ctr" hangingPunct="1"/>
                      <a:r>
                        <a:rPr kumimoji="1" lang="ja-JP" altLang="en-US" sz="1000" dirty="0">
                          <a:solidFill>
                            <a:schemeClr val="bg1"/>
                          </a:solidFill>
                          <a:latin typeface="Arial Black" panose="020B0A04020102020204" pitchFamily="34" charset="0"/>
                          <a:ea typeface="HGP創英角ｺﾞｼｯｸUB" panose="020B0900000000000000" pitchFamily="50" charset="-128"/>
                        </a:rPr>
                        <a:t>概要</a:t>
                      </a:r>
                    </a:p>
                  </a:txBody>
                  <a:tcPr marL="108000" marR="108000" marT="0" marB="0" anchor="ct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50" b="0" dirty="0">
                          <a:latin typeface="+mn-ea"/>
                          <a:ea typeface="+mn-ea"/>
                          <a:cs typeface="Arial" panose="020B0604020202020204" pitchFamily="34" charset="0"/>
                        </a:rPr>
                        <a:t>1980 </a:t>
                      </a:r>
                      <a:r>
                        <a:rPr kumimoji="1" lang="ja-JP" altLang="en-US" sz="1050" b="0" dirty="0">
                          <a:latin typeface="+mn-ea"/>
                          <a:ea typeface="+mn-ea"/>
                          <a:cs typeface="Arial" panose="020B0604020202020204" pitchFamily="34" charset="0"/>
                        </a:rPr>
                        <a:t>年の勅令（前身の制度は</a:t>
                      </a:r>
                      <a:r>
                        <a:rPr kumimoji="1" lang="en-US" altLang="ja-JP" sz="1050" b="0" dirty="0">
                          <a:latin typeface="+mn-ea"/>
                          <a:ea typeface="+mn-ea"/>
                          <a:cs typeface="Arial" panose="020B0604020202020204" pitchFamily="34" charset="0"/>
                        </a:rPr>
                        <a:t>1963 </a:t>
                      </a:r>
                      <a:r>
                        <a:rPr kumimoji="1" lang="ja-JP" altLang="en-US" sz="1050" b="0" dirty="0">
                          <a:latin typeface="+mn-ea"/>
                          <a:ea typeface="+mn-ea"/>
                          <a:cs typeface="Arial" panose="020B0604020202020204" pitchFamily="34" charset="0"/>
                        </a:rPr>
                        <a:t>年から）に基づき、政府に勤務する公務員等を対象とする「公務員医療給付制度」が、税財源により福利厚生として実施されて</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latin typeface="+mn-ea"/>
                          <a:ea typeface="+mn-ea"/>
                          <a:cs typeface="Arial" panose="020B0604020202020204" pitchFamily="34" charset="0"/>
                        </a:rPr>
                        <a:t>おり、原則として、受診医療機関の制限・受診時の本人負担はなく、給付内容は包括的な内容の現物給付である。</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0"/>
                  </a:ext>
                </a:extLst>
              </a:tr>
              <a:tr h="337404">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根拠法</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latin typeface="+mn-ea"/>
                          <a:ea typeface="+mn-ea"/>
                          <a:cs typeface="Arial" panose="020B0604020202020204" pitchFamily="34" charset="0"/>
                        </a:rPr>
                        <a:t>勅令</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1"/>
                  </a:ext>
                </a:extLst>
              </a:tr>
              <a:tr h="347241">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運営主体</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zh-TW" altLang="en-US" sz="1050" b="0" dirty="0">
                          <a:latin typeface="+mn-ea"/>
                          <a:ea typeface="+mn-ea"/>
                          <a:cs typeface="Arial" panose="020B0604020202020204" pitchFamily="34" charset="0"/>
                        </a:rPr>
                        <a:t>財務省中央会計</a:t>
                      </a:r>
                      <a:r>
                        <a:rPr kumimoji="1" lang="ja-JP" altLang="en-US" sz="1050" b="0" dirty="0">
                          <a:latin typeface="+mn-ea"/>
                          <a:ea typeface="+mn-ea"/>
                          <a:cs typeface="Arial" panose="020B0604020202020204" pitchFamily="34" charset="0"/>
                        </a:rPr>
                        <a:t>局</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2"/>
                  </a:ext>
                </a:extLst>
              </a:tr>
              <a:tr h="440947">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被保険者資格</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fontAlgn="ctr" hangingPunct="1"/>
                      <a:r>
                        <a:rPr kumimoji="1" lang="ja-JP" altLang="en-US" sz="1050" b="0" dirty="0">
                          <a:latin typeface="+mn-ea"/>
                          <a:ea typeface="+mn-ea"/>
                          <a:cs typeface="Arial" panose="020B0604020202020204" pitchFamily="34" charset="0"/>
                        </a:rPr>
                        <a:t>政府に勤務する公務員等（福利厚生）。</a:t>
                      </a:r>
                    </a:p>
                    <a:p>
                      <a:pPr fontAlgn="ctr" hangingPunct="1"/>
                      <a:r>
                        <a:rPr kumimoji="1" lang="en-US" altLang="ja-JP" sz="1050" b="0" dirty="0">
                          <a:latin typeface="+mn-ea"/>
                          <a:ea typeface="+mn-ea"/>
                          <a:cs typeface="Arial" panose="020B0604020202020204" pitchFamily="34" charset="0"/>
                        </a:rPr>
                        <a:t>※</a:t>
                      </a:r>
                      <a:r>
                        <a:rPr kumimoji="1" lang="ja-JP" altLang="en-US" sz="1050" b="0" dirty="0">
                          <a:latin typeface="+mn-ea"/>
                          <a:ea typeface="+mn-ea"/>
                          <a:cs typeface="Arial" panose="020B0604020202020204" pitchFamily="34" charset="0"/>
                        </a:rPr>
                        <a:t>退職後も適用。</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3"/>
                  </a:ext>
                </a:extLst>
              </a:tr>
              <a:tr h="369282">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給付対象</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fontAlgn="ctr" hangingPunct="1"/>
                      <a:r>
                        <a:rPr kumimoji="1" lang="ja-JP" altLang="en-US" sz="1050" b="0" dirty="0">
                          <a:latin typeface="+mn-ea"/>
                          <a:ea typeface="+mn-ea"/>
                          <a:cs typeface="Arial" panose="020B0604020202020204" pitchFamily="34" charset="0"/>
                        </a:rPr>
                        <a:t>加入者本人及びその家族。</a:t>
                      </a:r>
                      <a:endParaRPr kumimoji="1" lang="en-US" altLang="ja-JP" sz="1050" b="0" dirty="0">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4"/>
                  </a:ext>
                </a:extLst>
              </a:tr>
              <a:tr h="347241">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給付の種類</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just" defTabSz="1169988" rtl="0" eaLnBrk="1" fontAlgn="ctr" latinLnBrk="0" hangingPunct="1">
                        <a:lnSpc>
                          <a:spcPct val="100000"/>
                        </a:lnSpc>
                        <a:spcBef>
                          <a:spcPts val="300"/>
                        </a:spcBef>
                        <a:spcAft>
                          <a:spcPts val="0"/>
                        </a:spcAft>
                        <a:buClr>
                          <a:srgbClr val="5F8AC3"/>
                        </a:buClr>
                        <a:buSzPct val="80000"/>
                        <a:buFont typeface="Wingdings" panose="05000000000000000000" pitchFamily="2" charset="2"/>
                        <a:buNone/>
                        <a:tabLst/>
                        <a:defRPr/>
                      </a:pPr>
                      <a:r>
                        <a:rPr kumimoji="1" lang="ja-JP" altLang="en-US" sz="1050" b="0" i="0" u="none" strike="noStrike" kern="1200" cap="none" spc="0" normalizeH="0" baseline="0" dirty="0">
                          <a:ln>
                            <a:noFill/>
                          </a:ln>
                          <a:solidFill>
                            <a:srgbClr val="000000"/>
                          </a:solidFill>
                          <a:effectLst/>
                          <a:uLnTx/>
                          <a:uFillTx/>
                          <a:latin typeface="+mn-ea"/>
                          <a:ea typeface="+mn-ea"/>
                          <a:cs typeface="Arial" panose="020B0604020202020204" pitchFamily="34" charset="0"/>
                        </a:rPr>
                        <a:t>包括的な内容の現物給付。現金給付はない。</a:t>
                      </a:r>
                      <a:endParaRPr kumimoji="1" lang="zh-TW" altLang="en-US" sz="105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5"/>
                  </a:ext>
                </a:extLst>
              </a:tr>
              <a:tr h="784776">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本人負担割合等</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ja-JP" altLang="en-US" sz="1050" b="0" i="0" u="none" strike="noStrike" kern="1200" cap="none" spc="0" normalizeH="0" baseline="0" dirty="0">
                          <a:ln>
                            <a:noFill/>
                          </a:ln>
                          <a:solidFill>
                            <a:srgbClr val="000000"/>
                          </a:solidFill>
                          <a:effectLst/>
                          <a:uLnTx/>
                          <a:uFillTx/>
                          <a:latin typeface="+mn-ea"/>
                          <a:ea typeface="+mn-ea"/>
                          <a:cs typeface="Arial" panose="020B0604020202020204" pitchFamily="34" charset="0"/>
                        </a:rPr>
                        <a:t>通常、受診時の本人負担はないが、私立病院への入院時には本人負担が生じ、事前に登録した医療機関以外で受診した場合は償還払いとなる。</a:t>
                      </a:r>
                      <a:endParaRPr kumimoji="1" lang="en-US" altLang="ja-JP" sz="105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p>
                      <a:pPr fontAlgn="ctr" hangingPunct="1"/>
                      <a:r>
                        <a:rPr kumimoji="1" lang="en-US" altLang="ja-JP" sz="1050" b="0" dirty="0">
                          <a:latin typeface="+mn-ea"/>
                          <a:ea typeface="+mn-ea"/>
                          <a:cs typeface="Arial" panose="020B0604020202020204" pitchFamily="34" charset="0"/>
                        </a:rPr>
                        <a:t>※</a:t>
                      </a:r>
                      <a:r>
                        <a:rPr kumimoji="1" lang="ja-JP" altLang="en-US" sz="1050" b="0" dirty="0">
                          <a:latin typeface="+mn-ea"/>
                          <a:ea typeface="+mn-ea"/>
                          <a:cs typeface="Arial" panose="020B0604020202020204" pitchFamily="34" charset="0"/>
                        </a:rPr>
                        <a:t>救急医療については、最寄りの病院で、無料かつ無制限に受診できる。</a:t>
                      </a:r>
                    </a:p>
                    <a:p>
                      <a:pPr fontAlgn="ctr" hangingPunct="1"/>
                      <a:r>
                        <a:rPr kumimoji="1" lang="en-US" altLang="ja-JP" sz="1050" b="0" dirty="0">
                          <a:latin typeface="+mn-ea"/>
                          <a:ea typeface="+mn-ea"/>
                          <a:cs typeface="Arial" panose="020B0604020202020204" pitchFamily="34" charset="0"/>
                        </a:rPr>
                        <a:t>※</a:t>
                      </a:r>
                      <a:r>
                        <a:rPr kumimoji="1" lang="ja-JP" altLang="en-US" sz="1050" b="0" dirty="0">
                          <a:latin typeface="+mn-ea"/>
                          <a:ea typeface="+mn-ea"/>
                          <a:cs typeface="Arial" panose="020B0604020202020204" pitchFamily="34" charset="0"/>
                        </a:rPr>
                        <a:t>制度運営者から医療機関への支払いは、基本的に出来高払い方式である。</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6"/>
                  </a:ext>
                </a:extLst>
              </a:tr>
              <a:tr h="293422">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財　源</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保険料</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ja-JP" altLang="en-US" sz="1050" b="0" dirty="0">
                          <a:latin typeface="+mn-ea"/>
                          <a:ea typeface="+mn-ea"/>
                          <a:cs typeface="Arial" panose="020B0604020202020204" pitchFamily="34" charset="0"/>
                        </a:rPr>
                        <a:t>負担無し</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7"/>
                  </a:ext>
                </a:extLst>
              </a:tr>
              <a:tr h="310767">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政府負担</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latin typeface="+mn-ea"/>
                          <a:ea typeface="+mn-ea"/>
                          <a:cs typeface="Arial" panose="020B0604020202020204" pitchFamily="34" charset="0"/>
                        </a:rPr>
                        <a:t>税財源</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8"/>
                  </a:ext>
                </a:extLst>
              </a:tr>
              <a:tr h="347241">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実　績</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加入者数／率</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dirty="0">
                          <a:latin typeface="+mn-ea"/>
                          <a:ea typeface="+mn-ea"/>
                          <a:cs typeface="Arial" panose="020B0604020202020204" pitchFamily="34" charset="0"/>
                        </a:rPr>
                        <a:t>約</a:t>
                      </a:r>
                      <a:r>
                        <a:rPr kumimoji="1" lang="en-US" altLang="ja-JP" sz="1050" b="0" dirty="0">
                          <a:latin typeface="+mn-ea"/>
                          <a:ea typeface="+mn-ea"/>
                          <a:cs typeface="Arial" panose="020B0604020202020204" pitchFamily="34" charset="0"/>
                        </a:rPr>
                        <a:t>497</a:t>
                      </a:r>
                      <a:r>
                        <a:rPr kumimoji="1" lang="ja-JP" altLang="en-US" sz="1050" b="0" dirty="0">
                          <a:latin typeface="+mn-ea"/>
                          <a:ea typeface="+mn-ea"/>
                          <a:cs typeface="Arial" panose="020B0604020202020204" pitchFamily="34" charset="0"/>
                        </a:rPr>
                        <a:t>万人（</a:t>
                      </a:r>
                      <a:r>
                        <a:rPr kumimoji="1" lang="en-US" altLang="ja-JP" sz="1050" b="0" dirty="0">
                          <a:latin typeface="+mn-ea"/>
                          <a:ea typeface="+mn-ea"/>
                          <a:cs typeface="Arial" panose="020B0604020202020204" pitchFamily="34" charset="0"/>
                        </a:rPr>
                        <a:t>2012</a:t>
                      </a:r>
                      <a:r>
                        <a:rPr kumimoji="1" lang="ja-JP" altLang="en-US" sz="1050" b="0" dirty="0">
                          <a:latin typeface="+mn-ea"/>
                          <a:ea typeface="+mn-ea"/>
                          <a:cs typeface="Arial" panose="020B0604020202020204" pitchFamily="34" charset="0"/>
                        </a:rPr>
                        <a:t>年加入者数、国民全人口の約</a:t>
                      </a:r>
                      <a:r>
                        <a:rPr kumimoji="1" lang="en-US" altLang="ja-JP" sz="1050" b="0" dirty="0">
                          <a:latin typeface="+mn-ea"/>
                          <a:ea typeface="+mn-ea"/>
                          <a:cs typeface="Arial" panose="020B0604020202020204" pitchFamily="34" charset="0"/>
                        </a:rPr>
                        <a:t>8</a:t>
                      </a:r>
                      <a:r>
                        <a:rPr kumimoji="1" lang="ja-JP" altLang="en-US" sz="1050" b="0" dirty="0">
                          <a:latin typeface="+mn-ea"/>
                          <a:ea typeface="+mn-ea"/>
                          <a:cs typeface="Arial" panose="020B0604020202020204" pitchFamily="34" charset="0"/>
                        </a:rPr>
                        <a:t>％）</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9"/>
                  </a:ext>
                </a:extLst>
              </a:tr>
              <a:tr h="278989">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支払総額</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50" b="0" kern="1200" dirty="0">
                          <a:solidFill>
                            <a:schemeClr val="tx1"/>
                          </a:solidFill>
                          <a:latin typeface="+mn-ea"/>
                          <a:ea typeface="+mn-ea"/>
                          <a:cs typeface="Arial" panose="020B0604020202020204" pitchFamily="34" charset="0"/>
                        </a:rPr>
                        <a:t>約</a:t>
                      </a:r>
                      <a:r>
                        <a:rPr kumimoji="1" lang="en-US" altLang="ja-JP" sz="1050" b="0" kern="1200" dirty="0">
                          <a:solidFill>
                            <a:schemeClr val="tx1"/>
                          </a:solidFill>
                          <a:latin typeface="+mn-ea"/>
                          <a:ea typeface="+mn-ea"/>
                          <a:cs typeface="Arial" panose="020B0604020202020204" pitchFamily="34" charset="0"/>
                        </a:rPr>
                        <a:t>620 </a:t>
                      </a:r>
                      <a:r>
                        <a:rPr kumimoji="1" lang="ja-JP" altLang="en-US" sz="1050" b="0" kern="1200" dirty="0">
                          <a:solidFill>
                            <a:schemeClr val="tx1"/>
                          </a:solidFill>
                          <a:latin typeface="+mn-ea"/>
                          <a:ea typeface="+mn-ea"/>
                          <a:cs typeface="Arial" panose="020B0604020202020204" pitchFamily="34" charset="0"/>
                        </a:rPr>
                        <a:t>億バーツ（</a:t>
                      </a:r>
                      <a:r>
                        <a:rPr kumimoji="1" lang="en-US" altLang="ja-JP" sz="1050" b="0" kern="1200" dirty="0">
                          <a:solidFill>
                            <a:schemeClr val="tx1"/>
                          </a:solidFill>
                          <a:latin typeface="+mn-ea"/>
                          <a:ea typeface="+mn-ea"/>
                          <a:cs typeface="Arial" panose="020B0604020202020204" pitchFamily="34" charset="0"/>
                        </a:rPr>
                        <a:t>2011 </a:t>
                      </a:r>
                      <a:r>
                        <a:rPr kumimoji="1" lang="ja-JP" altLang="en-US" sz="1050" b="0" kern="1200" dirty="0">
                          <a:solidFill>
                            <a:schemeClr val="tx1"/>
                          </a:solidFill>
                          <a:latin typeface="+mn-ea"/>
                          <a:ea typeface="+mn-ea"/>
                          <a:cs typeface="Arial" panose="020B0604020202020204" pitchFamily="34" charset="0"/>
                        </a:rPr>
                        <a:t>年度関連支出）</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377813324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公的保険制度（</a:t>
            </a:r>
            <a:r>
              <a:rPr lang="en-US" altLang="ja-JP" dirty="0"/>
              <a:t>2/4</a:t>
            </a:r>
            <a:r>
              <a:rPr lang="ja-JP" altLang="en-US" dirty="0"/>
              <a:t>）</a:t>
            </a:r>
            <a:endParaRPr lang="zh-TW" altLang="en-US" dirty="0"/>
          </a:p>
        </p:txBody>
      </p:sp>
      <p:sp>
        <p:nvSpPr>
          <p:cNvPr id="9" name="テキスト ボックス 8"/>
          <p:cNvSpPr txBox="1"/>
          <p:nvPr/>
        </p:nvSpPr>
        <p:spPr>
          <a:xfrm>
            <a:off x="200472" y="6525344"/>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（出所）厚生労働省「</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2018</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海外情勢報告」</a:t>
            </a:r>
            <a:endParaRPr kumimoji="0" lang="en-US" altLang="ja-JP" sz="800" dirty="0" bmk=""/>
          </a:p>
        </p:txBody>
      </p:sp>
      <p:sp>
        <p:nvSpPr>
          <p:cNvPr id="10" name="Rectangle 6"/>
          <p:cNvSpPr>
            <a:spLocks noChangeArrowheads="1"/>
          </p:cNvSpPr>
          <p:nvPr/>
        </p:nvSpPr>
        <p:spPr bwMode="auto">
          <a:xfrm>
            <a:off x="272480" y="1124744"/>
            <a:ext cx="806489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②社会保険制度の傷病等給付の概要</a:t>
            </a:r>
          </a:p>
        </p:txBody>
      </p:sp>
      <p:graphicFrame>
        <p:nvGraphicFramePr>
          <p:cNvPr id="11" name="表 21"/>
          <p:cNvGraphicFramePr>
            <a:graphicFrameLocks noGrp="1"/>
          </p:cNvGraphicFramePr>
          <p:nvPr>
            <p:extLst>
              <p:ext uri="{D42A27DB-BD31-4B8C-83A1-F6EECF244321}">
                <p14:modId xmlns:p14="http://schemas.microsoft.com/office/powerpoint/2010/main" val="1225716221"/>
              </p:ext>
            </p:extLst>
          </p:nvPr>
        </p:nvGraphicFramePr>
        <p:xfrm>
          <a:off x="200025" y="1360600"/>
          <a:ext cx="9433495" cy="5061884"/>
        </p:xfrm>
        <a:graphic>
          <a:graphicData uri="http://schemas.openxmlformats.org/drawingml/2006/table">
            <a:tbl>
              <a:tblPr firstRow="1" bandRow="1">
                <a:tableStyleId>{2D5ABB26-0587-4C30-8999-92F81FD0307C}</a:tableStyleId>
              </a:tblPr>
              <a:tblGrid>
                <a:gridCol w="432495">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8136904">
                  <a:extLst>
                    <a:ext uri="{9D8B030D-6E8A-4147-A177-3AD203B41FA5}">
                      <a16:colId xmlns:a16="http://schemas.microsoft.com/office/drawing/2014/main" val="20002"/>
                    </a:ext>
                  </a:extLst>
                </a:gridCol>
              </a:tblGrid>
              <a:tr h="201769">
                <a:tc gridSpan="2">
                  <a:txBody>
                    <a:bodyPr/>
                    <a:lstStyle/>
                    <a:p>
                      <a:pPr algn="dist" fontAlgn="ctr" hangingPunct="1"/>
                      <a:r>
                        <a:rPr kumimoji="1" lang="ja-JP" altLang="en-US" sz="1000" dirty="0">
                          <a:solidFill>
                            <a:schemeClr val="bg1"/>
                          </a:solidFill>
                          <a:latin typeface="Arial Black" panose="020B0A04020102020204" pitchFamily="34" charset="0"/>
                          <a:ea typeface="HGP創英角ｺﾞｼｯｸUB" panose="020B0900000000000000" pitchFamily="50" charset="-128"/>
                        </a:rPr>
                        <a:t>概要</a:t>
                      </a:r>
                    </a:p>
                  </a:txBody>
                  <a:tcPr marL="108000" marR="108000" marT="0" marB="0" anchor="ct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社会保険制度のうち傷病等給付が、民間被用者向けの公的医療保障制度に相当し、原則として、事前に登録した医療機関でのみ受診でき、一定の限度額を超えるまでは受診時の本人負担はなく、現物給付（診療、看護、薬剤、移送など）や現金給付が行われる仕組みとなっている。</a:t>
                      </a: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傷病等給付は、</a:t>
                      </a:r>
                      <a:r>
                        <a:rPr kumimoji="1" lang="en-US" altLang="ja-JP" sz="1000" b="0" dirty="0">
                          <a:latin typeface="+mn-ea"/>
                          <a:ea typeface="+mn-ea"/>
                          <a:cs typeface="Arial" panose="020B0604020202020204" pitchFamily="34" charset="0"/>
                        </a:rPr>
                        <a:t>1991</a:t>
                      </a:r>
                      <a:r>
                        <a:rPr kumimoji="1" lang="ja-JP" altLang="en-US" sz="1000" b="0" dirty="0">
                          <a:latin typeface="+mn-ea"/>
                          <a:ea typeface="+mn-ea"/>
                          <a:cs typeface="Arial" panose="020B0604020202020204" pitchFamily="34" charset="0"/>
                        </a:rPr>
                        <a:t>年に施行。</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0"/>
                  </a:ext>
                </a:extLst>
              </a:tr>
              <a:tr h="209904">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根拠法</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社会保障法</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1"/>
                  </a:ext>
                </a:extLst>
              </a:tr>
              <a:tr h="216024">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運営主体</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zh-CN" altLang="en-US" sz="1000" b="0" dirty="0">
                          <a:latin typeface="+mn-ea"/>
                          <a:ea typeface="+mn-ea"/>
                          <a:cs typeface="Arial" panose="020B0604020202020204" pitchFamily="34" charset="0"/>
                        </a:rPr>
                        <a:t>労働省社会保障</a:t>
                      </a:r>
                      <a:r>
                        <a:rPr kumimoji="1" lang="ja-JP" altLang="en-US" sz="1000" b="0" dirty="0">
                          <a:latin typeface="+mn-ea"/>
                          <a:ea typeface="+mn-ea"/>
                          <a:cs typeface="Arial" panose="020B0604020202020204" pitchFamily="34" charset="0"/>
                        </a:rPr>
                        <a:t>局</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2"/>
                  </a:ext>
                </a:extLst>
              </a:tr>
              <a:tr h="654928">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被保険者資格</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228600" indent="-228600" fontAlgn="ctr" hangingPunct="1">
                        <a:buFont typeface="+mj-ea"/>
                        <a:buAutoNum type="circleNumDbPlain"/>
                      </a:pPr>
                      <a:r>
                        <a:rPr kumimoji="1" lang="ja-JP" altLang="en-US" sz="1000" b="0" dirty="0">
                          <a:latin typeface="+mn-ea"/>
                          <a:ea typeface="+mn-ea"/>
                          <a:cs typeface="Arial" panose="020B0604020202020204" pitchFamily="34" charset="0"/>
                        </a:rPr>
                        <a:t>強制加入対象者：</a:t>
                      </a:r>
                      <a:r>
                        <a:rPr kumimoji="1" lang="en-US" altLang="ja-JP" sz="1000" b="0" dirty="0">
                          <a:latin typeface="+mn-ea"/>
                          <a:ea typeface="+mn-ea"/>
                          <a:cs typeface="Arial" panose="020B0604020202020204" pitchFamily="34" charset="0"/>
                        </a:rPr>
                        <a:t>15</a:t>
                      </a:r>
                      <a:r>
                        <a:rPr kumimoji="1" lang="ja-JP" altLang="en-US" sz="1000" b="0" dirty="0">
                          <a:latin typeface="+mn-ea"/>
                          <a:ea typeface="+mn-ea"/>
                          <a:cs typeface="Arial" panose="020B0604020202020204" pitchFamily="34" charset="0"/>
                        </a:rPr>
                        <a:t>歳以上</a:t>
                      </a:r>
                      <a:r>
                        <a:rPr kumimoji="1" lang="en-US" altLang="ja-JP" sz="1000" b="0" dirty="0">
                          <a:latin typeface="+mn-ea"/>
                          <a:ea typeface="+mn-ea"/>
                          <a:cs typeface="Arial" panose="020B0604020202020204" pitchFamily="34" charset="0"/>
                        </a:rPr>
                        <a:t>60</a:t>
                      </a:r>
                      <a:r>
                        <a:rPr kumimoji="1" lang="ja-JP" altLang="en-US" sz="1000" b="0" dirty="0">
                          <a:latin typeface="+mn-ea"/>
                          <a:ea typeface="+mn-ea"/>
                          <a:cs typeface="Arial" panose="020B0604020202020204" pitchFamily="34" charset="0"/>
                        </a:rPr>
                        <a:t>歳未満の民間被用者（社会保障法第</a:t>
                      </a:r>
                      <a:r>
                        <a:rPr kumimoji="1" lang="en-US" altLang="ja-JP" sz="1000" b="0" dirty="0">
                          <a:latin typeface="+mn-ea"/>
                          <a:ea typeface="+mn-ea"/>
                          <a:cs typeface="Arial" panose="020B0604020202020204" pitchFamily="34" charset="0"/>
                        </a:rPr>
                        <a:t>33</a:t>
                      </a:r>
                      <a:r>
                        <a:rPr kumimoji="1" lang="ja-JP" altLang="en-US" sz="1000" b="0" dirty="0">
                          <a:latin typeface="+mn-ea"/>
                          <a:ea typeface="+mn-ea"/>
                          <a:cs typeface="Arial" panose="020B0604020202020204" pitchFamily="34" charset="0"/>
                        </a:rPr>
                        <a:t>条）。</a:t>
                      </a:r>
                      <a:endParaRPr kumimoji="1" lang="en-US" altLang="ja-JP" sz="1000" b="0" dirty="0">
                        <a:latin typeface="+mn-ea"/>
                        <a:ea typeface="+mn-ea"/>
                        <a:cs typeface="Arial" panose="020B0604020202020204" pitchFamily="34" charset="0"/>
                      </a:endParaRPr>
                    </a:p>
                    <a:p>
                      <a:pPr marL="228600" indent="-228600" fontAlgn="ctr" hangingPunct="1">
                        <a:buFont typeface="+mj-ea"/>
                        <a:buAutoNum type="circleNumDbPlain"/>
                      </a:pPr>
                      <a:r>
                        <a:rPr kumimoji="1" lang="ja-JP" altLang="en-US" sz="1000" b="0" dirty="0">
                          <a:latin typeface="+mn-ea"/>
                          <a:ea typeface="+mn-ea"/>
                          <a:cs typeface="Arial" panose="020B0604020202020204" pitchFamily="34" charset="0"/>
                        </a:rPr>
                        <a:t>任意加入対象者：農民・自営業者等（社会保障法第</a:t>
                      </a:r>
                      <a:r>
                        <a:rPr kumimoji="1" lang="en-US" altLang="ja-JP" sz="1000" b="0" dirty="0">
                          <a:latin typeface="+mn-ea"/>
                          <a:ea typeface="+mn-ea"/>
                          <a:cs typeface="Arial" panose="020B0604020202020204" pitchFamily="34" charset="0"/>
                        </a:rPr>
                        <a:t>40</a:t>
                      </a:r>
                      <a:r>
                        <a:rPr kumimoji="1" lang="ja-JP" altLang="en-US" sz="1000" b="0" dirty="0">
                          <a:latin typeface="+mn-ea"/>
                          <a:ea typeface="+mn-ea"/>
                          <a:cs typeface="Arial" panose="020B0604020202020204" pitchFamily="34" charset="0"/>
                        </a:rPr>
                        <a:t>条）、第</a:t>
                      </a:r>
                      <a:r>
                        <a:rPr kumimoji="1" lang="en-US" altLang="ja-JP" sz="1000" b="0" dirty="0">
                          <a:latin typeface="+mn-ea"/>
                          <a:ea typeface="+mn-ea"/>
                          <a:cs typeface="Arial" panose="020B0604020202020204" pitchFamily="34" charset="0"/>
                        </a:rPr>
                        <a:t>33</a:t>
                      </a:r>
                      <a:r>
                        <a:rPr kumimoji="1" lang="ja-JP" altLang="en-US" sz="1000" b="0" dirty="0">
                          <a:latin typeface="+mn-ea"/>
                          <a:ea typeface="+mn-ea"/>
                          <a:cs typeface="Arial" panose="020B0604020202020204" pitchFamily="34" charset="0"/>
                        </a:rPr>
                        <a:t>条加入者の退職後又は失業時の加入（社会保障法第</a:t>
                      </a:r>
                      <a:r>
                        <a:rPr kumimoji="1" lang="en-US" altLang="ja-JP" sz="1000" b="0" dirty="0">
                          <a:latin typeface="+mn-ea"/>
                          <a:ea typeface="+mn-ea"/>
                          <a:cs typeface="Arial" panose="020B0604020202020204" pitchFamily="34" charset="0"/>
                        </a:rPr>
                        <a:t>39</a:t>
                      </a:r>
                      <a:r>
                        <a:rPr kumimoji="1" lang="ja-JP" altLang="en-US" sz="1000" b="0" dirty="0">
                          <a:latin typeface="+mn-ea"/>
                          <a:ea typeface="+mn-ea"/>
                          <a:cs typeface="Arial" panose="020B0604020202020204" pitchFamily="34" charset="0"/>
                        </a:rPr>
                        <a:t>条）。</a:t>
                      </a:r>
                    </a:p>
                    <a:p>
                      <a:pPr fontAlgn="ctr" hangingPunct="1"/>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当初は従業員</a:t>
                      </a:r>
                      <a:r>
                        <a:rPr kumimoji="1" lang="en-US" altLang="ja-JP" sz="1000" b="0" dirty="0">
                          <a:latin typeface="+mn-ea"/>
                          <a:ea typeface="+mn-ea"/>
                          <a:cs typeface="Arial" panose="020B0604020202020204" pitchFamily="34" charset="0"/>
                        </a:rPr>
                        <a:t>20</a:t>
                      </a:r>
                      <a:r>
                        <a:rPr kumimoji="1" lang="ja-JP" altLang="en-US" sz="1000" b="0" dirty="0">
                          <a:latin typeface="+mn-ea"/>
                          <a:ea typeface="+mn-ea"/>
                          <a:cs typeface="Arial" panose="020B0604020202020204" pitchFamily="34" charset="0"/>
                        </a:rPr>
                        <a:t>人以上の事業所にしか適用されなかったが、段階的に対象が拡大され、</a:t>
                      </a:r>
                      <a:r>
                        <a:rPr kumimoji="1" lang="en-US" altLang="ja-JP" sz="1000" b="0" dirty="0">
                          <a:latin typeface="+mn-ea"/>
                          <a:ea typeface="+mn-ea"/>
                          <a:cs typeface="Arial" panose="020B0604020202020204" pitchFamily="34" charset="0"/>
                        </a:rPr>
                        <a:t>2002</a:t>
                      </a:r>
                      <a:r>
                        <a:rPr kumimoji="1" lang="ja-JP" altLang="en-US" sz="1000" b="0" dirty="0">
                          <a:latin typeface="+mn-ea"/>
                          <a:ea typeface="+mn-ea"/>
                          <a:cs typeface="Arial" panose="020B0604020202020204" pitchFamily="34" charset="0"/>
                        </a:rPr>
                        <a:t>年から全ての事業所に適用。</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3"/>
                  </a:ext>
                </a:extLst>
              </a:tr>
              <a:tr h="648072">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給付対象</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傷病等給付</a:t>
                      </a:r>
                      <a:r>
                        <a:rPr kumimoji="1" lang="en-US" altLang="ja-JP" sz="1000" b="0" dirty="0">
                          <a:latin typeface="+mn-ea"/>
                          <a:ea typeface="+mn-ea"/>
                          <a:cs typeface="Arial" panose="020B0604020202020204" pitchFamily="34" charset="0"/>
                        </a:rPr>
                        <a:t>】</a:t>
                      </a:r>
                    </a:p>
                    <a:p>
                      <a:pPr fontAlgn="ctr" hangingPunct="1"/>
                      <a:r>
                        <a:rPr kumimoji="1" lang="ja-JP" altLang="en-US" sz="1000" b="0" dirty="0">
                          <a:latin typeface="+mn-ea"/>
                          <a:ea typeface="+mn-ea"/>
                          <a:cs typeface="Arial" panose="020B0604020202020204" pitchFamily="34" charset="0"/>
                        </a:rPr>
                        <a:t>加入者本人のみ（家族は対象ではない）。</a:t>
                      </a:r>
                    </a:p>
                    <a:p>
                      <a:pPr fontAlgn="ctr" hangingPunct="1"/>
                      <a:r>
                        <a:rPr kumimoji="1" lang="ja-JP" altLang="en-US" sz="1000" b="0" dirty="0">
                          <a:latin typeface="+mn-ea"/>
                          <a:ea typeface="+mn-ea"/>
                          <a:cs typeface="Arial" panose="020B0604020202020204" pitchFamily="34" charset="0"/>
                        </a:rPr>
                        <a:t>原則として、事前に登録した医療機関でのみ受診可能。</a:t>
                      </a:r>
                    </a:p>
                    <a:p>
                      <a:pPr fontAlgn="ctr" hangingPunct="1"/>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救急医療については、最寄りの病院で、無料かつ無制限に受診できる。</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4"/>
                  </a:ext>
                </a:extLst>
              </a:tr>
              <a:tr h="216024">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給付の種類</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just" defTabSz="1169988" rtl="0" eaLnBrk="1" fontAlgn="ctr" latinLnBrk="0" hangingPunct="1">
                        <a:lnSpc>
                          <a:spcPct val="100000"/>
                        </a:lnSpc>
                        <a:spcBef>
                          <a:spcPts val="300"/>
                        </a:spcBef>
                        <a:spcAft>
                          <a:spcPts val="0"/>
                        </a:spcAft>
                        <a:buClr>
                          <a:srgbClr val="5F8AC3"/>
                        </a:buClr>
                        <a:buSzPct val="80000"/>
                        <a:buFont typeface="Wingdings" panose="05000000000000000000" pitchFamily="2" charset="2"/>
                        <a:buNone/>
                        <a:tabLst/>
                        <a:defRPr/>
                      </a:pPr>
                      <a:r>
                        <a:rPr kumimoji="1" lang="ja-JP"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現物給付（診療、看護、薬剤、移送など）と現金給付がある。</a:t>
                      </a:r>
                      <a:endParaRPr kumimoji="1" lang="zh-TW"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5"/>
                  </a:ext>
                </a:extLst>
              </a:tr>
              <a:tr h="356592">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本人負担割合等</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fontAlgn="ctr" hangingPunct="1"/>
                      <a:r>
                        <a:rPr kumimoji="1" lang="ja-JP" altLang="en-US" sz="1000" b="0" dirty="0">
                          <a:latin typeface="+mn-ea"/>
                          <a:ea typeface="+mn-ea"/>
                          <a:cs typeface="Arial" panose="020B0604020202020204" pitchFamily="34" charset="0"/>
                        </a:rPr>
                        <a:t>一定の限度額を超えるまでは受診時の本人負担はない。</a:t>
                      </a:r>
                      <a:endParaRPr kumimoji="1" lang="en-US" altLang="ja-JP" sz="1000" b="0" dirty="0">
                        <a:latin typeface="+mn-ea"/>
                        <a:ea typeface="+mn-ea"/>
                        <a:cs typeface="Arial" panose="020B0604020202020204" pitchFamily="34" charset="0"/>
                      </a:endParaRPr>
                    </a:p>
                    <a:p>
                      <a:pPr fontAlgn="ctr" hangingPunct="1"/>
                      <a:r>
                        <a:rPr kumimoji="1" lang="ja-JP" altLang="en-US" sz="1000" b="0" dirty="0">
                          <a:latin typeface="+mn-ea"/>
                          <a:ea typeface="+mn-ea"/>
                          <a:cs typeface="Arial" panose="020B0604020202020204" pitchFamily="34" charset="0"/>
                        </a:rPr>
                        <a:t>（出産サービスの利用時には本人負担が生ずるが、別途、出産給付あり）</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6"/>
                  </a:ext>
                </a:extLst>
              </a:tr>
              <a:tr h="795536">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財　源</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保険料</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ja-JP" altLang="en-US" sz="1000" b="0" dirty="0">
                          <a:latin typeface="+mn-ea"/>
                          <a:ea typeface="+mn-ea"/>
                          <a:cs typeface="Arial" panose="020B0604020202020204" pitchFamily="34" charset="0"/>
                        </a:rPr>
                        <a:t>社会保険制度全体として、労使折半で賃金の</a:t>
                      </a:r>
                      <a:r>
                        <a:rPr kumimoji="1" lang="en-US" altLang="ja-JP" sz="1000" b="0" dirty="0">
                          <a:latin typeface="+mn-ea"/>
                          <a:ea typeface="+mn-ea"/>
                          <a:cs typeface="Arial" panose="020B0604020202020204" pitchFamily="34" charset="0"/>
                        </a:rPr>
                        <a:t>10%</a:t>
                      </a:r>
                      <a:r>
                        <a:rPr kumimoji="1" lang="ja-JP" altLang="en-US" sz="1000" b="0" dirty="0">
                          <a:latin typeface="+mn-ea"/>
                          <a:ea typeface="+mn-ea"/>
                          <a:cs typeface="Arial" panose="020B0604020202020204" pitchFamily="34" charset="0"/>
                        </a:rPr>
                        <a:t>（傷病、出産、障害及び死亡</a:t>
                      </a:r>
                      <a:r>
                        <a:rPr kumimoji="1" lang="en-US" altLang="ja-JP" sz="1000" b="0" dirty="0">
                          <a:latin typeface="+mn-ea"/>
                          <a:ea typeface="+mn-ea"/>
                          <a:cs typeface="Arial" panose="020B0604020202020204" pitchFamily="34" charset="0"/>
                        </a:rPr>
                        <a:t>3%</a:t>
                      </a:r>
                      <a:r>
                        <a:rPr kumimoji="1" lang="ja-JP" altLang="en-US" sz="1000" b="0" dirty="0" err="1">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児童手当及び老齢</a:t>
                      </a:r>
                      <a:r>
                        <a:rPr kumimoji="1" lang="en-US" altLang="ja-JP" sz="1000" b="0" dirty="0">
                          <a:latin typeface="+mn-ea"/>
                          <a:ea typeface="+mn-ea"/>
                          <a:cs typeface="Arial" panose="020B0604020202020204" pitchFamily="34" charset="0"/>
                        </a:rPr>
                        <a:t>6%</a:t>
                      </a:r>
                      <a:r>
                        <a:rPr kumimoji="1" lang="ja-JP" altLang="en-US" sz="1000" b="0" dirty="0" err="1">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失業</a:t>
                      </a:r>
                      <a:r>
                        <a:rPr kumimoji="1" lang="en-US" altLang="ja-JP" sz="1000" b="0" dirty="0">
                          <a:latin typeface="+mn-ea"/>
                          <a:ea typeface="+mn-ea"/>
                          <a:cs typeface="Arial" panose="020B0604020202020204" pitchFamily="34" charset="0"/>
                        </a:rPr>
                        <a:t>1%</a:t>
                      </a:r>
                      <a:r>
                        <a:rPr kumimoji="1" lang="ja-JP" altLang="en-US" sz="1000" b="0" dirty="0">
                          <a:latin typeface="+mn-ea"/>
                          <a:ea typeface="+mn-ea"/>
                          <a:cs typeface="Arial" panose="020B0604020202020204" pitchFamily="34" charset="0"/>
                        </a:rPr>
                        <a:t>）を保険料として負担。ただし、労使折半で</a:t>
                      </a:r>
                      <a:r>
                        <a:rPr kumimoji="1" lang="en-US" altLang="ja-JP" sz="1000" b="0" dirty="0">
                          <a:latin typeface="+mn-ea"/>
                          <a:ea typeface="+mn-ea"/>
                          <a:cs typeface="Arial" panose="020B0604020202020204" pitchFamily="34" charset="0"/>
                        </a:rPr>
                        <a:t>1,500</a:t>
                      </a:r>
                      <a:r>
                        <a:rPr kumimoji="1" lang="ja-JP" altLang="en-US" sz="1000" b="0" dirty="0">
                          <a:latin typeface="+mn-ea"/>
                          <a:ea typeface="+mn-ea"/>
                          <a:cs typeface="Arial" panose="020B0604020202020204" pitchFamily="34" charset="0"/>
                        </a:rPr>
                        <a:t>バーツという上限額が設けられている。</a:t>
                      </a:r>
                    </a:p>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傷病等給付</a:t>
                      </a:r>
                      <a:r>
                        <a:rPr kumimoji="1" lang="en-US" altLang="ja-JP" sz="1000" b="0" dirty="0">
                          <a:latin typeface="+mn-ea"/>
                          <a:ea typeface="+mn-ea"/>
                          <a:cs typeface="Arial" panose="020B0604020202020204" pitchFamily="34" charset="0"/>
                        </a:rPr>
                        <a:t>】</a:t>
                      </a:r>
                    </a:p>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ja-JP" altLang="en-US" sz="1000" b="0" dirty="0">
                          <a:latin typeface="+mn-ea"/>
                          <a:ea typeface="+mn-ea"/>
                          <a:cs typeface="Arial" panose="020B0604020202020204" pitchFamily="34" charset="0"/>
                        </a:rPr>
                        <a:t>上記のうち傷病等給付に係る保険料負担は労使折半で賃金の</a:t>
                      </a:r>
                      <a:r>
                        <a:rPr kumimoji="1" lang="en-US" altLang="ja-JP" sz="1000" b="0" dirty="0">
                          <a:latin typeface="+mn-ea"/>
                          <a:ea typeface="+mn-ea"/>
                          <a:cs typeface="Arial" panose="020B0604020202020204" pitchFamily="34" charset="0"/>
                        </a:rPr>
                        <a:t>3%</a:t>
                      </a:r>
                      <a:endParaRPr kumimoji="1" lang="ja-JP" altLang="en-US" sz="1000" b="0" dirty="0">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7"/>
                  </a:ext>
                </a:extLst>
              </a:tr>
              <a:tr h="792088">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政府負担</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社会保険制度全体として、労使折半の保険料に加え、政府が被用者の賃金の</a:t>
                      </a:r>
                      <a:r>
                        <a:rPr kumimoji="1" lang="en-US" altLang="ja-JP" sz="1000" b="0" dirty="0">
                          <a:latin typeface="+mn-ea"/>
                          <a:ea typeface="+mn-ea"/>
                          <a:cs typeface="Arial" panose="020B0604020202020204" pitchFamily="34" charset="0"/>
                        </a:rPr>
                        <a:t>2.75%</a:t>
                      </a:r>
                      <a:r>
                        <a:rPr kumimoji="1" lang="ja-JP" altLang="en-US" sz="1000" b="0" dirty="0">
                          <a:latin typeface="+mn-ea"/>
                          <a:ea typeface="+mn-ea"/>
                          <a:cs typeface="Arial" panose="020B0604020202020204" pitchFamily="34" charset="0"/>
                        </a:rPr>
                        <a:t>（傷病、出産、障害及び死亡</a:t>
                      </a:r>
                      <a:r>
                        <a:rPr kumimoji="1" lang="en-US" altLang="ja-JP" sz="1000" b="0" dirty="0">
                          <a:latin typeface="+mn-ea"/>
                          <a:ea typeface="+mn-ea"/>
                          <a:cs typeface="Arial" panose="020B0604020202020204" pitchFamily="34" charset="0"/>
                        </a:rPr>
                        <a:t>1.5%</a:t>
                      </a:r>
                      <a:r>
                        <a:rPr kumimoji="1" lang="ja-JP" altLang="en-US" sz="1000" b="0" dirty="0" err="1">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児童手当及び老齢</a:t>
                      </a:r>
                      <a:r>
                        <a:rPr kumimoji="1" lang="en-US" altLang="ja-JP" sz="1000" b="0" dirty="0">
                          <a:latin typeface="+mn-ea"/>
                          <a:ea typeface="+mn-ea"/>
                          <a:cs typeface="Arial" panose="020B0604020202020204" pitchFamily="34" charset="0"/>
                        </a:rPr>
                        <a:t>1%</a:t>
                      </a:r>
                      <a:r>
                        <a:rPr kumimoji="1" lang="ja-JP" altLang="en-US" sz="1000" b="0" dirty="0" err="1">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失業</a:t>
                      </a:r>
                      <a:r>
                        <a:rPr kumimoji="1" lang="en-US" altLang="ja-JP" sz="1000" b="0" dirty="0">
                          <a:latin typeface="+mn-ea"/>
                          <a:ea typeface="+mn-ea"/>
                          <a:cs typeface="Arial" panose="020B0604020202020204" pitchFamily="34" charset="0"/>
                        </a:rPr>
                        <a:t>0.25%</a:t>
                      </a:r>
                      <a:r>
                        <a:rPr kumimoji="1" lang="ja-JP" altLang="en-US" sz="1000" b="0" dirty="0">
                          <a:latin typeface="+mn-ea"/>
                          <a:ea typeface="+mn-ea"/>
                          <a:cs typeface="Arial" panose="020B0604020202020204" pitchFamily="34" charset="0"/>
                        </a:rPr>
                        <a:t>）について追加拠出。</a:t>
                      </a: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傷病等給付</a:t>
                      </a:r>
                      <a:r>
                        <a:rPr kumimoji="1" lang="en-US" altLang="ja-JP" sz="1000" b="0" dirty="0">
                          <a:latin typeface="+mn-ea"/>
                          <a:ea typeface="+mn-ea"/>
                          <a:cs typeface="Arial" panose="020B0604020202020204" pitchFamily="34" charset="0"/>
                        </a:rPr>
                        <a:t>】</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上記のうち傷病等給付に係る政府の追加拠出は、賃金の</a:t>
                      </a:r>
                      <a:r>
                        <a:rPr kumimoji="1" lang="en-US" altLang="ja-JP" sz="1000" b="0" dirty="0">
                          <a:latin typeface="+mn-ea"/>
                          <a:ea typeface="+mn-ea"/>
                          <a:cs typeface="Arial" panose="020B0604020202020204" pitchFamily="34" charset="0"/>
                        </a:rPr>
                        <a:t>1.5%</a:t>
                      </a:r>
                      <a:endParaRPr kumimoji="1" lang="ja-JP" altLang="en-US" sz="1000" b="0" dirty="0">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8"/>
                  </a:ext>
                </a:extLst>
              </a:tr>
              <a:tr h="355476">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実　績</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加入者数／率</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約</a:t>
                      </a:r>
                      <a:r>
                        <a:rPr kumimoji="1" lang="en-US" altLang="ja-JP" sz="1000" b="0" dirty="0">
                          <a:latin typeface="+mn-ea"/>
                          <a:ea typeface="+mn-ea"/>
                          <a:cs typeface="Arial" panose="020B0604020202020204" pitchFamily="34" charset="0"/>
                        </a:rPr>
                        <a:t>1,465</a:t>
                      </a:r>
                      <a:r>
                        <a:rPr kumimoji="1" lang="ja-JP" altLang="en-US" sz="1000" b="0" dirty="0">
                          <a:latin typeface="+mn-ea"/>
                          <a:ea typeface="+mn-ea"/>
                          <a:cs typeface="Arial" panose="020B0604020202020204" pitchFamily="34" charset="0"/>
                        </a:rPr>
                        <a:t>万人（</a:t>
                      </a:r>
                      <a:r>
                        <a:rPr kumimoji="1" lang="en-US" altLang="ja-JP" sz="1000" b="0" dirty="0">
                          <a:latin typeface="+mn-ea"/>
                          <a:ea typeface="+mn-ea"/>
                          <a:cs typeface="Arial" panose="020B0604020202020204" pitchFamily="34" charset="0"/>
                        </a:rPr>
                        <a:t>2017</a:t>
                      </a:r>
                      <a:r>
                        <a:rPr kumimoji="1" lang="ja-JP" altLang="en-US" sz="1000" b="0" dirty="0">
                          <a:latin typeface="+mn-ea"/>
                          <a:ea typeface="+mn-ea"/>
                          <a:cs typeface="Arial" panose="020B0604020202020204" pitchFamily="34" charset="0"/>
                        </a:rPr>
                        <a:t>年加入者数、タイ国民全人口の約</a:t>
                      </a:r>
                      <a:r>
                        <a:rPr kumimoji="1" lang="en-US" altLang="ja-JP" sz="1000" b="0" dirty="0">
                          <a:latin typeface="+mn-ea"/>
                          <a:ea typeface="+mn-ea"/>
                          <a:cs typeface="Arial" panose="020B0604020202020204" pitchFamily="34" charset="0"/>
                        </a:rPr>
                        <a:t>21%</a:t>
                      </a:r>
                      <a:r>
                        <a:rPr kumimoji="1" lang="ja-JP" altLang="en-US" sz="1000" b="0" dirty="0">
                          <a:latin typeface="+mn-ea"/>
                          <a:ea typeface="+mn-ea"/>
                          <a:cs typeface="Arial" panose="020B0604020202020204" pitchFamily="34" charset="0"/>
                        </a:rPr>
                        <a:t>）</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9"/>
                  </a:ext>
                </a:extLst>
              </a:tr>
              <a:tr h="360040">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支払総額</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kern="1200" dirty="0">
                          <a:solidFill>
                            <a:schemeClr val="tx1"/>
                          </a:solidFill>
                          <a:latin typeface="+mn-ea"/>
                          <a:ea typeface="+mn-ea"/>
                          <a:cs typeface="Arial" panose="020B0604020202020204" pitchFamily="34" charset="0"/>
                        </a:rPr>
                        <a:t>【</a:t>
                      </a:r>
                      <a:r>
                        <a:rPr kumimoji="1" lang="ja-JP" altLang="en-US" sz="1000" b="0" kern="1200" dirty="0">
                          <a:solidFill>
                            <a:schemeClr val="tx1"/>
                          </a:solidFill>
                          <a:latin typeface="+mn-ea"/>
                          <a:ea typeface="+mn-ea"/>
                          <a:cs typeface="Arial" panose="020B0604020202020204" pitchFamily="34" charset="0"/>
                        </a:rPr>
                        <a:t>傷病等給付</a:t>
                      </a:r>
                      <a:r>
                        <a:rPr kumimoji="1" lang="en-US" altLang="ja-JP" sz="1000" b="0" kern="1200" dirty="0">
                          <a:solidFill>
                            <a:schemeClr val="tx1"/>
                          </a:solidFill>
                          <a:latin typeface="+mn-ea"/>
                          <a:ea typeface="+mn-ea"/>
                          <a:cs typeface="Arial" panose="020B0604020202020204" pitchFamily="34" charset="0"/>
                        </a:rPr>
                        <a:t>】</a:t>
                      </a: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kern="1200" dirty="0">
                          <a:solidFill>
                            <a:schemeClr val="tx1"/>
                          </a:solidFill>
                          <a:latin typeface="+mn-ea"/>
                          <a:ea typeface="+mn-ea"/>
                          <a:cs typeface="Arial" panose="020B0604020202020204" pitchFamily="34" charset="0"/>
                        </a:rPr>
                        <a:t>約</a:t>
                      </a:r>
                      <a:r>
                        <a:rPr kumimoji="1" lang="en-US" altLang="ja-JP" sz="1000" b="0" kern="1200" dirty="0">
                          <a:solidFill>
                            <a:schemeClr val="tx1"/>
                          </a:solidFill>
                          <a:latin typeface="+mn-ea"/>
                          <a:ea typeface="+mn-ea"/>
                          <a:cs typeface="Arial" panose="020B0604020202020204" pitchFamily="34" charset="0"/>
                        </a:rPr>
                        <a:t>436 </a:t>
                      </a:r>
                      <a:r>
                        <a:rPr kumimoji="1" lang="ja-JP" altLang="en-US" sz="1000" b="0" kern="1200" dirty="0">
                          <a:solidFill>
                            <a:schemeClr val="tx1"/>
                          </a:solidFill>
                          <a:latin typeface="+mn-ea"/>
                          <a:ea typeface="+mn-ea"/>
                          <a:cs typeface="Arial" panose="020B0604020202020204" pitchFamily="34" charset="0"/>
                        </a:rPr>
                        <a:t>億バーツ（</a:t>
                      </a:r>
                      <a:r>
                        <a:rPr kumimoji="1" lang="en-US" altLang="ja-JP" sz="1000" b="0" kern="1200" dirty="0">
                          <a:solidFill>
                            <a:schemeClr val="tx1"/>
                          </a:solidFill>
                          <a:latin typeface="+mn-ea"/>
                          <a:ea typeface="+mn-ea"/>
                          <a:cs typeface="Arial" panose="020B0604020202020204" pitchFamily="34" charset="0"/>
                        </a:rPr>
                        <a:t>2017 </a:t>
                      </a:r>
                      <a:r>
                        <a:rPr kumimoji="1" lang="ja-JP" altLang="en-US" sz="1000" b="0" kern="1200" dirty="0">
                          <a:solidFill>
                            <a:schemeClr val="tx1"/>
                          </a:solidFill>
                          <a:latin typeface="+mn-ea"/>
                          <a:ea typeface="+mn-ea"/>
                          <a:cs typeface="Arial" panose="020B0604020202020204" pitchFamily="34" charset="0"/>
                        </a:rPr>
                        <a:t>年）</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264442888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公的保険制度（</a:t>
            </a:r>
            <a:r>
              <a:rPr lang="en-US" altLang="ja-JP" dirty="0"/>
              <a:t>3/4</a:t>
            </a:r>
            <a:r>
              <a:rPr lang="ja-JP" altLang="en-US" dirty="0"/>
              <a:t>）</a:t>
            </a:r>
            <a:endParaRPr lang="zh-TW" altLang="en-US" dirty="0"/>
          </a:p>
        </p:txBody>
      </p:sp>
      <p:sp>
        <p:nvSpPr>
          <p:cNvPr id="9" name="テキスト ボックス 8"/>
          <p:cNvSpPr txBox="1"/>
          <p:nvPr/>
        </p:nvSpPr>
        <p:spPr>
          <a:xfrm>
            <a:off x="200472" y="6525344"/>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（出所）厚生労働省「</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2018</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海外情勢報告」</a:t>
            </a:r>
            <a:endParaRPr kumimoji="0" lang="en-US" altLang="ja-JP" sz="800" dirty="0" bmk=""/>
          </a:p>
        </p:txBody>
      </p:sp>
      <p:sp>
        <p:nvSpPr>
          <p:cNvPr id="10" name="Rectangle 6"/>
          <p:cNvSpPr>
            <a:spLocks noChangeArrowheads="1"/>
          </p:cNvSpPr>
          <p:nvPr/>
        </p:nvSpPr>
        <p:spPr bwMode="auto">
          <a:xfrm>
            <a:off x="272480" y="1124744"/>
            <a:ext cx="806489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③</a:t>
            </a:r>
            <a:r>
              <a:rPr lang="zh-CN" altLang="en-US" sz="1400" dirty="0">
                <a:solidFill>
                  <a:srgbClr val="000000"/>
                </a:solidFill>
                <a:latin typeface="Arial Black" pitchFamily="34" charset="0"/>
                <a:ea typeface="HGP創英角ｺﾞｼｯｸUB" pitchFamily="50" charset="-128"/>
              </a:rPr>
              <a:t>国民医療保障制度</a:t>
            </a:r>
            <a:r>
              <a:rPr lang="ja-JP" altLang="en-US" sz="1400" dirty="0">
                <a:solidFill>
                  <a:srgbClr val="000000"/>
                </a:solidFill>
                <a:latin typeface="Arial Black" pitchFamily="34" charset="0"/>
                <a:ea typeface="HGP創英角ｺﾞｼｯｸUB" pitchFamily="50" charset="-128"/>
              </a:rPr>
              <a:t>の概要</a:t>
            </a:r>
          </a:p>
        </p:txBody>
      </p:sp>
      <p:graphicFrame>
        <p:nvGraphicFramePr>
          <p:cNvPr id="11" name="表 21"/>
          <p:cNvGraphicFramePr>
            <a:graphicFrameLocks noGrp="1"/>
          </p:cNvGraphicFramePr>
          <p:nvPr>
            <p:extLst>
              <p:ext uri="{D42A27DB-BD31-4B8C-83A1-F6EECF244321}">
                <p14:modId xmlns:p14="http://schemas.microsoft.com/office/powerpoint/2010/main" val="1075776425"/>
              </p:ext>
            </p:extLst>
          </p:nvPr>
        </p:nvGraphicFramePr>
        <p:xfrm>
          <a:off x="200025" y="1360599"/>
          <a:ext cx="9433495" cy="5065047"/>
        </p:xfrm>
        <a:graphic>
          <a:graphicData uri="http://schemas.openxmlformats.org/drawingml/2006/table">
            <a:tbl>
              <a:tblPr firstRow="1" bandRow="1">
                <a:tableStyleId>{2D5ABB26-0587-4C30-8999-92F81FD0307C}</a:tableStyleId>
              </a:tblPr>
              <a:tblGrid>
                <a:gridCol w="432495">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8136904">
                  <a:extLst>
                    <a:ext uri="{9D8B030D-6E8A-4147-A177-3AD203B41FA5}">
                      <a16:colId xmlns:a16="http://schemas.microsoft.com/office/drawing/2014/main" val="20002"/>
                    </a:ext>
                  </a:extLst>
                </a:gridCol>
              </a:tblGrid>
              <a:tr h="902635">
                <a:tc gridSpan="2">
                  <a:txBody>
                    <a:bodyPr/>
                    <a:lstStyle/>
                    <a:p>
                      <a:pPr algn="dist" fontAlgn="ctr" hangingPunct="1"/>
                      <a:r>
                        <a:rPr kumimoji="1" lang="ja-JP" altLang="en-US" sz="1000" dirty="0">
                          <a:solidFill>
                            <a:schemeClr val="bg1"/>
                          </a:solidFill>
                          <a:latin typeface="Arial Black" panose="020B0A04020102020204" pitchFamily="34" charset="0"/>
                          <a:ea typeface="HGP創英角ｺﾞｼｯｸUB" panose="020B0900000000000000" pitchFamily="50" charset="-128"/>
                        </a:rPr>
                        <a:t>概要</a:t>
                      </a:r>
                    </a:p>
                  </a:txBody>
                  <a:tcPr marL="108000" marR="108000" marT="0" marB="0" anchor="ct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dirty="0">
                          <a:latin typeface="+mn-ea"/>
                          <a:ea typeface="+mn-ea"/>
                          <a:cs typeface="Arial" panose="020B0604020202020204" pitchFamily="34" charset="0"/>
                        </a:rPr>
                        <a:t>2002</a:t>
                      </a:r>
                      <a:r>
                        <a:rPr kumimoji="1" lang="ja-JP" altLang="en-US" sz="1000" b="0" dirty="0">
                          <a:latin typeface="+mn-ea"/>
                          <a:ea typeface="+mn-ea"/>
                          <a:cs typeface="Arial" panose="020B0604020202020204" pitchFamily="34" charset="0"/>
                        </a:rPr>
                        <a:t>年に成立した国民医療保障法に基づき、公務員医療給付制度や民間被用者の社会保険制度が適用されない農民、自営業者などを任意加入の対象として、実施されている。</a:t>
                      </a:r>
                    </a:p>
                    <a:p>
                      <a:pPr marL="0" marR="0" indent="0" algn="l" defTabSz="914400" rtl="0" eaLnBrk="1" fontAlgn="ctr" latinLnBrk="0" hangingPunct="1">
                        <a:lnSpc>
                          <a:spcPct val="100000"/>
                        </a:lnSpc>
                        <a:spcBef>
                          <a:spcPts val="0"/>
                        </a:spcBef>
                        <a:spcAft>
                          <a:spcPts val="0"/>
                        </a:spcAft>
                        <a:buClrTx/>
                        <a:buSzTx/>
                        <a:buFontTx/>
                        <a:buNone/>
                        <a:tabLst/>
                        <a:defRPr/>
                      </a:pPr>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国民医療保障制度は</a:t>
                      </a:r>
                      <a:r>
                        <a:rPr kumimoji="1" lang="ja-JP" altLang="en-US" sz="1000" b="0">
                          <a:latin typeface="+mn-ea"/>
                          <a:ea typeface="+mn-ea"/>
                          <a:cs typeface="Arial" panose="020B0604020202020204" pitchFamily="34" charset="0"/>
                        </a:rPr>
                        <a:t>、</a:t>
                      </a:r>
                      <a:r>
                        <a:rPr kumimoji="1" lang="en-US" altLang="ja-JP" sz="1000" b="0">
                          <a:latin typeface="+mn-ea"/>
                          <a:ea typeface="+mn-ea"/>
                          <a:cs typeface="Arial" panose="020B0604020202020204" pitchFamily="34" charset="0"/>
                        </a:rPr>
                        <a:t>2001 </a:t>
                      </a:r>
                      <a:r>
                        <a:rPr kumimoji="1" lang="ja-JP" altLang="en-US" sz="1000" b="0">
                          <a:latin typeface="+mn-ea"/>
                          <a:ea typeface="+mn-ea"/>
                          <a:cs typeface="Arial" panose="020B0604020202020204" pitchFamily="34" charset="0"/>
                        </a:rPr>
                        <a:t>年</a:t>
                      </a:r>
                      <a:r>
                        <a:rPr kumimoji="1" lang="ja-JP" altLang="en-US" sz="1000" b="0" dirty="0">
                          <a:latin typeface="+mn-ea"/>
                          <a:ea typeface="+mn-ea"/>
                          <a:cs typeface="Arial" panose="020B0604020202020204" pitchFamily="34" charset="0"/>
                        </a:rPr>
                        <a:t>から一部の地域で試行され</a:t>
                      </a:r>
                      <a:r>
                        <a:rPr kumimoji="1" lang="ja-JP" altLang="en-US" sz="1000" b="0">
                          <a:latin typeface="+mn-ea"/>
                          <a:ea typeface="+mn-ea"/>
                          <a:cs typeface="Arial" panose="020B0604020202020204" pitchFamily="34" charset="0"/>
                        </a:rPr>
                        <a:t>、</a:t>
                      </a:r>
                      <a:r>
                        <a:rPr kumimoji="1" lang="en-US" altLang="ja-JP" sz="1000" b="0">
                          <a:latin typeface="+mn-ea"/>
                          <a:ea typeface="+mn-ea"/>
                          <a:cs typeface="Arial" panose="020B0604020202020204" pitchFamily="34" charset="0"/>
                        </a:rPr>
                        <a:t>2002 </a:t>
                      </a:r>
                      <a:r>
                        <a:rPr kumimoji="1" lang="ja-JP" altLang="en-US" sz="1000" b="0">
                          <a:latin typeface="+mn-ea"/>
                          <a:ea typeface="+mn-ea"/>
                          <a:cs typeface="Arial" panose="020B0604020202020204" pitchFamily="34" charset="0"/>
                        </a:rPr>
                        <a:t>年</a:t>
                      </a:r>
                      <a:r>
                        <a:rPr kumimoji="1" lang="ja-JP" altLang="en-US" sz="1000" b="0" dirty="0">
                          <a:latin typeface="+mn-ea"/>
                          <a:ea typeface="+mn-ea"/>
                          <a:cs typeface="Arial" panose="020B0604020202020204" pitchFamily="34" charset="0"/>
                        </a:rPr>
                        <a:t>から全面施行された。同制度はタクシン政権による政治主導で導入され、後追いで同年中に国民医療保障法が制定された。</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0"/>
                  </a:ext>
                </a:extLst>
              </a:tr>
              <a:tr h="301583">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根拠法</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国民医療保障法</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1"/>
                  </a:ext>
                </a:extLst>
              </a:tr>
              <a:tr h="310376">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運営主体</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国民医療保障事務局</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2"/>
                  </a:ext>
                </a:extLst>
              </a:tr>
              <a:tr h="310376">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被保険者資格</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fontAlgn="ctr" hangingPunct="1"/>
                      <a:r>
                        <a:rPr kumimoji="1" lang="ja-JP" altLang="en-US" sz="1000" b="0" dirty="0">
                          <a:latin typeface="+mn-ea"/>
                          <a:ea typeface="+mn-ea"/>
                          <a:cs typeface="Arial" panose="020B0604020202020204" pitchFamily="34" charset="0"/>
                        </a:rPr>
                        <a:t>公務員医療給付制度や民間被用者の社会保険制度が適用されない農民、自営業者など（任意加入）。</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3"/>
                  </a:ext>
                </a:extLst>
              </a:tr>
              <a:tr h="939922">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給付対象</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fontAlgn="ctr" hangingPunct="1"/>
                      <a:r>
                        <a:rPr kumimoji="1" lang="ja-JP" altLang="en-US" sz="1000" b="0" dirty="0">
                          <a:latin typeface="+mn-ea"/>
                          <a:ea typeface="+mn-ea"/>
                          <a:cs typeface="Arial" panose="020B0604020202020204" pitchFamily="34" charset="0"/>
                        </a:rPr>
                        <a:t>加入者本人のみ。</a:t>
                      </a:r>
                    </a:p>
                    <a:p>
                      <a:pPr fontAlgn="ctr" hangingPunct="1"/>
                      <a:r>
                        <a:rPr kumimoji="1" lang="ja-JP" altLang="en-US" sz="1000" b="0" dirty="0">
                          <a:latin typeface="+mn-ea"/>
                          <a:ea typeface="+mn-ea"/>
                          <a:cs typeface="Arial" panose="020B0604020202020204" pitchFamily="34" charset="0"/>
                        </a:rPr>
                        <a:t>加入者は、原則として、加入時に保健センターにおいて事前に登録した医療機関でのみ受診でき、受診できる医療機関のほとんどは国公立病院である。ただし、レファラル・システムあり。</a:t>
                      </a:r>
                    </a:p>
                    <a:p>
                      <a:pPr fontAlgn="ctr" hangingPunct="1"/>
                      <a:r>
                        <a:rPr kumimoji="1" lang="en-US" altLang="ja-JP" sz="1000" b="0" dirty="0">
                          <a:latin typeface="+mn-ea"/>
                          <a:ea typeface="+mn-ea"/>
                          <a:cs typeface="Arial" panose="020B0604020202020204" pitchFamily="34" charset="0"/>
                        </a:rPr>
                        <a:t>※</a:t>
                      </a:r>
                      <a:r>
                        <a:rPr kumimoji="1" lang="ja-JP" altLang="en-US" sz="1000" b="0" dirty="0">
                          <a:latin typeface="+mn-ea"/>
                          <a:ea typeface="+mn-ea"/>
                          <a:cs typeface="Arial" panose="020B0604020202020204" pitchFamily="34" charset="0"/>
                        </a:rPr>
                        <a:t>救急医療については、最寄りの病院で、無料かつ無制限に受診できる。</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4"/>
                  </a:ext>
                </a:extLst>
              </a:tr>
              <a:tr h="620753">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給付の種類</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just" defTabSz="1169988" rtl="0" eaLnBrk="1" fontAlgn="ctr" latinLnBrk="0" hangingPunct="1">
                        <a:lnSpc>
                          <a:spcPct val="100000"/>
                        </a:lnSpc>
                        <a:spcBef>
                          <a:spcPts val="300"/>
                        </a:spcBef>
                        <a:spcAft>
                          <a:spcPts val="0"/>
                        </a:spcAft>
                        <a:buClr>
                          <a:srgbClr val="5F8AC3"/>
                        </a:buClr>
                        <a:buSzPct val="80000"/>
                        <a:buFont typeface="Wingdings" panose="05000000000000000000" pitchFamily="2" charset="2"/>
                        <a:buNone/>
                        <a:tabLst/>
                        <a:defRPr/>
                      </a:pPr>
                      <a:r>
                        <a:rPr kumimoji="1" lang="ja-JP"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急性期治療が中心であるが、政策的な配慮からエイズ患者の治療などにも給付対象が拡大されている。また、疾病予防のための活動も給付対象にされている。</a:t>
                      </a:r>
                      <a:endParaRPr kumimoji="1" lang="en-US" altLang="ja-JP" sz="100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p>
                      <a:pPr marL="0" marR="0" lvl="0" indent="0" algn="just" defTabSz="1169988" rtl="0" eaLnBrk="1" fontAlgn="ctr" latinLnBrk="0" hangingPunct="1">
                        <a:lnSpc>
                          <a:spcPct val="100000"/>
                        </a:lnSpc>
                        <a:spcBef>
                          <a:spcPts val="300"/>
                        </a:spcBef>
                        <a:spcAft>
                          <a:spcPts val="0"/>
                        </a:spcAft>
                        <a:buClr>
                          <a:srgbClr val="5F8AC3"/>
                        </a:buClr>
                        <a:buSzPct val="80000"/>
                        <a:buFont typeface="Wingdings" panose="05000000000000000000" pitchFamily="2" charset="2"/>
                        <a:buNone/>
                        <a:tabLst/>
                        <a:defRPr/>
                      </a:pPr>
                      <a:r>
                        <a:rPr kumimoji="1" lang="ja-JP"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患者に対する現金給付はない。</a:t>
                      </a:r>
                      <a:endParaRPr kumimoji="1" lang="zh-TW"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5"/>
                  </a:ext>
                </a:extLst>
              </a:tr>
              <a:tr h="334439">
                <a:tc gridSpan="2">
                  <a:txBody>
                    <a:bodyPr/>
                    <a:lstStyle/>
                    <a:p>
                      <a:pPr algn="dist"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本人負担割合等</a:t>
                      </a:r>
                    </a:p>
                  </a:txBody>
                  <a:tcPr marL="108000" marR="108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kumimoji="1" lang="ja-JP" altLang="en-US"/>
                    </a:p>
                  </a:txBody>
                  <a:tcPr/>
                </a:tc>
                <a:tc>
                  <a:txBody>
                    <a:bodyPr/>
                    <a:lstStyle/>
                    <a:p>
                      <a:pPr marL="0" marR="0" lvl="0" indent="0" algn="just" defTabSz="1169988" rtl="0" eaLnBrk="1" fontAlgn="ctr" latinLnBrk="0" hangingPunct="1">
                        <a:lnSpc>
                          <a:spcPct val="100000"/>
                        </a:lnSpc>
                        <a:spcBef>
                          <a:spcPts val="300"/>
                        </a:spcBef>
                        <a:spcAft>
                          <a:spcPts val="0"/>
                        </a:spcAft>
                        <a:buClr>
                          <a:srgbClr val="5F8AC3"/>
                        </a:buClr>
                        <a:buSzPct val="80000"/>
                        <a:buFont typeface="Wingdings" panose="05000000000000000000" pitchFamily="2" charset="2"/>
                        <a:buNone/>
                        <a:tabLst/>
                        <a:defRPr/>
                      </a:pPr>
                      <a:r>
                        <a:rPr kumimoji="1" lang="en-US" altLang="ja-JP"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1</a:t>
                      </a:r>
                      <a:r>
                        <a:rPr kumimoji="1" lang="ja-JP"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回の外来や入院につき</a:t>
                      </a:r>
                      <a:r>
                        <a:rPr kumimoji="1" lang="en-US" altLang="ja-JP"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30</a:t>
                      </a:r>
                      <a:r>
                        <a:rPr kumimoji="1" lang="ja-JP" altLang="en-US" sz="1000" b="0" i="0" u="none" strike="noStrike" kern="1200" cap="none" spc="0" normalizeH="0" baseline="0" dirty="0">
                          <a:ln>
                            <a:noFill/>
                          </a:ln>
                          <a:solidFill>
                            <a:srgbClr val="000000"/>
                          </a:solidFill>
                          <a:effectLst/>
                          <a:uLnTx/>
                          <a:uFillTx/>
                          <a:latin typeface="+mn-ea"/>
                          <a:ea typeface="+mn-ea"/>
                          <a:cs typeface="Arial" panose="020B0604020202020204" pitchFamily="34" charset="0"/>
                        </a:rPr>
                        <a:t>バーツの本人負担を徴収（低所得者等は無料で受診可能）。</a:t>
                      </a:r>
                      <a:endParaRPr kumimoji="1" lang="en-US" altLang="ja-JP" sz="1000" b="0" i="0" u="none" strike="noStrike" kern="1200" cap="none" spc="0" normalizeH="0" baseline="0" dirty="0">
                        <a:ln>
                          <a:noFill/>
                        </a:ln>
                        <a:solidFill>
                          <a:srgbClr val="000000"/>
                        </a:solidFill>
                        <a:effectLst/>
                        <a:uLnTx/>
                        <a:uFillTx/>
                        <a:latin typeface="+mn-ea"/>
                        <a:ea typeface="+mn-ea"/>
                        <a:cs typeface="Arial" panose="020B0604020202020204" pitchFamily="34" charset="0"/>
                      </a:endParaRP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6"/>
                  </a:ext>
                </a:extLst>
              </a:tr>
              <a:tr h="389772">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財　源</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保険料</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lvl="0" indent="0" algn="just" defTabSz="914400" rtl="0" eaLnBrk="1" fontAlgn="ctr" latinLnBrk="0" hangingPunct="1">
                        <a:lnSpc>
                          <a:spcPct val="100000"/>
                        </a:lnSpc>
                        <a:spcBef>
                          <a:spcPts val="300"/>
                        </a:spcBef>
                        <a:spcAft>
                          <a:spcPts val="0"/>
                        </a:spcAft>
                        <a:buClr>
                          <a:srgbClr val="83A4D1"/>
                        </a:buClr>
                        <a:buSzPct val="80000"/>
                        <a:buFont typeface="Wingdings" panose="05000000000000000000" pitchFamily="2" charset="2"/>
                        <a:buNone/>
                        <a:tabLst/>
                        <a:defRPr/>
                      </a:pPr>
                      <a:r>
                        <a:rPr kumimoji="1" lang="ja-JP" altLang="en-US" sz="1000" b="0" dirty="0">
                          <a:latin typeface="+mn-ea"/>
                          <a:ea typeface="+mn-ea"/>
                          <a:cs typeface="Arial" panose="020B0604020202020204" pitchFamily="34" charset="0"/>
                        </a:rPr>
                        <a:t>負担無し</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7"/>
                  </a:ext>
                </a:extLst>
              </a:tr>
              <a:tr h="310376">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政府負担</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税財源</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8"/>
                  </a:ext>
                </a:extLst>
              </a:tr>
              <a:tr h="310376">
                <a:tc rowSpan="2">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実　績</a:t>
                      </a:r>
                    </a:p>
                  </a:txBody>
                  <a:tcPr marL="108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加入者数／率</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dirty="0">
                          <a:latin typeface="+mn-ea"/>
                          <a:ea typeface="+mn-ea"/>
                          <a:cs typeface="Arial" panose="020B0604020202020204" pitchFamily="34" charset="0"/>
                        </a:rPr>
                        <a:t>約</a:t>
                      </a:r>
                      <a:r>
                        <a:rPr kumimoji="1" lang="en-US" altLang="ja-JP" sz="1000" b="0" dirty="0">
                          <a:latin typeface="+mn-ea"/>
                          <a:ea typeface="+mn-ea"/>
                          <a:cs typeface="Arial" panose="020B0604020202020204" pitchFamily="34" charset="0"/>
                        </a:rPr>
                        <a:t>4,834</a:t>
                      </a:r>
                      <a:r>
                        <a:rPr kumimoji="1" lang="ja-JP" altLang="en-US" sz="1000" b="0" dirty="0">
                          <a:latin typeface="+mn-ea"/>
                          <a:ea typeface="+mn-ea"/>
                          <a:cs typeface="Arial" panose="020B0604020202020204" pitchFamily="34" charset="0"/>
                        </a:rPr>
                        <a:t>万人（</a:t>
                      </a:r>
                      <a:r>
                        <a:rPr kumimoji="1" lang="en-US" altLang="ja-JP" sz="1000" b="0" dirty="0">
                          <a:latin typeface="+mn-ea"/>
                          <a:ea typeface="+mn-ea"/>
                          <a:cs typeface="Arial" panose="020B0604020202020204" pitchFamily="34" charset="0"/>
                        </a:rPr>
                        <a:t>2015</a:t>
                      </a:r>
                      <a:r>
                        <a:rPr kumimoji="1" lang="ja-JP" altLang="en-US" sz="1000" b="0" dirty="0">
                          <a:latin typeface="+mn-ea"/>
                          <a:ea typeface="+mn-ea"/>
                          <a:cs typeface="Arial" panose="020B0604020202020204" pitchFamily="34" charset="0"/>
                        </a:rPr>
                        <a:t>年加入者数、国民全人口の約</a:t>
                      </a:r>
                      <a:r>
                        <a:rPr kumimoji="1" lang="en-US" altLang="ja-JP" sz="1000" b="0" dirty="0">
                          <a:latin typeface="+mn-ea"/>
                          <a:ea typeface="+mn-ea"/>
                          <a:cs typeface="Arial" panose="020B0604020202020204" pitchFamily="34" charset="0"/>
                        </a:rPr>
                        <a:t>7</a:t>
                      </a:r>
                      <a:r>
                        <a:rPr kumimoji="1" lang="ja-JP" altLang="en-US" sz="1000" b="0" dirty="0">
                          <a:latin typeface="+mn-ea"/>
                          <a:ea typeface="+mn-ea"/>
                          <a:cs typeface="Arial" panose="020B0604020202020204" pitchFamily="34" charset="0"/>
                        </a:rPr>
                        <a:t>割）</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9"/>
                  </a:ext>
                </a:extLst>
              </a:tr>
              <a:tr h="334439">
                <a:tc vMerge="1">
                  <a:txBody>
                    <a:bodyPr/>
                    <a:lstStyle/>
                    <a:p>
                      <a:endParaRPr kumimoji="1" lang="ja-JP" altLang="en-US"/>
                    </a:p>
                  </a:txBody>
                  <a:tcPr/>
                </a:tc>
                <a:tc>
                  <a:txBody>
                    <a:bodyPr/>
                    <a:lstStyle/>
                    <a:p>
                      <a:pPr algn="l" fontAlgn="ctr" hangingPunct="1"/>
                      <a:r>
                        <a:rPr kumimoji="1" lang="ja-JP" altLang="en-US" sz="1000" dirty="0">
                          <a:solidFill>
                            <a:schemeClr val="bg1"/>
                          </a:solidFill>
                          <a:latin typeface="HGP創英角ｺﾞｼｯｸUB" panose="020B0900000000000000" pitchFamily="50" charset="-128"/>
                          <a:ea typeface="HGP創英角ｺﾞｼｯｸUB" panose="020B0900000000000000" pitchFamily="50" charset="-128"/>
                        </a:rPr>
                        <a:t>支払総額</a:t>
                      </a:r>
                    </a:p>
                  </a:txBody>
                  <a:tcPr marL="72000" marR="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kern="1200" dirty="0">
                          <a:solidFill>
                            <a:schemeClr val="tx1"/>
                          </a:solidFill>
                          <a:latin typeface="+mn-ea"/>
                          <a:ea typeface="+mn-ea"/>
                          <a:cs typeface="Arial" panose="020B0604020202020204" pitchFamily="34" charset="0"/>
                        </a:rPr>
                        <a:t>約</a:t>
                      </a:r>
                      <a:r>
                        <a:rPr kumimoji="1" lang="en-US" altLang="ja-JP" sz="1000" b="0" kern="1200" dirty="0">
                          <a:solidFill>
                            <a:schemeClr val="tx1"/>
                          </a:solidFill>
                          <a:latin typeface="+mn-ea"/>
                          <a:ea typeface="+mn-ea"/>
                          <a:cs typeface="Arial" panose="020B0604020202020204" pitchFamily="34" charset="0"/>
                        </a:rPr>
                        <a:t>1,149</a:t>
                      </a:r>
                      <a:r>
                        <a:rPr kumimoji="1" lang="ja-JP" altLang="en-US" sz="1000" b="0" kern="1200" dirty="0">
                          <a:solidFill>
                            <a:schemeClr val="tx1"/>
                          </a:solidFill>
                          <a:latin typeface="+mn-ea"/>
                          <a:ea typeface="+mn-ea"/>
                          <a:cs typeface="Arial" panose="020B0604020202020204" pitchFamily="34" charset="0"/>
                        </a:rPr>
                        <a:t>億バーツ（</a:t>
                      </a:r>
                      <a:r>
                        <a:rPr kumimoji="1" lang="en-US" altLang="ja-JP" sz="1000" b="0" kern="1200" dirty="0">
                          <a:solidFill>
                            <a:schemeClr val="tx1"/>
                          </a:solidFill>
                          <a:latin typeface="+mn-ea"/>
                          <a:ea typeface="+mn-ea"/>
                          <a:cs typeface="Arial" panose="020B0604020202020204" pitchFamily="34" charset="0"/>
                        </a:rPr>
                        <a:t>2015</a:t>
                      </a:r>
                      <a:r>
                        <a:rPr kumimoji="1" lang="ja-JP" altLang="en-US" sz="1000" b="0" kern="1200" dirty="0">
                          <a:solidFill>
                            <a:schemeClr val="tx1"/>
                          </a:solidFill>
                          <a:latin typeface="+mn-ea"/>
                          <a:ea typeface="+mn-ea"/>
                          <a:cs typeface="Arial" panose="020B0604020202020204" pitchFamily="34" charset="0"/>
                        </a:rPr>
                        <a:t>年度関連支出）</a:t>
                      </a:r>
                    </a:p>
                  </a:txBody>
                  <a:tcPr marL="144000" marR="0" marT="0" marB="0" anchor="ct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63295132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C75F117-278F-12A7-E125-F78BB6187148}"/>
              </a:ext>
            </a:extLst>
          </p:cNvPr>
          <p:cNvSpPr>
            <a:spLocks noGrp="1"/>
          </p:cNvSpPr>
          <p:nvPr>
            <p:ph type="title"/>
          </p:nvPr>
        </p:nvSpPr>
        <p:spPr>
          <a:xfrm>
            <a:off x="200471" y="283912"/>
            <a:ext cx="9505055" cy="264688"/>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タイ／医療関連／制度</a:t>
            </a:r>
            <a:endParaRPr kumimoji="1" lang="ja-JP" altLang="en-US" dirty="0"/>
          </a:p>
        </p:txBody>
      </p:sp>
      <p:sp>
        <p:nvSpPr>
          <p:cNvPr id="3" name="テキスト プレースホルダー 2">
            <a:extLst>
              <a:ext uri="{FF2B5EF4-FFF2-40B4-BE49-F238E27FC236}">
                <a16:creationId xmlns:a16="http://schemas.microsoft.com/office/drawing/2014/main" id="{34231243-377A-521D-6933-B76F1582E51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公的保険制度</a:t>
            </a:r>
            <a:r>
              <a:rPr lang="ja-JP" altLang="en-US" dirty="0"/>
              <a:t>（</a:t>
            </a:r>
            <a:r>
              <a:rPr lang="en-US" altLang="ja-JP" dirty="0"/>
              <a:t>4/4</a:t>
            </a:r>
            <a:r>
              <a:rPr lang="ja-JP" altLang="en-US" dirty="0"/>
              <a:t>）</a:t>
            </a:r>
            <a:endParaRPr lang="zh-TW" altLang="en-US" dirty="0"/>
          </a:p>
        </p:txBody>
      </p:sp>
      <p:graphicFrame>
        <p:nvGraphicFramePr>
          <p:cNvPr id="6" name="Table 6">
            <a:extLst>
              <a:ext uri="{FF2B5EF4-FFF2-40B4-BE49-F238E27FC236}">
                <a16:creationId xmlns:a16="http://schemas.microsoft.com/office/drawing/2014/main" id="{60416E62-F571-405D-F65F-EC86923AB91A}"/>
              </a:ext>
            </a:extLst>
          </p:cNvPr>
          <p:cNvGraphicFramePr>
            <a:graphicFrameLocks noGrp="1"/>
          </p:cNvGraphicFramePr>
          <p:nvPr>
            <p:extLst>
              <p:ext uri="{D42A27DB-BD31-4B8C-83A1-F6EECF244321}">
                <p14:modId xmlns:p14="http://schemas.microsoft.com/office/powerpoint/2010/main" val="3979707507"/>
              </p:ext>
            </p:extLst>
          </p:nvPr>
        </p:nvGraphicFramePr>
        <p:xfrm>
          <a:off x="929640" y="2269989"/>
          <a:ext cx="8046720" cy="2743356"/>
        </p:xfrm>
        <a:graphic>
          <a:graphicData uri="http://schemas.openxmlformats.org/drawingml/2006/table">
            <a:tbl>
              <a:tblPr firstRow="1" bandRow="1">
                <a:tableStyleId>{5940675A-B579-460E-94D1-54222C63F5DA}</a:tableStyleId>
              </a:tblPr>
              <a:tblGrid>
                <a:gridCol w="2011680">
                  <a:extLst>
                    <a:ext uri="{9D8B030D-6E8A-4147-A177-3AD203B41FA5}">
                      <a16:colId xmlns:a16="http://schemas.microsoft.com/office/drawing/2014/main" val="881460779"/>
                    </a:ext>
                  </a:extLst>
                </a:gridCol>
                <a:gridCol w="2011680">
                  <a:extLst>
                    <a:ext uri="{9D8B030D-6E8A-4147-A177-3AD203B41FA5}">
                      <a16:colId xmlns:a16="http://schemas.microsoft.com/office/drawing/2014/main" val="3025500099"/>
                    </a:ext>
                  </a:extLst>
                </a:gridCol>
                <a:gridCol w="2011680">
                  <a:extLst>
                    <a:ext uri="{9D8B030D-6E8A-4147-A177-3AD203B41FA5}">
                      <a16:colId xmlns:a16="http://schemas.microsoft.com/office/drawing/2014/main" val="3982659715"/>
                    </a:ext>
                  </a:extLst>
                </a:gridCol>
                <a:gridCol w="2011680">
                  <a:extLst>
                    <a:ext uri="{9D8B030D-6E8A-4147-A177-3AD203B41FA5}">
                      <a16:colId xmlns:a16="http://schemas.microsoft.com/office/drawing/2014/main" val="2934572920"/>
                    </a:ext>
                  </a:extLst>
                </a:gridCol>
              </a:tblGrid>
              <a:tr h="144016">
                <a:tc>
                  <a:txBody>
                    <a:bodyPr/>
                    <a:lstStyle/>
                    <a:p>
                      <a:pPr algn="ctr"/>
                      <a:r>
                        <a:rPr kumimoji="1" 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スキームの</a:t>
                      </a:r>
                      <a:r>
                        <a:rPr kumimoji="1" lang="ja-JP" alt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名称</a:t>
                      </a:r>
                      <a:endParaRPr kumimoji="1" 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solidFill>
                      <a:srgbClr val="5F8AC3"/>
                    </a:solidFill>
                  </a:tcPr>
                </a:tc>
                <a:tc>
                  <a:txBody>
                    <a:bodyPr/>
                    <a:lstStyle/>
                    <a:p>
                      <a:pPr algn="ctr"/>
                      <a:r>
                        <a:rPr kumimoji="1" lang="ja-JP" alt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対象者</a:t>
                      </a:r>
                      <a:endParaRPr kumimoji="1" 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solidFill>
                      <a:srgbClr val="5F8AC3"/>
                    </a:solidFill>
                  </a:tcPr>
                </a:tc>
                <a:tc>
                  <a:txBody>
                    <a:bodyPr/>
                    <a:lstStyle/>
                    <a:p>
                      <a:pPr algn="ctr"/>
                      <a:r>
                        <a:rPr kumimoji="1" lang="ja-JP" alt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納付方法</a:t>
                      </a:r>
                      <a:endParaRPr kumimoji="1" 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anchor="ctr">
                    <a:solidFill>
                      <a:srgbClr val="5F8AC3"/>
                    </a:solidFill>
                  </a:tcPr>
                </a:tc>
                <a:tc>
                  <a:txBody>
                    <a:bodyPr/>
                    <a:lstStyle/>
                    <a:p>
                      <a:pPr algn="ctr"/>
                      <a:r>
                        <a:rPr kumimoji="1" lang="en-US" sz="1100" b="0" kern="1200" noProof="1">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人口に占める割合 （%）</a:t>
                      </a:r>
                    </a:p>
                  </a:txBody>
                  <a:tcPr anchor="ctr">
                    <a:solidFill>
                      <a:srgbClr val="5F8AC3"/>
                    </a:solidFill>
                  </a:tcPr>
                </a:tc>
                <a:extLst>
                  <a:ext uri="{0D108BD9-81ED-4DB2-BD59-A6C34878D82A}">
                    <a16:rowId xmlns:a16="http://schemas.microsoft.com/office/drawing/2014/main" val="4119024999"/>
                  </a:ext>
                </a:extLst>
              </a:tr>
              <a:tr h="828092">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公務員医療給付制度</a:t>
                      </a:r>
                      <a:b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br>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（CSMBS）</a:t>
                      </a:r>
                    </a:p>
                  </a:txBody>
                  <a:tcPr anchor="ctr">
                    <a:solidFill>
                      <a:srgbClr val="DADADA"/>
                    </a:solidFill>
                  </a:tcPr>
                </a:tc>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公務員</a:t>
                      </a:r>
                    </a:p>
                  </a:txBody>
                  <a:tcPr anchor="ctr"/>
                </a:tc>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課税</a:t>
                      </a:r>
                    </a:p>
                  </a:txBody>
                  <a:tcPr anchor="ctr"/>
                </a:tc>
                <a:tc>
                  <a:txBody>
                    <a:bodyPr/>
                    <a:lstStyle/>
                    <a:p>
                      <a:pPr algn="l"/>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7.7%</a:t>
                      </a:r>
                    </a:p>
                  </a:txBody>
                  <a:tcPr anchor="ctr"/>
                </a:tc>
                <a:extLst>
                  <a:ext uri="{0D108BD9-81ED-4DB2-BD59-A6C34878D82A}">
                    <a16:rowId xmlns:a16="http://schemas.microsoft.com/office/drawing/2014/main" val="3422109043"/>
                  </a:ext>
                </a:extLst>
              </a:tr>
              <a:tr h="828092">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社会</a:t>
                      </a:r>
                      <a:r>
                        <a:rPr kumimoji="1" lang="ja-JP" alt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保険</a:t>
                      </a:r>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制度 （SSS）</a:t>
                      </a:r>
                    </a:p>
                  </a:txBody>
                  <a:tcPr anchor="ctr">
                    <a:solidFill>
                      <a:srgbClr val="DADADA"/>
                    </a:solidFill>
                  </a:tcPr>
                </a:tc>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民間部門の労働者</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労働者と雇用主は社会保障を通じて</a:t>
                      </a:r>
                      <a:r>
                        <a:rPr kumimoji="1" lang="ja-JP" alt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給与ベースの</a:t>
                      </a:r>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支払いを行う</a:t>
                      </a:r>
                    </a:p>
                  </a:txBody>
                  <a:tcPr anchor="ctr"/>
                </a:tc>
                <a:tc>
                  <a:txBody>
                    <a:bodyPr/>
                    <a:lstStyle/>
                    <a:p>
                      <a:pPr algn="l"/>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19%</a:t>
                      </a:r>
                    </a:p>
                  </a:txBody>
                  <a:tcPr anchor="ctr"/>
                </a:tc>
                <a:extLst>
                  <a:ext uri="{0D108BD9-81ED-4DB2-BD59-A6C34878D82A}">
                    <a16:rowId xmlns:a16="http://schemas.microsoft.com/office/drawing/2014/main" val="2043192977"/>
                  </a:ext>
                </a:extLst>
              </a:tr>
              <a:tr h="828092">
                <a:tc>
                  <a:txBody>
                    <a:bodyPr/>
                    <a:lstStyle/>
                    <a:p>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ユニバーサル・カバレッジ・スキーム （UCS）</a:t>
                      </a:r>
                    </a:p>
                  </a:txBody>
                  <a:tcPr anchor="ctr">
                    <a:solidFill>
                      <a:srgbClr val="DADADA"/>
                    </a:solidFill>
                  </a:tcPr>
                </a:tc>
                <a:tc>
                  <a:txBody>
                    <a:bodyPr/>
                    <a:lstStyle/>
                    <a:p>
                      <a:pPr marL="0" algn="l" defTabSz="914400" rtl="0" eaLnBrk="1" latinLnBrk="0" hangingPunct="1"/>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公共部門の労働者</a:t>
                      </a:r>
                    </a:p>
                    <a:p>
                      <a:pPr marL="0" algn="l" defTabSz="914400" rtl="0" eaLnBrk="1" latinLnBrk="0" hangingPunct="1"/>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タイの自営業者</a:t>
                      </a:r>
                    </a:p>
                    <a:p>
                      <a:pPr marL="0" algn="l" defTabSz="914400" rtl="0" eaLnBrk="1" latinLnBrk="0" hangingPunct="1"/>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タイの失業者</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課税</a:t>
                      </a:r>
                    </a:p>
                  </a:txBody>
                  <a:tcPr anchor="ctr"/>
                </a:tc>
                <a:tc>
                  <a:txBody>
                    <a:bodyPr/>
                    <a:lstStyle/>
                    <a:p>
                      <a:pPr algn="l"/>
                      <a:r>
                        <a:rPr kumimoji="1" lang="en-US" sz="1100" kern="1200" noProof="1">
                          <a:solidFill>
                            <a:schemeClr val="tx1"/>
                          </a:solidFill>
                          <a:latin typeface="Arial" panose="020B0604020202020204" pitchFamily="34" charset="0"/>
                          <a:ea typeface="MS Gothic" panose="020B0609070205080204" pitchFamily="49" charset="-128"/>
                          <a:cs typeface="Arial" panose="020B0604020202020204" pitchFamily="34" charset="0"/>
                        </a:rPr>
                        <a:t>71.3%</a:t>
                      </a:r>
                    </a:p>
                  </a:txBody>
                  <a:tcPr anchor="ctr"/>
                </a:tc>
                <a:extLst>
                  <a:ext uri="{0D108BD9-81ED-4DB2-BD59-A6C34878D82A}">
                    <a16:rowId xmlns:a16="http://schemas.microsoft.com/office/drawing/2014/main" val="2637371972"/>
                  </a:ext>
                </a:extLst>
              </a:tr>
            </a:tbl>
          </a:graphicData>
        </a:graphic>
      </p:graphicFrame>
      <p:sp>
        <p:nvSpPr>
          <p:cNvPr id="7" name="テキスト ボックス 45">
            <a:extLst>
              <a:ext uri="{FF2B5EF4-FFF2-40B4-BE49-F238E27FC236}">
                <a16:creationId xmlns:a16="http://schemas.microsoft.com/office/drawing/2014/main" id="{DEEA6AEA-919D-3389-5EDC-395A6ABA73FA}"/>
              </a:ext>
            </a:extLst>
          </p:cNvPr>
          <p:cNvSpPr txBox="1"/>
          <p:nvPr/>
        </p:nvSpPr>
        <p:spPr>
          <a:xfrm>
            <a:off x="272480" y="1110518"/>
            <a:ext cx="9227691" cy="4792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2024年</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時点では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、タイの既存の3つの制度を合わせると、国民の98%</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が公的保険制度でカバーされている</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a:t>
            </a:r>
          </a:p>
          <a:p>
            <a:pPr marL="190500" indent="-190500" algn="just">
              <a:lnSpc>
                <a:spcPct val="110000"/>
              </a:lnSpc>
              <a:spcAft>
                <a:spcPts val="200"/>
              </a:spcAft>
              <a:buClr>
                <a:srgbClr val="5F8AC3"/>
              </a:buClr>
              <a:buFont typeface="Wingdings" panose="05000000000000000000" pitchFamily="2" charset="2"/>
              <a:buChar char="n"/>
            </a:pP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公的医療</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給付</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制度には、3つの主要なスキームが含まれている。</a:t>
            </a:r>
          </a:p>
        </p:txBody>
      </p:sp>
      <p:sp>
        <p:nvSpPr>
          <p:cNvPr id="9" name="テキスト ボックス 43">
            <a:extLst>
              <a:ext uri="{FF2B5EF4-FFF2-40B4-BE49-F238E27FC236}">
                <a16:creationId xmlns:a16="http://schemas.microsoft.com/office/drawing/2014/main" id="{E0AA371C-E9E6-7950-7FF1-AD6BCE6CBE9B}"/>
              </a:ext>
            </a:extLst>
          </p:cNvPr>
          <p:cNvSpPr txBox="1"/>
          <p:nvPr/>
        </p:nvSpPr>
        <p:spPr>
          <a:xfrm>
            <a:off x="200472" y="6525344"/>
            <a:ext cx="8640960" cy="144016"/>
          </a:xfrm>
          <a:prstGeom prst="rect">
            <a:avLst/>
          </a:prstGeom>
          <a:noFill/>
        </p:spPr>
        <p:txBody>
          <a:bodyPr wrap="square" lIns="0" tIns="0" rIns="0" bIns="0" rtlCol="0">
            <a:noAutofit/>
          </a:bodyPr>
          <a:lstStyle/>
          <a:p>
            <a:pPr lvl="0"/>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Expatica for international </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The Healthcare System in Thailand</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05058013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円/楕円 45"/>
          <p:cNvSpPr/>
          <p:nvPr/>
        </p:nvSpPr>
        <p:spPr>
          <a:xfrm>
            <a:off x="8389097" y="1916832"/>
            <a:ext cx="1168089" cy="779026"/>
          </a:xfrm>
          <a:prstGeom prst="ellipse">
            <a:avLst/>
          </a:prstGeom>
          <a:gradFill flip="none" rotWithShape="1">
            <a:gsLst>
              <a:gs pos="0">
                <a:srgbClr val="E4BB46"/>
              </a:gs>
              <a:gs pos="100000">
                <a:schemeClr val="bg1"/>
              </a:gs>
            </a:gsLst>
            <a:path path="shape">
              <a:fillToRect l="50000" t="50000" r="50000" b="50000"/>
            </a:path>
            <a:tileRect/>
          </a:gradFill>
        </p:spPr>
        <p:txBody>
          <a:bodyPr wrap="none">
            <a:spAutoFit/>
          </a:bodyPr>
          <a:lstStyle/>
          <a:p>
            <a:pPr algn="ctr"/>
            <a:r>
              <a:rPr lang="en-US" altLang="ja-JP" sz="1000" b="1" dirty="0"/>
              <a:t>1</a:t>
            </a:r>
            <a:r>
              <a:rPr lang="ja-JP" altLang="en-US" sz="1000" b="1" dirty="0"/>
              <a:t>人</a:t>
            </a:r>
            <a:r>
              <a:rPr lang="ja-JP" altLang="ja-JP" sz="1000" b="1" dirty="0"/>
              <a:t>当たり</a:t>
            </a:r>
            <a:br>
              <a:rPr lang="en-US" altLang="ja-JP" sz="1000" b="1" dirty="0"/>
            </a:br>
            <a:r>
              <a:rPr lang="ja-JP" altLang="en-US" sz="1000" b="1" dirty="0"/>
              <a:t>支払額は</a:t>
            </a:r>
            <a:br>
              <a:rPr lang="en-US" altLang="ja-JP" sz="1000" b="1" dirty="0"/>
            </a:br>
            <a:r>
              <a:rPr lang="ja-JP" altLang="ja-JP" sz="1000" b="1" dirty="0"/>
              <a:t>年間</a:t>
            </a:r>
            <a:r>
              <a:rPr lang="en-US" altLang="ja-JP" sz="1000" b="1" dirty="0"/>
              <a:t>14US$</a:t>
            </a:r>
            <a:endParaRPr lang="ja-JP" altLang="en-US" sz="1000" b="1" dirty="0"/>
          </a:p>
        </p:txBody>
      </p:sp>
      <p:sp>
        <p:nvSpPr>
          <p:cNvPr id="29" name="円/楕円 28"/>
          <p:cNvSpPr/>
          <p:nvPr/>
        </p:nvSpPr>
        <p:spPr>
          <a:xfrm>
            <a:off x="302220" y="1916832"/>
            <a:ext cx="1770460" cy="1220936"/>
          </a:xfrm>
          <a:prstGeom prst="ellipse">
            <a:avLst/>
          </a:prstGeom>
          <a:gradFill flip="none" rotWithShape="1">
            <a:gsLst>
              <a:gs pos="0">
                <a:srgbClr val="FCAE91"/>
              </a:gs>
              <a:gs pos="100000">
                <a:schemeClr val="bg1"/>
              </a:gs>
            </a:gsLst>
            <a:path path="shape">
              <a:fillToRect l="50000" t="50000" r="50000" b="50000"/>
            </a:path>
            <a:tileRect/>
          </a:gradFill>
        </p:spPr>
        <p:txBody>
          <a:bodyPr wrap="square" rIns="0" rtlCol="0" anchor="ctr" anchorCtr="0">
            <a:noAutofit/>
          </a:bodyPr>
          <a:lstStyle/>
          <a:p>
            <a:pPr marL="3175" algn="just">
              <a:lnSpc>
                <a:spcPct val="114000"/>
              </a:lnSpc>
            </a:pPr>
            <a:endParaRPr kumimoji="1" lang="ja-JP" altLang="en-US" sz="1200" dirty="0"/>
          </a:p>
        </p:txBody>
      </p:sp>
      <p:sp>
        <p:nvSpPr>
          <p:cNvPr id="3" name="タイトル 2"/>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2" name="テキスト プレースホルダー 1"/>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民間保険制度（</a:t>
            </a:r>
            <a:r>
              <a:rPr lang="en-US" altLang="ja-JP" dirty="0"/>
              <a:t>1/2</a:t>
            </a:r>
            <a:r>
              <a:rPr lang="ja-JP" altLang="en-US" dirty="0"/>
              <a:t>）</a:t>
            </a:r>
            <a:endParaRPr lang="zh-TW" altLang="en-US" dirty="0"/>
          </a:p>
        </p:txBody>
      </p:sp>
      <p:graphicFrame>
        <p:nvGraphicFramePr>
          <p:cNvPr id="7" name="Content Placeholder 3"/>
          <p:cNvGraphicFramePr>
            <a:graphicFrameLocks/>
          </p:cNvGraphicFramePr>
          <p:nvPr>
            <p:extLst>
              <p:ext uri="{D42A27DB-BD31-4B8C-83A1-F6EECF244321}">
                <p14:modId xmlns:p14="http://schemas.microsoft.com/office/powerpoint/2010/main" val="1262919420"/>
              </p:ext>
            </p:extLst>
          </p:nvPr>
        </p:nvGraphicFramePr>
        <p:xfrm>
          <a:off x="632204" y="3543826"/>
          <a:ext cx="9000744" cy="2895554"/>
        </p:xfrm>
        <a:graphic>
          <a:graphicData uri="http://schemas.openxmlformats.org/drawingml/2006/table">
            <a:tbl>
              <a:tblPr firstRow="1" bandRow="1">
                <a:tableStyleId>{5C22544A-7EE6-4342-B048-85BDC9FD1C3A}</a:tableStyleId>
              </a:tblPr>
              <a:tblGrid>
                <a:gridCol w="388224">
                  <a:extLst>
                    <a:ext uri="{9D8B030D-6E8A-4147-A177-3AD203B41FA5}">
                      <a16:colId xmlns:a16="http://schemas.microsoft.com/office/drawing/2014/main" val="20000"/>
                    </a:ext>
                  </a:extLst>
                </a:gridCol>
                <a:gridCol w="3137067">
                  <a:extLst>
                    <a:ext uri="{9D8B030D-6E8A-4147-A177-3AD203B41FA5}">
                      <a16:colId xmlns:a16="http://schemas.microsoft.com/office/drawing/2014/main" val="20001"/>
                    </a:ext>
                  </a:extLst>
                </a:gridCol>
                <a:gridCol w="651489">
                  <a:extLst>
                    <a:ext uri="{9D8B030D-6E8A-4147-A177-3AD203B41FA5}">
                      <a16:colId xmlns:a16="http://schemas.microsoft.com/office/drawing/2014/main" val="20002"/>
                    </a:ext>
                  </a:extLst>
                </a:gridCol>
                <a:gridCol w="720080">
                  <a:extLst>
                    <a:ext uri="{9D8B030D-6E8A-4147-A177-3AD203B41FA5}">
                      <a16:colId xmlns:a16="http://schemas.microsoft.com/office/drawing/2014/main" val="20003"/>
                    </a:ext>
                  </a:extLst>
                </a:gridCol>
                <a:gridCol w="3428828">
                  <a:extLst>
                    <a:ext uri="{9D8B030D-6E8A-4147-A177-3AD203B41FA5}">
                      <a16:colId xmlns:a16="http://schemas.microsoft.com/office/drawing/2014/main" val="20004"/>
                    </a:ext>
                  </a:extLst>
                </a:gridCol>
                <a:gridCol w="675056">
                  <a:extLst>
                    <a:ext uri="{9D8B030D-6E8A-4147-A177-3AD203B41FA5}">
                      <a16:colId xmlns:a16="http://schemas.microsoft.com/office/drawing/2014/main" val="20005"/>
                    </a:ext>
                  </a:extLst>
                </a:gridCol>
              </a:tblGrid>
              <a:tr h="222735">
                <a:tc rowSpan="2">
                  <a:txBody>
                    <a:bodyPr/>
                    <a:lstStyle/>
                    <a:p>
                      <a:pPr marL="0" algn="ctr" defTabSz="914400" rtl="0" eaLnBrk="1" fontAlgn="ctr" latinLnBrk="0" hangingPunct="1"/>
                      <a:r>
                        <a:rPr kumimoji="1" lang="en-US" altLang="ja-JP"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No.</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rowSpan="2">
                  <a:txBody>
                    <a:bodyPr/>
                    <a:lstStyle/>
                    <a:p>
                      <a:pPr marL="0" algn="ctr" defTabSz="914400" rtl="0" eaLnBrk="1" fontAlgn="ctr" latinLnBrk="0" hangingPunct="1"/>
                      <a:r>
                        <a:rPr kumimoji="1" lang="ja-JP" altLang="en-US"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企業名</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rowSpan="2">
                  <a:txBody>
                    <a:bodyPr/>
                    <a:lstStyle/>
                    <a:p>
                      <a:pPr marL="0" algn="ctr" defTabSz="914400" rtl="0" eaLnBrk="1" fontAlgn="ctr" latinLnBrk="0" hangingPunct="1"/>
                      <a:r>
                        <a:rPr kumimoji="1" lang="ja-JP" altLang="en-US"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市場シェア</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rowSpan="2">
                  <a:txBody>
                    <a:bodyPr/>
                    <a:lstStyle/>
                    <a:p>
                      <a:pPr marL="0" algn="ctr" defTabSz="914400" rtl="0" eaLnBrk="1" fontAlgn="ctr" latinLnBrk="0" hangingPunct="1"/>
                      <a:r>
                        <a:rPr kumimoji="1" lang="ja-JP" altLang="en-US"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主要な資本</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gridSpan="2">
                  <a:txBody>
                    <a:bodyPr/>
                    <a:lstStyle/>
                    <a:p>
                      <a:pPr algn="ctr" fontAlgn="ctr"/>
                      <a:r>
                        <a:rPr lang="ja-JP" altLang="en-US" sz="1000" b="0" dirty="0">
                          <a:latin typeface="HGP創英角ｺﾞｼｯｸUB" panose="020B0900000000000000" pitchFamily="50" charset="-128"/>
                          <a:ea typeface="HGP創英角ｺﾞｼｯｸUB" panose="020B0900000000000000" pitchFamily="50" charset="-128"/>
                        </a:rPr>
                        <a:t>外資企業による出資</a:t>
                      </a:r>
                      <a:endParaRPr lang="th-TH" sz="1000" b="0" dirty="0">
                        <a:latin typeface="HGP創英角ｺﾞｼｯｸUB" panose="020B0900000000000000" pitchFamily="50" charset="-128"/>
                        <a:ea typeface="HGP創英角ｺﾞｼｯｸUB" panose="020B0900000000000000" pitchFamily="50" charset="-128"/>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hMerge="1">
                  <a:txBody>
                    <a:bodyPr/>
                    <a:lstStyle/>
                    <a:p>
                      <a:endParaRPr kumimoji="1" lang="ja-JP" altLang="en-US"/>
                    </a:p>
                  </a:txBody>
                  <a:tcPr>
                    <a:lnL w="12700" cap="flat" cmpd="sng" algn="ctr">
                      <a:solidFill>
                        <a:schemeClr val="bg1">
                          <a:lumMod val="75000"/>
                        </a:schemeClr>
                      </a:solidFill>
                      <a:prstDash val="solid"/>
                      <a:round/>
                      <a:headEnd type="none" w="med" len="med"/>
                      <a:tailEnd type="none" w="med" len="med"/>
                    </a:lnL>
                  </a:tcPr>
                </a:tc>
                <a:extLst>
                  <a:ext uri="{0D108BD9-81ED-4DB2-BD59-A6C34878D82A}">
                    <a16:rowId xmlns:a16="http://schemas.microsoft.com/office/drawing/2014/main" val="10000"/>
                  </a:ext>
                </a:extLst>
              </a:tr>
              <a:tr h="222735">
                <a:tc vMerge="1">
                  <a:txBody>
                    <a:bodyPr/>
                    <a:lstStyle/>
                    <a:p>
                      <a:endParaRPr lang="th-TH"/>
                    </a:p>
                  </a:txBody>
                  <a:tcPr/>
                </a:tc>
                <a:tc vMerge="1">
                  <a:txBody>
                    <a:bodyPr/>
                    <a:lstStyle/>
                    <a:p>
                      <a:endParaRPr lang="th-TH"/>
                    </a:p>
                  </a:txBody>
                  <a:tcPr/>
                </a:tc>
                <a:tc vMerge="1">
                  <a:txBody>
                    <a:bodyPr/>
                    <a:lstStyle/>
                    <a:p>
                      <a:endParaRPr lang="th-TH"/>
                    </a:p>
                  </a:txBody>
                  <a:tcPr/>
                </a:tc>
                <a:tc vMerge="1">
                  <a:txBody>
                    <a:bodyPr/>
                    <a:lstStyle/>
                    <a:p>
                      <a:endParaRPr lang="th-TH"/>
                    </a:p>
                  </a:txBody>
                  <a:tcPr/>
                </a:tc>
                <a:tc>
                  <a:txBody>
                    <a:bodyPr/>
                    <a:lstStyle/>
                    <a:p>
                      <a:pPr marL="0" algn="ctr" defTabSz="914400" rtl="0" eaLnBrk="1" fontAlgn="ctr" latinLnBrk="0" hangingPunct="1"/>
                      <a:r>
                        <a:rPr kumimoji="1" lang="ja-JP" altLang="en-US"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企業名（本社所在国）</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tc>
                  <a:txBody>
                    <a:bodyPr/>
                    <a:lstStyle/>
                    <a:p>
                      <a:pPr marL="0" algn="ctr" defTabSz="914400" rtl="0" eaLnBrk="1" fontAlgn="ctr" latinLnBrk="0" hangingPunct="1"/>
                      <a:r>
                        <a:rPr kumimoji="1" lang="ja-JP" altLang="en-US" sz="1000" b="0" kern="1200" dirty="0">
                          <a:solidFill>
                            <a:schemeClr val="lt1"/>
                          </a:solidFill>
                          <a:latin typeface="HGP創英角ｺﾞｼｯｸUB" panose="020B0900000000000000" pitchFamily="50" charset="-128"/>
                          <a:ea typeface="HGP創英角ｺﾞｼｯｸUB" panose="020B0900000000000000" pitchFamily="50" charset="-128"/>
                          <a:cs typeface="+mn-cs"/>
                        </a:rPr>
                        <a:t>出資比率</a:t>
                      </a:r>
                      <a:endParaRPr kumimoji="1" lang="th-TH" sz="1000" b="0" kern="1200" dirty="0">
                        <a:solidFill>
                          <a:schemeClr val="lt1"/>
                        </a:solidFill>
                        <a:latin typeface="HGP創英角ｺﾞｼｯｸUB" panose="020B0900000000000000" pitchFamily="50" charset="-128"/>
                        <a:ea typeface="HGP創英角ｺﾞｼｯｸUB" panose="020B0900000000000000" pitchFamily="50" charset="-128"/>
                        <a:cs typeface="+mn-cs"/>
                      </a:endParaRPr>
                    </a:p>
                  </a:txBody>
                  <a:tcPr marL="0" marR="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3D6AA7"/>
                    </a:solidFill>
                  </a:tcPr>
                </a:tc>
                <a:extLst>
                  <a:ext uri="{0D108BD9-81ED-4DB2-BD59-A6C34878D82A}">
                    <a16:rowId xmlns:a16="http://schemas.microsoft.com/office/drawing/2014/main" val="10001"/>
                  </a:ext>
                </a:extLst>
              </a:tr>
              <a:tr h="445469">
                <a:tc>
                  <a:txBody>
                    <a:bodyPr/>
                    <a:lstStyle/>
                    <a:p>
                      <a:pPr algn="ctr" fontAlgn="ctr"/>
                      <a:r>
                        <a:rPr lang="en-US" sz="1000" b="1" dirty="0">
                          <a:solidFill>
                            <a:schemeClr val="tx1"/>
                          </a:solidFill>
                          <a:latin typeface="+mj-lt"/>
                        </a:rPr>
                        <a:t>1</a:t>
                      </a:r>
                      <a:endParaRPr lang="th-TH" sz="1000" b="1" dirty="0">
                        <a:solidFill>
                          <a:schemeClr val="tx1"/>
                        </a:solidFill>
                        <a:latin typeface="+mj-lt"/>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ctr"/>
                      <a:r>
                        <a:rPr lang="en-US" sz="900" b="1" i="0" u="none" strike="noStrike" noProof="1">
                          <a:solidFill>
                            <a:srgbClr val="000000"/>
                          </a:solidFill>
                          <a:effectLst/>
                          <a:latin typeface="+mj-lt"/>
                        </a:rPr>
                        <a:t>American International Assurance Co., Ltd.</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fontAlgn="ctr"/>
                      <a:r>
                        <a:rPr lang="en-US" sz="900" b="0" i="0" u="none" strike="noStrike" baseline="0" noProof="1">
                          <a:solidFill>
                            <a:srgbClr val="000000"/>
                          </a:solidFill>
                          <a:latin typeface="+mj-lt"/>
                          <a:cs typeface="メイリオ" panose="020B0604030504040204" pitchFamily="50" charset="-128"/>
                        </a:rPr>
                        <a:t>24.95%</a:t>
                      </a:r>
                      <a:endParaRPr lang="en-US" sz="900" b="0" i="0" u="none" strike="noStrike" baseline="0" dirty="0">
                        <a:solidFill>
                          <a:srgbClr val="000000"/>
                        </a:solidFill>
                        <a:latin typeface="+mj-lt"/>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fontAlgn="ctr"/>
                      <a:r>
                        <a:rPr lang="ja-JP" altLang="en-US" sz="1000" b="0" i="0" u="none" strike="noStrike" baseline="0" dirty="0">
                          <a:solidFill>
                            <a:srgbClr val="000000"/>
                          </a:solidFill>
                          <a:latin typeface="+mj-lt"/>
                          <a:cs typeface="メイリオ" panose="020B0604030504040204" pitchFamily="50" charset="-128"/>
                        </a:rPr>
                        <a:t>不明</a:t>
                      </a:r>
                      <a:endParaRPr lang="en-US" sz="1000" b="0" i="0" u="none" strike="noStrike" baseline="0" dirty="0">
                        <a:solidFill>
                          <a:srgbClr val="000000"/>
                        </a:solidFill>
                        <a:latin typeface="+mj-lt"/>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l" fontAlgn="ctr"/>
                      <a:r>
                        <a:rPr lang="en-US" sz="1000" dirty="0">
                          <a:latin typeface="+mj-lt"/>
                        </a:rPr>
                        <a:t>Foreign Juristic Company </a:t>
                      </a:r>
                      <a:endParaRPr lang="en-US" sz="1000" b="0" i="0" u="none" strike="noStrike" baseline="0" dirty="0">
                        <a:solidFill>
                          <a:srgbClr val="000000"/>
                        </a:solidFill>
                        <a:latin typeface="+mj-lt"/>
                        <a:cs typeface="メイリオ" panose="020B0604030504040204" pitchFamily="50" charset="-128"/>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endParaRPr kumimoji="1" lang="ja-JP" altLang="en-US" sz="2000" dirty="0"/>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2</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900" b="1" i="0" u="none" strike="noStrike" kern="1200" noProof="1">
                          <a:solidFill>
                            <a:srgbClr val="000000"/>
                          </a:solidFill>
                          <a:effectLst/>
                          <a:latin typeface="+mn-lt"/>
                          <a:ea typeface="+mn-ea"/>
                          <a:cs typeface="+mn-cs"/>
                        </a:rPr>
                        <a:t>Thai Life Insurance PCL</a:t>
                      </a:r>
                      <a:endParaRPr kumimoji="1" lang="en-US" sz="900" b="1" i="0" u="none" strike="noStrike" kern="1200" dirty="0">
                        <a:solidFill>
                          <a:srgbClr val="000000"/>
                        </a:solidFill>
                        <a:effectLst/>
                        <a:latin typeface="+mn-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14.26%</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ja-JP" altLang="en-US" sz="1000" kern="1200" dirty="0">
                          <a:solidFill>
                            <a:schemeClr val="dk1"/>
                          </a:solidFill>
                          <a:latin typeface="+mj-lt"/>
                          <a:ea typeface="+mn-ea"/>
                          <a:cs typeface="+mn-cs"/>
                        </a:rPr>
                        <a:t>明治安田生命（日本）</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dirty="0">
                          <a:solidFill>
                            <a:srgbClr val="000000"/>
                          </a:solidFill>
                          <a:effectLst/>
                          <a:latin typeface="+mn-lt"/>
                          <a:ea typeface="+mn-ea"/>
                          <a:cs typeface="+mn-cs"/>
                        </a:rPr>
                        <a:t>15.00%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222735">
                <a:tc>
                  <a:txBody>
                    <a:bodyPr/>
                    <a:lstStyle/>
                    <a:p>
                      <a:pPr marL="0" algn="ctr" defTabSz="914400" rtl="0" eaLnBrk="1" fontAlgn="ctr" latinLnBrk="0" hangingPunct="1"/>
                      <a:r>
                        <a:rPr kumimoji="1" lang="en-US" altLang="ja-JP" sz="1000" b="1" kern="1200" dirty="0">
                          <a:solidFill>
                            <a:schemeClr val="tx1"/>
                          </a:solidFill>
                          <a:latin typeface="+mj-lt"/>
                          <a:ea typeface="+mn-ea"/>
                          <a:cs typeface="+mn-cs"/>
                        </a:rPr>
                        <a:t>3</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sz="900" b="1" i="0" u="none" strike="noStrike" kern="1200" noProof="1">
                          <a:solidFill>
                            <a:srgbClr val="000000"/>
                          </a:solidFill>
                          <a:effectLst/>
                          <a:latin typeface="+mn-lt"/>
                          <a:ea typeface="+mn-ea"/>
                          <a:cs typeface="+mn-cs"/>
                        </a:rPr>
                        <a:t>FWD Life Insurance PCL</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14.22%</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sz="1000" kern="1200" dirty="0">
                          <a:solidFill>
                            <a:schemeClr val="dk1"/>
                          </a:solidFill>
                          <a:latin typeface="+mj-lt"/>
                          <a:ea typeface="+mn-ea"/>
                          <a:cs typeface="+mn-cs"/>
                        </a:rPr>
                        <a:t>FWD Group Financial Services Pte. Ltd. </a:t>
                      </a:r>
                      <a:r>
                        <a:rPr kumimoji="1" lang="ja-JP" altLang="en-US" sz="1000" kern="1200" dirty="0">
                          <a:solidFill>
                            <a:schemeClr val="dk1"/>
                          </a:solidFill>
                          <a:latin typeface="+mj-lt"/>
                          <a:ea typeface="+mn-ea"/>
                          <a:cs typeface="+mn-cs"/>
                        </a:rPr>
                        <a:t>（シンガポール）</a:t>
                      </a:r>
                      <a:endParaRPr kumimoji="1" lang="th-TH" sz="1000" kern="1200" dirty="0">
                        <a:solidFill>
                          <a:schemeClr val="dk1"/>
                        </a:solidFill>
                        <a:latin typeface="+mj-lt"/>
                        <a:ea typeface="+mn-ea"/>
                        <a:cs typeface="+mn-cs"/>
                      </a:endParaRPr>
                    </a:p>
                  </a:txBody>
                  <a:tcPr marL="10800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dirty="0">
                          <a:solidFill>
                            <a:srgbClr val="000000"/>
                          </a:solidFill>
                          <a:effectLst/>
                          <a:latin typeface="+mn-lt"/>
                          <a:ea typeface="+mn-ea"/>
                          <a:cs typeface="+mn-cs"/>
                        </a:rPr>
                        <a:t>24.99%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4</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n-lt"/>
                          <a:ea typeface="+mn-ea"/>
                          <a:cs typeface="+mn-cs"/>
                        </a:rPr>
                        <a:t>Muang Thai Life Assurance PCL</a:t>
                      </a:r>
                      <a:endParaRPr kumimoji="1" lang="en-US" sz="900" b="1" i="0" u="none" strike="noStrike" kern="1200" noProof="1">
                        <a:solidFill>
                          <a:srgbClr val="000000"/>
                        </a:solidFill>
                        <a:effectLst/>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11.21%</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sz="1000" kern="1200" dirty="0">
                          <a:solidFill>
                            <a:schemeClr val="dk1"/>
                          </a:solidFill>
                          <a:latin typeface="+mj-lt"/>
                          <a:ea typeface="+mn-ea"/>
                          <a:cs typeface="+mn-cs"/>
                        </a:rPr>
                        <a:t>Ageas Insurance International NV</a:t>
                      </a:r>
                      <a:r>
                        <a:rPr kumimoji="1" lang="ja-JP" altLang="en-US" sz="1000" kern="1200" dirty="0">
                          <a:solidFill>
                            <a:schemeClr val="dk1"/>
                          </a:solidFill>
                          <a:latin typeface="+mj-lt"/>
                          <a:ea typeface="+mn-ea"/>
                          <a:cs typeface="+mn-cs"/>
                        </a:rPr>
                        <a:t>（オランダ）</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fontAlgn="ctr"/>
                      <a:r>
                        <a:rPr kumimoji="1" lang="en-US" altLang="ja-JP" sz="1000" b="0" i="0" u="none" strike="noStrike" kern="1200" dirty="0">
                          <a:solidFill>
                            <a:srgbClr val="000000"/>
                          </a:solidFill>
                          <a:effectLst/>
                          <a:latin typeface="+mn-lt"/>
                          <a:ea typeface="+mn-ea"/>
                          <a:cs typeface="+mn-cs"/>
                        </a:rPr>
                        <a:t>24.99% </a:t>
                      </a: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0005"/>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5</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j-lt"/>
                          <a:ea typeface="+mn-ea"/>
                          <a:cs typeface="+mn-cs"/>
                        </a:rPr>
                        <a:t>Krungthai Axa Life Insurance PCL</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7.07%</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sz="1000" kern="1200" dirty="0">
                          <a:solidFill>
                            <a:schemeClr val="dk1"/>
                          </a:solidFill>
                          <a:latin typeface="+mj-lt"/>
                          <a:ea typeface="+mn-ea"/>
                          <a:cs typeface="+mn-cs"/>
                        </a:rPr>
                        <a:t>National Mutual International PTY Limited</a:t>
                      </a:r>
                      <a:r>
                        <a:rPr kumimoji="1" lang="ja-JP" altLang="en-US" sz="1000" kern="1200" dirty="0">
                          <a:solidFill>
                            <a:schemeClr val="dk1"/>
                          </a:solidFill>
                          <a:latin typeface="+mj-lt"/>
                          <a:ea typeface="+mn-ea"/>
                          <a:cs typeface="+mn-cs"/>
                        </a:rPr>
                        <a:t>（フランス）</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dirty="0">
                          <a:solidFill>
                            <a:srgbClr val="000000"/>
                          </a:solidFill>
                          <a:effectLst/>
                          <a:latin typeface="+mn-lt"/>
                          <a:ea typeface="+mn-ea"/>
                          <a:cs typeface="+mn-cs"/>
                        </a:rPr>
                        <a:t>45.00%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6</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n-lt"/>
                          <a:ea typeface="+mn-ea"/>
                          <a:cs typeface="+mn-cs"/>
                        </a:rPr>
                        <a:t>Allianz Ayudhya Assurance PCL</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5.72%</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en-US" altLang="ja-JP" sz="1000" b="0" i="0" u="none" strike="noStrike" kern="1200" dirty="0">
                          <a:solidFill>
                            <a:srgbClr val="000000"/>
                          </a:solidFill>
                          <a:effectLst/>
                          <a:latin typeface="+mn-lt"/>
                          <a:ea typeface="+mn-ea"/>
                          <a:cs typeface="+mn-cs"/>
                        </a:rPr>
                        <a:t>100</a:t>
                      </a:r>
                      <a:r>
                        <a:rPr kumimoji="1" lang="ja-JP" altLang="en-US" sz="1000" b="0" i="0" u="none" strike="noStrike" kern="1200" dirty="0">
                          <a:solidFill>
                            <a:srgbClr val="000000"/>
                          </a:solidFill>
                          <a:effectLst/>
                          <a:latin typeface="+mn-lt"/>
                          <a:ea typeface="+mn-ea"/>
                          <a:cs typeface="+mn-cs"/>
                        </a:rPr>
                        <a:t>％タイ資本</a:t>
                      </a:r>
                      <a:endParaRPr kumimoji="1" lang="th-TH" altLang="ja-JP" sz="1000" b="0" i="0" u="none" strike="noStrike" kern="1200" dirty="0">
                        <a:solidFill>
                          <a:srgbClr val="000000"/>
                        </a:solidFill>
                        <a:effectLst/>
                        <a:latin typeface="+mn-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endParaRPr kumimoji="1" lang="ja-JP" altLang="en-US" sz="900" dirty="0"/>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7</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j-lt"/>
                          <a:ea typeface="+mn-ea"/>
                          <a:cs typeface="+mn-cs"/>
                        </a:rPr>
                        <a:t>Prudential Life Assurance</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s-ES" sz="900" b="0" i="0" u="none" strike="noStrike" kern="1200" baseline="0" noProof="1">
                          <a:solidFill>
                            <a:schemeClr val="dk1"/>
                          </a:solidFill>
                          <a:latin typeface="+mj-lt"/>
                          <a:ea typeface="+mn-ea"/>
                          <a:cs typeface="+mn-cs"/>
                        </a:rPr>
                        <a:t>5.48%</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sz="1000" kern="1200" dirty="0">
                          <a:solidFill>
                            <a:schemeClr val="dk1"/>
                          </a:solidFill>
                          <a:latin typeface="+mj-lt"/>
                          <a:ea typeface="+mn-ea"/>
                          <a:cs typeface="+mn-cs"/>
                        </a:rPr>
                        <a:t>Allianz Se</a:t>
                      </a:r>
                      <a:r>
                        <a:rPr kumimoji="1" lang="ja-JP" altLang="en-US" sz="1000" kern="1200" dirty="0">
                          <a:solidFill>
                            <a:schemeClr val="dk1"/>
                          </a:solidFill>
                          <a:latin typeface="+mj-lt"/>
                          <a:ea typeface="+mn-ea"/>
                          <a:cs typeface="+mn-cs"/>
                        </a:rPr>
                        <a:t>（ドイツ）</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a:solidFill>
                            <a:srgbClr val="000000"/>
                          </a:solidFill>
                          <a:effectLst/>
                          <a:latin typeface="+mn-lt"/>
                          <a:ea typeface="+mn-ea"/>
                          <a:cs typeface="+mn-cs"/>
                        </a:rPr>
                        <a:t>24.99%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8</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j-lt"/>
                          <a:ea typeface="+mn-ea"/>
                          <a:cs typeface="+mn-cs"/>
                        </a:rPr>
                        <a:t>Bangkok Life Assurance</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5.41%</a:t>
                      </a:r>
                      <a:endParaRPr lang="th-TH" sz="900" b="0" dirty="0">
                        <a:latin typeface="+mj-lt"/>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sz="1000" kern="1200" dirty="0">
                          <a:solidFill>
                            <a:schemeClr val="dk1"/>
                          </a:solidFill>
                          <a:latin typeface="+mj-lt"/>
                          <a:ea typeface="+mn-ea"/>
                          <a:cs typeface="+mn-cs"/>
                        </a:rPr>
                        <a:t> Prudential Corporation Holdings Limited </a:t>
                      </a:r>
                      <a:r>
                        <a:rPr kumimoji="1" lang="ja-JP" altLang="en-US" sz="1000" kern="1200" dirty="0">
                          <a:solidFill>
                            <a:schemeClr val="dk1"/>
                          </a:solidFill>
                          <a:latin typeface="+mj-lt"/>
                          <a:ea typeface="+mn-ea"/>
                          <a:cs typeface="+mn-cs"/>
                        </a:rPr>
                        <a:t>（イギリス）</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a:solidFill>
                            <a:srgbClr val="000000"/>
                          </a:solidFill>
                          <a:effectLst/>
                          <a:latin typeface="+mn-lt"/>
                          <a:ea typeface="+mn-ea"/>
                          <a:cs typeface="+mn-cs"/>
                        </a:rPr>
                        <a:t>48.72%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9</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algn="l" fontAlgn="b"/>
                      <a:r>
                        <a:rPr kumimoji="1" lang="en-US" sz="900" b="1" i="0" u="none" strike="noStrike" kern="1200" noProof="1">
                          <a:solidFill>
                            <a:srgbClr val="000000"/>
                          </a:solidFill>
                          <a:effectLst/>
                          <a:latin typeface="+mj-lt"/>
                          <a:ea typeface="+mn-ea"/>
                          <a:cs typeface="+mn-cs"/>
                        </a:rPr>
                        <a:t>Ocean Life Insurance</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2.37%</a:t>
                      </a:r>
                      <a:endParaRPr kumimoji="1" lang="th-TH" sz="900" b="0" i="0" u="none" strike="noStrike" kern="1200" baseline="0" dirty="0">
                        <a:solidFill>
                          <a:schemeClr val="dk1"/>
                        </a:solidFill>
                        <a:latin typeface="+mj-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ja-JP" altLang="en-US" sz="1000" kern="1200" dirty="0">
                          <a:solidFill>
                            <a:schemeClr val="dk1"/>
                          </a:solidFill>
                          <a:latin typeface="+mj-lt"/>
                          <a:ea typeface="+mn-ea"/>
                          <a:cs typeface="+mn-cs"/>
                        </a:rPr>
                        <a:t>第一生命保険（日本）</a:t>
                      </a:r>
                      <a:endParaRPr kumimoji="1" lang="th-TH" sz="1000" kern="1200" dirty="0">
                        <a:solidFill>
                          <a:schemeClr val="dk1"/>
                        </a:solidFill>
                        <a:latin typeface="+mj-lt"/>
                        <a:ea typeface="+mn-ea"/>
                        <a:cs typeface="+mn-cs"/>
                      </a:endParaRP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r"/>
                      <a:r>
                        <a:rPr kumimoji="1" lang="en-US" sz="1000" b="0" i="0" u="none" strike="noStrike" kern="1200">
                          <a:solidFill>
                            <a:srgbClr val="000000"/>
                          </a:solidFill>
                          <a:effectLst/>
                          <a:latin typeface="+mn-lt"/>
                          <a:ea typeface="+mn-ea"/>
                          <a:cs typeface="+mn-cs"/>
                        </a:rPr>
                        <a:t>24.00% </a:t>
                      </a: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10"/>
                  </a:ext>
                </a:extLst>
              </a:tr>
              <a:tr h="222735">
                <a:tc>
                  <a:txBody>
                    <a:bodyPr/>
                    <a:lstStyle/>
                    <a:p>
                      <a:pPr marL="0" algn="ctr" defTabSz="914400" rtl="0" eaLnBrk="1" fontAlgn="ctr" latinLnBrk="0" hangingPunct="1"/>
                      <a:r>
                        <a:rPr kumimoji="1" lang="en-US" sz="1000" b="1" kern="1200" dirty="0">
                          <a:solidFill>
                            <a:schemeClr val="tx1"/>
                          </a:solidFill>
                          <a:latin typeface="+mj-lt"/>
                          <a:ea typeface="+mn-ea"/>
                          <a:cs typeface="+mn-cs"/>
                        </a:rPr>
                        <a:t>10</a:t>
                      </a:r>
                      <a:endParaRPr kumimoji="1" lang="th-TH" sz="1000" b="1" kern="1200" dirty="0">
                        <a:solidFill>
                          <a:schemeClr val="tx1"/>
                        </a:solidFill>
                        <a:latin typeface="+mj-lt"/>
                        <a:ea typeface="+mn-ea"/>
                        <a:cs typeface="+mn-cs"/>
                      </a:endParaRPr>
                    </a:p>
                  </a:txBody>
                  <a:tcPr marL="45720" marR="45720" marT="0" marB="0" anchor="ctr">
                    <a:lnL w="6350" cap="flat" cmpd="sng" algn="ctr">
                      <a:no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rgbClr val="BEBEBE"/>
                    </a:solidFill>
                  </a:tcPr>
                </a:tc>
                <a:tc>
                  <a:txBody>
                    <a:bodyPr/>
                    <a:lstStyle/>
                    <a:p>
                      <a:pPr algn="l" fontAlgn="b"/>
                      <a:r>
                        <a:rPr kumimoji="1" lang="en-US" altLang="ja-JP" sz="900" b="1" i="0" u="none" strike="noStrike" kern="1200" dirty="0">
                          <a:solidFill>
                            <a:srgbClr val="000000"/>
                          </a:solidFill>
                          <a:effectLst/>
                          <a:latin typeface="+mn-lt"/>
                          <a:ea typeface="+mn-ea"/>
                          <a:cs typeface="+mn-cs"/>
                        </a:rPr>
                        <a:t>Tokio Marine Life Insurance</a:t>
                      </a:r>
                    </a:p>
                  </a:txBody>
                  <a:tcPr marL="10800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rgbClr val="E8E8E8"/>
                    </a:solidFill>
                  </a:tcPr>
                </a:tc>
                <a:tc>
                  <a:txBody>
                    <a:bodyPr/>
                    <a:lstStyle/>
                    <a:p>
                      <a:pPr algn="ctr"/>
                      <a:r>
                        <a:rPr kumimoji="1" lang="en-US" sz="900" b="0" i="0" u="none" strike="noStrike" kern="1200" baseline="0" noProof="1">
                          <a:solidFill>
                            <a:schemeClr val="dk1"/>
                          </a:solidFill>
                          <a:latin typeface="+mj-lt"/>
                          <a:ea typeface="+mn-ea"/>
                          <a:cs typeface="+mn-cs"/>
                        </a:rPr>
                        <a:t>1.80%</a:t>
                      </a:r>
                      <a:endParaRPr kumimoji="1" lang="th-TH" sz="900" b="0" i="0" u="none" strike="noStrike" kern="1200" baseline="0" dirty="0">
                        <a:solidFill>
                          <a:schemeClr val="dk1"/>
                        </a:solidFill>
                        <a:latin typeface="+mj-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marL="0" algn="ctr" defTabSz="914400" rtl="0" eaLnBrk="1" fontAlgn="ctr" latinLnBrk="0" hangingPunct="1"/>
                      <a:r>
                        <a:rPr kumimoji="1" lang="ja-JP" altLang="en-US" sz="1000" b="0" i="0" u="none" strike="noStrike" kern="1200" baseline="0" dirty="0">
                          <a:solidFill>
                            <a:srgbClr val="000000"/>
                          </a:solidFill>
                          <a:latin typeface="+mj-lt"/>
                          <a:ea typeface="+mn-ea"/>
                          <a:cs typeface="メイリオ" panose="020B0604030504040204" pitchFamily="50" charset="-128"/>
                        </a:rPr>
                        <a:t>タイ</a:t>
                      </a:r>
                      <a:endParaRPr kumimoji="1" lang="th-TH" sz="1000" b="0" i="0" u="none" strike="noStrike" kern="1200" baseline="0" dirty="0">
                        <a:solidFill>
                          <a:srgbClr val="000000"/>
                        </a:solidFill>
                        <a:latin typeface="+mj-lt"/>
                        <a:ea typeface="+mn-ea"/>
                        <a:cs typeface="メイリオ" panose="020B0604030504040204" pitchFamily="50" charset="-128"/>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marL="0" algn="l" defTabSz="914400" rtl="0" eaLnBrk="1" fontAlgn="ctr" latinLnBrk="0" hangingPunct="1"/>
                      <a:r>
                        <a:rPr kumimoji="1" lang="en-US" altLang="ja-JP" sz="1000" b="0" i="0" u="none" strike="noStrike" kern="1200" dirty="0">
                          <a:solidFill>
                            <a:srgbClr val="000000"/>
                          </a:solidFill>
                          <a:effectLst/>
                          <a:latin typeface="+mn-lt"/>
                          <a:ea typeface="+mn-ea"/>
                          <a:cs typeface="+mn-cs"/>
                        </a:rPr>
                        <a:t>100</a:t>
                      </a:r>
                      <a:r>
                        <a:rPr kumimoji="1" lang="ja-JP" altLang="en-US" sz="1000" b="0" i="0" u="none" strike="noStrike" kern="1200" dirty="0">
                          <a:solidFill>
                            <a:srgbClr val="000000"/>
                          </a:solidFill>
                          <a:effectLst/>
                          <a:latin typeface="+mn-lt"/>
                          <a:ea typeface="+mn-ea"/>
                          <a:cs typeface="+mn-cs"/>
                        </a:rPr>
                        <a:t>％タイ資本</a:t>
                      </a:r>
                      <a:endParaRPr kumimoji="1" lang="th-TH" altLang="ja-JP" sz="1000" b="0" i="0" u="none" strike="noStrike" kern="1200" dirty="0">
                        <a:solidFill>
                          <a:srgbClr val="000000"/>
                        </a:solidFill>
                        <a:effectLst/>
                        <a:latin typeface="+mn-lt"/>
                        <a:ea typeface="+mn-ea"/>
                        <a:cs typeface="+mn-cs"/>
                      </a:endParaRPr>
                    </a:p>
                  </a:txBody>
                  <a:tcPr marL="108000" marR="0" marT="0" marB="0" anchor="ctr">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tc>
                  <a:txBody>
                    <a:bodyPr/>
                    <a:lstStyle/>
                    <a:p>
                      <a:pPr algn="r"/>
                      <a:endParaRPr kumimoji="1" lang="th-TH" sz="1000" b="0" i="0" u="none" strike="noStrike" kern="1200" dirty="0">
                        <a:solidFill>
                          <a:srgbClr val="000000"/>
                        </a:solidFill>
                        <a:effectLst/>
                        <a:latin typeface="+mn-lt"/>
                        <a:ea typeface="+mn-ea"/>
                        <a:cs typeface="+mn-cs"/>
                      </a:endParaRPr>
                    </a:p>
                  </a:txBody>
                  <a:tcPr marL="45720" marR="45720" marT="0" marB="0" anchor="ctr">
                    <a:lnL w="6350" cap="flat" cmpd="sng" algn="ctr">
                      <a:solidFill>
                        <a:schemeClr val="tx1">
                          <a:lumMod val="50000"/>
                          <a:lumOff val="50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10011"/>
                  </a:ext>
                </a:extLst>
              </a:tr>
            </a:tbl>
          </a:graphicData>
        </a:graphic>
      </p:graphicFrame>
      <p:sp>
        <p:nvSpPr>
          <p:cNvPr id="13" name="Rectangle 6"/>
          <p:cNvSpPr>
            <a:spLocks noChangeArrowheads="1"/>
          </p:cNvSpPr>
          <p:nvPr/>
        </p:nvSpPr>
        <p:spPr bwMode="auto">
          <a:xfrm>
            <a:off x="632520" y="3229883"/>
            <a:ext cx="3888432"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生命保険市場シェア上位</a:t>
            </a:r>
            <a:r>
              <a:rPr lang="en-US" altLang="ja-JP" sz="1400" dirty="0">
                <a:solidFill>
                  <a:srgbClr val="000000"/>
                </a:solidFill>
                <a:latin typeface="Arial Black" pitchFamily="34" charset="0"/>
                <a:ea typeface="HGP創英角ｺﾞｼｯｸUB" pitchFamily="50" charset="-128"/>
              </a:rPr>
              <a:t>10</a:t>
            </a:r>
            <a:r>
              <a:rPr lang="ja-JP" altLang="en-US" sz="1400" dirty="0">
                <a:solidFill>
                  <a:srgbClr val="000000"/>
                </a:solidFill>
                <a:latin typeface="Arial Black" pitchFamily="34" charset="0"/>
                <a:ea typeface="HGP創英角ｺﾞｼｯｸUB" pitchFamily="50" charset="-128"/>
              </a:rPr>
              <a:t>社の概要（</a:t>
            </a:r>
            <a:r>
              <a:rPr lang="en-US" altLang="ja-JP" sz="1400" dirty="0">
                <a:solidFill>
                  <a:srgbClr val="000000"/>
                </a:solidFill>
                <a:latin typeface="Arial Black" pitchFamily="34" charset="0"/>
                <a:ea typeface="HGP創英角ｺﾞｼｯｸUB" pitchFamily="50" charset="-128"/>
              </a:rPr>
              <a:t>2023</a:t>
            </a:r>
            <a:r>
              <a:rPr lang="ja-JP" altLang="en-US" sz="1400" dirty="0">
                <a:solidFill>
                  <a:srgbClr val="000000"/>
                </a:solidFill>
                <a:latin typeface="Arial Black" pitchFamily="34" charset="0"/>
                <a:ea typeface="HGP創英角ｺﾞｼｯｸUB" pitchFamily="50" charset="-128"/>
              </a:rPr>
              <a:t>年）</a:t>
            </a:r>
          </a:p>
        </p:txBody>
      </p:sp>
      <p:sp>
        <p:nvSpPr>
          <p:cNvPr id="10" name="テキスト プレースホルダー 1"/>
          <p:cNvSpPr txBox="1">
            <a:spLocks/>
          </p:cNvSpPr>
          <p:nvPr/>
        </p:nvSpPr>
        <p:spPr>
          <a:xfrm>
            <a:off x="199710" y="1124745"/>
            <a:ext cx="9505950" cy="236988"/>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pPr fontAlgn="ctr"/>
            <a:r>
              <a:rPr lang="ja-JP" altLang="en-US" dirty="0"/>
              <a:t>これまでは個人加入の割合が高かったが、最近はグループ加入の成長率が著しい。</a:t>
            </a:r>
          </a:p>
        </p:txBody>
      </p:sp>
      <p:grpSp>
        <p:nvGrpSpPr>
          <p:cNvPr id="12" name="グループ化 7"/>
          <p:cNvGrpSpPr/>
          <p:nvPr/>
        </p:nvGrpSpPr>
        <p:grpSpPr>
          <a:xfrm>
            <a:off x="200471" y="1484784"/>
            <a:ext cx="4536507" cy="288032"/>
            <a:chOff x="4803500" y="2113806"/>
            <a:chExt cx="2954133" cy="288032"/>
          </a:xfrm>
        </p:grpSpPr>
        <p:cxnSp>
          <p:nvCxnSpPr>
            <p:cNvPr id="15" name="直線コネクタ 14"/>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TW" altLang="en-US" sz="1400" dirty="0">
                  <a:solidFill>
                    <a:srgbClr val="000000"/>
                  </a:solidFill>
                  <a:latin typeface="Arial Black" pitchFamily="34" charset="0"/>
                  <a:ea typeface="HGP創英角ｺﾞｼｯｸUB" pitchFamily="50" charset="-128"/>
                </a:rPr>
                <a:t>民間医療保険事業者</a:t>
              </a:r>
              <a:endParaRPr lang="en-US" altLang="ko-KR" sz="1400" dirty="0">
                <a:solidFill>
                  <a:srgbClr val="000000"/>
                </a:solidFill>
                <a:latin typeface="Arial Black" pitchFamily="34" charset="0"/>
                <a:ea typeface="HGP創英角ｺﾞｼｯｸUB" pitchFamily="50" charset="-128"/>
              </a:endParaRPr>
            </a:p>
          </p:txBody>
        </p:sp>
      </p:grpSp>
      <p:sp>
        <p:nvSpPr>
          <p:cNvPr id="6" name="正方形/長方形 5"/>
          <p:cNvSpPr/>
          <p:nvPr/>
        </p:nvSpPr>
        <p:spPr>
          <a:xfrm>
            <a:off x="272480" y="2132856"/>
            <a:ext cx="1872208" cy="830997"/>
          </a:xfrm>
          <a:prstGeom prst="rect">
            <a:avLst/>
          </a:prstGeom>
        </p:spPr>
        <p:txBody>
          <a:bodyPr wrap="none" lIns="0" tIns="0" rIns="0" bIns="0">
            <a:noAutofit/>
          </a:bodyPr>
          <a:lstStyle/>
          <a:p>
            <a:pPr algn="ctr"/>
            <a:r>
              <a:rPr lang="ja-JP" altLang="en-US" sz="1200" dirty="0"/>
              <a:t>民間医療保険事業者として</a:t>
            </a:r>
            <a:br>
              <a:rPr lang="en-US" altLang="ja-JP" sz="1200" dirty="0"/>
            </a:br>
            <a:r>
              <a:rPr lang="en-US" altLang="ja-JP" sz="3600" dirty="0">
                <a:latin typeface="Arial Black" panose="020B0A04020102020204" pitchFamily="34" charset="0"/>
              </a:rPr>
              <a:t>70</a:t>
            </a:r>
            <a:r>
              <a:rPr lang="ja-JP" altLang="ja-JP" sz="2400" dirty="0">
                <a:latin typeface="HGP創英角ｺﾞｼｯｸUB" panose="020B0900000000000000" pitchFamily="50" charset="-128"/>
                <a:ea typeface="HGP創英角ｺﾞｼｯｸUB" panose="020B0900000000000000" pitchFamily="50" charset="-128"/>
              </a:rPr>
              <a:t>社</a:t>
            </a:r>
            <a:r>
              <a:rPr lang="ja-JP" altLang="ja-JP" sz="1200" b="1" dirty="0"/>
              <a:t>が</a:t>
            </a:r>
            <a:r>
              <a:rPr lang="ja-JP" altLang="en-US" sz="1200" b="1" dirty="0"/>
              <a:t>存在</a:t>
            </a:r>
          </a:p>
        </p:txBody>
      </p:sp>
      <p:sp>
        <p:nvSpPr>
          <p:cNvPr id="17" name="片側の 2 つの角を丸めた四角形 16"/>
          <p:cNvSpPr/>
          <p:nvPr/>
        </p:nvSpPr>
        <p:spPr>
          <a:xfrm>
            <a:off x="2504728" y="1844825"/>
            <a:ext cx="2160240" cy="216024"/>
          </a:xfrm>
          <a:prstGeom prst="round2SameRect">
            <a:avLst/>
          </a:prstGeom>
          <a:solidFill>
            <a:srgbClr val="3D6AA7"/>
          </a:solidFill>
        </p:spPr>
        <p:txBody>
          <a:bodyPr wrap="none" lIns="0" tIns="0" rIns="0" bIns="0">
            <a:noAutofit/>
          </a:bodyPr>
          <a:lstStyle/>
          <a:p>
            <a:pPr algn="ctr"/>
            <a:r>
              <a:rPr lang="ja-JP" altLang="en-US" sz="1200" dirty="0">
                <a:solidFill>
                  <a:schemeClr val="bg1"/>
                </a:solidFill>
                <a:latin typeface="HGP創英角ｺﾞｼｯｸUB" panose="020B0900000000000000" pitchFamily="50" charset="-128"/>
                <a:ea typeface="HGP創英角ｺﾞｼｯｸUB" panose="020B0900000000000000" pitchFamily="50" charset="-128"/>
              </a:rPr>
              <a:t>ターゲット</a:t>
            </a:r>
          </a:p>
        </p:txBody>
      </p:sp>
      <p:grpSp>
        <p:nvGrpSpPr>
          <p:cNvPr id="20" name="グループ化 19"/>
          <p:cNvGrpSpPr/>
          <p:nvPr/>
        </p:nvGrpSpPr>
        <p:grpSpPr>
          <a:xfrm>
            <a:off x="2576736" y="2780928"/>
            <a:ext cx="2016224" cy="360040"/>
            <a:chOff x="2504728" y="2564904"/>
            <a:chExt cx="1440160" cy="432048"/>
          </a:xfrm>
        </p:grpSpPr>
        <p:sp>
          <p:nvSpPr>
            <p:cNvPr id="9" name="正方形/長方形 8"/>
            <p:cNvSpPr/>
            <p:nvPr/>
          </p:nvSpPr>
          <p:spPr>
            <a:xfrm>
              <a:off x="2504728" y="2564904"/>
              <a:ext cx="216024" cy="432048"/>
            </a:xfrm>
            <a:prstGeom prst="rect">
              <a:avLst/>
            </a:prstGeom>
            <a:solidFill>
              <a:srgbClr val="83A4D1"/>
            </a:solidFill>
            <a:ln w="9525" cap="flat" cmpd="sng" algn="ctr">
              <a:solidFill>
                <a:srgbClr val="FFFFFF"/>
              </a:solidFill>
              <a:prstDash val="solid"/>
              <a:round/>
              <a:headEnd type="none" w="med" len="med"/>
              <a:tailEnd type="none" w="med" len="med"/>
            </a:ln>
          </p:spPr>
          <p:txBody>
            <a:bodyPr wrap="square" rIns="0" rtlCol="0" anchor="ctr" anchorCtr="0">
              <a:noAutofit/>
            </a:bodyPr>
            <a:lstStyle/>
            <a:p>
              <a:pPr marL="3175" algn="just">
                <a:lnSpc>
                  <a:spcPct val="114000"/>
                </a:lnSpc>
              </a:pPr>
              <a:endParaRPr kumimoji="1" lang="ja-JP" altLang="en-US" sz="1200" dirty="0"/>
            </a:p>
          </p:txBody>
        </p:sp>
        <p:sp>
          <p:nvSpPr>
            <p:cNvPr id="18" name="正方形/長方形 17"/>
            <p:cNvSpPr/>
            <p:nvPr/>
          </p:nvSpPr>
          <p:spPr>
            <a:xfrm>
              <a:off x="2720752" y="2564904"/>
              <a:ext cx="288032" cy="432048"/>
            </a:xfrm>
            <a:prstGeom prst="rect">
              <a:avLst/>
            </a:prstGeom>
            <a:solidFill>
              <a:srgbClr val="A2BBDC"/>
            </a:solidFill>
            <a:ln w="9525" cap="flat" cmpd="sng" algn="ctr">
              <a:solidFill>
                <a:srgbClr val="FFFFFF"/>
              </a:solidFill>
              <a:prstDash val="solid"/>
              <a:round/>
              <a:headEnd type="none" w="med" len="med"/>
              <a:tailEnd type="none" w="med" len="med"/>
            </a:ln>
          </p:spPr>
          <p:txBody>
            <a:bodyPr wrap="square" rIns="0" rtlCol="0" anchor="ctr" anchorCtr="0">
              <a:noAutofit/>
            </a:bodyPr>
            <a:lstStyle/>
            <a:p>
              <a:pPr marL="3175" algn="just">
                <a:lnSpc>
                  <a:spcPct val="114000"/>
                </a:lnSpc>
              </a:pPr>
              <a:endParaRPr kumimoji="1" lang="ja-JP" altLang="en-US" sz="1200" dirty="0"/>
            </a:p>
          </p:txBody>
        </p:sp>
        <p:sp>
          <p:nvSpPr>
            <p:cNvPr id="19" name="正方形/長方形 18"/>
            <p:cNvSpPr/>
            <p:nvPr/>
          </p:nvSpPr>
          <p:spPr>
            <a:xfrm>
              <a:off x="3008784" y="2564904"/>
              <a:ext cx="936104" cy="432048"/>
            </a:xfrm>
            <a:prstGeom prst="rect">
              <a:avLst/>
            </a:prstGeom>
            <a:solidFill>
              <a:srgbClr val="DADADA"/>
            </a:solidFill>
            <a:ln w="9525" cap="flat" cmpd="sng" algn="ctr">
              <a:solidFill>
                <a:srgbClr val="FFFFFF"/>
              </a:solidFill>
              <a:prstDash val="solid"/>
              <a:round/>
              <a:headEnd type="none" w="med" len="med"/>
              <a:tailEnd type="none" w="med" len="med"/>
            </a:ln>
          </p:spPr>
          <p:txBody>
            <a:bodyPr wrap="square" rIns="0" rtlCol="0" anchor="ctr" anchorCtr="0">
              <a:noAutofit/>
            </a:bodyPr>
            <a:lstStyle/>
            <a:p>
              <a:pPr marL="3175" algn="just">
                <a:lnSpc>
                  <a:spcPct val="114000"/>
                </a:lnSpc>
              </a:pPr>
              <a:endParaRPr kumimoji="1" lang="ja-JP" altLang="en-US" sz="1200" dirty="0"/>
            </a:p>
          </p:txBody>
        </p:sp>
      </p:grpSp>
      <p:sp>
        <p:nvSpPr>
          <p:cNvPr id="21" name="正方形/長方形 20"/>
          <p:cNvSpPr/>
          <p:nvPr/>
        </p:nvSpPr>
        <p:spPr>
          <a:xfrm>
            <a:off x="3296816" y="2132856"/>
            <a:ext cx="1080120" cy="288032"/>
          </a:xfrm>
          <a:prstGeom prst="rect">
            <a:avLst/>
          </a:prstGeom>
        </p:spPr>
        <p:txBody>
          <a:bodyPr wrap="none" lIns="0" tIns="0" rIns="0" bIns="0">
            <a:noAutofit/>
          </a:bodyPr>
          <a:lstStyle/>
          <a:p>
            <a:r>
              <a:rPr lang="ja-JP" altLang="ja-JP" sz="900" dirty="0"/>
              <a:t>人口の上位</a:t>
            </a:r>
            <a:r>
              <a:rPr lang="en-US" altLang="ja-JP" sz="900" dirty="0"/>
              <a:t>15</a:t>
            </a:r>
            <a:r>
              <a:rPr lang="ja-JP" altLang="ja-JP" sz="900" dirty="0"/>
              <a:t>％</a:t>
            </a:r>
            <a:br>
              <a:rPr lang="en-US" altLang="ja-JP" sz="900" dirty="0"/>
            </a:br>
            <a:r>
              <a:rPr lang="ja-JP" altLang="en-US" sz="900" dirty="0"/>
              <a:t>月収</a:t>
            </a:r>
            <a:r>
              <a:rPr lang="en-US" altLang="ja-JP" sz="900" dirty="0"/>
              <a:t>1,000US$</a:t>
            </a:r>
            <a:r>
              <a:rPr lang="ja-JP" altLang="ja-JP" sz="900" dirty="0"/>
              <a:t>以上</a:t>
            </a:r>
            <a:endParaRPr lang="ja-JP" altLang="en-US" sz="900" b="1" dirty="0"/>
          </a:p>
        </p:txBody>
      </p:sp>
      <p:sp>
        <p:nvSpPr>
          <p:cNvPr id="22" name="正方形/長方形 21"/>
          <p:cNvSpPr/>
          <p:nvPr/>
        </p:nvSpPr>
        <p:spPr>
          <a:xfrm>
            <a:off x="3296816" y="2420888"/>
            <a:ext cx="1080120" cy="288032"/>
          </a:xfrm>
          <a:prstGeom prst="rect">
            <a:avLst/>
          </a:prstGeom>
        </p:spPr>
        <p:txBody>
          <a:bodyPr wrap="none" lIns="0" tIns="0" rIns="0" bIns="0">
            <a:noAutofit/>
          </a:bodyPr>
          <a:lstStyle/>
          <a:p>
            <a:r>
              <a:rPr lang="ja-JP" altLang="ja-JP" sz="900" dirty="0"/>
              <a:t>人口の</a:t>
            </a:r>
            <a:r>
              <a:rPr lang="en-US" altLang="ja-JP" sz="900" dirty="0"/>
              <a:t>20</a:t>
            </a:r>
            <a:r>
              <a:rPr lang="ja-JP" altLang="ja-JP" sz="900" dirty="0"/>
              <a:t>％</a:t>
            </a:r>
            <a:br>
              <a:rPr lang="en-US" altLang="ja-JP" sz="900" dirty="0"/>
            </a:br>
            <a:r>
              <a:rPr lang="ja-JP" altLang="en-US" sz="900" dirty="0"/>
              <a:t>月収</a:t>
            </a:r>
            <a:r>
              <a:rPr lang="en-US" altLang="ja-JP" sz="900" dirty="0"/>
              <a:t>500US$</a:t>
            </a:r>
            <a:r>
              <a:rPr lang="ja-JP" altLang="ja-JP" sz="900" dirty="0"/>
              <a:t>以上</a:t>
            </a:r>
            <a:endParaRPr lang="ja-JP" altLang="en-US" sz="900" b="1" dirty="0"/>
          </a:p>
        </p:txBody>
      </p:sp>
      <p:cxnSp>
        <p:nvCxnSpPr>
          <p:cNvPr id="24" name="直線コネクタ 23"/>
          <p:cNvCxnSpPr/>
          <p:nvPr/>
        </p:nvCxnSpPr>
        <p:spPr>
          <a:xfrm>
            <a:off x="2576736" y="2708920"/>
            <a:ext cx="0" cy="504056"/>
          </a:xfrm>
          <a:prstGeom prst="line">
            <a:avLst/>
          </a:prstGeom>
          <a:ln w="9525">
            <a:solidFill>
              <a:srgbClr val="6A6A6A"/>
            </a:solidFill>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4592960" y="2708920"/>
            <a:ext cx="0" cy="504056"/>
          </a:xfrm>
          <a:prstGeom prst="line">
            <a:avLst/>
          </a:prstGeom>
          <a:ln w="9525">
            <a:solidFill>
              <a:srgbClr val="6A6A6A"/>
            </a:solidFill>
          </a:ln>
        </p:spPr>
        <p:style>
          <a:lnRef idx="1">
            <a:schemeClr val="accent1"/>
          </a:lnRef>
          <a:fillRef idx="0">
            <a:schemeClr val="accent1"/>
          </a:fillRef>
          <a:effectRef idx="0">
            <a:schemeClr val="accent1"/>
          </a:effectRef>
          <a:fontRef idx="minor">
            <a:schemeClr val="tx1"/>
          </a:fontRef>
        </p:style>
      </p:cxnSp>
      <p:sp>
        <p:nvSpPr>
          <p:cNvPr id="27" name="フリーフォーム 26"/>
          <p:cNvSpPr/>
          <p:nvPr/>
        </p:nvSpPr>
        <p:spPr>
          <a:xfrm>
            <a:off x="2711450" y="2276872"/>
            <a:ext cx="501650" cy="675878"/>
          </a:xfrm>
          <a:custGeom>
            <a:avLst/>
            <a:gdLst>
              <a:gd name="connsiteX0" fmla="*/ 501650 w 501650"/>
              <a:gd name="connsiteY0" fmla="*/ 0 h 730250"/>
              <a:gd name="connsiteX1" fmla="*/ 0 w 501650"/>
              <a:gd name="connsiteY1" fmla="*/ 0 h 730250"/>
              <a:gd name="connsiteX2" fmla="*/ 0 w 501650"/>
              <a:gd name="connsiteY2" fmla="*/ 730250 h 730250"/>
            </a:gdLst>
            <a:ahLst/>
            <a:cxnLst>
              <a:cxn ang="0">
                <a:pos x="connsiteX0" y="connsiteY0"/>
              </a:cxn>
              <a:cxn ang="0">
                <a:pos x="connsiteX1" y="connsiteY1"/>
              </a:cxn>
              <a:cxn ang="0">
                <a:pos x="connsiteX2" y="connsiteY2"/>
              </a:cxn>
            </a:cxnLst>
            <a:rect l="l" t="t" r="r" b="b"/>
            <a:pathLst>
              <a:path w="501650" h="730250">
                <a:moveTo>
                  <a:pt x="501650" y="0"/>
                </a:moveTo>
                <a:lnTo>
                  <a:pt x="0" y="0"/>
                </a:lnTo>
                <a:lnTo>
                  <a:pt x="0" y="730250"/>
                </a:lnTo>
              </a:path>
            </a:pathLst>
          </a:custGeom>
          <a:noFill/>
          <a:ln cmpd="sng">
            <a:solidFill>
              <a:srgbClr val="6A6A6A"/>
            </a:solidFill>
            <a:tailEnd type="oval" w="sm" len="sm"/>
          </a:ln>
        </p:spPr>
        <p:txBody>
          <a:bodyPr rtlCol="0" anchor="ctr"/>
          <a:lstStyle/>
          <a:p>
            <a:pPr algn="ctr"/>
            <a:endParaRPr kumimoji="1" lang="ja-JP" altLang="en-US"/>
          </a:p>
        </p:txBody>
      </p:sp>
      <p:sp>
        <p:nvSpPr>
          <p:cNvPr id="28" name="フリーフォーム 27"/>
          <p:cNvSpPr/>
          <p:nvPr/>
        </p:nvSpPr>
        <p:spPr>
          <a:xfrm>
            <a:off x="3080792" y="2564904"/>
            <a:ext cx="144016" cy="387846"/>
          </a:xfrm>
          <a:custGeom>
            <a:avLst/>
            <a:gdLst>
              <a:gd name="connsiteX0" fmla="*/ 501650 w 501650"/>
              <a:gd name="connsiteY0" fmla="*/ 0 h 730250"/>
              <a:gd name="connsiteX1" fmla="*/ 0 w 501650"/>
              <a:gd name="connsiteY1" fmla="*/ 0 h 730250"/>
              <a:gd name="connsiteX2" fmla="*/ 0 w 501650"/>
              <a:gd name="connsiteY2" fmla="*/ 730250 h 730250"/>
            </a:gdLst>
            <a:ahLst/>
            <a:cxnLst>
              <a:cxn ang="0">
                <a:pos x="connsiteX0" y="connsiteY0"/>
              </a:cxn>
              <a:cxn ang="0">
                <a:pos x="connsiteX1" y="connsiteY1"/>
              </a:cxn>
              <a:cxn ang="0">
                <a:pos x="connsiteX2" y="connsiteY2"/>
              </a:cxn>
            </a:cxnLst>
            <a:rect l="l" t="t" r="r" b="b"/>
            <a:pathLst>
              <a:path w="501650" h="730250">
                <a:moveTo>
                  <a:pt x="501650" y="0"/>
                </a:moveTo>
                <a:lnTo>
                  <a:pt x="0" y="0"/>
                </a:lnTo>
                <a:lnTo>
                  <a:pt x="0" y="730250"/>
                </a:lnTo>
              </a:path>
            </a:pathLst>
          </a:custGeom>
          <a:noFill/>
          <a:ln cmpd="sng">
            <a:solidFill>
              <a:srgbClr val="6A6A6A"/>
            </a:solidFill>
            <a:tailEnd type="oval" w="sm" len="sm"/>
          </a:ln>
        </p:spPr>
        <p:txBody>
          <a:bodyPr rtlCol="0" anchor="ctr"/>
          <a:lstStyle/>
          <a:p>
            <a:pPr algn="ctr"/>
            <a:endParaRPr kumimoji="1" lang="ja-JP" altLang="en-US"/>
          </a:p>
        </p:txBody>
      </p:sp>
      <p:grpSp>
        <p:nvGrpSpPr>
          <p:cNvPr id="30" name="グループ化 7"/>
          <p:cNvGrpSpPr/>
          <p:nvPr/>
        </p:nvGrpSpPr>
        <p:grpSpPr>
          <a:xfrm>
            <a:off x="5169024" y="1484784"/>
            <a:ext cx="4536507" cy="288032"/>
            <a:chOff x="4803500" y="2113806"/>
            <a:chExt cx="2954133" cy="288032"/>
          </a:xfrm>
        </p:grpSpPr>
        <p:cxnSp>
          <p:nvCxnSpPr>
            <p:cNvPr id="31" name="直線コネクタ 30"/>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2"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医療費に占める民間医療保険の割合</a:t>
              </a:r>
              <a:endParaRPr lang="en-US" altLang="ko-KR" sz="1400" dirty="0">
                <a:solidFill>
                  <a:srgbClr val="000000"/>
                </a:solidFill>
                <a:latin typeface="Arial Black" pitchFamily="34" charset="0"/>
                <a:ea typeface="HGP創英角ｺﾞｼｯｸUB" pitchFamily="50" charset="-128"/>
              </a:endParaRPr>
            </a:p>
          </p:txBody>
        </p:sp>
      </p:grpSp>
      <p:sp>
        <p:nvSpPr>
          <p:cNvPr id="36" name="正方形/長方形 35"/>
          <p:cNvSpPr/>
          <p:nvPr/>
        </p:nvSpPr>
        <p:spPr>
          <a:xfrm>
            <a:off x="6095393" y="3140968"/>
            <a:ext cx="720080" cy="276999"/>
          </a:xfrm>
          <a:prstGeom prst="rect">
            <a:avLst/>
          </a:prstGeom>
        </p:spPr>
        <p:txBody>
          <a:bodyPr wrap="square">
            <a:spAutoFit/>
          </a:bodyPr>
          <a:lstStyle/>
          <a:p>
            <a:pPr algn="ctr"/>
            <a:r>
              <a:rPr lang="en-US" altLang="ja-JP" sz="1200" b="1" dirty="0"/>
              <a:t>1998</a:t>
            </a:r>
            <a:r>
              <a:rPr lang="ja-JP" altLang="ja-JP" sz="1200" b="1" dirty="0"/>
              <a:t>年</a:t>
            </a:r>
            <a:endParaRPr lang="ja-JP" altLang="en-US" sz="1200" b="1" dirty="0"/>
          </a:p>
        </p:txBody>
      </p:sp>
      <p:sp>
        <p:nvSpPr>
          <p:cNvPr id="39" name="正方形/長方形 38"/>
          <p:cNvSpPr/>
          <p:nvPr/>
        </p:nvSpPr>
        <p:spPr>
          <a:xfrm>
            <a:off x="6095393" y="2420888"/>
            <a:ext cx="720080" cy="720080"/>
          </a:xfrm>
          <a:prstGeom prst="rect">
            <a:avLst/>
          </a:prstGeom>
          <a:solidFill>
            <a:srgbClr val="A2BBDC"/>
          </a:solidFill>
        </p:spPr>
        <p:txBody>
          <a:bodyPr wrap="square" rIns="0" rtlCol="0" anchor="ctr" anchorCtr="0">
            <a:noAutofit/>
          </a:bodyPr>
          <a:lstStyle/>
          <a:p>
            <a:pPr marL="3175" algn="just">
              <a:lnSpc>
                <a:spcPct val="114000"/>
              </a:lnSpc>
            </a:pPr>
            <a:endParaRPr kumimoji="1" lang="ja-JP" altLang="en-US" sz="1200" dirty="0"/>
          </a:p>
        </p:txBody>
      </p:sp>
      <p:cxnSp>
        <p:nvCxnSpPr>
          <p:cNvPr id="38" name="直線コネクタ 37"/>
          <p:cNvCxnSpPr/>
          <p:nvPr/>
        </p:nvCxnSpPr>
        <p:spPr>
          <a:xfrm>
            <a:off x="5951377" y="3140968"/>
            <a:ext cx="1008112" cy="0"/>
          </a:xfrm>
          <a:prstGeom prst="line">
            <a:avLst/>
          </a:prstGeom>
          <a:ln w="12700">
            <a:solidFill>
              <a:srgbClr val="6A6A6A"/>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7823585" y="3140968"/>
            <a:ext cx="720080" cy="276999"/>
          </a:xfrm>
          <a:prstGeom prst="rect">
            <a:avLst/>
          </a:prstGeom>
        </p:spPr>
        <p:txBody>
          <a:bodyPr wrap="square">
            <a:spAutoFit/>
          </a:bodyPr>
          <a:lstStyle/>
          <a:p>
            <a:pPr algn="ctr"/>
            <a:r>
              <a:rPr lang="en-US" altLang="ja-JP" sz="1200" b="1" dirty="0"/>
              <a:t>2010</a:t>
            </a:r>
            <a:r>
              <a:rPr lang="ja-JP" altLang="ja-JP" sz="1200" b="1" dirty="0"/>
              <a:t>年</a:t>
            </a:r>
            <a:endParaRPr lang="ja-JP" altLang="en-US" sz="1200" b="1" dirty="0"/>
          </a:p>
        </p:txBody>
      </p:sp>
      <p:sp>
        <p:nvSpPr>
          <p:cNvPr id="42" name="正方形/長方形 41"/>
          <p:cNvSpPr/>
          <p:nvPr/>
        </p:nvSpPr>
        <p:spPr>
          <a:xfrm>
            <a:off x="7823585" y="1988840"/>
            <a:ext cx="720080" cy="1152128"/>
          </a:xfrm>
          <a:prstGeom prst="rect">
            <a:avLst/>
          </a:prstGeom>
          <a:solidFill>
            <a:srgbClr val="A2BBDC"/>
          </a:solidFill>
        </p:spPr>
        <p:txBody>
          <a:bodyPr wrap="square" rIns="0" rtlCol="0" anchor="ctr" anchorCtr="0">
            <a:noAutofit/>
          </a:bodyPr>
          <a:lstStyle/>
          <a:p>
            <a:pPr marL="3175" algn="just">
              <a:lnSpc>
                <a:spcPct val="114000"/>
              </a:lnSpc>
            </a:pPr>
            <a:endParaRPr kumimoji="1" lang="ja-JP" altLang="en-US" sz="1200" dirty="0"/>
          </a:p>
        </p:txBody>
      </p:sp>
      <p:cxnSp>
        <p:nvCxnSpPr>
          <p:cNvPr id="43" name="直線コネクタ 42"/>
          <p:cNvCxnSpPr/>
          <p:nvPr/>
        </p:nvCxnSpPr>
        <p:spPr>
          <a:xfrm>
            <a:off x="7679569" y="3140968"/>
            <a:ext cx="1008112" cy="0"/>
          </a:xfrm>
          <a:prstGeom prst="line">
            <a:avLst/>
          </a:prstGeom>
          <a:ln w="12700">
            <a:solidFill>
              <a:srgbClr val="6A6A6A"/>
            </a:solidFill>
          </a:ln>
        </p:spPr>
        <p:style>
          <a:lnRef idx="1">
            <a:schemeClr val="accent1"/>
          </a:lnRef>
          <a:fillRef idx="0">
            <a:schemeClr val="accent1"/>
          </a:fillRef>
          <a:effectRef idx="0">
            <a:schemeClr val="accent1"/>
          </a:effectRef>
          <a:fontRef idx="minor">
            <a:schemeClr val="tx1"/>
          </a:fontRef>
        </p:style>
      </p:cxnSp>
      <p:sp>
        <p:nvSpPr>
          <p:cNvPr id="44" name="正方形/長方形 43"/>
          <p:cNvSpPr/>
          <p:nvPr/>
        </p:nvSpPr>
        <p:spPr>
          <a:xfrm>
            <a:off x="7895593" y="2276872"/>
            <a:ext cx="576064" cy="432048"/>
          </a:xfrm>
          <a:prstGeom prst="rect">
            <a:avLst/>
          </a:prstGeom>
        </p:spPr>
        <p:txBody>
          <a:bodyPr wrap="none" lIns="0" tIns="0" rIns="0" bIns="0">
            <a:noAutofit/>
          </a:bodyPr>
          <a:lstStyle/>
          <a:p>
            <a:pPr algn="ctr"/>
            <a:r>
              <a:rPr lang="en-US" altLang="ja-JP" sz="2800" dirty="0">
                <a:latin typeface="Arial Black" panose="020B0A04020102020204" pitchFamily="34" charset="0"/>
              </a:rPr>
              <a:t>8</a:t>
            </a:r>
            <a:r>
              <a:rPr lang="en-US" altLang="ja-JP" sz="2000" dirty="0">
                <a:latin typeface="Arial Black" panose="020B0A04020102020204" pitchFamily="34" charset="0"/>
              </a:rPr>
              <a:t>%</a:t>
            </a:r>
            <a:endParaRPr lang="ja-JP" altLang="en-US" sz="2000" b="1" dirty="0"/>
          </a:p>
        </p:txBody>
      </p:sp>
      <p:sp>
        <p:nvSpPr>
          <p:cNvPr id="45" name="正方形/長方形 44"/>
          <p:cNvSpPr/>
          <p:nvPr/>
        </p:nvSpPr>
        <p:spPr>
          <a:xfrm>
            <a:off x="6167401" y="2564904"/>
            <a:ext cx="576064" cy="432048"/>
          </a:xfrm>
          <a:prstGeom prst="rect">
            <a:avLst/>
          </a:prstGeom>
        </p:spPr>
        <p:txBody>
          <a:bodyPr wrap="none" lIns="0" tIns="0" rIns="0" bIns="0">
            <a:noAutofit/>
          </a:bodyPr>
          <a:lstStyle/>
          <a:p>
            <a:pPr algn="ctr"/>
            <a:r>
              <a:rPr lang="en-US" altLang="ja-JP" sz="2800" dirty="0">
                <a:latin typeface="Arial Black" panose="020B0A04020102020204" pitchFamily="34" charset="0"/>
              </a:rPr>
              <a:t>5</a:t>
            </a:r>
            <a:r>
              <a:rPr lang="en-US" altLang="ja-JP" sz="2000" dirty="0">
                <a:latin typeface="Arial Black" panose="020B0A04020102020204" pitchFamily="34" charset="0"/>
              </a:rPr>
              <a:t>%</a:t>
            </a:r>
            <a:endParaRPr lang="ja-JP" altLang="en-US" sz="2000" b="1" dirty="0"/>
          </a:p>
        </p:txBody>
      </p:sp>
      <p:sp>
        <p:nvSpPr>
          <p:cNvPr id="47" name="直角三角形 46"/>
          <p:cNvSpPr/>
          <p:nvPr/>
        </p:nvSpPr>
        <p:spPr>
          <a:xfrm flipH="1">
            <a:off x="6815473" y="1988840"/>
            <a:ext cx="1008112" cy="432048"/>
          </a:xfrm>
          <a:prstGeom prst="rtTriangle">
            <a:avLst/>
          </a:prstGeom>
          <a:gradFill flip="none" rotWithShape="1">
            <a:gsLst>
              <a:gs pos="0">
                <a:srgbClr val="DDE6F3"/>
              </a:gs>
              <a:gs pos="100000">
                <a:srgbClr val="CCDAEC"/>
              </a:gs>
            </a:gsLst>
            <a:lin ang="10800000" scaled="1"/>
            <a:tileRect/>
          </a:gradFill>
        </p:spPr>
        <p:txBody>
          <a:bodyPr rot="0" spcFirstLastPara="0" vertOverflow="overflow" horzOverflow="overflow" vert="horz" wrap="square" lIns="91440" tIns="45720" rIns="0" bIns="45720" numCol="1" spcCol="0" rtlCol="0" fromWordArt="0" anchor="ctr" anchorCtr="0" forceAA="0" compatLnSpc="1">
            <a:prstTxWarp prst="textNoShape">
              <a:avLst/>
            </a:prstTxWarp>
            <a:noAutofit/>
          </a:bodyPr>
          <a:lstStyle/>
          <a:p>
            <a:pPr marL="3175" algn="just">
              <a:lnSpc>
                <a:spcPct val="114000"/>
              </a:lnSpc>
            </a:pPr>
            <a:endParaRPr kumimoji="1" lang="ja-JP" altLang="en-US" sz="1200" dirty="0"/>
          </a:p>
        </p:txBody>
      </p:sp>
      <p:sp>
        <p:nvSpPr>
          <p:cNvPr id="48" name="正方形/長方形 47"/>
          <p:cNvSpPr/>
          <p:nvPr/>
        </p:nvSpPr>
        <p:spPr>
          <a:xfrm>
            <a:off x="7113240" y="2132856"/>
            <a:ext cx="720080" cy="307777"/>
          </a:xfrm>
          <a:prstGeom prst="rect">
            <a:avLst/>
          </a:prstGeom>
        </p:spPr>
        <p:txBody>
          <a:bodyPr wrap="square">
            <a:spAutoFit/>
          </a:bodyPr>
          <a:lstStyle/>
          <a:p>
            <a:pPr algn="ctr"/>
            <a:r>
              <a:rPr lang="ja-JP" altLang="en-US" sz="1400">
                <a:latin typeface="HGP創英角ｺﾞｼｯｸUB" panose="020B0900000000000000" pitchFamily="50" charset="-128"/>
                <a:ea typeface="HGP創英角ｺﾞｼｯｸUB" panose="020B0900000000000000" pitchFamily="50" charset="-128"/>
              </a:rPr>
              <a:t>上 昇</a:t>
            </a:r>
            <a:endParaRPr lang="ja-JP" altLang="en-US" sz="1400" dirty="0">
              <a:latin typeface="HGP創英角ｺﾞｼｯｸUB" panose="020B0900000000000000" pitchFamily="50" charset="-128"/>
              <a:ea typeface="HGP創英角ｺﾞｼｯｸUB" panose="020B0900000000000000" pitchFamily="50" charset="-128"/>
            </a:endParaRPr>
          </a:p>
        </p:txBody>
      </p:sp>
      <p:sp>
        <p:nvSpPr>
          <p:cNvPr id="49" name="テキスト ボックス 48"/>
          <p:cNvSpPr txBox="1"/>
          <p:nvPr/>
        </p:nvSpPr>
        <p:spPr>
          <a:xfrm>
            <a:off x="272480" y="6583393"/>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ローランド・ベルガー「</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Southeast Asia-The New Frontier For Health Insurers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）、厚生労働省「海外情勢報告」（</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）、タイ保険監督局　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710689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3A8A4C29-F27D-4D2B-9E80-1E97193950F8}"/>
              </a:ext>
            </a:extLst>
          </p:cNvPr>
          <p:cNvGraphicFramePr>
            <a:graphicFrameLocks noChangeAspect="1"/>
          </p:cNvGraphicFramePr>
          <p:nvPr>
            <p:custDataLst>
              <p:tags r:id="rId1"/>
            </p:custDataLst>
            <p:extLst>
              <p:ext uri="{D42A27DB-BD31-4B8C-83A1-F6EECF244321}">
                <p14:modId xmlns:p14="http://schemas.microsoft.com/office/powerpoint/2010/main" val="39354975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26" imgW="395" imgH="396" progId="TCLayout.ActiveDocument.1">
                  <p:embed/>
                </p:oleObj>
              </mc:Choice>
              <mc:Fallback>
                <p:oleObj name="think-cellスライド" r:id="rId26" imgW="395" imgH="396" progId="TCLayout.ActiveDocument.1">
                  <p:embed/>
                  <p:pic>
                    <p:nvPicPr>
                      <p:cNvPr id="10" name="Object 9" hidden="1">
                        <a:extLst>
                          <a:ext uri="{FF2B5EF4-FFF2-40B4-BE49-F238E27FC236}">
                            <a16:creationId xmlns:a16="http://schemas.microsoft.com/office/drawing/2014/main" id="{3A8A4C29-F27D-4D2B-9E80-1E97193950F8}"/>
                          </a:ext>
                        </a:extLst>
                      </p:cNvPr>
                      <p:cNvPicPr/>
                      <p:nvPr/>
                    </p:nvPicPr>
                    <p:blipFill>
                      <a:blip r:embed="rId27"/>
                      <a:stretch>
                        <a:fillRect/>
                      </a:stretch>
                    </p:blipFill>
                    <p:spPr>
                      <a:xfrm>
                        <a:off x="1588" y="1588"/>
                        <a:ext cx="1588" cy="1588"/>
                      </a:xfrm>
                      <a:prstGeom prst="rect">
                        <a:avLst/>
                      </a:prstGeom>
                    </p:spPr>
                  </p:pic>
                </p:oleObj>
              </mc:Fallback>
            </mc:AlternateContent>
          </a:graphicData>
        </a:graphic>
      </p:graphicFrame>
      <p:sp>
        <p:nvSpPr>
          <p:cNvPr id="8" name="タイトル 4">
            <a:extLst>
              <a:ext uri="{FF2B5EF4-FFF2-40B4-BE49-F238E27FC236}">
                <a16:creationId xmlns:a16="http://schemas.microsoft.com/office/drawing/2014/main" id="{0F972EA4-2BC2-4E16-B921-B9B03137EE1A}"/>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タイ／医療関連／制度</a:t>
            </a:r>
            <a:endParaRPr kumimoji="1" lang="ja-JP" altLang="en-US" dirty="0"/>
          </a:p>
        </p:txBody>
      </p:sp>
      <p:sp>
        <p:nvSpPr>
          <p:cNvPr id="9" name="テキスト プレースホルダー 5">
            <a:extLst>
              <a:ext uri="{FF2B5EF4-FFF2-40B4-BE49-F238E27FC236}">
                <a16:creationId xmlns:a16="http://schemas.microsoft.com/office/drawing/2014/main" id="{0A4E3BAD-10CF-43F9-89F3-C100F47B72B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民間保険制度（</a:t>
            </a:r>
            <a:r>
              <a:rPr lang="en-US" altLang="ja-JP" dirty="0"/>
              <a:t>2/2</a:t>
            </a:r>
            <a:r>
              <a:rPr lang="ja-JP" altLang="en-US" dirty="0"/>
              <a:t>）</a:t>
            </a:r>
          </a:p>
        </p:txBody>
      </p:sp>
      <p:graphicFrame>
        <p:nvGraphicFramePr>
          <p:cNvPr id="19" name="Chart 18">
            <a:extLst>
              <a:ext uri="{FF2B5EF4-FFF2-40B4-BE49-F238E27FC236}">
                <a16:creationId xmlns:a16="http://schemas.microsoft.com/office/drawing/2014/main" id="{EEC2A1A0-460F-C3D5-49A2-89743C758EF4}"/>
              </a:ext>
            </a:extLst>
          </p:cNvPr>
          <p:cNvGraphicFramePr/>
          <p:nvPr>
            <p:custDataLst>
              <p:tags r:id="rId2"/>
            </p:custDataLst>
            <p:extLst>
              <p:ext uri="{D42A27DB-BD31-4B8C-83A1-F6EECF244321}">
                <p14:modId xmlns:p14="http://schemas.microsoft.com/office/powerpoint/2010/main" val="4013818474"/>
              </p:ext>
            </p:extLst>
          </p:nvPr>
        </p:nvGraphicFramePr>
        <p:xfrm>
          <a:off x="574675" y="2925763"/>
          <a:ext cx="9015413" cy="3506787"/>
        </p:xfrm>
        <a:graphic>
          <a:graphicData uri="http://schemas.openxmlformats.org/drawingml/2006/chart">
            <c:chart xmlns:c="http://schemas.openxmlformats.org/drawingml/2006/chart" xmlns:r="http://schemas.openxmlformats.org/officeDocument/2006/relationships" r:id="rId28"/>
          </a:graphicData>
        </a:graphic>
      </p:graphicFrame>
      <p:sp>
        <p:nvSpPr>
          <p:cNvPr id="12" name="テキスト プレースホルダ 9">
            <a:extLst>
              <a:ext uri="{FF2B5EF4-FFF2-40B4-BE49-F238E27FC236}">
                <a16:creationId xmlns:a16="http://schemas.microsoft.com/office/drawing/2014/main" id="{45EA959A-2173-49C2-8266-92A5E79C11CF}"/>
              </a:ext>
            </a:extLst>
          </p:cNvPr>
          <p:cNvSpPr>
            <a:spLocks noGrp="1"/>
          </p:cNvSpPr>
          <p:nvPr>
            <p:custDataLst>
              <p:tags r:id="rId3"/>
            </p:custDataLst>
          </p:nvPr>
        </p:nvSpPr>
        <p:spPr bwMode="auto">
          <a:xfrm>
            <a:off x="682625"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79B06B65-A36A-4787-AA35-8FA529B28076}" type="datetime'''''''''''2''''0''''''0''''''''''''''0'">
              <a:rPr lang="en-US" altLang="en-US" sz="1200" smtClean="0"/>
              <a:pPr/>
              <a:t>2000</a:t>
            </a:fld>
            <a:endParaRPr lang="ja-JP" altLang="en-US" sz="1200" dirty="0"/>
          </a:p>
        </p:txBody>
      </p:sp>
      <p:sp>
        <p:nvSpPr>
          <p:cNvPr id="13" name="テキスト プレースホルダ 9">
            <a:extLst>
              <a:ext uri="{FF2B5EF4-FFF2-40B4-BE49-F238E27FC236}">
                <a16:creationId xmlns:a16="http://schemas.microsoft.com/office/drawing/2014/main" id="{CC047AC0-E8E4-46B3-853B-F682DF448FFC}"/>
              </a:ext>
            </a:extLst>
          </p:cNvPr>
          <p:cNvSpPr>
            <a:spLocks noGrp="1"/>
          </p:cNvSpPr>
          <p:nvPr>
            <p:custDataLst>
              <p:tags r:id="rId4"/>
            </p:custDataLst>
          </p:nvPr>
        </p:nvSpPr>
        <p:spPr bwMode="auto">
          <a:xfrm>
            <a:off x="108585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65927678-199B-4B70-B811-875500C6D97D}" type="datetime'20''0''''''''''''''''1'''''''''''''''">
              <a:rPr lang="en-US" altLang="en-US" sz="1200" smtClean="0"/>
              <a:pPr/>
              <a:t>2001</a:t>
            </a:fld>
            <a:endParaRPr lang="ja-JP" altLang="en-US" sz="1200" dirty="0"/>
          </a:p>
        </p:txBody>
      </p:sp>
      <p:sp>
        <p:nvSpPr>
          <p:cNvPr id="14" name="テキスト プレースホルダ 9">
            <a:extLst>
              <a:ext uri="{FF2B5EF4-FFF2-40B4-BE49-F238E27FC236}">
                <a16:creationId xmlns:a16="http://schemas.microsoft.com/office/drawing/2014/main" id="{527247A9-BC40-44C2-97E3-B07A83F61233}"/>
              </a:ext>
            </a:extLst>
          </p:cNvPr>
          <p:cNvSpPr>
            <a:spLocks noGrp="1"/>
          </p:cNvSpPr>
          <p:nvPr>
            <p:custDataLst>
              <p:tags r:id="rId5"/>
            </p:custDataLst>
          </p:nvPr>
        </p:nvSpPr>
        <p:spPr bwMode="auto">
          <a:xfrm>
            <a:off x="148748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62F462A1-66C9-44BD-866F-52EE8EE53155}" type="datetime'2''''0''''''''0''''''''''''''''''''''''''''''''''''''''2'">
              <a:rPr lang="en-US" altLang="en-US" sz="1200" smtClean="0"/>
              <a:pPr/>
              <a:t>2002</a:t>
            </a:fld>
            <a:endParaRPr lang="ja-JP" altLang="en-US" sz="1200" dirty="0"/>
          </a:p>
        </p:txBody>
      </p:sp>
      <p:sp>
        <p:nvSpPr>
          <p:cNvPr id="22" name="テキスト プレースホルダ 9">
            <a:extLst>
              <a:ext uri="{FF2B5EF4-FFF2-40B4-BE49-F238E27FC236}">
                <a16:creationId xmlns:a16="http://schemas.microsoft.com/office/drawing/2014/main" id="{0C43565D-9CA4-4F3F-9E60-4D3EFEE09553}"/>
              </a:ext>
            </a:extLst>
          </p:cNvPr>
          <p:cNvSpPr>
            <a:spLocks noGrp="1"/>
          </p:cNvSpPr>
          <p:nvPr>
            <p:custDataLst>
              <p:tags r:id="rId6"/>
            </p:custDataLst>
          </p:nvPr>
        </p:nvSpPr>
        <p:spPr bwMode="auto">
          <a:xfrm>
            <a:off x="1890713"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EEDB7048-9C94-4463-A1C1-43D56A5E93CD}" type="datetime'''''2''''''''''''''''''''0''''0''''''''''''''''''3'''''''">
              <a:rPr lang="en-US" altLang="en-US" sz="1200" smtClean="0"/>
              <a:pPr/>
              <a:t>2003</a:t>
            </a:fld>
            <a:endParaRPr lang="ja-JP" altLang="en-US" sz="1200" dirty="0"/>
          </a:p>
        </p:txBody>
      </p:sp>
      <p:sp>
        <p:nvSpPr>
          <p:cNvPr id="23" name="テキスト プレースホルダ 9">
            <a:extLst>
              <a:ext uri="{FF2B5EF4-FFF2-40B4-BE49-F238E27FC236}">
                <a16:creationId xmlns:a16="http://schemas.microsoft.com/office/drawing/2014/main" id="{63D4EB95-1A00-4A3C-A1C4-9BAB7F5DD42F}"/>
              </a:ext>
            </a:extLst>
          </p:cNvPr>
          <p:cNvSpPr>
            <a:spLocks noGrp="1"/>
          </p:cNvSpPr>
          <p:nvPr>
            <p:custDataLst>
              <p:tags r:id="rId7"/>
            </p:custDataLst>
          </p:nvPr>
        </p:nvSpPr>
        <p:spPr bwMode="auto">
          <a:xfrm>
            <a:off x="229235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15F1D70-84F1-49E5-9F94-FCE2872A6FC4}" type="datetime'''''''''''''''''''2''''''''''''''''''''''0''0''''4'''''''''">
              <a:rPr lang="en-US" altLang="en-US" sz="1200" smtClean="0"/>
              <a:pPr/>
              <a:t>2004</a:t>
            </a:fld>
            <a:endParaRPr lang="ja-JP" altLang="en-US" sz="1200" dirty="0"/>
          </a:p>
        </p:txBody>
      </p:sp>
      <p:sp>
        <p:nvSpPr>
          <p:cNvPr id="24" name="テキスト プレースホルダ 9">
            <a:extLst>
              <a:ext uri="{FF2B5EF4-FFF2-40B4-BE49-F238E27FC236}">
                <a16:creationId xmlns:a16="http://schemas.microsoft.com/office/drawing/2014/main" id="{0A997B44-F1B4-49CB-9124-1F712F00C83E}"/>
              </a:ext>
            </a:extLst>
          </p:cNvPr>
          <p:cNvSpPr>
            <a:spLocks noGrp="1"/>
          </p:cNvSpPr>
          <p:nvPr>
            <p:custDataLst>
              <p:tags r:id="rId8"/>
            </p:custDataLst>
          </p:nvPr>
        </p:nvSpPr>
        <p:spPr bwMode="auto">
          <a:xfrm>
            <a:off x="269398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591DA5E3-557E-41B0-BAAB-8165B3F95252}" type="datetime'2''''''''0''0''''''''''''''''''''''''''''''5'''''''''''">
              <a:rPr lang="en-US" altLang="en-US" sz="1200" smtClean="0"/>
              <a:pPr/>
              <a:t>2005</a:t>
            </a:fld>
            <a:endParaRPr lang="ja-JP" altLang="en-US" sz="1200" dirty="0"/>
          </a:p>
        </p:txBody>
      </p:sp>
      <p:sp>
        <p:nvSpPr>
          <p:cNvPr id="25" name="テキスト プレースホルダ 9">
            <a:extLst>
              <a:ext uri="{FF2B5EF4-FFF2-40B4-BE49-F238E27FC236}">
                <a16:creationId xmlns:a16="http://schemas.microsoft.com/office/drawing/2014/main" id="{B693899E-C83A-4625-AC90-2C887E8F7C15}"/>
              </a:ext>
            </a:extLst>
          </p:cNvPr>
          <p:cNvSpPr>
            <a:spLocks noGrp="1"/>
          </p:cNvSpPr>
          <p:nvPr>
            <p:custDataLst>
              <p:tags r:id="rId9"/>
            </p:custDataLst>
          </p:nvPr>
        </p:nvSpPr>
        <p:spPr bwMode="auto">
          <a:xfrm>
            <a:off x="3097213"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8A107332-46CE-4AD4-AE64-0E595AC024F7}" type="datetime'''2''''''''''''''''''''0''''''''''''0''''6'''''''''''''">
              <a:rPr lang="en-US" altLang="en-US" sz="1200" smtClean="0"/>
              <a:pPr/>
              <a:t>2006</a:t>
            </a:fld>
            <a:endParaRPr lang="ja-JP" altLang="en-US" sz="1200" dirty="0"/>
          </a:p>
        </p:txBody>
      </p:sp>
      <p:sp>
        <p:nvSpPr>
          <p:cNvPr id="26" name="テキスト プレースホルダ 9">
            <a:extLst>
              <a:ext uri="{FF2B5EF4-FFF2-40B4-BE49-F238E27FC236}">
                <a16:creationId xmlns:a16="http://schemas.microsoft.com/office/drawing/2014/main" id="{E5D8C5F7-75F4-4B23-8A80-9961DF65092D}"/>
              </a:ext>
            </a:extLst>
          </p:cNvPr>
          <p:cNvSpPr>
            <a:spLocks noGrp="1"/>
          </p:cNvSpPr>
          <p:nvPr>
            <p:custDataLst>
              <p:tags r:id="rId10"/>
            </p:custDataLst>
          </p:nvPr>
        </p:nvSpPr>
        <p:spPr bwMode="auto">
          <a:xfrm>
            <a:off x="349885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03F04407-CFBF-4A3F-8CFB-138417EC79F9}" type="datetime'''20''''''''0''''''7'''''''''''''''''''''''''''''">
              <a:rPr lang="en-US" altLang="en-US" sz="1200" smtClean="0"/>
              <a:pPr/>
              <a:t>2007</a:t>
            </a:fld>
            <a:endParaRPr lang="ja-JP" altLang="en-US" sz="1200" dirty="0"/>
          </a:p>
        </p:txBody>
      </p:sp>
      <p:sp>
        <p:nvSpPr>
          <p:cNvPr id="27" name="テキスト プレースホルダ 9">
            <a:extLst>
              <a:ext uri="{FF2B5EF4-FFF2-40B4-BE49-F238E27FC236}">
                <a16:creationId xmlns:a16="http://schemas.microsoft.com/office/drawing/2014/main" id="{A9805F42-E971-46FD-8F65-BA55A320D51D}"/>
              </a:ext>
            </a:extLst>
          </p:cNvPr>
          <p:cNvSpPr>
            <a:spLocks noGrp="1"/>
          </p:cNvSpPr>
          <p:nvPr>
            <p:custDataLst>
              <p:tags r:id="rId11"/>
            </p:custDataLst>
          </p:nvPr>
        </p:nvSpPr>
        <p:spPr bwMode="auto">
          <a:xfrm>
            <a:off x="3902075"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ED4CC575-FCC0-4FE5-BEC5-81D10549147C}" type="datetime'''''''''''''''''''''2''''''''''''0''08'''''">
              <a:rPr lang="en-US" altLang="en-US" sz="1200" smtClean="0"/>
              <a:pPr/>
              <a:t>2008</a:t>
            </a:fld>
            <a:endParaRPr lang="ja-JP" altLang="en-US" sz="1200" dirty="0"/>
          </a:p>
        </p:txBody>
      </p:sp>
      <p:sp>
        <p:nvSpPr>
          <p:cNvPr id="28" name="テキスト プレースホルダ 9">
            <a:extLst>
              <a:ext uri="{FF2B5EF4-FFF2-40B4-BE49-F238E27FC236}">
                <a16:creationId xmlns:a16="http://schemas.microsoft.com/office/drawing/2014/main" id="{2C261A06-8E72-4995-A4E1-D61C878B1C84}"/>
              </a:ext>
            </a:extLst>
          </p:cNvPr>
          <p:cNvSpPr>
            <a:spLocks noGrp="1"/>
          </p:cNvSpPr>
          <p:nvPr>
            <p:custDataLst>
              <p:tags r:id="rId12"/>
            </p:custDataLst>
          </p:nvPr>
        </p:nvSpPr>
        <p:spPr bwMode="auto">
          <a:xfrm>
            <a:off x="4303713"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D42CA7E8-F122-47C1-8F5F-4FB24BFEEC81}" type="datetime'''''''''''''''''''''''''2''0''''''''''''''''''''0''''9'''''''">
              <a:rPr lang="en-US" altLang="en-US" sz="1200" smtClean="0"/>
              <a:pPr/>
              <a:t>2009</a:t>
            </a:fld>
            <a:endParaRPr lang="ja-JP" altLang="en-US" sz="1200" dirty="0"/>
          </a:p>
        </p:txBody>
      </p:sp>
      <p:sp>
        <p:nvSpPr>
          <p:cNvPr id="29" name="テキスト プレースホルダ 9">
            <a:extLst>
              <a:ext uri="{FF2B5EF4-FFF2-40B4-BE49-F238E27FC236}">
                <a16:creationId xmlns:a16="http://schemas.microsoft.com/office/drawing/2014/main" id="{B112F699-A6AB-4366-90C4-CC0F5993B84F}"/>
              </a:ext>
            </a:extLst>
          </p:cNvPr>
          <p:cNvSpPr>
            <a:spLocks noGrp="1"/>
          </p:cNvSpPr>
          <p:nvPr>
            <p:custDataLst>
              <p:tags r:id="rId13"/>
            </p:custDataLst>
          </p:nvPr>
        </p:nvSpPr>
        <p:spPr bwMode="auto">
          <a:xfrm>
            <a:off x="470693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A4F79CA7-55DD-4CFF-8BF5-508748F97100}" type="datetime'''''2''''''''''0''''''''''1''''0'''''''''''">
              <a:rPr lang="en-US" altLang="en-US" sz="1200" smtClean="0"/>
              <a:pPr/>
              <a:t>2010</a:t>
            </a:fld>
            <a:endParaRPr lang="ja-JP" altLang="en-US" sz="1200" dirty="0"/>
          </a:p>
        </p:txBody>
      </p:sp>
      <p:sp>
        <p:nvSpPr>
          <p:cNvPr id="30" name="テキスト プレースホルダ 9">
            <a:extLst>
              <a:ext uri="{FF2B5EF4-FFF2-40B4-BE49-F238E27FC236}">
                <a16:creationId xmlns:a16="http://schemas.microsoft.com/office/drawing/2014/main" id="{FDADB845-3788-4621-9304-AE023D2E0175}"/>
              </a:ext>
            </a:extLst>
          </p:cNvPr>
          <p:cNvSpPr>
            <a:spLocks noGrp="1"/>
          </p:cNvSpPr>
          <p:nvPr>
            <p:custDataLst>
              <p:tags r:id="rId14"/>
            </p:custDataLst>
          </p:nvPr>
        </p:nvSpPr>
        <p:spPr bwMode="auto">
          <a:xfrm>
            <a:off x="5114925" y="6216650"/>
            <a:ext cx="338138"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FA46FD44-1CA4-4056-9951-44FD1CB4115B}" type="datetime'''''''''''''''''''''''''201''''''''''''''''''1'''''''''">
              <a:rPr lang="en-US" altLang="en-US" sz="1200" smtClean="0"/>
              <a:pPr/>
              <a:t>2011</a:t>
            </a:fld>
            <a:endParaRPr lang="ja-JP" altLang="en-US" sz="1200" dirty="0"/>
          </a:p>
        </p:txBody>
      </p:sp>
      <p:sp>
        <p:nvSpPr>
          <p:cNvPr id="31" name="テキスト プレースホルダ 9">
            <a:extLst>
              <a:ext uri="{FF2B5EF4-FFF2-40B4-BE49-F238E27FC236}">
                <a16:creationId xmlns:a16="http://schemas.microsoft.com/office/drawing/2014/main" id="{FC3AD2AE-2910-436E-869F-FD52D49D3193}"/>
              </a:ext>
            </a:extLst>
          </p:cNvPr>
          <p:cNvSpPr>
            <a:spLocks noGrp="1"/>
          </p:cNvSpPr>
          <p:nvPr>
            <p:custDataLst>
              <p:tags r:id="rId15"/>
            </p:custDataLst>
          </p:nvPr>
        </p:nvSpPr>
        <p:spPr bwMode="auto">
          <a:xfrm>
            <a:off x="5510213"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CE11AF30-CE87-4869-A640-6C19C8E16C24}" type="datetime'''''''''''''''''''''''20''''''''''''''''''1''2'''''''''''">
              <a:rPr lang="en-US" altLang="en-US" sz="1200" smtClean="0"/>
              <a:pPr/>
              <a:t>2012</a:t>
            </a:fld>
            <a:endParaRPr lang="ja-JP" altLang="en-US" sz="1200" dirty="0"/>
          </a:p>
        </p:txBody>
      </p:sp>
      <p:sp>
        <p:nvSpPr>
          <p:cNvPr id="32" name="テキスト プレースホルダ 9">
            <a:extLst>
              <a:ext uri="{FF2B5EF4-FFF2-40B4-BE49-F238E27FC236}">
                <a16:creationId xmlns:a16="http://schemas.microsoft.com/office/drawing/2014/main" id="{383B12AC-21F1-4757-AD56-7178C1516612}"/>
              </a:ext>
            </a:extLst>
          </p:cNvPr>
          <p:cNvSpPr>
            <a:spLocks noGrp="1"/>
          </p:cNvSpPr>
          <p:nvPr>
            <p:custDataLst>
              <p:tags r:id="rId16"/>
            </p:custDataLst>
          </p:nvPr>
        </p:nvSpPr>
        <p:spPr bwMode="auto">
          <a:xfrm>
            <a:off x="591343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662444ED-D65F-4347-849F-45CA1866A2BA}" type="datetime'''''''''''''2''''''''''''''''''''''0''''1''''''''''3'">
              <a:rPr lang="en-US" altLang="en-US" sz="1200" smtClean="0"/>
              <a:pPr/>
              <a:t>2013</a:t>
            </a:fld>
            <a:endParaRPr lang="ja-JP" altLang="en-US" sz="1200" dirty="0"/>
          </a:p>
        </p:txBody>
      </p:sp>
      <p:sp>
        <p:nvSpPr>
          <p:cNvPr id="33" name="テキスト プレースホルダ 9">
            <a:extLst>
              <a:ext uri="{FF2B5EF4-FFF2-40B4-BE49-F238E27FC236}">
                <a16:creationId xmlns:a16="http://schemas.microsoft.com/office/drawing/2014/main" id="{309D2AEA-D45E-4698-93DB-B1E1FEA8EBC5}"/>
              </a:ext>
            </a:extLst>
          </p:cNvPr>
          <p:cNvSpPr>
            <a:spLocks noGrp="1"/>
          </p:cNvSpPr>
          <p:nvPr>
            <p:custDataLst>
              <p:tags r:id="rId17"/>
            </p:custDataLst>
          </p:nvPr>
        </p:nvSpPr>
        <p:spPr bwMode="auto">
          <a:xfrm>
            <a:off x="6315075"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10DB2056-49CC-47CD-A8B7-81C847185B94}" type="datetime'2''01''''''''''''''''4'''''''''''''''''''''''''''''''">
              <a:rPr lang="en-US" altLang="en-US" sz="1200" smtClean="0"/>
              <a:pPr/>
              <a:t>2014</a:t>
            </a:fld>
            <a:endParaRPr lang="ja-JP" altLang="en-US" sz="1200" dirty="0"/>
          </a:p>
        </p:txBody>
      </p:sp>
      <p:sp>
        <p:nvSpPr>
          <p:cNvPr id="34" name="テキスト プレースホルダ 9">
            <a:extLst>
              <a:ext uri="{FF2B5EF4-FFF2-40B4-BE49-F238E27FC236}">
                <a16:creationId xmlns:a16="http://schemas.microsoft.com/office/drawing/2014/main" id="{70ACEC9E-1F35-452F-AAEF-76CDEDBA49BD}"/>
              </a:ext>
            </a:extLst>
          </p:cNvPr>
          <p:cNvSpPr>
            <a:spLocks noGrp="1"/>
          </p:cNvSpPr>
          <p:nvPr>
            <p:custDataLst>
              <p:tags r:id="rId18"/>
            </p:custDataLst>
          </p:nvPr>
        </p:nvSpPr>
        <p:spPr bwMode="auto">
          <a:xfrm>
            <a:off x="671830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E98EEAA-399E-42E5-86FE-53E53DE0FB33}" type="datetime'''''''''''20''''''''''''''''1''''''''''''''''''''''''''''5'">
              <a:rPr lang="en-US" altLang="en-US" sz="1200" smtClean="0"/>
              <a:pPr/>
              <a:t>2015</a:t>
            </a:fld>
            <a:endParaRPr lang="ja-JP" altLang="en-US" sz="1200" dirty="0"/>
          </a:p>
        </p:txBody>
      </p:sp>
      <p:sp>
        <p:nvSpPr>
          <p:cNvPr id="35" name="テキスト プレースホルダ 9">
            <a:extLst>
              <a:ext uri="{FF2B5EF4-FFF2-40B4-BE49-F238E27FC236}">
                <a16:creationId xmlns:a16="http://schemas.microsoft.com/office/drawing/2014/main" id="{A97D71B7-108E-424C-ADEF-12EE3ED748C6}"/>
              </a:ext>
            </a:extLst>
          </p:cNvPr>
          <p:cNvSpPr>
            <a:spLocks noGrp="1"/>
          </p:cNvSpPr>
          <p:nvPr>
            <p:custDataLst>
              <p:tags r:id="rId19"/>
            </p:custDataLst>
          </p:nvPr>
        </p:nvSpPr>
        <p:spPr bwMode="auto">
          <a:xfrm>
            <a:off x="711993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4C2CEEBF-ACB8-4E6C-B68B-3FB8B07EC2CE}" type="datetime'''''''''''''''''''''''''''20''''''''''''''''''''''1''6'''''''">
              <a:rPr lang="en-US" altLang="en-US" sz="1200" smtClean="0"/>
              <a:pPr/>
              <a:t>2016</a:t>
            </a:fld>
            <a:endParaRPr lang="ja-JP" altLang="en-US" sz="1200" dirty="0"/>
          </a:p>
        </p:txBody>
      </p:sp>
      <p:sp>
        <p:nvSpPr>
          <p:cNvPr id="36" name="テキスト プレースホルダ 9">
            <a:extLst>
              <a:ext uri="{FF2B5EF4-FFF2-40B4-BE49-F238E27FC236}">
                <a16:creationId xmlns:a16="http://schemas.microsoft.com/office/drawing/2014/main" id="{EC0C92BD-A36C-42BF-8A81-BA7DDA7F988A}"/>
              </a:ext>
            </a:extLst>
          </p:cNvPr>
          <p:cNvSpPr>
            <a:spLocks noGrp="1"/>
          </p:cNvSpPr>
          <p:nvPr>
            <p:custDataLst>
              <p:tags r:id="rId20"/>
            </p:custDataLst>
          </p:nvPr>
        </p:nvSpPr>
        <p:spPr bwMode="auto">
          <a:xfrm>
            <a:off x="7521575"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A4A1783-0BD7-4714-8931-2C75824EF631}" type="datetime'''''''2''''''''''''''''''''''0''''''''''1''7'''''''">
              <a:rPr lang="en-US" altLang="en-US" sz="1200" smtClean="0"/>
              <a:pPr/>
              <a:t>2017</a:t>
            </a:fld>
            <a:endParaRPr lang="ja-JP" altLang="en-US" sz="1200" dirty="0"/>
          </a:p>
        </p:txBody>
      </p:sp>
      <p:sp>
        <p:nvSpPr>
          <p:cNvPr id="37" name="テキスト プレースホルダ 9">
            <a:extLst>
              <a:ext uri="{FF2B5EF4-FFF2-40B4-BE49-F238E27FC236}">
                <a16:creationId xmlns:a16="http://schemas.microsoft.com/office/drawing/2014/main" id="{96EAD1C2-B772-4469-A2B3-B9491282B034}"/>
              </a:ext>
            </a:extLst>
          </p:cNvPr>
          <p:cNvSpPr>
            <a:spLocks noGrp="1"/>
          </p:cNvSpPr>
          <p:nvPr>
            <p:custDataLst>
              <p:tags r:id="rId21"/>
            </p:custDataLst>
          </p:nvPr>
        </p:nvSpPr>
        <p:spPr bwMode="auto">
          <a:xfrm>
            <a:off x="792480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1B855E87-9CAC-4DD1-B6CE-7C95D9695919}" type="datetime'''''''''''''''''''''''''''2''''''01''''8'''''''''''''''">
              <a:rPr lang="en-US" altLang="en-US" sz="1200" smtClean="0"/>
              <a:pPr/>
              <a:t>2018</a:t>
            </a:fld>
            <a:endParaRPr lang="ja-JP" altLang="en-US" sz="1200" dirty="0"/>
          </a:p>
        </p:txBody>
      </p:sp>
      <p:sp>
        <p:nvSpPr>
          <p:cNvPr id="38" name="テキスト プレースホルダ 9">
            <a:extLst>
              <a:ext uri="{FF2B5EF4-FFF2-40B4-BE49-F238E27FC236}">
                <a16:creationId xmlns:a16="http://schemas.microsoft.com/office/drawing/2014/main" id="{6F8E1234-0908-4878-A586-C995329A85FE}"/>
              </a:ext>
            </a:extLst>
          </p:cNvPr>
          <p:cNvSpPr>
            <a:spLocks noGrp="1"/>
          </p:cNvSpPr>
          <p:nvPr>
            <p:custDataLst>
              <p:tags r:id="rId22"/>
            </p:custDataLst>
          </p:nvPr>
        </p:nvSpPr>
        <p:spPr bwMode="auto">
          <a:xfrm>
            <a:off x="8326438"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8272B3F5-9202-4114-8A37-59073E9FF1A6}" type="datetime'''''''''''''''''''''''2''''''01''''''''''''9'''''''''''''''">
              <a:rPr lang="en-US" altLang="en-US" sz="1200" smtClean="0"/>
              <a:pPr/>
              <a:t>2019</a:t>
            </a:fld>
            <a:endParaRPr lang="ja-JP" altLang="en-US" sz="1200" dirty="0"/>
          </a:p>
        </p:txBody>
      </p:sp>
      <p:sp>
        <p:nvSpPr>
          <p:cNvPr id="39" name="テキスト プレースホルダ 9">
            <a:extLst>
              <a:ext uri="{FF2B5EF4-FFF2-40B4-BE49-F238E27FC236}">
                <a16:creationId xmlns:a16="http://schemas.microsoft.com/office/drawing/2014/main" id="{310A5C9E-37CB-45C7-8BCA-08AAFA5B4D5B}"/>
              </a:ext>
            </a:extLst>
          </p:cNvPr>
          <p:cNvSpPr>
            <a:spLocks noGrp="1"/>
          </p:cNvSpPr>
          <p:nvPr>
            <p:custDataLst>
              <p:tags r:id="rId23"/>
            </p:custDataLst>
          </p:nvPr>
        </p:nvSpPr>
        <p:spPr bwMode="auto">
          <a:xfrm>
            <a:off x="8729663"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B37F84AC-87F6-4AFD-AD30-201589A8B138}" type="datetime'''''''''''2''0''''''2''''''''0'''''''''''''''''''">
              <a:rPr lang="en-US" altLang="en-US" sz="1200" smtClean="0"/>
              <a:pPr/>
              <a:t>2020</a:t>
            </a:fld>
            <a:endParaRPr lang="ja-JP" altLang="en-US" sz="1200" dirty="0"/>
          </a:p>
        </p:txBody>
      </p:sp>
      <p:sp>
        <p:nvSpPr>
          <p:cNvPr id="40" name="テキスト プレースホルダ 9">
            <a:extLst>
              <a:ext uri="{FF2B5EF4-FFF2-40B4-BE49-F238E27FC236}">
                <a16:creationId xmlns:a16="http://schemas.microsoft.com/office/drawing/2014/main" id="{3E8DD3F0-709D-4B97-8859-9B7DFD4E958E}"/>
              </a:ext>
            </a:extLst>
          </p:cNvPr>
          <p:cNvSpPr>
            <a:spLocks noGrp="1"/>
          </p:cNvSpPr>
          <p:nvPr>
            <p:custDataLst>
              <p:tags r:id="rId24"/>
            </p:custDataLst>
          </p:nvPr>
        </p:nvSpPr>
        <p:spPr bwMode="auto">
          <a:xfrm>
            <a:off x="9131300" y="6216650"/>
            <a:ext cx="349250" cy="182563"/>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FC50BB5E-8D7E-4E60-B003-3BECEC300AD1}" type="datetime'2''''0''''''2''''''''''''''''''''''''''''''''''''''1'''''''">
              <a:rPr lang="en-US" altLang="en-US" sz="1200" smtClean="0"/>
              <a:pPr/>
              <a:t>2021</a:t>
            </a:fld>
            <a:endParaRPr lang="en-US" altLang="en-US" sz="1200" dirty="0"/>
          </a:p>
        </p:txBody>
      </p:sp>
      <p:sp>
        <p:nvSpPr>
          <p:cNvPr id="103" name="テキスト ボックス 20">
            <a:extLst>
              <a:ext uri="{FF2B5EF4-FFF2-40B4-BE49-F238E27FC236}">
                <a16:creationId xmlns:a16="http://schemas.microsoft.com/office/drawing/2014/main" id="{B50058B5-064B-4608-BF2C-5D3C59FB5E65}"/>
              </a:ext>
            </a:extLst>
          </p:cNvPr>
          <p:cNvSpPr txBox="1"/>
          <p:nvPr/>
        </p:nvSpPr>
        <p:spPr>
          <a:xfrm>
            <a:off x="200472" y="6597352"/>
            <a:ext cx="900100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Office of Insurance Commission</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hlinkClick r:id="rId29"/>
              </a:rPr>
              <a:t>https://www.bakermckenzie.com/-/media/files/locations/thailand/insurance-outlook-14th-edition.pdf</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noProof="1">
                <a:ea typeface="ＭＳ Ｐゴシック" panose="020B0600070205080204" pitchFamily="50" charset="-128"/>
                <a:cs typeface="Arial" panose="020B0604020202020204" pitchFamily="34" charset="0"/>
              </a:rPr>
              <a:t> （２０２６年３月時点）</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04" name="Rectangle 6">
            <a:extLst>
              <a:ext uri="{FF2B5EF4-FFF2-40B4-BE49-F238E27FC236}">
                <a16:creationId xmlns:a16="http://schemas.microsoft.com/office/drawing/2014/main" id="{82C0D577-157A-45A0-89F2-E98D62DC065A}"/>
              </a:ext>
            </a:extLst>
          </p:cNvPr>
          <p:cNvSpPr>
            <a:spLocks noChangeArrowheads="1"/>
          </p:cNvSpPr>
          <p:nvPr/>
        </p:nvSpPr>
        <p:spPr bwMode="auto">
          <a:xfrm>
            <a:off x="679450" y="2132856"/>
            <a:ext cx="8352928" cy="491315"/>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r>
              <a:rPr lang="ja-JP" altLang="en-US" sz="1400" dirty="0">
                <a:latin typeface="HGP創英角ｺﾞｼｯｸUB" pitchFamily="50" charset="-128"/>
                <a:ea typeface="HGP創英角ｺﾞｼｯｸUB" pitchFamily="50" charset="-128"/>
              </a:rPr>
              <a:t>タイにおける民間医療保険の保険料収入</a:t>
            </a:r>
          </a:p>
          <a:p>
            <a:pPr>
              <a:spcAft>
                <a:spcPts val="0"/>
              </a:spcAft>
            </a:pPr>
            <a:r>
              <a:rPr lang="ja-JP" altLang="en-US" sz="1000" dirty="0">
                <a:latin typeface="HGP創英角ｺﾞｼｯｸUB" pitchFamily="50" charset="-128"/>
                <a:ea typeface="HGP創英角ｺﾞｼｯｸUB" pitchFamily="50" charset="-128"/>
              </a:rPr>
              <a:t>百万</a:t>
            </a:r>
            <a:r>
              <a:rPr lang="en-US" altLang="ja-JP" sz="1000" dirty="0">
                <a:latin typeface="HGP創英角ｺﾞｼｯｸUB" pitchFamily="50" charset="-128"/>
                <a:ea typeface="HGP創英角ｺﾞｼｯｸUB" pitchFamily="50" charset="-128"/>
              </a:rPr>
              <a:t>US$</a:t>
            </a:r>
            <a:endParaRPr lang="ja-JP" altLang="en-US" sz="1000" dirty="0">
              <a:latin typeface="HGP創英角ｺﾞｼｯｸUB" pitchFamily="50" charset="-128"/>
              <a:ea typeface="HGP創英角ｺﾞｼｯｸUB" pitchFamily="50" charset="-128"/>
            </a:endParaRPr>
          </a:p>
        </p:txBody>
      </p:sp>
      <p:sp>
        <p:nvSpPr>
          <p:cNvPr id="111" name="テキスト ボックス 45">
            <a:extLst>
              <a:ext uri="{FF2B5EF4-FFF2-40B4-BE49-F238E27FC236}">
                <a16:creationId xmlns:a16="http://schemas.microsoft.com/office/drawing/2014/main" id="{36F393C6-F382-4673-BEA0-EA14E09A2387}"/>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タイでは、新型コロナへの感染懸念や、高齢化に伴う健康不安から、医療保険を特約として付加する人が増えている。</a:t>
            </a:r>
          </a:p>
        </p:txBody>
      </p:sp>
    </p:spTree>
    <p:extLst>
      <p:ext uri="{BB962C8B-B14F-4D97-AF65-F5344CB8AC3E}">
        <p14:creationId xmlns:p14="http://schemas.microsoft.com/office/powerpoint/2010/main" val="319608458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保健に関する制度・行政体制（</a:t>
            </a:r>
            <a:r>
              <a:rPr lang="en-US" altLang="ja-JP" dirty="0"/>
              <a:t>1/2</a:t>
            </a:r>
            <a:r>
              <a:rPr lang="ja-JP" altLang="en-US" dirty="0"/>
              <a:t>）</a:t>
            </a:r>
          </a:p>
        </p:txBody>
      </p:sp>
      <p:sp>
        <p:nvSpPr>
          <p:cNvPr id="5" name="テキスト ボックス 4"/>
          <p:cNvSpPr txBox="1"/>
          <p:nvPr/>
        </p:nvSpPr>
        <p:spPr>
          <a:xfrm>
            <a:off x="200472" y="1124744"/>
            <a:ext cx="9505056" cy="973600"/>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保健センターが各地域に整備されており、高齢者や慢性疾患を抱えた患者のための健康促進プログラムや予防医学が提供されている。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これらの医療サービスは民間企業の労働者に対しても提供される。また、都市部では民間のクリニックによって提供されることもある。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60" name="テキスト ボックス 59"/>
          <p:cNvSpPr txBox="1"/>
          <p:nvPr/>
        </p:nvSpPr>
        <p:spPr>
          <a:xfrm>
            <a:off x="200472" y="6525344"/>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kumimoji="0" lang="ja-JP" altLang="en-US" sz="800" dirty="0" bmk=""/>
              <a:t>明治大学国際総合研究所「新興国マクロヘルスデータ、規制・制度に関する調査」（</a:t>
            </a:r>
            <a:r>
              <a:rPr kumimoji="0" lang="en-US" altLang="ja-JP" sz="800" dirty="0" bmk=""/>
              <a:t>2014</a:t>
            </a:r>
            <a:r>
              <a:rPr kumimoji="0" lang="ja-JP" altLang="en-US" sz="800" dirty="0" bmk=""/>
              <a:t>）</a:t>
            </a:r>
            <a:endParaRPr kumimoji="0" lang="en-US" altLang="ja-JP" sz="800" dirty="0" bmk=""/>
          </a:p>
        </p:txBody>
      </p:sp>
    </p:spTree>
    <p:extLst>
      <p:ext uri="{BB962C8B-B14F-4D97-AF65-F5344CB8AC3E}">
        <p14:creationId xmlns:p14="http://schemas.microsoft.com/office/powerpoint/2010/main" val="176833623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a:extLst>
              <a:ext uri="{FF2B5EF4-FFF2-40B4-BE49-F238E27FC236}">
                <a16:creationId xmlns:a16="http://schemas.microsoft.com/office/drawing/2014/main" id="{B4D83F9C-6601-433E-CC03-E54C597AB23F}"/>
              </a:ext>
            </a:extLst>
          </p:cNvPr>
          <p:cNvSpPr/>
          <p:nvPr/>
        </p:nvSpPr>
        <p:spPr>
          <a:xfrm>
            <a:off x="522552" y="6088447"/>
            <a:ext cx="9220472" cy="474638"/>
          </a:xfrm>
          <a:prstGeom prst="rect">
            <a:avLst/>
          </a:prstGeom>
          <a:solidFill>
            <a:schemeClr val="bg2">
              <a:lumMod val="20000"/>
              <a:lumOff val="80000"/>
            </a:schemeClr>
          </a:solidFill>
        </p:spPr>
        <p:txBody>
          <a:bodyPr wrap="square" rIns="0" rtlCol="0" anchor="ctr" anchorCtr="0">
            <a:noAutofit/>
          </a:bodyPr>
          <a:lstStyle/>
          <a:p>
            <a:pPr marL="3175" algn="just">
              <a:lnSpc>
                <a:spcPct val="114000"/>
              </a:lnSpc>
            </a:pPr>
            <a:endParaRPr kumimoji="1" lang="ja-JP" altLang="en-US" sz="1200" dirty="0"/>
          </a:p>
        </p:txBody>
      </p:sp>
      <p:sp>
        <p:nvSpPr>
          <p:cNvPr id="17" name="正方形/長方形 16">
            <a:extLst>
              <a:ext uri="{FF2B5EF4-FFF2-40B4-BE49-F238E27FC236}">
                <a16:creationId xmlns:a16="http://schemas.microsoft.com/office/drawing/2014/main" id="{91A44BFA-172D-3DA2-8337-77C9134BA137}"/>
              </a:ext>
            </a:extLst>
          </p:cNvPr>
          <p:cNvSpPr/>
          <p:nvPr/>
        </p:nvSpPr>
        <p:spPr>
          <a:xfrm>
            <a:off x="522552" y="5582641"/>
            <a:ext cx="9220472" cy="474638"/>
          </a:xfrm>
          <a:prstGeom prst="rect">
            <a:avLst/>
          </a:prstGeom>
          <a:solidFill>
            <a:schemeClr val="bg2">
              <a:lumMod val="20000"/>
              <a:lumOff val="80000"/>
            </a:schemeClr>
          </a:solidFill>
        </p:spPr>
        <p:txBody>
          <a:bodyPr wrap="square" rIns="0" rtlCol="0" anchor="ctr" anchorCtr="0">
            <a:noAutofit/>
          </a:bodyPr>
          <a:lstStyle/>
          <a:p>
            <a:pPr marL="3175" algn="just">
              <a:lnSpc>
                <a:spcPct val="114000"/>
              </a:lnSpc>
            </a:pPr>
            <a:endParaRPr kumimoji="1" lang="ja-JP" altLang="en-US" sz="1200" dirty="0"/>
          </a:p>
        </p:txBody>
      </p:sp>
      <p:sp>
        <p:nvSpPr>
          <p:cNvPr id="15" name="正方形/長方形 14">
            <a:extLst>
              <a:ext uri="{FF2B5EF4-FFF2-40B4-BE49-F238E27FC236}">
                <a16:creationId xmlns:a16="http://schemas.microsoft.com/office/drawing/2014/main" id="{2BDE0395-4AD4-7DF1-D2FA-1DA319150278}"/>
              </a:ext>
            </a:extLst>
          </p:cNvPr>
          <p:cNvSpPr/>
          <p:nvPr/>
        </p:nvSpPr>
        <p:spPr>
          <a:xfrm>
            <a:off x="522552" y="5071091"/>
            <a:ext cx="9220472" cy="474638"/>
          </a:xfrm>
          <a:prstGeom prst="rect">
            <a:avLst/>
          </a:prstGeom>
          <a:solidFill>
            <a:schemeClr val="bg2">
              <a:lumMod val="20000"/>
              <a:lumOff val="80000"/>
            </a:schemeClr>
          </a:solidFill>
        </p:spPr>
        <p:txBody>
          <a:bodyPr wrap="square" rIns="0" rtlCol="0" anchor="ctr" anchorCtr="0">
            <a:noAutofit/>
          </a:bodyPr>
          <a:lstStyle/>
          <a:p>
            <a:pPr marL="3175" algn="just">
              <a:lnSpc>
                <a:spcPct val="114000"/>
              </a:lnSpc>
            </a:pPr>
            <a:endParaRPr kumimoji="1" lang="ja-JP" altLang="en-US" sz="1200" dirty="0"/>
          </a:p>
        </p:txBody>
      </p:sp>
      <p:sp>
        <p:nvSpPr>
          <p:cNvPr id="14" name="正方形/長方形 13">
            <a:extLst>
              <a:ext uri="{FF2B5EF4-FFF2-40B4-BE49-F238E27FC236}">
                <a16:creationId xmlns:a16="http://schemas.microsoft.com/office/drawing/2014/main" id="{E1118F6C-8D9F-C48D-1AF0-2E1CF583E657}"/>
              </a:ext>
            </a:extLst>
          </p:cNvPr>
          <p:cNvSpPr/>
          <p:nvPr/>
        </p:nvSpPr>
        <p:spPr>
          <a:xfrm>
            <a:off x="530044" y="4566369"/>
            <a:ext cx="9220472" cy="474638"/>
          </a:xfrm>
          <a:prstGeom prst="rect">
            <a:avLst/>
          </a:prstGeom>
          <a:solidFill>
            <a:schemeClr val="bg2">
              <a:lumMod val="20000"/>
              <a:lumOff val="80000"/>
            </a:schemeClr>
          </a:solidFill>
        </p:spPr>
        <p:txBody>
          <a:bodyPr wrap="square" rIns="0" rtlCol="0" anchor="ctr" anchorCtr="0">
            <a:noAutofit/>
          </a:bodyPr>
          <a:lstStyle/>
          <a:p>
            <a:pPr marL="3175" algn="just">
              <a:lnSpc>
                <a:spcPct val="114000"/>
              </a:lnSpc>
            </a:pPr>
            <a:endParaRPr kumimoji="1" lang="ja-JP" altLang="en-US" sz="1200" dirty="0"/>
          </a:p>
        </p:txBody>
      </p:sp>
      <p:cxnSp>
        <p:nvCxnSpPr>
          <p:cNvPr id="87" name="Straight Connector 86">
            <a:extLst>
              <a:ext uri="{FF2B5EF4-FFF2-40B4-BE49-F238E27FC236}">
                <a16:creationId xmlns:a16="http://schemas.microsoft.com/office/drawing/2014/main" id="{67E048D8-1588-37CF-48E2-E4C621256D90}"/>
              </a:ext>
            </a:extLst>
          </p:cNvPr>
          <p:cNvCxnSpPr>
            <a:cxnSpLocks/>
          </p:cNvCxnSpPr>
          <p:nvPr/>
        </p:nvCxnSpPr>
        <p:spPr>
          <a:xfrm>
            <a:off x="5968817" y="1832784"/>
            <a:ext cx="2651760"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02A76100-230A-3224-9F6E-4ADB28971189}"/>
              </a:ext>
            </a:extLst>
          </p:cNvPr>
          <p:cNvCxnSpPr>
            <a:cxnSpLocks/>
            <a:stCxn id="75" idx="2"/>
            <a:endCxn id="76" idx="0"/>
          </p:cNvCxnSpPr>
          <p:nvPr/>
        </p:nvCxnSpPr>
        <p:spPr>
          <a:xfrm>
            <a:off x="5559895" y="3054200"/>
            <a:ext cx="0" cy="157945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4" name="Object 3" hidden="1">
            <a:extLst>
              <a:ext uri="{FF2B5EF4-FFF2-40B4-BE49-F238E27FC236}">
                <a16:creationId xmlns:a16="http://schemas.microsoft.com/office/drawing/2014/main" id="{D8C9621D-9D64-48A1-9797-5EAE7B3C34A3}"/>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4" name="Object 3" hidden="1">
                        <a:extLst>
                          <a:ext uri="{FF2B5EF4-FFF2-40B4-BE49-F238E27FC236}">
                            <a16:creationId xmlns:a16="http://schemas.microsoft.com/office/drawing/2014/main" id="{D8C9621D-9D64-48A1-9797-5EAE7B3C34A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noProof="1"/>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保健に関する制度・行政体制（</a:t>
            </a:r>
            <a:r>
              <a:rPr lang="en-US" altLang="ja-JP" noProof="1"/>
              <a:t>2/2</a:t>
            </a:r>
            <a:r>
              <a:rPr lang="ja-JP" altLang="en-US" noProof="1"/>
              <a:t>）</a:t>
            </a:r>
          </a:p>
        </p:txBody>
      </p:sp>
      <p:sp>
        <p:nvSpPr>
          <p:cNvPr id="46" name="テキスト ボックス 45"/>
          <p:cNvSpPr txBox="1"/>
          <p:nvPr/>
        </p:nvSpPr>
        <p:spPr>
          <a:xfrm>
            <a:off x="200472" y="1063813"/>
            <a:ext cx="9505056" cy="216662"/>
          </a:xfrm>
          <a:prstGeom prst="rect">
            <a:avLst/>
          </a:prstGeom>
          <a:noFill/>
        </p:spPr>
        <p:txBody>
          <a:bodyPr wrap="square" lIns="0" tIns="0" rIns="0" bIns="0" rtlCol="0">
            <a:spAutoFit/>
          </a:bodyPr>
          <a:lstStyle/>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lang="en-US" sz="1400" b="0" i="0" noProof="1">
                <a:effectLst/>
                <a:latin typeface="Arial" panose="020B0604020202020204" pitchFamily="34" charset="0"/>
                <a:cs typeface="Arial" panose="020B0604020202020204" pitchFamily="34" charset="0"/>
              </a:rPr>
              <a:t>公衆衛生省は、公衆衛生システムと医療システム全体を規制する責任がある。</a:t>
            </a:r>
            <a:r>
              <a:rPr lang="en-US" sz="1400" b="0" i="0" dirty="0">
                <a:effectLst/>
                <a:latin typeface="Arial" panose="020B0604020202020204" pitchFamily="34" charset="0"/>
                <a:cs typeface="Arial" panose="020B0604020202020204" pitchFamily="34" charset="0"/>
              </a:rPr>
              <a:t> </a:t>
            </a:r>
            <a:endParaRPr kumimoji="1" lang="ja-JP" altLang="en-US" sz="1400" b="0" i="0" u="none" strike="noStrike" kern="1200" cap="none" spc="0" normalizeH="0" baseline="0" noProof="1">
              <a:ln>
                <a:noFill/>
              </a:ln>
              <a:effectLst/>
              <a:uLnTx/>
              <a:uFillTx/>
              <a:latin typeface="Arial" panose="020B0604020202020204" pitchFamily="34" charset="0"/>
              <a:ea typeface="ＭＳ Ｐゴシック" panose="020B0600070205080204" pitchFamily="50" charset="-128"/>
              <a:cs typeface="Arial" panose="020B0604020202020204" pitchFamily="34" charset="0"/>
            </a:endParaRPr>
          </a:p>
        </p:txBody>
      </p:sp>
      <p:sp>
        <p:nvSpPr>
          <p:cNvPr id="6" name="Rectangle 5">
            <a:extLst>
              <a:ext uri="{FF2B5EF4-FFF2-40B4-BE49-F238E27FC236}">
                <a16:creationId xmlns:a16="http://schemas.microsoft.com/office/drawing/2014/main" id="{75FBA5FD-DE13-DA62-2596-AD2DE6073E63}"/>
              </a:ext>
            </a:extLst>
          </p:cNvPr>
          <p:cNvSpPr/>
          <p:nvPr/>
        </p:nvSpPr>
        <p:spPr>
          <a:xfrm>
            <a:off x="3152800" y="1628800"/>
            <a:ext cx="2926080" cy="457200"/>
          </a:xfrm>
          <a:prstGeom prst="rect">
            <a:avLst/>
          </a:prstGeom>
          <a:solidFill>
            <a:srgbClr val="A2BBDC"/>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kumimoji="1" lang="en-US" sz="1200" b="1" i="0" u="none" strike="noStrike" kern="1200" cap="none" spc="0" normalizeH="0" baseline="0" noProof="1">
                <a:ln>
                  <a:noFill/>
                </a:ln>
                <a:solidFill>
                  <a:srgbClr val="000000"/>
                </a:solidFill>
                <a:effectLst/>
                <a:uLnTx/>
                <a:uFillTx/>
                <a:latin typeface="Arial"/>
                <a:ea typeface="ＭＳ Ｐゴシック"/>
                <a:cs typeface="+mn-cs"/>
              </a:rPr>
              <a:t>公衆衛生省</a:t>
            </a:r>
          </a:p>
        </p:txBody>
      </p:sp>
      <p:sp>
        <p:nvSpPr>
          <p:cNvPr id="7" name="Rectangle 6">
            <a:extLst>
              <a:ext uri="{FF2B5EF4-FFF2-40B4-BE49-F238E27FC236}">
                <a16:creationId xmlns:a16="http://schemas.microsoft.com/office/drawing/2014/main" id="{11AB37A3-0EA6-4754-2227-FF6D8A43C1B1}"/>
              </a:ext>
            </a:extLst>
          </p:cNvPr>
          <p:cNvSpPr/>
          <p:nvPr/>
        </p:nvSpPr>
        <p:spPr>
          <a:xfrm>
            <a:off x="2888933" y="2613516"/>
            <a:ext cx="1371600" cy="594360"/>
          </a:xfrm>
          <a:prstGeom prst="rect">
            <a:avLst/>
          </a:prstGeom>
          <a:solidFill>
            <a:schemeClr val="accent3">
              <a:lumMod val="60000"/>
              <a:lumOff val="40000"/>
            </a:schemeClr>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lang="en-US" sz="1200" noProof="1">
                <a:solidFill>
                  <a:srgbClr val="000000"/>
                </a:solidFill>
                <a:latin typeface="Arial"/>
                <a:ea typeface="ＭＳ Ｐゴシック"/>
              </a:rPr>
              <a:t>保健省</a:t>
            </a:r>
            <a:endParaRPr kumimoji="1" 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8" name="Rectangle 7">
            <a:extLst>
              <a:ext uri="{FF2B5EF4-FFF2-40B4-BE49-F238E27FC236}">
                <a16:creationId xmlns:a16="http://schemas.microsoft.com/office/drawing/2014/main" id="{84358594-F071-A4F7-B5A6-2F089AEC665E}"/>
              </a:ext>
            </a:extLst>
          </p:cNvPr>
          <p:cNvSpPr/>
          <p:nvPr/>
        </p:nvSpPr>
        <p:spPr>
          <a:xfrm>
            <a:off x="882246" y="2613516"/>
            <a:ext cx="1371600" cy="405067"/>
          </a:xfrm>
          <a:prstGeom prst="rect">
            <a:avLst/>
          </a:prstGeom>
          <a:solidFill>
            <a:schemeClr val="accent3">
              <a:lumMod val="60000"/>
              <a:lumOff val="40000"/>
            </a:schemeClr>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lang="en-US" sz="1200" noProof="1">
                <a:solidFill>
                  <a:srgbClr val="000000"/>
                </a:solidFill>
                <a:latin typeface="Arial"/>
                <a:ea typeface="ＭＳ Ｐゴシック"/>
              </a:rPr>
              <a:t>医療局</a:t>
            </a:r>
            <a:endParaRPr kumimoji="1" 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1" name="Rectangle 10">
            <a:extLst>
              <a:ext uri="{FF2B5EF4-FFF2-40B4-BE49-F238E27FC236}">
                <a16:creationId xmlns:a16="http://schemas.microsoft.com/office/drawing/2014/main" id="{5F8A2CE8-F194-264F-A3AD-2228FF9BD9B3}"/>
              </a:ext>
            </a:extLst>
          </p:cNvPr>
          <p:cNvSpPr/>
          <p:nvPr/>
        </p:nvSpPr>
        <p:spPr>
          <a:xfrm>
            <a:off x="6640439" y="2613516"/>
            <a:ext cx="1659636" cy="446551"/>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医科学専攻</a:t>
            </a:r>
          </a:p>
        </p:txBody>
      </p:sp>
      <p:cxnSp>
        <p:nvCxnSpPr>
          <p:cNvPr id="25" name="Connector: Elbow 24">
            <a:extLst>
              <a:ext uri="{FF2B5EF4-FFF2-40B4-BE49-F238E27FC236}">
                <a16:creationId xmlns:a16="http://schemas.microsoft.com/office/drawing/2014/main" id="{378A1290-4586-B1B3-2AEC-66443FF2E2C4}"/>
              </a:ext>
            </a:extLst>
          </p:cNvPr>
          <p:cNvCxnSpPr>
            <a:cxnSpLocks/>
            <a:stCxn id="6" idx="2"/>
            <a:endCxn id="8" idx="0"/>
          </p:cNvCxnSpPr>
          <p:nvPr/>
        </p:nvCxnSpPr>
        <p:spPr>
          <a:xfrm rot="5400000">
            <a:off x="2828185" y="825861"/>
            <a:ext cx="527516" cy="3047794"/>
          </a:xfrm>
          <a:prstGeom prst="bentConnector3">
            <a:avLst>
              <a:gd name="adj1" fmla="val 50000"/>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Connector: Elbow 38">
            <a:extLst>
              <a:ext uri="{FF2B5EF4-FFF2-40B4-BE49-F238E27FC236}">
                <a16:creationId xmlns:a16="http://schemas.microsoft.com/office/drawing/2014/main" id="{6DD2BF4E-F9CA-CF9C-F51B-54E21C2FEC81}"/>
              </a:ext>
            </a:extLst>
          </p:cNvPr>
          <p:cNvCxnSpPr>
            <a:cxnSpLocks/>
            <a:stCxn id="6" idx="2"/>
            <a:endCxn id="11" idx="0"/>
          </p:cNvCxnSpPr>
          <p:nvPr/>
        </p:nvCxnSpPr>
        <p:spPr>
          <a:xfrm rot="16200000" flipH="1">
            <a:off x="5779290" y="922549"/>
            <a:ext cx="527516" cy="2854417"/>
          </a:xfrm>
          <a:prstGeom prst="bentConnector3">
            <a:avLst>
              <a:gd name="adj1" fmla="val 50000"/>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 name="テキスト ボックス 65">
            <a:extLst>
              <a:ext uri="{FF2B5EF4-FFF2-40B4-BE49-F238E27FC236}">
                <a16:creationId xmlns:a16="http://schemas.microsoft.com/office/drawing/2014/main" id="{CD0FB2A3-0C59-777A-C05C-E0F81732D6A1}"/>
              </a:ext>
            </a:extLst>
          </p:cNvPr>
          <p:cNvSpPr txBox="1"/>
          <p:nvPr/>
        </p:nvSpPr>
        <p:spPr>
          <a:xfrm>
            <a:off x="199710" y="6674938"/>
            <a:ext cx="5616624"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1">
                <a:ln>
                  <a:noFill/>
                </a:ln>
                <a:effectLst/>
                <a:uLnTx/>
                <a:uFillTx/>
                <a:latin typeface="Arial" panose="020B0604020202020204" pitchFamily="34" charset="0"/>
                <a:ea typeface="ＭＳ Ｐゴシック" panose="020B0600070205080204" pitchFamily="50" charset="-128"/>
                <a:cs typeface="Arial" panose="020B0604020202020204" pitchFamily="34" charset="0"/>
              </a:rPr>
              <a:t>（出所</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ReserchGate</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kumimoji="1" lang="en-US" altLang="ja-JP" sz="800" b="0" i="0" u="none" strike="noStrike" kern="1200" cap="none" spc="0" normalizeH="0" baseline="0" noProof="0" dirty="0">
              <a:ln>
                <a:noFill/>
              </a:ln>
              <a:effectLst/>
              <a:uLnTx/>
              <a:uFillTx/>
              <a:latin typeface="Arial" panose="020B0604020202020204" pitchFamily="34" charset="0"/>
              <a:ea typeface="ＭＳ Ｐゴシック"/>
              <a:cs typeface="Arial" panose="020B0604020202020204" pitchFamily="34" charset="0"/>
            </a:endParaRPr>
          </a:p>
        </p:txBody>
      </p:sp>
      <p:sp>
        <p:nvSpPr>
          <p:cNvPr id="10" name="Rectangle 9">
            <a:extLst>
              <a:ext uri="{FF2B5EF4-FFF2-40B4-BE49-F238E27FC236}">
                <a16:creationId xmlns:a16="http://schemas.microsoft.com/office/drawing/2014/main" id="{FDE5A47C-ADB8-5974-D546-4673D3E066FD}"/>
              </a:ext>
            </a:extLst>
          </p:cNvPr>
          <p:cNvSpPr/>
          <p:nvPr/>
        </p:nvSpPr>
        <p:spPr>
          <a:xfrm>
            <a:off x="878261" y="3267604"/>
            <a:ext cx="1371600" cy="405069"/>
          </a:xfrm>
          <a:prstGeom prst="rect">
            <a:avLst/>
          </a:prstGeom>
          <a:solidFill>
            <a:schemeClr val="accent3">
              <a:lumMod val="60000"/>
              <a:lumOff val="40000"/>
            </a:schemeClr>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lang="en-US" sz="1200" noProof="1">
                <a:solidFill>
                  <a:srgbClr val="000000"/>
                </a:solidFill>
                <a:latin typeface="Arial"/>
                <a:ea typeface="ＭＳ Ｐゴシック"/>
              </a:rPr>
              <a:t>精神保健学科</a:t>
            </a:r>
            <a:endParaRPr kumimoji="1" 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3" name="Rectangle 12">
            <a:extLst>
              <a:ext uri="{FF2B5EF4-FFF2-40B4-BE49-F238E27FC236}">
                <a16:creationId xmlns:a16="http://schemas.microsoft.com/office/drawing/2014/main" id="{A7C716DE-27EA-F9ED-03BF-69523257F6D5}"/>
              </a:ext>
            </a:extLst>
          </p:cNvPr>
          <p:cNvSpPr/>
          <p:nvPr/>
        </p:nvSpPr>
        <p:spPr>
          <a:xfrm>
            <a:off x="878261" y="3921694"/>
            <a:ext cx="1371600" cy="405069"/>
          </a:xfrm>
          <a:prstGeom prst="rect">
            <a:avLst/>
          </a:prstGeom>
          <a:solidFill>
            <a:schemeClr val="accent3">
              <a:lumMod val="60000"/>
              <a:lumOff val="40000"/>
            </a:schemeClr>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kumimoji="1" lang="en-US" sz="1200" b="0" i="0" u="none" strike="noStrike" kern="1200" cap="none" spc="0" normalizeH="0" baseline="0" noProof="1">
                <a:ln>
                  <a:noFill/>
                </a:ln>
                <a:solidFill>
                  <a:srgbClr val="000000"/>
                </a:solidFill>
                <a:effectLst/>
                <a:uLnTx/>
                <a:uFillTx/>
                <a:latin typeface="Arial"/>
                <a:ea typeface="ＭＳ Ｐゴシック"/>
                <a:cs typeface="+mn-cs"/>
              </a:rPr>
              <a:t>伝統医学科</a:t>
            </a:r>
          </a:p>
        </p:txBody>
      </p:sp>
      <p:cxnSp>
        <p:nvCxnSpPr>
          <p:cNvPr id="24" name="Connector: Elbow 23">
            <a:extLst>
              <a:ext uri="{FF2B5EF4-FFF2-40B4-BE49-F238E27FC236}">
                <a16:creationId xmlns:a16="http://schemas.microsoft.com/office/drawing/2014/main" id="{3AA97D00-049C-F58A-4868-00FC4D5CB170}"/>
              </a:ext>
            </a:extLst>
          </p:cNvPr>
          <p:cNvCxnSpPr>
            <a:cxnSpLocks/>
            <a:stCxn id="8" idx="1"/>
            <a:endCxn id="13" idx="1"/>
          </p:cNvCxnSpPr>
          <p:nvPr/>
        </p:nvCxnSpPr>
        <p:spPr>
          <a:xfrm rot="10800000" flipV="1">
            <a:off x="878262" y="2816049"/>
            <a:ext cx="3985" cy="1308179"/>
          </a:xfrm>
          <a:prstGeom prst="bentConnector3">
            <a:avLst>
              <a:gd name="adj1" fmla="val 5836512"/>
            </a:avLst>
          </a:prstGeom>
          <a:ln w="9525">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Connector: Elbow 26">
            <a:extLst>
              <a:ext uri="{FF2B5EF4-FFF2-40B4-BE49-F238E27FC236}">
                <a16:creationId xmlns:a16="http://schemas.microsoft.com/office/drawing/2014/main" id="{3BAB8775-629B-036E-1877-F024DA893E76}"/>
              </a:ext>
            </a:extLst>
          </p:cNvPr>
          <p:cNvCxnSpPr>
            <a:cxnSpLocks/>
            <a:stCxn id="13" idx="1"/>
            <a:endCxn id="10" idx="1"/>
          </p:cNvCxnSpPr>
          <p:nvPr/>
        </p:nvCxnSpPr>
        <p:spPr>
          <a:xfrm rot="10800000">
            <a:off x="878261" y="3470139"/>
            <a:ext cx="12700" cy="654090"/>
          </a:xfrm>
          <a:prstGeom prst="bentConnector3">
            <a:avLst>
              <a:gd name="adj1" fmla="val 192203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66814CB5-313B-C078-86DB-9BC94E2904C5}"/>
              </a:ext>
            </a:extLst>
          </p:cNvPr>
          <p:cNvSpPr/>
          <p:nvPr/>
        </p:nvSpPr>
        <p:spPr>
          <a:xfrm>
            <a:off x="2888933" y="3322726"/>
            <a:ext cx="1371600" cy="594360"/>
          </a:xfrm>
          <a:prstGeom prst="rect">
            <a:avLst/>
          </a:prstGeom>
          <a:solidFill>
            <a:schemeClr val="accent3">
              <a:lumMod val="60000"/>
              <a:lumOff val="40000"/>
            </a:schemeClr>
          </a:solidFill>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r>
              <a:rPr lang="en-US" sz="1200" noProof="1">
                <a:solidFill>
                  <a:srgbClr val="000000"/>
                </a:solidFill>
                <a:latin typeface="Arial"/>
                <a:ea typeface="ＭＳ Ｐゴシック"/>
              </a:rPr>
              <a:t>疾病管理局</a:t>
            </a:r>
            <a:endParaRPr kumimoji="1" 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cxnSp>
        <p:nvCxnSpPr>
          <p:cNvPr id="54" name="Connector: Elbow 53">
            <a:extLst>
              <a:ext uri="{FF2B5EF4-FFF2-40B4-BE49-F238E27FC236}">
                <a16:creationId xmlns:a16="http://schemas.microsoft.com/office/drawing/2014/main" id="{AA0DA504-920B-8DF0-98E7-F8024910D3D0}"/>
              </a:ext>
            </a:extLst>
          </p:cNvPr>
          <p:cNvCxnSpPr>
            <a:cxnSpLocks/>
          </p:cNvCxnSpPr>
          <p:nvPr/>
        </p:nvCxnSpPr>
        <p:spPr>
          <a:xfrm rot="10800000" flipV="1">
            <a:off x="2875795" y="2868465"/>
            <a:ext cx="7492" cy="675882"/>
          </a:xfrm>
          <a:prstGeom prst="bentConnector3">
            <a:avLst>
              <a:gd name="adj1" fmla="val 3151255"/>
            </a:avLst>
          </a:prstGeom>
          <a:ln w="9525">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3" name="Rectangle 72">
            <a:extLst>
              <a:ext uri="{FF2B5EF4-FFF2-40B4-BE49-F238E27FC236}">
                <a16:creationId xmlns:a16="http://schemas.microsoft.com/office/drawing/2014/main" id="{E0988DB5-CA33-B515-5BF4-904EB26F9478}"/>
              </a:ext>
            </a:extLst>
          </p:cNvPr>
          <p:cNvSpPr/>
          <p:nvPr/>
        </p:nvSpPr>
        <p:spPr>
          <a:xfrm>
            <a:off x="6640439" y="3170904"/>
            <a:ext cx="1659636" cy="446551"/>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サービスサポート部門</a:t>
            </a:r>
          </a:p>
        </p:txBody>
      </p:sp>
      <p:sp>
        <p:nvSpPr>
          <p:cNvPr id="74" name="Rectangle 73">
            <a:extLst>
              <a:ext uri="{FF2B5EF4-FFF2-40B4-BE49-F238E27FC236}">
                <a16:creationId xmlns:a16="http://schemas.microsoft.com/office/drawing/2014/main" id="{1A540D13-BEE8-E901-73B5-436973F46F48}"/>
              </a:ext>
            </a:extLst>
          </p:cNvPr>
          <p:cNvSpPr/>
          <p:nvPr/>
        </p:nvSpPr>
        <p:spPr>
          <a:xfrm>
            <a:off x="6640439" y="3735171"/>
            <a:ext cx="1659636" cy="446551"/>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食品医薬品局</a:t>
            </a:r>
          </a:p>
        </p:txBody>
      </p:sp>
      <p:sp>
        <p:nvSpPr>
          <p:cNvPr id="75" name="Rectangle 74">
            <a:extLst>
              <a:ext uri="{FF2B5EF4-FFF2-40B4-BE49-F238E27FC236}">
                <a16:creationId xmlns:a16="http://schemas.microsoft.com/office/drawing/2014/main" id="{2729FF83-48CC-DF27-E119-A70CC67C1188}"/>
              </a:ext>
            </a:extLst>
          </p:cNvPr>
          <p:cNvSpPr/>
          <p:nvPr/>
        </p:nvSpPr>
        <p:spPr>
          <a:xfrm>
            <a:off x="4874095" y="2613516"/>
            <a:ext cx="1371600" cy="440684"/>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事務次官室</a:t>
            </a:r>
          </a:p>
        </p:txBody>
      </p:sp>
      <p:sp>
        <p:nvSpPr>
          <p:cNvPr id="76" name="Rectangle 75">
            <a:extLst>
              <a:ext uri="{FF2B5EF4-FFF2-40B4-BE49-F238E27FC236}">
                <a16:creationId xmlns:a16="http://schemas.microsoft.com/office/drawing/2014/main" id="{355DDC0C-7EA7-D54D-7523-17C4D688AFE3}"/>
              </a:ext>
            </a:extLst>
          </p:cNvPr>
          <p:cNvSpPr/>
          <p:nvPr/>
        </p:nvSpPr>
        <p:spPr>
          <a:xfrm>
            <a:off x="4874095" y="4633655"/>
            <a:ext cx="1371600"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地方保健局</a:t>
            </a:r>
          </a:p>
        </p:txBody>
      </p:sp>
      <p:sp>
        <p:nvSpPr>
          <p:cNvPr id="77" name="Rectangle 76">
            <a:extLst>
              <a:ext uri="{FF2B5EF4-FFF2-40B4-BE49-F238E27FC236}">
                <a16:creationId xmlns:a16="http://schemas.microsoft.com/office/drawing/2014/main" id="{DE3E2859-26B4-CDA3-5EB2-FE1A0C1EA6EC}"/>
              </a:ext>
            </a:extLst>
          </p:cNvPr>
          <p:cNvSpPr/>
          <p:nvPr/>
        </p:nvSpPr>
        <p:spPr>
          <a:xfrm>
            <a:off x="4874095" y="5138377"/>
            <a:ext cx="1371600"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州公衆衛生局</a:t>
            </a:r>
          </a:p>
        </p:txBody>
      </p:sp>
      <p:sp>
        <p:nvSpPr>
          <p:cNvPr id="78" name="Rectangle 77">
            <a:extLst>
              <a:ext uri="{FF2B5EF4-FFF2-40B4-BE49-F238E27FC236}">
                <a16:creationId xmlns:a16="http://schemas.microsoft.com/office/drawing/2014/main" id="{4D613509-39BB-CC28-88E3-17517DF9FD2B}"/>
              </a:ext>
            </a:extLst>
          </p:cNvPr>
          <p:cNvSpPr/>
          <p:nvPr/>
        </p:nvSpPr>
        <p:spPr>
          <a:xfrm>
            <a:off x="4874095" y="5647565"/>
            <a:ext cx="1371600"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地区保健局</a:t>
            </a:r>
          </a:p>
        </p:txBody>
      </p:sp>
      <p:sp>
        <p:nvSpPr>
          <p:cNvPr id="79" name="Rectangle 78">
            <a:extLst>
              <a:ext uri="{FF2B5EF4-FFF2-40B4-BE49-F238E27FC236}">
                <a16:creationId xmlns:a16="http://schemas.microsoft.com/office/drawing/2014/main" id="{BEAB1AD8-4ABA-27DA-C768-337B68966170}"/>
              </a:ext>
            </a:extLst>
          </p:cNvPr>
          <p:cNvSpPr/>
          <p:nvPr/>
        </p:nvSpPr>
        <p:spPr>
          <a:xfrm>
            <a:off x="4874095" y="6163335"/>
            <a:ext cx="1371600"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保健センター</a:t>
            </a:r>
          </a:p>
        </p:txBody>
      </p:sp>
      <p:sp>
        <p:nvSpPr>
          <p:cNvPr id="84" name="Rectangle 83">
            <a:extLst>
              <a:ext uri="{FF2B5EF4-FFF2-40B4-BE49-F238E27FC236}">
                <a16:creationId xmlns:a16="http://schemas.microsoft.com/office/drawing/2014/main" id="{E9FC2BBC-3991-31F8-C580-C9139EC58920}"/>
              </a:ext>
            </a:extLst>
          </p:cNvPr>
          <p:cNvSpPr/>
          <p:nvPr/>
        </p:nvSpPr>
        <p:spPr>
          <a:xfrm>
            <a:off x="7892755" y="1628800"/>
            <a:ext cx="1455642" cy="457200"/>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国民健康安全局</a:t>
            </a:r>
          </a:p>
        </p:txBody>
      </p:sp>
      <p:cxnSp>
        <p:nvCxnSpPr>
          <p:cNvPr id="91" name="Straight Connector 90">
            <a:extLst>
              <a:ext uri="{FF2B5EF4-FFF2-40B4-BE49-F238E27FC236}">
                <a16:creationId xmlns:a16="http://schemas.microsoft.com/office/drawing/2014/main" id="{1FD4D50F-7D3E-C057-95C7-708C14129941}"/>
              </a:ext>
            </a:extLst>
          </p:cNvPr>
          <p:cNvCxnSpPr>
            <a:cxnSpLocks/>
            <a:stCxn id="84" idx="2"/>
            <a:endCxn id="93" idx="0"/>
          </p:cNvCxnSpPr>
          <p:nvPr/>
        </p:nvCxnSpPr>
        <p:spPr>
          <a:xfrm>
            <a:off x="8620576" y="2086000"/>
            <a:ext cx="1" cy="2547655"/>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1012403C-2B12-194C-700C-C4FDD6C09519}"/>
              </a:ext>
            </a:extLst>
          </p:cNvPr>
          <p:cNvSpPr/>
          <p:nvPr/>
        </p:nvSpPr>
        <p:spPr>
          <a:xfrm>
            <a:off x="7607726" y="4633655"/>
            <a:ext cx="2025701"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altLang="ja-JP" sz="1200" noProof="1">
                <a:solidFill>
                  <a:srgbClr val="000000"/>
                </a:solidFill>
                <a:latin typeface="Arial"/>
                <a:ea typeface="ＭＳ Ｐゴシック"/>
              </a:rPr>
              <a:t>国民健康安全局</a:t>
            </a:r>
            <a:r>
              <a:rPr lang="ja-JP" altLang="en-US" sz="1200" noProof="1">
                <a:solidFill>
                  <a:srgbClr val="000000"/>
                </a:solidFill>
                <a:latin typeface="Arial"/>
                <a:ea typeface="ＭＳ Ｐゴシック"/>
              </a:rPr>
              <a:t>　</a:t>
            </a:r>
            <a:r>
              <a:rPr lang="en-US" sz="1200" noProof="1">
                <a:solidFill>
                  <a:srgbClr val="000000"/>
                </a:solidFill>
                <a:latin typeface="Arial"/>
                <a:ea typeface="ＭＳ Ｐゴシック"/>
              </a:rPr>
              <a:t>地域支部</a:t>
            </a:r>
          </a:p>
        </p:txBody>
      </p:sp>
      <p:sp>
        <p:nvSpPr>
          <p:cNvPr id="94" name="Rectangle 93">
            <a:extLst>
              <a:ext uri="{FF2B5EF4-FFF2-40B4-BE49-F238E27FC236}">
                <a16:creationId xmlns:a16="http://schemas.microsoft.com/office/drawing/2014/main" id="{4376B7FE-928F-51B7-6617-7FDFE6BB159F}"/>
              </a:ext>
            </a:extLst>
          </p:cNvPr>
          <p:cNvSpPr/>
          <p:nvPr/>
        </p:nvSpPr>
        <p:spPr>
          <a:xfrm>
            <a:off x="7148529" y="5121913"/>
            <a:ext cx="1288983" cy="372995"/>
          </a:xfrm>
          <a:prstGeom prst="rect">
            <a:avLst/>
          </a:prstGeom>
          <a:solidFill>
            <a:schemeClr val="accent3">
              <a:lumMod val="60000"/>
              <a:lumOff val="40000"/>
            </a:schemeClr>
          </a:solidFill>
        </p:spPr>
        <p:txBody>
          <a:bodyPr wrap="square" rtlCol="0" anchor="ctr">
            <a:noAutofit/>
          </a:bodyPr>
          <a:lstStyle/>
          <a:p>
            <a:pPr algn="ctr" fontAlgn="ctr">
              <a:lnSpc>
                <a:spcPts val="1500"/>
              </a:lnSpc>
              <a:spcAft>
                <a:spcPts val="400"/>
              </a:spcAft>
            </a:pPr>
            <a:r>
              <a:rPr lang="en-US" sz="1200" noProof="1">
                <a:solidFill>
                  <a:srgbClr val="000000"/>
                </a:solidFill>
                <a:latin typeface="Arial"/>
                <a:ea typeface="ＭＳ Ｐゴシック"/>
              </a:rPr>
              <a:t>その他の</a:t>
            </a:r>
            <a:br>
              <a:rPr lang="en-US" sz="1200" noProof="1">
                <a:solidFill>
                  <a:srgbClr val="000000"/>
                </a:solidFill>
                <a:latin typeface="Arial"/>
                <a:ea typeface="ＭＳ Ｐゴシック"/>
              </a:rPr>
            </a:br>
            <a:r>
              <a:rPr lang="en-US" sz="1200" noProof="1">
                <a:solidFill>
                  <a:srgbClr val="000000"/>
                </a:solidFill>
                <a:latin typeface="Arial"/>
                <a:ea typeface="ＭＳ Ｐゴシック"/>
              </a:rPr>
              <a:t>公衆衛生施設</a:t>
            </a:r>
          </a:p>
        </p:txBody>
      </p:sp>
      <p:sp>
        <p:nvSpPr>
          <p:cNvPr id="95" name="Rectangle 94">
            <a:extLst>
              <a:ext uri="{FF2B5EF4-FFF2-40B4-BE49-F238E27FC236}">
                <a16:creationId xmlns:a16="http://schemas.microsoft.com/office/drawing/2014/main" id="{6C1EB7A0-58A7-DECC-665E-12759ACA1ECD}"/>
              </a:ext>
            </a:extLst>
          </p:cNvPr>
          <p:cNvSpPr/>
          <p:nvPr/>
        </p:nvSpPr>
        <p:spPr>
          <a:xfrm>
            <a:off x="7717741" y="5668043"/>
            <a:ext cx="1805670" cy="309151"/>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その他の公衆衛生施設</a:t>
            </a:r>
          </a:p>
        </p:txBody>
      </p:sp>
      <p:sp>
        <p:nvSpPr>
          <p:cNvPr id="101" name="Rectangle 100">
            <a:extLst>
              <a:ext uri="{FF2B5EF4-FFF2-40B4-BE49-F238E27FC236}">
                <a16:creationId xmlns:a16="http://schemas.microsoft.com/office/drawing/2014/main" id="{9F7DDDD0-92E1-8ECD-6070-235615E08470}"/>
              </a:ext>
            </a:extLst>
          </p:cNvPr>
          <p:cNvSpPr/>
          <p:nvPr/>
        </p:nvSpPr>
        <p:spPr>
          <a:xfrm>
            <a:off x="2546995" y="4633655"/>
            <a:ext cx="1685925"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地域技術センター</a:t>
            </a:r>
          </a:p>
        </p:txBody>
      </p:sp>
      <p:sp>
        <p:nvSpPr>
          <p:cNvPr id="102" name="Rectangle 101">
            <a:extLst>
              <a:ext uri="{FF2B5EF4-FFF2-40B4-BE49-F238E27FC236}">
                <a16:creationId xmlns:a16="http://schemas.microsoft.com/office/drawing/2014/main" id="{800AF692-B268-E971-F982-48DB8A601641}"/>
              </a:ext>
            </a:extLst>
          </p:cNvPr>
          <p:cNvSpPr/>
          <p:nvPr/>
        </p:nvSpPr>
        <p:spPr>
          <a:xfrm>
            <a:off x="2546996" y="5138377"/>
            <a:ext cx="1685923"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地域・総合病院</a:t>
            </a:r>
          </a:p>
        </p:txBody>
      </p:sp>
      <p:sp>
        <p:nvSpPr>
          <p:cNvPr id="103" name="Rectangle 102">
            <a:extLst>
              <a:ext uri="{FF2B5EF4-FFF2-40B4-BE49-F238E27FC236}">
                <a16:creationId xmlns:a16="http://schemas.microsoft.com/office/drawing/2014/main" id="{888D9D26-665C-AD3D-6FDA-859D262FA994}"/>
              </a:ext>
            </a:extLst>
          </p:cNvPr>
          <p:cNvSpPr/>
          <p:nvPr/>
        </p:nvSpPr>
        <p:spPr>
          <a:xfrm>
            <a:off x="2546995" y="5654644"/>
            <a:ext cx="1685925" cy="340066"/>
          </a:xfrm>
          <a:prstGeom prst="rect">
            <a:avLst/>
          </a:prstGeom>
          <a:solidFill>
            <a:schemeClr val="accent3">
              <a:lumMod val="60000"/>
              <a:lumOff val="40000"/>
            </a:schemeClr>
          </a:solidFill>
        </p:spPr>
        <p:txBody>
          <a:bodyPr wrap="square" rtlCol="0" anchor="ctr">
            <a:noAutofit/>
          </a:bodyPr>
          <a:lstStyle/>
          <a:p>
            <a:pPr algn="ctr" fontAlgn="ctr">
              <a:lnSpc>
                <a:spcPct val="114000"/>
              </a:lnSpc>
              <a:spcAft>
                <a:spcPts val="400"/>
              </a:spcAft>
            </a:pPr>
            <a:r>
              <a:rPr lang="en-US" sz="1200" noProof="1">
                <a:solidFill>
                  <a:srgbClr val="000000"/>
                </a:solidFill>
                <a:latin typeface="Arial"/>
                <a:ea typeface="ＭＳ Ｐゴシック"/>
              </a:rPr>
              <a:t>地区病院 （市民病院）</a:t>
            </a:r>
          </a:p>
        </p:txBody>
      </p:sp>
      <p:cxnSp>
        <p:nvCxnSpPr>
          <p:cNvPr id="110" name="Straight Connector 109">
            <a:extLst>
              <a:ext uri="{FF2B5EF4-FFF2-40B4-BE49-F238E27FC236}">
                <a16:creationId xmlns:a16="http://schemas.microsoft.com/office/drawing/2014/main" id="{83071C0D-41F5-153D-565B-E276F8149A35}"/>
              </a:ext>
            </a:extLst>
          </p:cNvPr>
          <p:cNvCxnSpPr>
            <a:cxnSpLocks/>
            <a:stCxn id="101" idx="3"/>
            <a:endCxn id="76" idx="1"/>
          </p:cNvCxnSpPr>
          <p:nvPr/>
        </p:nvCxnSpPr>
        <p:spPr>
          <a:xfrm>
            <a:off x="4232920" y="4803688"/>
            <a:ext cx="641175" cy="0"/>
          </a:xfrm>
          <a:prstGeom prst="line">
            <a:avLst/>
          </a:prstGeom>
          <a:ln w="952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5BA40AF-20C8-9FFD-A10F-4A20E3BB3DD1}"/>
              </a:ext>
            </a:extLst>
          </p:cNvPr>
          <p:cNvCxnSpPr>
            <a:cxnSpLocks/>
            <a:stCxn id="103" idx="3"/>
            <a:endCxn id="78" idx="1"/>
          </p:cNvCxnSpPr>
          <p:nvPr/>
        </p:nvCxnSpPr>
        <p:spPr>
          <a:xfrm flipV="1">
            <a:off x="4232920" y="5817598"/>
            <a:ext cx="641175" cy="7079"/>
          </a:xfrm>
          <a:prstGeom prst="line">
            <a:avLst/>
          </a:prstGeom>
          <a:ln w="9525">
            <a:solidFill>
              <a:schemeClr val="tx1"/>
            </a:solidFill>
            <a:prstDash val="lgDashDot"/>
          </a:ln>
        </p:spPr>
        <p:style>
          <a:lnRef idx="1">
            <a:schemeClr val="accent1"/>
          </a:lnRef>
          <a:fillRef idx="0">
            <a:schemeClr val="accent1"/>
          </a:fillRef>
          <a:effectRef idx="0">
            <a:schemeClr val="accent1"/>
          </a:effectRef>
          <a:fontRef idx="minor">
            <a:schemeClr val="tx1"/>
          </a:fontRef>
        </p:style>
      </p:cxnSp>
      <p:sp>
        <p:nvSpPr>
          <p:cNvPr id="123" name="TextBox 122">
            <a:extLst>
              <a:ext uri="{FF2B5EF4-FFF2-40B4-BE49-F238E27FC236}">
                <a16:creationId xmlns:a16="http://schemas.microsoft.com/office/drawing/2014/main" id="{3303449F-5A4C-54AE-DC4C-0DC7524830E0}"/>
              </a:ext>
            </a:extLst>
          </p:cNvPr>
          <p:cNvSpPr txBox="1"/>
          <p:nvPr/>
        </p:nvSpPr>
        <p:spPr>
          <a:xfrm>
            <a:off x="737449" y="5666072"/>
            <a:ext cx="1502284" cy="307777"/>
          </a:xfrm>
          <a:prstGeom prst="rect">
            <a:avLst/>
          </a:prstGeom>
          <a:noFill/>
        </p:spPr>
        <p:txBody>
          <a:bodyPr wrap="square" lIns="91440" tIns="45720" rIns="91440" bIns="45720" rtlCol="0" anchor="t">
            <a:spAutoFit/>
          </a:bodyPr>
          <a:lstStyle/>
          <a:p>
            <a:pPr algn="ctr"/>
            <a:r>
              <a:rPr kumimoji="1" lang="en-US" sz="1400" b="1" noProof="1">
                <a:solidFill>
                  <a:srgbClr val="5F8AC3"/>
                </a:solidFill>
                <a:latin typeface="+mn-ea"/>
                <a:cs typeface="Arial" panose="020B0604020202020204" pitchFamily="34" charset="0"/>
              </a:rPr>
              <a:t>地区</a:t>
            </a:r>
          </a:p>
        </p:txBody>
      </p:sp>
      <p:sp>
        <p:nvSpPr>
          <p:cNvPr id="124" name="TextBox 123">
            <a:extLst>
              <a:ext uri="{FF2B5EF4-FFF2-40B4-BE49-F238E27FC236}">
                <a16:creationId xmlns:a16="http://schemas.microsoft.com/office/drawing/2014/main" id="{CD34DFF4-DC0B-E375-2281-78FD76ABC7E2}"/>
              </a:ext>
            </a:extLst>
          </p:cNvPr>
          <p:cNvSpPr txBox="1"/>
          <p:nvPr/>
        </p:nvSpPr>
        <p:spPr>
          <a:xfrm>
            <a:off x="737449" y="6171878"/>
            <a:ext cx="1502284" cy="307777"/>
          </a:xfrm>
          <a:prstGeom prst="rect">
            <a:avLst/>
          </a:prstGeom>
          <a:noFill/>
        </p:spPr>
        <p:txBody>
          <a:bodyPr wrap="square" lIns="91440" tIns="45720" rIns="91440" bIns="45720" rtlCol="0" anchor="t">
            <a:spAutoFit/>
          </a:bodyPr>
          <a:lstStyle/>
          <a:p>
            <a:pPr algn="ctr"/>
            <a:r>
              <a:rPr kumimoji="1" lang="en-US" sz="1400" b="1" noProof="1">
                <a:solidFill>
                  <a:srgbClr val="5F8AC3"/>
                </a:solidFill>
                <a:latin typeface="+mn-ea"/>
                <a:cs typeface="Arial" panose="020B0604020202020204" pitchFamily="34" charset="0"/>
              </a:rPr>
              <a:t>小地区</a:t>
            </a:r>
          </a:p>
        </p:txBody>
      </p:sp>
      <p:sp>
        <p:nvSpPr>
          <p:cNvPr id="125" name="TextBox 124">
            <a:extLst>
              <a:ext uri="{FF2B5EF4-FFF2-40B4-BE49-F238E27FC236}">
                <a16:creationId xmlns:a16="http://schemas.microsoft.com/office/drawing/2014/main" id="{EEFCE723-6C7F-6ECB-BA85-EDDDBE4D55D6}"/>
              </a:ext>
            </a:extLst>
          </p:cNvPr>
          <p:cNvSpPr txBox="1"/>
          <p:nvPr/>
        </p:nvSpPr>
        <p:spPr>
          <a:xfrm>
            <a:off x="759172" y="4649800"/>
            <a:ext cx="1502284" cy="307777"/>
          </a:xfrm>
          <a:prstGeom prst="rect">
            <a:avLst/>
          </a:prstGeom>
          <a:noFill/>
        </p:spPr>
        <p:txBody>
          <a:bodyPr wrap="square" lIns="91440" tIns="45720" rIns="91440" bIns="45720" rtlCol="0" anchor="t">
            <a:spAutoFit/>
          </a:bodyPr>
          <a:lstStyle/>
          <a:p>
            <a:pPr algn="ctr"/>
            <a:r>
              <a:rPr kumimoji="1" lang="en-US" sz="1400" b="1" noProof="1">
                <a:solidFill>
                  <a:srgbClr val="5F8AC3"/>
                </a:solidFill>
                <a:latin typeface="+mn-ea"/>
                <a:cs typeface="Arial" panose="020B0604020202020204" pitchFamily="34" charset="0"/>
              </a:rPr>
              <a:t>地域</a:t>
            </a:r>
          </a:p>
        </p:txBody>
      </p:sp>
      <p:grpSp>
        <p:nvGrpSpPr>
          <p:cNvPr id="12" name="Group 11">
            <a:extLst>
              <a:ext uri="{FF2B5EF4-FFF2-40B4-BE49-F238E27FC236}">
                <a16:creationId xmlns:a16="http://schemas.microsoft.com/office/drawing/2014/main" id="{9DC563D4-E3A6-3B44-D940-F280485501D7}"/>
              </a:ext>
            </a:extLst>
          </p:cNvPr>
          <p:cNvGrpSpPr/>
          <p:nvPr/>
        </p:nvGrpSpPr>
        <p:grpSpPr>
          <a:xfrm>
            <a:off x="314021" y="1489845"/>
            <a:ext cx="972556" cy="596154"/>
            <a:chOff x="8343699" y="6219250"/>
            <a:chExt cx="932708" cy="596154"/>
          </a:xfrm>
        </p:grpSpPr>
        <p:sp>
          <p:nvSpPr>
            <p:cNvPr id="127" name="Rectangle 126">
              <a:extLst>
                <a:ext uri="{FF2B5EF4-FFF2-40B4-BE49-F238E27FC236}">
                  <a16:creationId xmlns:a16="http://schemas.microsoft.com/office/drawing/2014/main" id="{7EE9A8FE-1652-8B20-6322-090AFA79005A}"/>
                </a:ext>
              </a:extLst>
            </p:cNvPr>
            <p:cNvSpPr/>
            <p:nvPr/>
          </p:nvSpPr>
          <p:spPr>
            <a:xfrm>
              <a:off x="8343699" y="6219250"/>
              <a:ext cx="931602" cy="596154"/>
            </a:xfrm>
            <a:prstGeom prst="rect">
              <a:avLst/>
            </a:prstGeom>
            <a:solidFill>
              <a:schemeClr val="bg1"/>
            </a:solidFill>
            <a:ln>
              <a:solidFill>
                <a:schemeClr val="tx1"/>
              </a:solidFill>
            </a:ln>
          </p:spPr>
          <p:txBody>
            <a:bodyPr wrap="square" rtlCol="0" anchor="ctr">
              <a:noAutofit/>
            </a:bodyPr>
            <a:lstStyle/>
            <a:p>
              <a:pPr marL="0" algn="ctr" fontAlgn="ctr">
                <a:lnSpc>
                  <a:spcPct val="114000"/>
                </a:lnSpc>
                <a:spcAft>
                  <a:spcPts val="400"/>
                </a:spcAft>
              </a:pPr>
              <a:endParaRPr kumimoji="1" lang="en-US" sz="1200" dirty="0"/>
            </a:p>
          </p:txBody>
        </p:sp>
        <p:cxnSp>
          <p:nvCxnSpPr>
            <p:cNvPr id="128" name="Straight Connector 127">
              <a:extLst>
                <a:ext uri="{FF2B5EF4-FFF2-40B4-BE49-F238E27FC236}">
                  <a16:creationId xmlns:a16="http://schemas.microsoft.com/office/drawing/2014/main" id="{C5664733-F5F7-24C3-349E-1556F80FD524}"/>
                </a:ext>
              </a:extLst>
            </p:cNvPr>
            <p:cNvCxnSpPr>
              <a:cxnSpLocks/>
            </p:cNvCxnSpPr>
            <p:nvPr/>
          </p:nvCxnSpPr>
          <p:spPr>
            <a:xfrm flipV="1">
              <a:off x="8408882" y="6517327"/>
              <a:ext cx="365760" cy="2996"/>
            </a:xfrm>
            <a:prstGeom prst="line">
              <a:avLst/>
            </a:prstGeom>
            <a:ln w="9525">
              <a:solidFill>
                <a:schemeClr val="tx1"/>
              </a:solidFill>
              <a:prstDash val="lgDashDot"/>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B252E79-DE80-A9F2-0DD8-C618E06F15FC}"/>
                </a:ext>
              </a:extLst>
            </p:cNvPr>
            <p:cNvCxnSpPr>
              <a:cxnSpLocks/>
            </p:cNvCxnSpPr>
            <p:nvPr/>
          </p:nvCxnSpPr>
          <p:spPr>
            <a:xfrm>
              <a:off x="8410365" y="6685301"/>
              <a:ext cx="365760"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05775C4C-CA15-D9BF-6AD4-05794653B35F}"/>
                </a:ext>
              </a:extLst>
            </p:cNvPr>
            <p:cNvCxnSpPr>
              <a:cxnSpLocks/>
            </p:cNvCxnSpPr>
            <p:nvPr/>
          </p:nvCxnSpPr>
          <p:spPr>
            <a:xfrm flipV="1">
              <a:off x="8408882" y="6341319"/>
              <a:ext cx="365760" cy="2996"/>
            </a:xfrm>
            <a:prstGeom prst="line">
              <a:avLst/>
            </a:prstGeom>
            <a:ln w="9525">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133" name="TextBox 132">
              <a:extLst>
                <a:ext uri="{FF2B5EF4-FFF2-40B4-BE49-F238E27FC236}">
                  <a16:creationId xmlns:a16="http://schemas.microsoft.com/office/drawing/2014/main" id="{28AC0EFC-8420-D2E6-5221-73BDD4A299B7}"/>
                </a:ext>
              </a:extLst>
            </p:cNvPr>
            <p:cNvSpPr txBox="1"/>
            <p:nvPr/>
          </p:nvSpPr>
          <p:spPr>
            <a:xfrm>
              <a:off x="8837740" y="6248265"/>
              <a:ext cx="437562" cy="215444"/>
            </a:xfrm>
            <a:prstGeom prst="rect">
              <a:avLst/>
            </a:prstGeom>
            <a:noFill/>
          </p:spPr>
          <p:txBody>
            <a:bodyPr wrap="square" rtlCol="0">
              <a:spAutoFit/>
            </a:bodyPr>
            <a:lstStyle/>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指示</a:t>
              </a:r>
              <a:endParaRPr kumimoji="1" 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
          <p:nvSpPr>
            <p:cNvPr id="134" name="TextBox 133">
              <a:extLst>
                <a:ext uri="{FF2B5EF4-FFF2-40B4-BE49-F238E27FC236}">
                  <a16:creationId xmlns:a16="http://schemas.microsoft.com/office/drawing/2014/main" id="{5854462E-E9A6-F096-5C49-D43C101B32F1}"/>
                </a:ext>
              </a:extLst>
            </p:cNvPr>
            <p:cNvSpPr txBox="1"/>
            <p:nvPr/>
          </p:nvSpPr>
          <p:spPr>
            <a:xfrm>
              <a:off x="8838845" y="6411103"/>
              <a:ext cx="437562" cy="215444"/>
            </a:xfrm>
            <a:prstGeom prst="rect">
              <a:avLst/>
            </a:prstGeom>
            <a:noFill/>
          </p:spPr>
          <p:txBody>
            <a:bodyPr wrap="square" rtlCol="0">
              <a:spAutoFit/>
            </a:bodyPr>
            <a:lstStyle/>
            <a:p>
              <a:r>
                <a:rPr lang="ja-JP" altLang="en-US" sz="800" noProof="1">
                  <a:latin typeface="Arial" panose="020B0604020202020204" pitchFamily="34" charset="0"/>
                  <a:ea typeface="ＭＳ Ｐゴシック" panose="020B0600070205080204" pitchFamily="50" charset="-128"/>
                  <a:cs typeface="Arial" panose="020B0604020202020204" pitchFamily="34" charset="0"/>
                </a:rPr>
                <a:t>連携</a:t>
              </a:r>
              <a:endParaRPr kumimoji="1" lang="en-US" sz="800" noProof="1">
                <a:latin typeface="Arial" panose="020B0604020202020204" pitchFamily="34" charset="0"/>
                <a:ea typeface="ＭＳ Ｐゴシック" panose="020B0600070205080204" pitchFamily="50" charset="-128"/>
                <a:cs typeface="Arial" panose="020B0604020202020204" pitchFamily="34" charset="0"/>
              </a:endParaRPr>
            </a:p>
          </p:txBody>
        </p:sp>
        <p:sp>
          <p:nvSpPr>
            <p:cNvPr id="135" name="TextBox 134">
              <a:extLst>
                <a:ext uri="{FF2B5EF4-FFF2-40B4-BE49-F238E27FC236}">
                  <a16:creationId xmlns:a16="http://schemas.microsoft.com/office/drawing/2014/main" id="{E11E40D0-D96B-F49F-D36B-C700A54B1B1E}"/>
                </a:ext>
              </a:extLst>
            </p:cNvPr>
            <p:cNvSpPr txBox="1"/>
            <p:nvPr/>
          </p:nvSpPr>
          <p:spPr>
            <a:xfrm>
              <a:off x="8838845" y="6587034"/>
              <a:ext cx="437562" cy="215444"/>
            </a:xfrm>
            <a:prstGeom prst="rect">
              <a:avLst/>
            </a:prstGeom>
            <a:noFill/>
          </p:spPr>
          <p:txBody>
            <a:bodyPr wrap="square" rtlCol="0">
              <a:spAutoFit/>
            </a:bodyPr>
            <a:lstStyle/>
            <a:p>
              <a:r>
                <a:rPr kumimoji="1" lang="en-US" sz="800" noProof="1">
                  <a:latin typeface="Arial" panose="020B0604020202020204" pitchFamily="34" charset="0"/>
                  <a:ea typeface="ＭＳ Ｐゴシック" panose="020B0600070205080204" pitchFamily="50" charset="-128"/>
                  <a:cs typeface="Arial" panose="020B0604020202020204" pitchFamily="34" charset="0"/>
                </a:rPr>
                <a:t>購買</a:t>
              </a:r>
            </a:p>
          </p:txBody>
        </p:sp>
      </p:grpSp>
      <p:sp>
        <p:nvSpPr>
          <p:cNvPr id="16" name="TextBox 124">
            <a:extLst>
              <a:ext uri="{FF2B5EF4-FFF2-40B4-BE49-F238E27FC236}">
                <a16:creationId xmlns:a16="http://schemas.microsoft.com/office/drawing/2014/main" id="{626656E2-34EE-7910-3CF4-85DD27988973}"/>
              </a:ext>
            </a:extLst>
          </p:cNvPr>
          <p:cNvSpPr txBox="1"/>
          <p:nvPr/>
        </p:nvSpPr>
        <p:spPr>
          <a:xfrm>
            <a:off x="751680" y="5154522"/>
            <a:ext cx="1502284" cy="307777"/>
          </a:xfrm>
          <a:prstGeom prst="rect">
            <a:avLst/>
          </a:prstGeom>
          <a:noFill/>
        </p:spPr>
        <p:txBody>
          <a:bodyPr wrap="square" lIns="91440" tIns="45720" rIns="91440" bIns="45720" rtlCol="0" anchor="t">
            <a:spAutoFit/>
          </a:bodyPr>
          <a:lstStyle/>
          <a:p>
            <a:pPr algn="ctr"/>
            <a:r>
              <a:rPr lang="ja-JP" altLang="en-US" sz="1400" b="1" noProof="1">
                <a:solidFill>
                  <a:srgbClr val="5F8AC3"/>
                </a:solidFill>
                <a:latin typeface="+mn-ea"/>
                <a:cs typeface="Arial" panose="020B0604020202020204" pitchFamily="34" charset="0"/>
              </a:rPr>
              <a:t>州</a:t>
            </a:r>
            <a:endParaRPr kumimoji="1" lang="en-US" sz="1400" b="1" noProof="1">
              <a:solidFill>
                <a:srgbClr val="5F8AC3"/>
              </a:solidFill>
              <a:latin typeface="+mn-ea"/>
              <a:cs typeface="Arial" panose="020B0604020202020204" pitchFamily="34" charset="0"/>
            </a:endParaRPr>
          </a:p>
        </p:txBody>
      </p:sp>
      <p:cxnSp>
        <p:nvCxnSpPr>
          <p:cNvPr id="30" name="Connector: Elbow 29">
            <a:extLst>
              <a:ext uri="{FF2B5EF4-FFF2-40B4-BE49-F238E27FC236}">
                <a16:creationId xmlns:a16="http://schemas.microsoft.com/office/drawing/2014/main" id="{7AE1559E-1A08-E19A-C6AB-57BD08CE810A}"/>
              </a:ext>
            </a:extLst>
          </p:cNvPr>
          <p:cNvCxnSpPr>
            <a:cxnSpLocks/>
            <a:stCxn id="6" idx="2"/>
            <a:endCxn id="75" idx="0"/>
          </p:cNvCxnSpPr>
          <p:nvPr/>
        </p:nvCxnSpPr>
        <p:spPr>
          <a:xfrm rot="16200000" flipH="1">
            <a:off x="4824109" y="1877730"/>
            <a:ext cx="527516" cy="944055"/>
          </a:xfrm>
          <a:prstGeom prst="bentConnector3">
            <a:avLst>
              <a:gd name="adj1" fmla="val 50000"/>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 name="Connector: Elbow 33">
            <a:extLst>
              <a:ext uri="{FF2B5EF4-FFF2-40B4-BE49-F238E27FC236}">
                <a16:creationId xmlns:a16="http://schemas.microsoft.com/office/drawing/2014/main" id="{79474A67-3F88-FA56-C3B6-21DCA6132B29}"/>
              </a:ext>
            </a:extLst>
          </p:cNvPr>
          <p:cNvCxnSpPr>
            <a:cxnSpLocks/>
            <a:stCxn id="6" idx="2"/>
            <a:endCxn id="7" idx="0"/>
          </p:cNvCxnSpPr>
          <p:nvPr/>
        </p:nvCxnSpPr>
        <p:spPr>
          <a:xfrm rot="5400000">
            <a:off x="3831529" y="1829205"/>
            <a:ext cx="527516" cy="1041107"/>
          </a:xfrm>
          <a:prstGeom prst="bentConnector3">
            <a:avLst>
              <a:gd name="adj1" fmla="val 50000"/>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Connector: Elbow 37">
            <a:extLst>
              <a:ext uri="{FF2B5EF4-FFF2-40B4-BE49-F238E27FC236}">
                <a16:creationId xmlns:a16="http://schemas.microsoft.com/office/drawing/2014/main" id="{7198F87A-BD96-33DE-974F-B68C6F31B126}"/>
              </a:ext>
            </a:extLst>
          </p:cNvPr>
          <p:cNvCxnSpPr>
            <a:cxnSpLocks/>
            <a:stCxn id="94" idx="3"/>
            <a:endCxn id="93" idx="2"/>
          </p:cNvCxnSpPr>
          <p:nvPr/>
        </p:nvCxnSpPr>
        <p:spPr>
          <a:xfrm flipV="1">
            <a:off x="8437512" y="4973721"/>
            <a:ext cx="183065" cy="334690"/>
          </a:xfrm>
          <a:prstGeom prst="bentConnector2">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Connector: Elbow 43">
            <a:extLst>
              <a:ext uri="{FF2B5EF4-FFF2-40B4-BE49-F238E27FC236}">
                <a16:creationId xmlns:a16="http://schemas.microsoft.com/office/drawing/2014/main" id="{F65CA86F-5AC0-A74B-CF6E-64947A8EE946}"/>
              </a:ext>
            </a:extLst>
          </p:cNvPr>
          <p:cNvCxnSpPr>
            <a:cxnSpLocks/>
          </p:cNvCxnSpPr>
          <p:nvPr/>
        </p:nvCxnSpPr>
        <p:spPr>
          <a:xfrm flipV="1">
            <a:off x="6245695" y="4842370"/>
            <a:ext cx="1362031" cy="458838"/>
          </a:xfrm>
          <a:prstGeom prst="bentConnector3">
            <a:avLst>
              <a:gd name="adj1" fmla="val 50000"/>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475B11E-727B-EF7B-2858-F4F7FB783020}"/>
              </a:ext>
            </a:extLst>
          </p:cNvPr>
          <p:cNvCxnSpPr>
            <a:cxnSpLocks/>
            <a:stCxn id="76" idx="2"/>
            <a:endCxn id="77" idx="0"/>
          </p:cNvCxnSpPr>
          <p:nvPr/>
        </p:nvCxnSpPr>
        <p:spPr>
          <a:xfrm>
            <a:off x="5559895" y="4973721"/>
            <a:ext cx="0" cy="164656"/>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C614A76F-5981-18ED-0B66-0EA55AED5EF2}"/>
              </a:ext>
            </a:extLst>
          </p:cNvPr>
          <p:cNvCxnSpPr>
            <a:cxnSpLocks/>
            <a:stCxn id="77" idx="2"/>
            <a:endCxn id="78" idx="0"/>
          </p:cNvCxnSpPr>
          <p:nvPr/>
        </p:nvCxnSpPr>
        <p:spPr>
          <a:xfrm>
            <a:off x="5559895" y="5478443"/>
            <a:ext cx="0" cy="16912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9C37AFAE-20DF-4EF0-A166-2DEC1889CDF3}"/>
              </a:ext>
            </a:extLst>
          </p:cNvPr>
          <p:cNvCxnSpPr>
            <a:cxnSpLocks/>
            <a:stCxn id="78" idx="2"/>
            <a:endCxn id="79" idx="0"/>
          </p:cNvCxnSpPr>
          <p:nvPr/>
        </p:nvCxnSpPr>
        <p:spPr>
          <a:xfrm>
            <a:off x="5559895" y="5987631"/>
            <a:ext cx="0" cy="17570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Connector: Elbow 96">
            <a:extLst>
              <a:ext uri="{FF2B5EF4-FFF2-40B4-BE49-F238E27FC236}">
                <a16:creationId xmlns:a16="http://schemas.microsoft.com/office/drawing/2014/main" id="{DF9C624D-82F8-C369-93A5-4EF83FD1446D}"/>
              </a:ext>
            </a:extLst>
          </p:cNvPr>
          <p:cNvCxnSpPr>
            <a:cxnSpLocks/>
          </p:cNvCxnSpPr>
          <p:nvPr/>
        </p:nvCxnSpPr>
        <p:spPr>
          <a:xfrm flipV="1">
            <a:off x="4232920" y="5322689"/>
            <a:ext cx="641175" cy="446080"/>
          </a:xfrm>
          <a:prstGeom prst="bentConnector3">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985B5CA2-9470-BA14-A095-17AE9116B7DE}"/>
              </a:ext>
            </a:extLst>
          </p:cNvPr>
          <p:cNvCxnSpPr>
            <a:cxnSpLocks/>
          </p:cNvCxnSpPr>
          <p:nvPr/>
        </p:nvCxnSpPr>
        <p:spPr>
          <a:xfrm>
            <a:off x="4243890" y="5301208"/>
            <a:ext cx="63020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D92FA89-CB4D-BC74-D90C-14410D2E3AE2}"/>
              </a:ext>
            </a:extLst>
          </p:cNvPr>
          <p:cNvCxnSpPr>
            <a:cxnSpLocks/>
          </p:cNvCxnSpPr>
          <p:nvPr/>
        </p:nvCxnSpPr>
        <p:spPr>
          <a:xfrm flipH="1">
            <a:off x="8697416" y="4973721"/>
            <a:ext cx="1" cy="694322"/>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BCD9122-D167-6903-4BED-0FA0E54F9DE9}"/>
              </a:ext>
            </a:extLst>
          </p:cNvPr>
          <p:cNvCxnSpPr>
            <a:cxnSpLocks/>
          </p:cNvCxnSpPr>
          <p:nvPr/>
        </p:nvCxnSpPr>
        <p:spPr>
          <a:xfrm flipH="1">
            <a:off x="6245694" y="4789950"/>
            <a:ext cx="1362031" cy="0"/>
          </a:xfrm>
          <a:prstGeom prst="line">
            <a:avLst/>
          </a:prstGeom>
          <a:ln w="9525">
            <a:solidFill>
              <a:schemeClr val="tx1"/>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763850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F327A79B-BD12-4B8F-AB87-579C664B8031}"/>
              </a:ext>
            </a:extLst>
          </p:cNvPr>
          <p:cNvGraphicFramePr>
            <a:graphicFrameLocks noChangeAspect="1"/>
          </p:cNvGraphicFramePr>
          <p:nvPr>
            <p:custDataLst>
              <p:tags r:id="rId1"/>
            </p:custDataLst>
            <p:extLst>
              <p:ext uri="{D42A27DB-BD31-4B8C-83A1-F6EECF244321}">
                <p14:modId xmlns:p14="http://schemas.microsoft.com/office/powerpoint/2010/main" val="123406734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5" name="Object 4" hidden="1">
                        <a:extLst>
                          <a:ext uri="{FF2B5EF4-FFF2-40B4-BE49-F238E27FC236}">
                            <a16:creationId xmlns:a16="http://schemas.microsoft.com/office/drawing/2014/main" id="{F327A79B-BD12-4B8F-AB87-579C664B803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タイ／医療関連／制度</a:t>
            </a:r>
          </a:p>
        </p:txBody>
      </p:sp>
      <p:sp>
        <p:nvSpPr>
          <p:cNvPr id="3" name="テキスト プレースホルダー 2"/>
          <p:cNvSpPr>
            <a:spLocks noGrp="1"/>
          </p:cNvSpPr>
          <p:nvPr>
            <p:ph type="body" sz="quarter" idx="15"/>
          </p:nvPr>
        </p:nvSpPr>
        <p:spPr>
          <a:xfrm>
            <a:off x="200025" y="580618"/>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医療機器に対する規制</a:t>
            </a:r>
          </a:p>
        </p:txBody>
      </p:sp>
      <p:sp>
        <p:nvSpPr>
          <p:cNvPr id="4" name="テキスト ボックス 3"/>
          <p:cNvSpPr txBox="1"/>
          <p:nvPr/>
        </p:nvSpPr>
        <p:spPr>
          <a:xfrm>
            <a:off x="189621" y="1039253"/>
            <a:ext cx="9505056" cy="2413994"/>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mj-ea"/>
                <a:ea typeface="+mj-ea"/>
                <a:cs typeface="Arial" panose="020B0604020202020204" pitchFamily="34" charset="0"/>
              </a:rPr>
              <a:t>タイで医療機器を販売するには、タイ</a:t>
            </a:r>
            <a:r>
              <a:rPr lang="en-US" altLang="ja-JP" sz="1200" dirty="0">
                <a:latin typeface="+mj-ea"/>
                <a:ea typeface="+mj-ea"/>
                <a:cs typeface="Arial" panose="020B0604020202020204" pitchFamily="34" charset="0"/>
              </a:rPr>
              <a:t>FDA</a:t>
            </a:r>
            <a:r>
              <a:rPr lang="ja-JP" altLang="en-US" sz="1200" dirty="0">
                <a:latin typeface="+mj-ea"/>
                <a:ea typeface="+mj-ea"/>
                <a:cs typeface="Arial" panose="020B0604020202020204" pitchFamily="34" charset="0"/>
              </a:rPr>
              <a:t>傘下の医療機器管理局から販売前許可を取得する必要がある。</a:t>
            </a:r>
            <a:endParaRPr lang="en-US" altLang="ja-JP" sz="1200" dirty="0">
              <a:latin typeface="+mj-ea"/>
              <a:ea typeface="+mj-ea"/>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mj-ea"/>
                <a:ea typeface="+mj-ea"/>
                <a:cs typeface="Arial" panose="020B0604020202020204" pitchFamily="34" charset="0"/>
              </a:rPr>
              <a:t>輸入の場合、販売前許可に加えて原産国の自由販売証明が必要となる。また、インプラントや放射線機器、歯科充填材などは、品質管理証明として原産国の</a:t>
            </a:r>
            <a:r>
              <a:rPr lang="en-US" altLang="ja-JP" sz="1200" dirty="0">
                <a:latin typeface="+mj-ea"/>
                <a:ea typeface="+mj-ea"/>
                <a:cs typeface="Arial" panose="020B0604020202020204" pitchFamily="34" charset="0"/>
              </a:rPr>
              <a:t>GMP</a:t>
            </a:r>
            <a:r>
              <a:rPr lang="ja-JP" altLang="en-US" sz="1200" dirty="0">
                <a:latin typeface="+mj-ea"/>
                <a:ea typeface="+mj-ea"/>
                <a:cs typeface="Arial" panose="020B0604020202020204" pitchFamily="34" charset="0"/>
              </a:rPr>
              <a:t>や</a:t>
            </a:r>
            <a:r>
              <a:rPr lang="en-US" altLang="ja-JP" sz="1200" dirty="0">
                <a:latin typeface="+mj-ea"/>
                <a:ea typeface="+mj-ea"/>
                <a:cs typeface="Arial" panose="020B0604020202020204" pitchFamily="34" charset="0"/>
              </a:rPr>
              <a:t>ISO13485</a:t>
            </a:r>
            <a:r>
              <a:rPr lang="ja-JP" altLang="en-US" sz="1200" dirty="0">
                <a:latin typeface="+mj-ea"/>
                <a:ea typeface="+mj-ea"/>
                <a:cs typeface="Arial" panose="020B0604020202020204" pitchFamily="34" charset="0"/>
              </a:rPr>
              <a:t>も求められる。</a:t>
            </a:r>
            <a:endParaRPr lang="en-US" altLang="ja-JP" sz="1200" dirty="0">
              <a:latin typeface="+mj-ea"/>
              <a:ea typeface="+mj-ea"/>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mj-ea"/>
                <a:ea typeface="+mj-ea"/>
                <a:cs typeface="Arial" panose="020B0604020202020204" pitchFamily="34" charset="0"/>
              </a:rPr>
              <a:t>タイ</a:t>
            </a:r>
            <a:r>
              <a:rPr lang="en-US" altLang="ja-JP" sz="1200" dirty="0">
                <a:latin typeface="+mj-ea"/>
                <a:ea typeface="+mj-ea"/>
                <a:cs typeface="Arial" panose="020B0604020202020204" pitchFamily="34" charset="0"/>
              </a:rPr>
              <a:t>FDA</a:t>
            </a:r>
            <a:r>
              <a:rPr lang="ja-JP" altLang="en-US" sz="1200" dirty="0">
                <a:latin typeface="+mj-ea"/>
                <a:ea typeface="+mj-ea"/>
                <a:cs typeface="Arial" panose="020B0604020202020204" pitchFamily="34" charset="0"/>
              </a:rPr>
              <a:t>は</a:t>
            </a:r>
            <a:r>
              <a:rPr lang="en-US" altLang="ja-JP" sz="1200" dirty="0">
                <a:latin typeface="+mj-ea"/>
                <a:ea typeface="+mj-ea"/>
                <a:cs typeface="Arial" panose="020B0604020202020204" pitchFamily="34" charset="0"/>
              </a:rPr>
              <a:t>2021</a:t>
            </a:r>
            <a:r>
              <a:rPr lang="ja-JP" altLang="en-US" sz="1200" dirty="0">
                <a:latin typeface="+mj-ea"/>
                <a:ea typeface="+mj-ea"/>
                <a:cs typeface="Arial" panose="020B0604020202020204" pitchFamily="34" charset="0"/>
              </a:rPr>
              <a:t>年</a:t>
            </a:r>
            <a:r>
              <a:rPr lang="en-US" altLang="ja-JP" sz="1200" dirty="0">
                <a:latin typeface="+mj-ea"/>
                <a:ea typeface="+mj-ea"/>
                <a:cs typeface="Arial" panose="020B0604020202020204" pitchFamily="34" charset="0"/>
              </a:rPr>
              <a:t>2</a:t>
            </a:r>
            <a:r>
              <a:rPr lang="ja-JP" altLang="en-US" sz="1200" dirty="0">
                <a:latin typeface="+mj-ea"/>
                <a:ea typeface="+mj-ea"/>
                <a:cs typeface="Arial" panose="020B0604020202020204" pitchFamily="34" charset="0"/>
              </a:rPr>
              <a:t>月に新法による医療機器規制を正式に開始した。これまでの</a:t>
            </a:r>
            <a:r>
              <a:rPr lang="en-US" altLang="ja-JP" sz="1200" dirty="0">
                <a:latin typeface="+mj-ea"/>
                <a:ea typeface="+mj-ea"/>
                <a:cs typeface="Arial" panose="020B0604020202020204" pitchFamily="34" charset="0"/>
              </a:rPr>
              <a:t>3</a:t>
            </a:r>
            <a:r>
              <a:rPr lang="ja-JP" altLang="en-US" sz="1200" dirty="0">
                <a:latin typeface="+mj-ea"/>
                <a:ea typeface="+mj-ea"/>
                <a:cs typeface="Arial" panose="020B0604020202020204" pitchFamily="34" charset="0"/>
              </a:rPr>
              <a:t>分類の医療機器カテゴリーから</a:t>
            </a:r>
            <a:r>
              <a:rPr lang="en-US" altLang="ja-JP" sz="1200" dirty="0">
                <a:latin typeface="+mj-ea"/>
                <a:ea typeface="+mj-ea"/>
                <a:cs typeface="Arial" panose="020B0604020202020204" pitchFamily="34" charset="0"/>
              </a:rPr>
              <a:t>4</a:t>
            </a:r>
            <a:r>
              <a:rPr lang="ja-JP" altLang="en-US" sz="1200" dirty="0">
                <a:latin typeface="+mj-ea"/>
                <a:ea typeface="+mj-ea"/>
                <a:cs typeface="Arial" panose="020B0604020202020204" pitchFamily="34" charset="0"/>
              </a:rPr>
              <a:t>分類（リスクの低いもの（クラス</a:t>
            </a:r>
            <a:r>
              <a:rPr lang="en-US" altLang="ja-JP" sz="1200" dirty="0">
                <a:latin typeface="+mj-ea"/>
                <a:ea typeface="+mj-ea"/>
                <a:cs typeface="Arial" panose="020B0604020202020204" pitchFamily="34" charset="0"/>
              </a:rPr>
              <a:t>1</a:t>
            </a:r>
            <a:r>
              <a:rPr lang="ja-JP" altLang="en-US" sz="1200" dirty="0">
                <a:latin typeface="+mj-ea"/>
                <a:ea typeface="+mj-ea"/>
                <a:cs typeface="Arial" panose="020B0604020202020204" pitchFamily="34" charset="0"/>
              </a:rPr>
              <a:t>）から高いもの（クラス</a:t>
            </a:r>
            <a:r>
              <a:rPr lang="en-US" altLang="ja-JP" sz="1200" dirty="0">
                <a:latin typeface="+mj-ea"/>
                <a:ea typeface="+mj-ea"/>
                <a:cs typeface="Arial" panose="020B0604020202020204" pitchFamily="34" charset="0"/>
              </a:rPr>
              <a:t>4</a:t>
            </a:r>
            <a:r>
              <a:rPr lang="ja-JP" altLang="en-US" sz="1200" dirty="0">
                <a:latin typeface="+mj-ea"/>
                <a:ea typeface="+mj-ea"/>
                <a:cs typeface="Arial" panose="020B0604020202020204" pitchFamily="34" charset="0"/>
              </a:rPr>
              <a:t>））となった。しかし、新法における申請に必要となる資料がわかる詳細なガイダンスは、</a:t>
            </a:r>
            <a:r>
              <a:rPr lang="en-US" altLang="ja-JP" sz="1200" dirty="0">
                <a:latin typeface="+mj-ea"/>
                <a:ea typeface="+mj-ea"/>
                <a:cs typeface="Arial" panose="020B0604020202020204" pitchFamily="34" charset="0"/>
              </a:rPr>
              <a:t>2021</a:t>
            </a:r>
            <a:r>
              <a:rPr lang="ja-JP" altLang="en-US" sz="1200" dirty="0">
                <a:latin typeface="+mj-ea"/>
                <a:ea typeface="+mj-ea"/>
                <a:cs typeface="Arial" panose="020B0604020202020204" pitchFamily="34" charset="0"/>
              </a:rPr>
              <a:t>年</a:t>
            </a:r>
            <a:r>
              <a:rPr lang="en-US" altLang="ja-JP" sz="1200" dirty="0">
                <a:latin typeface="+mj-ea"/>
                <a:ea typeface="+mj-ea"/>
                <a:cs typeface="Arial" panose="020B0604020202020204" pitchFamily="34" charset="0"/>
              </a:rPr>
              <a:t>3</a:t>
            </a:r>
            <a:r>
              <a:rPr lang="ja-JP" altLang="en-US" sz="1200" dirty="0">
                <a:latin typeface="+mj-ea"/>
                <a:ea typeface="+mj-ea"/>
                <a:cs typeface="Arial" panose="020B0604020202020204" pitchFamily="34" charset="0"/>
              </a:rPr>
              <a:t>月現在まだドラフト版のみとなる。今後、新法運用に伴う様々なガイダンスの発行が予想される。</a:t>
            </a:r>
            <a:endParaRPr lang="en-US" altLang="ja-JP" sz="1200" dirty="0">
              <a:latin typeface="+mj-ea"/>
              <a:ea typeface="+mj-ea"/>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200" dirty="0">
                <a:latin typeface="+mj-ea"/>
                <a:ea typeface="+mj-ea"/>
              </a:rPr>
              <a:t>自社製品がどのクラス分類に該当するかは、タイ</a:t>
            </a:r>
            <a:r>
              <a:rPr lang="en-US" altLang="ja-JP" sz="1200" dirty="0">
                <a:latin typeface="+mj-ea"/>
                <a:ea typeface="+mj-ea"/>
              </a:rPr>
              <a:t>FDA</a:t>
            </a:r>
            <a:r>
              <a:rPr lang="ja-JP" altLang="en-US" sz="1200" dirty="0">
                <a:latin typeface="+mj-ea"/>
                <a:ea typeface="+mj-ea"/>
              </a:rPr>
              <a:t>が運営する下記のクラス分類ツールから確認できる（但しタイ語）。</a:t>
            </a:r>
          </a:p>
          <a:p>
            <a:pPr algn="just" fontAlgn="ctr">
              <a:lnSpc>
                <a:spcPct val="110000"/>
              </a:lnSpc>
              <a:spcAft>
                <a:spcPts val="200"/>
              </a:spcAft>
              <a:buClr>
                <a:srgbClr val="5F8AC3"/>
              </a:buClr>
            </a:pPr>
            <a:r>
              <a:rPr lang="ja-JP" altLang="en-US" sz="1200" dirty="0">
                <a:latin typeface="+mj-ea"/>
                <a:ea typeface="+mj-ea"/>
              </a:rPr>
              <a:t>　　　</a:t>
            </a:r>
            <a:r>
              <a:rPr lang="en-US" altLang="ja-JP" sz="1200" dirty="0">
                <a:latin typeface="+mj-ea"/>
                <a:ea typeface="+mj-ea"/>
                <a:hlinkClick r:id="rId6">
                  <a:extLst>
                    <a:ext uri="{A12FA001-AC4F-418D-AE19-62706E023703}">
                      <ahyp:hlinkClr xmlns:ahyp="http://schemas.microsoft.com/office/drawing/2018/hyperlinkcolor" val="tx"/>
                    </a:ext>
                  </a:extLst>
                </a:hlinkClick>
              </a:rPr>
              <a:t>http://medeva.fda.moph.go.th/MDC_LISTING/HOME/MDC_QUESTION</a:t>
            </a:r>
            <a:endParaRPr lang="en-US" altLang="ja-JP" sz="1200" dirty="0">
              <a:latin typeface="+mj-ea"/>
              <a:ea typeface="+mj-ea"/>
            </a:endParaRPr>
          </a:p>
          <a:p>
            <a:pPr algn="just" fontAlgn="ctr">
              <a:lnSpc>
                <a:spcPct val="110000"/>
              </a:lnSpc>
              <a:spcAft>
                <a:spcPts val="200"/>
              </a:spcAft>
              <a:buClr>
                <a:srgbClr val="5F8AC3"/>
              </a:buClr>
            </a:pPr>
            <a:endParaRPr lang="en-US" altLang="ja-JP" sz="1200" dirty="0">
              <a:latin typeface="+mj-ea"/>
              <a:ea typeface="+mj-ea"/>
            </a:endParaRPr>
          </a:p>
          <a:p>
            <a:pPr marL="190500" indent="-190500" algn="just" fontAlgn="ctr">
              <a:lnSpc>
                <a:spcPct val="110000"/>
              </a:lnSpc>
              <a:spcAft>
                <a:spcPts val="200"/>
              </a:spcAft>
              <a:buClr>
                <a:srgbClr val="5F8AC3"/>
              </a:buClr>
              <a:buFont typeface="Wingdings" panose="05000000000000000000" pitchFamily="2" charset="2"/>
              <a:buChar char="n"/>
            </a:pPr>
            <a:endParaRPr lang="ja-JP" altLang="ja-JP" sz="1200" dirty="0">
              <a:latin typeface="+mj-ea"/>
              <a:ea typeface="+mj-ea"/>
            </a:endParaRPr>
          </a:p>
          <a:p>
            <a:pPr marL="190500" indent="-190500" algn="just" fontAlgn="ctr">
              <a:lnSpc>
                <a:spcPct val="110000"/>
              </a:lnSpc>
              <a:spcAft>
                <a:spcPts val="200"/>
              </a:spcAft>
              <a:buClr>
                <a:srgbClr val="5F8AC3"/>
              </a:buClr>
              <a:buFont typeface="Wingdings" panose="05000000000000000000" pitchFamily="2" charset="2"/>
              <a:buChar char="n"/>
            </a:pPr>
            <a:endParaRPr lang="en-US" altLang="ja-JP" sz="1200" dirty="0">
              <a:latin typeface="+mj-ea"/>
              <a:ea typeface="+mj-ea"/>
              <a:cs typeface="Arial" panose="020B0604020202020204" pitchFamily="34" charset="0"/>
            </a:endParaRPr>
          </a:p>
        </p:txBody>
      </p:sp>
      <p:sp>
        <p:nvSpPr>
          <p:cNvPr id="7" name="Rectangle 6"/>
          <p:cNvSpPr>
            <a:spLocks noChangeArrowheads="1"/>
          </p:cNvSpPr>
          <p:nvPr/>
        </p:nvSpPr>
        <p:spPr bwMode="auto">
          <a:xfrm>
            <a:off x="197552" y="2782990"/>
            <a:ext cx="7168054"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latin typeface="HGP創英角ｺﾞｼｯｸUB" panose="020B0900000000000000" pitchFamily="50" charset="-128"/>
                <a:ea typeface="HGP創英角ｺﾞｼｯｸUB" panose="020B0900000000000000" pitchFamily="50" charset="-128"/>
              </a:rPr>
              <a:t>医療機器のクラス分け</a:t>
            </a:r>
            <a:endParaRPr lang="ja-JP" altLang="ja-JP" sz="1000" dirty="0">
              <a:latin typeface="HGP創英角ｺﾞｼｯｸUB" panose="020B0900000000000000" pitchFamily="50" charset="-128"/>
              <a:ea typeface="HGP創英角ｺﾞｼｯｸUB" panose="020B0900000000000000"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2603006515"/>
              </p:ext>
            </p:extLst>
          </p:nvPr>
        </p:nvGraphicFramePr>
        <p:xfrm>
          <a:off x="151165" y="3201252"/>
          <a:ext cx="9508419" cy="2892044"/>
        </p:xfrm>
        <a:graphic>
          <a:graphicData uri="http://schemas.openxmlformats.org/drawingml/2006/table">
            <a:tbl>
              <a:tblPr firstRow="1" bandRow="1">
                <a:tableStyleId>{5C22544A-7EE6-4342-B048-85BDC9FD1C3A}</a:tableStyleId>
              </a:tblPr>
              <a:tblGrid>
                <a:gridCol w="4067175">
                  <a:extLst>
                    <a:ext uri="{9D8B030D-6E8A-4147-A177-3AD203B41FA5}">
                      <a16:colId xmlns:a16="http://schemas.microsoft.com/office/drawing/2014/main" val="20000"/>
                    </a:ext>
                  </a:extLst>
                </a:gridCol>
                <a:gridCol w="1544877">
                  <a:extLst>
                    <a:ext uri="{9D8B030D-6E8A-4147-A177-3AD203B41FA5}">
                      <a16:colId xmlns:a16="http://schemas.microsoft.com/office/drawing/2014/main" val="2031571476"/>
                    </a:ext>
                  </a:extLst>
                </a:gridCol>
                <a:gridCol w="2356655">
                  <a:extLst>
                    <a:ext uri="{9D8B030D-6E8A-4147-A177-3AD203B41FA5}">
                      <a16:colId xmlns:a16="http://schemas.microsoft.com/office/drawing/2014/main" val="614286578"/>
                    </a:ext>
                  </a:extLst>
                </a:gridCol>
                <a:gridCol w="1539712">
                  <a:extLst>
                    <a:ext uri="{9D8B030D-6E8A-4147-A177-3AD203B41FA5}">
                      <a16:colId xmlns:a16="http://schemas.microsoft.com/office/drawing/2014/main" val="20002"/>
                    </a:ext>
                  </a:extLst>
                </a:gridCol>
              </a:tblGrid>
              <a:tr h="441758">
                <a:tc>
                  <a:txBody>
                    <a:bodyPr/>
                    <a:lstStyle/>
                    <a:p>
                      <a:pPr algn="ctr" fontAlgn="ctr"/>
                      <a:r>
                        <a:rPr kumimoji="1" lang="ja-JP" altLang="en-US" sz="1300" b="0" dirty="0">
                          <a:solidFill>
                            <a:schemeClr val="bg1"/>
                          </a:solidFill>
                          <a:latin typeface="HGP創英角ｺﾞｼｯｸUB" panose="020B0900000000000000" pitchFamily="50" charset="-128"/>
                          <a:ea typeface="HGP創英角ｺﾞｼｯｸUB" panose="020B0900000000000000" pitchFamily="50" charset="-128"/>
                        </a:rPr>
                        <a:t>カテゴリー</a:t>
                      </a:r>
                    </a:p>
                  </a:txBody>
                  <a:tcPr anchor="ctr">
                    <a:lnL w="12700" cmpd="sng">
                      <a:noFill/>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3D6AA7"/>
                    </a:solidFill>
                  </a:tcPr>
                </a:tc>
                <a:tc>
                  <a:txBody>
                    <a:bodyPr/>
                    <a:lstStyle/>
                    <a:p>
                      <a:pPr marL="0" algn="ctr" defTabSz="914400" rtl="0" eaLnBrk="1" fontAlgn="ctr" latinLnBrk="0" hangingPunct="1"/>
                      <a:r>
                        <a:rPr kumimoji="1" lang="ja-JP" altLang="en-US"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規制開始日　</a:t>
                      </a:r>
                      <a:r>
                        <a:rPr kumimoji="1" lang="en-US" altLang="ja-JP"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a:t>
                      </a:r>
                      <a:r>
                        <a:rPr kumimoji="1" lang="ja-JP" altLang="en-US"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２</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3D6AA7"/>
                    </a:solidFill>
                  </a:tcPr>
                </a:tc>
                <a:tc>
                  <a:txBody>
                    <a:bodyPr/>
                    <a:lstStyle/>
                    <a:p>
                      <a:pPr marL="0" algn="ctr" defTabSz="914400" rtl="0" eaLnBrk="1" fontAlgn="ctr" latinLnBrk="0" hangingPunct="1"/>
                      <a:r>
                        <a:rPr kumimoji="1" lang="ja-JP" altLang="en-US"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費用</a:t>
                      </a:r>
                      <a:r>
                        <a:rPr kumimoji="1" lang="en-US" altLang="ja-JP"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a:t>
                      </a:r>
                      <a:r>
                        <a:rPr kumimoji="1" lang="ja-JP" altLang="en-US"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３</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3D6AA7"/>
                    </a:solidFill>
                  </a:tcPr>
                </a:tc>
                <a:tc>
                  <a:txBody>
                    <a:bodyPr/>
                    <a:lstStyle/>
                    <a:p>
                      <a:pPr marL="0" algn="ctr" defTabSz="914400" rtl="0" eaLnBrk="1" fontAlgn="ctr" latinLnBrk="0" hangingPunct="1"/>
                      <a:r>
                        <a:rPr kumimoji="1" lang="ja-JP" altLang="en-US" sz="1300" b="0" kern="1200" dirty="0">
                          <a:solidFill>
                            <a:schemeClr val="bg1"/>
                          </a:solidFill>
                          <a:latin typeface="HGP創英角ｺﾞｼｯｸUB" panose="020B0900000000000000" pitchFamily="50" charset="-128"/>
                          <a:ea typeface="HGP創英角ｺﾞｼｯｸUB" panose="020B0900000000000000" pitchFamily="50" charset="-128"/>
                          <a:cs typeface="+mn-cs"/>
                        </a:rPr>
                        <a:t>販売前許可が　　下りるまでの期間</a:t>
                      </a:r>
                    </a:p>
                  </a:txBody>
                  <a:tcPr anchor="ctr">
                    <a:lnL w="6350" cap="flat" cmpd="sng" algn="ctr">
                      <a:solidFill>
                        <a:schemeClr val="bg1"/>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solidFill>
                      <a:srgbClr val="3D6AA7"/>
                    </a:solidFill>
                  </a:tcPr>
                </a:tc>
                <a:extLst>
                  <a:ext uri="{0D108BD9-81ED-4DB2-BD59-A6C34878D82A}">
                    <a16:rowId xmlns:a16="http://schemas.microsoft.com/office/drawing/2014/main" val="10000"/>
                  </a:ext>
                </a:extLst>
              </a:tr>
              <a:tr h="615421">
                <a:tc>
                  <a:txBody>
                    <a:bodyPr/>
                    <a:lstStyle/>
                    <a:p>
                      <a:pPr algn="l" defTabSz="955675">
                        <a:buClr>
                          <a:schemeClr val="bg2"/>
                        </a:buClr>
                        <a:buSzPct val="100000"/>
                      </a:pPr>
                      <a:r>
                        <a:rPr lang="ja-JP" altLang="en-US" sz="1200" dirty="0">
                          <a:solidFill>
                            <a:schemeClr val="tx1"/>
                          </a:solidFill>
                          <a:latin typeface="+mj-ea"/>
                          <a:ea typeface="+mj-ea"/>
                        </a:rPr>
                        <a:t>　</a:t>
                      </a:r>
                      <a:r>
                        <a:rPr lang="en-US" altLang="ja-JP" sz="1200" dirty="0">
                          <a:solidFill>
                            <a:schemeClr val="tx1"/>
                          </a:solidFill>
                          <a:latin typeface="+mj-ea"/>
                          <a:ea typeface="+mj-ea"/>
                        </a:rPr>
                        <a:t>【</a:t>
                      </a:r>
                      <a:r>
                        <a:rPr lang="ja-JP" altLang="en-US" sz="1200" dirty="0">
                          <a:solidFill>
                            <a:schemeClr val="tx1"/>
                          </a:solidFill>
                          <a:latin typeface="+mj-ea"/>
                          <a:ea typeface="+mj-ea"/>
                        </a:rPr>
                        <a:t>クラス</a:t>
                      </a:r>
                      <a:r>
                        <a:rPr lang="en-US" altLang="ja-JP" sz="1200" dirty="0">
                          <a:solidFill>
                            <a:schemeClr val="tx1"/>
                          </a:solidFill>
                          <a:latin typeface="+mj-ea"/>
                          <a:ea typeface="+mj-ea"/>
                        </a:rPr>
                        <a:t>1】</a:t>
                      </a:r>
                    </a:p>
                    <a:p>
                      <a:pPr marL="0" marR="0" lvl="0" indent="0" algn="ctr" defTabSz="955675" rtl="0" eaLnBrk="1" fontAlgn="auto" latinLnBrk="0" hangingPunct="1">
                        <a:lnSpc>
                          <a:spcPct val="100000"/>
                        </a:lnSpc>
                        <a:spcBef>
                          <a:spcPts val="0"/>
                        </a:spcBef>
                        <a:spcAft>
                          <a:spcPts val="0"/>
                        </a:spcAft>
                        <a:buClr>
                          <a:schemeClr val="bg2"/>
                        </a:buClr>
                        <a:buSzPct val="100000"/>
                        <a:buFontTx/>
                        <a:buNone/>
                        <a:tabLst/>
                        <a:defRPr/>
                      </a:pPr>
                      <a:r>
                        <a:rPr lang="ja-JP" altLang="en-US" sz="1100" dirty="0">
                          <a:solidFill>
                            <a:schemeClr val="tx1"/>
                          </a:solidFill>
                          <a:latin typeface="+mj-ea"/>
                          <a:ea typeface="+mj-ea"/>
                        </a:rPr>
                        <a:t>当該クラスの医療機器をリスティング制（</a:t>
                      </a:r>
                      <a:r>
                        <a:rPr lang="en-US" altLang="ja-JP" sz="1100" dirty="0">
                          <a:solidFill>
                            <a:schemeClr val="tx1"/>
                          </a:solidFill>
                          <a:latin typeface="+mj-ea"/>
                          <a:ea typeface="+mj-ea"/>
                        </a:rPr>
                        <a:t>Listing</a:t>
                      </a:r>
                      <a:r>
                        <a:rPr lang="ja-JP" altLang="en-US" sz="1100" dirty="0">
                          <a:solidFill>
                            <a:schemeClr val="tx1"/>
                          </a:solidFill>
                          <a:latin typeface="+mj-ea"/>
                          <a:ea typeface="+mj-ea"/>
                        </a:rPr>
                        <a:t>）医療機器と呼ぶ</a:t>
                      </a:r>
                    </a:p>
                    <a:p>
                      <a:pPr algn="ctr" defTabSz="955675">
                        <a:buClr>
                          <a:schemeClr val="bg2"/>
                        </a:buClr>
                        <a:buSzPct val="100000"/>
                      </a:pPr>
                      <a:r>
                        <a:rPr lang="ja-JP" altLang="en-US" sz="1050" dirty="0">
                          <a:solidFill>
                            <a:schemeClr val="tx1"/>
                          </a:solidFill>
                          <a:latin typeface="+mj-ea"/>
                          <a:ea typeface="+mj-ea"/>
                        </a:rPr>
                        <a:t>（測定、滅菌以外のクラス</a:t>
                      </a:r>
                      <a:r>
                        <a:rPr lang="en-US" altLang="ja-JP" sz="1050" dirty="0">
                          <a:solidFill>
                            <a:schemeClr val="tx1"/>
                          </a:solidFill>
                          <a:latin typeface="+mj-ea"/>
                          <a:ea typeface="+mj-ea"/>
                        </a:rPr>
                        <a:t>1</a:t>
                      </a:r>
                      <a:r>
                        <a:rPr lang="ja-JP" altLang="en-US" sz="1050" dirty="0">
                          <a:solidFill>
                            <a:schemeClr val="tx1"/>
                          </a:solidFill>
                          <a:latin typeface="+mj-ea"/>
                          <a:ea typeface="+mj-ea"/>
                        </a:rPr>
                        <a:t>　</a:t>
                      </a:r>
                      <a:r>
                        <a:rPr lang="en-US" altLang="ja-JP" sz="1050" b="0" dirty="0">
                          <a:solidFill>
                            <a:schemeClr val="tx1"/>
                          </a:solidFill>
                          <a:latin typeface="+mj-ea"/>
                          <a:ea typeface="+mj-ea"/>
                        </a:rPr>
                        <a:t>※</a:t>
                      </a:r>
                      <a:r>
                        <a:rPr lang="ja-JP" altLang="en-US" sz="1050" b="0" dirty="0">
                          <a:solidFill>
                            <a:schemeClr val="tx1"/>
                          </a:solidFill>
                          <a:latin typeface="+mj-ea"/>
                          <a:ea typeface="+mj-ea"/>
                        </a:rPr>
                        <a:t>１</a:t>
                      </a:r>
                      <a:r>
                        <a:rPr lang="ja-JP" altLang="en-US" sz="1050" dirty="0">
                          <a:solidFill>
                            <a:schemeClr val="tx1"/>
                          </a:solidFill>
                          <a:latin typeface="+mj-ea"/>
                          <a:ea typeface="+mj-ea"/>
                        </a:rPr>
                        <a:t>）</a:t>
                      </a:r>
                    </a:p>
                  </a:txBody>
                  <a:tcPr anchor="ctr">
                    <a:lnL w="12700" cmpd="sng">
                      <a:noFill/>
                    </a:lnL>
                    <a:lnR w="12700" cmpd="sng">
                      <a:noFill/>
                    </a:lnR>
                    <a:lnT w="38100" cmpd="sng">
                      <a:noFill/>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BEBEBE"/>
                    </a:solidFill>
                  </a:tcPr>
                </a:tc>
                <a:tc>
                  <a:txBody>
                    <a:bodyPr/>
                    <a:lstStyle/>
                    <a:p>
                      <a:pPr marL="0" indent="0" algn="ctr" fontAlgn="ctr">
                        <a:lnSpc>
                          <a:spcPct val="110000"/>
                        </a:lnSpc>
                        <a:spcBef>
                          <a:spcPts val="0"/>
                        </a:spcBef>
                        <a:spcAft>
                          <a:spcPts val="200"/>
                        </a:spcAft>
                        <a:buClr>
                          <a:srgbClr val="5F8AC3"/>
                        </a:buClr>
                        <a:buSzPct val="80000"/>
                        <a:buFontTx/>
                        <a:buNone/>
                      </a:pPr>
                      <a:r>
                        <a:rPr lang="en-US" altLang="ja-JP" sz="1200" dirty="0">
                          <a:solidFill>
                            <a:schemeClr val="tx1"/>
                          </a:solidFill>
                          <a:latin typeface="+mj-ea"/>
                          <a:ea typeface="+mj-ea"/>
                        </a:rPr>
                        <a:t>2021</a:t>
                      </a:r>
                      <a:r>
                        <a:rPr lang="ja-JP" altLang="en-US" sz="1200" dirty="0">
                          <a:solidFill>
                            <a:schemeClr val="tx1"/>
                          </a:solidFill>
                          <a:latin typeface="+mj-ea"/>
                          <a:ea typeface="+mj-ea"/>
                        </a:rPr>
                        <a:t>年</a:t>
                      </a:r>
                      <a:r>
                        <a:rPr lang="en-US" altLang="ja-JP" sz="1200" dirty="0">
                          <a:solidFill>
                            <a:schemeClr val="tx1"/>
                          </a:solidFill>
                          <a:latin typeface="+mj-ea"/>
                          <a:ea typeface="+mj-ea"/>
                        </a:rPr>
                        <a:t>3</a:t>
                      </a:r>
                      <a:r>
                        <a:rPr lang="ja-JP" altLang="en-US" sz="1200" dirty="0">
                          <a:solidFill>
                            <a:schemeClr val="tx1"/>
                          </a:solidFill>
                          <a:latin typeface="+mj-ea"/>
                          <a:ea typeface="+mj-ea"/>
                        </a:rPr>
                        <a:t>月</a:t>
                      </a:r>
                      <a:r>
                        <a:rPr lang="en-US" altLang="ja-JP" sz="1200" dirty="0">
                          <a:solidFill>
                            <a:schemeClr val="tx1"/>
                          </a:solidFill>
                          <a:latin typeface="+mj-ea"/>
                          <a:ea typeface="+mj-ea"/>
                        </a:rPr>
                        <a:t>17</a:t>
                      </a:r>
                      <a:r>
                        <a:rPr lang="ja-JP" altLang="en-US" sz="1200" dirty="0">
                          <a:solidFill>
                            <a:schemeClr val="tx1"/>
                          </a:solidFill>
                          <a:latin typeface="+mj-ea"/>
                          <a:ea typeface="+mj-ea"/>
                        </a:rPr>
                        <a:t>日</a:t>
                      </a:r>
                    </a:p>
                  </a:txBody>
                  <a:tcPr anchor="ctr">
                    <a:lnL w="12700" cmpd="sng">
                      <a:noFill/>
                    </a:lnL>
                    <a:lnR w="12700" cmpd="sng">
                      <a:noFill/>
                    </a:lnR>
                    <a:lnT w="38100" cmpd="sng">
                      <a:noFill/>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申請費用：</a:t>
                      </a:r>
                      <a:r>
                        <a:rPr kumimoji="1" lang="en-US" altLang="ja-JP" sz="1000" kern="1200" spc="-30" baseline="0" dirty="0">
                          <a:solidFill>
                            <a:schemeClr val="tx1"/>
                          </a:solidFill>
                          <a:latin typeface="+mj-ea"/>
                          <a:ea typeface="+mj-ea"/>
                          <a:cs typeface="+mn-cs"/>
                        </a:rPr>
                        <a:t>500</a:t>
                      </a:r>
                      <a:r>
                        <a:rPr kumimoji="1" lang="ja-JP" altLang="en-US" sz="1000" kern="1200" spc="-30" baseline="0" dirty="0">
                          <a:solidFill>
                            <a:schemeClr val="tx1"/>
                          </a:solidFill>
                          <a:latin typeface="+mj-ea"/>
                          <a:ea typeface="+mj-ea"/>
                          <a:cs typeface="+mn-cs"/>
                        </a:rPr>
                        <a:t>タイバーツ</a:t>
                      </a:r>
                      <a:endParaRPr kumimoji="1" lang="en-US" altLang="ja-JP" sz="1000" kern="1200" spc="-30" baseline="0" dirty="0">
                        <a:solidFill>
                          <a:schemeClr val="tx1"/>
                        </a:solidFill>
                        <a:latin typeface="+mj-ea"/>
                        <a:ea typeface="+mj-ea"/>
                        <a:cs typeface="+mn-cs"/>
                      </a:endParaRPr>
                    </a:p>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審査費用</a:t>
                      </a:r>
                      <a:r>
                        <a:rPr kumimoji="1" lang="en-US" altLang="ja-JP" sz="1000" kern="1200" spc="-30" baseline="0" dirty="0">
                          <a:solidFill>
                            <a:schemeClr val="tx1"/>
                          </a:solidFill>
                          <a:latin typeface="+mj-ea"/>
                          <a:ea typeface="+mj-ea"/>
                          <a:cs typeface="+mn-cs"/>
                        </a:rPr>
                        <a:t>: 25,000</a:t>
                      </a:r>
                      <a:r>
                        <a:rPr kumimoji="1" lang="ja-JP" altLang="en-US" sz="1000" kern="1200" spc="-30" baseline="0" dirty="0">
                          <a:solidFill>
                            <a:schemeClr val="tx1"/>
                          </a:solidFill>
                          <a:latin typeface="+mj-ea"/>
                          <a:ea typeface="+mj-ea"/>
                          <a:cs typeface="+mn-cs"/>
                        </a:rPr>
                        <a:t>タイバーツ</a:t>
                      </a:r>
                      <a:endParaRPr kumimoji="1" lang="en-US" altLang="ja-JP" sz="1000" kern="1200" spc="-30" baseline="0" dirty="0">
                        <a:solidFill>
                          <a:schemeClr val="tx1"/>
                        </a:solidFill>
                        <a:latin typeface="+mj-ea"/>
                        <a:ea typeface="+mj-ea"/>
                        <a:cs typeface="+mn-cs"/>
                      </a:endParaRPr>
                    </a:p>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登録証</a:t>
                      </a:r>
                      <a:r>
                        <a:rPr kumimoji="1" lang="en-US" altLang="ja-JP" sz="1000" kern="1200" spc="-30" baseline="0" dirty="0">
                          <a:solidFill>
                            <a:schemeClr val="tx1"/>
                          </a:solidFill>
                          <a:latin typeface="+mj-ea"/>
                          <a:ea typeface="+mj-ea"/>
                          <a:cs typeface="+mn-cs"/>
                        </a:rPr>
                        <a:t>: 2,000</a:t>
                      </a:r>
                      <a:r>
                        <a:rPr kumimoji="1" lang="ja-JP" altLang="en-US" sz="1000" kern="1200" spc="-30" baseline="0" dirty="0">
                          <a:solidFill>
                            <a:schemeClr val="tx1"/>
                          </a:solidFill>
                          <a:latin typeface="+mj-ea"/>
                          <a:ea typeface="+mj-ea"/>
                          <a:cs typeface="+mn-cs"/>
                        </a:rPr>
                        <a:t>タイバーツ</a:t>
                      </a:r>
                    </a:p>
                  </a:txBody>
                  <a:tcPr anchor="ctr">
                    <a:lnL w="12700" cmpd="sng">
                      <a:noFill/>
                    </a:lnL>
                    <a:lnR w="12700" cmpd="sng">
                      <a:noFill/>
                    </a:lnR>
                    <a:lnT w="38100" cmpd="sng">
                      <a:noFill/>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en-US" altLang="ja-JP" sz="1200" kern="1200" spc="-30" baseline="0" dirty="0">
                          <a:solidFill>
                            <a:schemeClr val="tx1"/>
                          </a:solidFill>
                          <a:latin typeface="+mj-ea"/>
                          <a:ea typeface="+mj-ea"/>
                          <a:cs typeface="+mn-cs"/>
                        </a:rPr>
                        <a:t>200</a:t>
                      </a:r>
                      <a:r>
                        <a:rPr kumimoji="1" lang="ja-JP" altLang="en-US" sz="1200" kern="1200" spc="-30" baseline="0" dirty="0">
                          <a:solidFill>
                            <a:schemeClr val="tx1"/>
                          </a:solidFill>
                          <a:latin typeface="+mj-ea"/>
                          <a:ea typeface="+mj-ea"/>
                          <a:cs typeface="+mn-cs"/>
                        </a:rPr>
                        <a:t>営業日</a:t>
                      </a:r>
                    </a:p>
                  </a:txBody>
                  <a:tcPr anchor="ctr">
                    <a:lnL w="12700" cmpd="sng">
                      <a:noFill/>
                    </a:lnL>
                    <a:lnR w="12700" cmpd="sng">
                      <a:noFill/>
                    </a:lnR>
                    <a:lnT w="38100" cmpd="sng">
                      <a:noFill/>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759272">
                <a:tc>
                  <a:txBody>
                    <a:bodyPr/>
                    <a:lstStyle/>
                    <a:p>
                      <a:pPr algn="l" defTabSz="955675">
                        <a:buClr>
                          <a:schemeClr val="bg2"/>
                        </a:buClr>
                        <a:buSzPct val="100000"/>
                      </a:pPr>
                      <a:r>
                        <a:rPr lang="ja-JP" altLang="en-US" sz="1200" dirty="0">
                          <a:solidFill>
                            <a:schemeClr val="tx1"/>
                          </a:solidFill>
                          <a:latin typeface="+mj-ea"/>
                          <a:ea typeface="+mj-ea"/>
                        </a:rPr>
                        <a:t>　</a:t>
                      </a:r>
                      <a:r>
                        <a:rPr lang="en-US" altLang="ja-JP" sz="1200" dirty="0">
                          <a:solidFill>
                            <a:schemeClr val="tx1"/>
                          </a:solidFill>
                          <a:latin typeface="+mj-ea"/>
                          <a:ea typeface="+mj-ea"/>
                        </a:rPr>
                        <a:t>【</a:t>
                      </a:r>
                      <a:r>
                        <a:rPr lang="ja-JP" altLang="en-US" sz="1200" dirty="0">
                          <a:solidFill>
                            <a:schemeClr val="tx1"/>
                          </a:solidFill>
                          <a:latin typeface="+mj-ea"/>
                          <a:ea typeface="+mj-ea"/>
                        </a:rPr>
                        <a:t>クラス</a:t>
                      </a:r>
                      <a:r>
                        <a:rPr lang="en-US" altLang="ja-JP" sz="1200" dirty="0">
                          <a:solidFill>
                            <a:schemeClr val="tx1"/>
                          </a:solidFill>
                          <a:latin typeface="+mj-ea"/>
                          <a:ea typeface="+mj-ea"/>
                        </a:rPr>
                        <a:t>2, 3】</a:t>
                      </a:r>
                    </a:p>
                    <a:p>
                      <a:pPr algn="ctr" defTabSz="955675">
                        <a:buClr>
                          <a:schemeClr val="bg2"/>
                        </a:buClr>
                        <a:buSzPct val="100000"/>
                      </a:pPr>
                      <a:r>
                        <a:rPr lang="ja-JP" altLang="en-US" sz="1200" dirty="0">
                          <a:solidFill>
                            <a:schemeClr val="tx1"/>
                          </a:solidFill>
                          <a:latin typeface="+mj-ea"/>
                          <a:ea typeface="+mj-ea"/>
                        </a:rPr>
                        <a:t>　</a:t>
                      </a:r>
                      <a:r>
                        <a:rPr lang="ja-JP" altLang="en-US" sz="1100" dirty="0">
                          <a:solidFill>
                            <a:schemeClr val="tx1"/>
                          </a:solidFill>
                          <a:latin typeface="+mj-ea"/>
                          <a:ea typeface="+mj-ea"/>
                        </a:rPr>
                        <a:t>当該クラスの医療機器を通知制（</a:t>
                      </a:r>
                      <a:r>
                        <a:rPr lang="en-US" altLang="ja-JP" sz="1100" dirty="0">
                          <a:solidFill>
                            <a:schemeClr val="tx1"/>
                          </a:solidFill>
                          <a:latin typeface="+mj-ea"/>
                          <a:ea typeface="+mj-ea"/>
                        </a:rPr>
                        <a:t>Notified</a:t>
                      </a:r>
                      <a:r>
                        <a:rPr lang="ja-JP" altLang="en-US" sz="1100" dirty="0">
                          <a:solidFill>
                            <a:schemeClr val="tx1"/>
                          </a:solidFill>
                          <a:latin typeface="+mj-ea"/>
                          <a:ea typeface="+mj-ea"/>
                        </a:rPr>
                        <a:t>）医療機器と呼ぶ</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BEBEBE"/>
                    </a:solidFill>
                  </a:tcPr>
                </a:tc>
                <a:tc>
                  <a:txBody>
                    <a:bodyPr/>
                    <a:lstStyle/>
                    <a:p>
                      <a:pPr marL="0" marR="0" lvl="0" indent="0" algn="ctr" defTabSz="914400" rtl="0" eaLnBrk="1" fontAlgn="ctr" latinLnBrk="0" hangingPunct="1">
                        <a:lnSpc>
                          <a:spcPct val="110000"/>
                        </a:lnSpc>
                        <a:spcBef>
                          <a:spcPts val="0"/>
                        </a:spcBef>
                        <a:spcAft>
                          <a:spcPts val="200"/>
                        </a:spcAft>
                        <a:buClr>
                          <a:srgbClr val="5F8AC3"/>
                        </a:buClr>
                        <a:buSzPct val="80000"/>
                        <a:buFontTx/>
                        <a:buNone/>
                        <a:tabLst/>
                        <a:defRPr/>
                      </a:pPr>
                      <a:r>
                        <a:rPr lang="en-US" altLang="ja-JP" sz="1200" dirty="0">
                          <a:solidFill>
                            <a:schemeClr val="tx1"/>
                          </a:solidFill>
                          <a:latin typeface="+mj-ea"/>
                          <a:ea typeface="+mj-ea"/>
                        </a:rPr>
                        <a:t>2021</a:t>
                      </a:r>
                      <a:r>
                        <a:rPr lang="ja-JP" altLang="en-US" sz="1200" dirty="0">
                          <a:solidFill>
                            <a:schemeClr val="tx1"/>
                          </a:solidFill>
                          <a:latin typeface="+mj-ea"/>
                          <a:ea typeface="+mj-ea"/>
                        </a:rPr>
                        <a:t>年</a:t>
                      </a:r>
                      <a:r>
                        <a:rPr lang="en-US" altLang="ja-JP" sz="1200" dirty="0">
                          <a:solidFill>
                            <a:schemeClr val="tx1"/>
                          </a:solidFill>
                          <a:latin typeface="+mj-ea"/>
                          <a:ea typeface="+mj-ea"/>
                        </a:rPr>
                        <a:t>2</a:t>
                      </a:r>
                      <a:r>
                        <a:rPr lang="ja-JP" altLang="en-US" sz="1200" dirty="0">
                          <a:solidFill>
                            <a:schemeClr val="tx1"/>
                          </a:solidFill>
                          <a:latin typeface="+mj-ea"/>
                          <a:ea typeface="+mj-ea"/>
                        </a:rPr>
                        <a:t>月</a:t>
                      </a:r>
                      <a:r>
                        <a:rPr lang="en-US" altLang="ja-JP" sz="1200" dirty="0">
                          <a:solidFill>
                            <a:schemeClr val="tx1"/>
                          </a:solidFill>
                          <a:latin typeface="+mj-ea"/>
                          <a:ea typeface="+mj-ea"/>
                        </a:rPr>
                        <a:t>15</a:t>
                      </a:r>
                      <a:r>
                        <a:rPr lang="ja-JP" altLang="en-US" sz="1200" dirty="0">
                          <a:solidFill>
                            <a:schemeClr val="tx1"/>
                          </a:solidFill>
                          <a:latin typeface="+mj-ea"/>
                          <a:ea typeface="+mj-ea"/>
                        </a:rPr>
                        <a:t>日</a:t>
                      </a: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申請費用：</a:t>
                      </a:r>
                      <a:r>
                        <a:rPr kumimoji="1" lang="en-US" altLang="ja-JP" sz="1000" kern="1200" spc="-30" baseline="0" dirty="0">
                          <a:solidFill>
                            <a:schemeClr val="tx1"/>
                          </a:solidFill>
                          <a:latin typeface="+mj-ea"/>
                          <a:ea typeface="+mj-ea"/>
                          <a:cs typeface="+mn-cs"/>
                        </a:rPr>
                        <a:t> 1,000</a:t>
                      </a:r>
                      <a:r>
                        <a:rPr kumimoji="1" lang="ja-JP" altLang="en-US" sz="1000" kern="1200" spc="-30" baseline="0" dirty="0">
                          <a:solidFill>
                            <a:schemeClr val="tx1"/>
                          </a:solidFill>
                          <a:latin typeface="+mj-ea"/>
                          <a:ea typeface="+mj-ea"/>
                          <a:cs typeface="+mn-cs"/>
                        </a:rPr>
                        <a:t>タイバーツ</a:t>
                      </a:r>
                      <a:endParaRPr kumimoji="1" lang="en-US" altLang="ja-JP" sz="1000" kern="1200" spc="-30" baseline="0" dirty="0">
                        <a:solidFill>
                          <a:schemeClr val="tx1"/>
                        </a:solidFill>
                        <a:latin typeface="+mj-ea"/>
                        <a:ea typeface="+mj-ea"/>
                        <a:cs typeface="+mn-cs"/>
                      </a:endParaRPr>
                    </a:p>
                    <a:p>
                      <a:pPr marL="0" indent="0" algn="l" defTabSz="914400" rtl="0" eaLnBrk="1" fontAlgn="ctr" latinLnBrk="0" hangingPunct="1">
                        <a:lnSpc>
                          <a:spcPct val="110000"/>
                        </a:lnSpc>
                        <a:spcBef>
                          <a:spcPts val="0"/>
                        </a:spcBef>
                        <a:spcAft>
                          <a:spcPts val="200"/>
                        </a:spcAft>
                        <a:buClr>
                          <a:srgbClr val="5F8AC3"/>
                        </a:buClr>
                        <a:buSzPct val="80000"/>
                        <a:buFontTx/>
                        <a:buNone/>
                      </a:pPr>
                      <a:r>
                        <a:rPr kumimoji="1" lang="ja-JP" altLang="en-US" sz="1000" kern="1200" spc="-30" baseline="0" dirty="0">
                          <a:solidFill>
                            <a:schemeClr val="tx1"/>
                          </a:solidFill>
                          <a:latin typeface="+mj-ea"/>
                          <a:ea typeface="+mj-ea"/>
                          <a:cs typeface="+mn-cs"/>
                        </a:rPr>
                        <a:t>審査費用：</a:t>
                      </a:r>
                      <a:r>
                        <a:rPr kumimoji="1" lang="en-US" altLang="ja-JP" sz="1000" kern="1200" spc="-30" baseline="0" dirty="0">
                          <a:solidFill>
                            <a:schemeClr val="tx1"/>
                          </a:solidFill>
                          <a:latin typeface="+mj-ea"/>
                          <a:ea typeface="+mj-ea"/>
                          <a:cs typeface="+mn-cs"/>
                        </a:rPr>
                        <a:t>38</a:t>
                      </a:r>
                      <a:r>
                        <a:rPr kumimoji="1" lang="en-US" altLang="ja-JP" sz="1000" kern="1200" dirty="0">
                          <a:solidFill>
                            <a:schemeClr val="tx1"/>
                          </a:solidFill>
                          <a:latin typeface="+mj-ea"/>
                          <a:ea typeface="+mj-ea"/>
                          <a:cs typeface="+mn-cs"/>
                        </a:rPr>
                        <a:t>,000</a:t>
                      </a:r>
                      <a:r>
                        <a:rPr kumimoji="1" lang="ja-JP" altLang="en-US" sz="1000" kern="1200" dirty="0">
                          <a:solidFill>
                            <a:schemeClr val="tx1"/>
                          </a:solidFill>
                          <a:latin typeface="+mj-ea"/>
                          <a:ea typeface="+mj-ea"/>
                          <a:cs typeface="+mn-cs"/>
                        </a:rPr>
                        <a:t>タイバーツ（クラス２）</a:t>
                      </a:r>
                      <a:endParaRPr kumimoji="1" lang="en-US" altLang="ja-JP" sz="1000" kern="1200" dirty="0">
                        <a:solidFill>
                          <a:schemeClr val="tx1"/>
                        </a:solidFill>
                        <a:latin typeface="+mj-ea"/>
                        <a:ea typeface="+mj-ea"/>
                        <a:cs typeface="+mn-cs"/>
                      </a:endParaRPr>
                    </a:p>
                    <a:p>
                      <a:pPr marL="0" indent="0" algn="l" defTabSz="914400" rtl="0" eaLnBrk="1" fontAlgn="ctr" latinLnBrk="0" hangingPunct="1">
                        <a:lnSpc>
                          <a:spcPct val="110000"/>
                        </a:lnSpc>
                        <a:spcBef>
                          <a:spcPts val="0"/>
                        </a:spcBef>
                        <a:spcAft>
                          <a:spcPts val="200"/>
                        </a:spcAft>
                        <a:buClr>
                          <a:srgbClr val="5F8AC3"/>
                        </a:buClr>
                        <a:buSzPct val="80000"/>
                        <a:buFontTx/>
                        <a:buNone/>
                      </a:pPr>
                      <a:r>
                        <a:rPr kumimoji="1" lang="ja-JP" altLang="en-US" sz="1000" kern="1200" dirty="0">
                          <a:solidFill>
                            <a:schemeClr val="tx1"/>
                          </a:solidFill>
                          <a:latin typeface="+mj-ea"/>
                          <a:ea typeface="+mj-ea"/>
                          <a:cs typeface="+mn-cs"/>
                        </a:rPr>
                        <a:t>審査費用：</a:t>
                      </a:r>
                      <a:r>
                        <a:rPr kumimoji="1" lang="en-US" altLang="ja-JP" sz="1000" kern="1200" dirty="0">
                          <a:solidFill>
                            <a:schemeClr val="tx1"/>
                          </a:solidFill>
                          <a:latin typeface="+mj-ea"/>
                          <a:ea typeface="+mj-ea"/>
                          <a:cs typeface="+mn-cs"/>
                        </a:rPr>
                        <a:t>63,000</a:t>
                      </a:r>
                      <a:r>
                        <a:rPr kumimoji="1" lang="ja-JP" altLang="en-US" sz="1000" kern="1200" dirty="0">
                          <a:solidFill>
                            <a:schemeClr val="tx1"/>
                          </a:solidFill>
                          <a:latin typeface="+mj-ea"/>
                          <a:ea typeface="+mj-ea"/>
                          <a:cs typeface="+mn-cs"/>
                        </a:rPr>
                        <a:t>タイバーツ（クラス３）</a:t>
                      </a:r>
                      <a:endParaRPr kumimoji="1" lang="en-US" altLang="ja-JP" sz="1000" kern="1200" dirty="0">
                        <a:solidFill>
                          <a:schemeClr val="tx1"/>
                        </a:solidFill>
                        <a:latin typeface="+mj-ea"/>
                        <a:ea typeface="+mj-ea"/>
                        <a:cs typeface="+mn-cs"/>
                      </a:endParaRPr>
                    </a:p>
                    <a:p>
                      <a:pPr marL="0" indent="0" algn="l" defTabSz="914400" rtl="0" eaLnBrk="1" fontAlgn="ctr" latinLnBrk="0" hangingPunct="1">
                        <a:lnSpc>
                          <a:spcPct val="110000"/>
                        </a:lnSpc>
                        <a:spcBef>
                          <a:spcPts val="0"/>
                        </a:spcBef>
                        <a:spcAft>
                          <a:spcPts val="200"/>
                        </a:spcAft>
                        <a:buClr>
                          <a:srgbClr val="5F8AC3"/>
                        </a:buClr>
                        <a:buSzPct val="80000"/>
                        <a:buFontTx/>
                        <a:buNone/>
                      </a:pPr>
                      <a:r>
                        <a:rPr kumimoji="1" lang="ja-JP" altLang="en-US" sz="1000" kern="1200" spc="-30" baseline="0" dirty="0">
                          <a:solidFill>
                            <a:schemeClr val="tx1"/>
                          </a:solidFill>
                          <a:latin typeface="+mj-ea"/>
                          <a:ea typeface="+mj-ea"/>
                          <a:cs typeface="+mn-cs"/>
                        </a:rPr>
                        <a:t>登録証</a:t>
                      </a:r>
                      <a:r>
                        <a:rPr kumimoji="1" lang="en-US" altLang="ja-JP" sz="1000" kern="1200" spc="-30" baseline="0" dirty="0">
                          <a:solidFill>
                            <a:schemeClr val="tx1"/>
                          </a:solidFill>
                          <a:latin typeface="+mj-ea"/>
                          <a:ea typeface="+mj-ea"/>
                          <a:cs typeface="+mn-cs"/>
                        </a:rPr>
                        <a:t>: 10,000</a:t>
                      </a:r>
                      <a:r>
                        <a:rPr kumimoji="1" lang="ja-JP" altLang="en-US" sz="1000" kern="1200" spc="-30" baseline="0" dirty="0">
                          <a:solidFill>
                            <a:schemeClr val="tx1"/>
                          </a:solidFill>
                          <a:latin typeface="+mj-ea"/>
                          <a:ea typeface="+mj-ea"/>
                          <a:cs typeface="+mn-cs"/>
                        </a:rPr>
                        <a:t>タイバーツ</a:t>
                      </a:r>
                      <a:endParaRPr kumimoji="1" lang="ja-JP" altLang="en-US" sz="1000" kern="1200" dirty="0">
                        <a:solidFill>
                          <a:schemeClr val="tx1"/>
                        </a:solidFill>
                        <a:latin typeface="+mj-ea"/>
                        <a:ea typeface="+mj-ea"/>
                        <a:cs typeface="+mn-cs"/>
                      </a:endParaRP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tabLst/>
                        <a:defRPr/>
                      </a:pPr>
                      <a:r>
                        <a:rPr lang="en-US" altLang="ja-JP" sz="1200" dirty="0">
                          <a:solidFill>
                            <a:schemeClr val="tx1"/>
                          </a:solidFill>
                          <a:latin typeface="+mj-ea"/>
                          <a:ea typeface="+mj-ea"/>
                        </a:rPr>
                        <a:t>250</a:t>
                      </a:r>
                      <a:r>
                        <a:rPr lang="ja-JP" altLang="en-US" sz="1200" dirty="0">
                          <a:solidFill>
                            <a:schemeClr val="tx1"/>
                          </a:solidFill>
                          <a:latin typeface="+mj-ea"/>
                          <a:ea typeface="+mj-ea"/>
                        </a:rPr>
                        <a:t>営業日</a:t>
                      </a:r>
                      <a:endParaRPr lang="ja-JP" altLang="en-US" sz="1200" dirty="0">
                        <a:solidFill>
                          <a:schemeClr val="tx1"/>
                        </a:solidFill>
                        <a:latin typeface="+mj-ea"/>
                        <a:ea typeface="+mj-ea"/>
                        <a:cs typeface="Arial" pitchFamily="34" charset="0"/>
                      </a:endParaRP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84409">
                <a:tc>
                  <a:txBody>
                    <a:bodyPr/>
                    <a:lstStyle/>
                    <a:p>
                      <a:pPr algn="l" defTabSz="955675">
                        <a:buClr>
                          <a:schemeClr val="bg2"/>
                        </a:buClr>
                        <a:buSzPct val="100000"/>
                      </a:pPr>
                      <a:r>
                        <a:rPr lang="ja-JP" altLang="en-US" sz="1200" dirty="0">
                          <a:solidFill>
                            <a:schemeClr val="tx1"/>
                          </a:solidFill>
                          <a:latin typeface="+mj-ea"/>
                          <a:ea typeface="+mj-ea"/>
                        </a:rPr>
                        <a:t>　</a:t>
                      </a:r>
                      <a:r>
                        <a:rPr lang="en-US" altLang="ja-JP" sz="1200" dirty="0">
                          <a:solidFill>
                            <a:schemeClr val="tx1"/>
                          </a:solidFill>
                          <a:latin typeface="+mj-ea"/>
                          <a:ea typeface="+mj-ea"/>
                        </a:rPr>
                        <a:t>【</a:t>
                      </a:r>
                      <a:r>
                        <a:rPr lang="ja-JP" altLang="en-US" sz="1200" dirty="0">
                          <a:solidFill>
                            <a:schemeClr val="tx1"/>
                          </a:solidFill>
                          <a:latin typeface="+mj-ea"/>
                          <a:ea typeface="+mj-ea"/>
                        </a:rPr>
                        <a:t>クラス</a:t>
                      </a:r>
                      <a:r>
                        <a:rPr lang="en-US" altLang="ja-JP" sz="1200" dirty="0">
                          <a:solidFill>
                            <a:schemeClr val="tx1"/>
                          </a:solidFill>
                          <a:latin typeface="+mj-ea"/>
                          <a:ea typeface="+mj-ea"/>
                        </a:rPr>
                        <a:t>4】</a:t>
                      </a:r>
                    </a:p>
                    <a:p>
                      <a:pPr marL="0" marR="0" lvl="0" indent="0" algn="ctr" defTabSz="955675" rtl="0" eaLnBrk="1" fontAlgn="auto" latinLnBrk="0" hangingPunct="1">
                        <a:lnSpc>
                          <a:spcPct val="100000"/>
                        </a:lnSpc>
                        <a:spcBef>
                          <a:spcPts val="0"/>
                        </a:spcBef>
                        <a:spcAft>
                          <a:spcPts val="0"/>
                        </a:spcAft>
                        <a:buClr>
                          <a:schemeClr val="bg2"/>
                        </a:buClr>
                        <a:buSzPct val="100000"/>
                        <a:buFontTx/>
                        <a:buNone/>
                        <a:tabLst/>
                        <a:defRPr/>
                      </a:pPr>
                      <a:r>
                        <a:rPr lang="ja-JP" altLang="en-US" sz="1200" dirty="0">
                          <a:solidFill>
                            <a:schemeClr val="tx1"/>
                          </a:solidFill>
                          <a:latin typeface="+mj-ea"/>
                          <a:ea typeface="+mj-ea"/>
                        </a:rPr>
                        <a:t>　</a:t>
                      </a:r>
                      <a:r>
                        <a:rPr lang="ja-JP" altLang="en-US" sz="1100" dirty="0">
                          <a:solidFill>
                            <a:schemeClr val="tx1"/>
                          </a:solidFill>
                          <a:latin typeface="+mj-ea"/>
                          <a:ea typeface="+mj-ea"/>
                        </a:rPr>
                        <a:t>当該クラスの医療機器を免許制（</a:t>
                      </a:r>
                      <a:r>
                        <a:rPr lang="en-US" altLang="ja-JP" sz="1100" dirty="0">
                          <a:solidFill>
                            <a:schemeClr val="tx1"/>
                          </a:solidFill>
                          <a:latin typeface="+mj-ea"/>
                          <a:ea typeface="+mj-ea"/>
                        </a:rPr>
                        <a:t>Licensed</a:t>
                      </a:r>
                      <a:r>
                        <a:rPr lang="ja-JP" altLang="en-US" sz="1100" dirty="0">
                          <a:solidFill>
                            <a:schemeClr val="tx1"/>
                          </a:solidFill>
                          <a:latin typeface="+mj-ea"/>
                          <a:ea typeface="+mj-ea"/>
                        </a:rPr>
                        <a:t>）医療機器と呼ぶ</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BEBEBE"/>
                    </a:solidFill>
                  </a:tcPr>
                </a:tc>
                <a:tc>
                  <a:txBody>
                    <a:bodyPr/>
                    <a:lstStyle/>
                    <a:p>
                      <a:pPr marL="0" marR="0" lvl="0" indent="0" algn="ctr" defTabSz="914400" rtl="0" eaLnBrk="1" fontAlgn="ctr" latinLnBrk="0" hangingPunct="1">
                        <a:lnSpc>
                          <a:spcPct val="110000"/>
                        </a:lnSpc>
                        <a:spcBef>
                          <a:spcPts val="0"/>
                        </a:spcBef>
                        <a:spcAft>
                          <a:spcPts val="200"/>
                        </a:spcAft>
                        <a:buClr>
                          <a:srgbClr val="5F8AC3"/>
                        </a:buClr>
                        <a:buSzPct val="80000"/>
                        <a:buFontTx/>
                        <a:buNone/>
                        <a:tabLst/>
                        <a:defRPr/>
                      </a:pPr>
                      <a:r>
                        <a:rPr lang="en-US" altLang="ja-JP" sz="1200" dirty="0">
                          <a:solidFill>
                            <a:schemeClr val="tx1"/>
                          </a:solidFill>
                          <a:latin typeface="+mj-ea"/>
                          <a:ea typeface="+mj-ea"/>
                        </a:rPr>
                        <a:t>2021</a:t>
                      </a:r>
                      <a:r>
                        <a:rPr lang="ja-JP" altLang="en-US" sz="1200" dirty="0">
                          <a:solidFill>
                            <a:schemeClr val="tx1"/>
                          </a:solidFill>
                          <a:latin typeface="+mj-ea"/>
                          <a:ea typeface="+mj-ea"/>
                        </a:rPr>
                        <a:t>年</a:t>
                      </a:r>
                      <a:r>
                        <a:rPr lang="en-US" altLang="ja-JP" sz="1200" dirty="0">
                          <a:solidFill>
                            <a:schemeClr val="tx1"/>
                          </a:solidFill>
                          <a:latin typeface="+mj-ea"/>
                          <a:ea typeface="+mj-ea"/>
                        </a:rPr>
                        <a:t>2</a:t>
                      </a:r>
                      <a:r>
                        <a:rPr lang="ja-JP" altLang="en-US" sz="1200" dirty="0">
                          <a:solidFill>
                            <a:schemeClr val="tx1"/>
                          </a:solidFill>
                          <a:latin typeface="+mj-ea"/>
                          <a:ea typeface="+mj-ea"/>
                        </a:rPr>
                        <a:t>月</a:t>
                      </a:r>
                      <a:r>
                        <a:rPr lang="en-US" altLang="ja-JP" sz="1200" dirty="0">
                          <a:solidFill>
                            <a:schemeClr val="tx1"/>
                          </a:solidFill>
                          <a:latin typeface="+mj-ea"/>
                          <a:ea typeface="+mj-ea"/>
                        </a:rPr>
                        <a:t>15</a:t>
                      </a:r>
                      <a:r>
                        <a:rPr lang="ja-JP" altLang="en-US" sz="1200" dirty="0">
                          <a:solidFill>
                            <a:schemeClr val="tx1"/>
                          </a:solidFill>
                          <a:latin typeface="+mj-ea"/>
                          <a:ea typeface="+mj-ea"/>
                        </a:rPr>
                        <a:t>日</a:t>
                      </a: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申請費</a:t>
                      </a:r>
                      <a:r>
                        <a:rPr kumimoji="1" lang="ja-JP" altLang="en-US" sz="1000" kern="1200" spc="-30" baseline="0">
                          <a:solidFill>
                            <a:schemeClr val="tx1"/>
                          </a:solidFill>
                          <a:latin typeface="+mj-ea"/>
                          <a:ea typeface="+mj-ea"/>
                          <a:cs typeface="+mn-cs"/>
                        </a:rPr>
                        <a:t>用：</a:t>
                      </a:r>
                      <a:r>
                        <a:rPr kumimoji="1" lang="en-US" altLang="ja-JP" sz="1000" kern="1200" spc="-30" baseline="0">
                          <a:solidFill>
                            <a:schemeClr val="tx1"/>
                          </a:solidFill>
                          <a:latin typeface="+mj-ea"/>
                          <a:ea typeface="+mj-ea"/>
                          <a:cs typeface="+mn-cs"/>
                        </a:rPr>
                        <a:t> 1,000</a:t>
                      </a:r>
                      <a:r>
                        <a:rPr kumimoji="1" lang="ja-JP" altLang="en-US" sz="1000" kern="1200" spc="-30" baseline="0" dirty="0">
                          <a:solidFill>
                            <a:schemeClr val="tx1"/>
                          </a:solidFill>
                          <a:latin typeface="+mj-ea"/>
                          <a:ea typeface="+mj-ea"/>
                          <a:cs typeface="+mn-cs"/>
                        </a:rPr>
                        <a:t>タイバーツ</a:t>
                      </a:r>
                      <a:endParaRPr kumimoji="1" lang="en-US" altLang="ja-JP" sz="1000" kern="1200" spc="-30" baseline="0" dirty="0">
                        <a:solidFill>
                          <a:schemeClr val="tx1"/>
                        </a:solidFill>
                        <a:latin typeface="+mj-ea"/>
                        <a:ea typeface="+mj-ea"/>
                        <a:cs typeface="+mn-cs"/>
                      </a:endParaRPr>
                    </a:p>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審査費</a:t>
                      </a:r>
                      <a:r>
                        <a:rPr kumimoji="1" lang="ja-JP" altLang="en-US" sz="1000" kern="1200" spc="-30" baseline="0">
                          <a:solidFill>
                            <a:schemeClr val="tx1"/>
                          </a:solidFill>
                          <a:latin typeface="+mj-ea"/>
                          <a:ea typeface="+mj-ea"/>
                          <a:cs typeface="+mn-cs"/>
                        </a:rPr>
                        <a:t>用</a:t>
                      </a:r>
                      <a:r>
                        <a:rPr kumimoji="1" lang="en-US" altLang="ja-JP" sz="1000" kern="1200" spc="-30" baseline="0">
                          <a:solidFill>
                            <a:schemeClr val="tx1"/>
                          </a:solidFill>
                          <a:latin typeface="+mj-ea"/>
                          <a:ea typeface="+mj-ea"/>
                          <a:cs typeface="+mn-cs"/>
                        </a:rPr>
                        <a:t>:  88,000</a:t>
                      </a:r>
                      <a:r>
                        <a:rPr kumimoji="1" lang="ja-JP" altLang="en-US" sz="1000" kern="1200" spc="-30" baseline="0" dirty="0">
                          <a:solidFill>
                            <a:schemeClr val="tx1"/>
                          </a:solidFill>
                          <a:latin typeface="+mj-ea"/>
                          <a:ea typeface="+mj-ea"/>
                          <a:cs typeface="+mn-cs"/>
                        </a:rPr>
                        <a:t>タイバーツ</a:t>
                      </a:r>
                      <a:endParaRPr kumimoji="1" lang="en-US" altLang="ja-JP" sz="1000" kern="1200" spc="-30" baseline="0" dirty="0">
                        <a:solidFill>
                          <a:schemeClr val="tx1"/>
                        </a:solidFill>
                        <a:latin typeface="+mj-ea"/>
                        <a:ea typeface="+mj-ea"/>
                        <a:cs typeface="+mn-cs"/>
                      </a:endParaRPr>
                    </a:p>
                    <a:p>
                      <a:pPr marL="0" marR="0" lvl="0" indent="0" algn="l"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000" kern="1200" spc="-30" baseline="0" dirty="0">
                          <a:solidFill>
                            <a:schemeClr val="tx1"/>
                          </a:solidFill>
                          <a:latin typeface="+mj-ea"/>
                          <a:ea typeface="+mj-ea"/>
                          <a:cs typeface="+mn-cs"/>
                        </a:rPr>
                        <a:t>登録</a:t>
                      </a:r>
                      <a:r>
                        <a:rPr kumimoji="1" lang="ja-JP" altLang="en-US" sz="1000" kern="1200" spc="-30" baseline="0">
                          <a:solidFill>
                            <a:schemeClr val="tx1"/>
                          </a:solidFill>
                          <a:latin typeface="+mj-ea"/>
                          <a:ea typeface="+mj-ea"/>
                          <a:cs typeface="+mn-cs"/>
                        </a:rPr>
                        <a:t>証</a:t>
                      </a:r>
                      <a:r>
                        <a:rPr kumimoji="1" lang="en-US" altLang="ja-JP" sz="1000" kern="1200" spc="-30" baseline="0">
                          <a:solidFill>
                            <a:schemeClr val="tx1"/>
                          </a:solidFill>
                          <a:latin typeface="+mj-ea"/>
                          <a:ea typeface="+mj-ea"/>
                          <a:cs typeface="+mn-cs"/>
                        </a:rPr>
                        <a:t>: 20,000</a:t>
                      </a:r>
                      <a:r>
                        <a:rPr kumimoji="1" lang="ja-JP" altLang="en-US" sz="1000" kern="1200" spc="-30" baseline="0" dirty="0">
                          <a:solidFill>
                            <a:schemeClr val="tx1"/>
                          </a:solidFill>
                          <a:latin typeface="+mj-ea"/>
                          <a:ea typeface="+mj-ea"/>
                          <a:cs typeface="+mn-cs"/>
                        </a:rPr>
                        <a:t>タイバーツ</a:t>
                      </a: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indent="0" algn="ctr"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en-US" altLang="ja-JP" sz="1200" kern="1200" dirty="0">
                          <a:solidFill>
                            <a:schemeClr val="tx1"/>
                          </a:solidFill>
                          <a:latin typeface="+mj-ea"/>
                          <a:ea typeface="+mj-ea"/>
                          <a:cs typeface="+mn-cs"/>
                        </a:rPr>
                        <a:t>300</a:t>
                      </a:r>
                      <a:r>
                        <a:rPr kumimoji="1" lang="ja-JP" altLang="en-US" sz="1200" kern="1200" dirty="0">
                          <a:solidFill>
                            <a:schemeClr val="tx1"/>
                          </a:solidFill>
                          <a:latin typeface="+mj-ea"/>
                          <a:ea typeface="+mj-ea"/>
                          <a:cs typeface="+mn-cs"/>
                        </a:rPr>
                        <a:t>営業日</a:t>
                      </a: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49869">
                <a:tc>
                  <a:txBody>
                    <a:bodyPr/>
                    <a:lstStyle/>
                    <a:p>
                      <a:pPr algn="ctr" defTabSz="955675">
                        <a:buClr>
                          <a:schemeClr val="bg2"/>
                        </a:buClr>
                        <a:buSzPct val="100000"/>
                      </a:pPr>
                      <a:r>
                        <a:rPr lang="en-US" altLang="ja-JP" sz="1200">
                          <a:solidFill>
                            <a:schemeClr val="tx1"/>
                          </a:solidFill>
                          <a:latin typeface="+mj-ea"/>
                          <a:ea typeface="+mj-ea"/>
                        </a:rPr>
                        <a:t>Specialist </a:t>
                      </a:r>
                      <a:r>
                        <a:rPr lang="ja-JP" altLang="en-US" sz="1200">
                          <a:solidFill>
                            <a:schemeClr val="tx1"/>
                          </a:solidFill>
                          <a:latin typeface="+mj-ea"/>
                          <a:ea typeface="+mj-ea"/>
                        </a:rPr>
                        <a:t>に</a:t>
                      </a:r>
                      <a:r>
                        <a:rPr lang="ja-JP" altLang="en-US" sz="1200" dirty="0">
                          <a:solidFill>
                            <a:schemeClr val="tx1"/>
                          </a:solidFill>
                          <a:latin typeface="+mj-ea"/>
                          <a:ea typeface="+mj-ea"/>
                        </a:rPr>
                        <a:t>よる技術文書の審査</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BEBEBE"/>
                      </a:solidFill>
                      <a:prstDash val="solid"/>
                      <a:round/>
                      <a:headEnd type="none" w="med" len="med"/>
                      <a:tailEnd type="none" w="med" len="med"/>
                    </a:lnB>
                    <a:lnTlToBr w="12700" cmpd="sng">
                      <a:noFill/>
                      <a:prstDash val="solid"/>
                    </a:lnTlToBr>
                    <a:lnBlToTr w="12700" cmpd="sng">
                      <a:noFill/>
                      <a:prstDash val="solid"/>
                    </a:lnBlToTr>
                    <a:solidFill>
                      <a:srgbClr val="BEBEBE"/>
                    </a:solidFill>
                  </a:tcPr>
                </a:tc>
                <a:tc gridSpan="3">
                  <a:txBody>
                    <a:bodyPr/>
                    <a:lstStyle/>
                    <a:p>
                      <a:pPr marL="0" marR="0" lvl="0" indent="0" algn="ctr" defTabSz="914400" rtl="0" eaLnBrk="1" fontAlgn="ctr" latinLnBrk="0" hangingPunct="1">
                        <a:lnSpc>
                          <a:spcPct val="110000"/>
                        </a:lnSpc>
                        <a:spcBef>
                          <a:spcPts val="0"/>
                        </a:spcBef>
                        <a:spcAft>
                          <a:spcPts val="200"/>
                        </a:spcAft>
                        <a:buClr>
                          <a:srgbClr val="5F8AC3"/>
                        </a:buClr>
                        <a:buSzPct val="80000"/>
                        <a:buFontTx/>
                        <a:buNone/>
                        <a:tabLst/>
                        <a:defRPr/>
                      </a:pPr>
                      <a:r>
                        <a:rPr kumimoji="1" lang="ja-JP" altLang="en-US" sz="1100" kern="1200" dirty="0">
                          <a:solidFill>
                            <a:schemeClr val="tx1"/>
                          </a:solidFill>
                          <a:effectLst/>
                          <a:latin typeface="+mj-ea"/>
                          <a:ea typeface="+mj-ea"/>
                          <a:cs typeface="+mn-cs"/>
                        </a:rPr>
                        <a:t>新規性の高い医療機器などタイ</a:t>
                      </a:r>
                      <a:r>
                        <a:rPr kumimoji="1" lang="en-US" altLang="ja-JP" sz="1100" kern="1200" dirty="0">
                          <a:solidFill>
                            <a:schemeClr val="tx1"/>
                          </a:solidFill>
                          <a:effectLst/>
                          <a:latin typeface="+mj-ea"/>
                          <a:ea typeface="+mj-ea"/>
                          <a:cs typeface="+mn-cs"/>
                        </a:rPr>
                        <a:t>FDA</a:t>
                      </a:r>
                      <a:r>
                        <a:rPr kumimoji="1" lang="ja-JP" altLang="en-US" sz="1100" kern="1200" dirty="0">
                          <a:solidFill>
                            <a:schemeClr val="tx1"/>
                          </a:solidFill>
                          <a:effectLst/>
                          <a:latin typeface="+mj-ea"/>
                          <a:ea typeface="+mj-ea"/>
                          <a:cs typeface="+mn-cs"/>
                        </a:rPr>
                        <a:t>により判断される（ただし費用含む条件等は不明確）</a:t>
                      </a:r>
                      <a:endParaRPr lang="ja-JP" altLang="en-US" sz="1800" dirty="0">
                        <a:solidFill>
                          <a:schemeClr val="tx1"/>
                        </a:solidFill>
                        <a:latin typeface="+mj-ea"/>
                        <a:ea typeface="+mj-ea"/>
                      </a:endParaRP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indent="0" algn="ctr" defTabSz="914400" rtl="0" eaLnBrk="1" fontAlgn="ctr" latinLnBrk="0" hangingPunct="1">
                        <a:lnSpc>
                          <a:spcPct val="110000"/>
                        </a:lnSpc>
                        <a:spcBef>
                          <a:spcPts val="0"/>
                        </a:spcBef>
                        <a:spcAft>
                          <a:spcPts val="200"/>
                        </a:spcAft>
                        <a:buClr>
                          <a:srgbClr val="5F8AC3"/>
                        </a:buClr>
                        <a:buSzPct val="80000"/>
                        <a:buFontTx/>
                        <a:buNone/>
                      </a:pPr>
                      <a:r>
                        <a:rPr kumimoji="1" lang="ja-JP" altLang="en-US" sz="1200" kern="1200">
                          <a:solidFill>
                            <a:srgbClr val="FF0000"/>
                          </a:solidFill>
                          <a:latin typeface="+mn-lt"/>
                          <a:ea typeface="+mn-ea"/>
                          <a:cs typeface="+mn-cs"/>
                        </a:rPr>
                        <a:t>クラス１</a:t>
                      </a:r>
                      <a:r>
                        <a:rPr kumimoji="1" lang="en-US" altLang="ja-JP" sz="1200" kern="1200" dirty="0">
                          <a:solidFill>
                            <a:srgbClr val="FF0000"/>
                          </a:solidFill>
                          <a:latin typeface="+mn-lt"/>
                          <a:ea typeface="+mn-ea"/>
                          <a:cs typeface="+mn-cs"/>
                        </a:rPr>
                        <a:t>:25,000</a:t>
                      </a:r>
                      <a:r>
                        <a:rPr kumimoji="1" lang="ja-JP" altLang="en-US" sz="1200" kern="1200">
                          <a:solidFill>
                            <a:srgbClr val="FF0000"/>
                          </a:solidFill>
                          <a:latin typeface="+mn-lt"/>
                          <a:ea typeface="+mn-ea"/>
                          <a:cs typeface="+mn-cs"/>
                        </a:rPr>
                        <a:t>タイバーツ</a:t>
                      </a:r>
                      <a:endParaRPr kumimoji="1" lang="en-US" altLang="ja-JP" sz="1200" kern="1200" dirty="0">
                        <a:solidFill>
                          <a:srgbClr val="FF0000"/>
                        </a:solidFill>
                        <a:latin typeface="+mn-lt"/>
                        <a:ea typeface="+mn-ea"/>
                        <a:cs typeface="+mn-cs"/>
                      </a:endParaRPr>
                    </a:p>
                    <a:p>
                      <a:pPr marL="0" indent="0" algn="ctr" defTabSz="914400" rtl="0" eaLnBrk="1" fontAlgn="ctr" latinLnBrk="0" hangingPunct="1">
                        <a:lnSpc>
                          <a:spcPct val="110000"/>
                        </a:lnSpc>
                        <a:spcBef>
                          <a:spcPts val="0"/>
                        </a:spcBef>
                        <a:spcAft>
                          <a:spcPts val="200"/>
                        </a:spcAft>
                        <a:buClr>
                          <a:srgbClr val="5F8AC3"/>
                        </a:buClr>
                        <a:buSzPct val="80000"/>
                        <a:buFontTx/>
                        <a:buNone/>
                      </a:pPr>
                      <a:r>
                        <a:rPr kumimoji="1" lang="ja-JP" altLang="en-US" sz="1200" kern="1200">
                          <a:solidFill>
                            <a:srgbClr val="FF0000"/>
                          </a:solidFill>
                          <a:latin typeface="+mn-lt"/>
                          <a:ea typeface="+mn-ea"/>
                          <a:cs typeface="+mn-cs"/>
                        </a:rPr>
                        <a:t>クラス２</a:t>
                      </a:r>
                      <a:endParaRPr kumimoji="1" lang="en-US" altLang="ja-JP" sz="1200" kern="1200" dirty="0">
                        <a:solidFill>
                          <a:srgbClr val="FF0000"/>
                        </a:solidFill>
                        <a:latin typeface="+mn-lt"/>
                        <a:ea typeface="+mn-ea"/>
                        <a:cs typeface="+mn-cs"/>
                      </a:endParaRPr>
                    </a:p>
                    <a:p>
                      <a:pPr marL="0" indent="0" algn="ctr" defTabSz="914400" rtl="0" eaLnBrk="1" fontAlgn="ctr" latinLnBrk="0" hangingPunct="1">
                        <a:lnSpc>
                          <a:spcPct val="110000"/>
                        </a:lnSpc>
                        <a:spcBef>
                          <a:spcPts val="0"/>
                        </a:spcBef>
                        <a:spcAft>
                          <a:spcPts val="200"/>
                        </a:spcAft>
                        <a:buClr>
                          <a:srgbClr val="5F8AC3"/>
                        </a:buClr>
                        <a:buSzPct val="80000"/>
                        <a:buFontTx/>
                        <a:buNone/>
                      </a:pPr>
                      <a:r>
                        <a:rPr kumimoji="1" lang="ja-JP" altLang="en-US" sz="1200" kern="1200">
                          <a:solidFill>
                            <a:srgbClr val="FF0000"/>
                          </a:solidFill>
                          <a:latin typeface="+mn-lt"/>
                          <a:ea typeface="+mn-ea"/>
                          <a:cs typeface="+mn-cs"/>
                        </a:rPr>
                        <a:t>クラス３</a:t>
                      </a:r>
                      <a:endParaRPr kumimoji="1" lang="en-US" altLang="ja-JP" sz="1200" kern="1200" dirty="0">
                        <a:solidFill>
                          <a:srgbClr val="FF0000"/>
                        </a:solidFill>
                        <a:latin typeface="+mn-lt"/>
                        <a:ea typeface="+mn-ea"/>
                        <a:cs typeface="+mn-cs"/>
                      </a:endParaRPr>
                    </a:p>
                    <a:p>
                      <a:pPr marL="0" indent="0" algn="ctr" defTabSz="914400" rtl="0" eaLnBrk="1" fontAlgn="ctr" latinLnBrk="0" hangingPunct="1">
                        <a:lnSpc>
                          <a:spcPct val="110000"/>
                        </a:lnSpc>
                        <a:spcBef>
                          <a:spcPts val="0"/>
                        </a:spcBef>
                        <a:spcAft>
                          <a:spcPts val="200"/>
                        </a:spcAft>
                        <a:buClr>
                          <a:srgbClr val="5F8AC3"/>
                        </a:buClr>
                        <a:buSzPct val="80000"/>
                        <a:buFontTx/>
                        <a:buNone/>
                      </a:pPr>
                      <a:r>
                        <a:rPr kumimoji="1" lang="ja-JP" altLang="en-US" sz="1200" kern="1200">
                          <a:solidFill>
                            <a:srgbClr val="FF0000"/>
                          </a:solidFill>
                          <a:latin typeface="+mn-lt"/>
                          <a:ea typeface="+mn-ea"/>
                          <a:cs typeface="+mn-cs"/>
                        </a:rPr>
                        <a:t>クラス４</a:t>
                      </a:r>
                      <a:endParaRPr kumimoji="1" lang="en-US" altLang="ja-JP" sz="1200" kern="1200" dirty="0">
                        <a:solidFill>
                          <a:srgbClr val="FF0000"/>
                        </a:solidFill>
                        <a:latin typeface="+mn-lt"/>
                        <a:ea typeface="+mn-ea"/>
                        <a:cs typeface="+mn-cs"/>
                      </a:endParaRPr>
                    </a:p>
                  </a:txBody>
                  <a:tcP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indent="0" algn="ctr"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endParaRPr kumimoji="1" lang="ja-JP" altLang="en-US" sz="1200" kern="1200" dirty="0">
                        <a:solidFill>
                          <a:srgbClr val="FF0000"/>
                        </a:solidFill>
                        <a:latin typeface="+mn-lt"/>
                        <a:ea typeface="+mn-ea"/>
                        <a:cs typeface="+mn-cs"/>
                      </a:endParaRPr>
                    </a:p>
                  </a:txBody>
                  <a:tcPr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70305038"/>
                  </a:ext>
                </a:extLst>
              </a:tr>
            </a:tbl>
          </a:graphicData>
        </a:graphic>
      </p:graphicFrame>
      <p:sp>
        <p:nvSpPr>
          <p:cNvPr id="9" name="テキスト ボックス 8"/>
          <p:cNvSpPr txBox="1"/>
          <p:nvPr/>
        </p:nvSpPr>
        <p:spPr>
          <a:xfrm>
            <a:off x="200025" y="6725552"/>
            <a:ext cx="8640960" cy="144016"/>
          </a:xfrm>
          <a:prstGeom prst="rect">
            <a:avLst/>
          </a:prstGeom>
          <a:noFill/>
        </p:spPr>
        <p:txBody>
          <a:bodyPr wrap="square" lIns="0" tIns="0" rIns="0" bIns="0" rtlCol="0">
            <a:noAutofit/>
          </a:bodyPr>
          <a:lstStyle/>
          <a:p>
            <a:pPr marL="444500" lvl="0" indent="-444500"/>
            <a:r>
              <a:rPr lang="ja-JP" altLang="en-US" sz="800" dirty="0">
                <a:latin typeface="+mj-ea"/>
                <a:ea typeface="+mj-ea"/>
                <a:cs typeface="Arial" panose="020B0604020202020204" pitchFamily="34" charset="0"/>
              </a:rPr>
              <a:t>（出所）クアルテック・ジャパン・コンサルティング株式会社</a:t>
            </a:r>
          </a:p>
        </p:txBody>
      </p:sp>
      <p:sp>
        <p:nvSpPr>
          <p:cNvPr id="10" name="テキスト ボックス 9"/>
          <p:cNvSpPr txBox="1"/>
          <p:nvPr/>
        </p:nvSpPr>
        <p:spPr>
          <a:xfrm>
            <a:off x="151165" y="6289998"/>
            <a:ext cx="9410700" cy="412606"/>
          </a:xfrm>
          <a:prstGeom prst="rect">
            <a:avLst/>
          </a:prstGeom>
          <a:noFill/>
        </p:spPr>
        <p:txBody>
          <a:bodyPr wrap="square" lIns="0" tIns="0" rIns="0" bIns="0" rtlCol="0">
            <a:noAutofit/>
          </a:bodyPr>
          <a:lstStyle/>
          <a:p>
            <a:pPr marL="444500" lvl="0" indent="-444500"/>
            <a:r>
              <a:rPr lang="ja-JP" altLang="en-US" sz="900" dirty="0">
                <a:latin typeface="+mj-ea"/>
                <a:ea typeface="+mj-ea"/>
                <a:cs typeface="Arial" panose="020B0604020202020204" pitchFamily="34" charset="0"/>
              </a:rPr>
              <a:t>（</a:t>
            </a:r>
            <a:r>
              <a:rPr lang="en-US" altLang="ja-JP" sz="900" dirty="0">
                <a:latin typeface="+mj-ea"/>
                <a:ea typeface="+mj-ea"/>
                <a:cs typeface="Arial" panose="020B0604020202020204" pitchFamily="34" charset="0"/>
              </a:rPr>
              <a:t>※1</a:t>
            </a:r>
            <a:r>
              <a:rPr lang="ja-JP" altLang="en-US" sz="900" dirty="0">
                <a:latin typeface="+mj-ea"/>
                <a:ea typeface="+mj-ea"/>
                <a:cs typeface="Arial" panose="020B0604020202020204" pitchFamily="34" charset="0"/>
              </a:rPr>
              <a:t>）クラス</a:t>
            </a:r>
            <a:r>
              <a:rPr lang="en-US" altLang="ja-JP" sz="900" dirty="0">
                <a:latin typeface="+mj-ea"/>
                <a:ea typeface="+mj-ea"/>
                <a:cs typeface="Arial" panose="020B0604020202020204" pitchFamily="34" charset="0"/>
              </a:rPr>
              <a:t>1</a:t>
            </a:r>
            <a:r>
              <a:rPr lang="ja-JP" altLang="en-US" sz="900" dirty="0">
                <a:latin typeface="+mj-ea"/>
                <a:ea typeface="+mj-ea"/>
                <a:cs typeface="Arial" panose="020B0604020202020204" pitchFamily="34" charset="0"/>
              </a:rPr>
              <a:t>でも、測定機能や滅菌機能がある医療機器（例：シリンジ、滅菌ガーゼ）は自動的にクラス</a:t>
            </a:r>
            <a:r>
              <a:rPr lang="en-US" altLang="ja-JP" sz="900" dirty="0">
                <a:latin typeface="+mj-ea"/>
                <a:ea typeface="+mj-ea"/>
                <a:cs typeface="Arial" panose="020B0604020202020204" pitchFamily="34" charset="0"/>
              </a:rPr>
              <a:t>1</a:t>
            </a:r>
            <a:r>
              <a:rPr lang="ja-JP" altLang="en-US" sz="900" dirty="0">
                <a:latin typeface="+mj-ea"/>
                <a:ea typeface="+mj-ea"/>
                <a:cs typeface="Arial" panose="020B0604020202020204" pitchFamily="34" charset="0"/>
              </a:rPr>
              <a:t>以外のクラス分類になる。通常はクラス</a:t>
            </a:r>
            <a:r>
              <a:rPr lang="en-US" altLang="ja-JP" sz="900" dirty="0">
                <a:latin typeface="+mj-ea"/>
                <a:ea typeface="+mj-ea"/>
                <a:cs typeface="Arial" panose="020B0604020202020204" pitchFamily="34" charset="0"/>
              </a:rPr>
              <a:t>2</a:t>
            </a:r>
            <a:r>
              <a:rPr lang="ja-JP" altLang="en-US" sz="900" dirty="0">
                <a:latin typeface="+mj-ea"/>
                <a:ea typeface="+mj-ea"/>
                <a:cs typeface="Arial" panose="020B0604020202020204" pitchFamily="34" charset="0"/>
              </a:rPr>
              <a:t>相当として取り扱われ、申請資料もクラス</a:t>
            </a:r>
            <a:r>
              <a:rPr lang="en-US" altLang="ja-JP" sz="900" dirty="0">
                <a:latin typeface="+mj-ea"/>
                <a:ea typeface="+mj-ea"/>
                <a:cs typeface="Arial" panose="020B0604020202020204" pitchFamily="34" charset="0"/>
              </a:rPr>
              <a:t>2</a:t>
            </a:r>
            <a:r>
              <a:rPr lang="ja-JP" altLang="en-US" sz="900" dirty="0">
                <a:latin typeface="+mj-ea"/>
                <a:ea typeface="+mj-ea"/>
                <a:cs typeface="Arial" panose="020B0604020202020204" pitchFamily="34" charset="0"/>
              </a:rPr>
              <a:t>に準ずる。</a:t>
            </a:r>
            <a:endParaRPr lang="en-US" altLang="ja-JP" sz="900" dirty="0">
              <a:latin typeface="+mj-ea"/>
              <a:ea typeface="+mj-ea"/>
              <a:cs typeface="Arial" panose="020B0604020202020204" pitchFamily="34" charset="0"/>
            </a:endParaRPr>
          </a:p>
          <a:p>
            <a:pPr marL="444500" lvl="0" indent="-444500"/>
            <a:r>
              <a:rPr lang="ja-JP" altLang="en-US" sz="900" dirty="0">
                <a:latin typeface="+mj-ea"/>
                <a:ea typeface="+mj-ea"/>
                <a:cs typeface="Arial" panose="020B0604020202020204" pitchFamily="34" charset="0"/>
              </a:rPr>
              <a:t>（</a:t>
            </a:r>
            <a:r>
              <a:rPr lang="en-US" altLang="ja-JP" sz="900" dirty="0">
                <a:latin typeface="+mj-ea"/>
                <a:ea typeface="+mj-ea"/>
                <a:cs typeface="Arial" panose="020B0604020202020204" pitchFamily="34" charset="0"/>
              </a:rPr>
              <a:t>※2</a:t>
            </a:r>
            <a:r>
              <a:rPr lang="ja-JP" altLang="en-US" sz="900" dirty="0">
                <a:latin typeface="+mj-ea"/>
                <a:ea typeface="+mj-ea"/>
                <a:cs typeface="Arial" panose="020B0604020202020204" pitchFamily="34" charset="0"/>
              </a:rPr>
              <a:t>）旧法で登録済の製品は、この規制開始日から３年以内に申請することとなっている。</a:t>
            </a:r>
            <a:endParaRPr lang="en-US" altLang="ja-JP" sz="900" dirty="0">
              <a:latin typeface="+mj-ea"/>
              <a:ea typeface="+mj-ea"/>
              <a:cs typeface="Arial" panose="020B0604020202020204" pitchFamily="34" charset="0"/>
            </a:endParaRPr>
          </a:p>
          <a:p>
            <a:pPr marL="444500" lvl="0" indent="-444500"/>
            <a:r>
              <a:rPr lang="ja-JP" altLang="en-US" sz="900" dirty="0">
                <a:latin typeface="+mj-ea"/>
                <a:ea typeface="+mj-ea"/>
                <a:cs typeface="Arial" panose="020B0604020202020204" pitchFamily="34" charset="0"/>
              </a:rPr>
              <a:t>（</a:t>
            </a:r>
            <a:r>
              <a:rPr lang="en-US" altLang="ja-JP" sz="900" dirty="0">
                <a:latin typeface="+mj-ea"/>
                <a:ea typeface="+mj-ea"/>
                <a:cs typeface="Arial" panose="020B0604020202020204" pitchFamily="34" charset="0"/>
              </a:rPr>
              <a:t>※3</a:t>
            </a:r>
            <a:r>
              <a:rPr lang="ja-JP" altLang="en-US" sz="900" dirty="0">
                <a:latin typeface="+mj-ea"/>
                <a:ea typeface="+mj-ea"/>
                <a:cs typeface="Arial" panose="020B0604020202020204" pitchFamily="34" charset="0"/>
              </a:rPr>
              <a:t>）申請、審査、登録証の費用は２０２１年３月時点でドラフトの発表内容であるため、改定される可能性がある。</a:t>
            </a:r>
            <a:endParaRPr lang="en-US" altLang="ja-JP" sz="900" dirty="0">
              <a:latin typeface="+mj-ea"/>
              <a:ea typeface="+mj-ea"/>
              <a:cs typeface="Arial" panose="020B0604020202020204" pitchFamily="34" charset="0"/>
            </a:endParaRPr>
          </a:p>
          <a:p>
            <a:pPr marL="444500" lvl="0" indent="-444500"/>
            <a:endParaRPr lang="ja-JP" altLang="en-US" sz="900" dirty="0">
              <a:latin typeface="+mj-ea"/>
              <a:ea typeface="+mj-ea"/>
              <a:cs typeface="Arial" panose="020B0604020202020204" pitchFamily="34" charset="0"/>
            </a:endParaRPr>
          </a:p>
        </p:txBody>
      </p:sp>
    </p:spTree>
    <p:extLst>
      <p:ext uri="{BB962C8B-B14F-4D97-AF65-F5344CB8AC3E}">
        <p14:creationId xmlns:p14="http://schemas.microsoft.com/office/powerpoint/2010/main" val="101060836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医薬品規制（</a:t>
            </a:r>
            <a:r>
              <a:rPr lang="en-US" altLang="ja-JP" dirty="0"/>
              <a:t>1/2</a:t>
            </a:r>
            <a:r>
              <a:rPr lang="ja-JP" altLang="en-US" dirty="0"/>
              <a:t>）</a:t>
            </a:r>
            <a:endParaRPr lang="en-US" altLang="ja-JP" dirty="0"/>
          </a:p>
        </p:txBody>
      </p:sp>
      <p:sp>
        <p:nvSpPr>
          <p:cNvPr id="4" name="テキスト ボックス 3"/>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薬事法</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1967</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によって定められており、食品医薬品庁と医薬品管理局の管轄である。</a:t>
            </a:r>
          </a:p>
        </p:txBody>
      </p:sp>
      <p:grpSp>
        <p:nvGrpSpPr>
          <p:cNvPr id="6" name="グループ化 7"/>
          <p:cNvGrpSpPr/>
          <p:nvPr/>
        </p:nvGrpSpPr>
        <p:grpSpPr>
          <a:xfrm>
            <a:off x="488504" y="1556792"/>
            <a:ext cx="8928992" cy="288032"/>
            <a:chOff x="4944173" y="2113806"/>
            <a:chExt cx="5861371" cy="288032"/>
          </a:xfrm>
        </p:grpSpPr>
        <p:cxnSp>
          <p:nvCxnSpPr>
            <p:cNvPr id="7" name="直線コネクタ 6"/>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8"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医薬品の分類</a:t>
              </a:r>
            </a:p>
          </p:txBody>
        </p:sp>
      </p:grpSp>
      <p:sp>
        <p:nvSpPr>
          <p:cNvPr id="9" name="角丸四角形 8"/>
          <p:cNvSpPr/>
          <p:nvPr/>
        </p:nvSpPr>
        <p:spPr>
          <a:xfrm>
            <a:off x="704528" y="2276872"/>
            <a:ext cx="723275" cy="288032"/>
          </a:xfrm>
          <a:prstGeom prst="roundRect">
            <a:avLst/>
          </a:prstGeom>
        </p:spPr>
        <p:txBody>
          <a:bodyPr wrap="none" tIns="36000" bIns="36000" anchor="ctr" anchorCtr="0">
            <a:noAutofit/>
          </a:bodyPr>
          <a:lstStyle/>
          <a:p>
            <a:r>
              <a:rPr lang="ja-JP" altLang="ja-JP" sz="1400" b="1" dirty="0">
                <a:latin typeface="Arial" panose="020B0604020202020204" pitchFamily="34" charset="0"/>
                <a:ea typeface="ＭＳ Ｐゴシック" panose="020B0600070205080204" pitchFamily="50" charset="-128"/>
                <a:cs typeface="Arial" panose="020B0604020202020204" pitchFamily="34" charset="0"/>
              </a:rPr>
              <a:t>医薬品</a:t>
            </a:r>
            <a:endParaRPr lang="ja-JP" altLang="en-US" sz="14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1" name="角丸四角形 10"/>
          <p:cNvSpPr/>
          <p:nvPr/>
        </p:nvSpPr>
        <p:spPr>
          <a:xfrm>
            <a:off x="1784648" y="1988840"/>
            <a:ext cx="1152128" cy="288032"/>
          </a:xfrm>
          <a:prstGeom prst="roundRect">
            <a:avLst/>
          </a:prstGeom>
          <a:solidFill>
            <a:srgbClr val="A2BBDC"/>
          </a:solidFill>
        </p:spPr>
        <p:txBody>
          <a:bodyPr wrap="none" lIns="108000" tIns="36000" bIns="36000" anchor="ctr" anchorCtr="0">
            <a:noAutofit/>
          </a:bodyPr>
          <a:lstStyle/>
          <a:p>
            <a:pPr algn="dist"/>
            <a:r>
              <a:rPr lang="ja-JP"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伝統医薬品</a:t>
            </a:r>
            <a:endParaRPr lang="ja-JP" altLang="en-US" dirty="0"/>
          </a:p>
        </p:txBody>
      </p:sp>
      <p:sp>
        <p:nvSpPr>
          <p:cNvPr id="12" name="角丸四角形 11"/>
          <p:cNvSpPr/>
          <p:nvPr/>
        </p:nvSpPr>
        <p:spPr>
          <a:xfrm>
            <a:off x="1784648" y="2564904"/>
            <a:ext cx="1152128" cy="288032"/>
          </a:xfrm>
          <a:prstGeom prst="roundRect">
            <a:avLst/>
          </a:prstGeom>
          <a:solidFill>
            <a:srgbClr val="A2BBDC"/>
          </a:solidFill>
        </p:spPr>
        <p:txBody>
          <a:bodyPr wrap="none" lIns="108000" tIns="36000" bIns="36000" anchor="ctr" anchorCtr="0">
            <a:noAutofit/>
          </a:bodyPr>
          <a:lstStyle/>
          <a:p>
            <a:r>
              <a:rPr lang="ja-JP" altLang="ja-JP" sz="1400" dirty="0">
                <a:latin typeface="Arial" panose="020B0604020202020204" pitchFamily="34" charset="0"/>
                <a:ea typeface="ＭＳ Ｐゴシック" panose="020B0600070205080204" pitchFamily="50" charset="-128"/>
                <a:cs typeface="Arial" panose="020B0604020202020204" pitchFamily="34" charset="0"/>
              </a:rPr>
              <a:t>現代医薬品</a:t>
            </a:r>
            <a:endParaRPr lang="ja-JP" altLang="en-US" dirty="0"/>
          </a:p>
        </p:txBody>
      </p:sp>
      <p:sp>
        <p:nvSpPr>
          <p:cNvPr id="14" name="角丸四角形 13"/>
          <p:cNvSpPr/>
          <p:nvPr/>
        </p:nvSpPr>
        <p:spPr>
          <a:xfrm>
            <a:off x="3584848" y="2204864"/>
            <a:ext cx="720080" cy="288032"/>
          </a:xfrm>
          <a:prstGeom prst="roundRect">
            <a:avLst/>
          </a:prstGeom>
          <a:solidFill>
            <a:srgbClr val="CCDAEC"/>
          </a:solidFill>
        </p:spPr>
        <p:txBody>
          <a:bodyPr wrap="none" tIns="36000" bIns="36000" anchor="ctr" anchorCtr="0">
            <a:noAutofit/>
          </a:bodyPr>
          <a:lstStyle/>
          <a:p>
            <a:r>
              <a:rPr lang="ja-JP"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新</a:t>
            </a:r>
            <a:r>
              <a:rPr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　</a:t>
            </a:r>
            <a:r>
              <a:rPr lang="ja-JP"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薬</a:t>
            </a:r>
            <a:endParaRPr lang="ja-JP" altLang="en-US" dirty="0"/>
          </a:p>
        </p:txBody>
      </p:sp>
      <p:sp>
        <p:nvSpPr>
          <p:cNvPr id="15" name="角丸四角形 14"/>
          <p:cNvSpPr/>
          <p:nvPr/>
        </p:nvSpPr>
        <p:spPr>
          <a:xfrm>
            <a:off x="3584848" y="2564904"/>
            <a:ext cx="4032448" cy="288032"/>
          </a:xfrm>
          <a:prstGeom prst="roundRect">
            <a:avLst/>
          </a:prstGeom>
          <a:solidFill>
            <a:srgbClr val="CCDAEC"/>
          </a:solidFill>
        </p:spPr>
        <p:txBody>
          <a:bodyPr wrap="none" tIns="36000" bIns="36000" anchor="ctr" anchorCtr="0">
            <a:noAutofit/>
          </a:bodyPr>
          <a:lstStyle/>
          <a:p>
            <a:r>
              <a:rPr lang="ja-JP" altLang="ja-JP" sz="1400" dirty="0">
                <a:latin typeface="Arial" panose="020B0604020202020204" pitchFamily="34" charset="0"/>
                <a:ea typeface="ＭＳ Ｐゴシック" panose="020B0600070205080204" pitchFamily="50" charset="-128"/>
                <a:cs typeface="Arial" panose="020B0604020202020204" pitchFamily="34" charset="0"/>
              </a:rPr>
              <a:t>後発医薬品（</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1992</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年以前に生産</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後発医薬品）</a:t>
            </a:r>
            <a:endParaRPr lang="ja-JP" altLang="en-US" dirty="0"/>
          </a:p>
        </p:txBody>
      </p:sp>
      <p:sp>
        <p:nvSpPr>
          <p:cNvPr id="16" name="角丸四角形 15"/>
          <p:cNvSpPr/>
          <p:nvPr/>
        </p:nvSpPr>
        <p:spPr>
          <a:xfrm>
            <a:off x="3584848" y="2924944"/>
            <a:ext cx="4032448" cy="288032"/>
          </a:xfrm>
          <a:prstGeom prst="roundRect">
            <a:avLst/>
          </a:prstGeom>
          <a:solidFill>
            <a:srgbClr val="CCDAEC"/>
          </a:solidFill>
        </p:spPr>
        <p:txBody>
          <a:bodyPr wrap="none" tIns="36000" bIns="36000" anchor="ctr" anchorCtr="0">
            <a:noAutofit/>
          </a:bodyPr>
          <a:lstStyle/>
          <a:p>
            <a:r>
              <a:rPr lang="ja-JP" altLang="ja-JP" sz="1400" dirty="0">
                <a:latin typeface="Arial" panose="020B0604020202020204" pitchFamily="34" charset="0"/>
                <a:ea typeface="ＭＳ Ｐゴシック" panose="020B0600070205080204" pitchFamily="50" charset="-128"/>
                <a:cs typeface="Arial" panose="020B0604020202020204" pitchFamily="34" charset="0"/>
              </a:rPr>
              <a:t>新後発医薬品（</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1993</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年以降に生産</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後発医薬品）</a:t>
            </a:r>
            <a:endParaRPr lang="ja-JP" altLang="en-US" dirty="0"/>
          </a:p>
        </p:txBody>
      </p:sp>
      <p:cxnSp>
        <p:nvCxnSpPr>
          <p:cNvPr id="18" name="カギ線コネクタ 17"/>
          <p:cNvCxnSpPr>
            <a:stCxn id="9" idx="3"/>
            <a:endCxn id="12" idx="1"/>
          </p:cNvCxnSpPr>
          <p:nvPr/>
        </p:nvCxnSpPr>
        <p:spPr>
          <a:xfrm>
            <a:off x="1427803" y="2420888"/>
            <a:ext cx="356845" cy="288032"/>
          </a:xfrm>
          <a:prstGeom prst="bentConnector3">
            <a:avLst/>
          </a:prstGeom>
          <a:ln w="28575" cap="flat" cmpd="sng" algn="ctr">
            <a:solidFill>
              <a:srgbClr val="86868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カギ線コネクタ 19"/>
          <p:cNvCxnSpPr>
            <a:stCxn id="9" idx="3"/>
            <a:endCxn id="11" idx="1"/>
          </p:cNvCxnSpPr>
          <p:nvPr/>
        </p:nvCxnSpPr>
        <p:spPr>
          <a:xfrm flipV="1">
            <a:off x="1427803" y="2132856"/>
            <a:ext cx="356845" cy="288032"/>
          </a:xfrm>
          <a:prstGeom prst="bentConnector3">
            <a:avLst>
              <a:gd name="adj1" fmla="val 50000"/>
            </a:avLst>
          </a:prstGeom>
          <a:ln w="28575" cap="flat" cmpd="sng" algn="ctr">
            <a:solidFill>
              <a:srgbClr val="86868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カギ線コネクタ 23"/>
          <p:cNvCxnSpPr>
            <a:stCxn id="12" idx="3"/>
            <a:endCxn id="16" idx="1"/>
          </p:cNvCxnSpPr>
          <p:nvPr/>
        </p:nvCxnSpPr>
        <p:spPr>
          <a:xfrm>
            <a:off x="2936776" y="2708920"/>
            <a:ext cx="648072" cy="360040"/>
          </a:xfrm>
          <a:prstGeom prst="bentConnector3">
            <a:avLst>
              <a:gd name="adj1" fmla="val 50000"/>
            </a:avLst>
          </a:prstGeom>
          <a:ln w="28575" cap="flat" cmpd="sng" algn="ctr">
            <a:solidFill>
              <a:srgbClr val="86868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カギ線コネクタ 26"/>
          <p:cNvCxnSpPr>
            <a:stCxn id="12" idx="3"/>
            <a:endCxn id="14" idx="1"/>
          </p:cNvCxnSpPr>
          <p:nvPr/>
        </p:nvCxnSpPr>
        <p:spPr>
          <a:xfrm flipV="1">
            <a:off x="2936776" y="2348880"/>
            <a:ext cx="648072" cy="360040"/>
          </a:xfrm>
          <a:prstGeom prst="bentConnector3">
            <a:avLst>
              <a:gd name="adj1" fmla="val 50000"/>
            </a:avLst>
          </a:prstGeom>
          <a:ln w="28575" cap="flat" cmpd="sng" algn="ctr">
            <a:solidFill>
              <a:srgbClr val="86868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a:stCxn id="12" idx="3"/>
            <a:endCxn id="15" idx="1"/>
          </p:cNvCxnSpPr>
          <p:nvPr/>
        </p:nvCxnSpPr>
        <p:spPr>
          <a:xfrm>
            <a:off x="2936776" y="2708920"/>
            <a:ext cx="648072" cy="0"/>
          </a:xfrm>
          <a:prstGeom prst="line">
            <a:avLst/>
          </a:prstGeom>
          <a:ln w="28575" cap="flat" cmpd="sng" algn="ctr">
            <a:solidFill>
              <a:srgbClr val="868686"/>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7617296" y="2204864"/>
            <a:ext cx="1296144" cy="1144929"/>
          </a:xfrm>
          <a:prstGeom prst="rect">
            <a:avLst/>
          </a:prstGeom>
        </p:spPr>
        <p:txBody>
          <a:bodyPr wrap="square">
            <a:spAutoFit/>
          </a:bodyPr>
          <a:lstStyle/>
          <a:p>
            <a:pPr algn="just">
              <a:lnSpc>
                <a:spcPct val="114000"/>
              </a:lnSpc>
            </a:pPr>
            <a:r>
              <a:rPr lang="ja-JP" altLang="ja-JP" sz="1000" dirty="0">
                <a:latin typeface="Arial" panose="020B0604020202020204" pitchFamily="34" charset="0"/>
                <a:ea typeface="ＭＳ Ｐゴシック" panose="020B0600070205080204" pitchFamily="50" charset="-128"/>
                <a:cs typeface="Arial" panose="020B0604020202020204" pitchFamily="34" charset="0"/>
              </a:rPr>
              <a:t>この分類は改正されることになっており、新しい分類では処方薬、調剤薬、家庭薬の</a:t>
            </a:r>
            <a:r>
              <a:rPr lang="en-US" altLang="ja-JP" sz="1000" dirty="0">
                <a:latin typeface="Arial" panose="020B0604020202020204" pitchFamily="34" charset="0"/>
                <a:ea typeface="ＭＳ Ｐゴシック" panose="020B0600070205080204" pitchFamily="50" charset="-128"/>
                <a:cs typeface="Arial" panose="020B0604020202020204" pitchFamily="34" charset="0"/>
              </a:rPr>
              <a:t>3</a:t>
            </a:r>
            <a:r>
              <a:rPr lang="ja-JP" altLang="ja-JP" sz="1000" dirty="0" err="1">
                <a:latin typeface="Arial" panose="020B0604020202020204" pitchFamily="34" charset="0"/>
                <a:ea typeface="ＭＳ Ｐゴシック" panose="020B0600070205080204" pitchFamily="50" charset="-128"/>
                <a:cs typeface="Arial" panose="020B0604020202020204" pitchFamily="34" charset="0"/>
              </a:rPr>
              <a:t>つに</a:t>
            </a:r>
            <a:r>
              <a:rPr lang="ja-JP" altLang="ja-JP" sz="1000" dirty="0">
                <a:latin typeface="Arial" panose="020B0604020202020204" pitchFamily="34" charset="0"/>
                <a:ea typeface="ＭＳ Ｐゴシック" panose="020B0600070205080204" pitchFamily="50" charset="-128"/>
                <a:cs typeface="Arial" panose="020B0604020202020204" pitchFamily="34" charset="0"/>
              </a:rPr>
              <a:t>分類されること</a:t>
            </a:r>
            <a:r>
              <a:rPr lang="ja-JP" altLang="en-US" sz="1000" dirty="0">
                <a:latin typeface="Arial" panose="020B0604020202020204" pitchFamily="34" charset="0"/>
                <a:ea typeface="ＭＳ Ｐゴシック" panose="020B0600070205080204" pitchFamily="50" charset="-128"/>
                <a:cs typeface="Arial" panose="020B0604020202020204" pitchFamily="34" charset="0"/>
              </a:rPr>
              <a:t>に</a:t>
            </a:r>
            <a:r>
              <a:rPr lang="ja-JP" altLang="ja-JP" sz="1000" dirty="0">
                <a:latin typeface="Arial" panose="020B0604020202020204" pitchFamily="34" charset="0"/>
                <a:ea typeface="ＭＳ Ｐゴシック" panose="020B0600070205080204" pitchFamily="50" charset="-128"/>
                <a:cs typeface="Arial" panose="020B0604020202020204" pitchFamily="34" charset="0"/>
              </a:rPr>
              <a:t>なっている。</a:t>
            </a:r>
            <a:endParaRPr lang="ja-JP" altLang="en-US" sz="10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6" name="グループ化 7"/>
          <p:cNvGrpSpPr/>
          <p:nvPr/>
        </p:nvGrpSpPr>
        <p:grpSpPr>
          <a:xfrm>
            <a:off x="488504" y="3356992"/>
            <a:ext cx="8928992" cy="288032"/>
            <a:chOff x="4944173" y="2113806"/>
            <a:chExt cx="5861371" cy="288032"/>
          </a:xfrm>
        </p:grpSpPr>
        <p:cxnSp>
          <p:nvCxnSpPr>
            <p:cNvPr id="37" name="直線コネクタ 36"/>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8"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CN" altLang="en-US" sz="1400" dirty="0">
                  <a:solidFill>
                    <a:srgbClr val="000000"/>
                  </a:solidFill>
                  <a:latin typeface="Arial Black" pitchFamily="34" charset="0"/>
                  <a:ea typeface="HGP創英角ｺﾞｼｯｸUB" pitchFamily="50" charset="-128"/>
                </a:rPr>
                <a:t>医薬品生産登録</a:t>
              </a:r>
              <a:r>
                <a:rPr lang="ja-JP" altLang="en-US" sz="1400" dirty="0">
                  <a:solidFill>
                    <a:srgbClr val="000000"/>
                  </a:solidFill>
                  <a:latin typeface="Arial Black" pitchFamily="34" charset="0"/>
                  <a:ea typeface="HGP創英角ｺﾞｼｯｸUB" pitchFamily="50" charset="-128"/>
                </a:rPr>
                <a:t>について</a:t>
              </a:r>
            </a:p>
          </p:txBody>
        </p:sp>
      </p:grpSp>
      <p:sp>
        <p:nvSpPr>
          <p:cNvPr id="39" name="片側の 2 つの角を丸めた四角形 38"/>
          <p:cNvSpPr/>
          <p:nvPr/>
        </p:nvSpPr>
        <p:spPr>
          <a:xfrm rot="16200000">
            <a:off x="946724" y="3383164"/>
            <a:ext cx="1027776" cy="1800200"/>
          </a:xfrm>
          <a:prstGeom prst="round2SameRect">
            <a:avLst>
              <a:gd name="adj1" fmla="val 6300"/>
              <a:gd name="adj2" fmla="val 0"/>
            </a:avLst>
          </a:prstGeom>
          <a:solidFill>
            <a:srgbClr val="CCDAEC"/>
          </a:solidFill>
        </p:spPr>
        <p:txBody>
          <a:bodyPr vert="vert" wrap="square" lIns="72000" tIns="144000" rIns="72000" bIns="108000" anchor="ctr" anchorCtr="0">
            <a:noAutofit/>
          </a:bodyPr>
          <a:lstStyle/>
          <a:p>
            <a:pPr algn="just">
              <a:lnSpc>
                <a:spcPct val="114000"/>
              </a:lnSpc>
            </a:pPr>
            <a:r>
              <a:rPr lang="ja-JP" altLang="ja-JP" sz="1100" b="1" dirty="0">
                <a:latin typeface="ＭＳ Ｐゴシック" panose="020B0600070205080204" pitchFamily="50" charset="-128"/>
                <a:ea typeface="ＭＳ Ｐゴシック" panose="020B0600070205080204" pitchFamily="50" charset="-128"/>
              </a:rPr>
              <a:t>企業が医薬品</a:t>
            </a:r>
            <a:r>
              <a:rPr lang="ja-JP" altLang="en-US" sz="1100" b="1" dirty="0">
                <a:latin typeface="ＭＳ Ｐゴシック" panose="020B0600070205080204" pitchFamily="50" charset="-128"/>
                <a:ea typeface="ＭＳ Ｐゴシック" panose="020B0600070205080204" pitchFamily="50" charset="-128"/>
              </a:rPr>
              <a:t>の</a:t>
            </a:r>
            <a:r>
              <a:rPr lang="ja-JP" altLang="ja-JP" sz="1100" b="1" dirty="0">
                <a:latin typeface="ＭＳ Ｐゴシック" panose="020B0600070205080204" pitchFamily="50" charset="-128"/>
                <a:ea typeface="ＭＳ Ｐゴシック" panose="020B0600070205080204" pitchFamily="50" charset="-128"/>
              </a:rPr>
              <a:t>登録</a:t>
            </a:r>
            <a:r>
              <a:rPr lang="ja-JP" altLang="en-US" sz="1100" b="1" dirty="0">
                <a:latin typeface="ＭＳ Ｐゴシック" panose="020B0600070205080204" pitchFamily="50" charset="-128"/>
                <a:ea typeface="ＭＳ Ｐゴシック" panose="020B0600070205080204" pitchFamily="50" charset="-128"/>
              </a:rPr>
              <a:t>を行う</a:t>
            </a:r>
            <a:r>
              <a:rPr lang="ja-JP" altLang="ja-JP" sz="1100" b="1" dirty="0">
                <a:latin typeface="ＭＳ Ｐゴシック" panose="020B0600070205080204" pitchFamily="50" charset="-128"/>
                <a:ea typeface="ＭＳ Ｐゴシック" panose="020B0600070205080204" pitchFamily="50" charset="-128"/>
              </a:rPr>
              <a:t>場合、</a:t>
            </a:r>
            <a:r>
              <a:rPr lang="ja-JP" altLang="en-US" sz="1100" b="1" dirty="0">
                <a:latin typeface="ＭＳ Ｐゴシック" panose="020B0600070205080204" pitchFamily="50" charset="-128"/>
                <a:ea typeface="ＭＳ Ｐゴシック" panose="020B0600070205080204" pitchFamily="50" charset="-128"/>
              </a:rPr>
              <a:t>次</a:t>
            </a:r>
            <a:r>
              <a:rPr lang="ja-JP" altLang="ja-JP" sz="1100" b="1" dirty="0">
                <a:latin typeface="ＭＳ Ｐゴシック" panose="020B0600070205080204" pitchFamily="50" charset="-128"/>
                <a:ea typeface="ＭＳ Ｐゴシック" panose="020B0600070205080204" pitchFamily="50" charset="-128"/>
              </a:rPr>
              <a:t>の免許の</a:t>
            </a:r>
            <a:r>
              <a:rPr lang="ja-JP" altLang="en-US" sz="1100" b="1" dirty="0">
                <a:latin typeface="ＭＳ Ｐゴシック" panose="020B0600070205080204" pitchFamily="50" charset="-128"/>
                <a:ea typeface="ＭＳ Ｐゴシック" panose="020B0600070205080204" pitchFamily="50" charset="-128"/>
              </a:rPr>
              <a:t>うち、</a:t>
            </a:r>
            <a:r>
              <a:rPr lang="ja-JP" altLang="ja-JP" sz="1100" b="1" dirty="0">
                <a:latin typeface="ＭＳ Ｐゴシック" panose="020B0600070205080204" pitchFamily="50" charset="-128"/>
                <a:ea typeface="ＭＳ Ｐゴシック" panose="020B0600070205080204" pitchFamily="50" charset="-128"/>
              </a:rPr>
              <a:t>最低一つを保有して</a:t>
            </a:r>
            <a:r>
              <a:rPr lang="ja-JP" altLang="en-US" sz="1100" b="1" dirty="0">
                <a:latin typeface="ＭＳ Ｐゴシック" panose="020B0600070205080204" pitchFamily="50" charset="-128"/>
                <a:ea typeface="ＭＳ Ｐゴシック" panose="020B0600070205080204" pitchFamily="50" charset="-128"/>
              </a:rPr>
              <a:t>おく必要がある</a:t>
            </a:r>
            <a:r>
              <a:rPr lang="ja-JP" altLang="ja-JP" sz="1100" b="1" dirty="0">
                <a:latin typeface="ＭＳ Ｐゴシック" panose="020B0600070205080204" pitchFamily="50" charset="-128"/>
                <a:ea typeface="ＭＳ Ｐゴシック" panose="020B0600070205080204" pitchFamily="50" charset="-128"/>
              </a:rPr>
              <a:t>。</a:t>
            </a:r>
          </a:p>
        </p:txBody>
      </p:sp>
      <p:sp>
        <p:nvSpPr>
          <p:cNvPr id="40" name="片側の 2 つの角を丸めた四角形 39"/>
          <p:cNvSpPr/>
          <p:nvPr/>
        </p:nvSpPr>
        <p:spPr>
          <a:xfrm rot="5400000">
            <a:off x="3070960" y="3059128"/>
            <a:ext cx="1027776" cy="2448272"/>
          </a:xfrm>
          <a:prstGeom prst="round2SameRect">
            <a:avLst>
              <a:gd name="adj1" fmla="val 6809"/>
              <a:gd name="adj2" fmla="val 0"/>
            </a:avLst>
          </a:prstGeom>
          <a:solidFill>
            <a:srgbClr val="DDE6F3"/>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marL="269875" lvl="1" indent="-200025">
              <a:spcAft>
                <a:spcPts val="400"/>
              </a:spcAft>
              <a:buFont typeface="+mj-ea"/>
              <a:buAutoNum type="circleNumDbPlain"/>
            </a:pPr>
            <a:r>
              <a:rPr lang="ja-JP" altLang="ja-JP" sz="1100" dirty="0">
                <a:solidFill>
                  <a:schemeClr val="tx1"/>
                </a:solidFill>
              </a:rPr>
              <a:t>現代及び伝統医薬品製造免許</a:t>
            </a:r>
          </a:p>
          <a:p>
            <a:pPr marL="269875" lvl="1" indent="-200025">
              <a:spcAft>
                <a:spcPts val="400"/>
              </a:spcAft>
              <a:buFont typeface="+mj-ea"/>
              <a:buAutoNum type="circleNumDbPlain"/>
            </a:pPr>
            <a:r>
              <a:rPr lang="ja-JP" altLang="ja-JP" sz="1100" dirty="0">
                <a:solidFill>
                  <a:schemeClr val="tx1"/>
                </a:solidFill>
              </a:rPr>
              <a:t>現代及び伝統医薬品輸入免許</a:t>
            </a:r>
          </a:p>
          <a:p>
            <a:pPr marL="269875" lvl="1" indent="-200025">
              <a:spcAft>
                <a:spcPts val="400"/>
              </a:spcAft>
              <a:buFont typeface="+mj-ea"/>
              <a:buAutoNum type="circleNumDbPlain"/>
            </a:pPr>
            <a:r>
              <a:rPr lang="ja-JP" altLang="ja-JP" sz="1100" dirty="0">
                <a:solidFill>
                  <a:schemeClr val="tx1"/>
                </a:solidFill>
              </a:rPr>
              <a:t>現代及び伝統医薬品販売免許</a:t>
            </a:r>
          </a:p>
          <a:p>
            <a:pPr marL="269875" lvl="1" indent="-200025">
              <a:spcAft>
                <a:spcPts val="400"/>
              </a:spcAft>
              <a:buFont typeface="+mj-ea"/>
              <a:buAutoNum type="circleNumDbPlain"/>
            </a:pPr>
            <a:r>
              <a:rPr lang="ja-JP" altLang="ja-JP" sz="1100" dirty="0">
                <a:solidFill>
                  <a:schemeClr val="tx1"/>
                </a:solidFill>
              </a:rPr>
              <a:t>現代医薬品卸免許</a:t>
            </a:r>
          </a:p>
        </p:txBody>
      </p:sp>
      <p:sp>
        <p:nvSpPr>
          <p:cNvPr id="41" name="正方形/長方形 40"/>
          <p:cNvSpPr/>
          <p:nvPr/>
        </p:nvSpPr>
        <p:spPr>
          <a:xfrm>
            <a:off x="560512" y="4797152"/>
            <a:ext cx="4248472" cy="1387816"/>
          </a:xfrm>
          <a:prstGeom prst="rect">
            <a:avLst/>
          </a:prstGeom>
        </p:spPr>
        <p:txBody>
          <a:bodyPr wrap="square" lIns="0" rIns="0">
            <a:spAutoFit/>
          </a:bodyPr>
          <a:lstStyle/>
          <a:p>
            <a:pPr marL="147638" indent="-147638" fontAlgn="ctr">
              <a:lnSpc>
                <a:spcPct val="114000"/>
              </a:lnSpc>
              <a:spcAft>
                <a:spcPts val="400"/>
              </a:spcAft>
              <a:buClr>
                <a:srgbClr val="5F8AC3"/>
              </a:buClr>
              <a:buSzPct val="80000"/>
              <a:buFont typeface="Wingdings" panose="05000000000000000000" pitchFamily="2" charset="2"/>
              <a:buChar char="l"/>
            </a:pPr>
            <a:r>
              <a:rPr lang="ja-JP" altLang="ja-JP" sz="1200" dirty="0">
                <a:latin typeface="ＭＳ Ｐゴシック" panose="020B0600070205080204" pitchFamily="50" charset="-128"/>
                <a:ea typeface="ＭＳ Ｐゴシック" panose="020B0600070205080204" pitchFamily="50" charset="-128"/>
              </a:rPr>
              <a:t>医薬品生産登録許可証は発行されてから</a:t>
            </a:r>
            <a:r>
              <a:rPr lang="en-US" altLang="ja-JP" sz="1200" dirty="0">
                <a:latin typeface="ＭＳ Ｐゴシック" panose="020B0600070205080204" pitchFamily="50" charset="-128"/>
                <a:ea typeface="ＭＳ Ｐゴシック" panose="020B0600070205080204" pitchFamily="50" charset="-128"/>
              </a:rPr>
              <a:t>5</a:t>
            </a:r>
            <a:r>
              <a:rPr lang="ja-JP" altLang="ja-JP" sz="1200" dirty="0">
                <a:latin typeface="ＭＳ Ｐゴシック" panose="020B0600070205080204" pitchFamily="50" charset="-128"/>
                <a:ea typeface="ＭＳ Ｐゴシック" panose="020B0600070205080204" pitchFamily="50" charset="-128"/>
              </a:rPr>
              <a:t>年間有効となっている。</a:t>
            </a:r>
            <a:r>
              <a:rPr lang="ja-JP" altLang="en-US" sz="1200" dirty="0">
                <a:latin typeface="ＭＳ Ｐゴシック" panose="020B0600070205080204" pitchFamily="50" charset="-128"/>
                <a:ea typeface="ＭＳ Ｐゴシック" panose="020B0600070205080204" pitchFamily="50" charset="-128"/>
              </a:rPr>
              <a:t>必要な書類等</a:t>
            </a:r>
            <a:r>
              <a:rPr lang="ja-JP" altLang="ja-JP" sz="1200" dirty="0">
                <a:latin typeface="ＭＳ Ｐゴシック" panose="020B0600070205080204" pitchFamily="50" charset="-128"/>
                <a:ea typeface="ＭＳ Ｐゴシック" panose="020B0600070205080204" pitchFamily="50" charset="-128"/>
              </a:rPr>
              <a:t>は</a:t>
            </a:r>
            <a:r>
              <a:rPr lang="ja-JP" altLang="en-US" sz="1200" dirty="0">
                <a:latin typeface="ＭＳ Ｐゴシック" panose="020B0600070205080204" pitchFamily="50" charset="-128"/>
                <a:ea typeface="ＭＳ Ｐゴシック" panose="020B0600070205080204" pitchFamily="50" charset="-128"/>
              </a:rPr>
              <a:t>、医薬品の分類ごとに異なる</a:t>
            </a:r>
            <a:r>
              <a:rPr lang="en-US" altLang="ja-JP" sz="1200" baseline="30000" dirty="0">
                <a:latin typeface="ＭＳ Ｐゴシック" panose="020B0600070205080204" pitchFamily="50" charset="-128"/>
                <a:ea typeface="ＭＳ Ｐゴシック" panose="020B0600070205080204" pitchFamily="50" charset="-128"/>
              </a:rPr>
              <a:t>※</a:t>
            </a:r>
            <a:r>
              <a:rPr lang="ja-JP" altLang="ja-JP" sz="1200" dirty="0" err="1">
                <a:latin typeface="ＭＳ Ｐゴシック" panose="020B0600070205080204" pitchFamily="50" charset="-128"/>
                <a:ea typeface="ＭＳ Ｐゴシック" panose="020B0600070205080204" pitchFamily="50" charset="-128"/>
              </a:rPr>
              <a:t>。</a:t>
            </a:r>
            <a:endParaRPr lang="ja-JP" altLang="ja-JP" sz="1200" baseline="30000" dirty="0">
              <a:latin typeface="ＭＳ Ｐゴシック" panose="020B0600070205080204" pitchFamily="50" charset="-128"/>
              <a:ea typeface="ＭＳ Ｐゴシック" panose="020B0600070205080204" pitchFamily="50" charset="-128"/>
            </a:endParaRPr>
          </a:p>
          <a:p>
            <a:pPr marL="147638" indent="-147638" fontAlgn="ctr">
              <a:lnSpc>
                <a:spcPct val="114000"/>
              </a:lnSpc>
              <a:spcAft>
                <a:spcPts val="400"/>
              </a:spcAft>
              <a:buClr>
                <a:srgbClr val="5F8AC3"/>
              </a:buClr>
              <a:buSzPct val="80000"/>
              <a:buFont typeface="Wingdings" panose="05000000000000000000" pitchFamily="2" charset="2"/>
              <a:buChar char="l"/>
            </a:pPr>
            <a:r>
              <a:rPr lang="ja-JP" altLang="ja-JP" sz="1200" dirty="0">
                <a:latin typeface="ＭＳ Ｐゴシック" panose="020B0600070205080204" pitchFamily="50" charset="-128"/>
                <a:ea typeface="ＭＳ Ｐゴシック" panose="020B0600070205080204" pitchFamily="50" charset="-128"/>
              </a:rPr>
              <a:t>新薬には</a:t>
            </a:r>
            <a:r>
              <a:rPr lang="en-US" altLang="ja-JP" sz="1200" dirty="0">
                <a:latin typeface="ＭＳ Ｐゴシック" panose="020B0600070205080204" pitchFamily="50" charset="-128"/>
                <a:ea typeface="ＭＳ Ｐゴシック" panose="020B0600070205080204" pitchFamily="50" charset="-128"/>
              </a:rPr>
              <a:t>2</a:t>
            </a:r>
            <a:r>
              <a:rPr lang="ja-JP" altLang="ja-JP" sz="1200" dirty="0">
                <a:latin typeface="ＭＳ Ｐゴシック" panose="020B0600070205080204" pitchFamily="50" charset="-128"/>
                <a:ea typeface="ＭＳ Ｐゴシック" panose="020B0600070205080204" pitchFamily="50" charset="-128"/>
              </a:rPr>
              <a:t>年間の安全管理制度が適応され</a:t>
            </a:r>
            <a:r>
              <a:rPr lang="ja-JP" altLang="en-US" sz="1200" dirty="0">
                <a:latin typeface="ＭＳ Ｐゴシック" panose="020B0600070205080204" pitchFamily="50" charset="-128"/>
                <a:ea typeface="ＭＳ Ｐゴシック" panose="020B0600070205080204" pitchFamily="50" charset="-128"/>
              </a:rPr>
              <a:t>、</a:t>
            </a:r>
            <a:r>
              <a:rPr lang="ja-JP" altLang="ja-JP" sz="1200" dirty="0">
                <a:latin typeface="ＭＳ Ｐゴシック" panose="020B0600070205080204" pitchFamily="50" charset="-128"/>
                <a:ea typeface="ＭＳ Ｐゴシック" panose="020B0600070205080204" pitchFamily="50" charset="-128"/>
              </a:rPr>
              <a:t>最低</a:t>
            </a:r>
            <a:r>
              <a:rPr lang="en-US" altLang="ja-JP" sz="1200" dirty="0">
                <a:latin typeface="ＭＳ Ｐゴシック" panose="020B0600070205080204" pitchFamily="50" charset="-128"/>
                <a:ea typeface="ＭＳ Ｐゴシック" panose="020B0600070205080204" pitchFamily="50" charset="-128"/>
              </a:rPr>
              <a:t>2</a:t>
            </a:r>
            <a:r>
              <a:rPr lang="ja-JP" altLang="ja-JP" sz="1200" dirty="0">
                <a:latin typeface="ＭＳ Ｐゴシック" panose="020B0600070205080204" pitchFamily="50" charset="-128"/>
                <a:ea typeface="ＭＳ Ｐゴシック" panose="020B0600070205080204" pitchFamily="50" charset="-128"/>
              </a:rPr>
              <a:t>年間</a:t>
            </a:r>
            <a:r>
              <a:rPr lang="ja-JP" altLang="en-US" sz="1200" dirty="0">
                <a:latin typeface="ＭＳ Ｐゴシック" panose="020B0600070205080204" pitchFamily="50" charset="-128"/>
                <a:ea typeface="ＭＳ Ｐゴシック" panose="020B0600070205080204" pitchFamily="50" charset="-128"/>
              </a:rPr>
              <a:t>は医療機関でしか</a:t>
            </a:r>
            <a:r>
              <a:rPr lang="ja-JP" altLang="ja-JP" sz="1200" dirty="0">
                <a:latin typeface="ＭＳ Ｐゴシック" panose="020B0600070205080204" pitchFamily="50" charset="-128"/>
                <a:ea typeface="ＭＳ Ｐゴシック" panose="020B0600070205080204" pitchFamily="50" charset="-128"/>
              </a:rPr>
              <a:t>新薬</a:t>
            </a:r>
            <a:r>
              <a:rPr lang="ja-JP" altLang="en-US" sz="1200" dirty="0">
                <a:latin typeface="ＭＳ Ｐゴシック" panose="020B0600070205080204" pitchFamily="50" charset="-128"/>
                <a:ea typeface="ＭＳ Ｐゴシック" panose="020B0600070205080204" pitchFamily="50" charset="-128"/>
              </a:rPr>
              <a:t>を取り扱うことができない。</a:t>
            </a:r>
            <a:endParaRPr lang="en-US" altLang="ja-JP" sz="1200" dirty="0">
              <a:latin typeface="ＭＳ Ｐゴシック" panose="020B0600070205080204" pitchFamily="50" charset="-128"/>
              <a:ea typeface="ＭＳ Ｐゴシック" panose="020B0600070205080204" pitchFamily="50" charset="-128"/>
            </a:endParaRPr>
          </a:p>
          <a:p>
            <a:pPr marL="279400" lvl="1" indent="-117475" fontAlgn="ctr">
              <a:lnSpc>
                <a:spcPct val="114000"/>
              </a:lnSpc>
              <a:spcAft>
                <a:spcPts val="400"/>
              </a:spcAft>
              <a:buClr>
                <a:srgbClr val="868686"/>
              </a:buClr>
              <a:buSzPct val="80000"/>
              <a:buFont typeface="Wingdings" panose="05000000000000000000" pitchFamily="2" charset="2"/>
              <a:buChar char="l"/>
            </a:pPr>
            <a:r>
              <a:rPr lang="ja-JP" altLang="ja-JP" sz="1000" dirty="0">
                <a:latin typeface="ＭＳ Ｐゴシック" panose="020B0600070205080204" pitchFamily="50" charset="-128"/>
                <a:ea typeface="ＭＳ Ｐゴシック" panose="020B0600070205080204" pitchFamily="50" charset="-128"/>
              </a:rPr>
              <a:t>市場への流通が認められるためには、安全性を証明する報告書の提出が必要とな</a:t>
            </a:r>
            <a:r>
              <a:rPr lang="ja-JP" altLang="ja-JP" sz="1000">
                <a:latin typeface="ＭＳ Ｐゴシック" panose="020B0600070205080204" pitchFamily="50" charset="-128"/>
                <a:ea typeface="ＭＳ Ｐゴシック" panose="020B0600070205080204" pitchFamily="50" charset="-128"/>
              </a:rPr>
              <a:t>る。 </a:t>
            </a:r>
            <a:endParaRPr lang="en-US" altLang="ja-JP" sz="1000" dirty="0">
              <a:latin typeface="ＭＳ Ｐゴシック" panose="020B0600070205080204" pitchFamily="50" charset="-128"/>
              <a:ea typeface="ＭＳ Ｐゴシック" panose="020B0600070205080204" pitchFamily="50" charset="-128"/>
            </a:endParaRPr>
          </a:p>
        </p:txBody>
      </p:sp>
      <p:sp>
        <p:nvSpPr>
          <p:cNvPr id="42" name="Rectangle 6"/>
          <p:cNvSpPr>
            <a:spLocks noChangeArrowheads="1"/>
          </p:cNvSpPr>
          <p:nvPr/>
        </p:nvSpPr>
        <p:spPr bwMode="auto">
          <a:xfrm>
            <a:off x="5097016" y="3645024"/>
            <a:ext cx="4320480"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a:solidFill>
                  <a:srgbClr val="000000"/>
                </a:solidFill>
                <a:latin typeface="Arial Black" pitchFamily="34" charset="0"/>
                <a:ea typeface="HGP創英角ｺﾞｼｯｸUB" pitchFamily="50" charset="-128"/>
              </a:rPr>
              <a:t>※ </a:t>
            </a:r>
            <a:r>
              <a:rPr lang="ja-JP" altLang="en-US" sz="1400">
                <a:solidFill>
                  <a:srgbClr val="000000"/>
                </a:solidFill>
                <a:latin typeface="Arial Black" pitchFamily="34" charset="0"/>
                <a:ea typeface="HGP創英角ｺﾞｼｯｸUB" pitchFamily="50" charset="-128"/>
              </a:rPr>
              <a:t>現</a:t>
            </a:r>
            <a:r>
              <a:rPr lang="ja-JP" altLang="en-US" sz="1400" dirty="0">
                <a:solidFill>
                  <a:srgbClr val="000000"/>
                </a:solidFill>
                <a:latin typeface="Arial Black" pitchFamily="34" charset="0"/>
                <a:ea typeface="HGP創英角ｺﾞｼｯｸUB" pitchFamily="50" charset="-128"/>
              </a:rPr>
              <a:t>代医薬品の生産登録許可証取得に必要な書類</a:t>
            </a:r>
          </a:p>
        </p:txBody>
      </p:sp>
      <p:graphicFrame>
        <p:nvGraphicFramePr>
          <p:cNvPr id="43" name="表 42"/>
          <p:cNvGraphicFramePr>
            <a:graphicFrameLocks noGrp="1"/>
          </p:cNvGraphicFramePr>
          <p:nvPr>
            <p:extLst>
              <p:ext uri="{D42A27DB-BD31-4B8C-83A1-F6EECF244321}">
                <p14:modId xmlns:p14="http://schemas.microsoft.com/office/powerpoint/2010/main" val="3784936296"/>
              </p:ext>
            </p:extLst>
          </p:nvPr>
        </p:nvGraphicFramePr>
        <p:xfrm>
          <a:off x="5097016" y="4005064"/>
          <a:ext cx="4320480" cy="2088231"/>
        </p:xfrm>
        <a:graphic>
          <a:graphicData uri="http://schemas.openxmlformats.org/drawingml/2006/table">
            <a:tbl>
              <a:tblPr firstRow="1" bandRow="1">
                <a:tableStyleId>{5C22544A-7EE6-4342-B048-85BDC9FD1C3A}</a:tableStyleId>
              </a:tblPr>
              <a:tblGrid>
                <a:gridCol w="1224136">
                  <a:extLst>
                    <a:ext uri="{9D8B030D-6E8A-4147-A177-3AD203B41FA5}">
                      <a16:colId xmlns:a16="http://schemas.microsoft.com/office/drawing/2014/main" val="20000"/>
                    </a:ext>
                  </a:extLst>
                </a:gridCol>
                <a:gridCol w="3096344">
                  <a:extLst>
                    <a:ext uri="{9D8B030D-6E8A-4147-A177-3AD203B41FA5}">
                      <a16:colId xmlns:a16="http://schemas.microsoft.com/office/drawing/2014/main" val="20001"/>
                    </a:ext>
                  </a:extLst>
                </a:gridCol>
              </a:tblGrid>
              <a:tr h="696077">
                <a:tc>
                  <a:txBody>
                    <a:bodyPr/>
                    <a:lstStyle/>
                    <a:p>
                      <a:pPr algn="ctr" defTabSz="955675" fontAlgn="ctr">
                        <a:buClr>
                          <a:schemeClr val="bg2"/>
                        </a:buClr>
                        <a:buSzPct val="100000"/>
                      </a:pPr>
                      <a:r>
                        <a:rPr lang="ja-JP" altLang="en-US" sz="1100" dirty="0">
                          <a:solidFill>
                            <a:schemeClr val="bg1"/>
                          </a:solidFill>
                          <a:latin typeface="Arial Black" panose="020B0A04020102020204" pitchFamily="34" charset="0"/>
                          <a:ea typeface="HGP創英角ｺﾞｼｯｸUB" panose="020B0900000000000000" pitchFamily="50" charset="-128"/>
                        </a:rPr>
                        <a:t>新　薬</a:t>
                      </a:r>
                    </a:p>
                  </a:txBody>
                  <a:tcPr anchor="ctr">
                    <a:lnL w="12700" cmpd="sng">
                      <a:noFill/>
                    </a:lnL>
                    <a:lnR w="12700" cmpd="sng">
                      <a:noFill/>
                    </a:ln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ja-JP" altLang="en-US" sz="1100" b="0" kern="1200" dirty="0">
                          <a:solidFill>
                            <a:schemeClr val="tx1"/>
                          </a:solidFill>
                          <a:latin typeface="+mn-lt"/>
                          <a:ea typeface="+mn-ea"/>
                          <a:cs typeface="+mn-cs"/>
                        </a:rPr>
                        <a:t>製品についてのすべての情報を載せた書類</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96077">
                <a:tc>
                  <a:txBody>
                    <a:bodyPr/>
                    <a:lstStyle/>
                    <a:p>
                      <a:pPr marL="0" algn="ctr" defTabSz="955675" rtl="0" eaLnBrk="1" fontAlgn="ctr" latinLnBrk="0" hangingPunct="1">
                        <a:buClr>
                          <a:schemeClr val="bg2"/>
                        </a:buClr>
                        <a:buSzPct val="100000"/>
                      </a:pPr>
                      <a:r>
                        <a:rPr kumimoji="1" lang="ja-JP" altLang="en-US" sz="1100" b="1" kern="1200" dirty="0">
                          <a:solidFill>
                            <a:schemeClr val="bg1"/>
                          </a:solidFill>
                          <a:latin typeface="Arial Black" panose="020B0A04020102020204" pitchFamily="34" charset="0"/>
                          <a:ea typeface="HGP創英角ｺﾞｼｯｸUB" panose="020B0900000000000000" pitchFamily="50" charset="-128"/>
                          <a:cs typeface="+mn-cs"/>
                        </a:rPr>
                        <a:t>後発医薬品</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ja-JP" altLang="en-US" sz="1100" kern="1200" dirty="0">
                          <a:solidFill>
                            <a:schemeClr val="tx1"/>
                          </a:solidFill>
                          <a:latin typeface="+mn-lt"/>
                          <a:ea typeface="+mn-ea"/>
                          <a:cs typeface="+mn-cs"/>
                        </a:rPr>
                        <a:t>製品生産および製品情報を伴った品質管理に</a:t>
                      </a:r>
                      <a:br>
                        <a:rPr kumimoji="1" lang="en-US" altLang="ja-JP" sz="1100" kern="1200" dirty="0">
                          <a:solidFill>
                            <a:schemeClr val="tx1"/>
                          </a:solidFill>
                          <a:latin typeface="+mn-lt"/>
                          <a:ea typeface="+mn-ea"/>
                          <a:cs typeface="+mn-cs"/>
                        </a:rPr>
                      </a:br>
                      <a:r>
                        <a:rPr kumimoji="1" lang="ja-JP" altLang="en-US" sz="1100" kern="1200" dirty="0">
                          <a:solidFill>
                            <a:schemeClr val="tx1"/>
                          </a:solidFill>
                          <a:latin typeface="+mn-lt"/>
                          <a:ea typeface="+mn-ea"/>
                          <a:cs typeface="+mn-cs"/>
                        </a:rPr>
                        <a:t>関する書類</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96077">
                <a:tc>
                  <a:txBody>
                    <a:bodyPr/>
                    <a:lstStyle/>
                    <a:p>
                      <a:pPr marL="0" algn="ctr" defTabSz="955675" rtl="0" eaLnBrk="1" fontAlgn="ctr" latinLnBrk="0" hangingPunct="1">
                        <a:buClr>
                          <a:schemeClr val="bg2"/>
                        </a:buClr>
                        <a:buSzPct val="100000"/>
                      </a:pPr>
                      <a:r>
                        <a:rPr kumimoji="1" lang="zh-CN" altLang="en-US" sz="1100" b="1" kern="1200" dirty="0">
                          <a:solidFill>
                            <a:schemeClr val="bg1"/>
                          </a:solidFill>
                          <a:latin typeface="Arial Black" panose="020B0A04020102020204" pitchFamily="34" charset="0"/>
                          <a:ea typeface="HGP創英角ｺﾞｼｯｸUB" panose="020B0900000000000000" pitchFamily="50" charset="-128"/>
                          <a:cs typeface="+mn-cs"/>
                        </a:rPr>
                        <a:t>新後発医薬品</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3D6AA7"/>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ja-JP" altLang="en-US" sz="1100" kern="1200" dirty="0">
                          <a:solidFill>
                            <a:schemeClr val="tx1"/>
                          </a:solidFill>
                          <a:latin typeface="+mn-lt"/>
                          <a:ea typeface="+mn-ea"/>
                          <a:cs typeface="+mn-cs"/>
                        </a:rPr>
                        <a:t>後発医薬品に求められる書類に加え、同等性</a:t>
                      </a:r>
                      <a:br>
                        <a:rPr kumimoji="1" lang="en-US" altLang="ja-JP" sz="1100" kern="1200" dirty="0">
                          <a:solidFill>
                            <a:schemeClr val="tx1"/>
                          </a:solidFill>
                          <a:latin typeface="+mn-lt"/>
                          <a:ea typeface="+mn-ea"/>
                          <a:cs typeface="+mn-cs"/>
                        </a:rPr>
                      </a:br>
                      <a:r>
                        <a:rPr kumimoji="1" lang="ja-JP" altLang="en-US" sz="1100" kern="1200" dirty="0">
                          <a:solidFill>
                            <a:schemeClr val="tx1"/>
                          </a:solidFill>
                          <a:latin typeface="+mn-lt"/>
                          <a:ea typeface="+mn-ea"/>
                          <a:cs typeface="+mn-cs"/>
                        </a:rPr>
                        <a:t>試験についての書類</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44" name="テキスト ボックス 43"/>
          <p:cNvSpPr txBox="1"/>
          <p:nvPr/>
        </p:nvSpPr>
        <p:spPr>
          <a:xfrm>
            <a:off x="200472" y="6525344"/>
            <a:ext cx="8640960" cy="144016"/>
          </a:xfrm>
          <a:prstGeom prst="rect">
            <a:avLst/>
          </a:prstGeom>
          <a:noFill/>
        </p:spPr>
        <p:txBody>
          <a:bodyPr wrap="square" lIns="0" tIns="0" rIns="0" bIns="0" rtlCol="0">
            <a:no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Pacific Bridge Medical</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 Pharmaceutical Market Updates 2012</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97645258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C21ECC50-0376-4C3C-A841-A339CA9FCEE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2" name="Object 1" hidden="1">
                        <a:extLst>
                          <a:ext uri="{FF2B5EF4-FFF2-40B4-BE49-F238E27FC236}">
                            <a16:creationId xmlns:a16="http://schemas.microsoft.com/office/drawing/2014/main" id="{C21ECC50-0376-4C3C-A841-A339CA9FCEE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a:t>タイ／一般概況</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基本情報</a:t>
            </a:r>
          </a:p>
        </p:txBody>
      </p:sp>
      <p:graphicFrame>
        <p:nvGraphicFramePr>
          <p:cNvPr id="9" name="表 8"/>
          <p:cNvGraphicFramePr>
            <a:graphicFrameLocks noGrp="1"/>
          </p:cNvGraphicFramePr>
          <p:nvPr>
            <p:extLst>
              <p:ext uri="{D42A27DB-BD31-4B8C-83A1-F6EECF244321}">
                <p14:modId xmlns:p14="http://schemas.microsoft.com/office/powerpoint/2010/main" val="3413595715"/>
              </p:ext>
            </p:extLst>
          </p:nvPr>
        </p:nvGraphicFramePr>
        <p:xfrm>
          <a:off x="200025" y="1092021"/>
          <a:ext cx="9505501" cy="5314840"/>
        </p:xfrm>
        <a:graphic>
          <a:graphicData uri="http://schemas.openxmlformats.org/drawingml/2006/table">
            <a:tbl>
              <a:tblPr firstRow="1" bandRow="1">
                <a:tableStyleId>{5C22544A-7EE6-4342-B048-85BDC9FD1C3A}</a:tableStyleId>
              </a:tblPr>
              <a:tblGrid>
                <a:gridCol w="1440607">
                  <a:extLst>
                    <a:ext uri="{9D8B030D-6E8A-4147-A177-3AD203B41FA5}">
                      <a16:colId xmlns:a16="http://schemas.microsoft.com/office/drawing/2014/main" val="20000"/>
                    </a:ext>
                  </a:extLst>
                </a:gridCol>
                <a:gridCol w="8064894">
                  <a:extLst>
                    <a:ext uri="{9D8B030D-6E8A-4147-A177-3AD203B41FA5}">
                      <a16:colId xmlns:a16="http://schemas.microsoft.com/office/drawing/2014/main" val="20001"/>
                    </a:ext>
                  </a:extLst>
                </a:gridCol>
              </a:tblGrid>
              <a:tr h="277198">
                <a:tc>
                  <a:txBody>
                    <a:bodyPr/>
                    <a:lstStyle/>
                    <a:p>
                      <a:pPr algn="dist"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rPr>
                        <a:t>首　都</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fontAlgn="ctr"/>
                      <a:r>
                        <a:rPr kumimoji="1" lang="ja-JP" altLang="en-US" sz="1000" b="0" kern="1200" dirty="0">
                          <a:solidFill>
                            <a:schemeClr val="dk1"/>
                          </a:solidFill>
                          <a:latin typeface="Arial" panose="020B0604020202020204" pitchFamily="34" charset="0"/>
                          <a:ea typeface="ＭＳ Ｐゴシック" panose="020B0600070205080204" pitchFamily="50" charset="-128"/>
                          <a:cs typeface="+mn-cs"/>
                        </a:rPr>
                        <a:t>バンコク</a:t>
                      </a:r>
                      <a:endParaRPr kumimoji="1" lang="en-US" altLang="ja-JP" sz="1000" b="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7719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言　語</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r>
                        <a:rPr kumimoji="1" lang="ja-JP" altLang="en-US" sz="1000" b="0" kern="1200" dirty="0">
                          <a:solidFill>
                            <a:schemeClr val="dk1"/>
                          </a:solidFill>
                          <a:latin typeface="Arial" panose="020B0604020202020204" pitchFamily="34" charset="0"/>
                          <a:ea typeface="ＭＳ Ｐゴシック" panose="020B0600070205080204" pitchFamily="50" charset="-128"/>
                          <a:cs typeface="+mn-cs"/>
                        </a:rPr>
                        <a:t>タイ語</a:t>
                      </a: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7719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通貨・レート</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en-US" altLang="ja-JP" sz="1000" dirty="0">
                          <a:latin typeface="Arial" panose="020B0604020202020204" pitchFamily="34" charset="0"/>
                          <a:ea typeface="ＭＳ Ｐゴシック" panose="020B0600070205080204" pitchFamily="50" charset="-128"/>
                        </a:rPr>
                        <a:t>1</a:t>
                      </a:r>
                      <a:r>
                        <a:rPr lang="ja-JP" altLang="en-US" sz="1000" baseline="0" dirty="0">
                          <a:latin typeface="Arial" panose="020B0604020202020204" pitchFamily="34" charset="0"/>
                          <a:ea typeface="ＭＳ Ｐゴシック" panose="020B0600070205080204" pitchFamily="50" charset="-128"/>
                        </a:rPr>
                        <a:t> バーツ（バーツ） ＝ </a:t>
                      </a:r>
                      <a:r>
                        <a:rPr lang="en-US" altLang="ja-JP" sz="1000" baseline="0" dirty="0">
                          <a:latin typeface="Arial" panose="020B0604020202020204" pitchFamily="34" charset="0"/>
                          <a:ea typeface="ＭＳ Ｐゴシック" panose="020B0600070205080204" pitchFamily="50" charset="-128"/>
                        </a:rPr>
                        <a:t>4.85</a:t>
                      </a:r>
                      <a:r>
                        <a:rPr lang="ja-JP" altLang="en-US" sz="1000" baseline="0" dirty="0">
                          <a:latin typeface="Arial" panose="020B0604020202020204" pitchFamily="34" charset="0"/>
                          <a:ea typeface="ＭＳ Ｐゴシック" panose="020B0600070205080204" pitchFamily="50" charset="-128"/>
                        </a:rPr>
                        <a:t>円 （</a:t>
                      </a:r>
                      <a:r>
                        <a:rPr lang="en-US" altLang="ja-JP" sz="1000" baseline="0" dirty="0">
                          <a:latin typeface="Arial" panose="020B0604020202020204" pitchFamily="34" charset="0"/>
                          <a:ea typeface="ＭＳ Ｐゴシック" panose="020B0600070205080204" pitchFamily="50" charset="-128"/>
                        </a:rPr>
                        <a:t>2026</a:t>
                      </a:r>
                      <a:r>
                        <a:rPr lang="ja-JP" altLang="en-US" sz="1000" baseline="0" dirty="0">
                          <a:latin typeface="Arial" panose="020B0604020202020204" pitchFamily="34" charset="0"/>
                          <a:ea typeface="ＭＳ Ｐゴシック" panose="020B0600070205080204" pitchFamily="50" charset="-128"/>
                        </a:rPr>
                        <a:t>年</a:t>
                      </a:r>
                      <a:r>
                        <a:rPr lang="en-US" altLang="ja-JP" sz="1000" baseline="0" dirty="0">
                          <a:latin typeface="Arial" panose="020B0604020202020204" pitchFamily="34" charset="0"/>
                          <a:ea typeface="ＭＳ Ｐゴシック" panose="020B0600070205080204" pitchFamily="50" charset="-128"/>
                        </a:rPr>
                        <a:t>3</a:t>
                      </a:r>
                      <a:r>
                        <a:rPr lang="ja-JP" altLang="en-US" sz="1000" baseline="0" dirty="0">
                          <a:latin typeface="Arial" panose="020B0604020202020204" pitchFamily="34" charset="0"/>
                          <a:ea typeface="ＭＳ Ｐゴシック" panose="020B0600070205080204" pitchFamily="50" charset="-128"/>
                        </a:rPr>
                        <a:t>月</a:t>
                      </a:r>
                      <a:r>
                        <a:rPr lang="en-US" altLang="ja-JP" sz="1000" baseline="0" dirty="0">
                          <a:latin typeface="Arial" panose="020B0604020202020204" pitchFamily="34" charset="0"/>
                          <a:ea typeface="ＭＳ Ｐゴシック" panose="020B0600070205080204" pitchFamily="50" charset="-128"/>
                        </a:rPr>
                        <a:t>10</a:t>
                      </a:r>
                      <a:r>
                        <a:rPr lang="ja-JP" altLang="en-US" sz="1000" baseline="0" dirty="0">
                          <a:latin typeface="Arial" panose="020B0604020202020204" pitchFamily="34" charset="0"/>
                          <a:ea typeface="ＭＳ Ｐゴシック" panose="020B0600070205080204" pitchFamily="50" charset="-128"/>
                        </a:rPr>
                        <a:t>日時点）</a:t>
                      </a:r>
                      <a:endParaRPr lang="ja-JP" altLang="en-US" sz="1000" dirty="0">
                        <a:latin typeface="Arial" panose="020B0604020202020204" pitchFamily="34" charset="0"/>
                        <a:ea typeface="ＭＳ Ｐゴシック" panose="020B0600070205080204" pitchFamily="50" charset="-128"/>
                      </a:endParaRP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6557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会計年度</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dirty="0">
                          <a:latin typeface="Arial" panose="020B0604020202020204" pitchFamily="34" charset="0"/>
                          <a:ea typeface="ＭＳ Ｐゴシック" panose="020B0600070205080204" pitchFamily="50" charset="-128"/>
                        </a:rPr>
                        <a:t>法人事業年度は</a:t>
                      </a:r>
                      <a:r>
                        <a:rPr lang="en-US" altLang="ja-JP" sz="1000" dirty="0">
                          <a:latin typeface="Arial" panose="020B0604020202020204" pitchFamily="34" charset="0"/>
                          <a:ea typeface="ＭＳ Ｐゴシック" panose="020B0600070205080204" pitchFamily="50" charset="-128"/>
                        </a:rPr>
                        <a:t>12</a:t>
                      </a:r>
                      <a:r>
                        <a:rPr lang="ja-JP" altLang="en-US" sz="1000" dirty="0">
                          <a:latin typeface="Arial" panose="020B0604020202020204" pitchFamily="34" charset="0"/>
                          <a:ea typeface="ＭＳ Ｐゴシック" panose="020B0600070205080204" pitchFamily="50" charset="-128"/>
                        </a:rPr>
                        <a:t>ヵ月とされており、決算月は定款により各社自由に設定することが可能。ローカル企業の多くは</a:t>
                      </a:r>
                      <a:r>
                        <a:rPr lang="en-US" altLang="ja-JP" sz="1000" dirty="0">
                          <a:latin typeface="Arial" panose="020B0604020202020204" pitchFamily="34" charset="0"/>
                          <a:ea typeface="ＭＳ Ｐゴシック" panose="020B0600070205080204" pitchFamily="50" charset="-128"/>
                        </a:rPr>
                        <a:t>12</a:t>
                      </a:r>
                      <a:r>
                        <a:rPr lang="ja-JP" altLang="en-US" sz="1000" dirty="0">
                          <a:latin typeface="Arial" panose="020B0604020202020204" pitchFamily="34" charset="0"/>
                          <a:ea typeface="ＭＳ Ｐゴシック" panose="020B0600070205080204" pitchFamily="50" charset="-128"/>
                        </a:rPr>
                        <a:t>月末を決算と定めており、日系企業は、日本本社と決算時期を合わせるために</a:t>
                      </a:r>
                      <a:r>
                        <a:rPr lang="en-US" altLang="ja-JP" sz="1000" dirty="0">
                          <a:latin typeface="Arial" panose="020B0604020202020204" pitchFamily="34" charset="0"/>
                          <a:ea typeface="ＭＳ Ｐゴシック" panose="020B0600070205080204" pitchFamily="50" charset="-128"/>
                        </a:rPr>
                        <a:t>3</a:t>
                      </a:r>
                      <a:r>
                        <a:rPr lang="ja-JP" altLang="en-US" sz="1000" dirty="0">
                          <a:latin typeface="Arial" panose="020B0604020202020204" pitchFamily="34" charset="0"/>
                          <a:ea typeface="ＭＳ Ｐゴシック" panose="020B0600070205080204" pitchFamily="50" charset="-128"/>
                        </a:rPr>
                        <a:t>月末に定める企業もある。</a:t>
                      </a: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7719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主な宗教</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dk1"/>
                          </a:solidFill>
                          <a:latin typeface="Arial" panose="020B0604020202020204" pitchFamily="34" charset="0"/>
                          <a:ea typeface="ＭＳ Ｐゴシック" panose="020B0600070205080204" pitchFamily="50" charset="-128"/>
                          <a:cs typeface="+mn-cs"/>
                        </a:rPr>
                        <a:t>仏教（</a:t>
                      </a:r>
                      <a:r>
                        <a:rPr kumimoji="1" lang="en-US" altLang="ja-JP" sz="1000" b="0" kern="1200" dirty="0">
                          <a:solidFill>
                            <a:schemeClr val="dk1"/>
                          </a:solidFill>
                          <a:latin typeface="Arial" panose="020B0604020202020204" pitchFamily="34" charset="0"/>
                          <a:ea typeface="ＭＳ Ｐゴシック" panose="020B0600070205080204" pitchFamily="50" charset="-128"/>
                          <a:cs typeface="+mn-cs"/>
                        </a:rPr>
                        <a:t>94%</a:t>
                      </a:r>
                      <a:r>
                        <a:rPr kumimoji="1" lang="ja-JP" altLang="en-US" sz="1000" b="0" kern="1200" dirty="0">
                          <a:solidFill>
                            <a:schemeClr val="dk1"/>
                          </a:solidFill>
                          <a:latin typeface="Arial" panose="020B0604020202020204" pitchFamily="34" charset="0"/>
                          <a:ea typeface="ＭＳ Ｐゴシック" panose="020B0600070205080204" pitchFamily="50" charset="-128"/>
                          <a:cs typeface="+mn-cs"/>
                        </a:rPr>
                        <a:t>）、イスラム（</a:t>
                      </a:r>
                      <a:r>
                        <a:rPr kumimoji="1" lang="en-US" altLang="ja-JP" sz="1000" b="0" kern="1200" dirty="0">
                          <a:solidFill>
                            <a:schemeClr val="dk1"/>
                          </a:solidFill>
                          <a:latin typeface="Arial" panose="020B0604020202020204" pitchFamily="34" charset="0"/>
                          <a:ea typeface="ＭＳ Ｐゴシック" panose="020B0600070205080204" pitchFamily="50" charset="-128"/>
                          <a:cs typeface="+mn-cs"/>
                        </a:rPr>
                        <a:t>5</a:t>
                      </a:r>
                      <a:r>
                        <a:rPr lang="en-US" altLang="ja-JP" sz="1000" dirty="0">
                          <a:latin typeface="Arial" panose="020B0604020202020204" pitchFamily="34" charset="0"/>
                          <a:ea typeface="ＭＳ Ｐゴシック" panose="020B0600070205080204" pitchFamily="50" charset="-128"/>
                        </a:rPr>
                        <a:t>%</a:t>
                      </a:r>
                      <a:r>
                        <a:rPr lang="ja-JP" altLang="en-US" sz="1000" dirty="0">
                          <a:latin typeface="Arial" panose="020B0604020202020204" pitchFamily="34" charset="0"/>
                          <a:ea typeface="ＭＳ Ｐゴシック" panose="020B0600070205080204" pitchFamily="50" charset="-128"/>
                        </a:rPr>
                        <a:t>）</a:t>
                      </a: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7719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政治体制</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r>
                        <a:rPr kumimoji="1" lang="ja-JP" altLang="en-US" sz="1000" b="0" kern="1200" dirty="0">
                          <a:solidFill>
                            <a:schemeClr val="dk1"/>
                          </a:solidFill>
                          <a:latin typeface="Arial" panose="020B0604020202020204" pitchFamily="34" charset="0"/>
                          <a:ea typeface="ＭＳ Ｐゴシック" panose="020B0600070205080204" pitchFamily="50" charset="-128"/>
                          <a:cs typeface="+mn-cs"/>
                        </a:rPr>
                        <a:t>立憲君主制</a:t>
                      </a: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1428281">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政治的安定性</a:t>
                      </a:r>
                      <a:endParaRPr kumimoji="1" lang="en-US" altLang="ja-JP" sz="1000" b="0" kern="1200" dirty="0">
                        <a:solidFill>
                          <a:schemeClr val="bg1"/>
                        </a:solidFill>
                        <a:latin typeface="HGP創英角ｺﾞｼｯｸUB" panose="020B0900000000000000" pitchFamily="50" charset="-128"/>
                        <a:ea typeface="HGP創英角ｺﾞｼｯｸUB" panose="020B0900000000000000" pitchFamily="50" charset="-128"/>
                        <a:cs typeface="+mn-cs"/>
                      </a:endParaRP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71450" marR="0" indent="-171450" algn="just" defTabSz="914400" rtl="0" eaLnBrk="1" fontAlgn="ctr" latinLnBrk="0" hangingPunct="1">
                        <a:lnSpc>
                          <a:spcPct val="114000"/>
                        </a:lnSpc>
                        <a:spcBef>
                          <a:spcPts val="0"/>
                        </a:spcBef>
                        <a:spcAft>
                          <a:spcPts val="300"/>
                        </a:spcAft>
                        <a:buClr>
                          <a:srgbClr val="5F8AC3"/>
                        </a:buClr>
                        <a:buSzTx/>
                        <a:buFont typeface="Wingdings" panose="05000000000000000000" pitchFamily="2" charset="2"/>
                        <a:buChar char="l"/>
                        <a:tabLst/>
                        <a:defRPr/>
                      </a:pPr>
                      <a:r>
                        <a:rPr lang="en-US" altLang="ja-JP" sz="1000" dirty="0">
                          <a:latin typeface="Arial" panose="020B0604020202020204" pitchFamily="34" charset="0"/>
                          <a:ea typeface="ＭＳ Ｐゴシック" panose="020B0600070205080204" pitchFamily="50" charset="-128"/>
                        </a:rPr>
                        <a:t>70</a:t>
                      </a:r>
                      <a:r>
                        <a:rPr lang="ja-JP" altLang="en-US" sz="1000" dirty="0">
                          <a:latin typeface="Arial" panose="020B0604020202020204" pitchFamily="34" charset="0"/>
                          <a:ea typeface="ＭＳ Ｐゴシック" panose="020B0600070205080204" pitchFamily="50" charset="-128"/>
                        </a:rPr>
                        <a:t>年に渡って在位してきたプミポン前国王が</a:t>
                      </a:r>
                      <a:r>
                        <a:rPr lang="en-US" altLang="ja-JP" sz="1000" dirty="0">
                          <a:latin typeface="Arial" panose="020B0604020202020204" pitchFamily="34" charset="0"/>
                          <a:ea typeface="ＭＳ Ｐゴシック" panose="020B0600070205080204" pitchFamily="50" charset="-128"/>
                        </a:rPr>
                        <a:t>2016</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10</a:t>
                      </a:r>
                      <a:r>
                        <a:rPr lang="ja-JP" altLang="en-US" sz="1000" dirty="0">
                          <a:latin typeface="Arial" panose="020B0604020202020204" pitchFamily="34" charset="0"/>
                          <a:ea typeface="ＭＳ Ｐゴシック" panose="020B0600070205080204" pitchFamily="50" charset="-128"/>
                        </a:rPr>
                        <a:t>月に死去し、</a:t>
                      </a:r>
                      <a:r>
                        <a:rPr lang="en-US" altLang="ja-JP" sz="1000" dirty="0">
                          <a:latin typeface="Arial" panose="020B0604020202020204" pitchFamily="34" charset="0"/>
                          <a:ea typeface="ＭＳ Ｐゴシック" panose="020B0600070205080204" pitchFamily="50" charset="-128"/>
                        </a:rPr>
                        <a:t>2016</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12</a:t>
                      </a:r>
                      <a:r>
                        <a:rPr lang="ja-JP" altLang="en-US" sz="1000" dirty="0">
                          <a:latin typeface="Arial" panose="020B0604020202020204" pitchFamily="34" charset="0"/>
                          <a:ea typeface="ＭＳ Ｐゴシック" panose="020B0600070205080204" pitchFamily="50" charset="-128"/>
                        </a:rPr>
                        <a:t>月にワチラロンコン新国王が即位した。前国王が築いてきた国の安定性を担えるかが、新国王の課題となる。</a:t>
                      </a:r>
                    </a:p>
                    <a:p>
                      <a:pPr marL="171450" marR="0" indent="-171450" algn="just" defTabSz="914400" rtl="0" eaLnBrk="1" fontAlgn="ctr" latinLnBrk="0" hangingPunct="1">
                        <a:lnSpc>
                          <a:spcPct val="114000"/>
                        </a:lnSpc>
                        <a:spcBef>
                          <a:spcPts val="0"/>
                        </a:spcBef>
                        <a:spcAft>
                          <a:spcPts val="300"/>
                        </a:spcAft>
                        <a:buClr>
                          <a:srgbClr val="5F8AC3"/>
                        </a:buClr>
                        <a:buSzTx/>
                        <a:buFont typeface="Wingdings" panose="05000000000000000000" pitchFamily="2" charset="2"/>
                        <a:buChar char="l"/>
                        <a:tabLst/>
                        <a:defRPr/>
                      </a:pPr>
                      <a:r>
                        <a:rPr lang="en-US" altLang="ja-JP" sz="1000" dirty="0">
                          <a:latin typeface="Arial" panose="020B0604020202020204" pitchFamily="34" charset="0"/>
                          <a:ea typeface="ＭＳ Ｐゴシック" panose="020B0600070205080204" pitchFamily="50" charset="-128"/>
                        </a:rPr>
                        <a:t>2014</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5</a:t>
                      </a:r>
                      <a:r>
                        <a:rPr lang="ja-JP" altLang="en-US" sz="1000" dirty="0">
                          <a:latin typeface="Arial" panose="020B0604020202020204" pitchFamily="34" charset="0"/>
                          <a:ea typeface="ＭＳ Ｐゴシック" panose="020B0600070205080204" pitchFamily="50" charset="-128"/>
                        </a:rPr>
                        <a:t>月、陸軍司令官を中心とする「国家平和秩序維持評議会（</a:t>
                      </a:r>
                      <a:r>
                        <a:rPr lang="en-US" altLang="ja-JP" sz="1000" dirty="0">
                          <a:latin typeface="Arial" panose="020B0604020202020204" pitchFamily="34" charset="0"/>
                          <a:ea typeface="ＭＳ Ｐゴシック" panose="020B0600070205080204" pitchFamily="50" charset="-128"/>
                        </a:rPr>
                        <a:t>NCPO</a:t>
                      </a:r>
                      <a:r>
                        <a:rPr lang="ja-JP" altLang="en-US" sz="1000" dirty="0">
                          <a:latin typeface="Arial" panose="020B0604020202020204" pitchFamily="34" charset="0"/>
                          <a:ea typeface="ＭＳ Ｐゴシック" panose="020B0600070205080204" pitchFamily="50" charset="-128"/>
                        </a:rPr>
                        <a:t>）」が統治権を掌握する旨が発表され、軍事政権が発足した。</a:t>
                      </a:r>
                    </a:p>
                    <a:p>
                      <a:pPr marL="171450" marR="0" indent="-171450" algn="just" defTabSz="914400" rtl="0" eaLnBrk="1" fontAlgn="ctr" latinLnBrk="0" hangingPunct="1">
                        <a:lnSpc>
                          <a:spcPct val="114000"/>
                        </a:lnSpc>
                        <a:spcBef>
                          <a:spcPts val="0"/>
                        </a:spcBef>
                        <a:spcAft>
                          <a:spcPts val="300"/>
                        </a:spcAft>
                        <a:buClr>
                          <a:srgbClr val="5F8AC3"/>
                        </a:buClr>
                        <a:buSzTx/>
                        <a:buFont typeface="Wingdings" panose="05000000000000000000" pitchFamily="2" charset="2"/>
                        <a:buChar char="l"/>
                        <a:tabLst/>
                        <a:defRPr/>
                      </a:pPr>
                      <a:r>
                        <a:rPr lang="en-US" altLang="ja-JP" sz="1000" dirty="0">
                          <a:latin typeface="Arial" panose="020B0604020202020204" pitchFamily="34" charset="0"/>
                          <a:ea typeface="ＭＳ Ｐゴシック" panose="020B0600070205080204" pitchFamily="50" charset="-128"/>
                        </a:rPr>
                        <a:t>2019</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3</a:t>
                      </a:r>
                      <a:r>
                        <a:rPr lang="ja-JP" altLang="en-US" sz="1000" dirty="0">
                          <a:latin typeface="Arial" panose="020B0604020202020204" pitchFamily="34" charset="0"/>
                          <a:ea typeface="ＭＳ Ｐゴシック" panose="020B0600070205080204" pitchFamily="50" charset="-128"/>
                        </a:rPr>
                        <a:t>月には、民政復帰のための下院総選挙が実施され、同年７月にプラユット政権が誕生した。</a:t>
                      </a:r>
                      <a:endParaRPr lang="en-US" altLang="ja-JP" sz="1000" dirty="0">
                        <a:latin typeface="Arial" panose="020B0604020202020204" pitchFamily="34" charset="0"/>
                        <a:ea typeface="ＭＳ Ｐゴシック" panose="020B0600070205080204" pitchFamily="50" charset="-128"/>
                      </a:endParaRPr>
                    </a:p>
                    <a:p>
                      <a:pPr marL="171450" marR="0" indent="-171450" algn="just" defTabSz="914400" rtl="0" eaLnBrk="1" fontAlgn="ctr" latinLnBrk="0" hangingPunct="1">
                        <a:lnSpc>
                          <a:spcPct val="114000"/>
                        </a:lnSpc>
                        <a:spcBef>
                          <a:spcPts val="0"/>
                        </a:spcBef>
                        <a:spcAft>
                          <a:spcPts val="300"/>
                        </a:spcAft>
                        <a:buClr>
                          <a:srgbClr val="5F8AC3"/>
                        </a:buClr>
                        <a:buSzTx/>
                        <a:buFont typeface="Wingdings" panose="05000000000000000000" pitchFamily="2" charset="2"/>
                        <a:buChar char="l"/>
                        <a:tabLst/>
                        <a:defRPr/>
                      </a:pPr>
                      <a:r>
                        <a:rPr lang="en-US" altLang="ja-JP" sz="1000" dirty="0">
                          <a:latin typeface="Arial" panose="020B0604020202020204" pitchFamily="34" charset="0"/>
                          <a:ea typeface="ＭＳ Ｐゴシック" panose="020B0600070205080204" pitchFamily="50" charset="-128"/>
                        </a:rPr>
                        <a:t>2023</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5</a:t>
                      </a:r>
                      <a:r>
                        <a:rPr lang="ja-JP" altLang="en-US" sz="1000" dirty="0">
                          <a:latin typeface="Arial" panose="020B0604020202020204" pitchFamily="34" charset="0"/>
                          <a:ea typeface="ＭＳ Ｐゴシック" panose="020B0600070205080204" pitchFamily="50" charset="-128"/>
                        </a:rPr>
                        <a:t>月のタイ下院総選挙で、旧野党の前進党が第一党、貢献党が第二党となったが、前進党のピター党首は首相に選出されなかった。その後、貢献党は前進党との連立を解消し、新たな連立枠組みを結成した。</a:t>
                      </a:r>
                    </a:p>
                    <a:p>
                      <a:pPr marL="171450" marR="0" indent="-171450" algn="just" defTabSz="914400" rtl="0" eaLnBrk="1" fontAlgn="ctr" latinLnBrk="0" hangingPunct="1">
                        <a:lnSpc>
                          <a:spcPct val="114000"/>
                        </a:lnSpc>
                        <a:spcBef>
                          <a:spcPts val="0"/>
                        </a:spcBef>
                        <a:spcAft>
                          <a:spcPts val="300"/>
                        </a:spcAft>
                        <a:buClr>
                          <a:srgbClr val="5F8AC3"/>
                        </a:buClr>
                        <a:buSzTx/>
                        <a:buFont typeface="Wingdings" panose="05000000000000000000" pitchFamily="2" charset="2"/>
                        <a:buChar char="l"/>
                        <a:tabLst/>
                        <a:defRPr/>
                      </a:pPr>
                      <a:r>
                        <a:rPr lang="en-US" altLang="ja-JP" sz="1000" dirty="0">
                          <a:latin typeface="Arial" panose="020B0604020202020204" pitchFamily="34" charset="0"/>
                          <a:ea typeface="ＭＳ Ｐゴシック" panose="020B0600070205080204" pitchFamily="50" charset="-128"/>
                        </a:rPr>
                        <a:t>2023</a:t>
                      </a:r>
                      <a:r>
                        <a:rPr lang="ja-JP" altLang="en-US" sz="1000" dirty="0">
                          <a:latin typeface="Arial" panose="020B0604020202020204" pitchFamily="34" charset="0"/>
                          <a:ea typeface="ＭＳ Ｐゴシック" panose="020B0600070205080204" pitchFamily="50" charset="-128"/>
                        </a:rPr>
                        <a:t>年</a:t>
                      </a:r>
                      <a:r>
                        <a:rPr lang="en-US" altLang="ja-JP" sz="1000" dirty="0">
                          <a:latin typeface="Arial" panose="020B0604020202020204" pitchFamily="34" charset="0"/>
                          <a:ea typeface="ＭＳ Ｐゴシック" panose="020B0600070205080204" pitchFamily="50" charset="-128"/>
                        </a:rPr>
                        <a:t>8</a:t>
                      </a:r>
                      <a:r>
                        <a:rPr lang="ja-JP" altLang="en-US" sz="1000" dirty="0">
                          <a:latin typeface="Arial" panose="020B0604020202020204" pitchFamily="34" charset="0"/>
                          <a:ea typeface="ＭＳ Ｐゴシック" panose="020B0600070205080204" pitchFamily="50" charset="-128"/>
                        </a:rPr>
                        <a:t>月</a:t>
                      </a:r>
                      <a:r>
                        <a:rPr lang="en-US" altLang="ja-JP" sz="1000" dirty="0">
                          <a:latin typeface="Arial" panose="020B0604020202020204" pitchFamily="34" charset="0"/>
                          <a:ea typeface="ＭＳ Ｐゴシック" panose="020B0600070205080204" pitchFamily="50" charset="-128"/>
                        </a:rPr>
                        <a:t>22</a:t>
                      </a:r>
                      <a:r>
                        <a:rPr lang="ja-JP" altLang="en-US" sz="1000" dirty="0">
                          <a:latin typeface="Arial" panose="020B0604020202020204" pitchFamily="34" charset="0"/>
                          <a:ea typeface="ＭＳ Ｐゴシック" panose="020B0600070205080204" pitchFamily="50" charset="-128"/>
                        </a:rPr>
                        <a:t>日の首班指名選挙で貢献党のセター氏が首相に選出され、</a:t>
                      </a:r>
                      <a:r>
                        <a:rPr lang="en-US" altLang="ja-JP" sz="1000" dirty="0">
                          <a:latin typeface="Arial" panose="020B0604020202020204" pitchFamily="34" charset="0"/>
                          <a:ea typeface="ＭＳ Ｐゴシック" panose="020B0600070205080204" pitchFamily="50" charset="-128"/>
                        </a:rPr>
                        <a:t>9</a:t>
                      </a:r>
                      <a:r>
                        <a:rPr lang="ja-JP" altLang="en-US" sz="1000" dirty="0">
                          <a:latin typeface="Arial" panose="020B0604020202020204" pitchFamily="34" charset="0"/>
                          <a:ea typeface="ＭＳ Ｐゴシック" panose="020B0600070205080204" pitchFamily="50" charset="-128"/>
                        </a:rPr>
                        <a:t>月</a:t>
                      </a:r>
                      <a:r>
                        <a:rPr lang="en-US" altLang="ja-JP" sz="1000" dirty="0">
                          <a:latin typeface="Arial" panose="020B0604020202020204" pitchFamily="34" charset="0"/>
                          <a:ea typeface="ＭＳ Ｐゴシック" panose="020B0600070205080204" pitchFamily="50" charset="-128"/>
                        </a:rPr>
                        <a:t>5</a:t>
                      </a:r>
                      <a:r>
                        <a:rPr lang="ja-JP" altLang="en-US" sz="1000" dirty="0">
                          <a:latin typeface="Arial" panose="020B0604020202020204" pitchFamily="34" charset="0"/>
                          <a:ea typeface="ＭＳ Ｐゴシック" panose="020B0600070205080204" pitchFamily="50" charset="-128"/>
                        </a:rPr>
                        <a:t>日に新政権が発足したことにより、旧野党の前進党が</a:t>
                      </a:r>
                      <a:r>
                        <a:rPr lang="en-US" altLang="ja-JP" sz="1000" dirty="0">
                          <a:latin typeface="Arial" panose="020B0604020202020204" pitchFamily="34" charset="0"/>
                          <a:ea typeface="ＭＳ Ｐゴシック" panose="020B0600070205080204" pitchFamily="50" charset="-128"/>
                        </a:rPr>
                        <a:t>151</a:t>
                      </a:r>
                      <a:r>
                        <a:rPr lang="ja-JP" altLang="en-US" sz="1000" dirty="0">
                          <a:latin typeface="Arial" panose="020B0604020202020204" pitchFamily="34" charset="0"/>
                          <a:ea typeface="ＭＳ Ｐゴシック" panose="020B0600070205080204" pitchFamily="50" charset="-128"/>
                        </a:rPr>
                        <a:t>議席を獲得し、第一党となり、旧野党が大きな影響力を持つようになった。</a:t>
                      </a:r>
                    </a:p>
                  </a:txBody>
                  <a:tcPr marL="18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1415518">
                <a:tc>
                  <a:txBody>
                    <a:bodyPr/>
                    <a:lstStyle/>
                    <a:p>
                      <a:pPr marL="0" algn="dist" defTabSz="914400" rtl="0" eaLnBrk="1" fontAlgn="ctr" latinLnBrk="0" hangingPunct="1"/>
                      <a:r>
                        <a:rPr kumimoji="1" lang="ja-JP" altLang="en-US" sz="1000" b="0" kern="1200" dirty="0">
                          <a:solidFill>
                            <a:schemeClr val="bg1"/>
                          </a:solidFill>
                          <a:latin typeface="HGP創英角ｺﾞｼｯｸUB" panose="020B0900000000000000" pitchFamily="50" charset="-128"/>
                          <a:ea typeface="HGP創英角ｺﾞｼｯｸUB" panose="020B0900000000000000" pitchFamily="50" charset="-128"/>
                          <a:cs typeface="+mn-cs"/>
                        </a:rPr>
                        <a:t>治安情勢</a:t>
                      </a:r>
                    </a:p>
                  </a:txBody>
                  <a:tcPr marL="360000" marR="360000" anchor="ctr">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3D6AA7"/>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71450" indent="-171450" algn="l" defTabSz="914400" rtl="0" eaLnBrk="1" fontAlgn="ctr" latinLnBrk="0" hangingPunct="1">
                        <a:lnSpc>
                          <a:spcPct val="114000"/>
                        </a:lnSpc>
                        <a:spcAft>
                          <a:spcPts val="300"/>
                        </a:spcAft>
                        <a:buClr>
                          <a:srgbClr val="5F8AC3"/>
                        </a:buClr>
                        <a:buFont typeface="Wingdings" panose="05000000000000000000" pitchFamily="2" charset="2"/>
                        <a:buChar char="l"/>
                      </a:pPr>
                      <a:r>
                        <a:rPr kumimoji="1" lang="ja-JP"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外務省より、ナラティワート県、ヤラー県、パッタニー県及びソンクラー県の一部（ジャナ郡、テーパー郡及びサバヨーイ郡）には渡航中止勧告、上記以外のソンクラー県には不要不急の渡航は</a:t>
                      </a:r>
                      <a:r>
                        <a:rPr kumimoji="1" lang="ja-JP" altLang="en-US" sz="1000" b="0" dirty="0">
                          <a:solidFill>
                            <a:schemeClr val="tx1"/>
                          </a:solidFill>
                          <a:latin typeface="Arial" panose="020B0604020202020204" pitchFamily="34" charset="0"/>
                          <a:ea typeface="ＭＳ Ｐゴシック" panose="020B0600070205080204" pitchFamily="50" charset="-128"/>
                        </a:rPr>
                        <a:t>控えるよう勧告</a:t>
                      </a:r>
                      <a:r>
                        <a:rPr kumimoji="1" lang="ja-JP"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。また、バンコク及びプレアビヒア寺院周辺地域（タイのシーサケート県とカンボジアのプレアビヒア県との国境地域）は、</a:t>
                      </a:r>
                      <a:r>
                        <a:rPr kumimoji="1" lang="ja-JP" altLang="en-US" sz="1000" b="0" kern="1200" dirty="0">
                          <a:solidFill>
                            <a:schemeClr val="tx1"/>
                          </a:solidFill>
                          <a:latin typeface="Arial" panose="020B0604020202020204" pitchFamily="34" charset="0"/>
                          <a:ea typeface="ＭＳ Ｐゴシック" panose="020B0600070205080204" pitchFamily="50" charset="-128"/>
                          <a:cs typeface="+mn-cs"/>
                        </a:rPr>
                        <a:t>渡航、滞在に当たって十分注意が必要</a:t>
                      </a:r>
                      <a:r>
                        <a:rPr kumimoji="1" lang="ja-JP"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となっている。</a:t>
                      </a:r>
                      <a:endParaRPr kumimoji="1" lang="en-US" altLang="ja-JP"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171450" indent="-171450" algn="just" defTabSz="914400" rtl="0" eaLnBrk="1" fontAlgn="ctr" latinLnBrk="0" hangingPunct="1">
                        <a:lnSpc>
                          <a:spcPct val="114000"/>
                        </a:lnSpc>
                        <a:spcAft>
                          <a:spcPts val="300"/>
                        </a:spcAft>
                        <a:buClr>
                          <a:srgbClr val="5F8AC3"/>
                        </a:buClr>
                        <a:buFont typeface="Wingdings" panose="05000000000000000000" pitchFamily="2" charset="2"/>
                        <a:buChar char="l"/>
                      </a:pP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2020</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年</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7</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月以降は、首都バンコクをはじめ、若者・学生を中心とした反政府グループ等によるデモが活発化。他方、王党派による集会も各地で開催され、反政府グループとの衝突も懸念されており、銃撃事件の発生も見られた。</a:t>
                      </a:r>
                      <a:endPar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p>
                      <a:pPr marL="171450" indent="-171450" algn="just" defTabSz="914400" rtl="0" eaLnBrk="1" fontAlgn="ctr" latinLnBrk="0" hangingPunct="1">
                        <a:lnSpc>
                          <a:spcPct val="114000"/>
                        </a:lnSpc>
                        <a:spcAft>
                          <a:spcPts val="300"/>
                        </a:spcAft>
                        <a:buClr>
                          <a:srgbClr val="5F8AC3"/>
                        </a:buClr>
                        <a:buFont typeface="Wingdings" panose="05000000000000000000" pitchFamily="2" charset="2"/>
                        <a:buChar char="l"/>
                      </a:pP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2024</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年</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7</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月～</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9</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月、タイ深南部（ヤラー県、パッタニー県、ナラティワート県及びソンクラー県）では、イスラム武装勢力が関係すると思われる銃器及び爆発物を使用したテロが月平均約</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13</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件発生し、ヤラー県、パッタニー県、ナラティワート県及びソンクラー県の一部（ジャナ、テーパー、サバヨーイ各郡）については、外務省より危険情報「レベル</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：渡航中止勧告」が発出された。また、ソンクラー県の各郡については、レベル</a:t>
                      </a:r>
                      <a:r>
                        <a:rPr kumimoji="1" lang="en-US" altLang="ja-JP"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a:t>
                      </a:r>
                      <a:r>
                        <a:rPr kumimoji="1" lang="ja-JP" altLang="en-US" sz="1000" b="0" kern="1200" spc="-20" baseline="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：不要不急の渡航は控えるように勧告が発出された。</a:t>
                      </a:r>
                    </a:p>
                  </a:txBody>
                  <a:tcPr marL="180000" marT="144000">
                    <a:lnL w="12700" cap="flat" cmpd="sng" algn="ctr">
                      <a:solidFill>
                        <a:schemeClr val="bg1">
                          <a:lumMod val="50000"/>
                          <a:alpha val="0"/>
                        </a:schemeClr>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10" name="テキスト ボックス 9"/>
          <p:cNvSpPr txBox="1"/>
          <p:nvPr/>
        </p:nvSpPr>
        <p:spPr>
          <a:xfrm>
            <a:off x="200472" y="6525343"/>
            <a:ext cx="7488832" cy="216025"/>
          </a:xfrm>
          <a:prstGeom prst="rect">
            <a:avLst/>
          </a:prstGeom>
          <a:noFill/>
        </p:spPr>
        <p:txBody>
          <a:bodyPr wrap="square" lIns="0" tIns="0" rIns="0" bIns="0" rtlCol="0">
            <a:noAutofit/>
          </a:bodyPr>
          <a:lstStyle/>
          <a:p>
            <a:pPr>
              <a:spcAft>
                <a:spcPts val="100"/>
              </a:spcAft>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外務省ホームページ、みずほ銀行、毎日新聞、</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mediator</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、日本総研、在タイ日本国大使館、</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XE.com</a:t>
            </a:r>
            <a:endParaRPr lang="zh-TW"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56000987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医薬品規制（</a:t>
            </a:r>
            <a:r>
              <a:rPr lang="en-US" altLang="ja-JP" dirty="0"/>
              <a:t>2/2</a:t>
            </a:r>
            <a:r>
              <a:rPr lang="ja-JP" altLang="en-US" dirty="0"/>
              <a:t>）</a:t>
            </a:r>
            <a:endParaRPr lang="en-US" altLang="ja-JP" dirty="0"/>
          </a:p>
        </p:txBody>
      </p:sp>
      <p:sp>
        <p:nvSpPr>
          <p:cNvPr id="4" name="テキスト ボックス 3"/>
          <p:cNvSpPr txBox="1"/>
          <p:nvPr/>
        </p:nvSpPr>
        <p:spPr>
          <a:xfrm>
            <a:off x="200472" y="1124744"/>
            <a:ext cx="9505056" cy="736612"/>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ja-JP" sz="1400" dirty="0">
                <a:latin typeface="Arial" panose="020B0604020202020204" pitchFamily="34" charset="0"/>
                <a:ea typeface="ＭＳ Ｐゴシック" panose="020B0600070205080204" pitchFamily="50" charset="-128"/>
                <a:cs typeface="Arial" panose="020B0604020202020204" pitchFamily="34" charset="0"/>
              </a:rPr>
              <a:t>タイ国重要医薬品リストには</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代表的な疾患の治療と予防に必須となる、医薬品、ワクチン、放射性物質、消毒関連品が</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掲載されている。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ja-JP" sz="1400" dirty="0">
                <a:latin typeface="Arial" panose="020B0604020202020204" pitchFamily="34" charset="0"/>
                <a:ea typeface="ＭＳ Ｐゴシック" panose="020B0600070205080204" pitchFamily="50" charset="-128"/>
                <a:cs typeface="Arial" panose="020B0604020202020204" pitchFamily="34" charset="0"/>
              </a:rPr>
              <a:t>食品医薬品局は、リスト</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委員会に関わる専門家や機関を選定する</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権限</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を持つ。</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5" name="グループ化 7"/>
          <p:cNvGrpSpPr/>
          <p:nvPr/>
        </p:nvGrpSpPr>
        <p:grpSpPr>
          <a:xfrm>
            <a:off x="488504" y="1988840"/>
            <a:ext cx="4176464" cy="288032"/>
            <a:chOff x="4944173" y="2113806"/>
            <a:chExt cx="5861371" cy="288032"/>
          </a:xfrm>
        </p:grpSpPr>
        <p:cxnSp>
          <p:nvCxnSpPr>
            <p:cNvPr id="6" name="直線コネクタ 5"/>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dirty="0">
                  <a:solidFill>
                    <a:srgbClr val="000000"/>
                  </a:solidFill>
                  <a:latin typeface="Arial Black" pitchFamily="34" charset="0"/>
                  <a:ea typeface="HGP創英角ｺﾞｼｯｸUB" pitchFamily="50" charset="-128"/>
                </a:rPr>
                <a:t>2013</a:t>
              </a:r>
              <a:r>
                <a:rPr lang="ja-JP" altLang="en-US" sz="1400" dirty="0">
                  <a:solidFill>
                    <a:srgbClr val="000000"/>
                  </a:solidFill>
                  <a:latin typeface="Arial Black" pitchFamily="34" charset="0"/>
                  <a:ea typeface="HGP創英角ｺﾞｼｯｸUB" pitchFamily="50" charset="-128"/>
                </a:rPr>
                <a:t>年時点のタイ国重要医薬品リスト</a:t>
              </a:r>
            </a:p>
          </p:txBody>
        </p:sp>
      </p:grpSp>
      <p:sp>
        <p:nvSpPr>
          <p:cNvPr id="10" name="角丸四角形 9"/>
          <p:cNvSpPr/>
          <p:nvPr/>
        </p:nvSpPr>
        <p:spPr>
          <a:xfrm>
            <a:off x="488504" y="2348880"/>
            <a:ext cx="4176464" cy="2952328"/>
          </a:xfrm>
          <a:prstGeom prst="roundRect">
            <a:avLst>
              <a:gd name="adj" fmla="val 3300"/>
            </a:avLst>
          </a:prstGeom>
          <a:solidFill>
            <a:srgbClr val="CCDAEC"/>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rtlCol="0" anchor="t" anchorCtr="0"/>
          <a:lstStyle/>
          <a:p>
            <a:pPr marL="0" lvl="1" algn="just" fontAlgn="ctr">
              <a:lnSpc>
                <a:spcPct val="114000"/>
              </a:lnSpc>
              <a:spcAft>
                <a:spcPts val="400"/>
              </a:spcAft>
            </a:pPr>
            <a:r>
              <a:rPr lang="ja-JP" altLang="en-US" sz="1200" dirty="0">
                <a:solidFill>
                  <a:schemeClr val="tx1"/>
                </a:solidFill>
              </a:rPr>
              <a:t>約</a:t>
            </a:r>
            <a:r>
              <a:rPr lang="en-US" altLang="ja-JP" sz="1200" dirty="0">
                <a:solidFill>
                  <a:schemeClr val="tx1"/>
                </a:solidFill>
              </a:rPr>
              <a:t>800</a:t>
            </a:r>
            <a:r>
              <a:rPr lang="ja-JP" altLang="en-US" sz="1200" dirty="0">
                <a:solidFill>
                  <a:schemeClr val="tx1"/>
                </a:solidFill>
              </a:rPr>
              <a:t>の医薬品が掲載されており、以下の</a:t>
            </a:r>
            <a:r>
              <a:rPr lang="en-US" altLang="ja-JP" sz="1200" dirty="0">
                <a:solidFill>
                  <a:schemeClr val="tx1"/>
                </a:solidFill>
              </a:rPr>
              <a:t>5</a:t>
            </a:r>
            <a:r>
              <a:rPr lang="ja-JP" altLang="en-US" sz="1200" dirty="0" err="1">
                <a:solidFill>
                  <a:schemeClr val="tx1"/>
                </a:solidFill>
              </a:rPr>
              <a:t>つの</a:t>
            </a:r>
            <a:r>
              <a:rPr lang="ja-JP" altLang="en-US" sz="1200" dirty="0">
                <a:solidFill>
                  <a:schemeClr val="tx1"/>
                </a:solidFill>
              </a:rPr>
              <a:t>カテゴリーに分類されている。</a:t>
            </a:r>
          </a:p>
          <a:p>
            <a:pPr marL="374650" lvl="1" indent="-209550" algn="just" fontAlgn="ctr">
              <a:lnSpc>
                <a:spcPct val="114000"/>
              </a:lnSpc>
              <a:spcAft>
                <a:spcPts val="400"/>
              </a:spcAft>
              <a:buFont typeface="+mj-ea"/>
              <a:buAutoNum type="circleNumDbPlain"/>
            </a:pPr>
            <a:r>
              <a:rPr lang="ja-JP" altLang="ja-JP" sz="1200" dirty="0">
                <a:solidFill>
                  <a:schemeClr val="tx1"/>
                </a:solidFill>
              </a:rPr>
              <a:t>診療所で用いられる第一選択薬</a:t>
            </a:r>
          </a:p>
          <a:p>
            <a:pPr marL="374650" lvl="1" indent="-209550" algn="just" fontAlgn="ctr">
              <a:lnSpc>
                <a:spcPct val="114000"/>
              </a:lnSpc>
              <a:spcAft>
                <a:spcPts val="400"/>
              </a:spcAft>
              <a:buFont typeface="+mj-ea"/>
              <a:buAutoNum type="circleNumDbPlain"/>
            </a:pPr>
            <a:r>
              <a:rPr lang="ja-JP" altLang="ja-JP" sz="1200" dirty="0">
                <a:solidFill>
                  <a:schemeClr val="tx1"/>
                </a:solidFill>
              </a:rPr>
              <a:t>診療所で用いられる第二選択代替薬</a:t>
            </a:r>
          </a:p>
          <a:p>
            <a:pPr marL="374650" lvl="1" indent="-209550" algn="just" fontAlgn="ctr">
              <a:lnSpc>
                <a:spcPct val="114000"/>
              </a:lnSpc>
              <a:spcAft>
                <a:spcPts val="400"/>
              </a:spcAft>
              <a:buFont typeface="+mj-ea"/>
              <a:buAutoNum type="circleNumDbPlain"/>
            </a:pPr>
            <a:r>
              <a:rPr lang="ja-JP" altLang="ja-JP" sz="1200" dirty="0">
                <a:solidFill>
                  <a:schemeClr val="tx1"/>
                </a:solidFill>
              </a:rPr>
              <a:t>病院責任者のサインの下に、経験豊かな内科医によって処方される医薬品</a:t>
            </a:r>
          </a:p>
          <a:p>
            <a:pPr marL="374650" lvl="1" indent="-209550" algn="just" fontAlgn="ctr">
              <a:lnSpc>
                <a:spcPct val="114000"/>
              </a:lnSpc>
              <a:spcAft>
                <a:spcPts val="400"/>
              </a:spcAft>
              <a:buFont typeface="+mj-ea"/>
              <a:buAutoNum type="circleNumDbPlain"/>
            </a:pPr>
            <a:r>
              <a:rPr lang="ja-JP" altLang="ja-JP" sz="1200" dirty="0">
                <a:solidFill>
                  <a:schemeClr val="tx1"/>
                </a:solidFill>
              </a:rPr>
              <a:t>病院責任者のサインの下</a:t>
            </a:r>
            <a:r>
              <a:rPr lang="ja-JP" altLang="en-US" sz="1200" dirty="0">
                <a:solidFill>
                  <a:schemeClr val="tx1"/>
                </a:solidFill>
              </a:rPr>
              <a:t>に</a:t>
            </a:r>
            <a:r>
              <a:rPr lang="ja-JP" altLang="ja-JP" sz="1200" dirty="0">
                <a:solidFill>
                  <a:schemeClr val="tx1"/>
                </a:solidFill>
              </a:rPr>
              <a:t>、専門医によって処方される医薬品</a:t>
            </a:r>
          </a:p>
          <a:p>
            <a:pPr marL="374650" lvl="1" indent="-209550" algn="just" fontAlgn="ctr">
              <a:lnSpc>
                <a:spcPct val="114000"/>
              </a:lnSpc>
              <a:spcAft>
                <a:spcPts val="400"/>
              </a:spcAft>
              <a:buFont typeface="+mj-ea"/>
              <a:buAutoNum type="circleNumDbPlain"/>
            </a:pPr>
            <a:r>
              <a:rPr lang="en-US" altLang="ja-JP" sz="1200" dirty="0">
                <a:solidFill>
                  <a:schemeClr val="tx1"/>
                </a:solidFill>
              </a:rPr>
              <a:t>HIV</a:t>
            </a:r>
            <a:r>
              <a:rPr lang="ja-JP" altLang="ja-JP" sz="1200" dirty="0">
                <a:solidFill>
                  <a:schemeClr val="tx1"/>
                </a:solidFill>
              </a:rPr>
              <a:t>や結核、血友病対策等、タイ国家政策に関連する医薬品</a:t>
            </a:r>
            <a:r>
              <a:rPr lang="ja-JP" altLang="en-US" sz="1200" dirty="0">
                <a:solidFill>
                  <a:schemeClr val="tx1"/>
                </a:solidFill>
              </a:rPr>
              <a:t>、または、</a:t>
            </a:r>
            <a:r>
              <a:rPr lang="ja-JP" altLang="ja-JP" sz="1200" dirty="0">
                <a:solidFill>
                  <a:schemeClr val="tx1"/>
                </a:solidFill>
              </a:rPr>
              <a:t>抗がん剤等、熟練専門家によって処方される高リスクで高価な医薬品</a:t>
            </a:r>
          </a:p>
        </p:txBody>
      </p:sp>
      <p:sp>
        <p:nvSpPr>
          <p:cNvPr id="14" name="円/楕円 13"/>
          <p:cNvSpPr/>
          <p:nvPr/>
        </p:nvSpPr>
        <p:spPr>
          <a:xfrm>
            <a:off x="488504" y="5445224"/>
            <a:ext cx="4176464" cy="720080"/>
          </a:xfrm>
          <a:prstGeom prst="ellipse">
            <a:avLst/>
          </a:prstGeom>
          <a:gradFill flip="none" rotWithShape="1">
            <a:gsLst>
              <a:gs pos="19000">
                <a:srgbClr val="FCAE91"/>
              </a:gs>
              <a:gs pos="100000">
                <a:schemeClr val="bg1"/>
              </a:gs>
            </a:gsLst>
            <a:path path="shape">
              <a:fillToRect l="50000" t="50000" r="50000" b="50000"/>
            </a:path>
            <a:tileRect/>
          </a:gradFill>
        </p:spPr>
        <p:txBody>
          <a:bodyPr wrap="none" lIns="0" rIns="0" anchor="ctr" anchorCtr="0">
            <a:noAutofit/>
          </a:bodyPr>
          <a:lstStyle/>
          <a:p>
            <a:pPr algn="ctr" fontAlgn="ctr">
              <a:lnSpc>
                <a:spcPct val="114000"/>
              </a:lnSpc>
              <a:spcAft>
                <a:spcPts val="400"/>
              </a:spcAft>
              <a:buClr>
                <a:srgbClr val="5F8AC3"/>
              </a:buClr>
              <a:buSzPct val="80000"/>
            </a:pPr>
            <a:r>
              <a:rPr lang="ja-JP" altLang="en-US" sz="1200" b="1" dirty="0">
                <a:latin typeface="ＭＳ Ｐゴシック" panose="020B0600070205080204" pitchFamily="50" charset="-128"/>
                <a:ea typeface="ＭＳ Ｐゴシック" panose="020B0600070205080204" pitchFamily="50" charset="-128"/>
              </a:rPr>
              <a:t>リストは一年おきに更新され、医薬品の合理的利用、</a:t>
            </a:r>
            <a:br>
              <a:rPr lang="en-US" altLang="ja-JP" sz="1200" b="1" dirty="0">
                <a:latin typeface="ＭＳ Ｐゴシック" panose="020B0600070205080204" pitchFamily="50" charset="-128"/>
                <a:ea typeface="ＭＳ Ｐゴシック" panose="020B0600070205080204" pitchFamily="50" charset="-128"/>
              </a:rPr>
            </a:br>
            <a:r>
              <a:rPr lang="ja-JP" altLang="en-US" sz="1200" b="1" dirty="0">
                <a:latin typeface="ＭＳ Ｐゴシック" panose="020B0600070205080204" pitchFamily="50" charset="-128"/>
                <a:ea typeface="ＭＳ Ｐゴシック" panose="020B0600070205080204" pitchFamily="50" charset="-128"/>
              </a:rPr>
              <a:t>公立病院への医薬品調達および医薬品償還に</a:t>
            </a:r>
            <a:br>
              <a:rPr lang="en-US" altLang="ja-JP" sz="1200" b="1" dirty="0">
                <a:latin typeface="ＭＳ Ｐゴシック" panose="020B0600070205080204" pitchFamily="50" charset="-128"/>
                <a:ea typeface="ＭＳ Ｐゴシック" panose="020B0600070205080204" pitchFamily="50" charset="-128"/>
              </a:rPr>
            </a:br>
            <a:r>
              <a:rPr lang="ja-JP" altLang="en-US" sz="1200" b="1" dirty="0">
                <a:latin typeface="ＭＳ Ｐゴシック" panose="020B0600070205080204" pitchFamily="50" charset="-128"/>
                <a:ea typeface="ＭＳ Ｐゴシック" panose="020B0600070205080204" pitchFamily="50" charset="-128"/>
              </a:rPr>
              <a:t>関する内容が加味されている。</a:t>
            </a:r>
          </a:p>
        </p:txBody>
      </p:sp>
      <p:grpSp>
        <p:nvGrpSpPr>
          <p:cNvPr id="15" name="グループ化 7"/>
          <p:cNvGrpSpPr/>
          <p:nvPr/>
        </p:nvGrpSpPr>
        <p:grpSpPr>
          <a:xfrm>
            <a:off x="5241032" y="1988840"/>
            <a:ext cx="4176464" cy="288032"/>
            <a:chOff x="4944173" y="2113806"/>
            <a:chExt cx="5861371" cy="288032"/>
          </a:xfrm>
        </p:grpSpPr>
        <p:cxnSp>
          <p:nvCxnSpPr>
            <p:cNvPr id="16" name="直線コネクタ 15"/>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7"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zh-CN" altLang="en-US" sz="1400" dirty="0">
                  <a:solidFill>
                    <a:srgbClr val="000000"/>
                  </a:solidFill>
                  <a:latin typeface="Arial Black" pitchFamily="34" charset="0"/>
                  <a:ea typeface="HGP創英角ｺﾞｼｯｸUB" pitchFamily="50" charset="-128"/>
                </a:rPr>
                <a:t>食品医薬品局</a:t>
              </a:r>
              <a:r>
                <a:rPr lang="ja-JP" altLang="en-US" sz="1400" dirty="0">
                  <a:solidFill>
                    <a:srgbClr val="000000"/>
                  </a:solidFill>
                  <a:latin typeface="Arial Black" pitchFamily="34" charset="0"/>
                  <a:ea typeface="HGP創英角ｺﾞｼｯｸUB" pitchFamily="50" charset="-128"/>
                </a:rPr>
                <a:t>の権限</a:t>
              </a:r>
            </a:p>
          </p:txBody>
        </p:sp>
      </p:grpSp>
      <p:sp>
        <p:nvSpPr>
          <p:cNvPr id="19" name="角丸四角形 18"/>
          <p:cNvSpPr/>
          <p:nvPr/>
        </p:nvSpPr>
        <p:spPr>
          <a:xfrm>
            <a:off x="5241032" y="2348880"/>
            <a:ext cx="4176464" cy="1872208"/>
          </a:xfrm>
          <a:prstGeom prst="roundRect">
            <a:avLst>
              <a:gd name="adj" fmla="val 3300"/>
            </a:avLst>
          </a:prstGeom>
          <a:solidFill>
            <a:srgbClr val="CCDAEC"/>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rtlCol="0" anchor="t" anchorCtr="0"/>
          <a:lstStyle/>
          <a:p>
            <a:pPr marL="0" lvl="1" algn="just" fontAlgn="ctr">
              <a:lnSpc>
                <a:spcPct val="114000"/>
              </a:lnSpc>
              <a:spcAft>
                <a:spcPts val="400"/>
              </a:spcAft>
            </a:pPr>
            <a:r>
              <a:rPr lang="en-US" altLang="ja-JP" sz="1200" dirty="0">
                <a:solidFill>
                  <a:schemeClr val="tx1"/>
                </a:solidFill>
              </a:rPr>
              <a:t>17</a:t>
            </a:r>
            <a:r>
              <a:rPr lang="ja-JP" altLang="en-US" sz="1200" dirty="0">
                <a:solidFill>
                  <a:schemeClr val="tx1"/>
                </a:solidFill>
              </a:rPr>
              <a:t>の国内専門家委員会による選別が行われた後、リストに加えられる医薬品が推薦される。その後、監査委員会が国内専門家委員会から提出された案の検討を行う。費用対効果や公平性、価格の妥当性といった観点からも医薬品の評価が行われる。その後、分科委員会がリストをまとめ、タイ国医薬品制度開発委員会の承認を得るため、リストが提出され、承認されるとリストが確定となる。</a:t>
            </a:r>
          </a:p>
        </p:txBody>
      </p:sp>
      <p:sp>
        <p:nvSpPr>
          <p:cNvPr id="20" name="テキスト ボックス 19"/>
          <p:cNvSpPr txBox="1"/>
          <p:nvPr/>
        </p:nvSpPr>
        <p:spPr>
          <a:xfrm>
            <a:off x="200472" y="6453336"/>
            <a:ext cx="8640960" cy="144016"/>
          </a:xfrm>
          <a:prstGeom prst="rect">
            <a:avLst/>
          </a:prstGeom>
          <a:noFill/>
        </p:spPr>
        <p:txBody>
          <a:bodyPr wrap="square" lIns="0" tIns="0" rIns="0" bIns="0" rtlCol="0">
            <a:noAutofit/>
          </a:bodyPr>
          <a:lstStyle/>
          <a:p>
            <a:pPr marL="44450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dirty="0"/>
              <a:t>明治大学国際総合研究所「新興国マクロヘルスデータ、規制・制度に関する調査」（</a:t>
            </a:r>
            <a:r>
              <a:rPr lang="en-US" altLang="ja-JP" sz="800" dirty="0"/>
              <a:t>2014</a:t>
            </a:r>
            <a:r>
              <a:rPr lang="ja-JP" altLang="en-US" sz="800" dirty="0"/>
              <a:t>）、 </a:t>
            </a:r>
            <a:endParaRPr lang="en-US" altLang="ja-JP" sz="800" dirty="0"/>
          </a:p>
          <a:p>
            <a:pPr marL="444500" indent="-444500"/>
            <a:r>
              <a:rPr lang="en-US" altLang="ja-JP" sz="800" dirty="0"/>
              <a:t>	</a:t>
            </a:r>
            <a:r>
              <a:rPr lang="en-US" altLang="ja-JP" sz="800" dirty="0" err="1"/>
              <a:t>Jirawattanapisal</a:t>
            </a:r>
            <a:r>
              <a:rPr lang="en-US" altLang="ja-JP" sz="800" dirty="0"/>
              <a:t> et al.</a:t>
            </a:r>
            <a:r>
              <a:rPr lang="ja-JP" altLang="en-US" sz="800" dirty="0"/>
              <a:t> 「</a:t>
            </a:r>
            <a:r>
              <a:rPr lang="en-US" altLang="ja-JP" sz="800" dirty="0"/>
              <a:t>Evidence-based decision-making in Asia-Pacific with rapidly changing health-care systems: Thailand, South Korea, and Taiwan.</a:t>
            </a:r>
            <a:r>
              <a:rPr lang="ja-JP" altLang="en-US" sz="800" dirty="0"/>
              <a:t>」（</a:t>
            </a:r>
            <a:r>
              <a:rPr lang="en-US" altLang="ja-JP" sz="800" dirty="0"/>
              <a:t>2009</a:t>
            </a:r>
            <a:r>
              <a:rPr lang="ja-JP" altLang="en-US" sz="800" dirty="0"/>
              <a:t>）</a:t>
            </a:r>
            <a:endParaRPr lang="ja-JP" altLang="ja-JP" sz="800" dirty="0"/>
          </a:p>
        </p:txBody>
      </p:sp>
    </p:spTree>
    <p:extLst>
      <p:ext uri="{BB962C8B-B14F-4D97-AF65-F5344CB8AC3E}">
        <p14:creationId xmlns:p14="http://schemas.microsoft.com/office/powerpoint/2010/main" val="385984983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臨床試験に関する規制</a:t>
            </a:r>
          </a:p>
        </p:txBody>
      </p:sp>
      <p:sp>
        <p:nvSpPr>
          <p:cNvPr id="4" name="テキスト ボックス 3"/>
          <p:cNvSpPr txBox="1"/>
          <p:nvPr/>
        </p:nvSpPr>
        <p:spPr>
          <a:xfrm>
            <a:off x="200472" y="1124744"/>
            <a:ext cx="9505056" cy="2498120"/>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実施医療機関の倫理委員会の許可を得た上で、医療評議会から臨床試験を実施するための許可を得る必要がある。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タイでは、臨床試験はヒト用医薬品の技術的要件調和国際会議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ICH</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の臨床試験実施基準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GCP</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に準拠しなければならない。</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治験依頼者は、治験開始前に臨床試験の申請書と関連書類をタイ保健省食品医薬局（以下、</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FDA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）に提出し、承認を受けなければならない。許可証は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年間有効で、更新することが可能である。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治験薬は、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FDA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によって承認された医薬品の製造管理及び品質管理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GMP</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基準を満たす製造業者から調達しなければならない。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FDA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事務局長は、被験者の保護と規制遵守を確保するために、条件を課したり、活動の停止を命じたりすることができる。 </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FDA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は試験の全段階を通じてコンプライアンスを検査し監督する。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治験依頼者は、治験実施後、規定に従って有害事象及び経過報告を含む報告書を提出しなければならない。</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これらの新しい規制は、タイにおける臨床試験のための医薬品輸入の重要な一歩を示している。 </a:t>
            </a:r>
          </a:p>
        </p:txBody>
      </p:sp>
      <p:sp>
        <p:nvSpPr>
          <p:cNvPr id="5" name="テキスト ボックス 4"/>
          <p:cNvSpPr txBox="1"/>
          <p:nvPr/>
        </p:nvSpPr>
        <p:spPr>
          <a:xfrm>
            <a:off x="200472" y="6525344"/>
            <a:ext cx="8856984" cy="144016"/>
          </a:xfrm>
          <a:prstGeom prst="rect">
            <a:avLst/>
          </a:prstGeom>
          <a:noFill/>
        </p:spPr>
        <p:txBody>
          <a:bodyPr wrap="square" lIns="0" tIns="0" rIns="0" bIns="0" rtlCol="0">
            <a:no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再生医療グローバル推進「中国・タイ王国における再生医療実用化プロジェクト報告書」（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2015</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Tilleke</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Gibbins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New Rules on Drug Importation for Clinical Trials Set to Take Effect in Thailand</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Tree>
    <p:extLst>
      <p:ext uri="{BB962C8B-B14F-4D97-AF65-F5344CB8AC3E}">
        <p14:creationId xmlns:p14="http://schemas.microsoft.com/office/powerpoint/2010/main" val="417251546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3D7128D9-1107-46E6-8BB2-6480A084485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6" name="Object 5" hidden="1">
                        <a:extLst>
                          <a:ext uri="{FF2B5EF4-FFF2-40B4-BE49-F238E27FC236}">
                            <a16:creationId xmlns:a16="http://schemas.microsoft.com/office/drawing/2014/main" id="{3D7128D9-1107-46E6-8BB2-6480A084485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テキスト ボックス 6">
            <a:extLst>
              <a:ext uri="{FF2B5EF4-FFF2-40B4-BE49-F238E27FC236}">
                <a16:creationId xmlns:a16="http://schemas.microsoft.com/office/drawing/2014/main" id="{22D3851D-E215-4496-8B99-C7D42B627DF2}"/>
              </a:ext>
            </a:extLst>
          </p:cNvPr>
          <p:cNvSpPr txBox="1"/>
          <p:nvPr/>
        </p:nvSpPr>
        <p:spPr>
          <a:xfrm>
            <a:off x="200472" y="1124744"/>
            <a:ext cx="9505056" cy="5104154"/>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b="1" dirty="0">
                <a:latin typeface="Arial" panose="020B0604020202020204" pitchFamily="34" charset="0"/>
                <a:ea typeface="ＭＳ Ｐゴシック" panose="020B0600070205080204" pitchFamily="50" charset="-128"/>
                <a:cs typeface="Arial" panose="020B0604020202020204" pitchFamily="34" charset="0"/>
              </a:rPr>
              <a:t>医療情報・個人情報保護について</a:t>
            </a:r>
            <a:endParaRPr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タイで初となる個人情報保護の基本法「</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年個人情報保護法」が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月に成立し、同年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月に一部条文に限り施行された。当初、本格的な適用開始までに</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年間の猶予期間が設けられていたが、新型コロナウイルス感染症の流行を受けて政府機関や民間企業に十分な準備期間を与えるため、</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度の延期がされたのち、同法は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6</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日から完全施行された。</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r>
              <a:rPr lang="ja-JP" altLang="en-US" sz="1400" b="1" dirty="0">
                <a:latin typeface="Arial" panose="020B0604020202020204" pitchFamily="34" charset="0"/>
                <a:ea typeface="ＭＳ Ｐゴシック" panose="020B0600070205080204" pitchFamily="50" charset="-128"/>
                <a:cs typeface="Arial" panose="020B0604020202020204" pitchFamily="34" charset="0"/>
              </a:rPr>
              <a:t>データサーバーの置き場について</a:t>
            </a:r>
            <a:endParaRPr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a:t>
            </a:r>
            <a:r>
              <a:rPr lang="ja-JP" altLang="en-US" sz="1400" dirty="0">
                <a:latin typeface="+mn-ea"/>
              </a:rPr>
              <a:t>現在、既存の法律において、データサーバーの置き場に関する規制は確認できていない。</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個人データの国外移転に関しては、当該移転先の国において「個人情報保護のための十分な基準を満たしている」場合、移転に関する本人の同意の取得は不要とされている。当該第三国が上記基準を満たしていない場合（</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White List</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国でない場合）、本人に対し、移転先の国が当該基準を満たしていないことを通知し、本人の同意を得る必要がある。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Title 1">
            <a:extLst>
              <a:ext uri="{FF2B5EF4-FFF2-40B4-BE49-F238E27FC236}">
                <a16:creationId xmlns:a16="http://schemas.microsoft.com/office/drawing/2014/main" id="{7DC4FD57-60A0-4921-BC79-3C966AA7E7FB}"/>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タイ／医療関連／制度</a:t>
            </a:r>
            <a:endParaRPr kumimoji="1" lang="en-US" dirty="0"/>
          </a:p>
        </p:txBody>
      </p:sp>
      <p:sp>
        <p:nvSpPr>
          <p:cNvPr id="3" name="Text Placeholder 2">
            <a:extLst>
              <a:ext uri="{FF2B5EF4-FFF2-40B4-BE49-F238E27FC236}">
                <a16:creationId xmlns:a16="http://schemas.microsoft.com/office/drawing/2014/main" id="{8F2E285A-DF87-4FFC-B441-183B88D0A78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医療情報・個人情報保護、データサーバーの置き場に関する法規制、ガイドライン</a:t>
            </a:r>
            <a:endParaRPr kumimoji="1" lang="en-US" dirty="0"/>
          </a:p>
        </p:txBody>
      </p:sp>
      <p:sp>
        <p:nvSpPr>
          <p:cNvPr id="9" name="テキスト ボックス 14">
            <a:extLst>
              <a:ext uri="{FF2B5EF4-FFF2-40B4-BE49-F238E27FC236}">
                <a16:creationId xmlns:a16="http://schemas.microsoft.com/office/drawing/2014/main" id="{CC6672FD-0437-41D9-91B3-63ADB1E90261}"/>
              </a:ext>
            </a:extLst>
          </p:cNvPr>
          <p:cNvSpPr txBox="1"/>
          <p:nvPr/>
        </p:nvSpPr>
        <p:spPr>
          <a:xfrm>
            <a:off x="200472" y="6525344"/>
            <a:ext cx="9073008" cy="144016"/>
          </a:xfrm>
          <a:prstGeom prst="rect">
            <a:avLst/>
          </a:prstGeom>
          <a:noFill/>
        </p:spPr>
        <p:txBody>
          <a:bodyPr wrap="square" lIns="0" tIns="0" rIns="0" bIns="0" rtlCol="0">
            <a:noAutofit/>
          </a:bodyPr>
          <a:lstStyle/>
          <a:p>
            <a:pPr marL="328613" indent="-328613"/>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（出所）森・濱田松本法律事務種「</a:t>
            </a:r>
            <a:r>
              <a:rPr lang="en-US" altLang="ja-JP" sz="800" dirty="0"/>
              <a:t>MHM Asian Legal Insights</a:t>
            </a:r>
            <a:r>
              <a:rPr lang="ja-JP" altLang="en-US" sz="800" dirty="0"/>
              <a:t>」（</a:t>
            </a:r>
            <a:r>
              <a:rPr lang="en-US" altLang="ja-JP" sz="800" dirty="0"/>
              <a:t>2020</a:t>
            </a:r>
            <a:r>
              <a:rPr lang="ja-JP" altLang="en-US" sz="800" dirty="0"/>
              <a:t>）、</a:t>
            </a:r>
            <a:r>
              <a:rPr lang="en-US" altLang="ja-JP" sz="800" dirty="0"/>
              <a:t>Fujitsu</a:t>
            </a:r>
            <a:r>
              <a:rPr lang="ja-JP" altLang="en-US" sz="800" dirty="0"/>
              <a:t>「押さえておくべき</a:t>
            </a:r>
            <a:r>
              <a:rPr lang="en-US" altLang="ja-JP" sz="800" dirty="0"/>
              <a:t>PDPA</a:t>
            </a:r>
            <a:r>
              <a:rPr lang="ja-JP" altLang="en-US" sz="800" dirty="0"/>
              <a:t>の基本と対応のポイント」、</a:t>
            </a:r>
            <a:r>
              <a:rPr lang="en-US" altLang="ja-JP" sz="800" dirty="0"/>
              <a:t>JATRO</a:t>
            </a:r>
            <a:r>
              <a:rPr lang="ja-JP" altLang="en-US" sz="800" dirty="0"/>
              <a:t>「ビジネス短信　</a:t>
            </a:r>
            <a:r>
              <a:rPr lang="ja-JP" altLang="en-US" sz="800" b="0" i="0" dirty="0">
                <a:solidFill>
                  <a:srgbClr val="000000"/>
                </a:solidFill>
                <a:effectLst/>
                <a:latin typeface="ヒラギノ角ゴ Pro W3"/>
              </a:rPr>
              <a:t>個人情報保護法が</a:t>
            </a:r>
            <a:r>
              <a:rPr lang="en-US" altLang="ja-JP" sz="800" b="0" i="0" dirty="0">
                <a:solidFill>
                  <a:srgbClr val="000000"/>
                </a:solidFill>
                <a:effectLst/>
                <a:latin typeface="ヒラギノ角ゴ Pro W3"/>
              </a:rPr>
              <a:t>6</a:t>
            </a:r>
            <a:r>
              <a:rPr lang="ja-JP" altLang="en-US" sz="800" b="0" i="0" dirty="0">
                <a:solidFill>
                  <a:srgbClr val="000000"/>
                </a:solidFill>
                <a:effectLst/>
                <a:latin typeface="ヒラギノ角ゴ Pro W3"/>
              </a:rPr>
              <a:t>月から完全施行</a:t>
            </a:r>
            <a:r>
              <a:rPr lang="ja-JP" altLang="en-US" sz="800" dirty="0"/>
              <a:t>」</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2" name="表 34">
            <a:extLst>
              <a:ext uri="{FF2B5EF4-FFF2-40B4-BE49-F238E27FC236}">
                <a16:creationId xmlns:a16="http://schemas.microsoft.com/office/drawing/2014/main" id="{34BFB773-36A1-42F1-8DB5-0BCFFC2A8E07}"/>
              </a:ext>
            </a:extLst>
          </p:cNvPr>
          <p:cNvGraphicFramePr>
            <a:graphicFrameLocks noGrp="1"/>
          </p:cNvGraphicFramePr>
          <p:nvPr>
            <p:extLst>
              <p:ext uri="{D42A27DB-BD31-4B8C-83A1-F6EECF244321}">
                <p14:modId xmlns:p14="http://schemas.microsoft.com/office/powerpoint/2010/main" val="2294331762"/>
              </p:ext>
            </p:extLst>
          </p:nvPr>
        </p:nvGraphicFramePr>
        <p:xfrm>
          <a:off x="200470" y="2186832"/>
          <a:ext cx="9505056" cy="2727826"/>
        </p:xfrm>
        <a:graphic>
          <a:graphicData uri="http://schemas.openxmlformats.org/drawingml/2006/table">
            <a:tbl>
              <a:tblPr firstRow="1" bandRow="1">
                <a:tableStyleId>{2D5ABB26-0587-4C30-8999-92F81FD0307C}</a:tableStyleId>
              </a:tblPr>
              <a:tblGrid>
                <a:gridCol w="2016671">
                  <a:extLst>
                    <a:ext uri="{9D8B030D-6E8A-4147-A177-3AD203B41FA5}">
                      <a16:colId xmlns:a16="http://schemas.microsoft.com/office/drawing/2014/main" val="20000"/>
                    </a:ext>
                  </a:extLst>
                </a:gridCol>
                <a:gridCol w="7488385">
                  <a:extLst>
                    <a:ext uri="{9D8B030D-6E8A-4147-A177-3AD203B41FA5}">
                      <a16:colId xmlns:a16="http://schemas.microsoft.com/office/drawing/2014/main" val="20001"/>
                    </a:ext>
                  </a:extLst>
                </a:gridCol>
              </a:tblGrid>
              <a:tr h="197747">
                <a:tc>
                  <a:txBody>
                    <a:bodyPr/>
                    <a:lstStyle/>
                    <a:p>
                      <a:pPr algn="ctr" fontAlgn="ctr" hangingPunct="0"/>
                      <a:endParaRPr kumimoji="1" lang="ja-JP" altLang="en-US" sz="1050" b="1" dirty="0">
                        <a:solidFill>
                          <a:schemeClr val="bg1"/>
                        </a:solidFill>
                        <a:latin typeface="+mj-ea"/>
                        <a:ea typeface="+mj-ea"/>
                        <a:cs typeface="Arial" panose="020B0604020202020204" pitchFamily="34" charset="0"/>
                      </a:endParaRPr>
                    </a:p>
                  </a:txBody>
                  <a:tcPr marL="180000" marR="180000" marT="0" marB="0" anchor="ct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a:txBody>
                    <a:bodyPr/>
                    <a:lstStyle/>
                    <a:p>
                      <a:pPr marL="0" indent="0" algn="ctr" fontAlgn="ctr" hangingPunct="0">
                        <a:buFont typeface="Arial" panose="020B0604020202020204" pitchFamily="34" charset="0"/>
                        <a:buNone/>
                      </a:pPr>
                      <a:r>
                        <a:rPr kumimoji="1" lang="ja-JP" altLang="en-US" sz="1000" b="1" dirty="0">
                          <a:solidFill>
                            <a:schemeClr val="bg1"/>
                          </a:solidFill>
                          <a:latin typeface="+mj-ea"/>
                          <a:ea typeface="+mj-ea"/>
                          <a:cs typeface="Arial" panose="020B0604020202020204" pitchFamily="34" charset="0"/>
                        </a:rPr>
                        <a:t>概要</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867078">
                <a:tc>
                  <a:txBody>
                    <a:bodyPr/>
                    <a:lstStyle/>
                    <a:p>
                      <a:pPr algn="ctr" fontAlgn="ctr" hangingPunct="0"/>
                      <a:r>
                        <a:rPr lang="ja-JP" altLang="en-US" sz="1050" b="1" u="none" dirty="0">
                          <a:solidFill>
                            <a:schemeClr val="bg1"/>
                          </a:solidFill>
                          <a:latin typeface="+mj-ea"/>
                          <a:ea typeface="+mj-ea"/>
                        </a:rPr>
                        <a:t>個人情報の定義</a:t>
                      </a:r>
                      <a:endParaRPr kumimoji="1" lang="ja-JP" altLang="en-US" sz="1050" b="1" u="none" dirty="0">
                        <a:solidFill>
                          <a:schemeClr val="bg1"/>
                        </a:solidFill>
                        <a:latin typeface="+mj-ea"/>
                        <a:ea typeface="+mj-ea"/>
                        <a:cs typeface="Arial" panose="020B0604020202020204" pitchFamily="34" charset="0"/>
                      </a:endParaRP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indent="-171450" algn="l" fontAlgn="ctr" hangingPunct="0">
                        <a:buFont typeface="Arial" panose="020B0604020202020204" pitchFamily="34" charset="0"/>
                        <a:buChar char="•"/>
                      </a:pPr>
                      <a:r>
                        <a:rPr lang="ja-JP" altLang="en-US" sz="1000" dirty="0">
                          <a:solidFill>
                            <a:srgbClr val="000000"/>
                          </a:solidFill>
                          <a:latin typeface="+mj-ea"/>
                          <a:ea typeface="+mj-ea"/>
                        </a:rPr>
                        <a:t>個人データ：直接・間接を問わず、一定の自然人を特定しうる自然人に関する情報をいう（法</a:t>
                      </a:r>
                      <a:r>
                        <a:rPr lang="en-US" altLang="ja-JP" sz="1000" dirty="0">
                          <a:solidFill>
                            <a:srgbClr val="000000"/>
                          </a:solidFill>
                          <a:latin typeface="+mj-ea"/>
                          <a:ea typeface="+mj-ea"/>
                        </a:rPr>
                        <a:t>6</a:t>
                      </a:r>
                      <a:r>
                        <a:rPr lang="ja-JP" altLang="en-US" sz="1000" dirty="0">
                          <a:solidFill>
                            <a:srgbClr val="000000"/>
                          </a:solidFill>
                          <a:latin typeface="+mj-ea"/>
                          <a:ea typeface="+mj-ea"/>
                        </a:rPr>
                        <a:t>条）。但し、故人の情報は除く。</a:t>
                      </a:r>
                    </a:p>
                    <a:p>
                      <a:pPr marL="171450" indent="-171450" algn="l" fontAlgn="ctr" hangingPunct="0">
                        <a:buFont typeface="Arial" panose="020B0604020202020204" pitchFamily="34" charset="0"/>
                        <a:buChar char="•"/>
                      </a:pPr>
                      <a:r>
                        <a:rPr lang="ja-JP" altLang="en-US" sz="1000" dirty="0">
                          <a:solidFill>
                            <a:srgbClr val="000000"/>
                          </a:solidFill>
                          <a:latin typeface="+mj-ea"/>
                          <a:ea typeface="+mj-ea"/>
                        </a:rPr>
                        <a:t>センシティブデータ：個人データのうち、人種、宗教・信教、政治的思考、犯罪経歴、遺伝子情報、健康情報、性的指向、労働組合（その他政令で定める事項）に関する情報。センシティブデータは、より限定的な例外的な場合を除いて対象者の明確な同意なしに収集することが禁止される等、個人データの中でも、より厳格な保護の対象とされている。</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1097502">
                <a:tc>
                  <a:txBody>
                    <a:bodyPr/>
                    <a:lstStyle/>
                    <a:p>
                      <a:pPr algn="ctr" fontAlgn="ctr" hangingPunct="0"/>
                      <a:r>
                        <a:rPr lang="ja-JP" altLang="en-US" sz="1050" b="1" i="0" u="none" dirty="0">
                          <a:solidFill>
                            <a:schemeClr val="bg1"/>
                          </a:solidFill>
                          <a:effectLst/>
                          <a:latin typeface="+mj-ea"/>
                          <a:ea typeface="+mj-ea"/>
                        </a:rPr>
                        <a:t>適用範囲</a:t>
                      </a:r>
                      <a:endParaRPr kumimoji="1" lang="ja-JP" altLang="en-US" sz="1050" b="1" u="none" dirty="0">
                        <a:solidFill>
                          <a:schemeClr val="bg1"/>
                        </a:solidFill>
                        <a:latin typeface="+mj-ea"/>
                        <a:ea typeface="+mj-ea"/>
                        <a:cs typeface="Arial" panose="020B0604020202020204" pitchFamily="34" charset="0"/>
                      </a:endParaRP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marR="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en-US" altLang="ja-JP" sz="1000" b="0" i="0" dirty="0">
                          <a:solidFill>
                            <a:srgbClr val="000000"/>
                          </a:solidFill>
                          <a:effectLst/>
                          <a:latin typeface="+mj-ea"/>
                          <a:ea typeface="+mj-ea"/>
                        </a:rPr>
                        <a:t>Data Controller</a:t>
                      </a:r>
                      <a:r>
                        <a:rPr lang="ja-JP" altLang="en-US" sz="1000" b="0" i="0" dirty="0">
                          <a:solidFill>
                            <a:srgbClr val="000000"/>
                          </a:solidFill>
                          <a:effectLst/>
                          <a:latin typeface="+mj-ea"/>
                          <a:ea typeface="+mj-ea"/>
                        </a:rPr>
                        <a:t>（情報管理者）：個人データを収集、使用及び開示する権限を有する個人又は団体</a:t>
                      </a:r>
                    </a:p>
                    <a:p>
                      <a:pPr marL="171450" marR="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000" b="0" i="0" dirty="0">
                          <a:solidFill>
                            <a:srgbClr val="000000"/>
                          </a:solidFill>
                          <a:effectLst/>
                          <a:latin typeface="+mj-ea"/>
                          <a:ea typeface="+mj-ea"/>
                        </a:rPr>
                        <a:t>「</a:t>
                      </a:r>
                      <a:r>
                        <a:rPr lang="en-US" altLang="ja-JP" sz="1000" b="0" i="0" dirty="0">
                          <a:solidFill>
                            <a:srgbClr val="000000"/>
                          </a:solidFill>
                          <a:effectLst/>
                          <a:latin typeface="+mj-ea"/>
                          <a:ea typeface="+mj-ea"/>
                        </a:rPr>
                        <a:t>Data Processor</a:t>
                      </a:r>
                      <a:r>
                        <a:rPr lang="ja-JP" altLang="en-US" sz="1000" b="0" i="0" dirty="0">
                          <a:solidFill>
                            <a:srgbClr val="000000"/>
                          </a:solidFill>
                          <a:effectLst/>
                          <a:latin typeface="+mj-ea"/>
                          <a:ea typeface="+mj-ea"/>
                        </a:rPr>
                        <a:t>（情報処理者）：情報管理者に代わって又はその指示の下、個人データを収集、使用及び開示する個人又は団体</a:t>
                      </a:r>
                    </a:p>
                    <a:p>
                      <a:pPr marL="171450" marR="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000" b="0" i="0" dirty="0">
                          <a:solidFill>
                            <a:srgbClr val="000000"/>
                          </a:solidFill>
                          <a:effectLst/>
                          <a:latin typeface="+mj-ea"/>
                          <a:ea typeface="+mj-ea"/>
                        </a:rPr>
                        <a:t>地理的な適用範囲：同法が適用される地理的な範囲としては、</a:t>
                      </a:r>
                      <a:r>
                        <a:rPr lang="en-US" altLang="ja-JP" sz="1000" b="0" i="0" dirty="0">
                          <a:solidFill>
                            <a:srgbClr val="000000"/>
                          </a:solidFill>
                          <a:effectLst/>
                          <a:latin typeface="+mj-ea"/>
                          <a:ea typeface="+mj-ea"/>
                        </a:rPr>
                        <a:t>GDPR</a:t>
                      </a:r>
                      <a:r>
                        <a:rPr lang="ja-JP" altLang="en-US" sz="1000" b="0" i="0" dirty="0">
                          <a:solidFill>
                            <a:srgbClr val="000000"/>
                          </a:solidFill>
                          <a:effectLst/>
                          <a:latin typeface="+mj-ea"/>
                          <a:ea typeface="+mj-ea"/>
                        </a:rPr>
                        <a:t>類似の規定が置かれており、① タイ所在の情報管理者・情報処理者が、個人データの収集、使用又は開示をする場合（タイ国内で行うか否かを問わない）② タイに拠点のないタイ国外所在の情報管理者・情報処理者が、タイ在住者へのサービス提供をする場合に適用される（法</a:t>
                      </a:r>
                      <a:r>
                        <a:rPr lang="en-US" altLang="ja-JP" sz="1000" b="0" i="0" dirty="0">
                          <a:solidFill>
                            <a:srgbClr val="000000"/>
                          </a:solidFill>
                          <a:effectLst/>
                          <a:latin typeface="+mj-ea"/>
                          <a:ea typeface="+mj-ea"/>
                        </a:rPr>
                        <a:t>5</a:t>
                      </a:r>
                      <a:r>
                        <a:rPr lang="ja-JP" altLang="en-US" sz="1000" b="0" i="0" dirty="0">
                          <a:solidFill>
                            <a:srgbClr val="000000"/>
                          </a:solidFill>
                          <a:effectLst/>
                          <a:latin typeface="+mj-ea"/>
                          <a:ea typeface="+mj-ea"/>
                        </a:rPr>
                        <a:t>条）</a:t>
                      </a:r>
                    </a:p>
                    <a:p>
                      <a:pPr marL="171450" marR="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000" b="0" i="0" dirty="0">
                          <a:solidFill>
                            <a:srgbClr val="000000"/>
                          </a:solidFill>
                          <a:effectLst/>
                          <a:latin typeface="+mj-ea"/>
                          <a:ea typeface="+mj-ea"/>
                        </a:rPr>
                        <a:t>⇒ 仮にタイ国内に事業所等を一切設置していない場合であっても、タイ国内での経済活動に関連する事業を行う場合には、この域外適用（上記②）の有無について慎重に検討を行う必要がある。</a:t>
                      </a:r>
                      <a:endParaRPr lang="en-US" altLang="ja-JP" sz="1000" b="0" i="0" dirty="0">
                        <a:solidFill>
                          <a:srgbClr val="000000"/>
                        </a:solidFill>
                        <a:effectLst/>
                        <a:latin typeface="+mj-ea"/>
                        <a:ea typeface="+mj-ea"/>
                      </a:endParaRP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520001">
                <a:tc>
                  <a:txBody>
                    <a:bodyPr/>
                    <a:lstStyle/>
                    <a:p>
                      <a:pPr algn="ctr" fontAlgn="ctr" hangingPunct="0"/>
                      <a:r>
                        <a:rPr kumimoji="1" lang="ja-JP" altLang="en-US" sz="1050" b="1" u="none" dirty="0">
                          <a:solidFill>
                            <a:schemeClr val="bg1"/>
                          </a:solidFill>
                          <a:latin typeface="+mj-ea"/>
                          <a:ea typeface="+mj-ea"/>
                          <a:cs typeface="Arial" panose="020B0604020202020204" pitchFamily="34" charset="0"/>
                        </a:rPr>
                        <a:t>事業者の義務</a:t>
                      </a: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marR="0" lvl="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000" dirty="0">
                          <a:latin typeface="+mj-ea"/>
                          <a:ea typeface="+mj-ea"/>
                          <a:cs typeface="Arial" panose="020B0604020202020204" pitchFamily="34" charset="0"/>
                        </a:rPr>
                        <a:t>事業者は、記録保持、セキュリティ対策、データ保護責任者の適切な任命、個人データ漏洩時</a:t>
                      </a:r>
                      <a:r>
                        <a:rPr lang="en-US" altLang="ja-JP" sz="1000" dirty="0">
                          <a:latin typeface="+mj-ea"/>
                          <a:ea typeface="+mj-ea"/>
                          <a:cs typeface="Arial" panose="020B0604020202020204" pitchFamily="34" charset="0"/>
                        </a:rPr>
                        <a:t>72</a:t>
                      </a:r>
                      <a:r>
                        <a:rPr lang="ja-JP" altLang="en-US" sz="1000" dirty="0">
                          <a:latin typeface="+mj-ea"/>
                          <a:ea typeface="+mj-ea"/>
                          <a:cs typeface="Arial" panose="020B0604020202020204" pitchFamily="34" charset="0"/>
                        </a:rPr>
                        <a:t>時間以内の報告、を義務として負う</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801803695"/>
                  </a:ext>
                </a:extLst>
              </a:tr>
            </a:tbl>
          </a:graphicData>
        </a:graphic>
      </p:graphicFrame>
    </p:spTree>
    <p:extLst>
      <p:ext uri="{BB962C8B-B14F-4D97-AF65-F5344CB8AC3E}">
        <p14:creationId xmlns:p14="http://schemas.microsoft.com/office/powerpoint/2010/main" val="36755765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3D7128D9-1107-46E6-8BB2-6480A084485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6" name="Object 5" hidden="1">
                        <a:extLst>
                          <a:ext uri="{FF2B5EF4-FFF2-40B4-BE49-F238E27FC236}">
                            <a16:creationId xmlns:a16="http://schemas.microsoft.com/office/drawing/2014/main" id="{3D7128D9-1107-46E6-8BB2-6480A084485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7" name="テキスト ボックス 6">
            <a:extLst>
              <a:ext uri="{FF2B5EF4-FFF2-40B4-BE49-F238E27FC236}">
                <a16:creationId xmlns:a16="http://schemas.microsoft.com/office/drawing/2014/main" id="{22D3851D-E215-4496-8B99-C7D42B627DF2}"/>
              </a:ext>
            </a:extLst>
          </p:cNvPr>
          <p:cNvSpPr txBox="1"/>
          <p:nvPr/>
        </p:nvSpPr>
        <p:spPr>
          <a:xfrm>
            <a:off x="200472" y="1124744"/>
            <a:ext cx="9505056" cy="4604530"/>
          </a:xfrm>
          <a:prstGeom prst="rect">
            <a:avLst/>
          </a:prstGeom>
          <a:noFill/>
        </p:spPr>
        <p:txBody>
          <a:bodyPr wrap="square" lIns="0" tIns="0" rIns="0" bIns="0" rtlCol="0">
            <a:spAutoFit/>
          </a:bodyPr>
          <a:lstStyle/>
          <a:p>
            <a:pPr algn="just">
              <a:lnSpc>
                <a:spcPct val="110000"/>
              </a:lnSpc>
              <a:spcAft>
                <a:spcPts val="200"/>
              </a:spcAft>
              <a:buClr>
                <a:srgbClr val="5F8AC3"/>
              </a:buClr>
            </a:pPr>
            <a:r>
              <a:rPr lang="ja-JP" altLang="en-US" sz="1400" b="1" dirty="0">
                <a:latin typeface="Arial" panose="020B0604020202020204" pitchFamily="34" charset="0"/>
                <a:ea typeface="ＭＳ Ｐゴシック" panose="020B0600070205080204" pitchFamily="50" charset="-128"/>
                <a:cs typeface="Arial" panose="020B0604020202020204" pitchFamily="34" charset="0"/>
              </a:rPr>
              <a:t>個人情報保護法について</a:t>
            </a:r>
            <a:endParaRPr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年に施行された個人情報保護法（以下、</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PDPA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）を順守するために、個人情報の取り扱い方法を積極的に更新している。</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PDPA</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は、民事、行政、刑事上の責任を含め、違反に対して厳しい罰則を科している。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en-US" altLang="ja-JP" sz="1400" b="0" i="0" dirty="0">
                <a:effectLst/>
              </a:rPr>
              <a:t>PDPA</a:t>
            </a:r>
            <a:r>
              <a:rPr lang="ja-JP" altLang="en-US" sz="1400" b="0" i="0" dirty="0">
                <a:effectLst/>
                <a:latin typeface="Noto Sans JP"/>
              </a:rPr>
              <a:t>の厳しい罰則により、タイの企業はコンプライアンスを遵守し、重大な財政的および法的影響を回避するために、データの取り扱い方法を厳格に修正するようになっている。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endParaRPr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a:p>
            <a:pPr algn="just">
              <a:lnSpc>
                <a:spcPct val="110000"/>
              </a:lnSpc>
              <a:spcAft>
                <a:spcPts val="200"/>
              </a:spcAft>
              <a:buClr>
                <a:srgbClr val="5F8AC3"/>
              </a:buClr>
            </a:pPr>
            <a:r>
              <a:rPr lang="ja-JP" altLang="en-US" sz="1400" b="1" dirty="0">
                <a:latin typeface="Arial" panose="020B0604020202020204" pitchFamily="34" charset="0"/>
                <a:ea typeface="ＭＳ Ｐゴシック" panose="020B0600070205080204" pitchFamily="50" charset="-128"/>
                <a:cs typeface="Arial" panose="020B0604020202020204" pitchFamily="34" charset="0"/>
              </a:rPr>
              <a:t>公衆衛生データ</a:t>
            </a:r>
            <a:endParaRPr lang="en-US" altLang="ja-JP" sz="1400" b="1"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b="0" i="0" dirty="0">
                <a:effectLst/>
                <a:latin typeface="Noto Sans JP"/>
              </a:rPr>
              <a:t>国民健康法</a:t>
            </a:r>
            <a:r>
              <a:rPr lang="en-US" altLang="ja-JP" sz="1400" b="0" i="0" dirty="0">
                <a:effectLst/>
              </a:rPr>
              <a:t>B.E.2550</a:t>
            </a:r>
            <a:r>
              <a:rPr lang="ja-JP" altLang="en-US" sz="1400" b="0" i="0" dirty="0">
                <a:effectLst/>
              </a:rPr>
              <a:t>（</a:t>
            </a:r>
            <a:r>
              <a:rPr lang="en-US" altLang="ja-JP" sz="1400" b="0" i="0" dirty="0">
                <a:effectLst/>
              </a:rPr>
              <a:t>2007</a:t>
            </a:r>
            <a:r>
              <a:rPr lang="ja-JP" altLang="en-US" sz="1400" b="0" i="0" dirty="0">
                <a:effectLst/>
                <a:latin typeface="Noto Sans JP"/>
              </a:rPr>
              <a:t>年）は、個人の健康情報を保護している。この法律に従い、同意が得られるかその他の例外が適用される場合を除き、データ主体に損害を与えるような方法で情報を開示してはならない。</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Title 1">
            <a:extLst>
              <a:ext uri="{FF2B5EF4-FFF2-40B4-BE49-F238E27FC236}">
                <a16:creationId xmlns:a16="http://schemas.microsoft.com/office/drawing/2014/main" id="{7DC4FD57-60A0-4921-BC79-3C966AA7E7FB}"/>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タイ／医療関連／制度</a:t>
            </a:r>
            <a:endParaRPr kumimoji="1" lang="en-US" dirty="0"/>
          </a:p>
        </p:txBody>
      </p:sp>
      <p:sp>
        <p:nvSpPr>
          <p:cNvPr id="3" name="Text Placeholder 2">
            <a:extLst>
              <a:ext uri="{FF2B5EF4-FFF2-40B4-BE49-F238E27FC236}">
                <a16:creationId xmlns:a16="http://schemas.microsoft.com/office/drawing/2014/main" id="{8F2E285A-DF87-4FFC-B441-183B88D0A78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医療情報・個人情報保護、データサーバーの置き場に関する法規制、ガイドライン</a:t>
            </a:r>
            <a:endParaRPr kumimoji="1" lang="en-US" dirty="0"/>
          </a:p>
        </p:txBody>
      </p:sp>
      <p:sp>
        <p:nvSpPr>
          <p:cNvPr id="9" name="テキスト ボックス 14">
            <a:extLst>
              <a:ext uri="{FF2B5EF4-FFF2-40B4-BE49-F238E27FC236}">
                <a16:creationId xmlns:a16="http://schemas.microsoft.com/office/drawing/2014/main" id="{CC6672FD-0437-41D9-91B3-63ADB1E90261}"/>
              </a:ext>
            </a:extLst>
          </p:cNvPr>
          <p:cNvSpPr txBox="1"/>
          <p:nvPr/>
        </p:nvSpPr>
        <p:spPr>
          <a:xfrm>
            <a:off x="200472" y="6525344"/>
            <a:ext cx="9073008" cy="144016"/>
          </a:xfrm>
          <a:prstGeom prst="rect">
            <a:avLst/>
          </a:prstGeom>
          <a:noFill/>
        </p:spPr>
        <p:txBody>
          <a:bodyPr wrap="square" lIns="0" tIns="0" rIns="0" bIns="0" rtlCol="0">
            <a:noAutofit/>
          </a:bodyPr>
          <a:lstStyle/>
          <a:p>
            <a:pPr marL="328613" indent="-328613"/>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ASIA Business Law Journal</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Privacy laws and Personal date protection regulation</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ThaiLaws.com</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National Health Act, B.E. 2550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2007</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graphicFrame>
        <p:nvGraphicFramePr>
          <p:cNvPr id="12" name="表 34">
            <a:extLst>
              <a:ext uri="{FF2B5EF4-FFF2-40B4-BE49-F238E27FC236}">
                <a16:creationId xmlns:a16="http://schemas.microsoft.com/office/drawing/2014/main" id="{34BFB773-36A1-42F1-8DB5-0BCFFC2A8E07}"/>
              </a:ext>
            </a:extLst>
          </p:cNvPr>
          <p:cNvGraphicFramePr>
            <a:graphicFrameLocks noGrp="1"/>
          </p:cNvGraphicFramePr>
          <p:nvPr>
            <p:extLst>
              <p:ext uri="{D42A27DB-BD31-4B8C-83A1-F6EECF244321}">
                <p14:modId xmlns:p14="http://schemas.microsoft.com/office/powerpoint/2010/main" val="1946702049"/>
              </p:ext>
            </p:extLst>
          </p:nvPr>
        </p:nvGraphicFramePr>
        <p:xfrm>
          <a:off x="200470" y="2564904"/>
          <a:ext cx="9505056" cy="2088232"/>
        </p:xfrm>
        <a:graphic>
          <a:graphicData uri="http://schemas.openxmlformats.org/drawingml/2006/table">
            <a:tbl>
              <a:tblPr firstRow="1" bandRow="1">
                <a:tableStyleId>{2D5ABB26-0587-4C30-8999-92F81FD0307C}</a:tableStyleId>
              </a:tblPr>
              <a:tblGrid>
                <a:gridCol w="2016671">
                  <a:extLst>
                    <a:ext uri="{9D8B030D-6E8A-4147-A177-3AD203B41FA5}">
                      <a16:colId xmlns:a16="http://schemas.microsoft.com/office/drawing/2014/main" val="20000"/>
                    </a:ext>
                  </a:extLst>
                </a:gridCol>
                <a:gridCol w="7488385">
                  <a:extLst>
                    <a:ext uri="{9D8B030D-6E8A-4147-A177-3AD203B41FA5}">
                      <a16:colId xmlns:a16="http://schemas.microsoft.com/office/drawing/2014/main" val="20001"/>
                    </a:ext>
                  </a:extLst>
                </a:gridCol>
              </a:tblGrid>
              <a:tr h="245551">
                <a:tc gridSpan="2">
                  <a:txBody>
                    <a:bodyPr/>
                    <a:lstStyle/>
                    <a:p>
                      <a:pPr marL="0" indent="0" algn="ctr" fontAlgn="ctr" hangingPunct="0">
                        <a:buFont typeface="Arial" panose="020B0604020202020204" pitchFamily="34" charset="0"/>
                        <a:buNone/>
                      </a:pPr>
                      <a:r>
                        <a:rPr kumimoji="1" lang="ja-JP" altLang="en-US" sz="14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違反時の罰則</a:t>
                      </a:r>
                    </a:p>
                  </a:txBody>
                  <a:tcPr marL="180000" marR="180000" marT="0" marB="0" anchor="ctr">
                    <a:lnR w="12700" cap="flat" cmpd="sng" algn="ctr">
                      <a:solidFill>
                        <a:schemeClr val="tx2"/>
                      </a:solidFill>
                      <a:prstDash val="solid"/>
                      <a:round/>
                      <a:headEnd type="none" w="med" len="med"/>
                      <a:tailEnd type="none" w="med" len="med"/>
                    </a:ln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3D6AA7"/>
                    </a:solidFill>
                  </a:tcPr>
                </a:tc>
                <a:tc hMerge="1">
                  <a:txBody>
                    <a:bodyPr/>
                    <a:lstStyle/>
                    <a:p>
                      <a:endParaRPr dirty="0"/>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637732">
                <a:tc>
                  <a:txBody>
                    <a:bodyPr/>
                    <a:lstStyle/>
                    <a:p>
                      <a:pPr algn="ctr" fontAlgn="ctr" hangingPunct="0"/>
                      <a:r>
                        <a:rPr kumimoji="1" lang="ja-JP" altLang="en-US" sz="1400" b="0" u="none"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民事責任</a:t>
                      </a: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indent="-171450" algn="l" fontAlgn="ctr" hangingPunct="0">
                        <a:buFont typeface="Arial" panose="020B0604020202020204" pitchFamily="34" charset="0"/>
                        <a:buChar char="•"/>
                      </a:pPr>
                      <a:r>
                        <a:rPr lang="ja-JP" altLang="en-US" sz="1200" dirty="0">
                          <a:solidFill>
                            <a:srgbClr val="000000"/>
                          </a:solidFill>
                          <a:latin typeface="+mn-lt"/>
                          <a:ea typeface="+mj-ea"/>
                        </a:rPr>
                        <a:t>実際に発生した損害額の</a:t>
                      </a:r>
                      <a:r>
                        <a:rPr lang="en-US" altLang="ja-JP" sz="1200" dirty="0">
                          <a:solidFill>
                            <a:srgbClr val="000000"/>
                          </a:solidFill>
                          <a:latin typeface="+mn-lt"/>
                          <a:ea typeface="+mj-ea"/>
                        </a:rPr>
                        <a:t>2</a:t>
                      </a:r>
                      <a:r>
                        <a:rPr lang="ja-JP" altLang="en-US" sz="1200" dirty="0">
                          <a:solidFill>
                            <a:srgbClr val="000000"/>
                          </a:solidFill>
                          <a:latin typeface="+mn-lt"/>
                          <a:ea typeface="+mj-ea"/>
                        </a:rPr>
                        <a:t>倍を限度とする損害賠償</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536494">
                <a:tc>
                  <a:txBody>
                    <a:bodyPr/>
                    <a:lstStyle/>
                    <a:p>
                      <a:pPr algn="ctr" fontAlgn="ctr" hangingPunct="0"/>
                      <a:r>
                        <a:rPr kumimoji="1" lang="ja-JP" altLang="en-US" sz="1400" b="0" i="0" u="non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行政責任</a:t>
                      </a:r>
                      <a:endParaRPr kumimoji="1" lang="ja-JP" altLang="en-US" sz="1400" b="0" u="none"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marR="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200" b="0" i="0" dirty="0">
                          <a:solidFill>
                            <a:srgbClr val="000000"/>
                          </a:solidFill>
                          <a:effectLst/>
                          <a:latin typeface="+mn-lt"/>
                          <a:ea typeface="+mj-ea"/>
                        </a:rPr>
                        <a:t>最高</a:t>
                      </a:r>
                      <a:r>
                        <a:rPr lang="en-US" altLang="ja-JP" sz="1200" b="0" i="0" dirty="0">
                          <a:solidFill>
                            <a:srgbClr val="000000"/>
                          </a:solidFill>
                          <a:effectLst/>
                          <a:latin typeface="+mn-lt"/>
                          <a:ea typeface="+mj-ea"/>
                        </a:rPr>
                        <a:t>500</a:t>
                      </a:r>
                      <a:r>
                        <a:rPr lang="ja-JP" altLang="en-US" sz="1200" b="0" i="0" dirty="0">
                          <a:solidFill>
                            <a:srgbClr val="000000"/>
                          </a:solidFill>
                          <a:effectLst/>
                          <a:latin typeface="+mn-lt"/>
                          <a:ea typeface="+mj-ea"/>
                        </a:rPr>
                        <a:t>万バーツ（約</a:t>
                      </a:r>
                      <a:r>
                        <a:rPr lang="en-US" altLang="ja-JP" sz="1200" b="0" i="0" dirty="0">
                          <a:solidFill>
                            <a:srgbClr val="000000"/>
                          </a:solidFill>
                          <a:effectLst/>
                          <a:latin typeface="+mn-lt"/>
                          <a:ea typeface="+mj-ea"/>
                        </a:rPr>
                        <a:t>137,700US$</a:t>
                      </a:r>
                      <a:r>
                        <a:rPr lang="ja-JP" altLang="en-US" sz="1200" b="0" i="0" dirty="0">
                          <a:solidFill>
                            <a:srgbClr val="000000"/>
                          </a:solidFill>
                          <a:effectLst/>
                          <a:latin typeface="+mn-lt"/>
                          <a:ea typeface="+mj-ea"/>
                        </a:rPr>
                        <a:t>）の罰金</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668455">
                <a:tc>
                  <a:txBody>
                    <a:bodyPr/>
                    <a:lstStyle/>
                    <a:p>
                      <a:pPr algn="ctr" fontAlgn="ctr" hangingPunct="0"/>
                      <a:r>
                        <a:rPr kumimoji="1" lang="ja-JP" altLang="en-US" sz="1400" b="0" u="none"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刑事責任</a:t>
                      </a:r>
                    </a:p>
                  </a:txBody>
                  <a:tcPr marL="180000" marR="180000" marT="0" marB="0" anchor="ct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5F8AC3"/>
                    </a:solidFill>
                  </a:tcPr>
                </a:tc>
                <a:tc>
                  <a:txBody>
                    <a:bodyPr/>
                    <a:lstStyle/>
                    <a:p>
                      <a:pPr marL="171450" marR="0" lvl="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en-US" altLang="ja-JP" sz="1200" dirty="0">
                          <a:latin typeface="+mn-lt"/>
                          <a:ea typeface="+mj-ea"/>
                          <a:cs typeface="Arial" panose="020B0604020202020204" pitchFamily="34" charset="0"/>
                        </a:rPr>
                        <a:t>6</a:t>
                      </a:r>
                      <a:r>
                        <a:rPr lang="ja-JP" altLang="en-US" sz="1200" dirty="0">
                          <a:latin typeface="+mn-lt"/>
                          <a:ea typeface="+mj-ea"/>
                          <a:cs typeface="Arial" panose="020B0604020202020204" pitchFamily="34" charset="0"/>
                        </a:rPr>
                        <a:t>か月から</a:t>
                      </a:r>
                      <a:r>
                        <a:rPr lang="en-US" altLang="ja-JP" sz="1200" dirty="0">
                          <a:latin typeface="+mn-lt"/>
                          <a:ea typeface="+mj-ea"/>
                          <a:cs typeface="Arial" panose="020B0604020202020204" pitchFamily="34" charset="0"/>
                        </a:rPr>
                        <a:t>1</a:t>
                      </a:r>
                      <a:r>
                        <a:rPr lang="ja-JP" altLang="en-US" sz="1200" dirty="0">
                          <a:latin typeface="+mn-lt"/>
                          <a:ea typeface="+mj-ea"/>
                          <a:cs typeface="Arial" panose="020B0604020202020204" pitchFamily="34" charset="0"/>
                        </a:rPr>
                        <a:t>年までの期間の拘禁</a:t>
                      </a:r>
                      <a:endParaRPr lang="en-US" altLang="ja-JP" sz="1200" dirty="0">
                        <a:latin typeface="+mn-lt"/>
                        <a:ea typeface="+mj-ea"/>
                        <a:cs typeface="Arial" panose="020B0604020202020204" pitchFamily="34" charset="0"/>
                      </a:endParaRPr>
                    </a:p>
                    <a:p>
                      <a:pPr marL="171450" marR="0" lvl="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200" dirty="0">
                          <a:latin typeface="+mn-lt"/>
                          <a:ea typeface="+mj-ea"/>
                          <a:cs typeface="Arial" panose="020B0604020202020204" pitchFamily="34" charset="0"/>
                        </a:rPr>
                        <a:t>罰金は</a:t>
                      </a:r>
                      <a:r>
                        <a:rPr lang="en-US" altLang="ja-JP" sz="1200" dirty="0">
                          <a:latin typeface="+mn-lt"/>
                          <a:ea typeface="+mj-ea"/>
                          <a:cs typeface="Arial" panose="020B0604020202020204" pitchFamily="34" charset="0"/>
                        </a:rPr>
                        <a:t>50</a:t>
                      </a:r>
                      <a:r>
                        <a:rPr lang="ja-JP" altLang="en-US" sz="1200" dirty="0">
                          <a:latin typeface="+mn-lt"/>
                          <a:ea typeface="+mj-ea"/>
                          <a:cs typeface="Arial" panose="020B0604020202020204" pitchFamily="34" charset="0"/>
                        </a:rPr>
                        <a:t>万バーツから</a:t>
                      </a:r>
                      <a:r>
                        <a:rPr lang="en-US" altLang="ja-JP" sz="1200" dirty="0">
                          <a:latin typeface="+mn-lt"/>
                          <a:ea typeface="+mj-ea"/>
                          <a:cs typeface="Arial" panose="020B0604020202020204" pitchFamily="34" charset="0"/>
                        </a:rPr>
                        <a:t>100</a:t>
                      </a:r>
                      <a:r>
                        <a:rPr lang="ja-JP" altLang="en-US" sz="1200" dirty="0">
                          <a:latin typeface="+mn-lt"/>
                          <a:ea typeface="+mj-ea"/>
                          <a:cs typeface="Arial" panose="020B0604020202020204" pitchFamily="34" charset="0"/>
                        </a:rPr>
                        <a:t>万バーツ</a:t>
                      </a:r>
                      <a:endParaRPr lang="en-US" altLang="ja-JP" sz="1200" dirty="0">
                        <a:latin typeface="+mn-lt"/>
                        <a:ea typeface="+mj-ea"/>
                        <a:cs typeface="Arial" panose="020B0604020202020204" pitchFamily="34" charset="0"/>
                      </a:endParaRPr>
                    </a:p>
                    <a:p>
                      <a:pPr marL="171450" marR="0" lvl="0" indent="-171450" algn="l" defTabSz="914400" rtl="0" eaLnBrk="1" fontAlgn="ctr" latinLnBrk="0" hangingPunct="0">
                        <a:lnSpc>
                          <a:spcPct val="100000"/>
                        </a:lnSpc>
                        <a:spcBef>
                          <a:spcPts val="0"/>
                        </a:spcBef>
                        <a:spcAft>
                          <a:spcPts val="200"/>
                        </a:spcAft>
                        <a:buClrTx/>
                        <a:buSzTx/>
                        <a:buFont typeface="Arial" panose="020B0604020202020204" pitchFamily="34" charset="0"/>
                        <a:buChar char="•"/>
                        <a:tabLst/>
                        <a:defRPr/>
                      </a:pPr>
                      <a:r>
                        <a:rPr lang="ja-JP" altLang="en-US" sz="1200" dirty="0">
                          <a:latin typeface="+mn-lt"/>
                          <a:ea typeface="+mj-ea"/>
                          <a:cs typeface="Arial" panose="020B0604020202020204" pitchFamily="34" charset="0"/>
                        </a:rPr>
                        <a:t>場合に応じて、懲役と罰金の両方が適用される</a:t>
                      </a:r>
                    </a:p>
                  </a:txBody>
                  <a:tcPr marL="72000" marR="0" marT="0" marB="0" anchor="ctr">
                    <a:lnR w="12700" cap="flat" cmpd="sng" algn="ctr">
                      <a:solidFill>
                        <a:schemeClr val="tx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solidFill>
                  </a:tcPr>
                </a:tc>
                <a:extLst>
                  <a:ext uri="{0D108BD9-81ED-4DB2-BD59-A6C34878D82A}">
                    <a16:rowId xmlns:a16="http://schemas.microsoft.com/office/drawing/2014/main" val="1801803695"/>
                  </a:ext>
                </a:extLst>
              </a:tr>
            </a:tbl>
          </a:graphicData>
        </a:graphic>
      </p:graphicFrame>
    </p:spTree>
    <p:extLst>
      <p:ext uri="{BB962C8B-B14F-4D97-AF65-F5344CB8AC3E}">
        <p14:creationId xmlns:p14="http://schemas.microsoft.com/office/powerpoint/2010/main" val="418127733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13CB1F-95F5-170E-01E7-DA218C02C95E}"/>
            </a:ext>
          </a:extLst>
        </p:cNvPr>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7590F80E-E024-A679-2128-7C6A9191AACE}"/>
              </a:ext>
            </a:extLst>
          </p:cNvPr>
          <p:cNvGraphicFramePr>
            <a:graphicFrameLocks noChangeAspect="1"/>
          </p:cNvGraphicFramePr>
          <p:nvPr>
            <p:custDataLst>
              <p:tags r:id="rId1"/>
            </p:custDataLst>
            <p:extLst>
              <p:ext uri="{D42A27DB-BD31-4B8C-83A1-F6EECF244321}">
                <p14:modId xmlns:p14="http://schemas.microsoft.com/office/powerpoint/2010/main" val="124245025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6" name="Object 5" hidden="1">
                        <a:extLst>
                          <a:ext uri="{FF2B5EF4-FFF2-40B4-BE49-F238E27FC236}">
                            <a16:creationId xmlns:a16="http://schemas.microsoft.com/office/drawing/2014/main" id="{7590F80E-E024-A679-2128-7C6A9191AAC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73DC48C-E88E-67E7-3F98-4BCB31CFF29B}"/>
              </a:ext>
            </a:extLst>
          </p:cNvPr>
          <p:cNvSpPr>
            <a:spLocks noGrp="1"/>
          </p:cNvSpPr>
          <p:nvPr>
            <p:ph type="title"/>
          </p:nvPr>
        </p:nvSpPr>
        <p:spPr/>
        <p:txBody>
          <a:bodyPr vert="horz"/>
          <a:lstStyle/>
          <a:p>
            <a:r>
              <a:rPr lang="ja-JP" altLang="en-US" dirty="0"/>
              <a:t>タイ／医療関連／制度</a:t>
            </a:r>
            <a:endParaRPr kumimoji="1" lang="en-US" dirty="0"/>
          </a:p>
        </p:txBody>
      </p:sp>
      <p:sp>
        <p:nvSpPr>
          <p:cNvPr id="3" name="Text Placeholder 2">
            <a:extLst>
              <a:ext uri="{FF2B5EF4-FFF2-40B4-BE49-F238E27FC236}">
                <a16:creationId xmlns:a16="http://schemas.microsoft.com/office/drawing/2014/main" id="{68D36E40-3EC8-359B-FAC6-41855522BA04}"/>
              </a:ext>
            </a:extLst>
          </p:cNvPr>
          <p:cNvSpPr>
            <a:spLocks noGrp="1"/>
          </p:cNvSpPr>
          <p:nvPr>
            <p:ph type="body" sz="quarter" idx="15"/>
          </p:nvPr>
        </p:nvSpPr>
        <p:spPr/>
        <p:txBody>
          <a:bodyPr/>
          <a:lstStyle/>
          <a:p>
            <a:r>
              <a:rPr lang="ja-JP" altLang="en-US" dirty="0"/>
              <a:t>医療情報・個人情報保護、データサーバーの置き場に関する法規制、ガイドライン</a:t>
            </a:r>
            <a:endParaRPr kumimoji="1" lang="en-US" dirty="0"/>
          </a:p>
        </p:txBody>
      </p:sp>
      <p:sp>
        <p:nvSpPr>
          <p:cNvPr id="7" name="テキスト ボックス 6">
            <a:extLst>
              <a:ext uri="{FF2B5EF4-FFF2-40B4-BE49-F238E27FC236}">
                <a16:creationId xmlns:a16="http://schemas.microsoft.com/office/drawing/2014/main" id="{7837EF3F-F81D-A365-C699-31E3EA115680}"/>
              </a:ext>
            </a:extLst>
          </p:cNvPr>
          <p:cNvSpPr txBox="1"/>
          <p:nvPr/>
        </p:nvSpPr>
        <p:spPr>
          <a:xfrm>
            <a:off x="200472" y="1124744"/>
            <a:ext cx="9505056" cy="978922"/>
          </a:xfrm>
          <a:prstGeom prst="rect">
            <a:avLst/>
          </a:prstGeom>
          <a:noFill/>
        </p:spPr>
        <p:txBody>
          <a:bodyPr wrap="square" lIns="0" tIns="0" rIns="0" bIns="0" rtlCol="0">
            <a:spAutoFit/>
          </a:bodyPr>
          <a:lstStyle/>
          <a:p>
            <a:pPr marL="0" marR="0" lvl="0" indent="0" algn="just" defTabSz="914400" rtl="0" eaLnBrk="1" fontAlgn="auto" latinLnBrk="0" hangingPunct="1">
              <a:lnSpc>
                <a:spcPct val="110000"/>
              </a:lnSpc>
              <a:spcBef>
                <a:spcPts val="0"/>
              </a:spcBef>
              <a:spcAft>
                <a:spcPts val="200"/>
              </a:spcAft>
              <a:buClr>
                <a:srgbClr val="5F8AC3"/>
              </a:buClr>
              <a:buSzTx/>
              <a:buFontTx/>
              <a:buNone/>
              <a:tabLst/>
              <a:defRPr/>
            </a:pPr>
            <a:r>
              <a:rPr kumimoji="1" lang="ja-JP" alt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個人データ保護法（</a:t>
            </a:r>
            <a:r>
              <a:rPr kumimoji="1" lang="en-US" altLang="ja-JP"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PDPA</a:t>
            </a:r>
            <a:r>
              <a:rPr kumimoji="1" lang="ja-JP" alt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2019</a:t>
            </a:r>
            <a:r>
              <a:rPr kumimoji="1" lang="ja-JP" alt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年 </a:t>
            </a:r>
            <a:r>
              <a:rPr kumimoji="1" lang="en-US" altLang="ja-JP"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a:t>
            </a:r>
            <a:r>
              <a:rPr kumimoji="1" lang="ja-JP" alt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第</a:t>
            </a:r>
            <a:r>
              <a:rPr kumimoji="1" lang="en-US" altLang="ja-JP"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26</a:t>
            </a:r>
            <a:r>
              <a:rPr kumimoji="1" lang="ja-JP" alt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条：機密性の高い個人データの処理に関する規則</a:t>
            </a:r>
          </a:p>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タイの個人情報保護法（</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PDPA</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）は、医療上の緊急事態や法的要件など厳密に定義された状況を除き、機密性の高い個人データは明示的な同意を得た場合にのみ収集できると規定しており、データセキュリティを最優先事項としている。</a:t>
            </a:r>
            <a:endPar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機密データは、限定された重大な状況を除き、明示的な同意がある場合にのみ収集できる。</a:t>
            </a:r>
          </a:p>
        </p:txBody>
      </p:sp>
      <p:sp>
        <p:nvSpPr>
          <p:cNvPr id="9" name="テキスト ボックス 14">
            <a:extLst>
              <a:ext uri="{FF2B5EF4-FFF2-40B4-BE49-F238E27FC236}">
                <a16:creationId xmlns:a16="http://schemas.microsoft.com/office/drawing/2014/main" id="{1D1C3924-2068-944F-FDAE-A1CE97882175}"/>
              </a:ext>
            </a:extLst>
          </p:cNvPr>
          <p:cNvSpPr txBox="1"/>
          <p:nvPr/>
        </p:nvSpPr>
        <p:spPr>
          <a:xfrm>
            <a:off x="200025" y="6705512"/>
            <a:ext cx="9073008" cy="144016"/>
          </a:xfrm>
          <a:prstGeom prst="rect">
            <a:avLst/>
          </a:prstGeom>
          <a:noFill/>
        </p:spPr>
        <p:txBody>
          <a:bodyPr wrap="square" lIns="0" tIns="0" rIns="0" bIns="0" rtlCol="0">
            <a:noAutofit/>
          </a:bodyPr>
          <a:lstStyle/>
          <a:p>
            <a:pPr lvl="0">
              <a:defRPr/>
            </a:pPr>
            <a:r>
              <a:rPr lang="ja" altLang="ja-JP" sz="800" dirty="0">
                <a:solidFill>
                  <a:srgbClr val="000000"/>
                </a:solidFill>
                <a:latin typeface="Yu Gothic UI"/>
                <a:ea typeface="Yu Gothic UI"/>
              </a:rPr>
              <a:t>出典: 個人データ保護法 (PDPA)</a:t>
            </a:r>
            <a:r>
              <a:rPr lang="ja-JP" altLang="en-US" sz="800" dirty="0">
                <a:solidFill>
                  <a:srgbClr val="000000"/>
                </a:solidFill>
                <a:latin typeface="Yu Gothic UI"/>
                <a:ea typeface="Yu Gothic UI"/>
              </a:rPr>
              <a:t>　</a:t>
            </a:r>
            <a:r>
              <a:rPr lang="ja-JP" altLang="en-US" sz="800" noProof="1">
                <a:ea typeface="ＭＳ Ｐゴシック" panose="020B0600070205080204" pitchFamily="50" charset="-128"/>
                <a:cs typeface="Arial" panose="020B0604020202020204" pitchFamily="34" charset="0"/>
              </a:rPr>
              <a:t>（２０２６年３月時点）</a:t>
            </a:r>
            <a:endParaRPr lang="ja-JP" altLang="en-US" sz="800" dirty="0">
              <a:solidFill>
                <a:srgbClr val="000000"/>
              </a:solidFill>
              <a:latin typeface="Yu Gothic UI"/>
              <a:ea typeface="Yu Gothic UI"/>
            </a:endParaRPr>
          </a:p>
        </p:txBody>
      </p:sp>
      <p:grpSp>
        <p:nvGrpSpPr>
          <p:cNvPr id="8" name="Group 7">
            <a:extLst>
              <a:ext uri="{FF2B5EF4-FFF2-40B4-BE49-F238E27FC236}">
                <a16:creationId xmlns:a16="http://schemas.microsoft.com/office/drawing/2014/main" id="{9DF3F17B-2145-2D75-5CA0-15C9B8353740}"/>
              </a:ext>
            </a:extLst>
          </p:cNvPr>
          <p:cNvGrpSpPr/>
          <p:nvPr/>
        </p:nvGrpSpPr>
        <p:grpSpPr>
          <a:xfrm>
            <a:off x="5248081" y="2170303"/>
            <a:ext cx="4432046" cy="3606540"/>
            <a:chOff x="210899" y="3933056"/>
            <a:chExt cx="2509853" cy="4158085"/>
          </a:xfrm>
        </p:grpSpPr>
        <p:sp>
          <p:nvSpPr>
            <p:cNvPr id="10" name="Rectangle: Rounded Corners 9">
              <a:extLst>
                <a:ext uri="{FF2B5EF4-FFF2-40B4-BE49-F238E27FC236}">
                  <a16:creationId xmlns:a16="http://schemas.microsoft.com/office/drawing/2014/main" id="{DADF77AA-E631-1277-8A8A-4806CD1EBE9A}"/>
                </a:ext>
              </a:extLst>
            </p:cNvPr>
            <p:cNvSpPr/>
            <p:nvPr/>
          </p:nvSpPr>
          <p:spPr>
            <a:xfrm>
              <a:off x="210900" y="3933056"/>
              <a:ext cx="2509852" cy="4158085"/>
            </a:xfrm>
            <a:prstGeom prst="roundRec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1800" b="0" i="0" u="none" strike="noStrike" kern="1200" cap="none" spc="0" normalizeH="0" baseline="0" noProof="0" dirty="0">
                <a:ln>
                  <a:noFill/>
                </a:ln>
                <a:solidFill>
                  <a:srgbClr val="000000"/>
                </a:solidFill>
                <a:effectLst/>
                <a:uLnTx/>
                <a:uFillTx/>
                <a:latin typeface="Yu Gothic UI"/>
                <a:ea typeface="Yu Gothic UI"/>
                <a:cs typeface="+mn-cs"/>
              </a:endParaRPr>
            </a:p>
          </p:txBody>
        </p:sp>
        <p:sp>
          <p:nvSpPr>
            <p:cNvPr id="11" name="TextBox 10">
              <a:extLst>
                <a:ext uri="{FF2B5EF4-FFF2-40B4-BE49-F238E27FC236}">
                  <a16:creationId xmlns:a16="http://schemas.microsoft.com/office/drawing/2014/main" id="{1AF85A9A-4650-5743-F7C6-7B2B8C6F5242}"/>
                </a:ext>
              </a:extLst>
            </p:cNvPr>
            <p:cNvSpPr txBox="1"/>
            <p:nvPr/>
          </p:nvSpPr>
          <p:spPr>
            <a:xfrm>
              <a:off x="210900" y="3937818"/>
              <a:ext cx="2509852" cy="376874"/>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0000"/>
                  </a:solidFill>
                  <a:effectLst/>
                  <a:uLnTx/>
                  <a:uFillTx/>
                  <a:latin typeface="Yu Gothic UI"/>
                  <a:ea typeface="Yu Gothic UI"/>
                  <a:cs typeface="+mn-cs"/>
                </a:rPr>
                <a:t>同意の例外</a:t>
              </a:r>
            </a:p>
          </p:txBody>
        </p:sp>
        <p:sp>
          <p:nvSpPr>
            <p:cNvPr id="12" name="TextBox 11">
              <a:extLst>
                <a:ext uri="{FF2B5EF4-FFF2-40B4-BE49-F238E27FC236}">
                  <a16:creationId xmlns:a16="http://schemas.microsoft.com/office/drawing/2014/main" id="{8FDFE859-371B-650B-F8DF-6F9E316231D1}"/>
                </a:ext>
              </a:extLst>
            </p:cNvPr>
            <p:cNvSpPr txBox="1"/>
            <p:nvPr/>
          </p:nvSpPr>
          <p:spPr>
            <a:xfrm>
              <a:off x="210899" y="4480079"/>
              <a:ext cx="2509851" cy="3355574"/>
            </a:xfrm>
            <a:prstGeom prst="rect">
              <a:avLst/>
            </a:prstGeom>
            <a:noFill/>
          </p:spPr>
          <p:txBody>
            <a:bodyPr wrap="square" rtlCol="0">
              <a:spAutoFit/>
            </a:bodyPr>
            <a:lstStyle/>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医療上の緊急事態：生命、身体、または健康が危険にさらされており、本人が同意を与えることができない場合</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非営利団体：会員のためにデータを収集し、適切な安全対策を講じた上で組織内でデータを保管する。</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同意に基づく公開：既に公開されているデータだが、個人が明示的に同意した場合のみ公開される。</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法的請求：法的請求を確立、遵守、行使、または防御するために必要な場合</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具体的な法的義務：</a:t>
              </a:r>
            </a:p>
            <a:p>
              <a:pPr marL="628650" lvl="1" indent="-171450">
                <a:lnSpc>
                  <a:spcPct val="120000"/>
                </a:lnSpc>
                <a:spcBef>
                  <a:spcPts val="200"/>
                </a:spcBef>
                <a:buFont typeface="Arial" panose="020B0604020202020204" pitchFamily="34" charset="0"/>
                <a:buChar char="•"/>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予防医学／産業医学、診断、治療、システム管理</a:t>
              </a:r>
            </a:p>
            <a:p>
              <a:pPr marL="628650" lvl="1" indent="-171450">
                <a:lnSpc>
                  <a:spcPct val="120000"/>
                </a:lnSpc>
                <a:spcBef>
                  <a:spcPts val="200"/>
                </a:spcBef>
                <a:buFont typeface="Arial" panose="020B0604020202020204" pitchFamily="34" charset="0"/>
                <a:buChar char="•"/>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感染症対策、医薬品・医療機器規格（安全対策を含む）</a:t>
              </a:r>
            </a:p>
            <a:p>
              <a:pPr marL="628650" lvl="1" indent="-171450">
                <a:lnSpc>
                  <a:spcPct val="120000"/>
                </a:lnSpc>
                <a:spcBef>
                  <a:spcPts val="200"/>
                </a:spcBef>
                <a:buFont typeface="Arial" panose="020B0604020202020204" pitchFamily="34" charset="0"/>
                <a:buChar char="•"/>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雇用、社会保障、健康福祉、事故被害者支援</a:t>
              </a:r>
            </a:p>
          </p:txBody>
        </p:sp>
      </p:grpSp>
      <p:grpSp>
        <p:nvGrpSpPr>
          <p:cNvPr id="13" name="Group 12">
            <a:extLst>
              <a:ext uri="{FF2B5EF4-FFF2-40B4-BE49-F238E27FC236}">
                <a16:creationId xmlns:a16="http://schemas.microsoft.com/office/drawing/2014/main" id="{9F9E3C6D-EE94-076A-1A0E-6A46E8F0C966}"/>
              </a:ext>
            </a:extLst>
          </p:cNvPr>
          <p:cNvGrpSpPr/>
          <p:nvPr/>
        </p:nvGrpSpPr>
        <p:grpSpPr>
          <a:xfrm>
            <a:off x="200025" y="2170303"/>
            <a:ext cx="4432044" cy="3606540"/>
            <a:chOff x="210900" y="3933056"/>
            <a:chExt cx="2509852" cy="4158085"/>
          </a:xfrm>
        </p:grpSpPr>
        <p:sp>
          <p:nvSpPr>
            <p:cNvPr id="14" name="Rectangle: Rounded Corners 13">
              <a:extLst>
                <a:ext uri="{FF2B5EF4-FFF2-40B4-BE49-F238E27FC236}">
                  <a16:creationId xmlns:a16="http://schemas.microsoft.com/office/drawing/2014/main" id="{995346A4-E504-8CDD-0B8B-18F6927CD6D0}"/>
                </a:ext>
              </a:extLst>
            </p:cNvPr>
            <p:cNvSpPr/>
            <p:nvPr/>
          </p:nvSpPr>
          <p:spPr>
            <a:xfrm>
              <a:off x="210900" y="3933056"/>
              <a:ext cx="2509852" cy="4158085"/>
            </a:xfrm>
            <a:prstGeom prst="roundRec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sz="1800" b="0" i="0" u="none" strike="noStrike" kern="1200" cap="none" spc="0" normalizeH="0" baseline="0" noProof="0" dirty="0">
                <a:ln>
                  <a:noFill/>
                </a:ln>
                <a:solidFill>
                  <a:srgbClr val="000000"/>
                </a:solidFill>
                <a:effectLst/>
                <a:uLnTx/>
                <a:uFillTx/>
                <a:latin typeface="Yu Gothic UI"/>
                <a:ea typeface="Yu Gothic UI"/>
                <a:cs typeface="+mn-cs"/>
              </a:endParaRPr>
            </a:p>
          </p:txBody>
        </p:sp>
        <p:sp>
          <p:nvSpPr>
            <p:cNvPr id="15" name="TextBox 14">
              <a:extLst>
                <a:ext uri="{FF2B5EF4-FFF2-40B4-BE49-F238E27FC236}">
                  <a16:creationId xmlns:a16="http://schemas.microsoft.com/office/drawing/2014/main" id="{18A56184-B462-B517-5D0A-F6B2FC21127D}"/>
                </a:ext>
              </a:extLst>
            </p:cNvPr>
            <p:cNvSpPr txBox="1"/>
            <p:nvPr/>
          </p:nvSpPr>
          <p:spPr>
            <a:xfrm>
              <a:off x="210900" y="3937818"/>
              <a:ext cx="2509852" cy="376874"/>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srgbClr val="000000"/>
                  </a:solidFill>
                  <a:effectLst/>
                  <a:uLnTx/>
                  <a:uFillTx/>
                  <a:latin typeface="Yu Gothic UI"/>
                  <a:ea typeface="Yu Gothic UI"/>
                  <a:cs typeface="+mn-cs"/>
                </a:rPr>
                <a:t>機密データ</a:t>
              </a:r>
            </a:p>
          </p:txBody>
        </p:sp>
        <p:sp>
          <p:nvSpPr>
            <p:cNvPr id="16" name="TextBox 15">
              <a:extLst>
                <a:ext uri="{FF2B5EF4-FFF2-40B4-BE49-F238E27FC236}">
                  <a16:creationId xmlns:a16="http://schemas.microsoft.com/office/drawing/2014/main" id="{7155116C-FBF3-8F2B-4B92-21C31082786F}"/>
                </a:ext>
              </a:extLst>
            </p:cNvPr>
            <p:cNvSpPr txBox="1"/>
            <p:nvPr/>
          </p:nvSpPr>
          <p:spPr>
            <a:xfrm>
              <a:off x="210900" y="4407552"/>
              <a:ext cx="2509852" cy="2048563"/>
            </a:xfrm>
            <a:prstGeom prst="rect">
              <a:avLst/>
            </a:prstGeom>
            <a:noFill/>
          </p:spPr>
          <p:txBody>
            <a:bodyPr wrap="square" rtlCol="0">
              <a:spAutoFit/>
            </a:bodyPr>
            <a:lstStyle/>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人種／民族</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政治的・宗教的信条</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性行動</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犯罪歴</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健康／障害</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遺伝子データ／生体認証データ</a:t>
              </a:r>
            </a:p>
            <a:p>
              <a:pPr marL="171450" marR="0" lvl="0" indent="-171450" algn="l" defTabSz="914400" rtl="0" eaLnBrk="1" fontAlgn="auto" latinLnBrk="0" hangingPunct="1">
                <a:lnSpc>
                  <a:spcPct val="120000"/>
                </a:lnSpc>
                <a:spcBef>
                  <a:spcPts val="200"/>
                </a:spcBef>
                <a:spcAft>
                  <a:spcPts val="0"/>
                </a:spcAft>
                <a:buClrTx/>
                <a:buSzTx/>
                <a:buFont typeface="Courier New" panose="02070309020205020404" pitchFamily="49" charset="0"/>
                <a:buChar char="o"/>
                <a:tabLst/>
                <a:defRPr/>
              </a:pPr>
              <a:r>
                <a:rPr kumimoji="1" lang="ja-JP" altLang="en-US" sz="1200" b="0" i="0" u="none" strike="noStrike" kern="1200" cap="none" spc="0" normalizeH="0" baseline="0" noProof="0" dirty="0">
                  <a:ln>
                    <a:noFill/>
                  </a:ln>
                  <a:solidFill>
                    <a:srgbClr val="000000"/>
                  </a:solidFill>
                  <a:effectLst/>
                  <a:uLnTx/>
                  <a:uFillTx/>
                  <a:latin typeface="Yu Gothic UI"/>
                  <a:ea typeface="Yu Gothic UI"/>
                  <a:cs typeface="+mn-cs"/>
                </a:rPr>
                <a:t>労働組合への加入</a:t>
              </a:r>
            </a:p>
          </p:txBody>
        </p:sp>
      </p:grpSp>
      <p:grpSp>
        <p:nvGrpSpPr>
          <p:cNvPr id="17" name="Group 16">
            <a:extLst>
              <a:ext uri="{FF2B5EF4-FFF2-40B4-BE49-F238E27FC236}">
                <a16:creationId xmlns:a16="http://schemas.microsoft.com/office/drawing/2014/main" id="{8905AF39-2D9E-1033-CDC0-05CE5B5E55A0}"/>
              </a:ext>
            </a:extLst>
          </p:cNvPr>
          <p:cNvGrpSpPr/>
          <p:nvPr/>
        </p:nvGrpSpPr>
        <p:grpSpPr>
          <a:xfrm>
            <a:off x="4770126" y="3043382"/>
            <a:ext cx="374897" cy="756093"/>
            <a:chOff x="-1383705" y="1484213"/>
            <a:chExt cx="286889" cy="360040"/>
          </a:xfrm>
        </p:grpSpPr>
        <p:sp>
          <p:nvSpPr>
            <p:cNvPr id="18" name="Isosceles Triangle 17">
              <a:extLst>
                <a:ext uri="{FF2B5EF4-FFF2-40B4-BE49-F238E27FC236}">
                  <a16:creationId xmlns:a16="http://schemas.microsoft.com/office/drawing/2014/main" id="{343EEEDA-4380-C2DE-D85F-D52B405D6617}"/>
                </a:ext>
              </a:extLst>
            </p:cNvPr>
            <p:cNvSpPr/>
            <p:nvPr/>
          </p:nvSpPr>
          <p:spPr>
            <a:xfrm rot="5400000">
              <a:off x="-1383704" y="1557364"/>
              <a:ext cx="360040" cy="213737"/>
            </a:xfrm>
            <a:prstGeom prst="triangle">
              <a:avLst/>
            </a:prstGeom>
            <a:solidFill>
              <a:schemeClr val="accent2">
                <a:lumMod val="40000"/>
                <a:lumOff val="6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a:ea typeface="Yu Gothic UI"/>
                <a:cs typeface="+mn-cs"/>
              </a:endParaRPr>
            </a:p>
          </p:txBody>
        </p:sp>
        <p:sp>
          <p:nvSpPr>
            <p:cNvPr id="19" name="Isosceles Triangle 18">
              <a:extLst>
                <a:ext uri="{FF2B5EF4-FFF2-40B4-BE49-F238E27FC236}">
                  <a16:creationId xmlns:a16="http://schemas.microsoft.com/office/drawing/2014/main" id="{F60875E4-3A52-7365-95D3-FE8FB5972739}"/>
                </a:ext>
              </a:extLst>
            </p:cNvPr>
            <p:cNvSpPr/>
            <p:nvPr/>
          </p:nvSpPr>
          <p:spPr>
            <a:xfrm rot="5400000">
              <a:off x="-1456856" y="1557364"/>
              <a:ext cx="360040" cy="213737"/>
            </a:xfrm>
            <a:prstGeom prst="triangle">
              <a:avLst/>
            </a:prstGeom>
            <a:solidFill>
              <a:schemeClr val="accent2">
                <a:lumMod val="20000"/>
                <a:lumOff val="80000"/>
              </a:schemeClr>
            </a:solidFill>
            <a:ln>
              <a:no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a:ea typeface="Yu Gothic UI"/>
                <a:cs typeface="+mn-cs"/>
              </a:endParaRPr>
            </a:p>
          </p:txBody>
        </p:sp>
      </p:grpSp>
      <p:sp>
        <p:nvSpPr>
          <p:cNvPr id="20" name="Rounded Rectangle 20">
            <a:extLst>
              <a:ext uri="{FF2B5EF4-FFF2-40B4-BE49-F238E27FC236}">
                <a16:creationId xmlns:a16="http://schemas.microsoft.com/office/drawing/2014/main" id="{691CA199-1BE2-1BD1-87B6-2B612CAF9A38}"/>
              </a:ext>
            </a:extLst>
          </p:cNvPr>
          <p:cNvSpPr/>
          <p:nvPr/>
        </p:nvSpPr>
        <p:spPr>
          <a:xfrm>
            <a:off x="1182103" y="5950966"/>
            <a:ext cx="8489716" cy="457739"/>
          </a:xfrm>
          <a:prstGeom prst="roundRect">
            <a:avLst/>
          </a:prstGeom>
          <a:solidFill>
            <a:schemeClr val="accent3">
              <a:lumMod val="20000"/>
              <a:lumOff val="8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just" defTabSz="914400" rtl="0" eaLnBrk="1" fontAlgn="base" latinLnBrk="0" hangingPunct="1">
              <a:lnSpc>
                <a:spcPct val="110000"/>
              </a:lnSpc>
              <a:spcBef>
                <a:spcPts val="300"/>
              </a:spcBef>
              <a:spcAft>
                <a:spcPts val="0"/>
              </a:spcAft>
              <a:buClr>
                <a:srgbClr val="000F78"/>
              </a:buClr>
              <a:buSzTx/>
              <a:buFontTx/>
              <a:buNone/>
              <a:tabLst/>
              <a:defRPr/>
            </a:pPr>
            <a:r>
              <a:rPr kumimoji="1" lang="ja" sz="12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rPr>
              <a:t>機密データは「高リスク資産」として扱い、明示的な同意を得るか、法的例外規定に完全に適合させ、適切な安全対策を講じるように</a:t>
            </a:r>
            <a:r>
              <a:rPr lang="ja-JP" altLang="en-US" sz="1200" dirty="0">
                <a:solidFill>
                  <a:srgbClr val="000000"/>
                </a:solidFill>
                <a:latin typeface="Yu Gothic UI" panose="020B0500000000000000" pitchFamily="34" charset="-128"/>
                <a:ea typeface="Yu Gothic UI" panose="020B0500000000000000" pitchFamily="34" charset="-128"/>
              </a:rPr>
              <a:t>する</a:t>
            </a:r>
            <a:endParaRPr kumimoji="1" lang="ja" sz="12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1" name="角丸四角形 56">
            <a:extLst>
              <a:ext uri="{FF2B5EF4-FFF2-40B4-BE49-F238E27FC236}">
                <a16:creationId xmlns:a16="http://schemas.microsoft.com/office/drawing/2014/main" id="{2142E982-19CF-F1C0-D4DC-D672025FC083}"/>
              </a:ext>
            </a:extLst>
          </p:cNvPr>
          <p:cNvSpPr/>
          <p:nvPr/>
        </p:nvSpPr>
        <p:spPr>
          <a:xfrm>
            <a:off x="210900" y="5853819"/>
            <a:ext cx="9460919" cy="652033"/>
          </a:xfrm>
          <a:prstGeom prst="round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Arial" panose="020B0604020202020204" pitchFamily="34" charset="0"/>
            </a:endParaRPr>
          </a:p>
        </p:txBody>
      </p:sp>
      <p:grpSp>
        <p:nvGrpSpPr>
          <p:cNvPr id="22" name="Group 21">
            <a:extLst>
              <a:ext uri="{FF2B5EF4-FFF2-40B4-BE49-F238E27FC236}">
                <a16:creationId xmlns:a16="http://schemas.microsoft.com/office/drawing/2014/main" id="{E947665F-BC51-9F98-AB58-B8B129A30F39}"/>
              </a:ext>
            </a:extLst>
          </p:cNvPr>
          <p:cNvGrpSpPr>
            <a:grpSpLocks noChangeAspect="1"/>
          </p:cNvGrpSpPr>
          <p:nvPr/>
        </p:nvGrpSpPr>
        <p:grpSpPr>
          <a:xfrm>
            <a:off x="292243" y="5991694"/>
            <a:ext cx="794733" cy="365760"/>
            <a:chOff x="254466" y="5928708"/>
            <a:chExt cx="695965" cy="298807"/>
          </a:xfrm>
        </p:grpSpPr>
        <p:sp>
          <p:nvSpPr>
            <p:cNvPr id="23" name="AutoShape 208">
              <a:extLst>
                <a:ext uri="{FF2B5EF4-FFF2-40B4-BE49-F238E27FC236}">
                  <a16:creationId xmlns:a16="http://schemas.microsoft.com/office/drawing/2014/main" id="{9FCE6E94-1CA2-9A5F-8632-636D924A6F24}"/>
                </a:ext>
              </a:extLst>
            </p:cNvPr>
            <p:cNvSpPr>
              <a:spLocks noChangeArrowheads="1"/>
            </p:cNvSpPr>
            <p:nvPr/>
          </p:nvSpPr>
          <p:spPr bwMode="auto">
            <a:xfrm>
              <a:off x="254466" y="5997890"/>
              <a:ext cx="40843" cy="206074"/>
            </a:xfrm>
            <a:prstGeom prst="roundRect">
              <a:avLst>
                <a:gd name="adj" fmla="val 0"/>
              </a:avLst>
            </a:prstGeom>
            <a:solidFill>
              <a:srgbClr val="0000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4" name="Freeform 209">
              <a:extLst>
                <a:ext uri="{FF2B5EF4-FFF2-40B4-BE49-F238E27FC236}">
                  <a16:creationId xmlns:a16="http://schemas.microsoft.com/office/drawing/2014/main" id="{CFA15750-1F4B-C4EC-4759-6DA3C6ADCB2A}"/>
                </a:ext>
              </a:extLst>
            </p:cNvPr>
            <p:cNvSpPr>
              <a:spLocks/>
            </p:cNvSpPr>
            <p:nvPr/>
          </p:nvSpPr>
          <p:spPr bwMode="auto">
            <a:xfrm>
              <a:off x="337793" y="5928708"/>
              <a:ext cx="612638" cy="288503"/>
            </a:xfrm>
            <a:custGeom>
              <a:avLst/>
              <a:gdLst>
                <a:gd name="T0" fmla="*/ 0 w 353"/>
                <a:gd name="T1" fmla="*/ 48 h 201"/>
                <a:gd name="T2" fmla="*/ 0 w 353"/>
                <a:gd name="T3" fmla="*/ 176 h 201"/>
                <a:gd name="T4" fmla="*/ 56 w 353"/>
                <a:gd name="T5" fmla="*/ 200 h 201"/>
                <a:gd name="T6" fmla="*/ 216 w 353"/>
                <a:gd name="T7" fmla="*/ 200 h 201"/>
                <a:gd name="T8" fmla="*/ 216 w 353"/>
                <a:gd name="T9" fmla="*/ 72 h 201"/>
                <a:gd name="T10" fmla="*/ 208 w 353"/>
                <a:gd name="T11" fmla="*/ 56 h 201"/>
                <a:gd name="T12" fmla="*/ 344 w 353"/>
                <a:gd name="T13" fmla="*/ 56 h 201"/>
                <a:gd name="T14" fmla="*/ 352 w 353"/>
                <a:gd name="T15" fmla="*/ 48 h 201"/>
                <a:gd name="T16" fmla="*/ 352 w 353"/>
                <a:gd name="T17" fmla="*/ 24 h 201"/>
                <a:gd name="T18" fmla="*/ 344 w 353"/>
                <a:gd name="T19" fmla="*/ 16 h 201"/>
                <a:gd name="T20" fmla="*/ 104 w 353"/>
                <a:gd name="T21" fmla="*/ 0 h 201"/>
                <a:gd name="T22" fmla="*/ 16 w 353"/>
                <a:gd name="T23" fmla="*/ 40 h 201"/>
                <a:gd name="T24" fmla="*/ 0 w 353"/>
                <a:gd name="T25" fmla="*/ 4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3" h="201">
                  <a:moveTo>
                    <a:pt x="0" y="48"/>
                  </a:moveTo>
                  <a:lnTo>
                    <a:pt x="0" y="176"/>
                  </a:lnTo>
                  <a:lnTo>
                    <a:pt x="56" y="200"/>
                  </a:lnTo>
                  <a:lnTo>
                    <a:pt x="216" y="200"/>
                  </a:lnTo>
                  <a:lnTo>
                    <a:pt x="216" y="72"/>
                  </a:lnTo>
                  <a:lnTo>
                    <a:pt x="208" y="56"/>
                  </a:lnTo>
                  <a:lnTo>
                    <a:pt x="344" y="56"/>
                  </a:lnTo>
                  <a:lnTo>
                    <a:pt x="352" y="48"/>
                  </a:lnTo>
                  <a:lnTo>
                    <a:pt x="352" y="24"/>
                  </a:lnTo>
                  <a:lnTo>
                    <a:pt x="344" y="16"/>
                  </a:lnTo>
                  <a:lnTo>
                    <a:pt x="104" y="0"/>
                  </a:lnTo>
                  <a:lnTo>
                    <a:pt x="16" y="40"/>
                  </a:lnTo>
                  <a:lnTo>
                    <a:pt x="0" y="48"/>
                  </a:lnTo>
                  <a:close/>
                </a:path>
              </a:pathLst>
            </a:custGeom>
            <a:solidFill>
              <a:srgbClr val="FFFFFF"/>
            </a:solidFill>
            <a:ln w="952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5" name="Freeform 210">
              <a:extLst>
                <a:ext uri="{FF2B5EF4-FFF2-40B4-BE49-F238E27FC236}">
                  <a16:creationId xmlns:a16="http://schemas.microsoft.com/office/drawing/2014/main" id="{7FD2A82E-77B6-F591-0699-5DC9261CFEEF}"/>
                </a:ext>
              </a:extLst>
            </p:cNvPr>
            <p:cNvSpPr>
              <a:spLocks/>
            </p:cNvSpPr>
            <p:nvPr/>
          </p:nvSpPr>
          <p:spPr bwMode="auto">
            <a:xfrm>
              <a:off x="587742" y="6123006"/>
              <a:ext cx="181341" cy="48575"/>
            </a:xfrm>
            <a:custGeom>
              <a:avLst/>
              <a:gdLst>
                <a:gd name="T0" fmla="*/ 24 w 105"/>
                <a:gd name="T1" fmla="*/ 0 h 33"/>
                <a:gd name="T2" fmla="*/ 96 w 105"/>
                <a:gd name="T3" fmla="*/ 0 h 33"/>
                <a:gd name="T4" fmla="*/ 104 w 105"/>
                <a:gd name="T5" fmla="*/ 8 h 33"/>
                <a:gd name="T6" fmla="*/ 104 w 105"/>
                <a:gd name="T7" fmla="*/ 24 h 33"/>
                <a:gd name="T8" fmla="*/ 96 w 105"/>
                <a:gd name="T9" fmla="*/ 32 h 33"/>
                <a:gd name="T10" fmla="*/ 80 w 105"/>
                <a:gd name="T11" fmla="*/ 32 h 33"/>
                <a:gd name="T12" fmla="*/ 0 w 105"/>
                <a:gd name="T13" fmla="*/ 32 h 33"/>
                <a:gd name="T14" fmla="*/ 0 w 105"/>
                <a:gd name="T15" fmla="*/ 24 h 33"/>
                <a:gd name="T16" fmla="*/ 0 w 105"/>
                <a:gd name="T17" fmla="*/ 8 h 33"/>
                <a:gd name="T18" fmla="*/ 0 w 105"/>
                <a:gd name="T19" fmla="*/ 0 h 33"/>
                <a:gd name="T20" fmla="*/ 24 w 105"/>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33">
                  <a:moveTo>
                    <a:pt x="24" y="0"/>
                  </a:moveTo>
                  <a:lnTo>
                    <a:pt x="96" y="0"/>
                  </a:lnTo>
                  <a:lnTo>
                    <a:pt x="104" y="8"/>
                  </a:lnTo>
                  <a:lnTo>
                    <a:pt x="104" y="24"/>
                  </a:lnTo>
                  <a:lnTo>
                    <a:pt x="96" y="32"/>
                  </a:lnTo>
                  <a:lnTo>
                    <a:pt x="80" y="32"/>
                  </a:lnTo>
                  <a:lnTo>
                    <a:pt x="0" y="32"/>
                  </a:lnTo>
                  <a:lnTo>
                    <a:pt x="0" y="24"/>
                  </a:lnTo>
                  <a:lnTo>
                    <a:pt x="0" y="8"/>
                  </a:lnTo>
                  <a:lnTo>
                    <a:pt x="0" y="0"/>
                  </a:lnTo>
                  <a:lnTo>
                    <a:pt x="24" y="0"/>
                  </a:lnTo>
                  <a:close/>
                </a:path>
              </a:pathLst>
            </a:custGeom>
            <a:solidFill>
              <a:srgbClr val="FFFFFF"/>
            </a:solidFill>
            <a:ln w="952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6" name="Freeform 211">
              <a:extLst>
                <a:ext uri="{FF2B5EF4-FFF2-40B4-BE49-F238E27FC236}">
                  <a16:creationId xmlns:a16="http://schemas.microsoft.com/office/drawing/2014/main" id="{960EB872-5D58-4EBC-E443-CA539B30AD81}"/>
                </a:ext>
              </a:extLst>
            </p:cNvPr>
            <p:cNvSpPr>
              <a:spLocks/>
            </p:cNvSpPr>
            <p:nvPr/>
          </p:nvSpPr>
          <p:spPr bwMode="auto">
            <a:xfrm>
              <a:off x="587742" y="6170109"/>
              <a:ext cx="153568" cy="57406"/>
            </a:xfrm>
            <a:custGeom>
              <a:avLst/>
              <a:gdLst>
                <a:gd name="T0" fmla="*/ 80 w 89"/>
                <a:gd name="T1" fmla="*/ 0 h 41"/>
                <a:gd name="T2" fmla="*/ 8 w 89"/>
                <a:gd name="T3" fmla="*/ 0 h 41"/>
                <a:gd name="T4" fmla="*/ 0 w 89"/>
                <a:gd name="T5" fmla="*/ 16 h 41"/>
                <a:gd name="T6" fmla="*/ 0 w 89"/>
                <a:gd name="T7" fmla="*/ 32 h 41"/>
                <a:gd name="T8" fmla="*/ 16 w 89"/>
                <a:gd name="T9" fmla="*/ 40 h 41"/>
                <a:gd name="T10" fmla="*/ 80 w 89"/>
                <a:gd name="T11" fmla="*/ 40 h 41"/>
                <a:gd name="T12" fmla="*/ 88 w 89"/>
                <a:gd name="T13" fmla="*/ 32 h 41"/>
                <a:gd name="T14" fmla="*/ 88 w 89"/>
                <a:gd name="T15" fmla="*/ 16 h 41"/>
                <a:gd name="T16" fmla="*/ 80 w 89"/>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41">
                  <a:moveTo>
                    <a:pt x="80" y="0"/>
                  </a:moveTo>
                  <a:lnTo>
                    <a:pt x="8" y="0"/>
                  </a:lnTo>
                  <a:lnTo>
                    <a:pt x="0" y="16"/>
                  </a:lnTo>
                  <a:lnTo>
                    <a:pt x="0" y="32"/>
                  </a:lnTo>
                  <a:lnTo>
                    <a:pt x="16" y="40"/>
                  </a:lnTo>
                  <a:lnTo>
                    <a:pt x="80" y="40"/>
                  </a:lnTo>
                  <a:lnTo>
                    <a:pt x="88" y="32"/>
                  </a:lnTo>
                  <a:lnTo>
                    <a:pt x="88" y="16"/>
                  </a:lnTo>
                  <a:lnTo>
                    <a:pt x="80" y="0"/>
                  </a:lnTo>
                  <a:close/>
                </a:path>
              </a:pathLst>
            </a:custGeom>
            <a:solidFill>
              <a:srgbClr val="FFFFFF"/>
            </a:solidFill>
            <a:ln w="952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7" name="Freeform 212">
              <a:extLst>
                <a:ext uri="{FF2B5EF4-FFF2-40B4-BE49-F238E27FC236}">
                  <a16:creationId xmlns:a16="http://schemas.microsoft.com/office/drawing/2014/main" id="{ECB6BA76-4786-E39C-A71B-51F29C25CC2B}"/>
                </a:ext>
              </a:extLst>
            </p:cNvPr>
            <p:cNvSpPr>
              <a:spLocks/>
            </p:cNvSpPr>
            <p:nvPr/>
          </p:nvSpPr>
          <p:spPr bwMode="auto">
            <a:xfrm>
              <a:off x="587742" y="6055296"/>
              <a:ext cx="196045" cy="69182"/>
            </a:xfrm>
            <a:custGeom>
              <a:avLst/>
              <a:gdLst>
                <a:gd name="T0" fmla="*/ 0 w 113"/>
                <a:gd name="T1" fmla="*/ 0 h 49"/>
                <a:gd name="T2" fmla="*/ 96 w 113"/>
                <a:gd name="T3" fmla="*/ 0 h 49"/>
                <a:gd name="T4" fmla="*/ 112 w 113"/>
                <a:gd name="T5" fmla="*/ 8 h 49"/>
                <a:gd name="T6" fmla="*/ 112 w 113"/>
                <a:gd name="T7" fmla="*/ 32 h 49"/>
                <a:gd name="T8" fmla="*/ 96 w 113"/>
                <a:gd name="T9" fmla="*/ 48 h 49"/>
                <a:gd name="T10" fmla="*/ 0 w 113"/>
                <a:gd name="T11" fmla="*/ 48 h 49"/>
                <a:gd name="T12" fmla="*/ 0 w 113"/>
                <a:gd name="T13" fmla="*/ 32 h 49"/>
                <a:gd name="T14" fmla="*/ 0 w 113"/>
                <a:gd name="T15" fmla="*/ 8 h 49"/>
                <a:gd name="T16" fmla="*/ 0 w 113"/>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49">
                  <a:moveTo>
                    <a:pt x="0" y="0"/>
                  </a:moveTo>
                  <a:lnTo>
                    <a:pt x="96" y="0"/>
                  </a:lnTo>
                  <a:lnTo>
                    <a:pt x="112" y="8"/>
                  </a:lnTo>
                  <a:lnTo>
                    <a:pt x="112" y="32"/>
                  </a:lnTo>
                  <a:lnTo>
                    <a:pt x="96" y="48"/>
                  </a:lnTo>
                  <a:lnTo>
                    <a:pt x="0" y="48"/>
                  </a:lnTo>
                  <a:lnTo>
                    <a:pt x="0" y="32"/>
                  </a:lnTo>
                  <a:lnTo>
                    <a:pt x="0" y="8"/>
                  </a:lnTo>
                  <a:lnTo>
                    <a:pt x="0" y="0"/>
                  </a:lnTo>
                  <a:close/>
                </a:path>
              </a:pathLst>
            </a:custGeom>
            <a:solidFill>
              <a:srgbClr val="FFFFFF"/>
            </a:solidFill>
            <a:ln w="952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sp>
          <p:nvSpPr>
            <p:cNvPr id="28" name="Freeform 213">
              <a:extLst>
                <a:ext uri="{FF2B5EF4-FFF2-40B4-BE49-F238E27FC236}">
                  <a16:creationId xmlns:a16="http://schemas.microsoft.com/office/drawing/2014/main" id="{AE44FA7C-9688-F102-35F1-7342810C6D96}"/>
                </a:ext>
              </a:extLst>
            </p:cNvPr>
            <p:cNvSpPr>
              <a:spLocks/>
            </p:cNvSpPr>
            <p:nvPr/>
          </p:nvSpPr>
          <p:spPr bwMode="auto">
            <a:xfrm>
              <a:off x="287449" y="5928708"/>
              <a:ext cx="418229" cy="173691"/>
            </a:xfrm>
            <a:custGeom>
              <a:avLst/>
              <a:gdLst>
                <a:gd name="T0" fmla="*/ 96 w 241"/>
                <a:gd name="T1" fmla="*/ 0 h 121"/>
                <a:gd name="T2" fmla="*/ 160 w 241"/>
                <a:gd name="T3" fmla="*/ 0 h 121"/>
                <a:gd name="T4" fmla="*/ 240 w 241"/>
                <a:gd name="T5" fmla="*/ 56 h 121"/>
                <a:gd name="T6" fmla="*/ 224 w 241"/>
                <a:gd name="T7" fmla="*/ 88 h 121"/>
                <a:gd name="T8" fmla="*/ 200 w 241"/>
                <a:gd name="T9" fmla="*/ 88 h 121"/>
                <a:gd name="T10" fmla="*/ 176 w 241"/>
                <a:gd name="T11" fmla="*/ 88 h 121"/>
                <a:gd name="T12" fmla="*/ 160 w 241"/>
                <a:gd name="T13" fmla="*/ 72 h 121"/>
                <a:gd name="T14" fmla="*/ 152 w 241"/>
                <a:gd name="T15" fmla="*/ 64 h 121"/>
                <a:gd name="T16" fmla="*/ 120 w 241"/>
                <a:gd name="T17" fmla="*/ 64 h 121"/>
                <a:gd name="T18" fmla="*/ 104 w 241"/>
                <a:gd name="T19" fmla="*/ 96 h 121"/>
                <a:gd name="T20" fmla="*/ 64 w 241"/>
                <a:gd name="T21" fmla="*/ 120 h 121"/>
                <a:gd name="T22" fmla="*/ 0 w 241"/>
                <a:gd name="T23" fmla="*/ 120 h 121"/>
                <a:gd name="T24" fmla="*/ 0 w 241"/>
                <a:gd name="T25" fmla="*/ 48 h 121"/>
                <a:gd name="T26" fmla="*/ 96 w 241"/>
                <a:gd name="T2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1" h="121">
                  <a:moveTo>
                    <a:pt x="96" y="0"/>
                  </a:moveTo>
                  <a:lnTo>
                    <a:pt x="160" y="0"/>
                  </a:lnTo>
                  <a:lnTo>
                    <a:pt x="240" y="56"/>
                  </a:lnTo>
                  <a:lnTo>
                    <a:pt x="224" y="88"/>
                  </a:lnTo>
                  <a:lnTo>
                    <a:pt x="200" y="88"/>
                  </a:lnTo>
                  <a:lnTo>
                    <a:pt x="176" y="88"/>
                  </a:lnTo>
                  <a:lnTo>
                    <a:pt x="160" y="72"/>
                  </a:lnTo>
                  <a:lnTo>
                    <a:pt x="152" y="64"/>
                  </a:lnTo>
                  <a:lnTo>
                    <a:pt x="120" y="64"/>
                  </a:lnTo>
                  <a:lnTo>
                    <a:pt x="104" y="96"/>
                  </a:lnTo>
                  <a:lnTo>
                    <a:pt x="64" y="120"/>
                  </a:lnTo>
                  <a:lnTo>
                    <a:pt x="0" y="120"/>
                  </a:lnTo>
                  <a:lnTo>
                    <a:pt x="0" y="48"/>
                  </a:lnTo>
                  <a:lnTo>
                    <a:pt x="96" y="0"/>
                  </a:lnTo>
                  <a:close/>
                </a:path>
              </a:pathLst>
            </a:custGeom>
            <a:solidFill>
              <a:srgbClr val="FFFFFF"/>
            </a:solidFill>
            <a:ln w="9525" cmpd="sng">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IN" sz="1800" b="0" i="0" u="none" strike="noStrike" kern="1200" cap="none" spc="0" normalizeH="0" baseline="0" noProof="0" dirty="0">
                <a:ln>
                  <a:noFill/>
                </a:ln>
                <a:solidFill>
                  <a:srgbClr val="000000"/>
                </a:solidFill>
                <a:effectLst/>
                <a:uLnTx/>
                <a:uFillTx/>
                <a:latin typeface="Yu Gothic UI" panose="020B0500000000000000" pitchFamily="34" charset="-128"/>
                <a:ea typeface="Yu Gothic UI" panose="020B0500000000000000" pitchFamily="34" charset="-128"/>
                <a:cs typeface="+mn-cs"/>
              </a:endParaRPr>
            </a:p>
          </p:txBody>
        </p:sp>
      </p:grpSp>
    </p:spTree>
    <p:extLst>
      <p:ext uri="{BB962C8B-B14F-4D97-AF65-F5344CB8AC3E}">
        <p14:creationId xmlns:p14="http://schemas.microsoft.com/office/powerpoint/2010/main" val="87554451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33254447-A15D-4A0B-ABB2-1083DA600297}"/>
              </a:ext>
            </a:extLst>
          </p:cNvPr>
          <p:cNvGraphicFramePr>
            <a:graphicFrameLocks noChangeAspect="1"/>
          </p:cNvGraphicFramePr>
          <p:nvPr>
            <p:custDataLst>
              <p:tags r:id="rId1"/>
            </p:custDataLst>
            <p:extLst>
              <p:ext uri="{D42A27DB-BD31-4B8C-83A1-F6EECF244321}">
                <p14:modId xmlns:p14="http://schemas.microsoft.com/office/powerpoint/2010/main" val="18667551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7" name="Object 6" hidden="1">
                        <a:extLst>
                          <a:ext uri="{FF2B5EF4-FFF2-40B4-BE49-F238E27FC236}">
                            <a16:creationId xmlns:a16="http://schemas.microsoft.com/office/drawing/2014/main" id="{33254447-A15D-4A0B-ABB2-1083DA600297}"/>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1FBA560-83F1-4665-8CF6-D48EFDB9F795}"/>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タイ／医療関連／制度</a:t>
            </a:r>
            <a:endParaRPr kumimoji="1" lang="en-US" dirty="0"/>
          </a:p>
        </p:txBody>
      </p:sp>
      <p:sp>
        <p:nvSpPr>
          <p:cNvPr id="3" name="Text Placeholder 2">
            <a:extLst>
              <a:ext uri="{FF2B5EF4-FFF2-40B4-BE49-F238E27FC236}">
                <a16:creationId xmlns:a16="http://schemas.microsoft.com/office/drawing/2014/main" id="{28927960-9436-4470-A68F-9675CF04DE23}"/>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医療現場で使用される言語に関する情報</a:t>
            </a:r>
            <a:endParaRPr kumimoji="1" lang="en-US" dirty="0"/>
          </a:p>
        </p:txBody>
      </p:sp>
      <p:sp>
        <p:nvSpPr>
          <p:cNvPr id="6" name="テキスト ボックス 6">
            <a:extLst>
              <a:ext uri="{FF2B5EF4-FFF2-40B4-BE49-F238E27FC236}">
                <a16:creationId xmlns:a16="http://schemas.microsoft.com/office/drawing/2014/main" id="{0EE75B4D-4FEB-4976-A538-06C8FC952250}"/>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8" name="テキスト ボックス 6">
            <a:extLst>
              <a:ext uri="{FF2B5EF4-FFF2-40B4-BE49-F238E27FC236}">
                <a16:creationId xmlns:a16="http://schemas.microsoft.com/office/drawing/2014/main" id="{96DE96C7-BA6D-4418-8E31-EAC20417F203}"/>
              </a:ext>
            </a:extLst>
          </p:cNvPr>
          <p:cNvSpPr txBox="1"/>
          <p:nvPr/>
        </p:nvSpPr>
        <p:spPr>
          <a:xfrm>
            <a:off x="200471" y="1277144"/>
            <a:ext cx="9505056" cy="4792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医療現場では、書面及び口頭のコミュニケーションのいずれにおいても、一般的にタイ語が使用されている。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いくつかの医療機関では、英語、スペイン語、韓国語、アラビア語などで患者にサービスを行っている場合もある。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9" name="テキスト ボックス 14">
            <a:extLst>
              <a:ext uri="{FF2B5EF4-FFF2-40B4-BE49-F238E27FC236}">
                <a16:creationId xmlns:a16="http://schemas.microsoft.com/office/drawing/2014/main" id="{2EA46C2D-8047-4B0D-9150-1255D02DBE03}"/>
              </a:ext>
            </a:extLst>
          </p:cNvPr>
          <p:cNvSpPr txBox="1"/>
          <p:nvPr/>
        </p:nvSpPr>
        <p:spPr>
          <a:xfrm>
            <a:off x="200472" y="6525344"/>
            <a:ext cx="9073008" cy="144016"/>
          </a:xfrm>
          <a:prstGeom prst="rect">
            <a:avLst/>
          </a:prstGeom>
          <a:noFill/>
        </p:spPr>
        <p:txBody>
          <a:bodyPr wrap="square" lIns="0" tIns="0" rIns="0" bIns="0" rtlCol="0">
            <a:noAutofit/>
          </a:bodyPr>
          <a:lstStyle/>
          <a:p>
            <a:pPr marL="328613" indent="-328613"/>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ja-JP" altLang="en-US" sz="800">
                <a:latin typeface="Arial" panose="020B0604020202020204" pitchFamily="34" charset="0"/>
                <a:ea typeface="ＭＳ Ｐゴシック" panose="020B0600070205080204" pitchFamily="50" charset="-128"/>
                <a:cs typeface="Arial" panose="020B0604020202020204" pitchFamily="34" charset="0"/>
              </a:rPr>
              <a:t>）</a:t>
            </a:r>
            <a:r>
              <a:rPr lang="en-US" altLang="ja-JP" sz="800">
                <a:latin typeface="Arial" panose="020B0604020202020204" pitchFamily="34" charset="0"/>
                <a:ea typeface="ＭＳ Ｐゴシック" panose="020B0600070205080204" pitchFamily="50" charset="-128"/>
                <a:cs typeface="Arial" panose="020B0604020202020204" pitchFamily="34" charset="0"/>
              </a:rPr>
              <a:t>International Insurance</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.com</a:t>
            </a:r>
            <a:r>
              <a:rPr lang="ja-JP" altLang="en-US" sz="800">
                <a:latin typeface="Arial" panose="020B0604020202020204" pitchFamily="34" charset="0"/>
                <a:ea typeface="ＭＳ Ｐゴシック" panose="020B0600070205080204" pitchFamily="50" charset="-128"/>
                <a:cs typeface="Arial" panose="020B0604020202020204" pitchFamily="34" charset="0"/>
              </a:rPr>
              <a:t>「</a:t>
            </a:r>
            <a:r>
              <a:rPr lang="en-US" altLang="ja-JP" sz="800">
                <a:latin typeface="Arial" panose="020B0604020202020204" pitchFamily="34" charset="0"/>
                <a:ea typeface="ＭＳ Ｐゴシック" panose="020B0600070205080204" pitchFamily="50" charset="-128"/>
                <a:cs typeface="Arial" panose="020B0604020202020204" pitchFamily="34" charset="0"/>
              </a:rPr>
              <a:t>Hospitals in Thailand</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a:latin typeface="Arial" panose="020B0604020202020204" pitchFamily="34" charset="0"/>
                <a:ea typeface="ＭＳ Ｐゴシック" panose="020B0600070205080204" pitchFamily="50" charset="-128"/>
                <a:cs typeface="Arial" panose="020B0604020202020204" pitchFamily="34" charset="0"/>
              </a:rPr>
              <a:t>、</a:t>
            </a:r>
            <a:r>
              <a:rPr lang="en-US" altLang="ja-JP" sz="800">
                <a:latin typeface="Arial" panose="020B0604020202020204" pitchFamily="34" charset="0"/>
                <a:ea typeface="ＭＳ Ｐゴシック" panose="020B0600070205080204" pitchFamily="50" charset="-128"/>
                <a:cs typeface="Arial" panose="020B0604020202020204" pitchFamily="34" charset="0"/>
              </a:rPr>
              <a:t>Samitivej Hospital </a:t>
            </a:r>
            <a:r>
              <a:rPr lang="ja-JP" altLang="en-US" sz="800">
                <a:latin typeface="Arial" panose="020B0604020202020204" pitchFamily="34" charset="0"/>
                <a:ea typeface="ＭＳ Ｐゴシック" panose="020B0600070205080204" pitchFamily="50" charset="-128"/>
                <a:cs typeface="Arial" panose="020B0604020202020204" pitchFamily="34" charset="0"/>
              </a:rPr>
              <a:t>公</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式サイト</a:t>
            </a:r>
            <a:r>
              <a:rPr lang="ja-JP" altLang="en-US" sz="800">
                <a:latin typeface="Arial" panose="020B0604020202020204" pitchFamily="34" charset="0"/>
                <a:ea typeface="ＭＳ Ｐゴシック" panose="020B0600070205080204" pitchFamily="50" charset="-128"/>
                <a:cs typeface="Arial" panose="020B0604020202020204" pitchFamily="34" charset="0"/>
              </a:rPr>
              <a:t>、</a:t>
            </a:r>
            <a:r>
              <a:rPr lang="en-US" altLang="ja-JP" sz="800">
                <a:latin typeface="Arial" panose="020B0604020202020204" pitchFamily="34" charset="0"/>
                <a:ea typeface="ＭＳ Ｐゴシック" panose="020B0600070205080204" pitchFamily="50" charset="-128"/>
                <a:cs typeface="Arial" panose="020B0604020202020204" pitchFamily="34" charset="0"/>
              </a:rPr>
              <a:t>Bangkok Hospital </a:t>
            </a:r>
            <a:r>
              <a:rPr lang="ja-JP" altLang="en-US" sz="800">
                <a:latin typeface="Arial" panose="020B0604020202020204" pitchFamily="34" charset="0"/>
                <a:ea typeface="ＭＳ Ｐゴシック" panose="020B0600070205080204" pitchFamily="50" charset="-128"/>
                <a:cs typeface="Arial" panose="020B0604020202020204" pitchFamily="34" charset="0"/>
              </a:rPr>
              <a:t>公</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式サイト</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57787158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角丸四角形 44"/>
          <p:cNvSpPr/>
          <p:nvPr/>
        </p:nvSpPr>
        <p:spPr>
          <a:xfrm>
            <a:off x="5385048" y="2276872"/>
            <a:ext cx="4032448" cy="1080120"/>
          </a:xfrm>
          <a:prstGeom prst="roundRect">
            <a:avLst>
              <a:gd name="adj" fmla="val 5538"/>
            </a:avLst>
          </a:prstGeom>
          <a:solidFill>
            <a:srgbClr val="DDE6F3"/>
          </a:solidFill>
        </p:spPr>
        <p:txBody>
          <a:bodyPr rot="0" spcFirstLastPara="0" vertOverflow="overflow" horzOverflow="overflow" vert="horz" wrap="square" lIns="91440" tIns="45720" rIns="0" bIns="45720" numCol="1" spcCol="0" rtlCol="0" fromWordArt="0" anchor="ctr" anchorCtr="0" forceAA="0" compatLnSpc="1">
            <a:prstTxWarp prst="textNoShape">
              <a:avLst/>
            </a:prstTxWarp>
            <a:noAutofit/>
          </a:bodyPr>
          <a:lstStyle/>
          <a:p>
            <a:pPr marL="3175" algn="just">
              <a:lnSpc>
                <a:spcPct val="114000"/>
              </a:lnSpc>
            </a:pPr>
            <a:endParaRPr kumimoji="1" lang="ja-JP" altLang="en-US" sz="1200" dirty="0"/>
          </a:p>
        </p:txBody>
      </p:sp>
      <p:sp>
        <p:nvSpPr>
          <p:cNvPr id="43" name="円/楕円 42"/>
          <p:cNvSpPr/>
          <p:nvPr/>
        </p:nvSpPr>
        <p:spPr>
          <a:xfrm>
            <a:off x="2792760" y="2132856"/>
            <a:ext cx="1770460" cy="1220936"/>
          </a:xfrm>
          <a:prstGeom prst="ellipse">
            <a:avLst/>
          </a:prstGeom>
          <a:gradFill flip="none" rotWithShape="1">
            <a:gsLst>
              <a:gs pos="0">
                <a:srgbClr val="FCAE91"/>
              </a:gs>
              <a:gs pos="100000">
                <a:schemeClr val="bg1"/>
              </a:gs>
            </a:gsLst>
            <a:path path="shape">
              <a:fillToRect l="50000" t="50000" r="50000" b="50000"/>
            </a:path>
            <a:tileRect/>
          </a:gradFill>
        </p:spPr>
        <p:txBody>
          <a:bodyPr wrap="square" rIns="0" rtlCol="0" anchor="ctr" anchorCtr="0">
            <a:noAutofit/>
          </a:bodyPr>
          <a:lstStyle/>
          <a:p>
            <a:pPr marL="3175" algn="just">
              <a:lnSpc>
                <a:spcPct val="114000"/>
              </a:lnSpc>
            </a:pPr>
            <a:endParaRPr kumimoji="1" lang="ja-JP" altLang="en-US" sz="1200" dirty="0"/>
          </a:p>
        </p:txBody>
      </p:sp>
      <p:sp>
        <p:nvSpPr>
          <p:cNvPr id="34" name="角丸四角形 33"/>
          <p:cNvSpPr/>
          <p:nvPr/>
        </p:nvSpPr>
        <p:spPr>
          <a:xfrm>
            <a:off x="776536" y="2276872"/>
            <a:ext cx="1872208" cy="1008112"/>
          </a:xfrm>
          <a:prstGeom prst="roundRect">
            <a:avLst>
              <a:gd name="adj" fmla="val 5538"/>
            </a:avLst>
          </a:prstGeom>
          <a:solidFill>
            <a:srgbClr val="DDE6F3"/>
          </a:solidFill>
        </p:spPr>
        <p:txBody>
          <a:bodyPr rot="0" spcFirstLastPara="0" vertOverflow="overflow" horzOverflow="overflow" vert="horz" wrap="square" lIns="91440" tIns="45720" rIns="0" bIns="45720" numCol="1" spcCol="0" rtlCol="0" fromWordArt="0" anchor="ctr" anchorCtr="0" forceAA="0" compatLnSpc="1">
            <a:prstTxWarp prst="textNoShape">
              <a:avLst/>
            </a:prstTxWarp>
            <a:noAutofit/>
          </a:bodyPr>
          <a:lstStyle/>
          <a:p>
            <a:pPr marL="3175" algn="just">
              <a:lnSpc>
                <a:spcPct val="114000"/>
              </a:lnSpc>
            </a:pPr>
            <a:endParaRPr kumimoji="1" lang="ja-JP" altLang="en-US" sz="1200" dirty="0"/>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ライセンス・教育水準</a:t>
            </a:r>
          </a:p>
        </p:txBody>
      </p:sp>
      <p:grpSp>
        <p:nvGrpSpPr>
          <p:cNvPr id="4" name="グループ化 3"/>
          <p:cNvGrpSpPr/>
          <p:nvPr/>
        </p:nvGrpSpPr>
        <p:grpSpPr>
          <a:xfrm>
            <a:off x="2884031" y="3290624"/>
            <a:ext cx="4121453" cy="360040"/>
            <a:chOff x="4808983" y="2113806"/>
            <a:chExt cx="3074494" cy="360040"/>
          </a:xfrm>
        </p:grpSpPr>
        <p:cxnSp>
          <p:nvCxnSpPr>
            <p:cNvPr id="5" name="直線コネクタ 4"/>
            <p:cNvCxnSpPr/>
            <p:nvPr/>
          </p:nvCxnSpPr>
          <p:spPr>
            <a:xfrm>
              <a:off x="4808984" y="2420888"/>
              <a:ext cx="3024336" cy="0"/>
            </a:xfrm>
            <a:prstGeom prst="line">
              <a:avLst/>
            </a:prstGeom>
            <a:ln w="9525">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6"/>
            <p:cNvSpPr>
              <a:spLocks noChangeArrowheads="1"/>
            </p:cNvSpPr>
            <p:nvPr/>
          </p:nvSpPr>
          <p:spPr bwMode="auto">
            <a:xfrm>
              <a:off x="4808983" y="2113806"/>
              <a:ext cx="3074494"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専門医の内訳（</a:t>
              </a:r>
              <a:r>
                <a:rPr lang="en-US" altLang="ja-JP" sz="1400" dirty="0">
                  <a:solidFill>
                    <a:srgbClr val="000000"/>
                  </a:solidFill>
                  <a:latin typeface="Arial Black" pitchFamily="34" charset="0"/>
                  <a:ea typeface="HGP創英角ｺﾞｼｯｸUB" pitchFamily="50" charset="-128"/>
                </a:rPr>
                <a:t>2010</a:t>
              </a:r>
              <a:r>
                <a:rPr lang="ja-JP" altLang="en-US" sz="1400" dirty="0">
                  <a:solidFill>
                    <a:srgbClr val="000000"/>
                  </a:solidFill>
                  <a:latin typeface="Arial Black" pitchFamily="34" charset="0"/>
                  <a:ea typeface="HGP創英角ｺﾞｼｯｸUB" pitchFamily="50" charset="-128"/>
                </a:rPr>
                <a:t>年）</a:t>
              </a:r>
              <a:r>
                <a:rPr lang="en-US" altLang="ja-JP" sz="1400" baseline="30000" dirty="0">
                  <a:solidFill>
                    <a:srgbClr val="000000"/>
                  </a:solidFill>
                  <a:latin typeface="Arial Black" pitchFamily="34" charset="0"/>
                  <a:ea typeface="HGP創英角ｺﾞｼｯｸUB" pitchFamily="50" charset="-128"/>
                </a:rPr>
                <a:t>※</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7" name="テキスト ボックス 6"/>
          <p:cNvSpPr txBox="1"/>
          <p:nvPr/>
        </p:nvSpPr>
        <p:spPr>
          <a:xfrm>
            <a:off x="7039450" y="5553824"/>
            <a:ext cx="2088231" cy="215444"/>
          </a:xfrm>
          <a:prstGeom prst="rect">
            <a:avLst/>
          </a:prstGeom>
          <a:noFill/>
        </p:spPr>
        <p:txBody>
          <a:bodyPr wrap="square" rtlCol="0">
            <a:spAutoFit/>
          </a:bodyPr>
          <a:lstStyle/>
          <a:p>
            <a:r>
              <a:rPr kumimoji="0" lang="en-US" altLang="ja-JP" sz="800" dirty="0" bmk=""/>
              <a:t>※</a:t>
            </a:r>
            <a:r>
              <a:rPr kumimoji="0" lang="ja-JP" altLang="en-US" sz="800" dirty="0" bmk=""/>
              <a:t> </a:t>
            </a:r>
            <a:r>
              <a:rPr kumimoji="0" lang="en-US" altLang="ja-JP" sz="800" dirty="0" bmk=""/>
              <a:t>2010</a:t>
            </a:r>
            <a:r>
              <a:rPr kumimoji="0" lang="ja-JP" altLang="en-US" sz="800" dirty="0" bmk=""/>
              <a:t>年時点の専門医の数は、</a:t>
            </a:r>
            <a:r>
              <a:rPr kumimoji="0" lang="en-US" altLang="ja-JP" sz="800" dirty="0" bmk=""/>
              <a:t>17,476</a:t>
            </a:r>
            <a:r>
              <a:rPr kumimoji="0" lang="ja-JP" altLang="en-US" sz="800" dirty="0" bmk=""/>
              <a:t>名。</a:t>
            </a:r>
            <a:endParaRPr kumimoji="0" lang="en-US" altLang="ja-JP" sz="800" dirty="0" bmk=""/>
          </a:p>
        </p:txBody>
      </p:sp>
      <p:pic>
        <p:nvPicPr>
          <p:cNvPr id="8"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627313" y="3552230"/>
            <a:ext cx="4645025" cy="2692400"/>
          </a:xfrm>
          <a:prstGeom prst="rect">
            <a:avLst/>
          </a:prstGeom>
          <a:ln w="9525">
            <a:noFill/>
            <a:miter lim="800000"/>
            <a:headEnd/>
            <a:tailEnd/>
          </a:ln>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9" name="直線コネクタ 8"/>
          <p:cNvCxnSpPr/>
          <p:nvPr/>
        </p:nvCxnSpPr>
        <p:spPr>
          <a:xfrm>
            <a:off x="3296816" y="5227466"/>
            <a:ext cx="0" cy="432048"/>
          </a:xfrm>
          <a:prstGeom prst="line">
            <a:avLst/>
          </a:prstGeom>
          <a:ln w="6350">
            <a:solidFill>
              <a:srgbClr val="000000"/>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3013328" y="5678566"/>
            <a:ext cx="576080" cy="144016"/>
          </a:xfrm>
          <a:prstGeom prst="rect">
            <a:avLst/>
          </a:prstGeom>
          <a:noFill/>
        </p:spPr>
        <p:txBody>
          <a:bodyPr wrap="square" lIns="36000" tIns="0" rIns="0" bIns="0" rtlCol="0" anchor="ctr">
            <a:noAutofit/>
          </a:bodyPr>
          <a:lstStyle/>
          <a:p>
            <a:pPr algn="ct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内科</a:t>
            </a:r>
          </a:p>
        </p:txBody>
      </p:sp>
      <p:cxnSp>
        <p:nvCxnSpPr>
          <p:cNvPr id="11" name="直線コネクタ 10"/>
          <p:cNvCxnSpPr/>
          <p:nvPr/>
        </p:nvCxnSpPr>
        <p:spPr>
          <a:xfrm>
            <a:off x="3990608" y="5227466"/>
            <a:ext cx="0" cy="432048"/>
          </a:xfrm>
          <a:prstGeom prst="line">
            <a:avLst/>
          </a:prstGeom>
          <a:ln w="6350">
            <a:solidFill>
              <a:srgbClr val="000000"/>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3707120" y="5678566"/>
            <a:ext cx="576080" cy="144016"/>
          </a:xfrm>
          <a:prstGeom prst="rect">
            <a:avLst/>
          </a:prstGeom>
          <a:noFill/>
        </p:spPr>
        <p:txBody>
          <a:bodyPr wrap="square" lIns="36000" tIns="0" rIns="0" bIns="0" rtlCol="0" anchor="ctr">
            <a:noAutofit/>
          </a:bodyPr>
          <a:lstStyle/>
          <a:p>
            <a:pPr algn="ct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外科</a:t>
            </a:r>
          </a:p>
        </p:txBody>
      </p:sp>
      <p:cxnSp>
        <p:nvCxnSpPr>
          <p:cNvPr id="13" name="直線コネクタ 12"/>
          <p:cNvCxnSpPr/>
          <p:nvPr/>
        </p:nvCxnSpPr>
        <p:spPr>
          <a:xfrm>
            <a:off x="4520952" y="5227466"/>
            <a:ext cx="0" cy="432048"/>
          </a:xfrm>
          <a:prstGeom prst="line">
            <a:avLst/>
          </a:prstGeom>
          <a:ln w="6350">
            <a:solidFill>
              <a:srgbClr val="000000"/>
            </a:solidFill>
          </a:ln>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4237464" y="5678566"/>
            <a:ext cx="576080" cy="144016"/>
          </a:xfrm>
          <a:prstGeom prst="rect">
            <a:avLst/>
          </a:prstGeom>
          <a:noFill/>
        </p:spPr>
        <p:txBody>
          <a:bodyPr wrap="square" lIns="36000" tIns="0" rIns="0" bIns="0" rtlCol="0" anchor="ctr">
            <a:noAutofit/>
          </a:bodyPr>
          <a:lstStyle/>
          <a:p>
            <a:pPr algn="ct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小児科</a:t>
            </a:r>
          </a:p>
        </p:txBody>
      </p:sp>
      <p:cxnSp>
        <p:nvCxnSpPr>
          <p:cNvPr id="15" name="直線コネクタ 14"/>
          <p:cNvCxnSpPr/>
          <p:nvPr/>
        </p:nvCxnSpPr>
        <p:spPr>
          <a:xfrm>
            <a:off x="4953000" y="5227466"/>
            <a:ext cx="0" cy="432048"/>
          </a:xfrm>
          <a:prstGeom prst="line">
            <a:avLst/>
          </a:prstGeom>
          <a:ln w="6350">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4669512" y="5678566"/>
            <a:ext cx="576080" cy="144016"/>
          </a:xfrm>
          <a:prstGeom prst="rect">
            <a:avLst/>
          </a:prstGeom>
          <a:noFill/>
        </p:spPr>
        <p:txBody>
          <a:bodyPr wrap="square" lIns="36000" tIns="0" rIns="0" bIns="0" rtlCol="0" anchor="ctr">
            <a:noAutofit/>
          </a:bodyPr>
          <a:lstStyle/>
          <a:p>
            <a:pPr algn="ct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産婦人科</a:t>
            </a:r>
          </a:p>
        </p:txBody>
      </p:sp>
      <p:sp>
        <p:nvSpPr>
          <p:cNvPr id="17" name="正方形/長方形 16"/>
          <p:cNvSpPr/>
          <p:nvPr/>
        </p:nvSpPr>
        <p:spPr>
          <a:xfrm>
            <a:off x="5889104" y="5678566"/>
            <a:ext cx="576080" cy="144016"/>
          </a:xfrm>
          <a:prstGeom prst="rect">
            <a:avLst/>
          </a:prstGeom>
          <a:noFill/>
        </p:spPr>
        <p:txBody>
          <a:bodyPr wrap="square" lIns="36000" tIns="0" rIns="0" bIns="0" rtlCol="0" anchor="ctr">
            <a:noAutofit/>
          </a:bodyPr>
          <a:lstStyle/>
          <a:p>
            <a:pP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整形外科</a:t>
            </a:r>
          </a:p>
        </p:txBody>
      </p:sp>
      <p:sp>
        <p:nvSpPr>
          <p:cNvPr id="18" name="正方形/長方形 17"/>
          <p:cNvSpPr/>
          <p:nvPr/>
        </p:nvSpPr>
        <p:spPr>
          <a:xfrm>
            <a:off x="5889104" y="5515498"/>
            <a:ext cx="720080" cy="144016"/>
          </a:xfrm>
          <a:prstGeom prst="rect">
            <a:avLst/>
          </a:prstGeom>
          <a:noFill/>
        </p:spPr>
        <p:txBody>
          <a:bodyPr wrap="square" lIns="36000" tIns="0" rIns="0" bIns="0" rtlCol="0" anchor="ctr">
            <a:noAutofit/>
          </a:bodyPr>
          <a:lstStyle/>
          <a:p>
            <a:pP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一般開業医</a:t>
            </a:r>
          </a:p>
        </p:txBody>
      </p:sp>
      <p:sp>
        <p:nvSpPr>
          <p:cNvPr id="19" name="正方形/長方形 18"/>
          <p:cNvSpPr/>
          <p:nvPr/>
        </p:nvSpPr>
        <p:spPr>
          <a:xfrm>
            <a:off x="5889104" y="5371482"/>
            <a:ext cx="720080" cy="144016"/>
          </a:xfrm>
          <a:prstGeom prst="rect">
            <a:avLst/>
          </a:prstGeom>
          <a:noFill/>
        </p:spPr>
        <p:txBody>
          <a:bodyPr wrap="square" lIns="36000" tIns="0" rIns="0" bIns="0" rtlCol="0" anchor="ctr">
            <a:noAutofit/>
          </a:bodyPr>
          <a:lstStyle/>
          <a:p>
            <a:pP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放射線科</a:t>
            </a:r>
          </a:p>
        </p:txBody>
      </p:sp>
      <p:sp>
        <p:nvSpPr>
          <p:cNvPr id="20" name="フリーフォーム 19"/>
          <p:cNvSpPr/>
          <p:nvPr/>
        </p:nvSpPr>
        <p:spPr>
          <a:xfrm>
            <a:off x="5286375" y="5231683"/>
            <a:ext cx="590550" cy="523875"/>
          </a:xfrm>
          <a:custGeom>
            <a:avLst/>
            <a:gdLst>
              <a:gd name="connsiteX0" fmla="*/ 0 w 590550"/>
              <a:gd name="connsiteY0" fmla="*/ 0 h 523875"/>
              <a:gd name="connsiteX1" fmla="*/ 0 w 590550"/>
              <a:gd name="connsiteY1" fmla="*/ 523875 h 523875"/>
              <a:gd name="connsiteX2" fmla="*/ 590550 w 590550"/>
              <a:gd name="connsiteY2" fmla="*/ 523875 h 523875"/>
            </a:gdLst>
            <a:ahLst/>
            <a:cxnLst>
              <a:cxn ang="0">
                <a:pos x="connsiteX0" y="connsiteY0"/>
              </a:cxn>
              <a:cxn ang="0">
                <a:pos x="connsiteX1" y="connsiteY1"/>
              </a:cxn>
              <a:cxn ang="0">
                <a:pos x="connsiteX2" y="connsiteY2"/>
              </a:cxn>
            </a:cxnLst>
            <a:rect l="l" t="t" r="r" b="b"/>
            <a:pathLst>
              <a:path w="590550" h="523875">
                <a:moveTo>
                  <a:pt x="0" y="0"/>
                </a:moveTo>
                <a:lnTo>
                  <a:pt x="0" y="523875"/>
                </a:lnTo>
                <a:lnTo>
                  <a:pt x="590550" y="523875"/>
                </a:lnTo>
              </a:path>
            </a:pathLst>
          </a:custGeom>
          <a:ln w="63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1" name="フリーフォーム 20"/>
          <p:cNvSpPr/>
          <p:nvPr/>
        </p:nvSpPr>
        <p:spPr>
          <a:xfrm>
            <a:off x="5529064" y="5231683"/>
            <a:ext cx="360040" cy="355823"/>
          </a:xfrm>
          <a:custGeom>
            <a:avLst/>
            <a:gdLst>
              <a:gd name="connsiteX0" fmla="*/ 0 w 590550"/>
              <a:gd name="connsiteY0" fmla="*/ 0 h 523875"/>
              <a:gd name="connsiteX1" fmla="*/ 0 w 590550"/>
              <a:gd name="connsiteY1" fmla="*/ 523875 h 523875"/>
              <a:gd name="connsiteX2" fmla="*/ 590550 w 590550"/>
              <a:gd name="connsiteY2" fmla="*/ 523875 h 523875"/>
            </a:gdLst>
            <a:ahLst/>
            <a:cxnLst>
              <a:cxn ang="0">
                <a:pos x="connsiteX0" y="connsiteY0"/>
              </a:cxn>
              <a:cxn ang="0">
                <a:pos x="connsiteX1" y="connsiteY1"/>
              </a:cxn>
              <a:cxn ang="0">
                <a:pos x="connsiteX2" y="connsiteY2"/>
              </a:cxn>
            </a:cxnLst>
            <a:rect l="l" t="t" r="r" b="b"/>
            <a:pathLst>
              <a:path w="590550" h="523875">
                <a:moveTo>
                  <a:pt x="0" y="0"/>
                </a:moveTo>
                <a:lnTo>
                  <a:pt x="0" y="523875"/>
                </a:lnTo>
                <a:lnTo>
                  <a:pt x="590550" y="523875"/>
                </a:lnTo>
              </a:path>
            </a:pathLst>
          </a:custGeom>
          <a:ln w="63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2" name="フリーフォーム 21"/>
          <p:cNvSpPr/>
          <p:nvPr/>
        </p:nvSpPr>
        <p:spPr>
          <a:xfrm>
            <a:off x="5776912" y="5236446"/>
            <a:ext cx="95251" cy="202827"/>
          </a:xfrm>
          <a:custGeom>
            <a:avLst/>
            <a:gdLst>
              <a:gd name="connsiteX0" fmla="*/ 0 w 590550"/>
              <a:gd name="connsiteY0" fmla="*/ 0 h 523875"/>
              <a:gd name="connsiteX1" fmla="*/ 0 w 590550"/>
              <a:gd name="connsiteY1" fmla="*/ 523875 h 523875"/>
              <a:gd name="connsiteX2" fmla="*/ 590550 w 590550"/>
              <a:gd name="connsiteY2" fmla="*/ 523875 h 523875"/>
            </a:gdLst>
            <a:ahLst/>
            <a:cxnLst>
              <a:cxn ang="0">
                <a:pos x="connsiteX0" y="connsiteY0"/>
              </a:cxn>
              <a:cxn ang="0">
                <a:pos x="connsiteX1" y="connsiteY1"/>
              </a:cxn>
              <a:cxn ang="0">
                <a:pos x="connsiteX2" y="connsiteY2"/>
              </a:cxn>
            </a:cxnLst>
            <a:rect l="l" t="t" r="r" b="b"/>
            <a:pathLst>
              <a:path w="590550" h="523875">
                <a:moveTo>
                  <a:pt x="0" y="0"/>
                </a:moveTo>
                <a:lnTo>
                  <a:pt x="0" y="523875"/>
                </a:lnTo>
                <a:lnTo>
                  <a:pt x="590550" y="523875"/>
                </a:lnTo>
              </a:path>
            </a:pathLst>
          </a:custGeom>
          <a:ln w="63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3" name="正方形/長方形 22"/>
          <p:cNvSpPr/>
          <p:nvPr/>
        </p:nvSpPr>
        <p:spPr>
          <a:xfrm>
            <a:off x="6537176" y="5371482"/>
            <a:ext cx="432048" cy="144016"/>
          </a:xfrm>
          <a:prstGeom prst="rect">
            <a:avLst/>
          </a:prstGeom>
          <a:noFill/>
        </p:spPr>
        <p:txBody>
          <a:bodyPr wrap="square" lIns="36000" tIns="0" rIns="0" bIns="0" rtlCol="0" anchor="ctr">
            <a:noAutofit/>
          </a:bodyPr>
          <a:lstStyle/>
          <a:p>
            <a:pPr fontAlgn="ctr" hangingPunct="0"/>
            <a:r>
              <a:rPr kumimoji="1" lang="ja-JP" altLang="en-US" sz="9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その他</a:t>
            </a:r>
          </a:p>
        </p:txBody>
      </p:sp>
      <p:sp>
        <p:nvSpPr>
          <p:cNvPr id="24" name="フリーフォーム 23"/>
          <p:cNvSpPr/>
          <p:nvPr/>
        </p:nvSpPr>
        <p:spPr>
          <a:xfrm>
            <a:off x="6465168" y="5236446"/>
            <a:ext cx="95251" cy="202827"/>
          </a:xfrm>
          <a:custGeom>
            <a:avLst/>
            <a:gdLst>
              <a:gd name="connsiteX0" fmla="*/ 0 w 590550"/>
              <a:gd name="connsiteY0" fmla="*/ 0 h 523875"/>
              <a:gd name="connsiteX1" fmla="*/ 0 w 590550"/>
              <a:gd name="connsiteY1" fmla="*/ 523875 h 523875"/>
              <a:gd name="connsiteX2" fmla="*/ 590550 w 590550"/>
              <a:gd name="connsiteY2" fmla="*/ 523875 h 523875"/>
            </a:gdLst>
            <a:ahLst/>
            <a:cxnLst>
              <a:cxn ang="0">
                <a:pos x="connsiteX0" y="connsiteY0"/>
              </a:cxn>
              <a:cxn ang="0">
                <a:pos x="connsiteX1" y="connsiteY1"/>
              </a:cxn>
              <a:cxn ang="0">
                <a:pos x="connsiteX2" y="connsiteY2"/>
              </a:cxn>
            </a:cxnLst>
            <a:rect l="l" t="t" r="r" b="b"/>
            <a:pathLst>
              <a:path w="590550" h="523875">
                <a:moveTo>
                  <a:pt x="0" y="0"/>
                </a:moveTo>
                <a:lnTo>
                  <a:pt x="0" y="523875"/>
                </a:lnTo>
                <a:lnTo>
                  <a:pt x="590550" y="523875"/>
                </a:lnTo>
              </a:path>
            </a:pathLst>
          </a:custGeom>
          <a:ln w="6350">
            <a:solidFill>
              <a:srgbClr val="0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25" name="テキスト ボックス 24"/>
          <p:cNvSpPr txBox="1"/>
          <p:nvPr/>
        </p:nvSpPr>
        <p:spPr>
          <a:xfrm>
            <a:off x="200472" y="6305851"/>
            <a:ext cx="9505054" cy="151895"/>
          </a:xfrm>
          <a:prstGeom prst="rect">
            <a:avLst/>
          </a:prstGeom>
          <a:noFill/>
        </p:spPr>
        <p:txBody>
          <a:bodyPr wrap="square" lIns="0" tIns="0" rIns="0" bIns="0" rtlCol="0">
            <a:noAutofit/>
          </a:bodyPr>
          <a:lstStyle/>
          <a:p>
            <a:pPr marL="312738" indent="-312738" algn="just"/>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solidFill>
                  <a:srgbClr val="000000"/>
                </a:solidFill>
              </a:rPr>
              <a:t>Thailand Medical Tourism</a:t>
            </a:r>
            <a:r>
              <a:rPr lang="ja-JP" altLang="en-US" sz="800" dirty="0">
                <a:solidFill>
                  <a:srgbClr val="000000"/>
                </a:solidFill>
              </a:rPr>
              <a:t> ホームページ、日本型透析医療海外展開コンソーシアム「</a:t>
            </a:r>
            <a:r>
              <a:rPr lang="en-US" altLang="ja-JP" sz="800" dirty="0">
                <a:solidFill>
                  <a:srgbClr val="000000"/>
                </a:solidFill>
              </a:rPr>
              <a:t>KITASAITO</a:t>
            </a:r>
            <a:r>
              <a:rPr lang="ja-JP" altLang="en-US" sz="800" dirty="0">
                <a:solidFill>
                  <a:srgbClr val="000000"/>
                </a:solidFill>
              </a:rPr>
              <a:t>パッケージ透析海外展開事業プロジェクト報告書」（</a:t>
            </a:r>
            <a:r>
              <a:rPr lang="en-US" altLang="ja-JP" sz="800" dirty="0">
                <a:solidFill>
                  <a:srgbClr val="000000"/>
                </a:solidFill>
              </a:rPr>
              <a:t>2014</a:t>
            </a:r>
            <a:r>
              <a:rPr lang="ja-JP" altLang="en-US" sz="800" dirty="0">
                <a:solidFill>
                  <a:srgbClr val="000000"/>
                </a:solidFill>
              </a:rPr>
              <a:t>）</a:t>
            </a:r>
            <a:r>
              <a:rPr lang="ja-JP" altLang="en-US" sz="800" dirty="0"/>
              <a:t>、明治大学国際総合研究所「新興国マクロヘルスデータ、規制・制度に関する調査」（</a:t>
            </a:r>
            <a:r>
              <a:rPr lang="en-US" altLang="ja-JP" sz="800" dirty="0"/>
              <a:t>2014</a:t>
            </a:r>
            <a:r>
              <a:rPr lang="ja-JP" altLang="en-US" sz="800" dirty="0"/>
              <a:t>）、タイ保健省「</a:t>
            </a:r>
            <a:r>
              <a:rPr lang="en-US" altLang="ja-JP" sz="800" dirty="0"/>
              <a:t>Health Resources Report 2010</a:t>
            </a:r>
            <a:r>
              <a:rPr lang="ja-JP" altLang="en-US" sz="800" dirty="0"/>
              <a:t>」（</a:t>
            </a:r>
            <a:r>
              <a:rPr lang="en-US" altLang="ja-JP" sz="800" dirty="0"/>
              <a:t>2010</a:t>
            </a:r>
            <a:r>
              <a:rPr lang="ja-JP" altLang="en-US" sz="800" dirty="0"/>
              <a:t>）、野村総合研究所「平成２６年度医療機器・サービス国際化推進事業（日本の医療機器・サービス等の海外展開に関する調査）報告書」（</a:t>
            </a:r>
            <a:r>
              <a:rPr lang="en-US" altLang="ja-JP" sz="800" dirty="0"/>
              <a:t>2015</a:t>
            </a:r>
            <a:r>
              <a:rPr lang="ja-JP" altLang="en-US" sz="800" dirty="0"/>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lang="en-US" altLang="ja-JP" sz="800" dirty="0"/>
          </a:p>
        </p:txBody>
      </p:sp>
      <p:sp>
        <p:nvSpPr>
          <p:cNvPr id="27" name="テキスト プレースホルダー 1"/>
          <p:cNvSpPr txBox="1">
            <a:spLocks/>
          </p:cNvSpPr>
          <p:nvPr/>
        </p:nvSpPr>
        <p:spPr>
          <a:xfrm>
            <a:off x="199710" y="1124745"/>
            <a:ext cx="9505950" cy="736612"/>
          </a:xfrm>
          <a:prstGeom prst="rect">
            <a:avLst/>
          </a:prstGeom>
          <a:noFill/>
        </p:spPr>
        <p:txBody>
          <a:bodyPr wrap="square" lIns="0" tIns="0" rIns="0" bIns="0" rtlCol="0">
            <a:sp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dirty="0"/>
              <a:t>医師免許を得るには、各大学の試験に加え、医療評議会が実施する国家試験を合格する必要がある。</a:t>
            </a:r>
            <a:r>
              <a:rPr lang="en-US" altLang="ja-JP" dirty="0"/>
              <a:t>2011</a:t>
            </a:r>
            <a:r>
              <a:rPr lang="ja-JP" altLang="en-US" dirty="0"/>
              <a:t>年には</a:t>
            </a:r>
            <a:r>
              <a:rPr lang="en-US" altLang="ja-JP" dirty="0"/>
              <a:t>2,178</a:t>
            </a:r>
            <a:r>
              <a:rPr lang="ja-JP" altLang="en-US" dirty="0"/>
              <a:t>人が新たに医師資格を得た。</a:t>
            </a:r>
            <a:endParaRPr lang="en-US" altLang="ja-JP" sz="1800" dirty="0"/>
          </a:p>
          <a:p>
            <a:r>
              <a:rPr lang="ja-JP" altLang="en-US" dirty="0"/>
              <a:t>診療科ごとに医師免許が分かれており、医師免許を取得している診療科以外の診療は行えない。</a:t>
            </a:r>
            <a:endParaRPr lang="ja-JP" altLang="ja-JP" dirty="0"/>
          </a:p>
        </p:txBody>
      </p:sp>
      <p:grpSp>
        <p:nvGrpSpPr>
          <p:cNvPr id="28" name="グループ化 7"/>
          <p:cNvGrpSpPr/>
          <p:nvPr/>
        </p:nvGrpSpPr>
        <p:grpSpPr>
          <a:xfrm>
            <a:off x="488504" y="1916832"/>
            <a:ext cx="4176464" cy="288032"/>
            <a:chOff x="4944173" y="2113806"/>
            <a:chExt cx="5861371" cy="288032"/>
          </a:xfrm>
        </p:grpSpPr>
        <p:cxnSp>
          <p:nvCxnSpPr>
            <p:cNvPr id="29" name="直線コネクタ 28"/>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0"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タイの医師養成機関</a:t>
              </a:r>
            </a:p>
          </p:txBody>
        </p:sp>
      </p:grpSp>
      <p:sp>
        <p:nvSpPr>
          <p:cNvPr id="31" name="正方形/長方形 30"/>
          <p:cNvSpPr/>
          <p:nvPr/>
        </p:nvSpPr>
        <p:spPr>
          <a:xfrm>
            <a:off x="992560" y="2348880"/>
            <a:ext cx="1460656" cy="523220"/>
          </a:xfrm>
          <a:prstGeom prst="rect">
            <a:avLst/>
          </a:prstGeom>
        </p:spPr>
        <p:txBody>
          <a:bodyPr wrap="none">
            <a:spAutoFit/>
          </a:bodyPr>
          <a:lstStyle/>
          <a:p>
            <a:r>
              <a:rPr lang="ja-JP" altLang="ja-JP" sz="1400" b="1" dirty="0"/>
              <a:t>公立医大が</a:t>
            </a:r>
            <a:r>
              <a:rPr lang="en-US" altLang="ja-JP" sz="1400" b="1" dirty="0"/>
              <a:t>18</a:t>
            </a:r>
            <a:r>
              <a:rPr lang="ja-JP" altLang="ja-JP" sz="1400" b="1" dirty="0"/>
              <a:t>校</a:t>
            </a:r>
            <a:endParaRPr lang="en-US" altLang="ja-JP" sz="1400" b="1" dirty="0"/>
          </a:p>
          <a:p>
            <a:r>
              <a:rPr lang="ja-JP" altLang="ja-JP" sz="1400" b="1" dirty="0"/>
              <a:t>私立医大が</a:t>
            </a:r>
            <a:r>
              <a:rPr lang="en-US" altLang="ja-JP" sz="1400" b="1" dirty="0"/>
              <a:t>1</a:t>
            </a:r>
            <a:r>
              <a:rPr lang="ja-JP" altLang="ja-JP" sz="1400" b="1" dirty="0"/>
              <a:t>校</a:t>
            </a:r>
            <a:endParaRPr lang="ja-JP" altLang="en-US" sz="1400" b="1" dirty="0"/>
          </a:p>
        </p:txBody>
      </p:sp>
      <p:sp>
        <p:nvSpPr>
          <p:cNvPr id="33" name="正方形/長方形 32"/>
          <p:cNvSpPr/>
          <p:nvPr/>
        </p:nvSpPr>
        <p:spPr>
          <a:xfrm>
            <a:off x="776536" y="2852936"/>
            <a:ext cx="1872208" cy="369332"/>
          </a:xfrm>
          <a:prstGeom prst="rect">
            <a:avLst/>
          </a:prstGeom>
        </p:spPr>
        <p:txBody>
          <a:bodyPr wrap="square">
            <a:spAutoFit/>
          </a:bodyPr>
          <a:lstStyle/>
          <a:p>
            <a:pPr algn="just" fontAlgn="ctr">
              <a:buClr>
                <a:srgbClr val="3D6AA7"/>
              </a:buClr>
              <a:buSzPct val="80000"/>
            </a:pPr>
            <a:r>
              <a:rPr lang="ja-JP" altLang="en-US" sz="900" dirty="0"/>
              <a:t>有名</a:t>
            </a:r>
            <a:r>
              <a:rPr lang="ja-JP" altLang="ja-JP" sz="900" dirty="0"/>
              <a:t>な</a:t>
            </a:r>
            <a:r>
              <a:rPr lang="ja-JP" altLang="en-US" sz="900" dirty="0"/>
              <a:t>公立</a:t>
            </a:r>
            <a:r>
              <a:rPr lang="ja-JP" altLang="ja-JP" sz="900" dirty="0"/>
              <a:t>医大として</a:t>
            </a:r>
            <a:r>
              <a:rPr lang="ja-JP" altLang="en-US" sz="900" dirty="0"/>
              <a:t>は、マヒドン大学</a:t>
            </a:r>
            <a:r>
              <a:rPr lang="ja-JP" altLang="ja-JP" sz="900" dirty="0"/>
              <a:t>などがある。</a:t>
            </a:r>
            <a:endParaRPr lang="ja-JP" altLang="en-US" sz="900" dirty="0"/>
          </a:p>
        </p:txBody>
      </p:sp>
      <p:sp>
        <p:nvSpPr>
          <p:cNvPr id="35" name="正方形/長方形 34"/>
          <p:cNvSpPr/>
          <p:nvPr/>
        </p:nvSpPr>
        <p:spPr>
          <a:xfrm>
            <a:off x="2936776" y="2337556"/>
            <a:ext cx="1512168" cy="938719"/>
          </a:xfrm>
          <a:prstGeom prst="rect">
            <a:avLst/>
          </a:prstGeom>
        </p:spPr>
        <p:txBody>
          <a:bodyPr wrap="square">
            <a:spAutoFit/>
          </a:bodyPr>
          <a:lstStyle/>
          <a:p>
            <a:pPr marL="0" lvl="1">
              <a:lnSpc>
                <a:spcPct val="110000"/>
              </a:lnSpc>
            </a:pPr>
            <a:r>
              <a:rPr lang="ja-JP" altLang="ja-JP" sz="1000" dirty="0"/>
              <a:t>公立医大出身者は</a:t>
            </a:r>
            <a:r>
              <a:rPr lang="ja-JP" altLang="en-US" sz="1000" dirty="0"/>
              <a:t>、</a:t>
            </a:r>
            <a:br>
              <a:rPr lang="en-US" altLang="ja-JP" sz="1000" dirty="0"/>
            </a:br>
            <a:r>
              <a:rPr lang="ja-JP" altLang="en-US" sz="1000" dirty="0"/>
              <a:t>医師免許取得後、</a:t>
            </a:r>
            <a:br>
              <a:rPr lang="en-US" altLang="ja-JP" sz="1200" dirty="0"/>
            </a:br>
            <a:r>
              <a:rPr lang="ja-JP" altLang="ja-JP" sz="1200" dirty="0">
                <a:latin typeface="HGP創英角ｺﾞｼｯｸUB" panose="020B0900000000000000" pitchFamily="50" charset="-128"/>
                <a:ea typeface="HGP創英角ｺﾞｼｯｸUB" panose="020B0900000000000000" pitchFamily="50" charset="-128"/>
              </a:rPr>
              <a:t>地方部で</a:t>
            </a:r>
            <a:r>
              <a:rPr lang="en-US" altLang="ja-JP" sz="2000" dirty="0">
                <a:latin typeface="Arial Black" panose="020B0A04020102020204" pitchFamily="34" charset="0"/>
                <a:ea typeface="HGP創英角ｺﾞｼｯｸUB" panose="020B0900000000000000" pitchFamily="50" charset="-128"/>
              </a:rPr>
              <a:t>3</a:t>
            </a:r>
            <a:r>
              <a:rPr lang="ja-JP" altLang="ja-JP" sz="1600" dirty="0">
                <a:latin typeface="HGP創英角ｺﾞｼｯｸUB" panose="020B0900000000000000" pitchFamily="50" charset="-128"/>
                <a:ea typeface="HGP創英角ｺﾞｼｯｸUB" panose="020B0900000000000000" pitchFamily="50" charset="-128"/>
              </a:rPr>
              <a:t>年間</a:t>
            </a:r>
            <a:br>
              <a:rPr lang="en-US" altLang="ja-JP" sz="1200" dirty="0"/>
            </a:br>
            <a:r>
              <a:rPr lang="ja-JP" altLang="ja-JP" sz="1000" dirty="0"/>
              <a:t>勤務する必要がある。</a:t>
            </a:r>
            <a:endParaRPr lang="en-US" altLang="ja-JP" sz="1000" dirty="0"/>
          </a:p>
        </p:txBody>
      </p:sp>
      <p:sp>
        <p:nvSpPr>
          <p:cNvPr id="36" name="右矢印 35"/>
          <p:cNvSpPr/>
          <p:nvPr/>
        </p:nvSpPr>
        <p:spPr>
          <a:xfrm>
            <a:off x="2432720" y="2394761"/>
            <a:ext cx="504056" cy="216024"/>
          </a:xfrm>
          <a:prstGeom prst="rightArrow">
            <a:avLst/>
          </a:prstGeom>
          <a:gradFill flip="none" rotWithShape="1">
            <a:gsLst>
              <a:gs pos="0">
                <a:srgbClr val="83A4D1"/>
              </a:gs>
              <a:gs pos="51000">
                <a:srgbClr val="97B2D8"/>
              </a:gs>
              <a:gs pos="100000">
                <a:srgbClr val="DDE6F3"/>
              </a:gs>
            </a:gsLst>
            <a:lin ang="10800000" scaled="1"/>
            <a:tileRect/>
          </a:gradFill>
        </p:spPr>
        <p:txBody>
          <a:bodyPr rot="0" spcFirstLastPara="0" vertOverflow="overflow" horzOverflow="overflow" vert="horz" wrap="square" lIns="91440" tIns="45720" rIns="0" bIns="45720" numCol="1" spcCol="0" rtlCol="0" fromWordArt="0" anchor="ctr" anchorCtr="0" forceAA="0" compatLnSpc="1">
            <a:prstTxWarp prst="textNoShape">
              <a:avLst/>
            </a:prstTxWarp>
            <a:noAutofit/>
          </a:bodyPr>
          <a:lstStyle/>
          <a:p>
            <a:pPr marL="3175" algn="just">
              <a:lnSpc>
                <a:spcPct val="114000"/>
              </a:lnSpc>
            </a:pPr>
            <a:endParaRPr kumimoji="1" lang="ja-JP" altLang="en-US" sz="1200" dirty="0"/>
          </a:p>
        </p:txBody>
      </p:sp>
      <p:grpSp>
        <p:nvGrpSpPr>
          <p:cNvPr id="37" name="グループ化 7"/>
          <p:cNvGrpSpPr/>
          <p:nvPr/>
        </p:nvGrpSpPr>
        <p:grpSpPr>
          <a:xfrm>
            <a:off x="5313040" y="1916832"/>
            <a:ext cx="4176464" cy="288032"/>
            <a:chOff x="4944173" y="2113806"/>
            <a:chExt cx="5861371" cy="288032"/>
          </a:xfrm>
        </p:grpSpPr>
        <p:cxnSp>
          <p:nvCxnSpPr>
            <p:cNvPr id="38" name="直線コネクタ 37"/>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39"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海外留学の状況</a:t>
              </a:r>
            </a:p>
          </p:txBody>
        </p:sp>
      </p:grpSp>
      <p:sp>
        <p:nvSpPr>
          <p:cNvPr id="40" name="正方形/長方形 39"/>
          <p:cNvSpPr/>
          <p:nvPr/>
        </p:nvSpPr>
        <p:spPr>
          <a:xfrm>
            <a:off x="5457056" y="2308113"/>
            <a:ext cx="1584176" cy="684355"/>
          </a:xfrm>
          <a:prstGeom prst="rect">
            <a:avLst/>
          </a:prstGeom>
        </p:spPr>
        <p:txBody>
          <a:bodyPr wrap="square">
            <a:spAutoFit/>
          </a:bodyPr>
          <a:lstStyle/>
          <a:p>
            <a:pPr>
              <a:lnSpc>
                <a:spcPct val="110000"/>
              </a:lnSpc>
            </a:pPr>
            <a:r>
              <a:rPr lang="en-US" altLang="ja-JP" sz="1200" dirty="0">
                <a:latin typeface="Arial Black" panose="020B0A04020102020204" pitchFamily="34" charset="0"/>
                <a:ea typeface="HGP創英角ｺﾞｼｯｸUB" panose="020B0900000000000000" pitchFamily="50" charset="-128"/>
              </a:rPr>
              <a:t>500</a:t>
            </a:r>
            <a:r>
              <a:rPr lang="ja-JP" altLang="ja-JP" sz="1200" dirty="0">
                <a:latin typeface="HGP創英角ｺﾞｼｯｸUB" panose="020B0900000000000000" pitchFamily="50" charset="-128"/>
                <a:ea typeface="HGP創英角ｺﾞｼｯｸUB" panose="020B0900000000000000" pitchFamily="50" charset="-128"/>
              </a:rPr>
              <a:t>人</a:t>
            </a:r>
            <a:r>
              <a:rPr lang="ja-JP" altLang="ja-JP" sz="1200" dirty="0"/>
              <a:t>以上の医師が</a:t>
            </a:r>
            <a:br>
              <a:rPr lang="en-US" altLang="ja-JP" sz="1200" dirty="0"/>
            </a:br>
            <a:r>
              <a:rPr lang="ja-JP" altLang="ja-JP" sz="1200" dirty="0"/>
              <a:t>アメリカの医師免許を</a:t>
            </a:r>
            <a:br>
              <a:rPr lang="en-US" altLang="ja-JP" sz="1200" dirty="0"/>
            </a:br>
            <a:r>
              <a:rPr lang="ja-JP" altLang="ja-JP" sz="1200" dirty="0"/>
              <a:t>持って</a:t>
            </a:r>
            <a:r>
              <a:rPr lang="ja-JP" altLang="en-US" sz="1200" dirty="0"/>
              <a:t>いる。</a:t>
            </a:r>
          </a:p>
        </p:txBody>
      </p:sp>
      <p:sp>
        <p:nvSpPr>
          <p:cNvPr id="41" name="正方形/長方形 40"/>
          <p:cNvSpPr/>
          <p:nvPr/>
        </p:nvSpPr>
        <p:spPr>
          <a:xfrm>
            <a:off x="7257256" y="2308113"/>
            <a:ext cx="2016224" cy="587918"/>
          </a:xfrm>
          <a:prstGeom prst="rect">
            <a:avLst/>
          </a:prstGeom>
        </p:spPr>
        <p:txBody>
          <a:bodyPr wrap="square">
            <a:spAutoFit/>
          </a:bodyPr>
          <a:lstStyle/>
          <a:p>
            <a:pPr algn="just">
              <a:lnSpc>
                <a:spcPct val="110000"/>
              </a:lnSpc>
            </a:pPr>
            <a:r>
              <a:rPr lang="ja-JP" altLang="en-US" sz="1050" dirty="0">
                <a:latin typeface="ＭＳ Ｐゴシック" panose="020B0600070205080204" pitchFamily="50" charset="-128"/>
                <a:ea typeface="ＭＳ Ｐゴシック" panose="020B0600070205080204" pitchFamily="50" charset="-128"/>
              </a:rPr>
              <a:t>タイ</a:t>
            </a:r>
            <a:r>
              <a:rPr lang="ja-JP" altLang="en-US" sz="1000" dirty="0">
                <a:latin typeface="ＭＳ Ｐゴシック" panose="020B0600070205080204" pitchFamily="50" charset="-128"/>
                <a:ea typeface="ＭＳ Ｐゴシック" panose="020B0600070205080204" pitchFamily="50" charset="-128"/>
              </a:rPr>
              <a:t>の多くの専門医は、アメリカや英国を含む</a:t>
            </a:r>
            <a:r>
              <a:rPr lang="ja-JP" altLang="en-US" sz="1000" dirty="0">
                <a:latin typeface="HGP創英角ｺﾞｼｯｸUB" panose="020B0900000000000000" pitchFamily="50" charset="-128"/>
                <a:ea typeface="HGP創英角ｺﾞｼｯｸUB" panose="020B0900000000000000" pitchFamily="50" charset="-128"/>
              </a:rPr>
              <a:t>欧米で医師としての資格を得たい</a:t>
            </a:r>
            <a:r>
              <a:rPr lang="ja-JP" altLang="en-US" sz="1000" dirty="0">
                <a:latin typeface="ＭＳ Ｐゴシック" panose="020B0600070205080204" pitchFamily="50" charset="-128"/>
                <a:ea typeface="ＭＳ Ｐゴシック" panose="020B0600070205080204" pitchFamily="50" charset="-128"/>
              </a:rPr>
              <a:t>と考えているという。</a:t>
            </a:r>
          </a:p>
        </p:txBody>
      </p:sp>
      <p:sp>
        <p:nvSpPr>
          <p:cNvPr id="44" name="正方形/長方形 43"/>
          <p:cNvSpPr/>
          <p:nvPr/>
        </p:nvSpPr>
        <p:spPr>
          <a:xfrm>
            <a:off x="5457056" y="2996952"/>
            <a:ext cx="3960440" cy="230832"/>
          </a:xfrm>
          <a:prstGeom prst="rect">
            <a:avLst/>
          </a:prstGeom>
        </p:spPr>
        <p:txBody>
          <a:bodyPr wrap="square">
            <a:spAutoFit/>
          </a:bodyPr>
          <a:lstStyle/>
          <a:p>
            <a:pPr marL="0" lvl="1"/>
            <a:r>
              <a:rPr lang="en-US" altLang="ja-JP" sz="900"/>
              <a:t>※ </a:t>
            </a:r>
            <a:r>
              <a:rPr lang="ja-JP" altLang="en-US" sz="900"/>
              <a:t>タ</a:t>
            </a:r>
            <a:r>
              <a:rPr lang="ja-JP" altLang="en-US" sz="900" dirty="0"/>
              <a:t>イから日本への留学生数は、中国に次いで</a:t>
            </a:r>
            <a:r>
              <a:rPr lang="en-US" altLang="ja-JP" sz="900" dirty="0"/>
              <a:t>2</a:t>
            </a:r>
            <a:r>
              <a:rPr lang="ja-JP" altLang="en-US" sz="900" dirty="0"/>
              <a:t>番目に多いとのデータもある。</a:t>
            </a:r>
            <a:endParaRPr lang="en-US" altLang="ja-JP" sz="900" dirty="0"/>
          </a:p>
        </p:txBody>
      </p:sp>
      <p:sp>
        <p:nvSpPr>
          <p:cNvPr id="46" name="二等辺三角形 45"/>
          <p:cNvSpPr/>
          <p:nvPr/>
        </p:nvSpPr>
        <p:spPr>
          <a:xfrm rot="5400000">
            <a:off x="6861212" y="2528900"/>
            <a:ext cx="576064" cy="216024"/>
          </a:xfrm>
          <a:prstGeom prst="triangle">
            <a:avLst/>
          </a:prstGeom>
          <a:gradFill flip="none" rotWithShape="1">
            <a:gsLst>
              <a:gs pos="0">
                <a:srgbClr val="83A4D1"/>
              </a:gs>
              <a:gs pos="51000">
                <a:srgbClr val="97B2D8"/>
              </a:gs>
              <a:gs pos="100000">
                <a:srgbClr val="DDE6F3"/>
              </a:gs>
            </a:gsLst>
            <a:lin ang="5400000" scaled="1"/>
            <a:tileRect/>
          </a:gradFill>
        </p:spPr>
        <p:txBody>
          <a:bodyPr rot="0" spcFirstLastPara="0" vertOverflow="overflow" horzOverflow="overflow" vert="horz" wrap="square" lIns="91440" tIns="45720" rIns="0" bIns="45720" numCol="1" spcCol="0" rtlCol="0" fromWordArt="0" anchor="ctr" anchorCtr="0" forceAA="0" compatLnSpc="1">
            <a:prstTxWarp prst="textNoShape">
              <a:avLst/>
            </a:prstTxWarp>
            <a:noAutofit/>
          </a:bodyPr>
          <a:lstStyle/>
          <a:p>
            <a:pPr marL="3175" algn="just">
              <a:lnSpc>
                <a:spcPct val="114000"/>
              </a:lnSpc>
            </a:pPr>
            <a:endParaRPr lang="ja-JP" altLang="en-US" sz="1200" dirty="0"/>
          </a:p>
        </p:txBody>
      </p:sp>
    </p:spTree>
    <p:extLst>
      <p:ext uri="{BB962C8B-B14F-4D97-AF65-F5344CB8AC3E}">
        <p14:creationId xmlns:p14="http://schemas.microsoft.com/office/powerpoint/2010/main" val="424873472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医師の社会的地位</a:t>
            </a:r>
          </a:p>
        </p:txBody>
      </p:sp>
      <p:sp>
        <p:nvSpPr>
          <p:cNvPr id="4" name="テキスト ボックス 3"/>
          <p:cNvSpPr txBox="1"/>
          <p:nvPr/>
        </p:nvSpPr>
        <p:spPr>
          <a:xfrm>
            <a:off x="200472" y="1124744"/>
            <a:ext cx="9505056" cy="762260"/>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比較的、成績の優秀な学生が医学部や歯学部に行く傾向にあり、医師はエリート集団といえる。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特に、チュラロンコン大学やマヒドン大学の医学部や歯学部には、成績の上位者が入学する。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様々な勤労奉仕を行うこともあるため、医師は住民からも尊敬されている。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0" name="テキスト ボックス 9"/>
          <p:cNvSpPr txBox="1"/>
          <p:nvPr/>
        </p:nvSpPr>
        <p:spPr>
          <a:xfrm>
            <a:off x="200472" y="6525344"/>
            <a:ext cx="8640960" cy="144016"/>
          </a:xfrm>
          <a:prstGeom prst="rect">
            <a:avLst/>
          </a:prstGeom>
          <a:noFill/>
        </p:spPr>
        <p:txBody>
          <a:bodyPr wrap="square" lIns="0" tIns="0" rIns="0" bIns="0" rtlCol="0">
            <a:noAutofit/>
          </a:bodyPr>
          <a:lstStyle/>
          <a:p>
            <a:pPr marL="44450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ja-JP" altLang="en-US" sz="800">
                <a:latin typeface="Arial" panose="020B0604020202020204" pitchFamily="34" charset="0"/>
                <a:ea typeface="ＭＳ Ｐゴシック" panose="020B0600070205080204" pitchFamily="50" charset="-128"/>
                <a:cs typeface="Arial" panose="020B0604020202020204" pitchFamily="34" charset="0"/>
              </a:rPr>
              <a:t>所） </a:t>
            </a:r>
            <a:r>
              <a:rPr lang="ja-JP" altLang="en-US" sz="800"/>
              <a:t>有</a:t>
            </a:r>
            <a:r>
              <a:rPr lang="ja-JP" altLang="en-US" sz="800" dirty="0"/>
              <a:t>識者ヒアリング</a:t>
            </a:r>
            <a:endParaRPr kumimoji="0" lang="ja-JP" altLang="en-US" sz="800" dirty="0" bmk=""/>
          </a:p>
        </p:txBody>
      </p:sp>
      <p:sp>
        <p:nvSpPr>
          <p:cNvPr id="15" name="正方形/長方形 14"/>
          <p:cNvSpPr/>
          <p:nvPr/>
        </p:nvSpPr>
        <p:spPr>
          <a:xfrm>
            <a:off x="3512840" y="2636912"/>
            <a:ext cx="2880320" cy="1728192"/>
          </a:xfrm>
          <a:prstGeom prst="rect">
            <a:avLst/>
          </a:prstGeom>
          <a:gradFill flip="none" rotWithShape="1">
            <a:gsLst>
              <a:gs pos="0">
                <a:srgbClr val="CCDAEC"/>
              </a:gs>
              <a:gs pos="100000">
                <a:schemeClr val="bg1"/>
              </a:gs>
            </a:gsLst>
            <a:lin ang="54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6" name="片側の 2 つの角を丸めた四角形 15"/>
          <p:cNvSpPr/>
          <p:nvPr/>
        </p:nvSpPr>
        <p:spPr>
          <a:xfrm>
            <a:off x="3512840" y="2132856"/>
            <a:ext cx="2880320" cy="504056"/>
          </a:xfrm>
          <a:prstGeom prst="round2SameRect">
            <a:avLst>
              <a:gd name="adj1" fmla="val 11292"/>
              <a:gd name="adj2" fmla="val 0"/>
            </a:avLst>
          </a:prstGeom>
          <a:solidFill>
            <a:srgbClr val="3D6AA7"/>
          </a:solidFill>
        </p:spPr>
        <p:txBody>
          <a:bodyPr wrap="square" tIns="0" bIns="36000" anchor="ctr" anchorCtr="0">
            <a:noAutofit/>
          </a:bodyPr>
          <a:lstStyle/>
          <a:p>
            <a:pPr algn="ctr"/>
            <a:r>
              <a:rPr lang="ja-JP" altLang="en-US" sz="1600" dirty="0">
                <a:solidFill>
                  <a:schemeClr val="bg1"/>
                </a:solidFill>
                <a:latin typeface="HGP創英角ｺﾞｼｯｸUB" panose="020B0900000000000000" pitchFamily="50" charset="-128"/>
                <a:ea typeface="HGP創英角ｺﾞｼｯｸUB" panose="020B0900000000000000" pitchFamily="50" charset="-128"/>
              </a:rPr>
              <a:t>医師による勤労奉仕の例</a:t>
            </a:r>
          </a:p>
        </p:txBody>
      </p:sp>
      <p:sp>
        <p:nvSpPr>
          <p:cNvPr id="25" name="角丸四角形 24"/>
          <p:cNvSpPr/>
          <p:nvPr/>
        </p:nvSpPr>
        <p:spPr>
          <a:xfrm>
            <a:off x="2360712" y="5229200"/>
            <a:ext cx="2376264" cy="864096"/>
          </a:xfrm>
          <a:prstGeom prst="roundRect">
            <a:avLst>
              <a:gd name="adj" fmla="val 8604"/>
            </a:avLst>
          </a:prstGeom>
          <a:solidFill>
            <a:srgbClr val="A2BBDC"/>
          </a:solidFill>
        </p:spPr>
        <p:txBody>
          <a:bodyPr wrap="square" tIns="0" bIns="36000" anchor="ctr" anchorCtr="0">
            <a:noAutofit/>
          </a:bodyPr>
          <a:lstStyle/>
          <a:p>
            <a:pPr algn="ct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医師免許取得後に地方部で</a:t>
            </a:r>
            <a:endParaRPr lang="en-US" altLang="ja-JP" sz="1400" b="1" dirty="0">
              <a:solidFill>
                <a:sysClr val="windowText" lastClr="000000"/>
              </a:solidFill>
              <a:latin typeface="ＭＳ Ｐゴシック" panose="020B0600070205080204" pitchFamily="50" charset="-128"/>
              <a:ea typeface="ＭＳ Ｐゴシック" panose="020B0600070205080204" pitchFamily="50" charset="-128"/>
            </a:endParaRPr>
          </a:p>
          <a:p>
            <a:pPr algn="ct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インターンとして</a:t>
            </a:r>
            <a:endParaRPr lang="en-US" altLang="ja-JP" sz="1400" b="1" dirty="0">
              <a:solidFill>
                <a:sysClr val="windowText" lastClr="000000"/>
              </a:solidFill>
              <a:latin typeface="ＭＳ Ｐゴシック" panose="020B0600070205080204" pitchFamily="50" charset="-128"/>
              <a:ea typeface="ＭＳ Ｐゴシック" panose="020B0600070205080204" pitchFamily="50" charset="-128"/>
            </a:endParaRPr>
          </a:p>
          <a:p>
            <a:pPr algn="ctr"/>
            <a:r>
              <a:rPr lang="en-US" altLang="ja-JP" sz="1400" b="1" dirty="0">
                <a:solidFill>
                  <a:sysClr val="windowText" lastClr="000000"/>
                </a:solidFill>
                <a:latin typeface="ＭＳ Ｐゴシック" panose="020B0600070205080204" pitchFamily="50" charset="-128"/>
                <a:ea typeface="ＭＳ Ｐゴシック" panose="020B0600070205080204" pitchFamily="50" charset="-128"/>
              </a:rPr>
              <a:t>3</a:t>
            </a: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年ほど勤務</a:t>
            </a:r>
          </a:p>
        </p:txBody>
      </p:sp>
      <p:grpSp>
        <p:nvGrpSpPr>
          <p:cNvPr id="26" name="Group 6"/>
          <p:cNvGrpSpPr>
            <a:grpSpLocks noChangeAspect="1"/>
          </p:cNvGrpSpPr>
          <p:nvPr/>
        </p:nvGrpSpPr>
        <p:grpSpPr bwMode="auto">
          <a:xfrm>
            <a:off x="4448944" y="2852936"/>
            <a:ext cx="1008112" cy="1670678"/>
            <a:chOff x="1261" y="1689"/>
            <a:chExt cx="318" cy="527"/>
          </a:xfrm>
        </p:grpSpPr>
        <p:sp>
          <p:nvSpPr>
            <p:cNvPr id="27" name="Oval 7"/>
            <p:cNvSpPr>
              <a:spLocks noChangeArrowheads="1"/>
            </p:cNvSpPr>
            <p:nvPr/>
          </p:nvSpPr>
          <p:spPr bwMode="auto">
            <a:xfrm>
              <a:off x="1322" y="1689"/>
              <a:ext cx="197" cy="198"/>
            </a:xfrm>
            <a:prstGeom prst="ellipse">
              <a:avLst/>
            </a:prstGeom>
            <a:solidFill>
              <a:srgbClr val="A2B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8"/>
            <p:cNvSpPr>
              <a:spLocks/>
            </p:cNvSpPr>
            <p:nvPr/>
          </p:nvSpPr>
          <p:spPr bwMode="auto">
            <a:xfrm>
              <a:off x="1261" y="1886"/>
              <a:ext cx="318" cy="330"/>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solidFill>
              <a:srgbClr val="A2B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31" name="角丸四角形 30"/>
          <p:cNvSpPr/>
          <p:nvPr/>
        </p:nvSpPr>
        <p:spPr>
          <a:xfrm>
            <a:off x="5169024" y="5229200"/>
            <a:ext cx="2376000" cy="864096"/>
          </a:xfrm>
          <a:prstGeom prst="roundRect">
            <a:avLst>
              <a:gd name="adj" fmla="val 8604"/>
            </a:avLst>
          </a:prstGeom>
          <a:solidFill>
            <a:srgbClr val="A2BBDC"/>
          </a:solidFill>
        </p:spPr>
        <p:txBody>
          <a:bodyPr wrap="square" tIns="0" bIns="36000" anchor="ctr" anchorCtr="0">
            <a:noAutofit/>
          </a:bodyPr>
          <a:lstStyle/>
          <a:p>
            <a:pPr algn="ct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国王の意向により、</a:t>
            </a:r>
            <a:br>
              <a:rPr lang="en-US" altLang="ja-JP" sz="1400" b="1" dirty="0">
                <a:solidFill>
                  <a:sysClr val="windowText" lastClr="000000"/>
                </a:solidFill>
                <a:latin typeface="ＭＳ Ｐゴシック" panose="020B0600070205080204" pitchFamily="50" charset="-128"/>
                <a:ea typeface="ＭＳ Ｐゴシック" panose="020B0600070205080204" pitchFamily="50" charset="-128"/>
              </a:rPr>
            </a:b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貧しい国民へ無償で</a:t>
            </a:r>
            <a:br>
              <a:rPr lang="en-US" altLang="ja-JP" sz="1400" b="1" dirty="0">
                <a:solidFill>
                  <a:sysClr val="windowText" lastClr="000000"/>
                </a:solidFill>
                <a:latin typeface="ＭＳ Ｐゴシック" panose="020B0600070205080204" pitchFamily="50" charset="-128"/>
                <a:ea typeface="ＭＳ Ｐゴシック" panose="020B0600070205080204" pitchFamily="50" charset="-128"/>
              </a:rPr>
            </a:br>
            <a:r>
              <a:rPr lang="ja-JP" altLang="en-US" sz="1400" b="1" dirty="0">
                <a:solidFill>
                  <a:sysClr val="windowText" lastClr="000000"/>
                </a:solidFill>
                <a:latin typeface="ＭＳ Ｐゴシック" panose="020B0600070205080204" pitchFamily="50" charset="-128"/>
                <a:ea typeface="ＭＳ Ｐゴシック" panose="020B0600070205080204" pitchFamily="50" charset="-128"/>
              </a:rPr>
              <a:t>医療サービスを提供</a:t>
            </a:r>
          </a:p>
        </p:txBody>
      </p:sp>
      <p:sp>
        <p:nvSpPr>
          <p:cNvPr id="33" name="二等辺三角形 32"/>
          <p:cNvSpPr/>
          <p:nvPr/>
        </p:nvSpPr>
        <p:spPr>
          <a:xfrm>
            <a:off x="3440832" y="4581128"/>
            <a:ext cx="1008112" cy="648072"/>
          </a:xfrm>
          <a:custGeom>
            <a:avLst/>
            <a:gdLst>
              <a:gd name="connsiteX0" fmla="*/ 0 w 720080"/>
              <a:gd name="connsiteY0" fmla="*/ 648072 h 648072"/>
              <a:gd name="connsiteX1" fmla="*/ 360040 w 720080"/>
              <a:gd name="connsiteY1" fmla="*/ 0 h 648072"/>
              <a:gd name="connsiteX2" fmla="*/ 720080 w 720080"/>
              <a:gd name="connsiteY2" fmla="*/ 648072 h 648072"/>
              <a:gd name="connsiteX3" fmla="*/ 0 w 720080"/>
              <a:gd name="connsiteY3" fmla="*/ 648072 h 648072"/>
              <a:gd name="connsiteX0" fmla="*/ 0 w 2188840"/>
              <a:gd name="connsiteY0" fmla="*/ 648072 h 648072"/>
              <a:gd name="connsiteX1" fmla="*/ 2188840 w 2188840"/>
              <a:gd name="connsiteY1" fmla="*/ 0 h 648072"/>
              <a:gd name="connsiteX2" fmla="*/ 720080 w 2188840"/>
              <a:gd name="connsiteY2" fmla="*/ 648072 h 648072"/>
              <a:gd name="connsiteX3" fmla="*/ 0 w 2188840"/>
              <a:gd name="connsiteY3" fmla="*/ 648072 h 648072"/>
            </a:gdLst>
            <a:ahLst/>
            <a:cxnLst>
              <a:cxn ang="0">
                <a:pos x="connsiteX0" y="connsiteY0"/>
              </a:cxn>
              <a:cxn ang="0">
                <a:pos x="connsiteX1" y="connsiteY1"/>
              </a:cxn>
              <a:cxn ang="0">
                <a:pos x="connsiteX2" y="connsiteY2"/>
              </a:cxn>
              <a:cxn ang="0">
                <a:pos x="connsiteX3" y="connsiteY3"/>
              </a:cxn>
            </a:cxnLst>
            <a:rect l="l" t="t" r="r" b="b"/>
            <a:pathLst>
              <a:path w="2188840" h="648072">
                <a:moveTo>
                  <a:pt x="0" y="648072"/>
                </a:moveTo>
                <a:lnTo>
                  <a:pt x="2188840" y="0"/>
                </a:lnTo>
                <a:lnTo>
                  <a:pt x="720080" y="648072"/>
                </a:lnTo>
                <a:lnTo>
                  <a:pt x="0" y="648072"/>
                </a:lnTo>
                <a:close/>
              </a:path>
            </a:pathLst>
          </a:custGeom>
          <a:gradFill flip="none" rotWithShape="1">
            <a:gsLst>
              <a:gs pos="0">
                <a:srgbClr val="A2BBDC"/>
              </a:gs>
              <a:gs pos="50000">
                <a:srgbClr val="CCDAEC"/>
              </a:gs>
              <a:gs pos="100000">
                <a:schemeClr val="bg1"/>
              </a:gs>
            </a:gsLst>
            <a:lin ang="16200000" scaled="1"/>
            <a:tileRect/>
          </a:gradFill>
        </p:spPr>
        <p:txBody>
          <a:bodyPr wrap="square" rIns="0" rtlCol="0" anchor="ctr" anchorCtr="0">
            <a:noAutofit/>
          </a:bodyPr>
          <a:lstStyle/>
          <a:p>
            <a:pPr marL="3175" algn="just">
              <a:lnSpc>
                <a:spcPct val="114000"/>
              </a:lnSpc>
            </a:pPr>
            <a:endParaRPr kumimoji="1" lang="ja-JP" altLang="en-US" sz="1200" dirty="0"/>
          </a:p>
        </p:txBody>
      </p:sp>
      <p:sp>
        <p:nvSpPr>
          <p:cNvPr id="34" name="二等辺三角形 32"/>
          <p:cNvSpPr/>
          <p:nvPr/>
        </p:nvSpPr>
        <p:spPr>
          <a:xfrm flipH="1">
            <a:off x="5457168" y="4581128"/>
            <a:ext cx="1008000" cy="648072"/>
          </a:xfrm>
          <a:custGeom>
            <a:avLst/>
            <a:gdLst>
              <a:gd name="connsiteX0" fmla="*/ 0 w 720080"/>
              <a:gd name="connsiteY0" fmla="*/ 648072 h 648072"/>
              <a:gd name="connsiteX1" fmla="*/ 360040 w 720080"/>
              <a:gd name="connsiteY1" fmla="*/ 0 h 648072"/>
              <a:gd name="connsiteX2" fmla="*/ 720080 w 720080"/>
              <a:gd name="connsiteY2" fmla="*/ 648072 h 648072"/>
              <a:gd name="connsiteX3" fmla="*/ 0 w 720080"/>
              <a:gd name="connsiteY3" fmla="*/ 648072 h 648072"/>
              <a:gd name="connsiteX0" fmla="*/ 0 w 2188840"/>
              <a:gd name="connsiteY0" fmla="*/ 648072 h 648072"/>
              <a:gd name="connsiteX1" fmla="*/ 2188840 w 2188840"/>
              <a:gd name="connsiteY1" fmla="*/ 0 h 648072"/>
              <a:gd name="connsiteX2" fmla="*/ 720080 w 2188840"/>
              <a:gd name="connsiteY2" fmla="*/ 648072 h 648072"/>
              <a:gd name="connsiteX3" fmla="*/ 0 w 2188840"/>
              <a:gd name="connsiteY3" fmla="*/ 648072 h 648072"/>
            </a:gdLst>
            <a:ahLst/>
            <a:cxnLst>
              <a:cxn ang="0">
                <a:pos x="connsiteX0" y="connsiteY0"/>
              </a:cxn>
              <a:cxn ang="0">
                <a:pos x="connsiteX1" y="connsiteY1"/>
              </a:cxn>
              <a:cxn ang="0">
                <a:pos x="connsiteX2" y="connsiteY2"/>
              </a:cxn>
              <a:cxn ang="0">
                <a:pos x="connsiteX3" y="connsiteY3"/>
              </a:cxn>
            </a:cxnLst>
            <a:rect l="l" t="t" r="r" b="b"/>
            <a:pathLst>
              <a:path w="2188840" h="648072">
                <a:moveTo>
                  <a:pt x="0" y="648072"/>
                </a:moveTo>
                <a:lnTo>
                  <a:pt x="2188840" y="0"/>
                </a:lnTo>
                <a:lnTo>
                  <a:pt x="720080" y="648072"/>
                </a:lnTo>
                <a:lnTo>
                  <a:pt x="0" y="648072"/>
                </a:lnTo>
                <a:close/>
              </a:path>
            </a:pathLst>
          </a:custGeom>
          <a:gradFill flip="none" rotWithShape="1">
            <a:gsLst>
              <a:gs pos="0">
                <a:srgbClr val="A2BBDC"/>
              </a:gs>
              <a:gs pos="50000">
                <a:srgbClr val="CCDAEC"/>
              </a:gs>
              <a:gs pos="100000">
                <a:schemeClr val="bg1"/>
              </a:gs>
            </a:gsLst>
            <a:lin ang="16200000" scaled="1"/>
            <a:tileRect/>
          </a:gradFill>
        </p:spPr>
        <p:txBody>
          <a:bodyPr wrap="square" rIns="0" rtlCol="0" anchor="ctr" anchorCtr="0">
            <a:noAutofit/>
          </a:bodyPr>
          <a:lstStyle/>
          <a:p>
            <a:pPr marL="3175" algn="just">
              <a:lnSpc>
                <a:spcPct val="114000"/>
              </a:lnSpc>
            </a:pPr>
            <a:endParaRPr kumimoji="1" lang="ja-JP" altLang="en-US" sz="1200" dirty="0"/>
          </a:p>
        </p:txBody>
      </p:sp>
    </p:spTree>
    <p:extLst>
      <p:ext uri="{BB962C8B-B14F-4D97-AF65-F5344CB8AC3E}">
        <p14:creationId xmlns:p14="http://schemas.microsoft.com/office/powerpoint/2010/main" val="186252194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外国人医師のライセンス（</a:t>
            </a:r>
            <a:r>
              <a:rPr lang="en-US" altLang="ja-JP" dirty="0"/>
              <a:t>1/3</a:t>
            </a:r>
            <a:r>
              <a:rPr lang="ja-JP" altLang="en-US" dirty="0"/>
              <a:t>）</a:t>
            </a:r>
          </a:p>
        </p:txBody>
      </p:sp>
      <p:sp>
        <p:nvSpPr>
          <p:cNvPr id="5" name="テキスト ボックス 4"/>
          <p:cNvSpPr txBox="1"/>
          <p:nvPr/>
        </p:nvSpPr>
        <p:spPr>
          <a:xfrm>
            <a:off x="208892" y="6548664"/>
            <a:ext cx="9505056" cy="123111"/>
          </a:xfrm>
          <a:prstGeom prst="rect">
            <a:avLst/>
          </a:prstGeom>
          <a:noFill/>
        </p:spPr>
        <p:txBody>
          <a:bodyPr wrap="square" lIns="0" tIns="0" rIns="0" bIns="0" rtlCol="0">
            <a:sp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ja-JP" altLang="en-US" sz="800">
                <a:latin typeface="Arial" panose="020B0604020202020204" pitchFamily="34" charset="0"/>
                <a:ea typeface="ＭＳ Ｐゴシック" panose="020B0600070205080204" pitchFamily="50" charset="-128"/>
                <a:cs typeface="Arial" panose="020B0604020202020204" pitchFamily="34" charset="0"/>
              </a:rPr>
              <a:t>所） </a:t>
            </a:r>
            <a:r>
              <a:rPr kumimoji="0" lang="en-US" altLang="ja-JP" sz="800" bmk=""/>
              <a:t>Asian Biomedicine</a:t>
            </a:r>
            <a:r>
              <a:rPr kumimoji="0" lang="ja-JP" altLang="en-US" sz="800" bmk=""/>
              <a:t>「</a:t>
            </a:r>
            <a:r>
              <a:rPr lang="en-US" sz="800"/>
              <a:t>Foreign medical practitioners: requirements for medical practice and postgraduate training in Thailand under ASEAN Economic Community liberalization in 2015</a:t>
            </a:r>
            <a:r>
              <a:rPr kumimoji="0" lang="ja-JP" altLang="en-US" sz="800" dirty="0" bmk=""/>
              <a:t>」（</a:t>
            </a:r>
            <a:r>
              <a:rPr kumimoji="0" lang="en-US" altLang="ja-JP" sz="800" dirty="0" bmk=""/>
              <a:t>2015</a:t>
            </a:r>
            <a:r>
              <a:rPr kumimoji="0" lang="ja-JP" altLang="en-US" sz="800" dirty="0" bmk=""/>
              <a:t>）</a:t>
            </a:r>
            <a:endParaRPr kumimoji="0" lang="en-US" altLang="ja-JP" sz="800" dirty="0" bmk=""/>
          </a:p>
        </p:txBody>
      </p:sp>
      <p:grpSp>
        <p:nvGrpSpPr>
          <p:cNvPr id="6" name="グループ化 5"/>
          <p:cNvGrpSpPr>
            <a:grpSpLocks/>
          </p:cNvGrpSpPr>
          <p:nvPr/>
        </p:nvGrpSpPr>
        <p:grpSpPr>
          <a:xfrm>
            <a:off x="200470" y="1759421"/>
            <a:ext cx="9505950" cy="288032"/>
            <a:chOff x="4803500" y="2113806"/>
            <a:chExt cx="2954133" cy="288032"/>
          </a:xfrm>
        </p:grpSpPr>
        <p:cxnSp>
          <p:nvCxnSpPr>
            <p:cNvPr id="7" name="直線コネクタ 6"/>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8"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外国人医師の免許取得の手続き</a:t>
              </a:r>
            </a:p>
          </p:txBody>
        </p:sp>
      </p:grpSp>
      <p:sp>
        <p:nvSpPr>
          <p:cNvPr id="12" name="テキスト プレースホルダー 1"/>
          <p:cNvSpPr txBox="1">
            <a:spLocks/>
          </p:cNvSpPr>
          <p:nvPr/>
        </p:nvSpPr>
        <p:spPr>
          <a:xfrm>
            <a:off x="199710" y="1124745"/>
            <a:ext cx="9505950" cy="473976"/>
          </a:xfrm>
          <a:prstGeom prst="rect">
            <a:avLst/>
          </a:prstGeom>
          <a:noFill/>
        </p:spPr>
        <p:txBody>
          <a:bodyPr wrap="square" lIns="0" tIns="0" rIns="0" bIns="0" rtlCol="0">
            <a:no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dirty="0"/>
              <a:t>外国人医師がタイで診療を行う際には、いくつかの条件を満たした上で、タイ医療評議会</a:t>
            </a:r>
            <a:r>
              <a:rPr lang="ja-JP" altLang="en-US"/>
              <a:t>（</a:t>
            </a:r>
            <a:r>
              <a:rPr lang="en-US" altLang="ja-JP"/>
              <a:t>The Medical Council of Thailand</a:t>
            </a:r>
            <a:r>
              <a:rPr lang="ja-JP" altLang="en-US" dirty="0"/>
              <a:t>）による免許が必要である。</a:t>
            </a:r>
            <a:endParaRPr lang="en-US" altLang="ja-JP" dirty="0"/>
          </a:p>
        </p:txBody>
      </p:sp>
      <p:graphicFrame>
        <p:nvGraphicFramePr>
          <p:cNvPr id="22" name="表 42">
            <a:extLst>
              <a:ext uri="{FF2B5EF4-FFF2-40B4-BE49-F238E27FC236}">
                <a16:creationId xmlns:a16="http://schemas.microsoft.com/office/drawing/2014/main" id="{DDFCF9F1-F087-4C72-96C0-73E5857DDF8D}"/>
              </a:ext>
            </a:extLst>
          </p:cNvPr>
          <p:cNvGraphicFramePr>
            <a:graphicFrameLocks noGrp="1"/>
          </p:cNvGraphicFramePr>
          <p:nvPr>
            <p:extLst>
              <p:ext uri="{D42A27DB-BD31-4B8C-83A1-F6EECF244321}">
                <p14:modId xmlns:p14="http://schemas.microsoft.com/office/powerpoint/2010/main" val="2075245095"/>
              </p:ext>
            </p:extLst>
          </p:nvPr>
        </p:nvGraphicFramePr>
        <p:xfrm>
          <a:off x="742378" y="2390926"/>
          <a:ext cx="8421244" cy="3819960"/>
        </p:xfrm>
        <a:graphic>
          <a:graphicData uri="http://schemas.openxmlformats.org/drawingml/2006/table">
            <a:tbl>
              <a:tblPr firstRow="1" bandRow="1">
                <a:tableStyleId>{5C22544A-7EE6-4342-B048-85BDC9FD1C3A}</a:tableStyleId>
              </a:tblPr>
              <a:tblGrid>
                <a:gridCol w="1292452">
                  <a:extLst>
                    <a:ext uri="{9D8B030D-6E8A-4147-A177-3AD203B41FA5}">
                      <a16:colId xmlns:a16="http://schemas.microsoft.com/office/drawing/2014/main" val="20000"/>
                    </a:ext>
                  </a:extLst>
                </a:gridCol>
                <a:gridCol w="7128792">
                  <a:extLst>
                    <a:ext uri="{9D8B030D-6E8A-4147-A177-3AD203B41FA5}">
                      <a16:colId xmlns:a16="http://schemas.microsoft.com/office/drawing/2014/main" val="20001"/>
                    </a:ext>
                  </a:extLst>
                </a:gridCol>
              </a:tblGrid>
              <a:tr h="954990">
                <a:tc>
                  <a:txBody>
                    <a:bodyPr/>
                    <a:lstStyle/>
                    <a:p>
                      <a:pPr algn="ctr" defTabSz="955675" fontAlgn="ctr">
                        <a:buClr>
                          <a:schemeClr val="bg2"/>
                        </a:buClr>
                        <a:buSzPct val="100000"/>
                      </a:pPr>
                      <a:r>
                        <a:rPr lang="ja-JP" altLang="en-US" sz="1200" dirty="0">
                          <a:solidFill>
                            <a:schemeClr val="bg1"/>
                          </a:solidFill>
                          <a:latin typeface="Arial Black" panose="020B0A04020102020204" pitchFamily="34" charset="0"/>
                          <a:ea typeface="HGP創英角ｺﾞｼｯｸUB" panose="020B0900000000000000" pitchFamily="50" charset="-128"/>
                        </a:rPr>
                        <a:t>前　提</a:t>
                      </a:r>
                    </a:p>
                  </a:txBody>
                  <a:tcPr anchor="ctr">
                    <a:lnL w="12700" cmpd="sng">
                      <a:noFill/>
                    </a:lnL>
                    <a:lnR w="12700" cmpd="sng">
                      <a:noFill/>
                    </a:lnR>
                    <a:lnT w="6350" cap="flat" cmpd="sng" algn="ctr">
                      <a:solidFill>
                        <a:srgbClr val="3D6AA7"/>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ja-JP" altLang="en-US" sz="1200" b="0" kern="1200" dirty="0">
                          <a:solidFill>
                            <a:schemeClr val="tx1"/>
                          </a:solidFill>
                          <a:latin typeface="+mn-lt"/>
                          <a:ea typeface="+mn-ea"/>
                          <a:cs typeface="+mn-cs"/>
                        </a:rPr>
                        <a:t>タイ医療評議会（</a:t>
                      </a:r>
                      <a:r>
                        <a:rPr kumimoji="1" lang="en-US" altLang="ja-JP" sz="1200" b="0" kern="1200" dirty="0">
                          <a:solidFill>
                            <a:schemeClr val="tx1"/>
                          </a:solidFill>
                          <a:latin typeface="+mn-lt"/>
                          <a:ea typeface="+mn-ea"/>
                          <a:cs typeface="+mn-cs"/>
                        </a:rPr>
                        <a:t>The Medical Council of Thailand</a:t>
                      </a:r>
                      <a:r>
                        <a:rPr kumimoji="1" lang="ja-JP" altLang="en-US" sz="1200" b="0" kern="1200" dirty="0">
                          <a:solidFill>
                            <a:schemeClr val="tx1"/>
                          </a:solidFill>
                          <a:latin typeface="+mn-lt"/>
                          <a:ea typeface="+mn-ea"/>
                          <a:cs typeface="+mn-cs"/>
                        </a:rPr>
                        <a:t>）による外国人向けの仮免許を取得する必要がある。</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954990">
                <a:tc>
                  <a:txBody>
                    <a:bodyPr/>
                    <a:lstStyle/>
                    <a:p>
                      <a:pPr algn="ctr" defTabSz="955675" fontAlgn="ctr">
                        <a:buClr>
                          <a:schemeClr val="bg2"/>
                        </a:buClr>
                        <a:buSzPct val="100000"/>
                      </a:pPr>
                      <a:r>
                        <a:rPr lang="ja-JP" altLang="en-US" sz="1200" dirty="0">
                          <a:solidFill>
                            <a:schemeClr val="bg1"/>
                          </a:solidFill>
                          <a:latin typeface="Arial Black" panose="020B0A04020102020204" pitchFamily="34" charset="0"/>
                          <a:ea typeface="HGP創英角ｺﾞｼｯｸUB" panose="020B0900000000000000" pitchFamily="50" charset="-128"/>
                        </a:rPr>
                        <a:t>有効期限</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en-US" altLang="ja-JP" sz="1200" b="0" kern="1200" dirty="0">
                          <a:solidFill>
                            <a:schemeClr val="tx1"/>
                          </a:solidFill>
                          <a:latin typeface="+mn-lt"/>
                          <a:ea typeface="+mn-ea"/>
                          <a:cs typeface="+mn-cs"/>
                        </a:rPr>
                        <a:t>1</a:t>
                      </a:r>
                      <a:r>
                        <a:rPr kumimoji="1" lang="ja-JP" altLang="en-US" sz="1200" b="0" kern="1200" dirty="0">
                          <a:solidFill>
                            <a:schemeClr val="tx1"/>
                          </a:solidFill>
                          <a:latin typeface="+mn-lt"/>
                          <a:ea typeface="+mn-ea"/>
                          <a:cs typeface="+mn-cs"/>
                        </a:rPr>
                        <a:t>年間</a:t>
                      </a:r>
                    </a:p>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en-US" altLang="ja-JP" sz="1200" b="0" kern="1200" dirty="0">
                          <a:solidFill>
                            <a:schemeClr val="tx1"/>
                          </a:solidFill>
                          <a:latin typeface="+mn-lt"/>
                          <a:ea typeface="+mn-ea"/>
                          <a:cs typeface="+mn-cs"/>
                        </a:rPr>
                        <a:t>※</a:t>
                      </a:r>
                      <a:r>
                        <a:rPr kumimoji="1" lang="ja-JP" altLang="en-US" sz="1200" b="0" kern="1200" dirty="0">
                          <a:solidFill>
                            <a:schemeClr val="tx1"/>
                          </a:solidFill>
                          <a:latin typeface="+mn-lt"/>
                          <a:ea typeface="+mn-ea"/>
                          <a:cs typeface="+mn-cs"/>
                        </a:rPr>
                        <a:t>無期限の免許取得方法は「備考」参照。</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4898417"/>
                  </a:ext>
                </a:extLst>
              </a:tr>
              <a:tr h="954990">
                <a:tc>
                  <a:txBody>
                    <a:bodyPr/>
                    <a:lstStyle/>
                    <a:p>
                      <a:pPr marL="0" algn="ctr" defTabSz="955675" rtl="0" eaLnBrk="1" fontAlgn="ctr" latinLnBrk="0" hangingPunct="1">
                        <a:buClr>
                          <a:schemeClr val="bg2"/>
                        </a:buClr>
                        <a:buSzPct val="100000"/>
                      </a:pPr>
                      <a:r>
                        <a:rPr kumimoji="1" lang="ja-JP" altLang="en-US" sz="1200" b="1" kern="1200" dirty="0">
                          <a:solidFill>
                            <a:schemeClr val="bg1"/>
                          </a:solidFill>
                          <a:latin typeface="Arial Black" panose="020B0A04020102020204" pitchFamily="34" charset="0"/>
                          <a:ea typeface="HGP創英角ｺﾞｼｯｸUB" panose="020B0900000000000000" pitchFamily="50" charset="-128"/>
                          <a:cs typeface="+mn-cs"/>
                        </a:rPr>
                        <a:t>取得方法</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0" indent="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None/>
                      </a:pPr>
                      <a:r>
                        <a:rPr kumimoji="1" lang="ja-JP" altLang="en-US" sz="1200" kern="1200" dirty="0">
                          <a:solidFill>
                            <a:schemeClr val="tx1"/>
                          </a:solidFill>
                          <a:latin typeface="+mn-lt"/>
                          <a:ea typeface="+mn-ea"/>
                          <a:cs typeface="+mn-cs"/>
                        </a:rPr>
                        <a:t>下記条件を満たしている場合、病院または政府機関が代理で申請する。</a:t>
                      </a:r>
                      <a:endParaRPr kumimoji="1" lang="en-US" altLang="ja-JP" sz="1200" kern="1200" dirty="0">
                        <a:solidFill>
                          <a:schemeClr val="tx1"/>
                        </a:solidFill>
                        <a:latin typeface="+mn-lt"/>
                        <a:ea typeface="+mn-ea"/>
                        <a:cs typeface="+mn-cs"/>
                      </a:endParaRPr>
                    </a:p>
                    <a:p>
                      <a:pPr marL="171450" indent="-17145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Char char="l"/>
                      </a:pPr>
                      <a:r>
                        <a:rPr kumimoji="1" lang="ja-JP" altLang="en-US" sz="1200" kern="1200" dirty="0">
                          <a:solidFill>
                            <a:schemeClr val="tx1"/>
                          </a:solidFill>
                          <a:latin typeface="+mn-lt"/>
                          <a:ea typeface="+mn-ea"/>
                          <a:cs typeface="+mn-cs"/>
                        </a:rPr>
                        <a:t>タイ医療評議会が認める国での臨床資格を保有していること。</a:t>
                      </a:r>
                    </a:p>
                    <a:p>
                      <a:pPr marL="171450" indent="-171450" algn="just" defTabSz="914400" rtl="0" eaLnBrk="1" fontAlgn="ctr" latinLnBrk="0" hangingPunct="1">
                        <a:lnSpc>
                          <a:spcPct val="110000"/>
                        </a:lnSpc>
                        <a:spcBef>
                          <a:spcPts val="0"/>
                        </a:spcBef>
                        <a:spcAft>
                          <a:spcPts val="200"/>
                        </a:spcAft>
                        <a:buClr>
                          <a:srgbClr val="5F8AC3"/>
                        </a:buClr>
                        <a:buSzPct val="80000"/>
                        <a:buFont typeface="Wingdings" panose="05000000000000000000" pitchFamily="2" charset="2"/>
                        <a:buChar char="l"/>
                      </a:pPr>
                      <a:r>
                        <a:rPr kumimoji="1" lang="ja-JP" altLang="en-US" sz="1200" kern="1200" dirty="0">
                          <a:solidFill>
                            <a:schemeClr val="tx1"/>
                          </a:solidFill>
                          <a:latin typeface="+mn-lt"/>
                          <a:ea typeface="+mn-ea"/>
                          <a:cs typeface="+mn-cs"/>
                        </a:rPr>
                        <a:t>タイの国家資格を持つ医師の管理下にあること。</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954990">
                <a:tc>
                  <a:txBody>
                    <a:bodyPr/>
                    <a:lstStyle/>
                    <a:p>
                      <a:pPr marL="0" algn="ctr" defTabSz="955675" rtl="0" eaLnBrk="1" fontAlgn="ctr" latinLnBrk="0" hangingPunct="1">
                        <a:buClr>
                          <a:schemeClr val="bg2"/>
                        </a:buClr>
                        <a:buSzPct val="100000"/>
                      </a:pPr>
                      <a:r>
                        <a:rPr kumimoji="1" lang="zh-CN" altLang="en-US" sz="1200" b="1" kern="1200" dirty="0">
                          <a:solidFill>
                            <a:schemeClr val="bg1"/>
                          </a:solidFill>
                          <a:latin typeface="Arial Black" panose="020B0A04020102020204" pitchFamily="34" charset="0"/>
                          <a:ea typeface="HGP創英角ｺﾞｼｯｸUB" panose="020B0900000000000000" pitchFamily="50" charset="-128"/>
                          <a:cs typeface="+mn-cs"/>
                        </a:rPr>
                        <a:t>備　考</a:t>
                      </a:r>
                    </a:p>
                  </a:txBody>
                  <a:tcPr anchor="ctr">
                    <a:lnL w="12700" cmpd="sng">
                      <a:noFill/>
                    </a:lnL>
                    <a:lnR w="12700" cmpd="sng">
                      <a:noFill/>
                    </a:lnR>
                    <a:lnT w="6350" cap="flat" cmpd="sng" algn="ctr">
                      <a:solidFill>
                        <a:srgbClr val="FFFFFF"/>
                      </a:solidFill>
                      <a:prstDash val="solid"/>
                      <a:round/>
                      <a:headEnd type="none" w="med" len="med"/>
                      <a:tailEnd type="none" w="med" len="med"/>
                    </a:lnT>
                    <a:lnB w="6350" cap="flat" cmpd="sng" algn="ctr">
                      <a:solidFill>
                        <a:srgbClr val="3D6AA7"/>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r>
                        <a:rPr lang="ja-JP" altLang="en-US" sz="1200" dirty="0"/>
                        <a:t>外国人が無期限の免許を取得することも可能であるが、タイ人と同様の</a:t>
                      </a:r>
                      <a:r>
                        <a:rPr lang="en-US" altLang="ja-JP" sz="1200" dirty="0"/>
                        <a:t>3</a:t>
                      </a:r>
                      <a:r>
                        <a:rPr lang="ja-JP" altLang="en-US" sz="1200" dirty="0"/>
                        <a:t>段階からなる国家試験を受ける必要がある。最終段階の客観的臨床能力試験はタイ語で実施されるため、タイ語のコミュニケーション能力が必須となる。</a:t>
                      </a:r>
                    </a:p>
                  </a:txBody>
                  <a:tcPr marL="108000" marR="108000" anchor="ctr">
                    <a:lnL w="12700" cmpd="sng">
                      <a:noFill/>
                    </a:lnL>
                    <a:lnR w="12700" cmpd="sng">
                      <a:noFill/>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29177180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pPr>
              <a:tabLst>
                <a:tab pos="8878888" algn="l"/>
              </a:tabLst>
            </a:pPr>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外国人医師のライセンス（</a:t>
            </a:r>
            <a:r>
              <a:rPr lang="en-US" altLang="ja-JP" dirty="0"/>
              <a:t>2/3</a:t>
            </a:r>
            <a:r>
              <a:rPr lang="ja-JP" altLang="en-US" dirty="0"/>
              <a:t>）</a:t>
            </a:r>
          </a:p>
        </p:txBody>
      </p:sp>
      <p:sp>
        <p:nvSpPr>
          <p:cNvPr id="5" name="テキスト ボックス 4"/>
          <p:cNvSpPr txBox="1"/>
          <p:nvPr/>
        </p:nvSpPr>
        <p:spPr>
          <a:xfrm>
            <a:off x="208892" y="6548664"/>
            <a:ext cx="9505056" cy="246221"/>
          </a:xfrm>
          <a:prstGeom prst="rect">
            <a:avLst/>
          </a:prstGeom>
          <a:noFill/>
        </p:spPr>
        <p:txBody>
          <a:bodyPr wrap="square" lIns="0" tIns="0" rIns="0" bIns="0" rtlCol="0">
            <a:sp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kumimoji="0" lang="en-US" altLang="ja-JP" sz="800" dirty="0" bmk=""/>
              <a:t>Asian Biomedicine</a:t>
            </a:r>
            <a:r>
              <a:rPr kumimoji="0" lang="ja-JP" altLang="en-US" sz="800" dirty="0" bmk=""/>
              <a:t>「</a:t>
            </a:r>
            <a:r>
              <a:rPr lang="en-US" sz="800" dirty="0"/>
              <a:t>Foreign medical practitioners: requirements for medical practice and postgraduate training in Thailand under ASEAN Economic Community liberalization in 2015</a:t>
            </a:r>
            <a:r>
              <a:rPr kumimoji="0" lang="ja-JP" altLang="en-US" sz="800" dirty="0" bmk=""/>
              <a:t>」、</a:t>
            </a:r>
            <a:r>
              <a:rPr kumimoji="0" lang="en-US" altLang="ja-JP" sz="800" dirty="0" bmk=""/>
              <a:t>Visalibrary.com</a:t>
            </a:r>
            <a:r>
              <a:rPr kumimoji="0" lang="ja-JP" altLang="en-US" sz="800" dirty="0" bmk=""/>
              <a:t>「</a:t>
            </a:r>
            <a:r>
              <a:rPr kumimoji="0" lang="en-US" altLang="ja-JP" sz="800" dirty="0" bmk=""/>
              <a:t>How to Work and Immigrate to Thailand as a Doctor</a:t>
            </a:r>
            <a:r>
              <a:rPr kumimoji="0" lang="ja-JP" altLang="en-US" sz="800" dirty="0" bmk=""/>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kumimoji="0" lang="en-US" altLang="ja-JP" sz="800" dirty="0" bmk=""/>
          </a:p>
        </p:txBody>
      </p:sp>
      <p:sp>
        <p:nvSpPr>
          <p:cNvPr id="12" name="テキスト プレースホルダー 1"/>
          <p:cNvSpPr txBox="1">
            <a:spLocks/>
          </p:cNvSpPr>
          <p:nvPr/>
        </p:nvSpPr>
        <p:spPr>
          <a:xfrm>
            <a:off x="199710" y="1124744"/>
            <a:ext cx="9505950" cy="2520279"/>
          </a:xfrm>
          <a:prstGeom prst="rect">
            <a:avLst/>
          </a:prstGeom>
          <a:noFill/>
        </p:spPr>
        <p:txBody>
          <a:bodyPr wrap="square" lIns="0" tIns="0" rIns="0" bIns="0" rtlCol="0">
            <a:no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dirty="0"/>
              <a:t>タイでの勤務を目指す外国人医学部卒業生は、外国医学大学院試験（</a:t>
            </a:r>
            <a:r>
              <a:rPr lang="en-US" altLang="ja-JP" dirty="0"/>
              <a:t>FMGE</a:t>
            </a:r>
            <a:r>
              <a:rPr lang="ja-JP" altLang="en-US" dirty="0"/>
              <a:t>）に合格する必要がある。このプロセスには以下の作業が含まれる。</a:t>
            </a:r>
            <a:endParaRPr lang="en-US" altLang="ja-JP" dirty="0"/>
          </a:p>
          <a:p>
            <a:pPr marL="539750" indent="-177800">
              <a:buFont typeface="Wingdings" panose="05000000000000000000" pitchFamily="2" charset="2"/>
              <a:buChar char="Ø"/>
            </a:pPr>
            <a:r>
              <a:rPr lang="ja-JP" altLang="en-US" dirty="0"/>
              <a:t>タイ医療評議会の要件を満たす：医学知識を評価する試験に合格することが求められる。</a:t>
            </a:r>
            <a:endParaRPr lang="en-US" altLang="ja-JP" dirty="0"/>
          </a:p>
          <a:p>
            <a:pPr marL="539750" indent="-177800">
              <a:buFont typeface="Wingdings" panose="05000000000000000000" pitchFamily="2" charset="2"/>
              <a:buChar char="Ø"/>
            </a:pPr>
            <a:r>
              <a:rPr lang="ja-JP" altLang="en-US" dirty="0"/>
              <a:t>実践能力の評価：実践的なスキルの評価が必要となる場合がある。</a:t>
            </a:r>
            <a:endParaRPr lang="en-US" altLang="ja-JP" dirty="0"/>
          </a:p>
          <a:p>
            <a:pPr marL="539750" indent="-177800">
              <a:buFont typeface="Wingdings" panose="05000000000000000000" pitchFamily="2" charset="2"/>
              <a:buChar char="Ø"/>
            </a:pPr>
            <a:r>
              <a:rPr lang="ja-JP" altLang="en-US" dirty="0"/>
              <a:t>短期医療許可：合格した候補者は、厳格な監督下で勤務する許可を得ることができる。</a:t>
            </a:r>
            <a:endParaRPr lang="en-US" altLang="ja-JP" dirty="0"/>
          </a:p>
          <a:p>
            <a:pPr marL="539750" indent="-177800">
              <a:buFont typeface="Wingdings" panose="05000000000000000000" pitchFamily="2" charset="2"/>
              <a:buChar char="Ø"/>
            </a:pPr>
            <a:r>
              <a:rPr lang="ja-JP" altLang="en-US" dirty="0"/>
              <a:t>独立開業登録：監督下での開業期間を終了し、その他の要件を満たした後、候補者はタイ医療評議会に対して独立開業の登録を申請できる。</a:t>
            </a:r>
            <a:endParaRPr lang="en-US" altLang="ja-JP" dirty="0"/>
          </a:p>
          <a:p>
            <a:pPr marL="539750" indent="-177800">
              <a:buFont typeface="Wingdings" panose="05000000000000000000" pitchFamily="2" charset="2"/>
              <a:buChar char="Ø"/>
            </a:pPr>
            <a:r>
              <a:rPr lang="ja-JP" altLang="en-US" dirty="0"/>
              <a:t>追加試験：医療倫理およびタイの医療法に関する試験が必要となる場合がある。外国の医学卒業生が徹底的に評価され、タイで医学を実践するために必要な基準を満たすことを確実にする。</a:t>
            </a:r>
            <a:endParaRPr lang="en-US" altLang="ja-JP" dirty="0"/>
          </a:p>
          <a:p>
            <a:pPr marL="179388" indent="-179388"/>
            <a:endParaRPr lang="en-US" altLang="ja-JP" dirty="0"/>
          </a:p>
          <a:p>
            <a:pPr marL="179388" indent="-179388"/>
            <a:r>
              <a:rPr lang="ja-JP" altLang="en-US" dirty="0"/>
              <a:t>ライセンス試験は複数のパートで構成され、それぞれが医学知識と技術の異なる側面に焦点を当てている。試験内容は以下の通りである。なお、</a:t>
            </a:r>
            <a:r>
              <a:rPr lang="en-US" altLang="ja-JP" dirty="0"/>
              <a:t>Part1</a:t>
            </a:r>
            <a:r>
              <a:rPr lang="ja-JP" altLang="en-US" dirty="0"/>
              <a:t>及び</a:t>
            </a:r>
            <a:r>
              <a:rPr lang="en-US" altLang="ja-JP" dirty="0"/>
              <a:t>2</a:t>
            </a:r>
            <a:r>
              <a:rPr lang="ja-JP" altLang="en-US" dirty="0"/>
              <a:t>は英語で実施されるが、</a:t>
            </a:r>
            <a:r>
              <a:rPr lang="en-US" altLang="ja-JP" dirty="0"/>
              <a:t>Part3</a:t>
            </a:r>
            <a:r>
              <a:rPr lang="ja-JP" altLang="en-US" dirty="0"/>
              <a:t>はタイ語で実施される。</a:t>
            </a:r>
          </a:p>
          <a:p>
            <a:pPr marL="539750" lvl="1" indent="-180975">
              <a:buClr>
                <a:srgbClr val="5F8AC3"/>
              </a:buClr>
              <a:buFont typeface="Wingdings" panose="05000000000000000000" pitchFamily="2" charset="2"/>
              <a:buChar char="Ø"/>
            </a:pPr>
            <a:r>
              <a:rPr lang="en-US" altLang="ja-JP" sz="1400" dirty="0">
                <a:latin typeface="Arial" panose="020B0604020202020204" pitchFamily="34" charset="0"/>
                <a:ea typeface="ＭＳ Ｐゴシック" panose="020B0600070205080204" pitchFamily="50" charset="-128"/>
              </a:rPr>
              <a:t>Part1: Basic Medical Science</a:t>
            </a:r>
            <a:r>
              <a:rPr lang="ja-JP" altLang="en-US" sz="1400" dirty="0">
                <a:latin typeface="Arial" panose="020B0604020202020204" pitchFamily="34" charset="0"/>
                <a:ea typeface="ＭＳ Ｐゴシック" panose="020B0600070205080204" pitchFamily="50" charset="-128"/>
              </a:rPr>
              <a:t>（料金：</a:t>
            </a:r>
            <a:r>
              <a:rPr lang="en-US" altLang="ja-JP" sz="1400" dirty="0">
                <a:latin typeface="Arial" panose="020B0604020202020204" pitchFamily="34" charset="0"/>
                <a:ea typeface="ＭＳ Ｐゴシック" panose="020B0600070205080204" pitchFamily="50" charset="-128"/>
              </a:rPr>
              <a:t>3,000</a:t>
            </a:r>
            <a:r>
              <a:rPr lang="ja-JP" altLang="en-US" sz="1400" dirty="0">
                <a:latin typeface="Arial" panose="020B0604020202020204" pitchFamily="34" charset="0"/>
                <a:ea typeface="ＭＳ Ｐゴシック" panose="020B0600070205080204" pitchFamily="50" charset="-128"/>
              </a:rPr>
              <a:t>バーツ）</a:t>
            </a:r>
            <a:endParaRPr lang="en-US" altLang="ja-JP" sz="1400" dirty="0">
              <a:latin typeface="Arial" panose="020B0604020202020204" pitchFamily="34" charset="0"/>
              <a:ea typeface="ＭＳ Ｐゴシック" panose="020B0600070205080204" pitchFamily="50" charset="-128"/>
            </a:endParaRPr>
          </a:p>
          <a:p>
            <a:pPr marL="539750" lvl="1" indent="-180975">
              <a:buClr>
                <a:srgbClr val="5F8AC3"/>
              </a:buClr>
              <a:buFont typeface="Wingdings" panose="05000000000000000000" pitchFamily="2" charset="2"/>
              <a:buChar char="Ø"/>
            </a:pPr>
            <a:r>
              <a:rPr lang="en-US" altLang="ja-JP" sz="1400" dirty="0">
                <a:latin typeface="Arial" panose="020B0604020202020204" pitchFamily="34" charset="0"/>
                <a:ea typeface="ＭＳ Ｐゴシック" panose="020B0600070205080204" pitchFamily="50" charset="-128"/>
              </a:rPr>
              <a:t>Part2: Clinical Science</a:t>
            </a:r>
            <a:r>
              <a:rPr lang="ja-JP" altLang="en-US" sz="1400" dirty="0">
                <a:latin typeface="Arial" panose="020B0604020202020204" pitchFamily="34" charset="0"/>
                <a:ea typeface="ＭＳ Ｐゴシック" panose="020B0600070205080204" pitchFamily="50" charset="-128"/>
              </a:rPr>
              <a:t>（料金：</a:t>
            </a:r>
            <a:r>
              <a:rPr lang="en-US" altLang="ja-JP" sz="1400" dirty="0">
                <a:latin typeface="Arial" panose="020B0604020202020204" pitchFamily="34" charset="0"/>
                <a:ea typeface="ＭＳ Ｐゴシック" panose="020B0600070205080204" pitchFamily="50" charset="-128"/>
              </a:rPr>
              <a:t>3,000</a:t>
            </a:r>
            <a:r>
              <a:rPr lang="ja-JP" altLang="en-US" sz="1400" dirty="0">
                <a:latin typeface="Arial" panose="020B0604020202020204" pitchFamily="34" charset="0"/>
                <a:ea typeface="ＭＳ Ｐゴシック" panose="020B0600070205080204" pitchFamily="50" charset="-128"/>
              </a:rPr>
              <a:t>バーツ）</a:t>
            </a:r>
            <a:endParaRPr lang="en-US" altLang="ja-JP" sz="1400" dirty="0">
              <a:latin typeface="Arial" panose="020B0604020202020204" pitchFamily="34" charset="0"/>
              <a:ea typeface="ＭＳ Ｐゴシック" panose="020B0600070205080204" pitchFamily="50" charset="-128"/>
            </a:endParaRPr>
          </a:p>
          <a:p>
            <a:pPr marL="539750" lvl="1" indent="-180975">
              <a:buClr>
                <a:srgbClr val="5F8AC3"/>
              </a:buClr>
              <a:buFont typeface="Wingdings" panose="05000000000000000000" pitchFamily="2" charset="2"/>
              <a:buChar char="Ø"/>
            </a:pPr>
            <a:r>
              <a:rPr lang="en-US" altLang="ja-JP" sz="1400" dirty="0">
                <a:latin typeface="Arial" panose="020B0604020202020204" pitchFamily="34" charset="0"/>
                <a:ea typeface="ＭＳ Ｐゴシック" panose="020B0600070205080204" pitchFamily="50" charset="-128"/>
              </a:rPr>
              <a:t>Part3: Modify Essay Question/ Long Case Examination/ Objective Structure Clinical Examination</a:t>
            </a:r>
            <a:r>
              <a:rPr lang="ja-JP" altLang="en-US" sz="1400" dirty="0">
                <a:latin typeface="Arial" panose="020B0604020202020204" pitchFamily="34" charset="0"/>
                <a:ea typeface="ＭＳ Ｐゴシック" panose="020B0600070205080204" pitchFamily="50" charset="-128"/>
              </a:rPr>
              <a:t>（料金：各</a:t>
            </a:r>
            <a:r>
              <a:rPr lang="en-US" altLang="ja-JP" sz="1400" dirty="0">
                <a:latin typeface="Arial" panose="020B0604020202020204" pitchFamily="34" charset="0"/>
                <a:ea typeface="ＭＳ Ｐゴシック" panose="020B0600070205080204" pitchFamily="50" charset="-128"/>
              </a:rPr>
              <a:t>5,000</a:t>
            </a:r>
            <a:r>
              <a:rPr lang="ja-JP" altLang="en-US" sz="1400" dirty="0">
                <a:latin typeface="Arial" panose="020B0604020202020204" pitchFamily="34" charset="0"/>
                <a:ea typeface="ＭＳ Ｐゴシック" panose="020B0600070205080204" pitchFamily="50" charset="-128"/>
              </a:rPr>
              <a:t>バーツ）</a:t>
            </a:r>
            <a:endParaRPr lang="en-US" altLang="ja-JP" sz="1400" dirty="0">
              <a:latin typeface="Arial" panose="020B0604020202020204" pitchFamily="34" charset="0"/>
              <a:ea typeface="ＭＳ Ｐゴシック" panose="020B0600070205080204" pitchFamily="50" charset="-128"/>
            </a:endParaRPr>
          </a:p>
          <a:p>
            <a:pPr marL="539750" lvl="1" indent="-180975">
              <a:buClr>
                <a:srgbClr val="5F8AC3"/>
              </a:buClr>
              <a:buFont typeface="Wingdings" panose="05000000000000000000" pitchFamily="2" charset="2"/>
              <a:buChar char="Ø"/>
            </a:pPr>
            <a:r>
              <a:rPr lang="en-US" altLang="ja-JP" sz="1400" dirty="0">
                <a:latin typeface="Arial" panose="020B0604020202020204" pitchFamily="34" charset="0"/>
                <a:ea typeface="ＭＳ Ｐゴシック" panose="020B0600070205080204" pitchFamily="50" charset="-128"/>
              </a:rPr>
              <a:t>Manual Skill</a:t>
            </a:r>
            <a:r>
              <a:rPr lang="ja-JP" altLang="en-US" sz="1400" dirty="0">
                <a:latin typeface="Arial" panose="020B0604020202020204" pitchFamily="34" charset="0"/>
                <a:ea typeface="ＭＳ Ｐゴシック" panose="020B0600070205080204" pitchFamily="50" charset="-128"/>
              </a:rPr>
              <a:t>（料金：</a:t>
            </a:r>
            <a:r>
              <a:rPr lang="en-US" altLang="ja-JP" sz="1400" dirty="0">
                <a:latin typeface="Arial" panose="020B0604020202020204" pitchFamily="34" charset="0"/>
                <a:ea typeface="ＭＳ Ｐゴシック" panose="020B0600070205080204" pitchFamily="50" charset="-128"/>
              </a:rPr>
              <a:t>3,000</a:t>
            </a:r>
            <a:r>
              <a:rPr lang="ja-JP" altLang="en-US" sz="1400" dirty="0">
                <a:latin typeface="Arial" panose="020B0604020202020204" pitchFamily="34" charset="0"/>
                <a:ea typeface="ＭＳ Ｐゴシック" panose="020B0600070205080204" pitchFamily="50" charset="-128"/>
              </a:rPr>
              <a:t>バーツ）</a:t>
            </a:r>
            <a:endParaRPr lang="en-US" altLang="ja-JP" sz="1400" dirty="0">
              <a:latin typeface="Arial" panose="020B0604020202020204" pitchFamily="34" charset="0"/>
              <a:ea typeface="ＭＳ Ｐゴシック" panose="020B0600070205080204" pitchFamily="50" charset="-128"/>
            </a:endParaRPr>
          </a:p>
        </p:txBody>
      </p:sp>
    </p:spTree>
    <p:extLst>
      <p:ext uri="{BB962C8B-B14F-4D97-AF65-F5344CB8AC3E}">
        <p14:creationId xmlns:p14="http://schemas.microsoft.com/office/powerpoint/2010/main" val="268339562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オブジェクト 6" hidden="1"/>
          <p:cNvGraphicFramePr>
            <a:graphicFrameLocks noChangeAspect="1"/>
          </p:cNvGraphicFramePr>
          <p:nvPr>
            <p:custDataLst>
              <p:tags r:id="rId1"/>
            </p:custDataLst>
            <p:extLst>
              <p:ext uri="{D42A27DB-BD31-4B8C-83A1-F6EECF244321}">
                <p14:modId xmlns:p14="http://schemas.microsoft.com/office/powerpoint/2010/main" val="3900208736"/>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338" imgW="270" imgH="270" progId="TCLayout.ActiveDocument.1">
                  <p:embed/>
                </p:oleObj>
              </mc:Choice>
              <mc:Fallback>
                <p:oleObj name="think-cellスライド" r:id="rId338" imgW="270" imgH="270" progId="TCLayout.ActiveDocument.1">
                  <p:embed/>
                  <p:pic>
                    <p:nvPicPr>
                      <p:cNvPr id="7" name="オブジェクト 6" hidden="1"/>
                      <p:cNvPicPr>
                        <a:picLocks noChangeAspect="1" noChangeArrowheads="1"/>
                      </p:cNvPicPr>
                      <p:nvPr/>
                    </p:nvPicPr>
                    <p:blipFill>
                      <a:blip r:embed="rId339">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 name="Rectangle 4"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marL="0" marR="0" lvl="0" indent="0" algn="ctr" defTabSz="914400" rtl="0" eaLnBrk="1" fontAlgn="ctr"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sym typeface="+mn-lt"/>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タイ／一般概況／経済</a:t>
            </a:r>
            <a:endParaRPr kumimoji="1" lang="ja-JP" altLang="en-US" sz="1400" dirty="0"/>
          </a:p>
        </p:txBody>
      </p:sp>
      <p:sp>
        <p:nvSpPr>
          <p:cNvPr id="3" name="テキスト プレースホルダー 2"/>
          <p:cNvSpPr>
            <a:spLocks noGrp="1"/>
          </p:cNvSpPr>
          <p:nvPr>
            <p:ph type="body" sz="quarter" idx="15"/>
          </p:nvPr>
        </p:nvSpPr>
        <p:spPr>
          <a:xfrm>
            <a:off x="200025" y="642174"/>
            <a:ext cx="9505950" cy="338554"/>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人口動態、および人口成長率、年齢別人口構成</a:t>
            </a:r>
          </a:p>
        </p:txBody>
      </p:sp>
      <p:grpSp>
        <p:nvGrpSpPr>
          <p:cNvPr id="54" name="グループ化 7"/>
          <p:cNvGrpSpPr/>
          <p:nvPr/>
        </p:nvGrpSpPr>
        <p:grpSpPr>
          <a:xfrm>
            <a:off x="632520" y="1700808"/>
            <a:ext cx="8640960" cy="288032"/>
            <a:chOff x="4803500" y="2113806"/>
            <a:chExt cx="5626916" cy="288032"/>
          </a:xfrm>
        </p:grpSpPr>
        <p:sp>
          <p:nvSpPr>
            <p:cNvPr id="55"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人口動態と人口増加</a:t>
              </a:r>
              <a:endParaRPr kumimoji="1" lang="en-US" altLang="ko-KR" sz="1400" b="0" i="0" u="none" strike="noStrike" kern="1200" cap="none" spc="0" normalizeH="0" baseline="0" noProof="0" dirty="0">
                <a:ln>
                  <a:noFill/>
                </a:ln>
                <a:solidFill>
                  <a:srgbClr val="000000"/>
                </a:solidFill>
                <a:effectLst/>
                <a:uLnTx/>
                <a:uFillTx/>
                <a:latin typeface="Arial Black" pitchFamily="34" charset="0"/>
                <a:ea typeface="HGP創英角ｺﾞｼｯｸUB" pitchFamily="50" charset="-128"/>
                <a:cs typeface="+mn-cs"/>
              </a:endParaRPr>
            </a:p>
          </p:txBody>
        </p:sp>
        <p:cxnSp>
          <p:nvCxnSpPr>
            <p:cNvPr id="56" name="直線コネクタ 55"/>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grpSp>
      <p:grpSp>
        <p:nvGrpSpPr>
          <p:cNvPr id="59" name="グループ化 7"/>
          <p:cNvGrpSpPr/>
          <p:nvPr/>
        </p:nvGrpSpPr>
        <p:grpSpPr>
          <a:xfrm>
            <a:off x="632520" y="4149080"/>
            <a:ext cx="8640960" cy="288032"/>
            <a:chOff x="4803500" y="2113806"/>
            <a:chExt cx="5626916" cy="288032"/>
          </a:xfrm>
        </p:grpSpPr>
        <p:cxnSp>
          <p:nvCxnSpPr>
            <p:cNvPr id="60" name="直線コネクタ 59"/>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61"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zh-TW"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年齢別人口構成</a:t>
              </a:r>
            </a:p>
          </p:txBody>
        </p:sp>
      </p:grpSp>
      <p:sp>
        <p:nvSpPr>
          <p:cNvPr id="65" name="テキスト ボックス 64"/>
          <p:cNvSpPr txBox="1"/>
          <p:nvPr/>
        </p:nvSpPr>
        <p:spPr>
          <a:xfrm>
            <a:off x="248097" y="1136003"/>
            <a:ext cx="9505056" cy="479298"/>
          </a:xfrm>
          <a:prstGeom prst="rect">
            <a:avLst/>
          </a:prstGeom>
          <a:noFill/>
        </p:spPr>
        <p:txBody>
          <a:bodyPr wrap="square" lIns="0" tIns="0" rIns="0" bIns="0" rtlCol="0">
            <a:spAutoFit/>
          </a:bodyPr>
          <a:lstStyle/>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人口は</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202</a:t>
            </a:r>
            <a:r>
              <a:rPr lang="en-US"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1</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年頃に約</a:t>
            </a:r>
            <a:r>
              <a:rPr lang="en-US"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1</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4,350</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万人のピークを迎え、その後減少傾向になる見込みである。</a:t>
            </a:r>
            <a:endPar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高齢化が加速し、</a:t>
            </a:r>
            <a:r>
              <a:rPr kumimoji="1" lang="en-US" altLang="ja-JP"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2030</a:t>
            </a:r>
            <a:r>
              <a:rPr kumimoji="1" lang="ja-JP"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年には超高齢社会に突入すると見込まれている。</a:t>
            </a:r>
          </a:p>
        </p:txBody>
      </p:sp>
      <p:sp>
        <p:nvSpPr>
          <p:cNvPr id="75" name="テキスト ボックス 74"/>
          <p:cNvSpPr txBox="1"/>
          <p:nvPr/>
        </p:nvSpPr>
        <p:spPr>
          <a:xfrm>
            <a:off x="344013" y="6578377"/>
            <a:ext cx="5616624" cy="144016"/>
          </a:xfrm>
          <a:prstGeom prst="rect">
            <a:avLst/>
          </a:prstGeom>
          <a:noFill/>
        </p:spPr>
        <p:txBody>
          <a:bodyPr wrap="square" lIns="0" tIns="0" rIns="0" bIns="0" rtlCol="0">
            <a:noAutofit/>
          </a:bodyPr>
          <a:lstStyle/>
          <a:p>
            <a:pPr>
              <a:spcAft>
                <a:spcPts val="100"/>
              </a:spcAft>
              <a:defRPr/>
            </a:pPr>
            <a:r>
              <a:rPr lang="ja-JP" altLang="en-US" sz="800" noProof="1">
                <a:solidFill>
                  <a:srgbClr val="000000"/>
                </a:solidFill>
                <a:latin typeface="+mj-lt"/>
                <a:ea typeface="ＭＳ Ｐゴシック" panose="020B0600070205080204" pitchFamily="50" charset="-128"/>
                <a:cs typeface="Arial" panose="020B0604020202020204" pitchFamily="34" charset="0"/>
              </a:rPr>
              <a:t>（出所）国連「World Population Prospects」（</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p>
        </p:txBody>
      </p:sp>
      <p:grpSp>
        <p:nvGrpSpPr>
          <p:cNvPr id="4" name="グループ化 3">
            <a:extLst>
              <a:ext uri="{FF2B5EF4-FFF2-40B4-BE49-F238E27FC236}">
                <a16:creationId xmlns:a16="http://schemas.microsoft.com/office/drawing/2014/main" id="{EFFC2181-5C81-54B0-5E8B-296BCD82D2A6}"/>
              </a:ext>
            </a:extLst>
          </p:cNvPr>
          <p:cNvGrpSpPr/>
          <p:nvPr/>
        </p:nvGrpSpPr>
        <p:grpSpPr>
          <a:xfrm>
            <a:off x="8379640" y="2330519"/>
            <a:ext cx="1428700" cy="1944216"/>
            <a:chOff x="6548973" y="2016373"/>
            <a:chExt cx="1428700" cy="1944216"/>
          </a:xfrm>
        </p:grpSpPr>
        <p:sp>
          <p:nvSpPr>
            <p:cNvPr id="6" name="フリーフォーム 62">
              <a:extLst>
                <a:ext uri="{FF2B5EF4-FFF2-40B4-BE49-F238E27FC236}">
                  <a16:creationId xmlns:a16="http://schemas.microsoft.com/office/drawing/2014/main" id="{3A2AA528-63CD-D63B-0340-1E86B6F3B2E7}"/>
                </a:ext>
              </a:extLst>
            </p:cNvPr>
            <p:cNvSpPr/>
            <p:nvPr/>
          </p:nvSpPr>
          <p:spPr>
            <a:xfrm>
              <a:off x="6548973" y="2016373"/>
              <a:ext cx="1428700" cy="1825228"/>
            </a:xfrm>
            <a:custGeom>
              <a:avLst/>
              <a:gdLst>
                <a:gd name="connsiteX0" fmla="*/ 0 w 1371600"/>
                <a:gd name="connsiteY0" fmla="*/ 0 h 2099388"/>
                <a:gd name="connsiteX1" fmla="*/ 0 w 1371600"/>
                <a:gd name="connsiteY1" fmla="*/ 2099388 h 2099388"/>
                <a:gd name="connsiteX2" fmla="*/ 1371600 w 1371600"/>
                <a:gd name="connsiteY2" fmla="*/ 2099388 h 2099388"/>
              </a:gdLst>
              <a:ahLst/>
              <a:cxnLst>
                <a:cxn ang="0">
                  <a:pos x="connsiteX0" y="connsiteY0"/>
                </a:cxn>
                <a:cxn ang="0">
                  <a:pos x="connsiteX1" y="connsiteY1"/>
                </a:cxn>
                <a:cxn ang="0">
                  <a:pos x="connsiteX2" y="connsiteY2"/>
                </a:cxn>
              </a:cxnLst>
              <a:rect l="l" t="t" r="r" b="b"/>
              <a:pathLst>
                <a:path w="1371600" h="2099388">
                  <a:moveTo>
                    <a:pt x="0" y="0"/>
                  </a:moveTo>
                  <a:lnTo>
                    <a:pt x="0" y="2099388"/>
                  </a:lnTo>
                  <a:lnTo>
                    <a:pt x="1371600" y="2099388"/>
                  </a:lnTo>
                </a:path>
              </a:pathLst>
            </a:custGeom>
            <a:noFill/>
            <a:ln w="9525" cap="flat" cmpd="sng" algn="ctr">
              <a:solidFill>
                <a:srgbClr val="6A6A6A"/>
              </a:solidFill>
              <a:prstDash val="sysDash"/>
              <a:round/>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52" b="0" i="0" u="none" strike="noStrike" kern="1200" cap="none" spc="0" normalizeH="0" baseline="0">
                  <a:ln>
                    <a:noFill/>
                  </a:ln>
                  <a:solidFill>
                    <a:srgbClr val="FFFFFF"/>
                  </a:solidFill>
                  <a:effectLst/>
                  <a:uLnTx/>
                  <a:uFillTx/>
                  <a:latin typeface="+mj-lt"/>
                  <a:ea typeface="ＭＳ Ｐゴシック"/>
                  <a:cs typeface="+mn-cs"/>
                </a:rPr>
                <a:t> </a:t>
              </a:r>
              <a:endParaRPr kumimoji="1" lang="ja-JP" altLang="en-US" sz="1152" b="0" i="0" u="none" strike="noStrike" kern="1200" cap="none" spc="0" normalizeH="0" baseline="0" noProof="0" dirty="0">
                <a:ln>
                  <a:noFill/>
                </a:ln>
                <a:solidFill>
                  <a:srgbClr val="FFFFFF"/>
                </a:solidFill>
                <a:effectLst/>
                <a:uLnTx/>
                <a:uFillTx/>
                <a:latin typeface="+mj-lt"/>
                <a:ea typeface="ＭＳ Ｐゴシック"/>
                <a:cs typeface="+mn-cs"/>
              </a:endParaRPr>
            </a:p>
          </p:txBody>
        </p:sp>
        <p:sp>
          <p:nvSpPr>
            <p:cNvPr id="9" name="角丸四角形 63">
              <a:extLst>
                <a:ext uri="{FF2B5EF4-FFF2-40B4-BE49-F238E27FC236}">
                  <a16:creationId xmlns:a16="http://schemas.microsoft.com/office/drawing/2014/main" id="{1546B616-ED2F-01EF-831D-27F74432FE64}"/>
                </a:ext>
              </a:extLst>
            </p:cNvPr>
            <p:cNvSpPr/>
            <p:nvPr/>
          </p:nvSpPr>
          <p:spPr>
            <a:xfrm>
              <a:off x="6681192" y="3784277"/>
              <a:ext cx="1066373" cy="176312"/>
            </a:xfrm>
            <a:prstGeom prst="roundRect">
              <a:avLst>
                <a:gd name="adj" fmla="val 50000"/>
              </a:avLst>
            </a:prstGeom>
            <a:solidFill>
              <a:srgbClr val="F6E8C2"/>
            </a:solidFill>
            <a:ln w="9525" cap="flat" cmpd="sng" algn="ctr">
              <a:solidFill>
                <a:srgbClr val="6A6A6A"/>
              </a:solidFill>
              <a:prstDash val="solid"/>
              <a:round/>
              <a:headEnd type="none" w="med" len="med"/>
              <a:tailEnd type="none" w="med" len="med"/>
            </a:ln>
          </p:spPr>
          <p:txBody>
            <a:bodyPr wrap="non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2030年以降の見通し</a:t>
              </a:r>
              <a:endParaRPr kumimoji="1" lang="en-US" altLang="ja-JP" sz="800" b="0" i="0" u="none" strike="noStrike" kern="1200" cap="none" spc="0" normalizeH="0" baseline="0" noProof="0" dirty="0">
                <a:ln>
                  <a:noFill/>
                </a:ln>
                <a:solidFill>
                  <a:srgbClr val="000000"/>
                </a:solidFill>
                <a:effectLst/>
                <a:uLnTx/>
                <a:uFillTx/>
                <a:latin typeface="+mj-lt"/>
                <a:ea typeface="ＭＳ Ｐゴシック" panose="020B0600070205080204" pitchFamily="50" charset="-128"/>
                <a:cs typeface="Arial" panose="020B0604020202020204" pitchFamily="34" charset="0"/>
              </a:endParaRPr>
            </a:p>
          </p:txBody>
        </p:sp>
      </p:grpSp>
      <p:grpSp>
        <p:nvGrpSpPr>
          <p:cNvPr id="185" name="グループ化 184">
            <a:extLst>
              <a:ext uri="{FF2B5EF4-FFF2-40B4-BE49-F238E27FC236}">
                <a16:creationId xmlns:a16="http://schemas.microsoft.com/office/drawing/2014/main" id="{E48C31FC-937A-00E6-C0E9-3C7AC2310F7D}"/>
              </a:ext>
            </a:extLst>
          </p:cNvPr>
          <p:cNvGrpSpPr/>
          <p:nvPr/>
        </p:nvGrpSpPr>
        <p:grpSpPr>
          <a:xfrm>
            <a:off x="8375003" y="4497425"/>
            <a:ext cx="1390798" cy="2160240"/>
            <a:chOff x="6586875" y="2016372"/>
            <a:chExt cx="1390798" cy="1944217"/>
          </a:xfrm>
        </p:grpSpPr>
        <p:sp>
          <p:nvSpPr>
            <p:cNvPr id="186" name="フリーフォーム 66">
              <a:extLst>
                <a:ext uri="{FF2B5EF4-FFF2-40B4-BE49-F238E27FC236}">
                  <a16:creationId xmlns:a16="http://schemas.microsoft.com/office/drawing/2014/main" id="{C7F98BEA-64ED-BE41-3F2E-877586FB2E26}"/>
                </a:ext>
              </a:extLst>
            </p:cNvPr>
            <p:cNvSpPr/>
            <p:nvPr/>
          </p:nvSpPr>
          <p:spPr>
            <a:xfrm>
              <a:off x="6586875" y="2016372"/>
              <a:ext cx="1390798" cy="1855831"/>
            </a:xfrm>
            <a:custGeom>
              <a:avLst/>
              <a:gdLst>
                <a:gd name="connsiteX0" fmla="*/ 0 w 1371600"/>
                <a:gd name="connsiteY0" fmla="*/ 0 h 2099388"/>
                <a:gd name="connsiteX1" fmla="*/ 0 w 1371600"/>
                <a:gd name="connsiteY1" fmla="*/ 2099388 h 2099388"/>
                <a:gd name="connsiteX2" fmla="*/ 1371600 w 1371600"/>
                <a:gd name="connsiteY2" fmla="*/ 2099388 h 2099388"/>
              </a:gdLst>
              <a:ahLst/>
              <a:cxnLst>
                <a:cxn ang="0">
                  <a:pos x="connsiteX0" y="connsiteY0"/>
                </a:cxn>
                <a:cxn ang="0">
                  <a:pos x="connsiteX1" y="connsiteY1"/>
                </a:cxn>
                <a:cxn ang="0">
                  <a:pos x="connsiteX2" y="connsiteY2"/>
                </a:cxn>
              </a:cxnLst>
              <a:rect l="l" t="t" r="r" b="b"/>
              <a:pathLst>
                <a:path w="1371600" h="2099388">
                  <a:moveTo>
                    <a:pt x="0" y="0"/>
                  </a:moveTo>
                  <a:lnTo>
                    <a:pt x="0" y="2099388"/>
                  </a:lnTo>
                  <a:lnTo>
                    <a:pt x="1371600" y="2099388"/>
                  </a:lnTo>
                </a:path>
              </a:pathLst>
            </a:custGeom>
            <a:noFill/>
            <a:ln w="9525" cap="flat" cmpd="sng" algn="ctr">
              <a:solidFill>
                <a:srgbClr val="6A6A6A"/>
              </a:solidFill>
              <a:prstDash val="sysDash"/>
              <a:round/>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52" b="0" i="0" u="none" strike="noStrike" kern="1200" cap="none" spc="0" normalizeH="0" baseline="0">
                  <a:ln>
                    <a:noFill/>
                  </a:ln>
                  <a:solidFill>
                    <a:srgbClr val="FFFFFF"/>
                  </a:solidFill>
                  <a:effectLst/>
                  <a:uLnTx/>
                  <a:uFillTx/>
                  <a:latin typeface="+mj-lt"/>
                  <a:ea typeface="ＭＳ Ｐゴシック"/>
                  <a:cs typeface="+mn-cs"/>
                </a:rPr>
                <a:t> </a:t>
              </a:r>
              <a:endParaRPr kumimoji="1" lang="ja-JP" altLang="en-US" sz="1152" b="0" i="0" u="none" strike="noStrike" kern="1200" cap="none" spc="0" normalizeH="0" baseline="0" noProof="0" dirty="0">
                <a:ln>
                  <a:noFill/>
                </a:ln>
                <a:solidFill>
                  <a:srgbClr val="FFFFFF"/>
                </a:solidFill>
                <a:effectLst/>
                <a:uLnTx/>
                <a:uFillTx/>
                <a:latin typeface="+mj-lt"/>
                <a:ea typeface="ＭＳ Ｐゴシック"/>
                <a:cs typeface="+mn-cs"/>
              </a:endParaRPr>
            </a:p>
          </p:txBody>
        </p:sp>
        <p:sp>
          <p:nvSpPr>
            <p:cNvPr id="187" name="角丸四角形 67">
              <a:extLst>
                <a:ext uri="{FF2B5EF4-FFF2-40B4-BE49-F238E27FC236}">
                  <a16:creationId xmlns:a16="http://schemas.microsoft.com/office/drawing/2014/main" id="{7339437F-A111-8DC6-3E81-C71EFC425BC1}"/>
                </a:ext>
              </a:extLst>
            </p:cNvPr>
            <p:cNvSpPr/>
            <p:nvPr/>
          </p:nvSpPr>
          <p:spPr>
            <a:xfrm>
              <a:off x="6681192" y="3784277"/>
              <a:ext cx="1066373" cy="176312"/>
            </a:xfrm>
            <a:prstGeom prst="roundRect">
              <a:avLst>
                <a:gd name="adj" fmla="val 50000"/>
              </a:avLst>
            </a:prstGeom>
            <a:solidFill>
              <a:srgbClr val="F6E8C2"/>
            </a:solidFill>
            <a:ln w="9525" cap="flat" cmpd="sng" algn="ctr">
              <a:solidFill>
                <a:srgbClr val="6A6A6A"/>
              </a:solidFill>
              <a:prstDash val="solid"/>
              <a:round/>
              <a:headEnd type="none" w="med" len="med"/>
              <a:tailEnd type="none" w="med" len="med"/>
            </a:ln>
          </p:spPr>
          <p:txBody>
            <a:bodyPr wrap="non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2030年以降の見通し</a:t>
              </a:r>
              <a:endParaRPr kumimoji="1" lang="en-US" altLang="ja-JP" sz="800" b="0" i="0" u="none" strike="noStrike" kern="1200" cap="none" spc="0" normalizeH="0" baseline="0" noProof="0" dirty="0">
                <a:ln>
                  <a:noFill/>
                </a:ln>
                <a:solidFill>
                  <a:srgbClr val="000000"/>
                </a:solidFill>
                <a:effectLst/>
                <a:uLnTx/>
                <a:uFillTx/>
                <a:latin typeface="+mj-lt"/>
                <a:ea typeface="ＭＳ Ｐゴシック" panose="020B0600070205080204" pitchFamily="50" charset="-128"/>
                <a:cs typeface="Arial" panose="020B0604020202020204" pitchFamily="34" charset="0"/>
              </a:endParaRPr>
            </a:p>
          </p:txBody>
        </p:sp>
      </p:grpSp>
      <p:cxnSp>
        <p:nvCxnSpPr>
          <p:cNvPr id="8" name="Straight Connector 7">
            <a:extLst>
              <a:ext uri="{FF2B5EF4-FFF2-40B4-BE49-F238E27FC236}">
                <a16:creationId xmlns:a16="http://schemas.microsoft.com/office/drawing/2014/main" id="{C461FE98-DCD4-31B3-9DE4-196C43DD7B38}"/>
              </a:ext>
            </a:extLst>
          </p:cNvPr>
          <p:cNvCxnSpPr/>
          <p:nvPr>
            <p:custDataLst>
              <p:tags r:id="rId3"/>
            </p:custDataLst>
          </p:nvPr>
        </p:nvCxnSpPr>
        <p:spPr bwMode="gray">
          <a:xfrm>
            <a:off x="6843713" y="2166938"/>
            <a:ext cx="255588" cy="0"/>
          </a:xfrm>
          <a:prstGeom prst="line">
            <a:avLst/>
          </a:prstGeom>
          <a:ln w="9525" cap="rnd" cmpd="sng" algn="ctr">
            <a:solidFill>
              <a:srgbClr val="1F497D"/>
            </a:solidFill>
            <a:prstDash val="solid"/>
            <a:headEnd type="none"/>
            <a:tailEnd type="non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C11D1A64-34AC-BF45-6125-A36903A1A9E1}"/>
              </a:ext>
            </a:extLst>
          </p:cNvPr>
          <p:cNvSpPr/>
          <p:nvPr>
            <p:custDataLst>
              <p:tags r:id="rId4"/>
            </p:custDataLst>
          </p:nvPr>
        </p:nvSpPr>
        <p:spPr bwMode="gray">
          <a:xfrm>
            <a:off x="8231188" y="2100263"/>
            <a:ext cx="179388" cy="133350"/>
          </a:xfrm>
          <a:prstGeom prst="rect">
            <a:avLst/>
          </a:prstGeom>
          <a:solidFill>
            <a:srgbClr val="80CCE8"/>
          </a:solidFill>
          <a:ln w="9525" cmpd="sng" algn="ctr">
            <a:solidFill>
              <a:srgbClr val="808080"/>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000000"/>
              </a:solidFill>
              <a:effectLst/>
              <a:uLnTx/>
              <a:uFillTx/>
              <a:latin typeface="Arial" pitchFamily="34" charset="0"/>
              <a:ea typeface="ＭＳ Ｐゴシック"/>
              <a:cs typeface="Arial" pitchFamily="34" charset="0"/>
            </a:endParaRPr>
          </a:p>
        </p:txBody>
      </p:sp>
      <p:sp>
        <p:nvSpPr>
          <p:cNvPr id="47" name="Oval 46">
            <a:extLst>
              <a:ext uri="{FF2B5EF4-FFF2-40B4-BE49-F238E27FC236}">
                <a16:creationId xmlns:a16="http://schemas.microsoft.com/office/drawing/2014/main" id="{85C46BF0-1EC6-C1A2-F796-C26EA27215BA}"/>
              </a:ext>
            </a:extLst>
          </p:cNvPr>
          <p:cNvSpPr/>
          <p:nvPr>
            <p:custDataLst>
              <p:tags r:id="rId5"/>
            </p:custDataLst>
          </p:nvPr>
        </p:nvSpPr>
        <p:spPr bwMode="gray">
          <a:xfrm>
            <a:off x="6932613" y="2128838"/>
            <a:ext cx="76200" cy="76200"/>
          </a:xfrm>
          <a:prstGeom prst="ellipse">
            <a:avLst/>
          </a:prstGeom>
          <a:solidFill>
            <a:srgbClr val="1F497D"/>
          </a:solidFill>
          <a:ln w="9525">
            <a:solidFill>
              <a:srgbClr val="1F497D"/>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000000"/>
              </a:solidFill>
              <a:effectLst/>
              <a:uLnTx/>
              <a:uFillTx/>
              <a:latin typeface="Arial" pitchFamily="34" charset="0"/>
              <a:ea typeface="ＭＳ Ｐゴシック"/>
              <a:cs typeface="Arial" pitchFamily="34" charset="0"/>
            </a:endParaRPr>
          </a:p>
        </p:txBody>
      </p:sp>
      <p:sp>
        <p:nvSpPr>
          <p:cNvPr id="48" name="Text Placeholder 12">
            <a:extLst>
              <a:ext uri="{FF2B5EF4-FFF2-40B4-BE49-F238E27FC236}">
                <a16:creationId xmlns:a16="http://schemas.microsoft.com/office/drawing/2014/main" id="{9BEC64E8-F018-3073-F184-16E6FD66D0BB}"/>
              </a:ext>
            </a:extLst>
          </p:cNvPr>
          <p:cNvSpPr>
            <a:spLocks noGrp="1"/>
          </p:cNvSpPr>
          <p:nvPr>
            <p:custDataLst>
              <p:tags r:id="rId6"/>
            </p:custDataLst>
          </p:nvPr>
        </p:nvSpPr>
        <p:spPr bwMode="auto">
          <a:xfrm>
            <a:off x="7154863" y="2095500"/>
            <a:ext cx="889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lvl="0">
              <a:spcBef>
                <a:spcPct val="0"/>
              </a:spcBef>
              <a:spcAft>
                <a:spcPct val="0"/>
              </a:spcAft>
              <a:defRPr/>
            </a:pPr>
            <a:fld id="{25FA9AD8-38B9-4A82-8A6A-6E5F1B215C60}" type="datetime'人''''口''''''''成''長''''''率''''（''''''''％''''''''''''''）'''">
              <a:rPr lang="zh-TW" altLang="en-US" sz="1000" b="0" smtClean="0">
                <a:solidFill>
                  <a:srgbClr val="000000"/>
                </a:solidFill>
              </a:rPr>
              <a:pPr lvl="0">
                <a:spcBef>
                  <a:spcPct val="0"/>
                </a:spcBef>
                <a:spcAft>
                  <a:spcPct val="0"/>
                </a:spcAft>
                <a:defRPr/>
              </a:pPr>
              <a:t>人口成長率（％）</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49" name="Text Placeholder 12">
            <a:extLst>
              <a:ext uri="{FF2B5EF4-FFF2-40B4-BE49-F238E27FC236}">
                <a16:creationId xmlns:a16="http://schemas.microsoft.com/office/drawing/2014/main" id="{2474C94F-00D9-0CC4-2E4B-B52ACAC9CCEB}"/>
              </a:ext>
            </a:extLst>
          </p:cNvPr>
          <p:cNvSpPr>
            <a:spLocks noGrp="1"/>
          </p:cNvSpPr>
          <p:nvPr>
            <p:custDataLst>
              <p:tags r:id="rId7"/>
            </p:custDataLst>
          </p:nvPr>
        </p:nvSpPr>
        <p:spPr bwMode="auto">
          <a:xfrm>
            <a:off x="8461375" y="2095500"/>
            <a:ext cx="762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lvl="0">
              <a:spcBef>
                <a:spcPct val="0"/>
              </a:spcBef>
              <a:spcAft>
                <a:spcPct val="0"/>
              </a:spcAft>
              <a:defRPr/>
            </a:pPr>
            <a:fld id="{D81DD56B-DB8A-4C46-B479-C82245D1302C}" type="datetime'''''''総''''''''''計''''''（''''百''''''''''万''''''人）'''''">
              <a:rPr lang="zh-TW" altLang="en-US" sz="1000" b="0" smtClean="0">
                <a:solidFill>
                  <a:srgbClr val="000000"/>
                </a:solidFill>
              </a:rPr>
              <a:pPr lvl="0">
                <a:spcBef>
                  <a:spcPct val="0"/>
                </a:spcBef>
                <a:spcAft>
                  <a:spcPct val="0"/>
                </a:spcAft>
                <a:defRPr/>
              </a:pPr>
              <a:t>総計（百万人）</a:t>
            </a:fld>
            <a:endParaRPr kumimoji="0" lang="ja-JP" altLang="en-US" sz="1000" b="0" i="0" strike="noStrike" kern="1200" cap="none" spc="0" normalizeH="0" baseline="0" noProof="0" dirty="0">
              <a:ln>
                <a:noFill/>
              </a:ln>
              <a:solidFill>
                <a:srgbClr val="000000"/>
              </a:solidFill>
              <a:effectLst/>
              <a:uLnTx/>
              <a:uFillTx/>
              <a:sym typeface="+mn-lt"/>
            </a:endParaRPr>
          </a:p>
        </p:txBody>
      </p:sp>
      <p:graphicFrame>
        <p:nvGraphicFramePr>
          <p:cNvPr id="479" name="Chart 478">
            <a:extLst>
              <a:ext uri="{FF2B5EF4-FFF2-40B4-BE49-F238E27FC236}">
                <a16:creationId xmlns:a16="http://schemas.microsoft.com/office/drawing/2014/main" id="{3BA2D79D-1CEF-AED2-77FF-873F37EE493A}"/>
              </a:ext>
            </a:extLst>
          </p:cNvPr>
          <p:cNvGraphicFramePr/>
          <p:nvPr>
            <p:custDataLst>
              <p:tags r:id="rId8"/>
            </p:custDataLst>
            <p:extLst>
              <p:ext uri="{D42A27DB-BD31-4B8C-83A1-F6EECF244321}">
                <p14:modId xmlns:p14="http://schemas.microsoft.com/office/powerpoint/2010/main" val="2737436012"/>
              </p:ext>
            </p:extLst>
          </p:nvPr>
        </p:nvGraphicFramePr>
        <p:xfrm>
          <a:off x="581025" y="2584450"/>
          <a:ext cx="9037638" cy="1300163"/>
        </p:xfrm>
        <a:graphic>
          <a:graphicData uri="http://schemas.openxmlformats.org/drawingml/2006/chart">
            <c:chart xmlns:c="http://schemas.openxmlformats.org/drawingml/2006/chart" xmlns:r="http://schemas.openxmlformats.org/officeDocument/2006/relationships" r:id="rId340"/>
          </a:graphicData>
        </a:graphic>
      </p:graphicFrame>
      <p:sp>
        <p:nvSpPr>
          <p:cNvPr id="420" name="テキスト プレースホルダ 9">
            <a:extLst>
              <a:ext uri="{FF2B5EF4-FFF2-40B4-BE49-F238E27FC236}">
                <a16:creationId xmlns:a16="http://schemas.microsoft.com/office/drawing/2014/main" id="{EAD6720B-48F0-6900-E2D1-2C7C646DDD44}"/>
              </a:ext>
            </a:extLst>
          </p:cNvPr>
          <p:cNvSpPr>
            <a:spLocks noGrp="1"/>
          </p:cNvSpPr>
          <p:nvPr>
            <p:custDataLst>
              <p:tags r:id="rId9"/>
            </p:custDataLst>
          </p:nvPr>
        </p:nvSpPr>
        <p:spPr bwMode="gray">
          <a:xfrm>
            <a:off x="395288" y="31575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7C7AB149-023F-4D86-B73C-507A3B3DE3F0}" type="datetime'''''''''''''''7''5'''''''''''''''''''''''">
              <a:rPr lang="ja-JP" altLang="en-US" sz="1000" smtClean="0">
                <a:effectLst/>
                <a:sym typeface="+mn-lt"/>
              </a:rPr>
              <a:pPr marL="0" lvl="0" indent="0" algn="r">
                <a:spcBef>
                  <a:spcPct val="0"/>
                </a:spcBef>
                <a:buNone/>
              </a:pPr>
              <a:t>75</a:t>
            </a:fld>
            <a:endParaRPr kumimoji="1" lang="ja-JP" altLang="en-US" sz="1000" dirty="0">
              <a:sym typeface="+mn-lt"/>
            </a:endParaRPr>
          </a:p>
        </p:txBody>
      </p:sp>
      <p:sp>
        <p:nvSpPr>
          <p:cNvPr id="419" name="テキスト プレースホルダ 9">
            <a:extLst>
              <a:ext uri="{FF2B5EF4-FFF2-40B4-BE49-F238E27FC236}">
                <a16:creationId xmlns:a16="http://schemas.microsoft.com/office/drawing/2014/main" id="{1A605851-89A7-4EAE-B021-DF6D2FA997DF}"/>
              </a:ext>
            </a:extLst>
          </p:cNvPr>
          <p:cNvSpPr>
            <a:spLocks noGrp="1"/>
          </p:cNvSpPr>
          <p:nvPr>
            <p:custDataLst>
              <p:tags r:id="rId10"/>
            </p:custDataLst>
          </p:nvPr>
        </p:nvSpPr>
        <p:spPr bwMode="gray">
          <a:xfrm>
            <a:off x="395288" y="33226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43AA4A3D-25BE-4237-A108-0E01FDE975FE}" type="datetime'''''''''50'''">
              <a:rPr lang="ja-JP" altLang="en-US" sz="1000" smtClean="0">
                <a:effectLst/>
                <a:sym typeface="+mn-lt"/>
              </a:rPr>
              <a:pPr marL="0" lvl="0" indent="0" algn="r">
                <a:spcBef>
                  <a:spcPct val="0"/>
                </a:spcBef>
                <a:buNone/>
              </a:pPr>
              <a:t>50</a:t>
            </a:fld>
            <a:endParaRPr kumimoji="1" lang="ja-JP" altLang="en-US" sz="1000" dirty="0">
              <a:sym typeface="+mn-lt"/>
            </a:endParaRPr>
          </a:p>
        </p:txBody>
      </p:sp>
      <p:sp>
        <p:nvSpPr>
          <p:cNvPr id="421" name="テキスト プレースホルダ 9">
            <a:extLst>
              <a:ext uri="{FF2B5EF4-FFF2-40B4-BE49-F238E27FC236}">
                <a16:creationId xmlns:a16="http://schemas.microsoft.com/office/drawing/2014/main" id="{C3180DD7-6AB2-BF7A-A10F-4152CE95AFA0}"/>
              </a:ext>
            </a:extLst>
          </p:cNvPr>
          <p:cNvSpPr>
            <a:spLocks noGrp="1"/>
          </p:cNvSpPr>
          <p:nvPr>
            <p:custDataLst>
              <p:tags r:id="rId11"/>
            </p:custDataLst>
          </p:nvPr>
        </p:nvSpPr>
        <p:spPr bwMode="gray">
          <a:xfrm>
            <a:off x="325438" y="299402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3DD697F0-0957-4D28-9036-0A23DCAD0CEE}" type="datetime'1''''0''''''0'''''''''''''''''''''''''''''">
              <a:rPr lang="ja-JP" altLang="en-US" sz="1000" smtClean="0">
                <a:effectLst/>
                <a:sym typeface="+mn-lt"/>
              </a:rPr>
              <a:pPr marL="0" lvl="0" indent="0" algn="r">
                <a:spcBef>
                  <a:spcPct val="0"/>
                </a:spcBef>
                <a:buNone/>
              </a:pPr>
              <a:t>100</a:t>
            </a:fld>
            <a:endParaRPr kumimoji="1" lang="ja-JP" altLang="en-US" sz="1000" dirty="0">
              <a:sym typeface="+mn-lt"/>
            </a:endParaRPr>
          </a:p>
        </p:txBody>
      </p:sp>
      <p:sp>
        <p:nvSpPr>
          <p:cNvPr id="422" name="テキスト プレースホルダ 9">
            <a:extLst>
              <a:ext uri="{FF2B5EF4-FFF2-40B4-BE49-F238E27FC236}">
                <a16:creationId xmlns:a16="http://schemas.microsoft.com/office/drawing/2014/main" id="{14879BF3-EA5F-9328-41F2-48DADE214CFB}"/>
              </a:ext>
            </a:extLst>
          </p:cNvPr>
          <p:cNvSpPr>
            <a:spLocks noGrp="1"/>
          </p:cNvSpPr>
          <p:nvPr>
            <p:custDataLst>
              <p:tags r:id="rId12"/>
            </p:custDataLst>
          </p:nvPr>
        </p:nvSpPr>
        <p:spPr bwMode="gray">
          <a:xfrm>
            <a:off x="325438" y="282892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D012822-E3AB-4E54-8C94-1ACD846A5D72}" type="datetime'''''1''''''''''''''''''''''2''''''''''''''''''''''5'''''''">
              <a:rPr lang="ja-JP" altLang="en-US" sz="1000" smtClean="0">
                <a:effectLst/>
                <a:sym typeface="+mn-lt"/>
              </a:rPr>
              <a:pPr marL="0" lvl="0" indent="0" algn="r">
                <a:spcBef>
                  <a:spcPct val="0"/>
                </a:spcBef>
                <a:buNone/>
              </a:pPr>
              <a:t>125</a:t>
            </a:fld>
            <a:endParaRPr kumimoji="1" lang="ja-JP" altLang="en-US" sz="1000" dirty="0">
              <a:sym typeface="+mn-lt"/>
            </a:endParaRPr>
          </a:p>
        </p:txBody>
      </p:sp>
      <p:sp>
        <p:nvSpPr>
          <p:cNvPr id="423" name="テキスト プレースホルダ 9">
            <a:extLst>
              <a:ext uri="{FF2B5EF4-FFF2-40B4-BE49-F238E27FC236}">
                <a16:creationId xmlns:a16="http://schemas.microsoft.com/office/drawing/2014/main" id="{529CA250-39F1-A7D9-4CE0-31B3B6196511}"/>
              </a:ext>
            </a:extLst>
          </p:cNvPr>
          <p:cNvSpPr>
            <a:spLocks noGrp="1"/>
          </p:cNvSpPr>
          <p:nvPr>
            <p:custDataLst>
              <p:tags r:id="rId13"/>
            </p:custDataLst>
          </p:nvPr>
        </p:nvSpPr>
        <p:spPr bwMode="gray">
          <a:xfrm>
            <a:off x="325438" y="266382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B86728D3-022B-4D5D-8B29-D12E1C71AAF6}" type="datetime'''''''1''''''''''5''''0'''''''''''''">
              <a:rPr lang="ja-JP" altLang="en-US" sz="1000" smtClean="0">
                <a:effectLst/>
                <a:sym typeface="+mn-lt"/>
              </a:rPr>
              <a:pPr marL="0" lvl="0" indent="0" algn="r">
                <a:spcBef>
                  <a:spcPct val="0"/>
                </a:spcBef>
                <a:buNone/>
              </a:pPr>
              <a:t>150</a:t>
            </a:fld>
            <a:endParaRPr kumimoji="1" lang="ja-JP" altLang="en-US" sz="1000" dirty="0">
              <a:sym typeface="+mn-lt"/>
            </a:endParaRPr>
          </a:p>
        </p:txBody>
      </p:sp>
      <p:sp>
        <p:nvSpPr>
          <p:cNvPr id="417" name="テキスト プレースホルダ 9">
            <a:extLst>
              <a:ext uri="{FF2B5EF4-FFF2-40B4-BE49-F238E27FC236}">
                <a16:creationId xmlns:a16="http://schemas.microsoft.com/office/drawing/2014/main" id="{3F8A9201-3508-B3AD-034A-EE10558166C2}"/>
              </a:ext>
            </a:extLst>
          </p:cNvPr>
          <p:cNvSpPr>
            <a:spLocks noGrp="1"/>
          </p:cNvSpPr>
          <p:nvPr>
            <p:custDataLst>
              <p:tags r:id="rId14"/>
            </p:custDataLst>
          </p:nvPr>
        </p:nvSpPr>
        <p:spPr bwMode="gray">
          <a:xfrm>
            <a:off x="465138" y="3652838"/>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454BE31B-8EF7-4940-ADB0-CF0AA2BD422D}" type="datetime'''''''''''''''''''''''''0'''''''''''''''">
              <a:rPr lang="ja-JP" altLang="en-US" sz="1000" smtClean="0">
                <a:effectLst/>
                <a:sym typeface="+mn-lt"/>
              </a:rPr>
              <a:pPr marL="0" lvl="0" indent="0" algn="r">
                <a:spcBef>
                  <a:spcPct val="0"/>
                </a:spcBef>
                <a:buNone/>
              </a:pPr>
              <a:t>0</a:t>
            </a:fld>
            <a:endParaRPr kumimoji="1" lang="ja-JP" altLang="en-US" sz="1000" dirty="0">
              <a:sym typeface="+mn-lt"/>
            </a:endParaRPr>
          </a:p>
        </p:txBody>
      </p:sp>
      <p:sp>
        <p:nvSpPr>
          <p:cNvPr id="418" name="テキスト プレースホルダ 9">
            <a:extLst>
              <a:ext uri="{FF2B5EF4-FFF2-40B4-BE49-F238E27FC236}">
                <a16:creationId xmlns:a16="http://schemas.microsoft.com/office/drawing/2014/main" id="{F8DD2312-D1B0-EB7C-8BF5-554976071CE3}"/>
              </a:ext>
            </a:extLst>
          </p:cNvPr>
          <p:cNvSpPr>
            <a:spLocks noGrp="1"/>
          </p:cNvSpPr>
          <p:nvPr>
            <p:custDataLst>
              <p:tags r:id="rId15"/>
            </p:custDataLst>
          </p:nvPr>
        </p:nvSpPr>
        <p:spPr bwMode="gray">
          <a:xfrm>
            <a:off x="395288" y="34877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961D1033-BC82-41DD-B139-832BC145EC42}" type="datetime'''''''''''''''2''''''''''''''''''''''''''''''''''''''''5'''''">
              <a:rPr lang="ja-JP" altLang="en-US" sz="1000" smtClean="0">
                <a:effectLst/>
                <a:sym typeface="+mn-lt"/>
              </a:rPr>
              <a:pPr marL="0" lvl="0" indent="0" algn="r">
                <a:spcBef>
                  <a:spcPct val="0"/>
                </a:spcBef>
                <a:buNone/>
              </a:pPr>
              <a:t>25</a:t>
            </a:fld>
            <a:endParaRPr kumimoji="1" lang="ja-JP" altLang="en-US" sz="1000" dirty="0">
              <a:sym typeface="+mn-lt"/>
            </a:endParaRPr>
          </a:p>
        </p:txBody>
      </p:sp>
      <p:cxnSp>
        <p:nvCxnSpPr>
          <p:cNvPr id="51" name="Straight Connector 50">
            <a:extLst>
              <a:ext uri="{FF2B5EF4-FFF2-40B4-BE49-F238E27FC236}">
                <a16:creationId xmlns:a16="http://schemas.microsoft.com/office/drawing/2014/main" id="{7A7909E3-7643-5DC1-0C61-0058F2348F49}"/>
              </a:ext>
            </a:extLst>
          </p:cNvPr>
          <p:cNvCxnSpPr/>
          <p:nvPr>
            <p:custDataLst>
              <p:tags r:id="rId16"/>
            </p:custDataLst>
          </p:nvPr>
        </p:nvCxnSpPr>
        <p:spPr bwMode="auto">
          <a:xfrm>
            <a:off x="8288338" y="2611438"/>
            <a:ext cx="0" cy="2492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id="{4A7A3A0E-CF24-AE71-9129-2186840E8FA0}"/>
              </a:ext>
            </a:extLst>
          </p:cNvPr>
          <p:cNvCxnSpPr/>
          <p:nvPr>
            <p:custDataLst>
              <p:tags r:id="rId17"/>
            </p:custDataLst>
          </p:nvPr>
        </p:nvCxnSpPr>
        <p:spPr bwMode="auto">
          <a:xfrm>
            <a:off x="8531225" y="276383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id="{28F3A017-C70A-2F17-91C3-E6769C6D9B29}"/>
              </a:ext>
            </a:extLst>
          </p:cNvPr>
          <p:cNvCxnSpPr/>
          <p:nvPr>
            <p:custDataLst>
              <p:tags r:id="rId18"/>
            </p:custDataLst>
          </p:nvPr>
        </p:nvCxnSpPr>
        <p:spPr bwMode="auto">
          <a:xfrm>
            <a:off x="8882063" y="2676525"/>
            <a:ext cx="0" cy="2111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62" name="Straight Connector 61">
            <a:extLst>
              <a:ext uri="{FF2B5EF4-FFF2-40B4-BE49-F238E27FC236}">
                <a16:creationId xmlns:a16="http://schemas.microsoft.com/office/drawing/2014/main" id="{39540032-E023-AF1D-7302-26314868FEC3}"/>
              </a:ext>
            </a:extLst>
          </p:cNvPr>
          <p:cNvCxnSpPr/>
          <p:nvPr>
            <p:custDataLst>
              <p:tags r:id="rId19"/>
            </p:custDataLst>
          </p:nvPr>
        </p:nvCxnSpPr>
        <p:spPr bwMode="auto">
          <a:xfrm>
            <a:off x="9099550" y="282892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2" name="Straight Connector 451">
            <a:extLst>
              <a:ext uri="{FF2B5EF4-FFF2-40B4-BE49-F238E27FC236}">
                <a16:creationId xmlns:a16="http://schemas.microsoft.com/office/drawing/2014/main" id="{5F85181F-18C2-5236-7C22-07F2FC92786C}"/>
              </a:ext>
            </a:extLst>
          </p:cNvPr>
          <p:cNvCxnSpPr/>
          <p:nvPr>
            <p:custDataLst>
              <p:tags r:id="rId20"/>
            </p:custDataLst>
          </p:nvPr>
        </p:nvCxnSpPr>
        <p:spPr bwMode="auto">
          <a:xfrm>
            <a:off x="838200" y="287337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3" name="Straight Connector 452">
            <a:extLst>
              <a:ext uri="{FF2B5EF4-FFF2-40B4-BE49-F238E27FC236}">
                <a16:creationId xmlns:a16="http://schemas.microsoft.com/office/drawing/2014/main" id="{260998FD-DCC0-6ECA-4441-F340B3AD8DF4}"/>
              </a:ext>
            </a:extLst>
          </p:cNvPr>
          <p:cNvCxnSpPr/>
          <p:nvPr>
            <p:custDataLst>
              <p:tags r:id="rId21"/>
            </p:custDataLst>
          </p:nvPr>
        </p:nvCxnSpPr>
        <p:spPr bwMode="auto">
          <a:xfrm>
            <a:off x="1054100" y="2720975"/>
            <a:ext cx="0" cy="2444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4" name="Straight Connector 453">
            <a:extLst>
              <a:ext uri="{FF2B5EF4-FFF2-40B4-BE49-F238E27FC236}">
                <a16:creationId xmlns:a16="http://schemas.microsoft.com/office/drawing/2014/main" id="{C17AAE6F-FF8D-859C-C71E-465A6DB6EC86}"/>
              </a:ext>
            </a:extLst>
          </p:cNvPr>
          <p:cNvCxnSpPr/>
          <p:nvPr>
            <p:custDataLst>
              <p:tags r:id="rId22"/>
            </p:custDataLst>
          </p:nvPr>
        </p:nvCxnSpPr>
        <p:spPr bwMode="auto">
          <a:xfrm>
            <a:off x="1404938" y="28559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5" name="Straight Connector 454">
            <a:extLst>
              <a:ext uri="{FF2B5EF4-FFF2-40B4-BE49-F238E27FC236}">
                <a16:creationId xmlns:a16="http://schemas.microsoft.com/office/drawing/2014/main" id="{BF518CA9-B7DB-8E17-8C3A-74369529A91F}"/>
              </a:ext>
            </a:extLst>
          </p:cNvPr>
          <p:cNvCxnSpPr/>
          <p:nvPr>
            <p:custDataLst>
              <p:tags r:id="rId23"/>
            </p:custDataLst>
          </p:nvPr>
        </p:nvCxnSpPr>
        <p:spPr bwMode="auto">
          <a:xfrm>
            <a:off x="1743075" y="284797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6" name="Straight Connector 455">
            <a:extLst>
              <a:ext uri="{FF2B5EF4-FFF2-40B4-BE49-F238E27FC236}">
                <a16:creationId xmlns:a16="http://schemas.microsoft.com/office/drawing/2014/main" id="{18567420-2280-6FBE-1BF5-259E72550984}"/>
              </a:ext>
            </a:extLst>
          </p:cNvPr>
          <p:cNvCxnSpPr/>
          <p:nvPr>
            <p:custDataLst>
              <p:tags r:id="rId24"/>
            </p:custDataLst>
          </p:nvPr>
        </p:nvCxnSpPr>
        <p:spPr bwMode="auto">
          <a:xfrm>
            <a:off x="1944688" y="2695575"/>
            <a:ext cx="0" cy="2460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7" name="Straight Connector 456">
            <a:extLst>
              <a:ext uri="{FF2B5EF4-FFF2-40B4-BE49-F238E27FC236}">
                <a16:creationId xmlns:a16="http://schemas.microsoft.com/office/drawing/2014/main" id="{550231D9-A4D0-B808-7AFB-2FDF049EA573}"/>
              </a:ext>
            </a:extLst>
          </p:cNvPr>
          <p:cNvCxnSpPr/>
          <p:nvPr>
            <p:custDataLst>
              <p:tags r:id="rId25"/>
            </p:custDataLst>
          </p:nvPr>
        </p:nvCxnSpPr>
        <p:spPr bwMode="auto">
          <a:xfrm>
            <a:off x="2295525" y="283368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8" name="Straight Connector 457">
            <a:extLst>
              <a:ext uri="{FF2B5EF4-FFF2-40B4-BE49-F238E27FC236}">
                <a16:creationId xmlns:a16="http://schemas.microsoft.com/office/drawing/2014/main" id="{F6818FA8-0C93-11AB-BC3B-B3FE6B7F3601}"/>
              </a:ext>
            </a:extLst>
          </p:cNvPr>
          <p:cNvCxnSpPr/>
          <p:nvPr>
            <p:custDataLst>
              <p:tags r:id="rId26"/>
            </p:custDataLst>
          </p:nvPr>
        </p:nvCxnSpPr>
        <p:spPr bwMode="auto">
          <a:xfrm>
            <a:off x="2633663" y="282575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59" name="Straight Connector 458">
            <a:extLst>
              <a:ext uri="{FF2B5EF4-FFF2-40B4-BE49-F238E27FC236}">
                <a16:creationId xmlns:a16="http://schemas.microsoft.com/office/drawing/2014/main" id="{99B162F7-7D1C-98A6-8C85-ACCE558E3255}"/>
              </a:ext>
            </a:extLst>
          </p:cNvPr>
          <p:cNvCxnSpPr/>
          <p:nvPr>
            <p:custDataLst>
              <p:tags r:id="rId27"/>
            </p:custDataLst>
          </p:nvPr>
        </p:nvCxnSpPr>
        <p:spPr bwMode="auto">
          <a:xfrm>
            <a:off x="2835275" y="2673349"/>
            <a:ext cx="0" cy="2476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0" name="Straight Connector 459">
            <a:extLst>
              <a:ext uri="{FF2B5EF4-FFF2-40B4-BE49-F238E27FC236}">
                <a16:creationId xmlns:a16="http://schemas.microsoft.com/office/drawing/2014/main" id="{86048F9C-7640-21C6-7145-427E78F77F3B}"/>
              </a:ext>
            </a:extLst>
          </p:cNvPr>
          <p:cNvCxnSpPr/>
          <p:nvPr>
            <p:custDataLst>
              <p:tags r:id="rId28"/>
            </p:custDataLst>
          </p:nvPr>
        </p:nvCxnSpPr>
        <p:spPr bwMode="auto">
          <a:xfrm>
            <a:off x="3186113" y="281146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1" name="Straight Connector 460">
            <a:extLst>
              <a:ext uri="{FF2B5EF4-FFF2-40B4-BE49-F238E27FC236}">
                <a16:creationId xmlns:a16="http://schemas.microsoft.com/office/drawing/2014/main" id="{07C51720-D74D-1E0F-C1FB-8DEE0338EA5D}"/>
              </a:ext>
            </a:extLst>
          </p:cNvPr>
          <p:cNvCxnSpPr/>
          <p:nvPr>
            <p:custDataLst>
              <p:tags r:id="rId29"/>
            </p:custDataLst>
          </p:nvPr>
        </p:nvCxnSpPr>
        <p:spPr bwMode="auto">
          <a:xfrm>
            <a:off x="3524250" y="28051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3" name="Straight Connector 462">
            <a:extLst>
              <a:ext uri="{FF2B5EF4-FFF2-40B4-BE49-F238E27FC236}">
                <a16:creationId xmlns:a16="http://schemas.microsoft.com/office/drawing/2014/main" id="{5570B8C2-4F11-6730-DAF7-FD5330056CC6}"/>
              </a:ext>
            </a:extLst>
          </p:cNvPr>
          <p:cNvCxnSpPr/>
          <p:nvPr>
            <p:custDataLst>
              <p:tags r:id="rId30"/>
            </p:custDataLst>
          </p:nvPr>
        </p:nvCxnSpPr>
        <p:spPr bwMode="auto">
          <a:xfrm>
            <a:off x="4076700" y="279400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4" name="Straight Connector 463">
            <a:extLst>
              <a:ext uri="{FF2B5EF4-FFF2-40B4-BE49-F238E27FC236}">
                <a16:creationId xmlns:a16="http://schemas.microsoft.com/office/drawing/2014/main" id="{977F0616-EAB9-1A49-FFAB-C9248B4030BC}"/>
              </a:ext>
            </a:extLst>
          </p:cNvPr>
          <p:cNvCxnSpPr/>
          <p:nvPr>
            <p:custDataLst>
              <p:tags r:id="rId31"/>
            </p:custDataLst>
          </p:nvPr>
        </p:nvCxnSpPr>
        <p:spPr bwMode="auto">
          <a:xfrm>
            <a:off x="4414838" y="278765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5" name="Straight Connector 464">
            <a:extLst>
              <a:ext uri="{FF2B5EF4-FFF2-40B4-BE49-F238E27FC236}">
                <a16:creationId xmlns:a16="http://schemas.microsoft.com/office/drawing/2014/main" id="{73A504A1-664D-F1C7-9DE8-6123FAB490AE}"/>
              </a:ext>
            </a:extLst>
          </p:cNvPr>
          <p:cNvCxnSpPr/>
          <p:nvPr>
            <p:custDataLst>
              <p:tags r:id="rId32"/>
            </p:custDataLst>
          </p:nvPr>
        </p:nvCxnSpPr>
        <p:spPr bwMode="auto">
          <a:xfrm>
            <a:off x="4618038" y="2635250"/>
            <a:ext cx="0" cy="2492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6" name="Straight Connector 465">
            <a:extLst>
              <a:ext uri="{FF2B5EF4-FFF2-40B4-BE49-F238E27FC236}">
                <a16:creationId xmlns:a16="http://schemas.microsoft.com/office/drawing/2014/main" id="{59849CE7-2DA1-2A6E-D869-5802B7C119F2}"/>
              </a:ext>
            </a:extLst>
          </p:cNvPr>
          <p:cNvCxnSpPr/>
          <p:nvPr>
            <p:custDataLst>
              <p:tags r:id="rId33"/>
            </p:custDataLst>
          </p:nvPr>
        </p:nvCxnSpPr>
        <p:spPr bwMode="auto">
          <a:xfrm>
            <a:off x="4968875" y="277812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7" name="Straight Connector 466">
            <a:extLst>
              <a:ext uri="{FF2B5EF4-FFF2-40B4-BE49-F238E27FC236}">
                <a16:creationId xmlns:a16="http://schemas.microsoft.com/office/drawing/2014/main" id="{8A4590FE-F3D6-D5CC-4BBC-A50072B67E32}"/>
              </a:ext>
            </a:extLst>
          </p:cNvPr>
          <p:cNvCxnSpPr/>
          <p:nvPr>
            <p:custDataLst>
              <p:tags r:id="rId34"/>
            </p:custDataLst>
          </p:nvPr>
        </p:nvCxnSpPr>
        <p:spPr bwMode="auto">
          <a:xfrm>
            <a:off x="5307013" y="277336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8" name="Straight Connector 467">
            <a:extLst>
              <a:ext uri="{FF2B5EF4-FFF2-40B4-BE49-F238E27FC236}">
                <a16:creationId xmlns:a16="http://schemas.microsoft.com/office/drawing/2014/main" id="{33FD062A-3A75-19DF-FD6B-93624CC901C7}"/>
              </a:ext>
            </a:extLst>
          </p:cNvPr>
          <p:cNvCxnSpPr/>
          <p:nvPr>
            <p:custDataLst>
              <p:tags r:id="rId35"/>
            </p:custDataLst>
          </p:nvPr>
        </p:nvCxnSpPr>
        <p:spPr bwMode="auto">
          <a:xfrm>
            <a:off x="5508625" y="2620962"/>
            <a:ext cx="0" cy="2492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9" name="Straight Connector 468">
            <a:extLst>
              <a:ext uri="{FF2B5EF4-FFF2-40B4-BE49-F238E27FC236}">
                <a16:creationId xmlns:a16="http://schemas.microsoft.com/office/drawing/2014/main" id="{AACC807E-BF05-FEF2-06DE-65A751939517}"/>
              </a:ext>
            </a:extLst>
          </p:cNvPr>
          <p:cNvCxnSpPr/>
          <p:nvPr>
            <p:custDataLst>
              <p:tags r:id="rId36"/>
            </p:custDataLst>
          </p:nvPr>
        </p:nvCxnSpPr>
        <p:spPr bwMode="auto">
          <a:xfrm>
            <a:off x="5859463" y="276542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0" name="Straight Connector 469">
            <a:extLst>
              <a:ext uri="{FF2B5EF4-FFF2-40B4-BE49-F238E27FC236}">
                <a16:creationId xmlns:a16="http://schemas.microsoft.com/office/drawing/2014/main" id="{F3AF323F-A1B4-45F3-35D1-75627BCBFEB9}"/>
              </a:ext>
            </a:extLst>
          </p:cNvPr>
          <p:cNvCxnSpPr/>
          <p:nvPr>
            <p:custDataLst>
              <p:tags r:id="rId37"/>
            </p:custDataLst>
          </p:nvPr>
        </p:nvCxnSpPr>
        <p:spPr bwMode="auto">
          <a:xfrm>
            <a:off x="6197600" y="276225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1" name="Straight Connector 470">
            <a:extLst>
              <a:ext uri="{FF2B5EF4-FFF2-40B4-BE49-F238E27FC236}">
                <a16:creationId xmlns:a16="http://schemas.microsoft.com/office/drawing/2014/main" id="{2A9817D6-5AAE-6442-74F0-E46F58769EE9}"/>
              </a:ext>
            </a:extLst>
          </p:cNvPr>
          <p:cNvCxnSpPr/>
          <p:nvPr>
            <p:custDataLst>
              <p:tags r:id="rId38"/>
            </p:custDataLst>
          </p:nvPr>
        </p:nvCxnSpPr>
        <p:spPr bwMode="auto">
          <a:xfrm>
            <a:off x="6453188" y="2606674"/>
            <a:ext cx="0" cy="25558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2" name="Straight Connector 471">
            <a:extLst>
              <a:ext uri="{FF2B5EF4-FFF2-40B4-BE49-F238E27FC236}">
                <a16:creationId xmlns:a16="http://schemas.microsoft.com/office/drawing/2014/main" id="{DCCAE78B-9F7D-529C-2123-66BA8D67BF42}"/>
              </a:ext>
            </a:extLst>
          </p:cNvPr>
          <p:cNvCxnSpPr/>
          <p:nvPr>
            <p:custDataLst>
              <p:tags r:id="rId39"/>
            </p:custDataLst>
          </p:nvPr>
        </p:nvCxnSpPr>
        <p:spPr bwMode="auto">
          <a:xfrm>
            <a:off x="6750050" y="275907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3" name="Straight Connector 472">
            <a:extLst>
              <a:ext uri="{FF2B5EF4-FFF2-40B4-BE49-F238E27FC236}">
                <a16:creationId xmlns:a16="http://schemas.microsoft.com/office/drawing/2014/main" id="{D9E5AC5A-877C-56FE-84B5-40772807718C}"/>
              </a:ext>
            </a:extLst>
          </p:cNvPr>
          <p:cNvCxnSpPr/>
          <p:nvPr>
            <p:custDataLst>
              <p:tags r:id="rId40"/>
            </p:custDataLst>
          </p:nvPr>
        </p:nvCxnSpPr>
        <p:spPr bwMode="auto">
          <a:xfrm>
            <a:off x="7088188" y="275748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4" name="Straight Connector 473">
            <a:extLst>
              <a:ext uri="{FF2B5EF4-FFF2-40B4-BE49-F238E27FC236}">
                <a16:creationId xmlns:a16="http://schemas.microsoft.com/office/drawing/2014/main" id="{3A6693AD-242B-9729-00B5-E1AE30AB2196}"/>
              </a:ext>
            </a:extLst>
          </p:cNvPr>
          <p:cNvCxnSpPr/>
          <p:nvPr>
            <p:custDataLst>
              <p:tags r:id="rId41"/>
            </p:custDataLst>
          </p:nvPr>
        </p:nvCxnSpPr>
        <p:spPr bwMode="auto">
          <a:xfrm>
            <a:off x="7343775" y="2605088"/>
            <a:ext cx="0" cy="2540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5" name="Straight Connector 474">
            <a:extLst>
              <a:ext uri="{FF2B5EF4-FFF2-40B4-BE49-F238E27FC236}">
                <a16:creationId xmlns:a16="http://schemas.microsoft.com/office/drawing/2014/main" id="{BCD197C8-686E-A640-ABC3-599EEB46F108}"/>
              </a:ext>
            </a:extLst>
          </p:cNvPr>
          <p:cNvCxnSpPr/>
          <p:nvPr>
            <p:custDataLst>
              <p:tags r:id="rId42"/>
            </p:custDataLst>
          </p:nvPr>
        </p:nvCxnSpPr>
        <p:spPr bwMode="auto">
          <a:xfrm>
            <a:off x="7599363" y="275748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76" name="Straight Connector 475">
            <a:extLst>
              <a:ext uri="{FF2B5EF4-FFF2-40B4-BE49-F238E27FC236}">
                <a16:creationId xmlns:a16="http://schemas.microsoft.com/office/drawing/2014/main" id="{AE7174AB-321D-BA4B-B712-7C8D86F5E036}"/>
              </a:ext>
            </a:extLst>
          </p:cNvPr>
          <p:cNvCxnSpPr/>
          <p:nvPr>
            <p:custDataLst>
              <p:tags r:id="rId43"/>
            </p:custDataLst>
          </p:nvPr>
        </p:nvCxnSpPr>
        <p:spPr bwMode="auto">
          <a:xfrm>
            <a:off x="7937500" y="275907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62" name="Straight Connector 461">
            <a:extLst>
              <a:ext uri="{FF2B5EF4-FFF2-40B4-BE49-F238E27FC236}">
                <a16:creationId xmlns:a16="http://schemas.microsoft.com/office/drawing/2014/main" id="{8B16B0D4-D1C2-C66A-B825-60BC4E7B6725}"/>
              </a:ext>
            </a:extLst>
          </p:cNvPr>
          <p:cNvCxnSpPr/>
          <p:nvPr>
            <p:custDataLst>
              <p:tags r:id="rId44"/>
            </p:custDataLst>
          </p:nvPr>
        </p:nvCxnSpPr>
        <p:spPr bwMode="auto">
          <a:xfrm>
            <a:off x="3725863" y="2652713"/>
            <a:ext cx="0" cy="2476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07" name="テキスト プレースホルダ 9">
            <a:extLst>
              <a:ext uri="{FF2B5EF4-FFF2-40B4-BE49-F238E27FC236}">
                <a16:creationId xmlns:a16="http://schemas.microsoft.com/office/drawing/2014/main" id="{B17FE3A7-B701-5AA6-E560-59BD635A0E14}"/>
              </a:ext>
            </a:extLst>
          </p:cNvPr>
          <p:cNvSpPr>
            <a:spLocks noGrp="1"/>
          </p:cNvSpPr>
          <p:nvPr>
            <p:custDataLst>
              <p:tags r:id="rId45"/>
            </p:custDataLst>
          </p:nvPr>
        </p:nvSpPr>
        <p:spPr bwMode="gray">
          <a:xfrm>
            <a:off x="3902075" y="264160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E4632E2-330C-48E5-897D-F69583B8B9FB}" type="datetime'''''1''''''3''''''8''''.''''''''0'">
              <a:rPr lang="ja-JP" altLang="en-US" sz="1000" smtClean="0">
                <a:effectLst/>
              </a:rPr>
              <a:pPr/>
              <a:t>138.0</a:t>
            </a:fld>
            <a:endParaRPr kumimoji="1" lang="ja-JP" altLang="en-US" sz="1000" dirty="0">
              <a:sym typeface="+mn-lt"/>
            </a:endParaRPr>
          </a:p>
        </p:txBody>
      </p:sp>
      <p:sp>
        <p:nvSpPr>
          <p:cNvPr id="108" name="Text Placeholder 12">
            <a:extLst>
              <a:ext uri="{FF2B5EF4-FFF2-40B4-BE49-F238E27FC236}">
                <a16:creationId xmlns:a16="http://schemas.microsoft.com/office/drawing/2014/main" id="{D24B0CEF-1B8E-0505-9958-0B0D720C4095}"/>
              </a:ext>
            </a:extLst>
          </p:cNvPr>
          <p:cNvSpPr>
            <a:spLocks noGrp="1"/>
          </p:cNvSpPr>
          <p:nvPr>
            <p:custDataLst>
              <p:tags r:id="rId46"/>
            </p:custDataLst>
          </p:nvPr>
        </p:nvSpPr>
        <p:spPr bwMode="auto">
          <a:xfrm>
            <a:off x="400050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5D7A3C0F-3C38-4603-8363-E8FEFBABD1F7}" type="datetime'''''''''1''''''''''1'''''''''''''''''''''''">
              <a:rPr lang="ja-JP" altLang="en-US" sz="1000" b="0" smtClean="0"/>
              <a:pPr lvl="0" algn="ctr">
                <a:spcBef>
                  <a:spcPct val="0"/>
                </a:spcBef>
                <a:spcAft>
                  <a:spcPct val="0"/>
                </a:spcAft>
                <a:defRPr/>
              </a:pPr>
              <a:t>11</a:t>
            </a:fld>
            <a:endParaRPr kumimoji="0" lang="ja-JP" altLang="en-US" sz="1000" b="0" i="0" strike="noStrike" kern="1200" cap="none" spc="0" normalizeH="0" baseline="0" noProof="0" dirty="0">
              <a:ln>
                <a:noFill/>
              </a:ln>
              <a:effectLst/>
              <a:uLnTx/>
              <a:uFillTx/>
              <a:sym typeface="+mn-lt"/>
            </a:endParaRPr>
          </a:p>
        </p:txBody>
      </p:sp>
      <p:sp useBgFill="1">
        <p:nvSpPr>
          <p:cNvPr id="109" name="テキスト プレースホルダ 9">
            <a:extLst>
              <a:ext uri="{FF2B5EF4-FFF2-40B4-BE49-F238E27FC236}">
                <a16:creationId xmlns:a16="http://schemas.microsoft.com/office/drawing/2014/main" id="{3822CC66-DFD5-5D8D-1FC7-B11E56BFB7BA}"/>
              </a:ext>
            </a:extLst>
          </p:cNvPr>
          <p:cNvSpPr>
            <a:spLocks noGrp="1"/>
          </p:cNvSpPr>
          <p:nvPr>
            <p:custDataLst>
              <p:tags r:id="rId47"/>
            </p:custDataLst>
          </p:nvPr>
        </p:nvSpPr>
        <p:spPr bwMode="gray">
          <a:xfrm>
            <a:off x="4268788" y="3254375"/>
            <a:ext cx="209550" cy="152400"/>
          </a:xfrm>
          <a:prstGeom prst="rect">
            <a:avLst/>
          </a:prstGeom>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indent="0" algn="ctr">
              <a:spcBef>
                <a:spcPct val="0"/>
              </a:spcBef>
              <a:buNone/>
            </a:pPr>
            <a:r>
              <a:rPr lang="en-US" altLang="ja-JP" sz="1000" dirty="0">
                <a:solidFill>
                  <a:srgbClr val="000000"/>
                </a:solidFill>
                <a:sym typeface="+mn-lt"/>
              </a:rPr>
              <a:t>1.4</a:t>
            </a:r>
            <a:endParaRPr lang="ja-JP" altLang="en-US" sz="1000" dirty="0">
              <a:solidFill>
                <a:srgbClr val="000000"/>
              </a:solidFill>
              <a:sym typeface="+mn-lt"/>
            </a:endParaRPr>
          </a:p>
        </p:txBody>
      </p:sp>
      <p:sp>
        <p:nvSpPr>
          <p:cNvPr id="110" name="テキスト プレースホルダ 9">
            <a:extLst>
              <a:ext uri="{FF2B5EF4-FFF2-40B4-BE49-F238E27FC236}">
                <a16:creationId xmlns:a16="http://schemas.microsoft.com/office/drawing/2014/main" id="{5FABEA55-EC92-2674-DD9E-7365C77FC93A}"/>
              </a:ext>
            </a:extLst>
          </p:cNvPr>
          <p:cNvSpPr>
            <a:spLocks noGrp="1"/>
          </p:cNvSpPr>
          <p:nvPr>
            <p:custDataLst>
              <p:tags r:id="rId48"/>
            </p:custDataLst>
          </p:nvPr>
        </p:nvSpPr>
        <p:spPr bwMode="gray">
          <a:xfrm>
            <a:off x="4240213" y="263525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CC61E43-744F-47F1-A5C4-FDDEF145807C}" type="datetime'''''''''''''138.''''''''''''''''''''''''9'''">
              <a:rPr lang="ja-JP" altLang="en-US" sz="1000" smtClean="0">
                <a:effectLst/>
              </a:rPr>
              <a:pPr/>
              <a:t>138.9</a:t>
            </a:fld>
            <a:endParaRPr kumimoji="1" lang="ja-JP" altLang="en-US" sz="1000" dirty="0">
              <a:sym typeface="+mn-lt"/>
            </a:endParaRPr>
          </a:p>
        </p:txBody>
      </p:sp>
      <p:sp>
        <p:nvSpPr>
          <p:cNvPr id="111" name="Text Placeholder 12">
            <a:extLst>
              <a:ext uri="{FF2B5EF4-FFF2-40B4-BE49-F238E27FC236}">
                <a16:creationId xmlns:a16="http://schemas.microsoft.com/office/drawing/2014/main" id="{C7926510-C92A-CA51-0105-C6BE8752DF95}"/>
              </a:ext>
            </a:extLst>
          </p:cNvPr>
          <p:cNvSpPr>
            <a:spLocks noGrp="1"/>
          </p:cNvSpPr>
          <p:nvPr>
            <p:custDataLst>
              <p:tags r:id="rId49"/>
            </p:custDataLst>
          </p:nvPr>
        </p:nvSpPr>
        <p:spPr bwMode="auto">
          <a:xfrm>
            <a:off x="429736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1094DA85-D46B-49E7-8772-C40A33CDCF7B}" type="datetime'''1''''2'''''''''''''''''''''''''''''''''''''''''''''''''''">
              <a:rPr lang="ja-JP" altLang="en-US" sz="1000" b="0" smtClean="0"/>
              <a:pPr lvl="0" algn="ctr">
                <a:spcBef>
                  <a:spcPct val="0"/>
                </a:spcBef>
                <a:spcAft>
                  <a:spcPct val="0"/>
                </a:spcAft>
                <a:defRPr/>
              </a:pPr>
              <a:t>12</a:t>
            </a:fld>
            <a:endParaRPr kumimoji="0" lang="ja-JP" altLang="en-US" sz="1000" b="0" i="0" strike="noStrike" kern="1200" cap="none" spc="0" normalizeH="0" baseline="0" noProof="0" dirty="0">
              <a:ln>
                <a:noFill/>
              </a:ln>
              <a:effectLst/>
              <a:uLnTx/>
              <a:uFillTx/>
              <a:sym typeface="+mn-lt"/>
            </a:endParaRPr>
          </a:p>
        </p:txBody>
      </p:sp>
      <p:sp useBgFill="1">
        <p:nvSpPr>
          <p:cNvPr id="112" name="テキスト プレースホルダ 9">
            <a:extLst>
              <a:ext uri="{FF2B5EF4-FFF2-40B4-BE49-F238E27FC236}">
                <a16:creationId xmlns:a16="http://schemas.microsoft.com/office/drawing/2014/main" id="{826DB1EF-DCC5-54EF-6BBF-77AFD57CA398}"/>
              </a:ext>
            </a:extLst>
          </p:cNvPr>
          <p:cNvSpPr>
            <a:spLocks noGrp="1"/>
          </p:cNvSpPr>
          <p:nvPr>
            <p:custDataLst>
              <p:tags r:id="rId50"/>
            </p:custDataLst>
          </p:nvPr>
        </p:nvSpPr>
        <p:spPr bwMode="gray">
          <a:xfrm>
            <a:off x="4565650" y="326707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7374A33-83D6-4BBD-B7AC-B8CB70008A7B}" type="datetime'''''''''''''1.''''''''''''''''1'''''''''''''''''''''''''">
              <a:rPr lang="ja-JP" altLang="en-US" sz="1000" smtClean="0">
                <a:effectLst/>
              </a:rPr>
              <a:pPr/>
              <a:t>1.1</a:t>
            </a:fld>
            <a:endParaRPr kumimoji="1" lang="ja-JP" altLang="en-US" sz="1000" dirty="0">
              <a:sym typeface="+mn-lt"/>
            </a:endParaRPr>
          </a:p>
        </p:txBody>
      </p:sp>
      <p:sp>
        <p:nvSpPr>
          <p:cNvPr id="113" name="テキスト プレースホルダ 9">
            <a:extLst>
              <a:ext uri="{FF2B5EF4-FFF2-40B4-BE49-F238E27FC236}">
                <a16:creationId xmlns:a16="http://schemas.microsoft.com/office/drawing/2014/main" id="{9BA06066-992C-39EC-54BC-D5DA72BC95EC}"/>
              </a:ext>
            </a:extLst>
          </p:cNvPr>
          <p:cNvSpPr>
            <a:spLocks noGrp="1"/>
          </p:cNvSpPr>
          <p:nvPr>
            <p:custDataLst>
              <p:tags r:id="rId51"/>
            </p:custDataLst>
          </p:nvPr>
        </p:nvSpPr>
        <p:spPr bwMode="gray">
          <a:xfrm>
            <a:off x="4443413" y="248285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F6B1EB3-BAD7-4AE0-B62E-9C1D5091B3FC}" type="datetime'''1''''''''''''''3''9''''''''''''''.''''''''''''''''''''''''7'">
              <a:rPr lang="ja-JP" altLang="en-US" sz="1000" smtClean="0">
                <a:effectLst/>
              </a:rPr>
              <a:pPr/>
              <a:t>139.7</a:t>
            </a:fld>
            <a:endParaRPr kumimoji="1" lang="ja-JP" altLang="en-US" sz="1000" dirty="0">
              <a:sym typeface="+mn-lt"/>
            </a:endParaRPr>
          </a:p>
        </p:txBody>
      </p:sp>
      <p:sp>
        <p:nvSpPr>
          <p:cNvPr id="114" name="Text Placeholder 12">
            <a:extLst>
              <a:ext uri="{FF2B5EF4-FFF2-40B4-BE49-F238E27FC236}">
                <a16:creationId xmlns:a16="http://schemas.microsoft.com/office/drawing/2014/main" id="{53FE81C5-C025-FBE3-B0C7-BC972FE8A233}"/>
              </a:ext>
            </a:extLst>
          </p:cNvPr>
          <p:cNvSpPr>
            <a:spLocks noGrp="1"/>
          </p:cNvSpPr>
          <p:nvPr>
            <p:custDataLst>
              <p:tags r:id="rId52"/>
            </p:custDataLst>
          </p:nvPr>
        </p:nvSpPr>
        <p:spPr bwMode="auto">
          <a:xfrm>
            <a:off x="459422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31D1A763-B62E-4454-AC4C-212C61482B16}" type="datetime'''''''''''1''''''''''''''''''''3'''''''''''''">
              <a:rPr lang="ja-JP" altLang="en-US" sz="1000" b="0" smtClean="0"/>
              <a:pPr lvl="0" algn="ctr">
                <a:spcBef>
                  <a:spcPct val="0"/>
                </a:spcBef>
                <a:spcAft>
                  <a:spcPct val="0"/>
                </a:spcAft>
                <a:defRPr/>
              </a:pPr>
              <a:t>13</a:t>
            </a:fld>
            <a:endParaRPr kumimoji="0" lang="ja-JP" altLang="en-US" sz="1000" b="0" i="0" strike="noStrike" kern="1200" cap="none" spc="0" normalizeH="0" baseline="0" noProof="0" dirty="0">
              <a:ln>
                <a:noFill/>
              </a:ln>
              <a:effectLst/>
              <a:uLnTx/>
              <a:uFillTx/>
              <a:sym typeface="+mn-lt"/>
            </a:endParaRPr>
          </a:p>
        </p:txBody>
      </p:sp>
      <p:sp useBgFill="1">
        <p:nvSpPr>
          <p:cNvPr id="115" name="テキスト プレースホルダ 9">
            <a:extLst>
              <a:ext uri="{FF2B5EF4-FFF2-40B4-BE49-F238E27FC236}">
                <a16:creationId xmlns:a16="http://schemas.microsoft.com/office/drawing/2014/main" id="{B75163A2-5E0C-7CB4-894B-17D74CF6C1E7}"/>
              </a:ext>
            </a:extLst>
          </p:cNvPr>
          <p:cNvSpPr>
            <a:spLocks noGrp="1"/>
          </p:cNvSpPr>
          <p:nvPr>
            <p:custDataLst>
              <p:tags r:id="rId53"/>
            </p:custDataLst>
          </p:nvPr>
        </p:nvSpPr>
        <p:spPr bwMode="gray">
          <a:xfrm>
            <a:off x="4864100" y="328295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88D4722-1690-44D0-B796-A82F62C629A3}" type="datetime'''''''''1''''''''''''''.''''''''''0'''">
              <a:rPr lang="ja-JP" altLang="en-US" sz="1000" smtClean="0">
                <a:effectLst/>
              </a:rPr>
              <a:pPr/>
              <a:t>1.0</a:t>
            </a:fld>
            <a:endParaRPr kumimoji="1" lang="ja-JP" altLang="en-US" sz="1000" dirty="0">
              <a:sym typeface="+mn-lt"/>
            </a:endParaRPr>
          </a:p>
        </p:txBody>
      </p:sp>
      <p:sp>
        <p:nvSpPr>
          <p:cNvPr id="150" name="テキスト プレースホルダ 9">
            <a:extLst>
              <a:ext uri="{FF2B5EF4-FFF2-40B4-BE49-F238E27FC236}">
                <a16:creationId xmlns:a16="http://schemas.microsoft.com/office/drawing/2014/main" id="{241A15BA-71F4-9B2C-CF76-81E8CA88EBB5}"/>
              </a:ext>
            </a:extLst>
          </p:cNvPr>
          <p:cNvSpPr>
            <a:spLocks noGrp="1"/>
          </p:cNvSpPr>
          <p:nvPr>
            <p:custDataLst>
              <p:tags r:id="rId54"/>
            </p:custDataLst>
          </p:nvPr>
        </p:nvSpPr>
        <p:spPr bwMode="gray">
          <a:xfrm>
            <a:off x="4794250" y="262572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21EA02F-7472-4FC2-865D-0107831C5D36}" type="datetime'''''''''''''''''''''''1''4''''''0''.''''4'''''''''''">
              <a:rPr lang="ja-JP" altLang="en-US" sz="1000" smtClean="0">
                <a:effectLst/>
              </a:rPr>
              <a:pPr/>
              <a:t>140.4</a:t>
            </a:fld>
            <a:endParaRPr kumimoji="1" lang="ja-JP" altLang="en-US" sz="1000" dirty="0">
              <a:sym typeface="+mn-lt"/>
            </a:endParaRPr>
          </a:p>
        </p:txBody>
      </p:sp>
      <p:sp>
        <p:nvSpPr>
          <p:cNvPr id="117" name="Text Placeholder 12">
            <a:extLst>
              <a:ext uri="{FF2B5EF4-FFF2-40B4-BE49-F238E27FC236}">
                <a16:creationId xmlns:a16="http://schemas.microsoft.com/office/drawing/2014/main" id="{6DF0CFC8-7C90-AA4C-E2C5-ED8E053F4DEF}"/>
              </a:ext>
            </a:extLst>
          </p:cNvPr>
          <p:cNvSpPr>
            <a:spLocks noGrp="1"/>
          </p:cNvSpPr>
          <p:nvPr>
            <p:custDataLst>
              <p:tags r:id="rId55"/>
            </p:custDataLst>
          </p:nvPr>
        </p:nvSpPr>
        <p:spPr bwMode="auto">
          <a:xfrm>
            <a:off x="489267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73A2412E-8D9A-4016-BBF6-A72B9554C366}" type="datetime'1''''''''''''''''''''''''''''''''''''''''4'''''''''''">
              <a:rPr lang="ja-JP" altLang="en-US" sz="1000" b="0" smtClean="0"/>
              <a:pPr lvl="0" algn="ctr">
                <a:spcBef>
                  <a:spcPct val="0"/>
                </a:spcBef>
                <a:spcAft>
                  <a:spcPct val="0"/>
                </a:spcAft>
                <a:defRPr/>
              </a:pPr>
              <a:t>14</a:t>
            </a:fld>
            <a:endParaRPr kumimoji="0" lang="ja-JP" altLang="en-US" sz="1000" b="0" i="0" strike="noStrike" kern="1200" cap="none" spc="0" normalizeH="0" baseline="0" noProof="0" dirty="0">
              <a:ln>
                <a:noFill/>
              </a:ln>
              <a:effectLst/>
              <a:uLnTx/>
              <a:uFillTx/>
              <a:sym typeface="+mn-lt"/>
            </a:endParaRPr>
          </a:p>
        </p:txBody>
      </p:sp>
      <p:sp useBgFill="1">
        <p:nvSpPr>
          <p:cNvPr id="118" name="テキスト プレースホルダ 9">
            <a:extLst>
              <a:ext uri="{FF2B5EF4-FFF2-40B4-BE49-F238E27FC236}">
                <a16:creationId xmlns:a16="http://schemas.microsoft.com/office/drawing/2014/main" id="{88ECF0BF-A785-FC29-6E48-B5EF7398184E}"/>
              </a:ext>
            </a:extLst>
          </p:cNvPr>
          <p:cNvSpPr>
            <a:spLocks noGrp="1"/>
          </p:cNvSpPr>
          <p:nvPr>
            <p:custDataLst>
              <p:tags r:id="rId56"/>
            </p:custDataLst>
          </p:nvPr>
        </p:nvSpPr>
        <p:spPr bwMode="gray">
          <a:xfrm>
            <a:off x="5160963" y="3300413"/>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5EAE82A-8827-4C42-888E-123283AC22AD}" type="datetime'''0''''''''''''''''''''.''''''8'''''''''''''''''''">
              <a:rPr lang="ja-JP" altLang="en-US" sz="1000" smtClean="0">
                <a:effectLst/>
              </a:rPr>
              <a:pPr/>
              <a:t>0.8</a:t>
            </a:fld>
            <a:endParaRPr kumimoji="1" lang="ja-JP" altLang="en-US" sz="1000" dirty="0">
              <a:sym typeface="+mn-lt"/>
            </a:endParaRPr>
          </a:p>
        </p:txBody>
      </p:sp>
      <p:sp>
        <p:nvSpPr>
          <p:cNvPr id="120" name="Text Placeholder 12">
            <a:extLst>
              <a:ext uri="{FF2B5EF4-FFF2-40B4-BE49-F238E27FC236}">
                <a16:creationId xmlns:a16="http://schemas.microsoft.com/office/drawing/2014/main" id="{5BD138AA-5862-FF92-A5B2-5683DDF1A5E3}"/>
              </a:ext>
            </a:extLst>
          </p:cNvPr>
          <p:cNvSpPr>
            <a:spLocks noGrp="1"/>
          </p:cNvSpPr>
          <p:nvPr>
            <p:custDataLst>
              <p:tags r:id="rId57"/>
            </p:custDataLst>
          </p:nvPr>
        </p:nvSpPr>
        <p:spPr bwMode="auto">
          <a:xfrm>
            <a:off x="518953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342319E-2AF3-4C41-B9B1-C6FADCAB0266}" type="datetime'''''''1''''5'''''''''''''''''''">
              <a:rPr lang="ja-JP" altLang="en-US" sz="1000" b="0" smtClean="0"/>
              <a:pPr lvl="0" algn="ctr">
                <a:spcBef>
                  <a:spcPct val="0"/>
                </a:spcBef>
                <a:spcAft>
                  <a:spcPct val="0"/>
                </a:spcAft>
                <a:defRPr/>
              </a:pPr>
              <a:t>15</a:t>
            </a:fld>
            <a:endParaRPr kumimoji="0" lang="ja-JP" altLang="en-US" sz="1000" b="0" i="0" strike="noStrike" kern="1200" cap="none" spc="0" normalizeH="0" baseline="0" noProof="0" dirty="0">
              <a:ln>
                <a:noFill/>
              </a:ln>
              <a:effectLst/>
              <a:uLnTx/>
              <a:uFillTx/>
              <a:sym typeface="+mn-lt"/>
            </a:endParaRPr>
          </a:p>
        </p:txBody>
      </p:sp>
      <p:sp useBgFill="1">
        <p:nvSpPr>
          <p:cNvPr id="121" name="テキスト プレースホルダ 9">
            <a:extLst>
              <a:ext uri="{FF2B5EF4-FFF2-40B4-BE49-F238E27FC236}">
                <a16:creationId xmlns:a16="http://schemas.microsoft.com/office/drawing/2014/main" id="{F91D198E-7842-86E6-CD62-80B03854CEC9}"/>
              </a:ext>
            </a:extLst>
          </p:cNvPr>
          <p:cNvSpPr>
            <a:spLocks noGrp="1"/>
          </p:cNvSpPr>
          <p:nvPr>
            <p:custDataLst>
              <p:tags r:id="rId58"/>
            </p:custDataLst>
          </p:nvPr>
        </p:nvSpPr>
        <p:spPr bwMode="gray">
          <a:xfrm>
            <a:off x="5457825" y="32861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84E8D61-172E-4EDC-BEB8-BC3E8B3B922E}" type="datetime'''''''''''''''1''''''''''''''''.''0'''''''''''''">
              <a:rPr lang="ja-JP" altLang="en-US" sz="1000" smtClean="0">
                <a:effectLst/>
              </a:rPr>
              <a:pPr/>
              <a:t>1.0</a:t>
            </a:fld>
            <a:endParaRPr kumimoji="1" lang="ja-JP" altLang="en-US" sz="1000" dirty="0">
              <a:sym typeface="+mn-lt"/>
            </a:endParaRPr>
          </a:p>
        </p:txBody>
      </p:sp>
      <p:sp>
        <p:nvSpPr>
          <p:cNvPr id="122" name="テキスト プレースホルダ 9">
            <a:extLst>
              <a:ext uri="{FF2B5EF4-FFF2-40B4-BE49-F238E27FC236}">
                <a16:creationId xmlns:a16="http://schemas.microsoft.com/office/drawing/2014/main" id="{9CD66207-5A5D-1018-1ECC-5A37BDA2542A}"/>
              </a:ext>
            </a:extLst>
          </p:cNvPr>
          <p:cNvSpPr>
            <a:spLocks noGrp="1"/>
          </p:cNvSpPr>
          <p:nvPr>
            <p:custDataLst>
              <p:tags r:id="rId59"/>
            </p:custDataLst>
          </p:nvPr>
        </p:nvSpPr>
        <p:spPr bwMode="gray">
          <a:xfrm>
            <a:off x="5334000" y="246856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34EE109-DA13-4FB2-9371-07CB6A1987C3}" type="datetime'''''''''''''''''''''1''''''''''''41''''''''''''.''7'''''''''">
              <a:rPr lang="ja-JP" altLang="en-US" sz="1000" smtClean="0">
                <a:effectLst/>
              </a:rPr>
              <a:pPr/>
              <a:t>141.7</a:t>
            </a:fld>
            <a:endParaRPr kumimoji="1" lang="ja-JP" altLang="en-US" sz="1000" dirty="0">
              <a:sym typeface="+mn-lt"/>
            </a:endParaRPr>
          </a:p>
        </p:txBody>
      </p:sp>
      <p:sp>
        <p:nvSpPr>
          <p:cNvPr id="123" name="Text Placeholder 12">
            <a:extLst>
              <a:ext uri="{FF2B5EF4-FFF2-40B4-BE49-F238E27FC236}">
                <a16:creationId xmlns:a16="http://schemas.microsoft.com/office/drawing/2014/main" id="{F4A20071-138C-5905-7903-9F7317596F79}"/>
              </a:ext>
            </a:extLst>
          </p:cNvPr>
          <p:cNvSpPr>
            <a:spLocks noGrp="1"/>
          </p:cNvSpPr>
          <p:nvPr>
            <p:custDataLst>
              <p:tags r:id="rId60"/>
            </p:custDataLst>
          </p:nvPr>
        </p:nvSpPr>
        <p:spPr bwMode="auto">
          <a:xfrm>
            <a:off x="548640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C48A640-D0A3-47ED-BD0F-B3B17DA13201}" type="datetime'1''''''''''''''''''''''''''''6'">
              <a:rPr lang="ja-JP" altLang="en-US" sz="1000" b="0" smtClean="0"/>
              <a:pPr lvl="0" algn="ctr">
                <a:spcBef>
                  <a:spcPct val="0"/>
                </a:spcBef>
                <a:spcAft>
                  <a:spcPct val="0"/>
                </a:spcAft>
                <a:defRPr/>
              </a:pPr>
              <a:t>16</a:t>
            </a:fld>
            <a:endParaRPr kumimoji="0" lang="ja-JP" altLang="en-US" sz="1000" b="0" i="0" strike="noStrike" kern="1200" cap="none" spc="0" normalizeH="0" baseline="0" noProof="0" dirty="0">
              <a:ln>
                <a:noFill/>
              </a:ln>
              <a:effectLst/>
              <a:uLnTx/>
              <a:uFillTx/>
              <a:sym typeface="+mn-lt"/>
            </a:endParaRPr>
          </a:p>
        </p:txBody>
      </p:sp>
      <p:sp useBgFill="1">
        <p:nvSpPr>
          <p:cNvPr id="124" name="テキスト プレースホルダ 9">
            <a:extLst>
              <a:ext uri="{FF2B5EF4-FFF2-40B4-BE49-F238E27FC236}">
                <a16:creationId xmlns:a16="http://schemas.microsoft.com/office/drawing/2014/main" id="{0A43CE6F-C213-A094-4955-A26356651825}"/>
              </a:ext>
            </a:extLst>
          </p:cNvPr>
          <p:cNvSpPr>
            <a:spLocks noGrp="1"/>
          </p:cNvSpPr>
          <p:nvPr>
            <p:custDataLst>
              <p:tags r:id="rId61"/>
            </p:custDataLst>
          </p:nvPr>
        </p:nvSpPr>
        <p:spPr bwMode="gray">
          <a:xfrm>
            <a:off x="5754688" y="331470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598882C-BFF3-429F-898C-965786843A00}" type="datetime'''''''''0.''''''7'''''''''''''''''''''''''''''''''''''''''''">
              <a:rPr lang="ja-JP" altLang="en-US" sz="1000" smtClean="0">
                <a:effectLst/>
              </a:rPr>
              <a:pPr/>
              <a:t>0.7</a:t>
            </a:fld>
            <a:endParaRPr kumimoji="1" lang="ja-JP" altLang="en-US" sz="1000" dirty="0">
              <a:sym typeface="+mn-lt"/>
            </a:endParaRPr>
          </a:p>
        </p:txBody>
      </p:sp>
      <p:sp>
        <p:nvSpPr>
          <p:cNvPr id="125" name="テキスト プレースホルダ 9">
            <a:extLst>
              <a:ext uri="{FF2B5EF4-FFF2-40B4-BE49-F238E27FC236}">
                <a16:creationId xmlns:a16="http://schemas.microsoft.com/office/drawing/2014/main" id="{281626DA-0F59-A1B6-FE2B-7E02CE035697}"/>
              </a:ext>
            </a:extLst>
          </p:cNvPr>
          <p:cNvSpPr>
            <a:spLocks noGrp="1"/>
          </p:cNvSpPr>
          <p:nvPr>
            <p:custDataLst>
              <p:tags r:id="rId62"/>
            </p:custDataLst>
          </p:nvPr>
        </p:nvSpPr>
        <p:spPr bwMode="gray">
          <a:xfrm>
            <a:off x="5684838" y="261302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513A5A6-A121-48B2-9A5C-589D82C6053D}" type="datetime'''''''''1''''4''''''2''''''''''''''''''.''''''''3'''''''''">
              <a:rPr lang="ja-JP" altLang="en-US" sz="1000" smtClean="0">
                <a:effectLst/>
              </a:rPr>
              <a:pPr/>
              <a:t>142.3</a:t>
            </a:fld>
            <a:endParaRPr kumimoji="1" lang="ja-JP" altLang="en-US" sz="1000" dirty="0">
              <a:sym typeface="+mn-lt"/>
            </a:endParaRPr>
          </a:p>
        </p:txBody>
      </p:sp>
      <p:sp>
        <p:nvSpPr>
          <p:cNvPr id="126" name="Text Placeholder 12">
            <a:extLst>
              <a:ext uri="{FF2B5EF4-FFF2-40B4-BE49-F238E27FC236}">
                <a16:creationId xmlns:a16="http://schemas.microsoft.com/office/drawing/2014/main" id="{4A0E19B6-2F5F-D5B6-A7DA-6CB01378790B}"/>
              </a:ext>
            </a:extLst>
          </p:cNvPr>
          <p:cNvSpPr>
            <a:spLocks noGrp="1"/>
          </p:cNvSpPr>
          <p:nvPr>
            <p:custDataLst>
              <p:tags r:id="rId63"/>
            </p:custDataLst>
          </p:nvPr>
        </p:nvSpPr>
        <p:spPr bwMode="auto">
          <a:xfrm>
            <a:off x="578326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CB1A3960-2D25-4ED8-ABB6-A0B0AD901978}" type="datetime'1''''''''7'''''''''''">
              <a:rPr lang="ja-JP" altLang="en-US" sz="1000" b="0" smtClean="0"/>
              <a:pPr lvl="0" algn="ctr">
                <a:spcBef>
                  <a:spcPct val="0"/>
                </a:spcBef>
                <a:spcAft>
                  <a:spcPct val="0"/>
                </a:spcAft>
                <a:defRPr/>
              </a:pPr>
              <a:t>17</a:t>
            </a:fld>
            <a:endParaRPr kumimoji="0" lang="ja-JP" altLang="en-US" sz="1000" b="0" i="0" strike="noStrike" kern="1200" cap="none" spc="0" normalizeH="0" baseline="0" noProof="0" dirty="0">
              <a:ln>
                <a:noFill/>
              </a:ln>
              <a:effectLst/>
              <a:uLnTx/>
              <a:uFillTx/>
              <a:sym typeface="+mn-lt"/>
            </a:endParaRPr>
          </a:p>
        </p:txBody>
      </p:sp>
      <p:sp useBgFill="1">
        <p:nvSpPr>
          <p:cNvPr id="127" name="テキスト プレースホルダ 9">
            <a:extLst>
              <a:ext uri="{FF2B5EF4-FFF2-40B4-BE49-F238E27FC236}">
                <a16:creationId xmlns:a16="http://schemas.microsoft.com/office/drawing/2014/main" id="{9887044E-7FBC-76BE-883E-372844066461}"/>
              </a:ext>
            </a:extLst>
          </p:cNvPr>
          <p:cNvSpPr>
            <a:spLocks noGrp="1"/>
          </p:cNvSpPr>
          <p:nvPr>
            <p:custDataLst>
              <p:tags r:id="rId64"/>
            </p:custDataLst>
          </p:nvPr>
        </p:nvSpPr>
        <p:spPr bwMode="gray">
          <a:xfrm>
            <a:off x="6051550" y="334645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E00920-71F2-4B96-9D13-54EF3939313C}" type="datetime'''''''''''''''''''''''''''''''''''0''.5'''''''''''''''''''">
              <a:rPr lang="ja-JP" altLang="en-US" sz="1000" smtClean="0">
                <a:effectLst/>
              </a:rPr>
              <a:pPr/>
              <a:t>0.5</a:t>
            </a:fld>
            <a:endParaRPr kumimoji="1" lang="ja-JP" altLang="en-US" sz="1000" dirty="0">
              <a:sym typeface="+mn-lt"/>
            </a:endParaRPr>
          </a:p>
        </p:txBody>
      </p:sp>
      <p:sp>
        <p:nvSpPr>
          <p:cNvPr id="128" name="テキスト プレースホルダ 9">
            <a:extLst>
              <a:ext uri="{FF2B5EF4-FFF2-40B4-BE49-F238E27FC236}">
                <a16:creationId xmlns:a16="http://schemas.microsoft.com/office/drawing/2014/main" id="{25A12604-7EE4-5484-B232-83C45E4932E5}"/>
              </a:ext>
            </a:extLst>
          </p:cNvPr>
          <p:cNvSpPr>
            <a:spLocks noGrp="1"/>
          </p:cNvSpPr>
          <p:nvPr>
            <p:custDataLst>
              <p:tags r:id="rId65"/>
            </p:custDataLst>
          </p:nvPr>
        </p:nvSpPr>
        <p:spPr bwMode="gray">
          <a:xfrm>
            <a:off x="6022975" y="260985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52FC4C6-B1C6-490C-97B5-56762E902FDD}" type="datetime'''''1''''''''''''''4''2.''''''''''''''''''8'''''''''''''">
              <a:rPr lang="ja-JP" altLang="en-US" sz="1000" smtClean="0">
                <a:effectLst/>
              </a:rPr>
              <a:pPr/>
              <a:t>142.8</a:t>
            </a:fld>
            <a:endParaRPr kumimoji="1" lang="ja-JP" altLang="en-US" sz="1000" dirty="0">
              <a:sym typeface="+mn-lt"/>
            </a:endParaRPr>
          </a:p>
        </p:txBody>
      </p:sp>
      <p:sp>
        <p:nvSpPr>
          <p:cNvPr id="129" name="Text Placeholder 12">
            <a:extLst>
              <a:ext uri="{FF2B5EF4-FFF2-40B4-BE49-F238E27FC236}">
                <a16:creationId xmlns:a16="http://schemas.microsoft.com/office/drawing/2014/main" id="{EF6031A4-A96A-3087-CB93-5F2867D748EC}"/>
              </a:ext>
            </a:extLst>
          </p:cNvPr>
          <p:cNvSpPr>
            <a:spLocks noGrp="1"/>
          </p:cNvSpPr>
          <p:nvPr>
            <p:custDataLst>
              <p:tags r:id="rId66"/>
            </p:custDataLst>
          </p:nvPr>
        </p:nvSpPr>
        <p:spPr bwMode="auto">
          <a:xfrm>
            <a:off x="608012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D048B51-42E0-4C08-94D1-E28CD30C4173}" type="datetime'''''''''''''''1''''''''''''''8'''''''''''''''''''''''''''">
              <a:rPr lang="ja-JP" altLang="en-US" sz="1000" b="0" smtClean="0"/>
              <a:pPr lvl="0" algn="ctr">
                <a:spcBef>
                  <a:spcPct val="0"/>
                </a:spcBef>
                <a:spcAft>
                  <a:spcPct val="0"/>
                </a:spcAft>
                <a:defRPr/>
              </a:pPr>
              <a:t>18</a:t>
            </a:fld>
            <a:endParaRPr kumimoji="0" lang="ja-JP" altLang="en-US" sz="1000" b="0" i="0" strike="noStrike" kern="1200" cap="none" spc="0" normalizeH="0" baseline="0" noProof="0" dirty="0">
              <a:ln>
                <a:noFill/>
              </a:ln>
              <a:effectLst/>
              <a:uLnTx/>
              <a:uFillTx/>
              <a:sym typeface="+mn-lt"/>
            </a:endParaRPr>
          </a:p>
        </p:txBody>
      </p:sp>
      <p:sp useBgFill="1">
        <p:nvSpPr>
          <p:cNvPr id="130" name="テキスト プレースホルダ 9">
            <a:extLst>
              <a:ext uri="{FF2B5EF4-FFF2-40B4-BE49-F238E27FC236}">
                <a16:creationId xmlns:a16="http://schemas.microsoft.com/office/drawing/2014/main" id="{3A5EF696-48C7-2184-6888-3B841B74A643}"/>
              </a:ext>
            </a:extLst>
          </p:cNvPr>
          <p:cNvSpPr>
            <a:spLocks noGrp="1"/>
          </p:cNvSpPr>
          <p:nvPr>
            <p:custDataLst>
              <p:tags r:id="rId67"/>
            </p:custDataLst>
          </p:nvPr>
        </p:nvSpPr>
        <p:spPr bwMode="gray">
          <a:xfrm>
            <a:off x="6348413" y="33623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3A309D5-3C41-4FEF-A6F1-8D1C136FCD0F}" type="datetime'''''''''0''''''''.''''''''''3'''''''">
              <a:rPr lang="ja-JP" altLang="en-US" sz="1000" smtClean="0">
                <a:effectLst/>
              </a:rPr>
              <a:pPr/>
              <a:t>0.3</a:t>
            </a:fld>
            <a:endParaRPr kumimoji="1" lang="ja-JP" altLang="en-US" sz="1000" dirty="0">
              <a:sym typeface="+mn-lt"/>
            </a:endParaRPr>
          </a:p>
        </p:txBody>
      </p:sp>
      <p:sp>
        <p:nvSpPr>
          <p:cNvPr id="131" name="テキスト プレースホルダ 9">
            <a:extLst>
              <a:ext uri="{FF2B5EF4-FFF2-40B4-BE49-F238E27FC236}">
                <a16:creationId xmlns:a16="http://schemas.microsoft.com/office/drawing/2014/main" id="{1ACD5E52-8850-FF75-F70C-D2B4CC8D05E0}"/>
              </a:ext>
            </a:extLst>
          </p:cNvPr>
          <p:cNvSpPr>
            <a:spLocks noGrp="1"/>
          </p:cNvSpPr>
          <p:nvPr>
            <p:custDataLst>
              <p:tags r:id="rId68"/>
            </p:custDataLst>
          </p:nvPr>
        </p:nvSpPr>
        <p:spPr bwMode="gray">
          <a:xfrm>
            <a:off x="6278563" y="24542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6E0C15-61AD-4A11-A63F-A77A7CD73F6F}" type="datetime'''''''''1''43''''.''''''''''''''''''''''''''0'''">
              <a:rPr lang="ja-JP" altLang="en-US" sz="1000" smtClean="0">
                <a:effectLst/>
              </a:rPr>
              <a:pPr/>
              <a:t>143.0</a:t>
            </a:fld>
            <a:endParaRPr kumimoji="1" lang="ja-JP" altLang="en-US" sz="1000" dirty="0">
              <a:sym typeface="+mn-lt"/>
            </a:endParaRPr>
          </a:p>
        </p:txBody>
      </p:sp>
      <p:sp>
        <p:nvSpPr>
          <p:cNvPr id="133" name="Text Placeholder 12">
            <a:extLst>
              <a:ext uri="{FF2B5EF4-FFF2-40B4-BE49-F238E27FC236}">
                <a16:creationId xmlns:a16="http://schemas.microsoft.com/office/drawing/2014/main" id="{8168A9EB-6F47-D258-F914-9B416BC4F6A6}"/>
              </a:ext>
            </a:extLst>
          </p:cNvPr>
          <p:cNvSpPr>
            <a:spLocks noGrp="1"/>
          </p:cNvSpPr>
          <p:nvPr>
            <p:custDataLst>
              <p:tags r:id="rId69"/>
            </p:custDataLst>
          </p:nvPr>
        </p:nvSpPr>
        <p:spPr bwMode="auto">
          <a:xfrm>
            <a:off x="637698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2F73D1A-D764-48A3-9D1C-9AE1B7257361}" type="datetime'''1''''9'''''''''''''''''''''''''''''''''''''''''''''''''''">
              <a:rPr lang="ja-JP" altLang="en-US" sz="1000" b="0" smtClean="0"/>
              <a:pPr lvl="0" algn="ctr">
                <a:spcBef>
                  <a:spcPct val="0"/>
                </a:spcBef>
                <a:spcAft>
                  <a:spcPct val="0"/>
                </a:spcAft>
                <a:defRPr/>
              </a:pPr>
              <a:t>19</a:t>
            </a:fld>
            <a:endParaRPr kumimoji="0" lang="ja-JP" altLang="en-US" sz="1000" b="0" i="0" strike="noStrike" kern="1200" cap="none" spc="0" normalizeH="0" baseline="0" noProof="0" dirty="0">
              <a:ln>
                <a:noFill/>
              </a:ln>
              <a:effectLst/>
              <a:uLnTx/>
              <a:uFillTx/>
              <a:sym typeface="+mn-lt"/>
            </a:endParaRPr>
          </a:p>
        </p:txBody>
      </p:sp>
      <p:sp useBgFill="1">
        <p:nvSpPr>
          <p:cNvPr id="134" name="テキスト プレースホルダ 9">
            <a:extLst>
              <a:ext uri="{FF2B5EF4-FFF2-40B4-BE49-F238E27FC236}">
                <a16:creationId xmlns:a16="http://schemas.microsoft.com/office/drawing/2014/main" id="{9E455E70-DF47-9738-FC5F-40B8B15F9CB9}"/>
              </a:ext>
            </a:extLst>
          </p:cNvPr>
          <p:cNvSpPr>
            <a:spLocks noGrp="1"/>
          </p:cNvSpPr>
          <p:nvPr>
            <p:custDataLst>
              <p:tags r:id="rId70"/>
            </p:custDataLst>
          </p:nvPr>
        </p:nvSpPr>
        <p:spPr bwMode="gray">
          <a:xfrm>
            <a:off x="6645275" y="336550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4098015-7C68-4D1A-93E6-31F20F4A38DC}" type="datetime'''''''0''''.3'''''">
              <a:rPr lang="ja-JP" altLang="en-US" sz="1000" smtClean="0">
                <a:effectLst/>
              </a:rPr>
              <a:pPr/>
              <a:t>0.3</a:t>
            </a:fld>
            <a:endParaRPr kumimoji="1" lang="ja-JP" altLang="en-US" sz="1000" dirty="0">
              <a:sym typeface="+mn-lt"/>
            </a:endParaRPr>
          </a:p>
        </p:txBody>
      </p:sp>
      <p:sp>
        <p:nvSpPr>
          <p:cNvPr id="81" name="テキスト プレースホルダ 9">
            <a:extLst>
              <a:ext uri="{FF2B5EF4-FFF2-40B4-BE49-F238E27FC236}">
                <a16:creationId xmlns:a16="http://schemas.microsoft.com/office/drawing/2014/main" id="{CBEDB7F0-A982-E0FD-9F06-B78F643E438C}"/>
              </a:ext>
            </a:extLst>
          </p:cNvPr>
          <p:cNvSpPr>
            <a:spLocks noGrp="1"/>
          </p:cNvSpPr>
          <p:nvPr>
            <p:custDataLst>
              <p:tags r:id="rId71"/>
            </p:custDataLst>
          </p:nvPr>
        </p:nvSpPr>
        <p:spPr bwMode="gray">
          <a:xfrm>
            <a:off x="1770063" y="25431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53294AF-6611-4C82-B982-FBDEF197E633}" type="datetime'1''''''''''''''''''''''''''3''0''''''''''''''''''''.9'">
              <a:rPr lang="ja-JP" altLang="en-US" sz="1000" smtClean="0">
                <a:effectLst/>
              </a:rPr>
              <a:pPr/>
              <a:t>130.9</a:t>
            </a:fld>
            <a:endParaRPr kumimoji="1" lang="ja-JP" altLang="en-US" sz="1000" dirty="0">
              <a:sym typeface="+mn-lt"/>
            </a:endParaRPr>
          </a:p>
        </p:txBody>
      </p:sp>
      <p:sp>
        <p:nvSpPr>
          <p:cNvPr id="136" name="Text Placeholder 12">
            <a:extLst>
              <a:ext uri="{FF2B5EF4-FFF2-40B4-BE49-F238E27FC236}">
                <a16:creationId xmlns:a16="http://schemas.microsoft.com/office/drawing/2014/main" id="{47F6A78E-B9AA-0973-1525-5D03D3DF6CFA}"/>
              </a:ext>
            </a:extLst>
          </p:cNvPr>
          <p:cNvSpPr>
            <a:spLocks noGrp="1"/>
          </p:cNvSpPr>
          <p:nvPr>
            <p:custDataLst>
              <p:tags r:id="rId72"/>
            </p:custDataLst>
          </p:nvPr>
        </p:nvSpPr>
        <p:spPr bwMode="auto">
          <a:xfrm>
            <a:off x="667385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E01C8EC8-0203-4DC2-89FC-9DA7A340AC3C}" type="datetime'''''''''''''''''''20'''''''''''''''">
              <a:rPr lang="ja-JP" altLang="en-US" sz="1000" b="0" smtClean="0"/>
              <a:pPr lvl="0" algn="ctr">
                <a:spcBef>
                  <a:spcPct val="0"/>
                </a:spcBef>
                <a:spcAft>
                  <a:spcPct val="0"/>
                </a:spcAft>
                <a:defRPr/>
              </a:pPr>
              <a:t>20</a:t>
            </a:fld>
            <a:endParaRPr kumimoji="0" lang="ja-JP" altLang="en-US" sz="1000" b="0" i="0" strike="noStrike" kern="1200" cap="none" spc="0" normalizeH="0" baseline="0" noProof="0" dirty="0">
              <a:ln>
                <a:noFill/>
              </a:ln>
              <a:effectLst/>
              <a:uLnTx/>
              <a:uFillTx/>
              <a:sym typeface="+mn-lt"/>
            </a:endParaRPr>
          </a:p>
        </p:txBody>
      </p:sp>
      <p:sp useBgFill="1">
        <p:nvSpPr>
          <p:cNvPr id="137" name="テキスト プレースホルダ 9">
            <a:extLst>
              <a:ext uri="{FF2B5EF4-FFF2-40B4-BE49-F238E27FC236}">
                <a16:creationId xmlns:a16="http://schemas.microsoft.com/office/drawing/2014/main" id="{E1078A89-6FAB-BE3D-EEB9-0AA2B51BE1E7}"/>
              </a:ext>
            </a:extLst>
          </p:cNvPr>
          <p:cNvSpPr>
            <a:spLocks noGrp="1"/>
          </p:cNvSpPr>
          <p:nvPr>
            <p:custDataLst>
              <p:tags r:id="rId73"/>
            </p:custDataLst>
          </p:nvPr>
        </p:nvSpPr>
        <p:spPr bwMode="gray">
          <a:xfrm>
            <a:off x="6942138" y="33861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E40AB82-BA44-4339-B4E9-C9D3E726FD02}" type="datetime'''''''''0''''''''''''''''''''''''''''''''''''''''''''.''2'''''">
              <a:rPr lang="ja-JP" altLang="en-US" sz="1000" smtClean="0">
                <a:effectLst/>
              </a:rPr>
              <a:pPr/>
              <a:t>0.2</a:t>
            </a:fld>
            <a:endParaRPr kumimoji="1" lang="ja-JP" altLang="en-US" sz="1000" dirty="0">
              <a:sym typeface="+mn-lt"/>
            </a:endParaRPr>
          </a:p>
        </p:txBody>
      </p:sp>
      <p:sp>
        <p:nvSpPr>
          <p:cNvPr id="138" name="テキスト プレースホルダ 9">
            <a:extLst>
              <a:ext uri="{FF2B5EF4-FFF2-40B4-BE49-F238E27FC236}">
                <a16:creationId xmlns:a16="http://schemas.microsoft.com/office/drawing/2014/main" id="{23278298-3933-5DBD-4F7F-D9497CA01776}"/>
              </a:ext>
            </a:extLst>
          </p:cNvPr>
          <p:cNvSpPr>
            <a:spLocks noGrp="1"/>
          </p:cNvSpPr>
          <p:nvPr>
            <p:custDataLst>
              <p:tags r:id="rId74"/>
            </p:custDataLst>
          </p:nvPr>
        </p:nvSpPr>
        <p:spPr bwMode="gray">
          <a:xfrm>
            <a:off x="6913563" y="2605088"/>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B777275-93C5-4F61-BBAD-A07FA31B855C}" type="datetime'''1''''''''''4''''''''''''''''''''''''''3''''''''''''''''.5'''">
              <a:rPr lang="ja-JP" altLang="en-US" sz="1000" smtClean="0">
                <a:effectLst/>
              </a:rPr>
              <a:pPr/>
              <a:t>143.5</a:t>
            </a:fld>
            <a:endParaRPr kumimoji="1" lang="ja-JP" altLang="en-US" sz="1000" dirty="0">
              <a:sym typeface="+mn-lt"/>
            </a:endParaRPr>
          </a:p>
        </p:txBody>
      </p:sp>
      <p:sp>
        <p:nvSpPr>
          <p:cNvPr id="162" name="Text Placeholder 12">
            <a:extLst>
              <a:ext uri="{FF2B5EF4-FFF2-40B4-BE49-F238E27FC236}">
                <a16:creationId xmlns:a16="http://schemas.microsoft.com/office/drawing/2014/main" id="{3749D0C2-12E7-6853-3D61-7ECDD8FA03EE}"/>
              </a:ext>
            </a:extLst>
          </p:cNvPr>
          <p:cNvSpPr>
            <a:spLocks noGrp="1"/>
          </p:cNvSpPr>
          <p:nvPr>
            <p:custDataLst>
              <p:tags r:id="rId75"/>
            </p:custDataLst>
          </p:nvPr>
        </p:nvSpPr>
        <p:spPr bwMode="auto">
          <a:xfrm>
            <a:off x="697071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3E225F81-AEA9-499C-9BEC-E852C81240BE}" type="datetime'''2''''''''1'''''">
              <a:rPr lang="ja-JP" altLang="en-US" sz="1000" b="0" smtClean="0"/>
              <a:pPr lvl="0" algn="ctr">
                <a:spcBef>
                  <a:spcPct val="0"/>
                </a:spcBef>
                <a:spcAft>
                  <a:spcPct val="0"/>
                </a:spcAft>
                <a:defRPr/>
              </a:pPr>
              <a:t>21</a:t>
            </a:fld>
            <a:endParaRPr kumimoji="0" lang="ja-JP" altLang="en-US" sz="1000" b="0" i="0" strike="noStrike" kern="1200" cap="none" spc="0" normalizeH="0" baseline="0" noProof="0" dirty="0">
              <a:ln>
                <a:noFill/>
              </a:ln>
              <a:effectLst/>
              <a:uLnTx/>
              <a:uFillTx/>
              <a:sym typeface="+mn-lt"/>
            </a:endParaRPr>
          </a:p>
        </p:txBody>
      </p:sp>
      <p:sp useBgFill="1">
        <p:nvSpPr>
          <p:cNvPr id="140" name="テキスト プレースホルダ 9">
            <a:extLst>
              <a:ext uri="{FF2B5EF4-FFF2-40B4-BE49-F238E27FC236}">
                <a16:creationId xmlns:a16="http://schemas.microsoft.com/office/drawing/2014/main" id="{1BF133A0-B7CB-CB06-2241-B5290297A481}"/>
              </a:ext>
            </a:extLst>
          </p:cNvPr>
          <p:cNvSpPr>
            <a:spLocks noGrp="1"/>
          </p:cNvSpPr>
          <p:nvPr>
            <p:custDataLst>
              <p:tags r:id="rId76"/>
            </p:custDataLst>
          </p:nvPr>
        </p:nvSpPr>
        <p:spPr bwMode="gray">
          <a:xfrm>
            <a:off x="7218363" y="3419475"/>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358FA4B-8C34-4383-B2E7-F21C46E6E7A8}" type="datetime'-''''''''''''''''''''''0.''''''''''''''''''1'''''''''''">
              <a:rPr lang="ja-JP" altLang="en-US" sz="1000" smtClean="0">
                <a:effectLst/>
              </a:rPr>
              <a:pPr/>
              <a:t>-0.1</a:t>
            </a:fld>
            <a:endParaRPr kumimoji="1" lang="ja-JP" altLang="en-US" sz="1000" dirty="0">
              <a:sym typeface="+mn-lt"/>
            </a:endParaRPr>
          </a:p>
        </p:txBody>
      </p:sp>
      <p:sp>
        <p:nvSpPr>
          <p:cNvPr id="141" name="テキスト プレースホルダ 9">
            <a:extLst>
              <a:ext uri="{FF2B5EF4-FFF2-40B4-BE49-F238E27FC236}">
                <a16:creationId xmlns:a16="http://schemas.microsoft.com/office/drawing/2014/main" id="{0B5F6E23-B066-ED30-579B-9A39A6685A96}"/>
              </a:ext>
            </a:extLst>
          </p:cNvPr>
          <p:cNvSpPr>
            <a:spLocks noGrp="1"/>
          </p:cNvSpPr>
          <p:nvPr>
            <p:custDataLst>
              <p:tags r:id="rId77"/>
            </p:custDataLst>
          </p:nvPr>
        </p:nvSpPr>
        <p:spPr bwMode="gray">
          <a:xfrm>
            <a:off x="7169150" y="2452688"/>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F4D2424-7383-4A86-B879-4A9C76D43959}" type="datetime'''1''''''''''4''''''''''3''.''''''''''''''''''''''''''5'''''">
              <a:rPr lang="ja-JP" altLang="en-US" sz="1000" smtClean="0">
                <a:effectLst/>
              </a:rPr>
              <a:pPr/>
              <a:t>143.5</a:t>
            </a:fld>
            <a:endParaRPr kumimoji="1" lang="ja-JP" altLang="en-US" sz="1000" dirty="0">
              <a:sym typeface="+mn-lt"/>
            </a:endParaRPr>
          </a:p>
        </p:txBody>
      </p:sp>
      <p:sp>
        <p:nvSpPr>
          <p:cNvPr id="142" name="Text Placeholder 12">
            <a:extLst>
              <a:ext uri="{FF2B5EF4-FFF2-40B4-BE49-F238E27FC236}">
                <a16:creationId xmlns:a16="http://schemas.microsoft.com/office/drawing/2014/main" id="{1E3D556B-6819-44C0-56A8-4E574102D5BD}"/>
              </a:ext>
            </a:extLst>
          </p:cNvPr>
          <p:cNvSpPr>
            <a:spLocks noGrp="1"/>
          </p:cNvSpPr>
          <p:nvPr>
            <p:custDataLst>
              <p:tags r:id="rId78"/>
            </p:custDataLst>
          </p:nvPr>
        </p:nvSpPr>
        <p:spPr bwMode="auto">
          <a:xfrm>
            <a:off x="726757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A5C7323-7CEE-4368-B1E9-8AC375F8E80C}" type="datetime'22'''''''''''''''''''''''''''''''''''''''''''''''">
              <a:rPr kumimoji="0" lang="ja-JP" altLang="en-US" sz="1000" b="0" smtClean="0">
                <a:solidFill>
                  <a:srgbClr val="000000"/>
                </a:solidFill>
              </a:rPr>
              <a:pPr/>
              <a:t>22</a:t>
            </a:fld>
            <a:endParaRPr kumimoji="0" lang="ja-JP" altLang="en-US" sz="1000" b="0" i="0" strike="noStrike" kern="1200" cap="none" spc="0" normalizeH="0" baseline="0" noProof="0" dirty="0">
              <a:ln>
                <a:noFill/>
              </a:ln>
              <a:solidFill>
                <a:srgbClr val="000000"/>
              </a:solidFill>
              <a:effectLst/>
              <a:uLnTx/>
              <a:uFillTx/>
              <a:sym typeface="+mn-lt"/>
            </a:endParaRPr>
          </a:p>
        </p:txBody>
      </p:sp>
      <p:sp useBgFill="1">
        <p:nvSpPr>
          <p:cNvPr id="143" name="テキスト プレースホルダ 9">
            <a:extLst>
              <a:ext uri="{FF2B5EF4-FFF2-40B4-BE49-F238E27FC236}">
                <a16:creationId xmlns:a16="http://schemas.microsoft.com/office/drawing/2014/main" id="{72FE61BA-0782-84E7-B456-72EA00A2169A}"/>
              </a:ext>
            </a:extLst>
          </p:cNvPr>
          <p:cNvSpPr>
            <a:spLocks noGrp="1"/>
          </p:cNvSpPr>
          <p:nvPr>
            <p:custDataLst>
              <p:tags r:id="rId79"/>
            </p:custDataLst>
          </p:nvPr>
        </p:nvSpPr>
        <p:spPr bwMode="gray">
          <a:xfrm>
            <a:off x="7515225" y="3414713"/>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3C6666-A0E4-48A9-BE3D-09EC75863AD6}" type="datetime'''''''''''''''-''''''''''''0''''''''''''''.''''1'''">
              <a:rPr lang="ja-JP" altLang="en-US" sz="1000" smtClean="0">
                <a:effectLst/>
              </a:rPr>
              <a:pPr/>
              <a:t>-0.1</a:t>
            </a:fld>
            <a:endParaRPr kumimoji="1" lang="ja-JP" altLang="en-US" sz="1000" dirty="0">
              <a:sym typeface="+mn-lt"/>
            </a:endParaRPr>
          </a:p>
        </p:txBody>
      </p:sp>
      <p:sp>
        <p:nvSpPr>
          <p:cNvPr id="144" name="テキスト プレースホルダ 9">
            <a:extLst>
              <a:ext uri="{FF2B5EF4-FFF2-40B4-BE49-F238E27FC236}">
                <a16:creationId xmlns:a16="http://schemas.microsoft.com/office/drawing/2014/main" id="{08F5E97F-B06F-8D7E-6D37-EF7D568C8231}"/>
              </a:ext>
            </a:extLst>
          </p:cNvPr>
          <p:cNvSpPr>
            <a:spLocks noGrp="1"/>
          </p:cNvSpPr>
          <p:nvPr>
            <p:custDataLst>
              <p:tags r:id="rId80"/>
            </p:custDataLst>
          </p:nvPr>
        </p:nvSpPr>
        <p:spPr bwMode="gray">
          <a:xfrm>
            <a:off x="7424738" y="2605088"/>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D3F773D-6D10-482E-AC29-323C492EBA31}" type="datetime'1''''''''''''''''4''''''''''''''''''''''''''''''''''3.''''4'''">
              <a:rPr lang="ja-JP" altLang="en-US" sz="1000" smtClean="0">
                <a:effectLst/>
              </a:rPr>
              <a:pPr/>
              <a:t>143.4</a:t>
            </a:fld>
            <a:endParaRPr kumimoji="1" lang="ja-JP" altLang="en-US" sz="1000" dirty="0">
              <a:sym typeface="+mn-lt"/>
            </a:endParaRPr>
          </a:p>
        </p:txBody>
      </p:sp>
      <p:sp>
        <p:nvSpPr>
          <p:cNvPr id="145" name="Text Placeholder 12">
            <a:extLst>
              <a:ext uri="{FF2B5EF4-FFF2-40B4-BE49-F238E27FC236}">
                <a16:creationId xmlns:a16="http://schemas.microsoft.com/office/drawing/2014/main" id="{E4DD3E3D-C494-7994-9256-E88438552FF6}"/>
              </a:ext>
            </a:extLst>
          </p:cNvPr>
          <p:cNvSpPr>
            <a:spLocks noGrp="1"/>
          </p:cNvSpPr>
          <p:nvPr>
            <p:custDataLst>
              <p:tags r:id="rId81"/>
            </p:custDataLst>
          </p:nvPr>
        </p:nvSpPr>
        <p:spPr bwMode="auto">
          <a:xfrm>
            <a:off x="756443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1B6881D-4DE6-402E-B7C9-C926F6842A8D}" type="datetime'''''''''''''2''''''''''''''''''''''''''''''''''''''3'''''">
              <a:rPr kumimoji="0" lang="ja-JP" altLang="en-US" sz="1000" b="0" smtClean="0">
                <a:solidFill>
                  <a:srgbClr val="000000"/>
                </a:solidFill>
              </a:rPr>
              <a:pPr/>
              <a:t>23</a:t>
            </a:fld>
            <a:endParaRPr kumimoji="0" lang="ja-JP" altLang="en-US" sz="1000" b="0" i="0" strike="noStrike" kern="1200" cap="none" spc="0" normalizeH="0" baseline="0" noProof="0" dirty="0">
              <a:ln>
                <a:noFill/>
              </a:ln>
              <a:solidFill>
                <a:srgbClr val="000000"/>
              </a:solidFill>
              <a:effectLst/>
              <a:uLnTx/>
              <a:uFillTx/>
              <a:sym typeface="+mn-lt"/>
            </a:endParaRPr>
          </a:p>
        </p:txBody>
      </p:sp>
      <p:sp useBgFill="1">
        <p:nvSpPr>
          <p:cNvPr id="146" name="テキスト プレースホルダ 9">
            <a:extLst>
              <a:ext uri="{FF2B5EF4-FFF2-40B4-BE49-F238E27FC236}">
                <a16:creationId xmlns:a16="http://schemas.microsoft.com/office/drawing/2014/main" id="{FC5DCC9D-251E-06E5-786A-E7EB346E99DE}"/>
              </a:ext>
            </a:extLst>
          </p:cNvPr>
          <p:cNvSpPr>
            <a:spLocks noGrp="1"/>
          </p:cNvSpPr>
          <p:nvPr>
            <p:custDataLst>
              <p:tags r:id="rId82"/>
            </p:custDataLst>
          </p:nvPr>
        </p:nvSpPr>
        <p:spPr bwMode="gray">
          <a:xfrm>
            <a:off x="7812088" y="3419475"/>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DBFC27-A00C-4B68-9706-19C3B96A3923}" type="datetime'''''''''''''''''''-0''.''''''1'">
              <a:rPr lang="ja-JP" altLang="en-US" sz="1000" smtClean="0">
                <a:effectLst/>
              </a:rPr>
              <a:pPr/>
              <a:t>-0.1</a:t>
            </a:fld>
            <a:endParaRPr kumimoji="1" lang="ja-JP" altLang="en-US" sz="1000" dirty="0">
              <a:sym typeface="+mn-lt"/>
            </a:endParaRPr>
          </a:p>
        </p:txBody>
      </p:sp>
      <p:sp>
        <p:nvSpPr>
          <p:cNvPr id="147" name="テキスト プレースホルダ 9">
            <a:extLst>
              <a:ext uri="{FF2B5EF4-FFF2-40B4-BE49-F238E27FC236}">
                <a16:creationId xmlns:a16="http://schemas.microsoft.com/office/drawing/2014/main" id="{130A41F4-BC78-C354-5B1A-24D023E319D7}"/>
              </a:ext>
            </a:extLst>
          </p:cNvPr>
          <p:cNvSpPr>
            <a:spLocks noGrp="1"/>
          </p:cNvSpPr>
          <p:nvPr>
            <p:custDataLst>
              <p:tags r:id="rId83"/>
            </p:custDataLst>
          </p:nvPr>
        </p:nvSpPr>
        <p:spPr bwMode="gray">
          <a:xfrm>
            <a:off x="7762875" y="26066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4AAEEA9-9427-41C3-B353-340CC7E302DC}" type="datetime'''''''''''''''''''''''''1''''4''''3''.''''''''''''3'''''''''">
              <a:rPr lang="ja-JP" altLang="en-US" sz="1000" smtClean="0">
                <a:effectLst/>
              </a:rPr>
              <a:pPr/>
              <a:t>143.3</a:t>
            </a:fld>
            <a:endParaRPr kumimoji="1" lang="ja-JP" altLang="en-US" sz="1000" dirty="0">
              <a:sym typeface="+mn-lt"/>
            </a:endParaRPr>
          </a:p>
        </p:txBody>
      </p:sp>
      <p:sp>
        <p:nvSpPr>
          <p:cNvPr id="148" name="Text Placeholder 12">
            <a:extLst>
              <a:ext uri="{FF2B5EF4-FFF2-40B4-BE49-F238E27FC236}">
                <a16:creationId xmlns:a16="http://schemas.microsoft.com/office/drawing/2014/main" id="{6A7A612A-131C-46EF-9B75-4EB2CA78CF3A}"/>
              </a:ext>
            </a:extLst>
          </p:cNvPr>
          <p:cNvSpPr>
            <a:spLocks noGrp="1"/>
          </p:cNvSpPr>
          <p:nvPr>
            <p:custDataLst>
              <p:tags r:id="rId84"/>
            </p:custDataLst>
          </p:nvPr>
        </p:nvSpPr>
        <p:spPr bwMode="auto">
          <a:xfrm>
            <a:off x="786130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DE4AA75-B90E-45B4-9722-260823EA709D}" type="datetime'''''''''''''''''''''2''''''''4'''''''''''''''''''">
              <a:rPr kumimoji="0" lang="ja-JP" altLang="en-US" sz="1000" b="0" smtClean="0">
                <a:solidFill>
                  <a:srgbClr val="000000"/>
                </a:solidFill>
              </a:rPr>
              <a:pPr/>
              <a:t>24</a:t>
            </a:fld>
            <a:endParaRPr kumimoji="0" lang="ja-JP" altLang="en-US" sz="1000" b="0" i="0" strike="noStrike" kern="1200" cap="none" spc="0" normalizeH="0" baseline="0" noProof="0" dirty="0">
              <a:ln>
                <a:noFill/>
              </a:ln>
              <a:solidFill>
                <a:srgbClr val="000000"/>
              </a:solidFill>
              <a:effectLst/>
              <a:uLnTx/>
              <a:uFillTx/>
              <a:sym typeface="+mn-lt"/>
            </a:endParaRPr>
          </a:p>
        </p:txBody>
      </p:sp>
      <p:sp useBgFill="1">
        <p:nvSpPr>
          <p:cNvPr id="149" name="テキスト プレースホルダ 9">
            <a:extLst>
              <a:ext uri="{FF2B5EF4-FFF2-40B4-BE49-F238E27FC236}">
                <a16:creationId xmlns:a16="http://schemas.microsoft.com/office/drawing/2014/main" id="{36764B72-4EBB-3267-102B-7F66FF06069A}"/>
              </a:ext>
            </a:extLst>
          </p:cNvPr>
          <p:cNvSpPr>
            <a:spLocks noGrp="1"/>
          </p:cNvSpPr>
          <p:nvPr>
            <p:custDataLst>
              <p:tags r:id="rId85"/>
            </p:custDataLst>
          </p:nvPr>
        </p:nvSpPr>
        <p:spPr bwMode="gray">
          <a:xfrm>
            <a:off x="8108950" y="3424238"/>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9FB3DDE-F16B-460F-B481-B3BD084A1904}" type="datetime'''-''''0''''''''''''''''''''''''''''.2'''''''''''''''''''''''">
              <a:rPr lang="ja-JP" altLang="en-US" sz="1000" smtClean="0">
                <a:effectLst/>
              </a:rPr>
              <a:pPr/>
              <a:t>-0.2</a:t>
            </a:fld>
            <a:endParaRPr kumimoji="1" lang="ja-JP" altLang="en-US" sz="1000" dirty="0">
              <a:sym typeface="+mn-lt"/>
            </a:endParaRPr>
          </a:p>
        </p:txBody>
      </p:sp>
      <p:sp>
        <p:nvSpPr>
          <p:cNvPr id="135" name="テキスト プレースホルダ 9">
            <a:extLst>
              <a:ext uri="{FF2B5EF4-FFF2-40B4-BE49-F238E27FC236}">
                <a16:creationId xmlns:a16="http://schemas.microsoft.com/office/drawing/2014/main" id="{21CE4B39-A499-BBFF-1134-E3F6086A5C1D}"/>
              </a:ext>
            </a:extLst>
          </p:cNvPr>
          <p:cNvSpPr>
            <a:spLocks noGrp="1"/>
          </p:cNvSpPr>
          <p:nvPr>
            <p:custDataLst>
              <p:tags r:id="rId86"/>
            </p:custDataLst>
          </p:nvPr>
        </p:nvSpPr>
        <p:spPr bwMode="gray">
          <a:xfrm>
            <a:off x="6575425" y="26066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397FFB8-6459-47C4-95FA-080C8105A2A7}" type="datetime'1''4''''''''''''''''3''.''''''''''''''''''''''''''3'''''''''">
              <a:rPr lang="ja-JP" altLang="en-US" sz="1000" smtClean="0">
                <a:effectLst/>
              </a:rPr>
              <a:pPr/>
              <a:t>143.3</a:t>
            </a:fld>
            <a:endParaRPr kumimoji="1" lang="ja-JP" altLang="en-US" sz="1000" dirty="0">
              <a:sym typeface="+mn-lt"/>
            </a:endParaRPr>
          </a:p>
        </p:txBody>
      </p:sp>
      <p:sp>
        <p:nvSpPr>
          <p:cNvPr id="151" name="Text Placeholder 12">
            <a:extLst>
              <a:ext uri="{FF2B5EF4-FFF2-40B4-BE49-F238E27FC236}">
                <a16:creationId xmlns:a16="http://schemas.microsoft.com/office/drawing/2014/main" id="{12B4EC07-4BC4-9D13-4A07-BCB8524F8A3C}"/>
              </a:ext>
            </a:extLst>
          </p:cNvPr>
          <p:cNvSpPr>
            <a:spLocks noGrp="1"/>
          </p:cNvSpPr>
          <p:nvPr>
            <p:custDataLst>
              <p:tags r:id="rId87"/>
            </p:custDataLst>
          </p:nvPr>
        </p:nvSpPr>
        <p:spPr bwMode="auto">
          <a:xfrm>
            <a:off x="815816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3E1A65E8-05F5-4AA2-83C6-9BB648EB6794}" type="datetime'''''''''''''''''2''5'''''''''''''''''''''''''">
              <a:rPr kumimoji="0" lang="ja-JP" altLang="en-US" sz="1000" b="0" smtClean="0">
                <a:solidFill>
                  <a:srgbClr val="000000"/>
                </a:solidFill>
              </a:rPr>
              <a:pPr/>
              <a:t>25</a:t>
            </a:fld>
            <a:endParaRPr kumimoji="0" lang="ja-JP" altLang="en-US" sz="1000" b="0" i="0" strike="noStrike" kern="1200" cap="none" spc="0" normalizeH="0" baseline="0" noProof="0" dirty="0">
              <a:ln>
                <a:noFill/>
              </a:ln>
              <a:solidFill>
                <a:srgbClr val="000000"/>
              </a:solidFill>
              <a:effectLst/>
              <a:uLnTx/>
              <a:uFillTx/>
              <a:sym typeface="+mn-lt"/>
            </a:endParaRPr>
          </a:p>
        </p:txBody>
      </p:sp>
      <p:sp useBgFill="1">
        <p:nvSpPr>
          <p:cNvPr id="152" name="テキスト プレースホルダ 9">
            <a:extLst>
              <a:ext uri="{FF2B5EF4-FFF2-40B4-BE49-F238E27FC236}">
                <a16:creationId xmlns:a16="http://schemas.microsoft.com/office/drawing/2014/main" id="{8741445D-4E44-77D0-1F01-49FCA9A38C9D}"/>
              </a:ext>
            </a:extLst>
          </p:cNvPr>
          <p:cNvSpPr>
            <a:spLocks noGrp="1"/>
          </p:cNvSpPr>
          <p:nvPr>
            <p:custDataLst>
              <p:tags r:id="rId88"/>
            </p:custDataLst>
          </p:nvPr>
        </p:nvSpPr>
        <p:spPr bwMode="gray">
          <a:xfrm>
            <a:off x="8405813" y="3441700"/>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0237E1B-61E2-40C6-87C0-13FC58CE2042}" type="datetime'''-''''''''''''0''''.''''''''''''''''''''''''''3'''''''">
              <a:rPr lang="ja-JP" altLang="en-US" sz="1000" smtClean="0">
                <a:effectLst/>
              </a:rPr>
              <a:pPr/>
              <a:t>-0.3</a:t>
            </a:fld>
            <a:endParaRPr kumimoji="1" lang="ja-JP" altLang="en-US" sz="1000" dirty="0">
              <a:sym typeface="+mn-lt"/>
            </a:endParaRPr>
          </a:p>
        </p:txBody>
      </p:sp>
      <p:sp>
        <p:nvSpPr>
          <p:cNvPr id="139" name="Text Placeholder 12">
            <a:extLst>
              <a:ext uri="{FF2B5EF4-FFF2-40B4-BE49-F238E27FC236}">
                <a16:creationId xmlns:a16="http://schemas.microsoft.com/office/drawing/2014/main" id="{8FEFDC71-ACC0-1C77-BAE7-EEC19E337548}"/>
              </a:ext>
            </a:extLst>
          </p:cNvPr>
          <p:cNvSpPr>
            <a:spLocks noGrp="1"/>
          </p:cNvSpPr>
          <p:nvPr>
            <p:custDataLst>
              <p:tags r:id="rId89"/>
            </p:custDataLst>
          </p:nvPr>
        </p:nvSpPr>
        <p:spPr bwMode="auto">
          <a:xfrm>
            <a:off x="325438" y="2409825"/>
            <a:ext cx="508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（百万人）</a:t>
            </a:r>
          </a:p>
        </p:txBody>
      </p:sp>
      <p:sp>
        <p:nvSpPr>
          <p:cNvPr id="155" name="Text Placeholder 12">
            <a:extLst>
              <a:ext uri="{FF2B5EF4-FFF2-40B4-BE49-F238E27FC236}">
                <a16:creationId xmlns:a16="http://schemas.microsoft.com/office/drawing/2014/main" id="{9B96F55B-4D23-975F-2BAE-DE2468555FD9}"/>
              </a:ext>
            </a:extLst>
          </p:cNvPr>
          <p:cNvSpPr>
            <a:spLocks noGrp="1"/>
          </p:cNvSpPr>
          <p:nvPr>
            <p:custDataLst>
              <p:tags r:id="rId90"/>
            </p:custDataLst>
          </p:nvPr>
        </p:nvSpPr>
        <p:spPr bwMode="auto">
          <a:xfrm>
            <a:off x="845502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79B88150-3014-443E-9219-5B9C2484E817}" type="datetime'''''''''''''''3''0'''''''''''''''''''''">
              <a:rPr kumimoji="0" lang="ja-JP" altLang="en-US" sz="1000" b="0" smtClean="0"/>
              <a:pPr lvl="0" algn="ctr">
                <a:spcBef>
                  <a:spcPct val="0"/>
                </a:spcBef>
                <a:spcAft>
                  <a:spcPct val="0"/>
                </a:spcAft>
                <a:defRPr/>
              </a:pPr>
              <a:t>30</a:t>
            </a:fld>
            <a:endParaRPr kumimoji="0" lang="ja-JP" altLang="en-US" sz="1000" b="0" i="0" strike="noStrike" kern="1200" cap="none" spc="0" normalizeH="0" baseline="0" noProof="0" dirty="0">
              <a:ln>
                <a:noFill/>
              </a:ln>
              <a:effectLst/>
              <a:uLnTx/>
              <a:uFillTx/>
              <a:sym typeface="+mn-lt"/>
            </a:endParaRPr>
          </a:p>
        </p:txBody>
      </p:sp>
      <p:sp useBgFill="1">
        <p:nvSpPr>
          <p:cNvPr id="156" name="テキスト プレースホルダ 9">
            <a:extLst>
              <a:ext uri="{FF2B5EF4-FFF2-40B4-BE49-F238E27FC236}">
                <a16:creationId xmlns:a16="http://schemas.microsoft.com/office/drawing/2014/main" id="{2AD098EA-1468-5C53-054C-F5B26464B7D7}"/>
              </a:ext>
            </a:extLst>
          </p:cNvPr>
          <p:cNvSpPr>
            <a:spLocks noGrp="1"/>
          </p:cNvSpPr>
          <p:nvPr>
            <p:custDataLst>
              <p:tags r:id="rId91"/>
            </p:custDataLst>
          </p:nvPr>
        </p:nvSpPr>
        <p:spPr bwMode="gray">
          <a:xfrm>
            <a:off x="8702675" y="3489325"/>
            <a:ext cx="252413"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28FEE2F-0C1D-4F46-98CE-A75AA538139C}" type="datetime'''''''''''-''0''''''''''.''''''''''''7'''">
              <a:rPr lang="ja-JP" altLang="en-US" sz="1000" smtClean="0">
                <a:effectLst/>
              </a:rPr>
              <a:pPr/>
              <a:t>-0.7</a:t>
            </a:fld>
            <a:endParaRPr kumimoji="1" lang="ja-JP" altLang="en-US" sz="1000" dirty="0">
              <a:sym typeface="+mn-lt"/>
            </a:endParaRPr>
          </a:p>
        </p:txBody>
      </p:sp>
      <p:sp>
        <p:nvSpPr>
          <p:cNvPr id="154" name="Text Placeholder 12">
            <a:extLst>
              <a:ext uri="{FF2B5EF4-FFF2-40B4-BE49-F238E27FC236}">
                <a16:creationId xmlns:a16="http://schemas.microsoft.com/office/drawing/2014/main" id="{7EEC13C2-9930-3C58-BFA7-F948BB6FB901}"/>
              </a:ext>
            </a:extLst>
          </p:cNvPr>
          <p:cNvSpPr>
            <a:spLocks noGrp="1"/>
          </p:cNvSpPr>
          <p:nvPr>
            <p:custDataLst>
              <p:tags r:id="rId92"/>
            </p:custDataLst>
          </p:nvPr>
        </p:nvSpPr>
        <p:spPr bwMode="auto">
          <a:xfrm>
            <a:off x="9315450" y="2439988"/>
            <a:ext cx="157163"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ja-JP" altLang="en-US" sz="800" b="0" i="0" u="none" strike="noStrike" kern="1200" cap="none" spc="0" normalizeH="0" baseline="0" noProof="1">
                <a:ln>
                  <a:noFill/>
                </a:ln>
                <a:solidFill>
                  <a:srgbClr val="000000"/>
                </a:solidFill>
                <a:effectLst/>
                <a:uLnTx/>
                <a:uFillTx/>
                <a:latin typeface="Arial"/>
                <a:ea typeface="ＭＳ Ｐゴシック"/>
                <a:cs typeface="+mn-cs"/>
                <a:sym typeface="+mn-lt"/>
              </a:rPr>
              <a:t>(%)</a:t>
            </a:r>
          </a:p>
        </p:txBody>
      </p:sp>
      <p:sp>
        <p:nvSpPr>
          <p:cNvPr id="158" name="Text Placeholder 12">
            <a:extLst>
              <a:ext uri="{FF2B5EF4-FFF2-40B4-BE49-F238E27FC236}">
                <a16:creationId xmlns:a16="http://schemas.microsoft.com/office/drawing/2014/main" id="{042A4C68-7E6C-1773-601F-7A62C2EA7FB5}"/>
              </a:ext>
            </a:extLst>
          </p:cNvPr>
          <p:cNvSpPr>
            <a:spLocks noGrp="1"/>
          </p:cNvSpPr>
          <p:nvPr>
            <p:custDataLst>
              <p:tags r:id="rId93"/>
            </p:custDataLst>
          </p:nvPr>
        </p:nvSpPr>
        <p:spPr bwMode="auto">
          <a:xfrm>
            <a:off x="875188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B606DAF-8397-4133-9BC0-C1F4B44DE1EF}" type="datetime'4''''''''''''''''''''0'''''''''''''''''''">
              <a:rPr lang="ja-JP" altLang="en-US" sz="1000" b="0" smtClean="0"/>
              <a:pPr lvl="0" algn="ctr">
                <a:spcBef>
                  <a:spcPct val="0"/>
                </a:spcBef>
                <a:spcAft>
                  <a:spcPct val="0"/>
                </a:spcAft>
                <a:defRPr/>
              </a:pPr>
              <a:t>40</a:t>
            </a:fld>
            <a:endParaRPr kumimoji="0" lang="ja-JP" altLang="en-US" sz="1000" b="0" i="0" strike="noStrike" kern="1200" cap="none" spc="0" normalizeH="0" baseline="0" noProof="0" dirty="0">
              <a:ln>
                <a:noFill/>
              </a:ln>
              <a:effectLst/>
              <a:uLnTx/>
              <a:uFillTx/>
              <a:sym typeface="+mn-lt"/>
            </a:endParaRPr>
          </a:p>
        </p:txBody>
      </p:sp>
      <p:sp useBgFill="1">
        <p:nvSpPr>
          <p:cNvPr id="159" name="テキスト プレースホルダ 9">
            <a:extLst>
              <a:ext uri="{FF2B5EF4-FFF2-40B4-BE49-F238E27FC236}">
                <a16:creationId xmlns:a16="http://schemas.microsoft.com/office/drawing/2014/main" id="{945A52B0-EA76-A74D-7A15-6ABFB15ABA54}"/>
              </a:ext>
            </a:extLst>
          </p:cNvPr>
          <p:cNvSpPr>
            <a:spLocks noGrp="1"/>
          </p:cNvSpPr>
          <p:nvPr>
            <p:custDataLst>
              <p:tags r:id="rId94"/>
            </p:custDataLst>
          </p:nvPr>
        </p:nvSpPr>
        <p:spPr bwMode="gray">
          <a:xfrm>
            <a:off x="8999538" y="3551238"/>
            <a:ext cx="252413" cy="152400"/>
          </a:xfrm>
          <a:prstGeom prst="rect">
            <a:avLst/>
          </a:prstGeom>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8E65857E-D298-431E-A3F0-088D2A846C93}" type="datetime'''-''1''''''.''''''''''''''''''2'''''''''''''''''">
              <a:rPr lang="ja-JP" altLang="en-US" sz="1000" smtClean="0">
                <a:effectLst/>
              </a:rPr>
              <a:pPr/>
              <a:t>-1.2</a:t>
            </a:fld>
            <a:endParaRPr kumimoji="1" lang="ja-JP" altLang="en-US" sz="1000" b="0" i="0" strike="noStrike" kern="1200" cap="none" spc="0" normalizeH="0" baseline="0" noProof="0" dirty="0">
              <a:ln>
                <a:noFill/>
              </a:ln>
              <a:effectLst/>
              <a:uLnTx/>
              <a:uFillTx/>
              <a:cs typeface="+mn-cs"/>
              <a:sym typeface="+mn-lt"/>
            </a:endParaRPr>
          </a:p>
        </p:txBody>
      </p:sp>
      <p:sp useBgFill="1">
        <p:nvSpPr>
          <p:cNvPr id="157" name="テキスト プレースホルダ 9">
            <a:extLst>
              <a:ext uri="{FF2B5EF4-FFF2-40B4-BE49-F238E27FC236}">
                <a16:creationId xmlns:a16="http://schemas.microsoft.com/office/drawing/2014/main" id="{C8D242ED-A32F-51AA-87DE-655C05B92619}"/>
              </a:ext>
            </a:extLst>
          </p:cNvPr>
          <p:cNvSpPr>
            <a:spLocks noGrp="1"/>
          </p:cNvSpPr>
          <p:nvPr>
            <p:custDataLst>
              <p:tags r:id="rId95"/>
            </p:custDataLst>
          </p:nvPr>
        </p:nvSpPr>
        <p:spPr bwMode="gray">
          <a:xfrm>
            <a:off x="706438" y="31448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A397D3-700F-4D50-B591-9E9B11B7E9BF}" type="datetime'''2''.''''''''''''''''''''''''1'''''''''''''''''''''''''''">
              <a:rPr lang="ja-JP" altLang="en-US" sz="1000" smtClean="0">
                <a:effectLst/>
              </a:rPr>
              <a:pPr/>
              <a:t>2.1</a:t>
            </a:fld>
            <a:endParaRPr kumimoji="1" lang="ja-JP" altLang="en-US" sz="1000" dirty="0">
              <a:sym typeface="+mn-lt"/>
            </a:endParaRPr>
          </a:p>
        </p:txBody>
      </p:sp>
      <p:sp>
        <p:nvSpPr>
          <p:cNvPr id="161" name="Text Placeholder 12">
            <a:extLst>
              <a:ext uri="{FF2B5EF4-FFF2-40B4-BE49-F238E27FC236}">
                <a16:creationId xmlns:a16="http://schemas.microsoft.com/office/drawing/2014/main" id="{632AB9B5-B254-955F-2773-E1E83A615EFA}"/>
              </a:ext>
            </a:extLst>
          </p:cNvPr>
          <p:cNvSpPr>
            <a:spLocks noGrp="1"/>
          </p:cNvSpPr>
          <p:nvPr>
            <p:custDataLst>
              <p:tags r:id="rId96"/>
            </p:custDataLst>
          </p:nvPr>
        </p:nvSpPr>
        <p:spPr bwMode="auto">
          <a:xfrm>
            <a:off x="904875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ECA15FC-5FD5-48FC-9E46-0934F9F5C3C1}" type="datetime'''5''''''''''''''''0'''''''''''''''''''''''''''''''''''">
              <a:rPr lang="ja-JP" altLang="en-US" sz="1000" b="0" smtClean="0"/>
              <a:pPr lvl="0" algn="ctr">
                <a:spcBef>
                  <a:spcPct val="0"/>
                </a:spcBef>
                <a:spcAft>
                  <a:spcPct val="0"/>
                </a:spcAft>
                <a:defRPr/>
              </a:pPr>
              <a:t>50</a:t>
            </a:fld>
            <a:endParaRPr kumimoji="0" lang="ja-JP" altLang="en-US" sz="1000" b="0" i="0" strike="noStrike" kern="1200" cap="none" spc="0" normalizeH="0" baseline="0" noProof="0" dirty="0">
              <a:ln>
                <a:noFill/>
              </a:ln>
              <a:effectLst/>
              <a:uLnTx/>
              <a:uFillTx/>
              <a:sym typeface="+mn-lt"/>
            </a:endParaRPr>
          </a:p>
        </p:txBody>
      </p:sp>
      <p:sp>
        <p:nvSpPr>
          <p:cNvPr id="411" name="テキスト プレースホルダ 9">
            <a:extLst>
              <a:ext uri="{FF2B5EF4-FFF2-40B4-BE49-F238E27FC236}">
                <a16:creationId xmlns:a16="http://schemas.microsoft.com/office/drawing/2014/main" id="{30A0B417-C0BA-4ACD-63D7-A0FAF883DC2F}"/>
              </a:ext>
            </a:extLst>
          </p:cNvPr>
          <p:cNvSpPr>
            <a:spLocks noGrp="1"/>
          </p:cNvSpPr>
          <p:nvPr>
            <p:custDataLst>
              <p:tags r:id="rId97"/>
            </p:custDataLst>
          </p:nvPr>
        </p:nvSpPr>
        <p:spPr bwMode="gray">
          <a:xfrm>
            <a:off x="8113713" y="245903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37320E4-DC04-4309-B960-6EA15F40B0EF}" type="datetime'''''''''''''''''''1''''''''''''''''4''''''3''''''''''.''2'''''">
              <a:rPr lang="ja-JP" altLang="en-US" sz="1000" smtClean="0">
                <a:effectLst/>
                <a:sym typeface="+mn-lt"/>
              </a:rPr>
              <a:pPr marL="0" lvl="0" indent="0" algn="ctr">
                <a:spcBef>
                  <a:spcPct val="0"/>
                </a:spcBef>
                <a:buNone/>
              </a:pPr>
              <a:t>143.2</a:t>
            </a:fld>
            <a:endParaRPr kumimoji="1" lang="ja-JP" altLang="en-US" sz="1000" dirty="0">
              <a:sym typeface="+mn-lt"/>
            </a:endParaRPr>
          </a:p>
        </p:txBody>
      </p:sp>
      <p:sp>
        <p:nvSpPr>
          <p:cNvPr id="412" name="テキスト プレースホルダ 9">
            <a:extLst>
              <a:ext uri="{FF2B5EF4-FFF2-40B4-BE49-F238E27FC236}">
                <a16:creationId xmlns:a16="http://schemas.microsoft.com/office/drawing/2014/main" id="{510BD9FC-F5C4-E3D6-C632-57267C3CE18B}"/>
              </a:ext>
            </a:extLst>
          </p:cNvPr>
          <p:cNvSpPr>
            <a:spLocks noGrp="1"/>
          </p:cNvSpPr>
          <p:nvPr>
            <p:custDataLst>
              <p:tags r:id="rId98"/>
            </p:custDataLst>
          </p:nvPr>
        </p:nvSpPr>
        <p:spPr bwMode="gray">
          <a:xfrm>
            <a:off x="8356600" y="2611438"/>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65A2143-F142-4827-8412-CFBC0C23E2E3}" type="datetime'''''''1''''4''''''2''''''''''''''''''''.''''''''''4'">
              <a:rPr lang="ja-JP" altLang="en-US" sz="1000" smtClean="0">
                <a:effectLst/>
                <a:sym typeface="+mn-lt"/>
              </a:rPr>
              <a:pPr marL="0" lvl="0" indent="0" algn="ctr">
                <a:spcBef>
                  <a:spcPct val="0"/>
                </a:spcBef>
                <a:buNone/>
              </a:pPr>
              <a:t>142.4</a:t>
            </a:fld>
            <a:endParaRPr kumimoji="1" lang="ja-JP" altLang="en-US" sz="1000" dirty="0">
              <a:sym typeface="+mn-lt"/>
            </a:endParaRPr>
          </a:p>
        </p:txBody>
      </p:sp>
      <p:sp>
        <p:nvSpPr>
          <p:cNvPr id="413" name="テキスト プレースホルダ 9">
            <a:extLst>
              <a:ext uri="{FF2B5EF4-FFF2-40B4-BE49-F238E27FC236}">
                <a16:creationId xmlns:a16="http://schemas.microsoft.com/office/drawing/2014/main" id="{8DAC4C92-137A-AB2E-E011-B6935BB365E0}"/>
              </a:ext>
            </a:extLst>
          </p:cNvPr>
          <p:cNvSpPr>
            <a:spLocks noGrp="1"/>
          </p:cNvSpPr>
          <p:nvPr>
            <p:custDataLst>
              <p:tags r:id="rId99"/>
            </p:custDataLst>
          </p:nvPr>
        </p:nvSpPr>
        <p:spPr bwMode="gray">
          <a:xfrm>
            <a:off x="8707438" y="2524125"/>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829329F-7EC4-4FAB-89FF-5F2BC97606E3}" type="datetime'''''''''''''''13''''9.''''''''''''''''''''''''1'''''''''''''">
              <a:rPr lang="ja-JP" altLang="en-US" sz="1000" smtClean="0"/>
              <a:pPr/>
              <a:t>139.1</a:t>
            </a:fld>
            <a:endParaRPr kumimoji="1" lang="ja-JP" altLang="en-US" sz="1000" dirty="0">
              <a:sym typeface="+mn-lt"/>
            </a:endParaRPr>
          </a:p>
        </p:txBody>
      </p:sp>
      <p:sp>
        <p:nvSpPr>
          <p:cNvPr id="414" name="テキスト プレースホルダ 9">
            <a:extLst>
              <a:ext uri="{FF2B5EF4-FFF2-40B4-BE49-F238E27FC236}">
                <a16:creationId xmlns:a16="http://schemas.microsoft.com/office/drawing/2014/main" id="{A2B77C62-4E84-1430-200C-ECB768B067B9}"/>
              </a:ext>
            </a:extLst>
          </p:cNvPr>
          <p:cNvSpPr>
            <a:spLocks noGrp="1"/>
          </p:cNvSpPr>
          <p:nvPr>
            <p:custDataLst>
              <p:tags r:id="rId100"/>
            </p:custDataLst>
          </p:nvPr>
        </p:nvSpPr>
        <p:spPr bwMode="gray">
          <a:xfrm>
            <a:off x="8924925" y="2676525"/>
            <a:ext cx="3492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E12BDA8-3B23-4E6D-8E44-AEB465FB9293}" type="datetime'''''''''''''1''''3''''''''''''''''''2''''''''.8'''''''">
              <a:rPr lang="ja-JP" altLang="en-US" sz="1000" smtClean="0"/>
              <a:pPr/>
              <a:t>132.8</a:t>
            </a:fld>
            <a:endParaRPr kumimoji="1" lang="ja-JP" altLang="en-US" sz="1000" dirty="0">
              <a:sym typeface="+mn-lt"/>
            </a:endParaRPr>
          </a:p>
        </p:txBody>
      </p:sp>
      <p:sp>
        <p:nvSpPr>
          <p:cNvPr id="160" name="テキスト プレースホルダ 9">
            <a:extLst>
              <a:ext uri="{FF2B5EF4-FFF2-40B4-BE49-F238E27FC236}">
                <a16:creationId xmlns:a16="http://schemas.microsoft.com/office/drawing/2014/main" id="{3549BA4F-9281-58FC-70D3-2AC5D07BA823}"/>
              </a:ext>
            </a:extLst>
          </p:cNvPr>
          <p:cNvSpPr>
            <a:spLocks noGrp="1"/>
          </p:cNvSpPr>
          <p:nvPr>
            <p:custDataLst>
              <p:tags r:id="rId101"/>
            </p:custDataLst>
          </p:nvPr>
        </p:nvSpPr>
        <p:spPr bwMode="gray">
          <a:xfrm>
            <a:off x="663575" y="27209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5CDA45C-88AD-48D5-BB46-EBA20C00D198}" type="datetime'1''''''2''''6''.''''''''0'''''''''''''''''''''''''''''''''">
              <a:rPr lang="ja-JP" altLang="en-US" sz="1000" smtClean="0">
                <a:effectLst/>
              </a:rPr>
              <a:pPr/>
              <a:t>126.0</a:t>
            </a:fld>
            <a:endParaRPr kumimoji="1" lang="ja-JP" altLang="en-US" sz="1000" dirty="0">
              <a:sym typeface="+mn-lt"/>
            </a:endParaRPr>
          </a:p>
        </p:txBody>
      </p:sp>
      <p:sp>
        <p:nvSpPr>
          <p:cNvPr id="63" name="Text Placeholder 12">
            <a:extLst>
              <a:ext uri="{FF2B5EF4-FFF2-40B4-BE49-F238E27FC236}">
                <a16:creationId xmlns:a16="http://schemas.microsoft.com/office/drawing/2014/main" id="{C924E2C7-D075-ACBF-6A63-74DA4B3FF66D}"/>
              </a:ext>
            </a:extLst>
          </p:cNvPr>
          <p:cNvSpPr>
            <a:spLocks noGrp="1"/>
          </p:cNvSpPr>
          <p:nvPr>
            <p:custDataLst>
              <p:tags r:id="rId102"/>
            </p:custDataLst>
          </p:nvPr>
        </p:nvSpPr>
        <p:spPr bwMode="auto">
          <a:xfrm>
            <a:off x="665163" y="381476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6D686141-4F4D-49AA-9038-A85D3D87F73D}" type="datetime'20''0''''0'''''''''''''''">
              <a:rPr lang="ja-JP" altLang="en-US" sz="1000" b="0" smtClean="0"/>
              <a:pPr lvl="0" algn="ctr">
                <a:spcBef>
                  <a:spcPct val="0"/>
                </a:spcBef>
                <a:spcAft>
                  <a:spcPct val="0"/>
                </a:spcAft>
                <a:defRPr/>
              </a:pPr>
              <a:t>2000</a:t>
            </a:fld>
            <a:endParaRPr kumimoji="0" lang="ja-JP" altLang="en-US" sz="1000" b="0" i="0" strike="noStrike" kern="1200" cap="none" spc="0" normalizeH="0" baseline="0" noProof="0" dirty="0">
              <a:ln>
                <a:noFill/>
              </a:ln>
              <a:effectLst/>
              <a:uLnTx/>
              <a:uFillTx/>
              <a:sym typeface="+mn-lt"/>
            </a:endParaRPr>
          </a:p>
        </p:txBody>
      </p:sp>
      <p:sp useBgFill="1">
        <p:nvSpPr>
          <p:cNvPr id="64" name="テキスト プレースホルダ 9">
            <a:extLst>
              <a:ext uri="{FF2B5EF4-FFF2-40B4-BE49-F238E27FC236}">
                <a16:creationId xmlns:a16="http://schemas.microsoft.com/office/drawing/2014/main" id="{AE82DB09-1818-4513-BA62-2C5EED973E11}"/>
              </a:ext>
            </a:extLst>
          </p:cNvPr>
          <p:cNvSpPr>
            <a:spLocks noGrp="1"/>
          </p:cNvSpPr>
          <p:nvPr>
            <p:custDataLst>
              <p:tags r:id="rId103"/>
            </p:custDataLst>
          </p:nvPr>
        </p:nvSpPr>
        <p:spPr bwMode="gray">
          <a:xfrm>
            <a:off x="1003300" y="316388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9C6F20A-656D-4C1C-9E28-FDD7761EC314}" type="datetime'''2''''''''''''''''''''.''''''''''''''0'''''''''''''''">
              <a:rPr lang="ja-JP" altLang="en-US" sz="1000" smtClean="0">
                <a:effectLst/>
              </a:rPr>
              <a:pPr/>
              <a:t>2.0</a:t>
            </a:fld>
            <a:endParaRPr kumimoji="1" lang="ja-JP" altLang="en-US" sz="1000" dirty="0">
              <a:sym typeface="+mn-lt"/>
            </a:endParaRPr>
          </a:p>
        </p:txBody>
      </p:sp>
      <p:sp>
        <p:nvSpPr>
          <p:cNvPr id="66" name="テキスト プレースホルダ 9">
            <a:extLst>
              <a:ext uri="{FF2B5EF4-FFF2-40B4-BE49-F238E27FC236}">
                <a16:creationId xmlns:a16="http://schemas.microsoft.com/office/drawing/2014/main" id="{B7EA3D80-E644-C7AC-9458-3D12B133E026}"/>
              </a:ext>
            </a:extLst>
          </p:cNvPr>
          <p:cNvSpPr>
            <a:spLocks noGrp="1"/>
          </p:cNvSpPr>
          <p:nvPr>
            <p:custDataLst>
              <p:tags r:id="rId104"/>
            </p:custDataLst>
          </p:nvPr>
        </p:nvSpPr>
        <p:spPr bwMode="gray">
          <a:xfrm>
            <a:off x="879475" y="25685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C716AA3-BA6B-4986-A34A-83EEA9D1AF48}" type="datetime'''''1''''''''''''27.''''3'''''''''''''''">
              <a:rPr lang="ja-JP" altLang="en-US" sz="1000" smtClean="0">
                <a:effectLst/>
              </a:rPr>
              <a:pPr/>
              <a:t>127.3</a:t>
            </a:fld>
            <a:endParaRPr kumimoji="1" lang="ja-JP" altLang="en-US" sz="1000" dirty="0">
              <a:sym typeface="+mn-lt"/>
            </a:endParaRPr>
          </a:p>
        </p:txBody>
      </p:sp>
      <p:sp>
        <p:nvSpPr>
          <p:cNvPr id="67" name="Text Placeholder 12">
            <a:extLst>
              <a:ext uri="{FF2B5EF4-FFF2-40B4-BE49-F238E27FC236}">
                <a16:creationId xmlns:a16="http://schemas.microsoft.com/office/drawing/2014/main" id="{4656E3D4-D1FF-4980-A163-F4DA01724E28}"/>
              </a:ext>
            </a:extLst>
          </p:cNvPr>
          <p:cNvSpPr>
            <a:spLocks noGrp="1"/>
          </p:cNvSpPr>
          <p:nvPr>
            <p:custDataLst>
              <p:tags r:id="rId105"/>
            </p:custDataLst>
          </p:nvPr>
        </p:nvSpPr>
        <p:spPr bwMode="auto">
          <a:xfrm>
            <a:off x="103187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5E274E0-A97F-468B-B34A-8B51559B7745}" type="datetime'''''''''''''''''0''''1'''''''''''''''''''''''''''''''''''">
              <a:rPr lang="ja-JP" altLang="en-US" sz="1000" b="0" smtClean="0"/>
              <a:pPr lvl="0" algn="ctr">
                <a:spcBef>
                  <a:spcPct val="0"/>
                </a:spcBef>
                <a:spcAft>
                  <a:spcPct val="0"/>
                </a:spcAft>
                <a:defRPr/>
              </a:pPr>
              <a:t>01</a:t>
            </a:fld>
            <a:endParaRPr kumimoji="0" lang="ja-JP" altLang="en-US" sz="1000" b="0" i="0" strike="noStrike" kern="1200" cap="none" spc="0" normalizeH="0" baseline="0" noProof="0" dirty="0">
              <a:ln>
                <a:noFill/>
              </a:ln>
              <a:effectLst/>
              <a:uLnTx/>
              <a:uFillTx/>
              <a:sym typeface="+mn-lt"/>
            </a:endParaRPr>
          </a:p>
        </p:txBody>
      </p:sp>
      <p:sp useBgFill="1">
        <p:nvSpPr>
          <p:cNvPr id="68" name="テキスト プレースホルダ 9">
            <a:extLst>
              <a:ext uri="{FF2B5EF4-FFF2-40B4-BE49-F238E27FC236}">
                <a16:creationId xmlns:a16="http://schemas.microsoft.com/office/drawing/2014/main" id="{4B869F32-4DBF-5190-5549-78E57126E637}"/>
              </a:ext>
            </a:extLst>
          </p:cNvPr>
          <p:cNvSpPr>
            <a:spLocks noGrp="1"/>
          </p:cNvSpPr>
          <p:nvPr>
            <p:custDataLst>
              <p:tags r:id="rId106"/>
            </p:custDataLst>
          </p:nvPr>
        </p:nvSpPr>
        <p:spPr bwMode="gray">
          <a:xfrm>
            <a:off x="1300163" y="317023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33EC5E9-F76B-4A65-B99F-67D8FAE10287}" type="datetime'''''''''''''''''''''1''''.''''''''''''''''''9'''">
              <a:rPr lang="ja-JP" altLang="en-US" sz="1000" smtClean="0">
                <a:effectLst/>
              </a:rPr>
              <a:pPr/>
              <a:t>1.9</a:t>
            </a:fld>
            <a:endParaRPr kumimoji="1" lang="ja-JP" altLang="en-US" sz="1000" dirty="0">
              <a:sym typeface="+mn-lt"/>
            </a:endParaRPr>
          </a:p>
        </p:txBody>
      </p:sp>
      <p:sp>
        <p:nvSpPr>
          <p:cNvPr id="70" name="テキスト プレースホルダ 9">
            <a:extLst>
              <a:ext uri="{FF2B5EF4-FFF2-40B4-BE49-F238E27FC236}">
                <a16:creationId xmlns:a16="http://schemas.microsoft.com/office/drawing/2014/main" id="{2FED11DD-4660-64D3-39AB-C55BB6B7FAA9}"/>
              </a:ext>
            </a:extLst>
          </p:cNvPr>
          <p:cNvSpPr>
            <a:spLocks noGrp="1"/>
          </p:cNvSpPr>
          <p:nvPr>
            <p:custDataLst>
              <p:tags r:id="rId107"/>
            </p:custDataLst>
          </p:nvPr>
        </p:nvSpPr>
        <p:spPr bwMode="gray">
          <a:xfrm>
            <a:off x="1230313" y="270351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99E9F97-0409-4335-BEBF-86210C0E6A77}" type="datetime'''''1''''2''''8''''''''''''''''''''''''''''.''''''''''''''''5'">
              <a:rPr lang="ja-JP" altLang="en-US" sz="1000" smtClean="0">
                <a:effectLst/>
              </a:rPr>
              <a:pPr/>
              <a:t>128.5</a:t>
            </a:fld>
            <a:endParaRPr kumimoji="1" lang="ja-JP" altLang="en-US" sz="1000" dirty="0">
              <a:sym typeface="+mn-lt"/>
            </a:endParaRPr>
          </a:p>
        </p:txBody>
      </p:sp>
      <p:sp>
        <p:nvSpPr>
          <p:cNvPr id="76" name="Text Placeholder 12">
            <a:extLst>
              <a:ext uri="{FF2B5EF4-FFF2-40B4-BE49-F238E27FC236}">
                <a16:creationId xmlns:a16="http://schemas.microsoft.com/office/drawing/2014/main" id="{2A3D1207-4C80-3DAE-5DA7-9E59755D3901}"/>
              </a:ext>
            </a:extLst>
          </p:cNvPr>
          <p:cNvSpPr>
            <a:spLocks noGrp="1"/>
          </p:cNvSpPr>
          <p:nvPr>
            <p:custDataLst>
              <p:tags r:id="rId108"/>
            </p:custDataLst>
          </p:nvPr>
        </p:nvSpPr>
        <p:spPr bwMode="auto">
          <a:xfrm>
            <a:off x="132873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0C08F832-85D8-4245-A66B-DCA2A64C21F6}" type="datetime'0''''2'''''''''''''''''''''''''''">
              <a:rPr lang="ja-JP" altLang="en-US" sz="1000" b="0" smtClean="0"/>
              <a:pPr lvl="0" algn="ctr">
                <a:spcBef>
                  <a:spcPct val="0"/>
                </a:spcBef>
                <a:spcAft>
                  <a:spcPct val="0"/>
                </a:spcAft>
                <a:defRPr/>
              </a:pPr>
              <a:t>02</a:t>
            </a:fld>
            <a:endParaRPr kumimoji="0" lang="ja-JP" altLang="en-US" sz="1000" b="0" i="0" strike="noStrike" kern="1200" cap="none" spc="0" normalizeH="0" baseline="0" noProof="0" dirty="0">
              <a:ln>
                <a:noFill/>
              </a:ln>
              <a:effectLst/>
              <a:uLnTx/>
              <a:uFillTx/>
              <a:sym typeface="+mn-lt"/>
            </a:endParaRPr>
          </a:p>
        </p:txBody>
      </p:sp>
      <p:sp useBgFill="1">
        <p:nvSpPr>
          <p:cNvPr id="116" name="テキスト プレースホルダ 9">
            <a:extLst>
              <a:ext uri="{FF2B5EF4-FFF2-40B4-BE49-F238E27FC236}">
                <a16:creationId xmlns:a16="http://schemas.microsoft.com/office/drawing/2014/main" id="{5B6C42A2-7141-0EAF-BBD1-9A197E82CF84}"/>
              </a:ext>
            </a:extLst>
          </p:cNvPr>
          <p:cNvSpPr>
            <a:spLocks noGrp="1"/>
          </p:cNvSpPr>
          <p:nvPr>
            <p:custDataLst>
              <p:tags r:id="rId109"/>
            </p:custDataLst>
          </p:nvPr>
        </p:nvSpPr>
        <p:spPr bwMode="gray">
          <a:xfrm>
            <a:off x="1597025" y="317817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B8A2403-8214-4A94-8749-647B8621AC88}" type="datetime'''''''''''''''''''''''''''1''''''''''.''8'">
              <a:rPr kumimoji="0" lang="ja-JP" altLang="en-US" sz="1000" smtClean="0">
                <a:effectLst/>
              </a:rPr>
              <a:pPr/>
              <a:t>1.8</a:t>
            </a:fld>
            <a:endParaRPr kumimoji="0" lang="ja-JP" altLang="en-US" sz="1000" dirty="0">
              <a:sym typeface="+mn-lt"/>
            </a:endParaRPr>
          </a:p>
        </p:txBody>
      </p:sp>
      <p:sp>
        <p:nvSpPr>
          <p:cNvPr id="77" name="テキスト プレースホルダ 9">
            <a:extLst>
              <a:ext uri="{FF2B5EF4-FFF2-40B4-BE49-F238E27FC236}">
                <a16:creationId xmlns:a16="http://schemas.microsoft.com/office/drawing/2014/main" id="{290460F0-D604-3E67-62BE-E04462B67946}"/>
              </a:ext>
            </a:extLst>
          </p:cNvPr>
          <p:cNvSpPr>
            <a:spLocks noGrp="1"/>
          </p:cNvSpPr>
          <p:nvPr>
            <p:custDataLst>
              <p:tags r:id="rId110"/>
            </p:custDataLst>
          </p:nvPr>
        </p:nvSpPr>
        <p:spPr bwMode="gray">
          <a:xfrm>
            <a:off x="1568450" y="2695575"/>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BFC60BF-46D6-474A-9CDB-D3D7A2E7F00B}" type="datetime'1''2''''''''''''''''''''''''''''''''''9.''''''7'''''''''''''''">
              <a:rPr lang="ja-JP" altLang="en-US" sz="1000" smtClean="0">
                <a:effectLst/>
              </a:rPr>
              <a:pPr/>
              <a:t>129.7</a:t>
            </a:fld>
            <a:endParaRPr kumimoji="1" lang="ja-JP" altLang="en-US" sz="1000" dirty="0">
              <a:sym typeface="+mn-lt"/>
            </a:endParaRPr>
          </a:p>
        </p:txBody>
      </p:sp>
      <p:sp>
        <p:nvSpPr>
          <p:cNvPr id="78" name="Text Placeholder 12">
            <a:extLst>
              <a:ext uri="{FF2B5EF4-FFF2-40B4-BE49-F238E27FC236}">
                <a16:creationId xmlns:a16="http://schemas.microsoft.com/office/drawing/2014/main" id="{A787D7A6-335E-D7DE-D170-E1B5EB9A95F7}"/>
              </a:ext>
            </a:extLst>
          </p:cNvPr>
          <p:cNvSpPr>
            <a:spLocks noGrp="1"/>
          </p:cNvSpPr>
          <p:nvPr>
            <p:custDataLst>
              <p:tags r:id="rId111"/>
            </p:custDataLst>
          </p:nvPr>
        </p:nvSpPr>
        <p:spPr bwMode="auto">
          <a:xfrm>
            <a:off x="162560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05783C61-4707-45E1-A84C-19FF7410CEFF}" type="datetime'''''''''''''''''''''''0''''''''3'''''''''''''''''">
              <a:rPr lang="ja-JP" altLang="en-US" sz="1000" b="0" smtClean="0"/>
              <a:pPr lvl="0" algn="ctr">
                <a:spcBef>
                  <a:spcPct val="0"/>
                </a:spcBef>
                <a:spcAft>
                  <a:spcPct val="0"/>
                </a:spcAft>
                <a:defRPr/>
              </a:pPr>
              <a:t>03</a:t>
            </a:fld>
            <a:endParaRPr kumimoji="0" lang="ja-JP" altLang="en-US" sz="1000" b="0" i="0" strike="noStrike" kern="1200" cap="none" spc="0" normalizeH="0" baseline="0" noProof="0" dirty="0">
              <a:ln>
                <a:noFill/>
              </a:ln>
              <a:effectLst/>
              <a:uLnTx/>
              <a:uFillTx/>
              <a:sym typeface="+mn-lt"/>
            </a:endParaRPr>
          </a:p>
        </p:txBody>
      </p:sp>
      <p:sp useBgFill="1">
        <p:nvSpPr>
          <p:cNvPr id="80" name="テキスト プレースホルダ 9">
            <a:extLst>
              <a:ext uri="{FF2B5EF4-FFF2-40B4-BE49-F238E27FC236}">
                <a16:creationId xmlns:a16="http://schemas.microsoft.com/office/drawing/2014/main" id="{36840D90-6D5C-D780-AB4C-C993FCB1748E}"/>
              </a:ext>
            </a:extLst>
          </p:cNvPr>
          <p:cNvSpPr>
            <a:spLocks noGrp="1"/>
          </p:cNvSpPr>
          <p:nvPr>
            <p:custDataLst>
              <p:tags r:id="rId112"/>
            </p:custDataLst>
          </p:nvPr>
        </p:nvSpPr>
        <p:spPr bwMode="gray">
          <a:xfrm>
            <a:off x="1893888" y="318928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92981C4-1796-4869-A6B2-6AF8352B9B3B}" type="datetime'''''1''''.8'''''''''''''''''''''''''''''''">
              <a:rPr kumimoji="0" lang="ja-JP" altLang="en-US" sz="1000" smtClean="0">
                <a:effectLst/>
              </a:rPr>
              <a:pPr/>
              <a:t>1.8</a:t>
            </a:fld>
            <a:endParaRPr kumimoji="0" lang="ja-JP" altLang="en-US" sz="1000" dirty="0">
              <a:sym typeface="+mn-lt"/>
            </a:endParaRPr>
          </a:p>
        </p:txBody>
      </p:sp>
      <p:sp>
        <p:nvSpPr>
          <p:cNvPr id="82" name="Text Placeholder 12">
            <a:extLst>
              <a:ext uri="{FF2B5EF4-FFF2-40B4-BE49-F238E27FC236}">
                <a16:creationId xmlns:a16="http://schemas.microsoft.com/office/drawing/2014/main" id="{82918137-CF48-9543-60D7-59F30031336D}"/>
              </a:ext>
            </a:extLst>
          </p:cNvPr>
          <p:cNvSpPr>
            <a:spLocks noGrp="1"/>
          </p:cNvSpPr>
          <p:nvPr>
            <p:custDataLst>
              <p:tags r:id="rId113"/>
            </p:custDataLst>
          </p:nvPr>
        </p:nvSpPr>
        <p:spPr bwMode="auto">
          <a:xfrm>
            <a:off x="192246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6D0D3E5A-B634-447E-AA5E-D923BBD4A95D}" type="datetime'''''''''''''0''''''''''''''4'''">
              <a:rPr lang="ja-JP" altLang="en-US" sz="1000" b="0" smtClean="0"/>
              <a:pPr lvl="0" algn="ctr">
                <a:spcBef>
                  <a:spcPct val="0"/>
                </a:spcBef>
                <a:spcAft>
                  <a:spcPct val="0"/>
                </a:spcAft>
                <a:defRPr/>
              </a:pPr>
              <a:t>04</a:t>
            </a:fld>
            <a:endParaRPr kumimoji="0" lang="ja-JP" altLang="en-US" sz="1000" b="0" i="0" strike="noStrike" kern="1200" cap="none" spc="0" normalizeH="0" baseline="0" noProof="0" dirty="0">
              <a:ln>
                <a:noFill/>
              </a:ln>
              <a:effectLst/>
              <a:uLnTx/>
              <a:uFillTx/>
              <a:sym typeface="+mn-lt"/>
            </a:endParaRPr>
          </a:p>
        </p:txBody>
      </p:sp>
      <p:sp useBgFill="1">
        <p:nvSpPr>
          <p:cNvPr id="83" name="テキスト プレースホルダ 9">
            <a:extLst>
              <a:ext uri="{FF2B5EF4-FFF2-40B4-BE49-F238E27FC236}">
                <a16:creationId xmlns:a16="http://schemas.microsoft.com/office/drawing/2014/main" id="{C9D56666-DC17-97F7-C7DD-D1EA6D123D4C}"/>
              </a:ext>
            </a:extLst>
          </p:cNvPr>
          <p:cNvSpPr>
            <a:spLocks noGrp="1"/>
          </p:cNvSpPr>
          <p:nvPr>
            <p:custDataLst>
              <p:tags r:id="rId114"/>
            </p:custDataLst>
          </p:nvPr>
        </p:nvSpPr>
        <p:spPr bwMode="gray">
          <a:xfrm>
            <a:off x="2190750" y="319722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450D376-01E6-425D-AB4C-978B17F62655}" type="datetime'''''''''''''1.''''''''''''''''''7'''''''''''''''''">
              <a:rPr lang="ja-JP" altLang="en-US" sz="1000" smtClean="0">
                <a:effectLst/>
              </a:rPr>
              <a:pPr/>
              <a:t>1.7</a:t>
            </a:fld>
            <a:endParaRPr kumimoji="1" lang="ja-JP" altLang="en-US" sz="1000" dirty="0">
              <a:sym typeface="+mn-lt"/>
            </a:endParaRPr>
          </a:p>
        </p:txBody>
      </p:sp>
      <p:sp>
        <p:nvSpPr>
          <p:cNvPr id="84" name="テキスト プレースホルダ 9">
            <a:extLst>
              <a:ext uri="{FF2B5EF4-FFF2-40B4-BE49-F238E27FC236}">
                <a16:creationId xmlns:a16="http://schemas.microsoft.com/office/drawing/2014/main" id="{D449561B-96EA-DBBB-D163-C0B13FA59542}"/>
              </a:ext>
            </a:extLst>
          </p:cNvPr>
          <p:cNvSpPr>
            <a:spLocks noGrp="1"/>
          </p:cNvSpPr>
          <p:nvPr>
            <p:custDataLst>
              <p:tags r:id="rId115"/>
            </p:custDataLst>
          </p:nvPr>
        </p:nvSpPr>
        <p:spPr bwMode="gray">
          <a:xfrm>
            <a:off x="2120900" y="2681288"/>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1F34B59-6091-4DBB-9A3E-D7E90BFC307C}" type="datetime'''''''1''3''''''''2''''''''''''''.''0'">
              <a:rPr lang="ja-JP" altLang="en-US" sz="1000" smtClean="0">
                <a:effectLst/>
              </a:rPr>
              <a:pPr/>
              <a:t>132.0</a:t>
            </a:fld>
            <a:endParaRPr kumimoji="1" lang="ja-JP" altLang="en-US" sz="1000" dirty="0">
              <a:sym typeface="+mn-lt"/>
            </a:endParaRPr>
          </a:p>
        </p:txBody>
      </p:sp>
      <p:sp>
        <p:nvSpPr>
          <p:cNvPr id="85" name="Text Placeholder 12">
            <a:extLst>
              <a:ext uri="{FF2B5EF4-FFF2-40B4-BE49-F238E27FC236}">
                <a16:creationId xmlns:a16="http://schemas.microsoft.com/office/drawing/2014/main" id="{5112C8E9-B954-4E17-A523-6094BE5A7ACA}"/>
              </a:ext>
            </a:extLst>
          </p:cNvPr>
          <p:cNvSpPr>
            <a:spLocks noGrp="1"/>
          </p:cNvSpPr>
          <p:nvPr>
            <p:custDataLst>
              <p:tags r:id="rId116"/>
            </p:custDataLst>
          </p:nvPr>
        </p:nvSpPr>
        <p:spPr bwMode="auto">
          <a:xfrm>
            <a:off x="221932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7013B3D3-26CB-4271-A92C-2EB725830C43}" type="datetime'''''''''''''''''0''''''''''''''5'">
              <a:rPr lang="ja-JP" altLang="en-US" sz="1000" b="0" smtClean="0"/>
              <a:pPr lvl="0" algn="ctr">
                <a:spcBef>
                  <a:spcPct val="0"/>
                </a:spcBef>
                <a:spcAft>
                  <a:spcPct val="0"/>
                </a:spcAft>
                <a:defRPr/>
              </a:pPr>
              <a:t>05</a:t>
            </a:fld>
            <a:endParaRPr kumimoji="0" lang="ja-JP" altLang="en-US" sz="1000" b="0" i="0" strike="noStrike" kern="1200" cap="none" spc="0" normalizeH="0" baseline="0" noProof="0" dirty="0">
              <a:ln>
                <a:noFill/>
              </a:ln>
              <a:effectLst/>
              <a:uLnTx/>
              <a:uFillTx/>
              <a:sym typeface="+mn-lt"/>
            </a:endParaRPr>
          </a:p>
        </p:txBody>
      </p:sp>
      <p:sp useBgFill="1">
        <p:nvSpPr>
          <p:cNvPr id="91" name="テキスト プレースホルダ 9">
            <a:extLst>
              <a:ext uri="{FF2B5EF4-FFF2-40B4-BE49-F238E27FC236}">
                <a16:creationId xmlns:a16="http://schemas.microsoft.com/office/drawing/2014/main" id="{4BCF5927-4742-8F41-7287-D13096051409}"/>
              </a:ext>
            </a:extLst>
          </p:cNvPr>
          <p:cNvSpPr>
            <a:spLocks noGrp="1"/>
          </p:cNvSpPr>
          <p:nvPr>
            <p:custDataLst>
              <p:tags r:id="rId117"/>
            </p:custDataLst>
          </p:nvPr>
        </p:nvSpPr>
        <p:spPr bwMode="gray">
          <a:xfrm>
            <a:off x="2487613" y="3203575"/>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DE67931-9CF4-470F-A0E7-4D20E71028C8}" type="datetime'''''''''''1''''''''''''''''''''''''''''.''''6'">
              <a:rPr lang="ja-JP" altLang="en-US" sz="1000" smtClean="0">
                <a:effectLst/>
              </a:rPr>
              <a:pPr/>
              <a:t>1.6</a:t>
            </a:fld>
            <a:endParaRPr kumimoji="1" lang="ja-JP" altLang="en-US" sz="1000" dirty="0">
              <a:sym typeface="+mn-lt"/>
            </a:endParaRPr>
          </a:p>
        </p:txBody>
      </p:sp>
      <p:sp>
        <p:nvSpPr>
          <p:cNvPr id="119" name="テキスト プレースホルダ 9">
            <a:extLst>
              <a:ext uri="{FF2B5EF4-FFF2-40B4-BE49-F238E27FC236}">
                <a16:creationId xmlns:a16="http://schemas.microsoft.com/office/drawing/2014/main" id="{53CD6878-03DD-2225-9EA5-5B32C6E45213}"/>
              </a:ext>
            </a:extLst>
          </p:cNvPr>
          <p:cNvSpPr>
            <a:spLocks noGrp="1"/>
          </p:cNvSpPr>
          <p:nvPr>
            <p:custDataLst>
              <p:tags r:id="rId118"/>
            </p:custDataLst>
          </p:nvPr>
        </p:nvSpPr>
        <p:spPr bwMode="gray">
          <a:xfrm>
            <a:off x="5132388" y="262096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D0CC0A8-01E6-4AC6-B3D7-41A6B826C0C7}" type="datetime'''''''''''''1''''''''''''''''''''4''1''''''''.''''''''''''1'''">
              <a:rPr lang="ja-JP" altLang="en-US" sz="1000" smtClean="0">
                <a:effectLst/>
              </a:rPr>
              <a:pPr/>
              <a:t>141.1</a:t>
            </a:fld>
            <a:endParaRPr kumimoji="1" lang="ja-JP" altLang="en-US" sz="1000" dirty="0">
              <a:sym typeface="+mn-lt"/>
            </a:endParaRPr>
          </a:p>
        </p:txBody>
      </p:sp>
      <p:sp>
        <p:nvSpPr>
          <p:cNvPr id="92" name="テキスト プレースホルダ 9">
            <a:extLst>
              <a:ext uri="{FF2B5EF4-FFF2-40B4-BE49-F238E27FC236}">
                <a16:creationId xmlns:a16="http://schemas.microsoft.com/office/drawing/2014/main" id="{F1B59783-560E-266E-33F0-BD8AC02B3332}"/>
              </a:ext>
            </a:extLst>
          </p:cNvPr>
          <p:cNvSpPr>
            <a:spLocks noGrp="1"/>
          </p:cNvSpPr>
          <p:nvPr>
            <p:custDataLst>
              <p:tags r:id="rId119"/>
            </p:custDataLst>
          </p:nvPr>
        </p:nvSpPr>
        <p:spPr bwMode="gray">
          <a:xfrm>
            <a:off x="2459038" y="267335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64B4FF9-96CA-432C-88B1-E9C9F5B5D38B}" type="datetime'1''''''''''''33''.''1'''''''''''''''''''''''''''''''">
              <a:rPr lang="ja-JP" altLang="en-US" sz="1000" smtClean="0">
                <a:effectLst/>
              </a:rPr>
              <a:pPr/>
              <a:t>133.1</a:t>
            </a:fld>
            <a:endParaRPr kumimoji="1" lang="ja-JP" altLang="en-US" sz="1000" dirty="0">
              <a:sym typeface="+mn-lt"/>
            </a:endParaRPr>
          </a:p>
        </p:txBody>
      </p:sp>
      <p:sp>
        <p:nvSpPr>
          <p:cNvPr id="93" name="Text Placeholder 12">
            <a:extLst>
              <a:ext uri="{FF2B5EF4-FFF2-40B4-BE49-F238E27FC236}">
                <a16:creationId xmlns:a16="http://schemas.microsoft.com/office/drawing/2014/main" id="{0F0F6AE4-DB6F-1FEB-7C60-ED46BD74D39E}"/>
              </a:ext>
            </a:extLst>
          </p:cNvPr>
          <p:cNvSpPr>
            <a:spLocks noGrp="1"/>
          </p:cNvSpPr>
          <p:nvPr>
            <p:custDataLst>
              <p:tags r:id="rId120"/>
            </p:custDataLst>
          </p:nvPr>
        </p:nvSpPr>
        <p:spPr bwMode="auto">
          <a:xfrm>
            <a:off x="251618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54CB1B06-8C43-4C47-9606-872F98FE68CF}" type="datetime'''''''''''''''''''''''''''''''''0''''''6'''''''''''">
              <a:rPr lang="ja-JP" altLang="en-US" sz="1000" b="0" smtClean="0"/>
              <a:pPr lvl="0" algn="ctr">
                <a:spcBef>
                  <a:spcPct val="0"/>
                </a:spcBef>
                <a:spcAft>
                  <a:spcPct val="0"/>
                </a:spcAft>
                <a:defRPr/>
              </a:pPr>
              <a:t>06</a:t>
            </a:fld>
            <a:endParaRPr kumimoji="0" lang="ja-JP" altLang="en-US" sz="1000" b="0" i="0" strike="noStrike" kern="1200" cap="none" spc="0" normalizeH="0" baseline="0" noProof="0" dirty="0">
              <a:ln>
                <a:noFill/>
              </a:ln>
              <a:effectLst/>
              <a:uLnTx/>
              <a:uFillTx/>
              <a:sym typeface="+mn-lt"/>
            </a:endParaRPr>
          </a:p>
        </p:txBody>
      </p:sp>
      <p:sp useBgFill="1">
        <p:nvSpPr>
          <p:cNvPr id="94" name="テキスト プレースホルダ 9">
            <a:extLst>
              <a:ext uri="{FF2B5EF4-FFF2-40B4-BE49-F238E27FC236}">
                <a16:creationId xmlns:a16="http://schemas.microsoft.com/office/drawing/2014/main" id="{570A3C34-2F0A-5337-1D06-7977D7F68543}"/>
              </a:ext>
            </a:extLst>
          </p:cNvPr>
          <p:cNvSpPr>
            <a:spLocks noGrp="1"/>
          </p:cNvSpPr>
          <p:nvPr>
            <p:custDataLst>
              <p:tags r:id="rId121"/>
            </p:custDataLst>
          </p:nvPr>
        </p:nvSpPr>
        <p:spPr bwMode="gray">
          <a:xfrm>
            <a:off x="2784475" y="3211513"/>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45F154E-5B0E-475E-B756-4A3E1F0D491A}" type="datetime'''1''''''''''''''''''''''''''.''''''''''''''''''''6'''''''''''">
              <a:rPr lang="ja-JP" altLang="en-US" sz="1000" smtClean="0">
                <a:effectLst/>
              </a:rPr>
              <a:pPr/>
              <a:t>1.6</a:t>
            </a:fld>
            <a:endParaRPr kumimoji="1" lang="ja-JP" altLang="en-US" sz="1000" dirty="0">
              <a:sym typeface="+mn-lt"/>
            </a:endParaRPr>
          </a:p>
        </p:txBody>
      </p:sp>
      <p:sp>
        <p:nvSpPr>
          <p:cNvPr id="95" name="テキスト プレースホルダ 9">
            <a:extLst>
              <a:ext uri="{FF2B5EF4-FFF2-40B4-BE49-F238E27FC236}">
                <a16:creationId xmlns:a16="http://schemas.microsoft.com/office/drawing/2014/main" id="{6B982A52-0D7B-58E7-8AF0-11EF78AF3399}"/>
              </a:ext>
            </a:extLst>
          </p:cNvPr>
          <p:cNvSpPr>
            <a:spLocks noGrp="1"/>
          </p:cNvSpPr>
          <p:nvPr>
            <p:custDataLst>
              <p:tags r:id="rId122"/>
            </p:custDataLst>
          </p:nvPr>
        </p:nvSpPr>
        <p:spPr bwMode="gray">
          <a:xfrm>
            <a:off x="2660650" y="2520950"/>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3298260-3FF2-4728-9EA2-E8F4053EE859}" type="datetime'1''3''''''''''''4''.''''''''''''''''''''''''''''''''2'">
              <a:rPr lang="ja-JP" altLang="en-US" sz="1000" smtClean="0">
                <a:effectLst/>
              </a:rPr>
              <a:pPr/>
              <a:t>134.2</a:t>
            </a:fld>
            <a:endParaRPr kumimoji="1" lang="ja-JP" altLang="en-US" sz="1000" dirty="0">
              <a:sym typeface="+mn-lt"/>
            </a:endParaRPr>
          </a:p>
        </p:txBody>
      </p:sp>
      <p:sp>
        <p:nvSpPr>
          <p:cNvPr id="96" name="Text Placeholder 12">
            <a:extLst>
              <a:ext uri="{FF2B5EF4-FFF2-40B4-BE49-F238E27FC236}">
                <a16:creationId xmlns:a16="http://schemas.microsoft.com/office/drawing/2014/main" id="{8BF57BEA-D013-381C-23C1-505F425783AB}"/>
              </a:ext>
            </a:extLst>
          </p:cNvPr>
          <p:cNvSpPr>
            <a:spLocks noGrp="1"/>
          </p:cNvSpPr>
          <p:nvPr>
            <p:custDataLst>
              <p:tags r:id="rId123"/>
            </p:custDataLst>
          </p:nvPr>
        </p:nvSpPr>
        <p:spPr bwMode="auto">
          <a:xfrm>
            <a:off x="2813050"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53E1531C-D496-4AEE-B715-40F413B7E2D4}" type="datetime'''''''''''''''''''''''07'''''''">
              <a:rPr lang="ja-JP" altLang="en-US" sz="1000" b="0" smtClean="0"/>
              <a:pPr lvl="0" algn="ctr">
                <a:spcBef>
                  <a:spcPct val="0"/>
                </a:spcBef>
                <a:spcAft>
                  <a:spcPct val="0"/>
                </a:spcAft>
                <a:defRPr/>
              </a:pPr>
              <a:t>07</a:t>
            </a:fld>
            <a:endParaRPr kumimoji="0" lang="ja-JP" altLang="en-US" sz="1000" b="0" i="0" strike="noStrike" kern="1200" cap="none" spc="0" normalizeH="0" baseline="0" noProof="0" dirty="0">
              <a:ln>
                <a:noFill/>
              </a:ln>
              <a:effectLst/>
              <a:uLnTx/>
              <a:uFillTx/>
              <a:sym typeface="+mn-lt"/>
            </a:endParaRPr>
          </a:p>
        </p:txBody>
      </p:sp>
      <p:sp useBgFill="1">
        <p:nvSpPr>
          <p:cNvPr id="97" name="テキスト プレースホルダ 9">
            <a:extLst>
              <a:ext uri="{FF2B5EF4-FFF2-40B4-BE49-F238E27FC236}">
                <a16:creationId xmlns:a16="http://schemas.microsoft.com/office/drawing/2014/main" id="{C771E920-BDB7-5BC5-E0AE-0FC823EEF339}"/>
              </a:ext>
            </a:extLst>
          </p:cNvPr>
          <p:cNvSpPr>
            <a:spLocks noGrp="1"/>
          </p:cNvSpPr>
          <p:nvPr>
            <p:custDataLst>
              <p:tags r:id="rId124"/>
            </p:custDataLst>
          </p:nvPr>
        </p:nvSpPr>
        <p:spPr bwMode="gray">
          <a:xfrm>
            <a:off x="3081338" y="321945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8A339E6-6AD1-4BC6-A4FE-F79E0D5A3D5D}" type="datetime'''''''''''''''''1''''''''''''''''''''''.5'''">
              <a:rPr lang="ja-JP" altLang="en-US" sz="1000" smtClean="0">
                <a:effectLst/>
              </a:rPr>
              <a:pPr/>
              <a:t>1.5</a:t>
            </a:fld>
            <a:endParaRPr kumimoji="1" lang="ja-JP" altLang="en-US" sz="1000" dirty="0">
              <a:sym typeface="+mn-lt"/>
            </a:endParaRPr>
          </a:p>
        </p:txBody>
      </p:sp>
      <p:sp>
        <p:nvSpPr>
          <p:cNvPr id="98" name="テキスト プレースホルダ 9">
            <a:extLst>
              <a:ext uri="{FF2B5EF4-FFF2-40B4-BE49-F238E27FC236}">
                <a16:creationId xmlns:a16="http://schemas.microsoft.com/office/drawing/2014/main" id="{F6F50B35-BD67-E0EA-D046-25BC765EABB3}"/>
              </a:ext>
            </a:extLst>
          </p:cNvPr>
          <p:cNvSpPr>
            <a:spLocks noGrp="1"/>
          </p:cNvSpPr>
          <p:nvPr>
            <p:custDataLst>
              <p:tags r:id="rId125"/>
            </p:custDataLst>
          </p:nvPr>
        </p:nvSpPr>
        <p:spPr bwMode="gray">
          <a:xfrm>
            <a:off x="3011488" y="265906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E236245-2A86-4D57-98B9-D96455F6A277}" type="datetime'1''''''''''''''''''''''3''5''''.''''''''''''2'''''''''''''''">
              <a:rPr lang="ja-JP" altLang="en-US" sz="1000" smtClean="0">
                <a:effectLst/>
              </a:rPr>
              <a:pPr/>
              <a:t>135.2</a:t>
            </a:fld>
            <a:endParaRPr kumimoji="1" lang="ja-JP" altLang="en-US" sz="1000" dirty="0">
              <a:sym typeface="+mn-lt"/>
            </a:endParaRPr>
          </a:p>
        </p:txBody>
      </p:sp>
      <p:sp>
        <p:nvSpPr>
          <p:cNvPr id="99" name="Text Placeholder 12">
            <a:extLst>
              <a:ext uri="{FF2B5EF4-FFF2-40B4-BE49-F238E27FC236}">
                <a16:creationId xmlns:a16="http://schemas.microsoft.com/office/drawing/2014/main" id="{2D4998C1-17D0-EB3C-89E2-3D11A3C53CA5}"/>
              </a:ext>
            </a:extLst>
          </p:cNvPr>
          <p:cNvSpPr>
            <a:spLocks noGrp="1"/>
          </p:cNvSpPr>
          <p:nvPr>
            <p:custDataLst>
              <p:tags r:id="rId126"/>
            </p:custDataLst>
          </p:nvPr>
        </p:nvSpPr>
        <p:spPr bwMode="auto">
          <a:xfrm>
            <a:off x="3109913"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7836C22-5D44-47AD-934C-CE853106BD5E}" type="datetime'''''''''''''''''''''''''''''''''0''''''''''''''8'''''''''''''">
              <a:rPr lang="ja-JP" altLang="en-US" sz="1000" b="0" smtClean="0"/>
              <a:pPr lvl="0" algn="ctr">
                <a:spcBef>
                  <a:spcPct val="0"/>
                </a:spcBef>
                <a:spcAft>
                  <a:spcPct val="0"/>
                </a:spcAft>
                <a:defRPr/>
              </a:pPr>
              <a:t>08</a:t>
            </a:fld>
            <a:endParaRPr kumimoji="0" lang="ja-JP" altLang="en-US" sz="1000" b="0" i="0" strike="noStrike" kern="1200" cap="none" spc="0" normalizeH="0" baseline="0" noProof="0" dirty="0">
              <a:ln>
                <a:noFill/>
              </a:ln>
              <a:effectLst/>
              <a:uLnTx/>
              <a:uFillTx/>
              <a:sym typeface="+mn-lt"/>
            </a:endParaRPr>
          </a:p>
        </p:txBody>
      </p:sp>
      <p:sp useBgFill="1">
        <p:nvSpPr>
          <p:cNvPr id="100" name="テキスト プレースホルダ 9">
            <a:extLst>
              <a:ext uri="{FF2B5EF4-FFF2-40B4-BE49-F238E27FC236}">
                <a16:creationId xmlns:a16="http://schemas.microsoft.com/office/drawing/2014/main" id="{D7B50AAF-488A-ADA2-CAC7-0322283B51AF}"/>
              </a:ext>
            </a:extLst>
          </p:cNvPr>
          <p:cNvSpPr>
            <a:spLocks noGrp="1"/>
          </p:cNvSpPr>
          <p:nvPr>
            <p:custDataLst>
              <p:tags r:id="rId127"/>
            </p:custDataLst>
          </p:nvPr>
        </p:nvSpPr>
        <p:spPr bwMode="gray">
          <a:xfrm>
            <a:off x="3378200" y="322580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C7DB846-5DFA-480B-96CF-EFA63F2ED9B7}" type="datetime'''''''''''''''''''''''''''''''''''''''1.''''''''''''''4'''">
              <a:rPr lang="ja-JP" altLang="en-US" sz="1000" smtClean="0">
                <a:effectLst/>
              </a:rPr>
              <a:pPr/>
              <a:t>1.4</a:t>
            </a:fld>
            <a:endParaRPr kumimoji="1" lang="ja-JP" altLang="en-US" sz="1000" dirty="0">
              <a:sym typeface="+mn-lt"/>
            </a:endParaRPr>
          </a:p>
        </p:txBody>
      </p:sp>
      <p:sp>
        <p:nvSpPr>
          <p:cNvPr id="101" name="テキスト プレースホルダ 9">
            <a:extLst>
              <a:ext uri="{FF2B5EF4-FFF2-40B4-BE49-F238E27FC236}">
                <a16:creationId xmlns:a16="http://schemas.microsoft.com/office/drawing/2014/main" id="{3668E4DC-773A-2865-7C5C-A3CBACEC56C1}"/>
              </a:ext>
            </a:extLst>
          </p:cNvPr>
          <p:cNvSpPr>
            <a:spLocks noGrp="1"/>
          </p:cNvSpPr>
          <p:nvPr>
            <p:custDataLst>
              <p:tags r:id="rId128"/>
            </p:custDataLst>
          </p:nvPr>
        </p:nvSpPr>
        <p:spPr bwMode="gray">
          <a:xfrm>
            <a:off x="3349625" y="265271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C08CE34-426A-4421-A428-E35C894347C1}" type="datetime'''''''''''''''''''''''''''''13''''6''''''''.''''2'''''''''">
              <a:rPr lang="ja-JP" altLang="en-US" sz="1000" smtClean="0">
                <a:effectLst/>
              </a:rPr>
              <a:pPr/>
              <a:t>136.2</a:t>
            </a:fld>
            <a:endParaRPr kumimoji="1" lang="ja-JP" altLang="en-US" sz="1000" dirty="0">
              <a:sym typeface="+mn-lt"/>
            </a:endParaRPr>
          </a:p>
        </p:txBody>
      </p:sp>
      <p:sp>
        <p:nvSpPr>
          <p:cNvPr id="102" name="Text Placeholder 12">
            <a:extLst>
              <a:ext uri="{FF2B5EF4-FFF2-40B4-BE49-F238E27FC236}">
                <a16:creationId xmlns:a16="http://schemas.microsoft.com/office/drawing/2014/main" id="{C06E6056-2097-8577-329E-F0055183E35A}"/>
              </a:ext>
            </a:extLst>
          </p:cNvPr>
          <p:cNvSpPr>
            <a:spLocks noGrp="1"/>
          </p:cNvSpPr>
          <p:nvPr>
            <p:custDataLst>
              <p:tags r:id="rId129"/>
            </p:custDataLst>
          </p:nvPr>
        </p:nvSpPr>
        <p:spPr bwMode="auto">
          <a:xfrm>
            <a:off x="3406775"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F6EEBD5C-CF29-48E9-BB84-38EA32E1BBED}" type="datetime'''0''''''''''''9'''''''''''''''''''''''''''''''''''''''">
              <a:rPr lang="ja-JP" altLang="en-US" sz="1000" b="0" smtClean="0"/>
              <a:pPr lvl="0" algn="ctr">
                <a:spcBef>
                  <a:spcPct val="0"/>
                </a:spcBef>
                <a:spcAft>
                  <a:spcPct val="0"/>
                </a:spcAft>
                <a:defRPr/>
              </a:pPr>
              <a:t>09</a:t>
            </a:fld>
            <a:endParaRPr kumimoji="0" lang="ja-JP" altLang="en-US" sz="1000" b="0" i="0" strike="noStrike" kern="1200" cap="none" spc="0" normalizeH="0" baseline="0" noProof="0" dirty="0">
              <a:ln>
                <a:noFill/>
              </a:ln>
              <a:effectLst/>
              <a:uLnTx/>
              <a:uFillTx/>
              <a:sym typeface="+mn-lt"/>
            </a:endParaRPr>
          </a:p>
        </p:txBody>
      </p:sp>
      <p:sp useBgFill="1">
        <p:nvSpPr>
          <p:cNvPr id="103" name="テキスト プレースホルダ 9">
            <a:extLst>
              <a:ext uri="{FF2B5EF4-FFF2-40B4-BE49-F238E27FC236}">
                <a16:creationId xmlns:a16="http://schemas.microsoft.com/office/drawing/2014/main" id="{4D058EB9-BD26-08EE-23A1-534D03783400}"/>
              </a:ext>
            </a:extLst>
          </p:cNvPr>
          <p:cNvSpPr>
            <a:spLocks noGrp="1"/>
          </p:cNvSpPr>
          <p:nvPr>
            <p:custDataLst>
              <p:tags r:id="rId130"/>
            </p:custDataLst>
          </p:nvPr>
        </p:nvSpPr>
        <p:spPr bwMode="gray">
          <a:xfrm>
            <a:off x="3675063" y="3252788"/>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86BEDCA-7D84-4E8E-9F16-C3271AACF81B}" type="datetime'''''''''1''''''''''''''''''''''''''''''''''''''''''.''''2'">
              <a:rPr lang="ja-JP" altLang="en-US" sz="1000" smtClean="0">
                <a:effectLst/>
              </a:rPr>
              <a:pPr/>
              <a:t>1.2</a:t>
            </a:fld>
            <a:endParaRPr kumimoji="1" lang="ja-JP" altLang="en-US" sz="1000" dirty="0">
              <a:sym typeface="+mn-lt"/>
            </a:endParaRPr>
          </a:p>
        </p:txBody>
      </p:sp>
      <p:sp>
        <p:nvSpPr>
          <p:cNvPr id="104" name="テキスト プレースホルダ 9">
            <a:extLst>
              <a:ext uri="{FF2B5EF4-FFF2-40B4-BE49-F238E27FC236}">
                <a16:creationId xmlns:a16="http://schemas.microsoft.com/office/drawing/2014/main" id="{C3A42C76-2799-4F85-430F-7A52D3C1A887}"/>
              </a:ext>
            </a:extLst>
          </p:cNvPr>
          <p:cNvSpPr>
            <a:spLocks noGrp="1"/>
          </p:cNvSpPr>
          <p:nvPr>
            <p:custDataLst>
              <p:tags r:id="rId131"/>
            </p:custDataLst>
          </p:nvPr>
        </p:nvSpPr>
        <p:spPr bwMode="gray">
          <a:xfrm>
            <a:off x="3551238" y="2500313"/>
            <a:ext cx="349250" cy="152400"/>
          </a:xfrm>
          <a:prstGeom prst="rect">
            <a:avLst/>
          </a:prstGeom>
          <a:noFill/>
          <a:ln>
            <a:noFill/>
          </a:ln>
          <a:effectLst/>
          <a:extLst>
            <a:ext uri="{909E8E84-426E-40DD-AFC4-6F175D3DCCD1}">
              <a14:hiddenFill xmlns:a14="http://schemas.microsoft.com/office/drawing/2010/main">
                <a:solidFill>
                  <a:srgbClr val="80CCE8"/>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DB8C6F4-CECC-44C7-9AEE-B51EF171220D}" type="datetime'''1''''''''''''''''''''''''''37''''''''''.''''''''''''''2'">
              <a:rPr lang="ja-JP" altLang="en-US" sz="1000" smtClean="0">
                <a:effectLst/>
              </a:rPr>
              <a:pPr/>
              <a:t>137.2</a:t>
            </a:fld>
            <a:endParaRPr kumimoji="1" lang="ja-JP" altLang="en-US" sz="1000" dirty="0">
              <a:sym typeface="+mn-lt"/>
            </a:endParaRPr>
          </a:p>
        </p:txBody>
      </p:sp>
      <p:sp>
        <p:nvSpPr>
          <p:cNvPr id="105" name="Text Placeholder 12">
            <a:extLst>
              <a:ext uri="{FF2B5EF4-FFF2-40B4-BE49-F238E27FC236}">
                <a16:creationId xmlns:a16="http://schemas.microsoft.com/office/drawing/2014/main" id="{2292EC08-6C29-9965-BDE7-5ECA2AABE484}"/>
              </a:ext>
            </a:extLst>
          </p:cNvPr>
          <p:cNvSpPr>
            <a:spLocks noGrp="1"/>
          </p:cNvSpPr>
          <p:nvPr>
            <p:custDataLst>
              <p:tags r:id="rId132"/>
            </p:custDataLst>
          </p:nvPr>
        </p:nvSpPr>
        <p:spPr bwMode="auto">
          <a:xfrm>
            <a:off x="3703638" y="381476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82C558F-C49E-4B86-868C-FFA925EBBD5B}" type="datetime'''1''''''0'''''''''''''''''''''''''''''''''''''''''">
              <a:rPr lang="ja-JP" altLang="en-US" sz="1000" b="0" smtClean="0"/>
              <a:pPr lvl="0" algn="ctr">
                <a:spcBef>
                  <a:spcPct val="0"/>
                </a:spcBef>
                <a:spcAft>
                  <a:spcPct val="0"/>
                </a:spcAft>
                <a:defRPr/>
              </a:pPr>
              <a:t>10</a:t>
            </a:fld>
            <a:endParaRPr kumimoji="0" lang="ja-JP" altLang="en-US" sz="1000" b="0" i="0" strike="noStrike" kern="1200" cap="none" spc="0" normalizeH="0" baseline="0" noProof="0" dirty="0">
              <a:ln>
                <a:noFill/>
              </a:ln>
              <a:effectLst/>
              <a:uLnTx/>
              <a:uFillTx/>
              <a:sym typeface="+mn-lt"/>
            </a:endParaRPr>
          </a:p>
        </p:txBody>
      </p:sp>
      <p:sp useBgFill="1">
        <p:nvSpPr>
          <p:cNvPr id="106" name="テキスト プレースホルダ 9">
            <a:extLst>
              <a:ext uri="{FF2B5EF4-FFF2-40B4-BE49-F238E27FC236}">
                <a16:creationId xmlns:a16="http://schemas.microsoft.com/office/drawing/2014/main" id="{31AC1F45-1CE3-7535-98CC-305AA63D39A5}"/>
              </a:ext>
            </a:extLst>
          </p:cNvPr>
          <p:cNvSpPr>
            <a:spLocks noGrp="1"/>
          </p:cNvSpPr>
          <p:nvPr>
            <p:custDataLst>
              <p:tags r:id="rId133"/>
            </p:custDataLst>
          </p:nvPr>
        </p:nvSpPr>
        <p:spPr bwMode="gray">
          <a:xfrm>
            <a:off x="3971925" y="3251200"/>
            <a:ext cx="209550" cy="152400"/>
          </a:xfrm>
          <a:prstGeom prst="rect">
            <a:avLst/>
          </a:prstGeom>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78E150F-F191-4305-A9C2-23165A0AC96A}" type="datetime'''''''''''1''''''''''''.3'''''''''''''''''''''''''''''''''''''">
              <a:rPr lang="ja-JP" altLang="en-US" sz="1000" smtClean="0">
                <a:effectLst/>
              </a:rPr>
              <a:pPr/>
              <a:t>1.3</a:t>
            </a:fld>
            <a:endParaRPr kumimoji="1" lang="ja-JP" altLang="en-US" sz="1000" dirty="0">
              <a:sym typeface="+mn-lt"/>
            </a:endParaRPr>
          </a:p>
        </p:txBody>
      </p:sp>
      <p:cxnSp>
        <p:nvCxnSpPr>
          <p:cNvPr id="256" name="Straight Connector 95">
            <a:extLst>
              <a:ext uri="{FF2B5EF4-FFF2-40B4-BE49-F238E27FC236}">
                <a16:creationId xmlns:a16="http://schemas.microsoft.com/office/drawing/2014/main" id="{BB66BB70-57F0-9444-6787-1D3D58BFB50E}"/>
              </a:ext>
            </a:extLst>
          </p:cNvPr>
          <p:cNvCxnSpPr/>
          <p:nvPr>
            <p:custDataLst>
              <p:tags r:id="rId134"/>
            </p:custDataLst>
          </p:nvPr>
        </p:nvCxnSpPr>
        <p:spPr bwMode="auto">
          <a:xfrm>
            <a:off x="147002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0" name="Straight Connector 179">
            <a:extLst>
              <a:ext uri="{FF2B5EF4-FFF2-40B4-BE49-F238E27FC236}">
                <a16:creationId xmlns:a16="http://schemas.microsoft.com/office/drawing/2014/main" id="{69FAA1B6-C8C9-8336-7DB8-77EA861A220A}"/>
              </a:ext>
            </a:extLst>
          </p:cNvPr>
          <p:cNvCxnSpPr>
            <a:cxnSpLocks/>
          </p:cNvCxnSpPr>
          <p:nvPr>
            <p:custDataLst>
              <p:tags r:id="rId135"/>
            </p:custDataLst>
          </p:nvPr>
        </p:nvCxnSpPr>
        <p:spPr bwMode="auto">
          <a:xfrm>
            <a:off x="7431088" y="4994275"/>
            <a:ext cx="111125" cy="952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8" name="Straight Connector 177">
            <a:extLst>
              <a:ext uri="{FF2B5EF4-FFF2-40B4-BE49-F238E27FC236}">
                <a16:creationId xmlns:a16="http://schemas.microsoft.com/office/drawing/2014/main" id="{93BA8DE5-02CD-3639-7189-EA29E9E7CF59}"/>
              </a:ext>
            </a:extLst>
          </p:cNvPr>
          <p:cNvCxnSpPr>
            <a:cxnSpLocks/>
          </p:cNvCxnSpPr>
          <p:nvPr>
            <p:custDataLst>
              <p:tags r:id="rId136"/>
            </p:custDataLst>
          </p:nvPr>
        </p:nvCxnSpPr>
        <p:spPr bwMode="auto">
          <a:xfrm>
            <a:off x="7431088" y="5984875"/>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6" name="Straight Connector 175">
            <a:extLst>
              <a:ext uri="{FF2B5EF4-FFF2-40B4-BE49-F238E27FC236}">
                <a16:creationId xmlns:a16="http://schemas.microsoft.com/office/drawing/2014/main" id="{5D890A66-65E3-16F5-DFC5-7B88597784FC}"/>
              </a:ext>
            </a:extLst>
          </p:cNvPr>
          <p:cNvCxnSpPr>
            <a:cxnSpLocks/>
          </p:cNvCxnSpPr>
          <p:nvPr>
            <p:custDataLst>
              <p:tags r:id="rId137"/>
            </p:custDataLst>
          </p:nvPr>
        </p:nvCxnSpPr>
        <p:spPr bwMode="auto">
          <a:xfrm>
            <a:off x="7727950" y="5003800"/>
            <a:ext cx="111125" cy="952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3" name="Straight Connector 172">
            <a:extLst>
              <a:ext uri="{FF2B5EF4-FFF2-40B4-BE49-F238E27FC236}">
                <a16:creationId xmlns:a16="http://schemas.microsoft.com/office/drawing/2014/main" id="{D6B81597-10BF-1D32-EC57-B2607107A171}"/>
              </a:ext>
            </a:extLst>
          </p:cNvPr>
          <p:cNvCxnSpPr>
            <a:cxnSpLocks/>
          </p:cNvCxnSpPr>
          <p:nvPr>
            <p:custDataLst>
              <p:tags r:id="rId138"/>
            </p:custDataLst>
          </p:nvPr>
        </p:nvCxnSpPr>
        <p:spPr bwMode="auto">
          <a:xfrm>
            <a:off x="7727950" y="5989638"/>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1" name="Straight Connector 287">
            <a:extLst>
              <a:ext uri="{FF2B5EF4-FFF2-40B4-BE49-F238E27FC236}">
                <a16:creationId xmlns:a16="http://schemas.microsoft.com/office/drawing/2014/main" id="{EA41CAD2-E12A-B4A8-1EED-23E54C03D7CD}"/>
              </a:ext>
            </a:extLst>
          </p:cNvPr>
          <p:cNvCxnSpPr>
            <a:cxnSpLocks/>
          </p:cNvCxnSpPr>
          <p:nvPr>
            <p:custDataLst>
              <p:tags r:id="rId139"/>
            </p:custDataLst>
          </p:nvPr>
        </p:nvCxnSpPr>
        <p:spPr bwMode="auto">
          <a:xfrm>
            <a:off x="8026400" y="5013324"/>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9" name="Straight Connector 288">
            <a:extLst>
              <a:ext uri="{FF2B5EF4-FFF2-40B4-BE49-F238E27FC236}">
                <a16:creationId xmlns:a16="http://schemas.microsoft.com/office/drawing/2014/main" id="{E1887259-D535-0F34-7293-DAEAAEED056A}"/>
              </a:ext>
            </a:extLst>
          </p:cNvPr>
          <p:cNvCxnSpPr/>
          <p:nvPr>
            <p:custDataLst>
              <p:tags r:id="rId140"/>
            </p:custDataLst>
          </p:nvPr>
        </p:nvCxnSpPr>
        <p:spPr bwMode="auto">
          <a:xfrm>
            <a:off x="8026400" y="5994400"/>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8" name="Straight Connector 289">
            <a:extLst>
              <a:ext uri="{FF2B5EF4-FFF2-40B4-BE49-F238E27FC236}">
                <a16:creationId xmlns:a16="http://schemas.microsoft.com/office/drawing/2014/main" id="{AC777535-FE77-67F5-E2C0-58E5416D845D}"/>
              </a:ext>
            </a:extLst>
          </p:cNvPr>
          <p:cNvCxnSpPr/>
          <p:nvPr>
            <p:custDataLst>
              <p:tags r:id="rId141"/>
            </p:custDataLst>
          </p:nvPr>
        </p:nvCxnSpPr>
        <p:spPr bwMode="auto">
          <a:xfrm>
            <a:off x="832485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6" name="Straight Connector 205">
            <a:extLst>
              <a:ext uri="{FF2B5EF4-FFF2-40B4-BE49-F238E27FC236}">
                <a16:creationId xmlns:a16="http://schemas.microsoft.com/office/drawing/2014/main" id="{4E99035A-E2B2-5D6F-4D8A-C2266AA0C606}"/>
              </a:ext>
            </a:extLst>
          </p:cNvPr>
          <p:cNvCxnSpPr/>
          <p:nvPr>
            <p:custDataLst>
              <p:tags r:id="rId142"/>
            </p:custDataLst>
          </p:nvPr>
        </p:nvCxnSpPr>
        <p:spPr bwMode="auto">
          <a:xfrm>
            <a:off x="266223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7" name="Straight Connector 290">
            <a:extLst>
              <a:ext uri="{FF2B5EF4-FFF2-40B4-BE49-F238E27FC236}">
                <a16:creationId xmlns:a16="http://schemas.microsoft.com/office/drawing/2014/main" id="{4C37D969-264E-0C43-331E-0F02E1C1B056}"/>
              </a:ext>
            </a:extLst>
          </p:cNvPr>
          <p:cNvCxnSpPr/>
          <p:nvPr>
            <p:custDataLst>
              <p:tags r:id="rId143"/>
            </p:custDataLst>
          </p:nvPr>
        </p:nvCxnSpPr>
        <p:spPr bwMode="auto">
          <a:xfrm>
            <a:off x="8324850" y="5021263"/>
            <a:ext cx="111125" cy="4762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2" name="Straight Connector 291">
            <a:extLst>
              <a:ext uri="{FF2B5EF4-FFF2-40B4-BE49-F238E27FC236}">
                <a16:creationId xmlns:a16="http://schemas.microsoft.com/office/drawing/2014/main" id="{6DC07DF0-14D1-4799-2140-C3EED322474B}"/>
              </a:ext>
            </a:extLst>
          </p:cNvPr>
          <p:cNvCxnSpPr/>
          <p:nvPr>
            <p:custDataLst>
              <p:tags r:id="rId144"/>
            </p:custDataLst>
          </p:nvPr>
        </p:nvCxnSpPr>
        <p:spPr bwMode="auto">
          <a:xfrm>
            <a:off x="8324850" y="5999163"/>
            <a:ext cx="111125" cy="206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7" name="Straight Connector 176">
            <a:extLst>
              <a:ext uri="{FF2B5EF4-FFF2-40B4-BE49-F238E27FC236}">
                <a16:creationId xmlns:a16="http://schemas.microsoft.com/office/drawing/2014/main" id="{931A085B-C92F-82C3-4F3D-EC1ED2B7ADA3}"/>
              </a:ext>
            </a:extLst>
          </p:cNvPr>
          <p:cNvCxnSpPr>
            <a:cxnSpLocks/>
          </p:cNvCxnSpPr>
          <p:nvPr>
            <p:custDataLst>
              <p:tags r:id="rId145"/>
            </p:custDataLst>
          </p:nvPr>
        </p:nvCxnSpPr>
        <p:spPr bwMode="auto">
          <a:xfrm>
            <a:off x="772795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3" name="Straight Connector 251">
            <a:extLst>
              <a:ext uri="{FF2B5EF4-FFF2-40B4-BE49-F238E27FC236}">
                <a16:creationId xmlns:a16="http://schemas.microsoft.com/office/drawing/2014/main" id="{FE2C82D3-7F77-12AA-8DDD-D0188AE498FA}"/>
              </a:ext>
            </a:extLst>
          </p:cNvPr>
          <p:cNvCxnSpPr>
            <a:cxnSpLocks/>
          </p:cNvCxnSpPr>
          <p:nvPr>
            <p:custDataLst>
              <p:tags r:id="rId146"/>
            </p:custDataLst>
          </p:nvPr>
        </p:nvCxnSpPr>
        <p:spPr bwMode="auto">
          <a:xfrm>
            <a:off x="415290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3" name="Straight Connector 272">
            <a:extLst>
              <a:ext uri="{FF2B5EF4-FFF2-40B4-BE49-F238E27FC236}">
                <a16:creationId xmlns:a16="http://schemas.microsoft.com/office/drawing/2014/main" id="{1DB3D496-B5A3-041D-204F-904AD2BB0818}"/>
              </a:ext>
            </a:extLst>
          </p:cNvPr>
          <p:cNvCxnSpPr/>
          <p:nvPr>
            <p:custDataLst>
              <p:tags r:id="rId147"/>
            </p:custDataLst>
          </p:nvPr>
        </p:nvCxnSpPr>
        <p:spPr bwMode="auto">
          <a:xfrm>
            <a:off x="862330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4" name="Straight Connector 273">
            <a:extLst>
              <a:ext uri="{FF2B5EF4-FFF2-40B4-BE49-F238E27FC236}">
                <a16:creationId xmlns:a16="http://schemas.microsoft.com/office/drawing/2014/main" id="{C83B33E4-367C-C9C0-863F-7FD6B79F6644}"/>
              </a:ext>
            </a:extLst>
          </p:cNvPr>
          <p:cNvCxnSpPr/>
          <p:nvPr>
            <p:custDataLst>
              <p:tags r:id="rId148"/>
            </p:custDataLst>
          </p:nvPr>
        </p:nvCxnSpPr>
        <p:spPr bwMode="auto">
          <a:xfrm>
            <a:off x="8623300" y="5068888"/>
            <a:ext cx="111125" cy="8731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5" name="Straight Connector 274">
            <a:extLst>
              <a:ext uri="{FF2B5EF4-FFF2-40B4-BE49-F238E27FC236}">
                <a16:creationId xmlns:a16="http://schemas.microsoft.com/office/drawing/2014/main" id="{D310195B-FFDE-3AE4-BB91-F3ACC96CD599}"/>
              </a:ext>
            </a:extLst>
          </p:cNvPr>
          <p:cNvCxnSpPr/>
          <p:nvPr>
            <p:custDataLst>
              <p:tags r:id="rId149"/>
            </p:custDataLst>
          </p:nvPr>
        </p:nvCxnSpPr>
        <p:spPr bwMode="auto">
          <a:xfrm>
            <a:off x="8623300" y="6019800"/>
            <a:ext cx="111125" cy="158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6" name="Straight Connector 275">
            <a:extLst>
              <a:ext uri="{FF2B5EF4-FFF2-40B4-BE49-F238E27FC236}">
                <a16:creationId xmlns:a16="http://schemas.microsoft.com/office/drawing/2014/main" id="{C234742D-954B-6D9E-E754-6C3B35A1A752}"/>
              </a:ext>
            </a:extLst>
          </p:cNvPr>
          <p:cNvCxnSpPr/>
          <p:nvPr>
            <p:custDataLst>
              <p:tags r:id="rId150"/>
            </p:custDataLst>
          </p:nvPr>
        </p:nvCxnSpPr>
        <p:spPr bwMode="auto">
          <a:xfrm>
            <a:off x="8920163"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7" name="Straight Connector 276">
            <a:extLst>
              <a:ext uri="{FF2B5EF4-FFF2-40B4-BE49-F238E27FC236}">
                <a16:creationId xmlns:a16="http://schemas.microsoft.com/office/drawing/2014/main" id="{B1BACFD9-E277-0C0F-90DE-CD2EA4DBE80B}"/>
              </a:ext>
            </a:extLst>
          </p:cNvPr>
          <p:cNvCxnSpPr/>
          <p:nvPr>
            <p:custDataLst>
              <p:tags r:id="rId151"/>
            </p:custDataLst>
          </p:nvPr>
        </p:nvCxnSpPr>
        <p:spPr bwMode="auto">
          <a:xfrm>
            <a:off x="8920163" y="5156200"/>
            <a:ext cx="111125" cy="555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9" name="Straight Connector 80">
            <a:extLst>
              <a:ext uri="{FF2B5EF4-FFF2-40B4-BE49-F238E27FC236}">
                <a16:creationId xmlns:a16="http://schemas.microsoft.com/office/drawing/2014/main" id="{D3034FEF-56C5-5782-B26C-53F4CB013D22}"/>
              </a:ext>
            </a:extLst>
          </p:cNvPr>
          <p:cNvCxnSpPr/>
          <p:nvPr>
            <p:custDataLst>
              <p:tags r:id="rId152"/>
            </p:custDataLst>
          </p:nvPr>
        </p:nvCxnSpPr>
        <p:spPr bwMode="auto">
          <a:xfrm>
            <a:off x="874713"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0" name="Straight Connector 90">
            <a:extLst>
              <a:ext uri="{FF2B5EF4-FFF2-40B4-BE49-F238E27FC236}">
                <a16:creationId xmlns:a16="http://schemas.microsoft.com/office/drawing/2014/main" id="{9B02BADB-F8CC-6495-1544-FFF6D5F46331}"/>
              </a:ext>
            </a:extLst>
          </p:cNvPr>
          <p:cNvCxnSpPr/>
          <p:nvPr>
            <p:custDataLst>
              <p:tags r:id="rId153"/>
            </p:custDataLst>
          </p:nvPr>
        </p:nvCxnSpPr>
        <p:spPr bwMode="auto">
          <a:xfrm>
            <a:off x="874713" y="4883150"/>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4" name="Straight Connector 91">
            <a:extLst>
              <a:ext uri="{FF2B5EF4-FFF2-40B4-BE49-F238E27FC236}">
                <a16:creationId xmlns:a16="http://schemas.microsoft.com/office/drawing/2014/main" id="{B7736ED6-D41E-BAE3-8D6D-0BF20675C6B9}"/>
              </a:ext>
            </a:extLst>
          </p:cNvPr>
          <p:cNvCxnSpPr/>
          <p:nvPr>
            <p:custDataLst>
              <p:tags r:id="rId154"/>
            </p:custDataLst>
          </p:nvPr>
        </p:nvCxnSpPr>
        <p:spPr bwMode="auto">
          <a:xfrm>
            <a:off x="874713" y="5857875"/>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9" name="Straight Connector 92">
            <a:extLst>
              <a:ext uri="{FF2B5EF4-FFF2-40B4-BE49-F238E27FC236}">
                <a16:creationId xmlns:a16="http://schemas.microsoft.com/office/drawing/2014/main" id="{24770BFA-9DA2-9C79-0E62-95702E8A2FD8}"/>
              </a:ext>
            </a:extLst>
          </p:cNvPr>
          <p:cNvCxnSpPr/>
          <p:nvPr>
            <p:custDataLst>
              <p:tags r:id="rId155"/>
            </p:custDataLst>
          </p:nvPr>
        </p:nvCxnSpPr>
        <p:spPr bwMode="auto">
          <a:xfrm>
            <a:off x="117157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8" name="Straight Connector 93">
            <a:extLst>
              <a:ext uri="{FF2B5EF4-FFF2-40B4-BE49-F238E27FC236}">
                <a16:creationId xmlns:a16="http://schemas.microsoft.com/office/drawing/2014/main" id="{20BB5235-631E-A85C-9BB3-648AEA534EE8}"/>
              </a:ext>
            </a:extLst>
          </p:cNvPr>
          <p:cNvCxnSpPr/>
          <p:nvPr>
            <p:custDataLst>
              <p:tags r:id="rId156"/>
            </p:custDataLst>
          </p:nvPr>
        </p:nvCxnSpPr>
        <p:spPr bwMode="auto">
          <a:xfrm>
            <a:off x="1171575" y="4886325"/>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4" name="Straight Connector 94">
            <a:extLst>
              <a:ext uri="{FF2B5EF4-FFF2-40B4-BE49-F238E27FC236}">
                <a16:creationId xmlns:a16="http://schemas.microsoft.com/office/drawing/2014/main" id="{231BDE5D-088E-C5CB-04F8-A5779D7CFE9F}"/>
              </a:ext>
            </a:extLst>
          </p:cNvPr>
          <p:cNvCxnSpPr/>
          <p:nvPr>
            <p:custDataLst>
              <p:tags r:id="rId157"/>
            </p:custDataLst>
          </p:nvPr>
        </p:nvCxnSpPr>
        <p:spPr bwMode="auto">
          <a:xfrm>
            <a:off x="1171575" y="5865813"/>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8" name="Straight Connector 277">
            <a:extLst>
              <a:ext uri="{FF2B5EF4-FFF2-40B4-BE49-F238E27FC236}">
                <a16:creationId xmlns:a16="http://schemas.microsoft.com/office/drawing/2014/main" id="{E37264C7-8EFF-0289-D54D-2D297824F50E}"/>
              </a:ext>
            </a:extLst>
          </p:cNvPr>
          <p:cNvCxnSpPr/>
          <p:nvPr>
            <p:custDataLst>
              <p:tags r:id="rId158"/>
            </p:custDataLst>
          </p:nvPr>
        </p:nvCxnSpPr>
        <p:spPr bwMode="auto">
          <a:xfrm>
            <a:off x="8920163" y="6035676"/>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65" name="Straight Connector 96">
            <a:extLst>
              <a:ext uri="{FF2B5EF4-FFF2-40B4-BE49-F238E27FC236}">
                <a16:creationId xmlns:a16="http://schemas.microsoft.com/office/drawing/2014/main" id="{1BFE2951-C252-FAA8-BF5A-350432DD9331}"/>
              </a:ext>
            </a:extLst>
          </p:cNvPr>
          <p:cNvCxnSpPr/>
          <p:nvPr>
            <p:custDataLst>
              <p:tags r:id="rId159"/>
            </p:custDataLst>
          </p:nvPr>
        </p:nvCxnSpPr>
        <p:spPr bwMode="auto">
          <a:xfrm>
            <a:off x="1470025" y="4891088"/>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2" name="Straight Connector 97">
            <a:extLst>
              <a:ext uri="{FF2B5EF4-FFF2-40B4-BE49-F238E27FC236}">
                <a16:creationId xmlns:a16="http://schemas.microsoft.com/office/drawing/2014/main" id="{D8E0D06F-71CF-407A-1BFA-FE6BAAC83BA4}"/>
              </a:ext>
            </a:extLst>
          </p:cNvPr>
          <p:cNvCxnSpPr/>
          <p:nvPr>
            <p:custDataLst>
              <p:tags r:id="rId160"/>
            </p:custDataLst>
          </p:nvPr>
        </p:nvCxnSpPr>
        <p:spPr bwMode="auto">
          <a:xfrm>
            <a:off x="1470025" y="5872163"/>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8" name="Straight Connector 98">
            <a:extLst>
              <a:ext uri="{FF2B5EF4-FFF2-40B4-BE49-F238E27FC236}">
                <a16:creationId xmlns:a16="http://schemas.microsoft.com/office/drawing/2014/main" id="{EA580B65-E505-4588-A93A-B794A590AC14}"/>
              </a:ext>
            </a:extLst>
          </p:cNvPr>
          <p:cNvCxnSpPr/>
          <p:nvPr>
            <p:custDataLst>
              <p:tags r:id="rId161"/>
            </p:custDataLst>
          </p:nvPr>
        </p:nvCxnSpPr>
        <p:spPr bwMode="auto">
          <a:xfrm>
            <a:off x="176847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6" name="Straight Connector 99">
            <a:extLst>
              <a:ext uri="{FF2B5EF4-FFF2-40B4-BE49-F238E27FC236}">
                <a16:creationId xmlns:a16="http://schemas.microsoft.com/office/drawing/2014/main" id="{0413E09D-D9E5-FFC3-F85F-26F4960736E4}"/>
              </a:ext>
            </a:extLst>
          </p:cNvPr>
          <p:cNvCxnSpPr/>
          <p:nvPr>
            <p:custDataLst>
              <p:tags r:id="rId162"/>
            </p:custDataLst>
          </p:nvPr>
        </p:nvCxnSpPr>
        <p:spPr bwMode="auto">
          <a:xfrm>
            <a:off x="1768475" y="4894263"/>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9" name="Straight Connector 100">
            <a:extLst>
              <a:ext uri="{FF2B5EF4-FFF2-40B4-BE49-F238E27FC236}">
                <a16:creationId xmlns:a16="http://schemas.microsoft.com/office/drawing/2014/main" id="{D9B7A507-A968-7A98-A8B5-665D4E9DEC2F}"/>
              </a:ext>
            </a:extLst>
          </p:cNvPr>
          <p:cNvCxnSpPr/>
          <p:nvPr>
            <p:custDataLst>
              <p:tags r:id="rId163"/>
            </p:custDataLst>
          </p:nvPr>
        </p:nvCxnSpPr>
        <p:spPr bwMode="auto">
          <a:xfrm>
            <a:off x="1768475" y="5878513"/>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4" name="Straight Connector 101">
            <a:extLst>
              <a:ext uri="{FF2B5EF4-FFF2-40B4-BE49-F238E27FC236}">
                <a16:creationId xmlns:a16="http://schemas.microsoft.com/office/drawing/2014/main" id="{FAB6101B-41B4-8CA5-5156-25F72A95B429}"/>
              </a:ext>
            </a:extLst>
          </p:cNvPr>
          <p:cNvCxnSpPr/>
          <p:nvPr>
            <p:custDataLst>
              <p:tags r:id="rId164"/>
            </p:custDataLst>
          </p:nvPr>
        </p:nvCxnSpPr>
        <p:spPr bwMode="auto">
          <a:xfrm>
            <a:off x="206692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5" name="Straight Connector 127">
            <a:extLst>
              <a:ext uri="{FF2B5EF4-FFF2-40B4-BE49-F238E27FC236}">
                <a16:creationId xmlns:a16="http://schemas.microsoft.com/office/drawing/2014/main" id="{7C8B419D-9568-1889-EDA8-D6003137CFBB}"/>
              </a:ext>
            </a:extLst>
          </p:cNvPr>
          <p:cNvCxnSpPr/>
          <p:nvPr>
            <p:custDataLst>
              <p:tags r:id="rId165"/>
            </p:custDataLst>
          </p:nvPr>
        </p:nvCxnSpPr>
        <p:spPr bwMode="auto">
          <a:xfrm>
            <a:off x="2066925" y="4899025"/>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4" name="Straight Connector 192">
            <a:extLst>
              <a:ext uri="{FF2B5EF4-FFF2-40B4-BE49-F238E27FC236}">
                <a16:creationId xmlns:a16="http://schemas.microsoft.com/office/drawing/2014/main" id="{FA86A174-47FB-7540-541E-0EBF0B85F469}"/>
              </a:ext>
            </a:extLst>
          </p:cNvPr>
          <p:cNvCxnSpPr/>
          <p:nvPr>
            <p:custDataLst>
              <p:tags r:id="rId166"/>
            </p:custDataLst>
          </p:nvPr>
        </p:nvCxnSpPr>
        <p:spPr bwMode="auto">
          <a:xfrm>
            <a:off x="2066925" y="5884864"/>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3" name="Straight Connector 193">
            <a:extLst>
              <a:ext uri="{FF2B5EF4-FFF2-40B4-BE49-F238E27FC236}">
                <a16:creationId xmlns:a16="http://schemas.microsoft.com/office/drawing/2014/main" id="{73BDF7AF-76C7-6CEF-FEB6-ED8ACE8B7A2E}"/>
              </a:ext>
            </a:extLst>
          </p:cNvPr>
          <p:cNvCxnSpPr/>
          <p:nvPr>
            <p:custDataLst>
              <p:tags r:id="rId167"/>
            </p:custDataLst>
          </p:nvPr>
        </p:nvCxnSpPr>
        <p:spPr bwMode="auto">
          <a:xfrm>
            <a:off x="236378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5" name="Straight Connector 202">
            <a:extLst>
              <a:ext uri="{FF2B5EF4-FFF2-40B4-BE49-F238E27FC236}">
                <a16:creationId xmlns:a16="http://schemas.microsoft.com/office/drawing/2014/main" id="{F30F569B-47D2-2116-4971-3752F7879943}"/>
              </a:ext>
            </a:extLst>
          </p:cNvPr>
          <p:cNvCxnSpPr/>
          <p:nvPr>
            <p:custDataLst>
              <p:tags r:id="rId168"/>
            </p:custDataLst>
          </p:nvPr>
        </p:nvCxnSpPr>
        <p:spPr bwMode="auto">
          <a:xfrm>
            <a:off x="2363788" y="4902200"/>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0" name="Straight Connector 203">
            <a:extLst>
              <a:ext uri="{FF2B5EF4-FFF2-40B4-BE49-F238E27FC236}">
                <a16:creationId xmlns:a16="http://schemas.microsoft.com/office/drawing/2014/main" id="{A4726A1A-EF4A-9A30-4B62-D2E85E563559}"/>
              </a:ext>
            </a:extLst>
          </p:cNvPr>
          <p:cNvCxnSpPr/>
          <p:nvPr>
            <p:custDataLst>
              <p:tags r:id="rId169"/>
            </p:custDataLst>
          </p:nvPr>
        </p:nvCxnSpPr>
        <p:spPr bwMode="auto">
          <a:xfrm>
            <a:off x="2363788" y="5889625"/>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1" name="Straight Connector 207">
            <a:extLst>
              <a:ext uri="{FF2B5EF4-FFF2-40B4-BE49-F238E27FC236}">
                <a16:creationId xmlns:a16="http://schemas.microsoft.com/office/drawing/2014/main" id="{2F2D2F1F-81B4-1E9C-9395-29E988B65256}"/>
              </a:ext>
            </a:extLst>
          </p:cNvPr>
          <p:cNvCxnSpPr/>
          <p:nvPr>
            <p:custDataLst>
              <p:tags r:id="rId170"/>
            </p:custDataLst>
          </p:nvPr>
        </p:nvCxnSpPr>
        <p:spPr bwMode="auto">
          <a:xfrm>
            <a:off x="2662238" y="4905375"/>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70" name="Straight Connector 213">
            <a:extLst>
              <a:ext uri="{FF2B5EF4-FFF2-40B4-BE49-F238E27FC236}">
                <a16:creationId xmlns:a16="http://schemas.microsoft.com/office/drawing/2014/main" id="{A3B2FFF2-2F09-A24B-FA9D-EAC63F144ABB}"/>
              </a:ext>
            </a:extLst>
          </p:cNvPr>
          <p:cNvCxnSpPr/>
          <p:nvPr>
            <p:custDataLst>
              <p:tags r:id="rId171"/>
            </p:custDataLst>
          </p:nvPr>
        </p:nvCxnSpPr>
        <p:spPr bwMode="auto">
          <a:xfrm>
            <a:off x="2662238" y="5895976"/>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9" name="Straight Connector 214">
            <a:extLst>
              <a:ext uri="{FF2B5EF4-FFF2-40B4-BE49-F238E27FC236}">
                <a16:creationId xmlns:a16="http://schemas.microsoft.com/office/drawing/2014/main" id="{DBCE23EE-3C0B-CDFD-5418-CD68E92CC149}"/>
              </a:ext>
            </a:extLst>
          </p:cNvPr>
          <p:cNvCxnSpPr/>
          <p:nvPr>
            <p:custDataLst>
              <p:tags r:id="rId172"/>
            </p:custDataLst>
          </p:nvPr>
        </p:nvCxnSpPr>
        <p:spPr bwMode="auto">
          <a:xfrm>
            <a:off x="296068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7" name="Straight Connector 222">
            <a:extLst>
              <a:ext uri="{FF2B5EF4-FFF2-40B4-BE49-F238E27FC236}">
                <a16:creationId xmlns:a16="http://schemas.microsoft.com/office/drawing/2014/main" id="{4087AB16-A26A-EA8B-3D5A-522CA268A401}"/>
              </a:ext>
            </a:extLst>
          </p:cNvPr>
          <p:cNvCxnSpPr>
            <a:cxnSpLocks/>
          </p:cNvCxnSpPr>
          <p:nvPr>
            <p:custDataLst>
              <p:tags r:id="rId173"/>
            </p:custDataLst>
          </p:nvPr>
        </p:nvCxnSpPr>
        <p:spPr bwMode="auto">
          <a:xfrm>
            <a:off x="2960688" y="4908550"/>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6" name="Straight Connector 223">
            <a:extLst>
              <a:ext uri="{FF2B5EF4-FFF2-40B4-BE49-F238E27FC236}">
                <a16:creationId xmlns:a16="http://schemas.microsoft.com/office/drawing/2014/main" id="{4204BCAB-981D-7586-4C67-5A7D1E361B95}"/>
              </a:ext>
            </a:extLst>
          </p:cNvPr>
          <p:cNvCxnSpPr/>
          <p:nvPr>
            <p:custDataLst>
              <p:tags r:id="rId174"/>
            </p:custDataLst>
          </p:nvPr>
        </p:nvCxnSpPr>
        <p:spPr bwMode="auto">
          <a:xfrm>
            <a:off x="2960688" y="5900738"/>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5" name="Straight Connector 224">
            <a:extLst>
              <a:ext uri="{FF2B5EF4-FFF2-40B4-BE49-F238E27FC236}">
                <a16:creationId xmlns:a16="http://schemas.microsoft.com/office/drawing/2014/main" id="{3A2FDDF5-94B3-216E-0096-FFACA8FC78ED}"/>
              </a:ext>
            </a:extLst>
          </p:cNvPr>
          <p:cNvCxnSpPr/>
          <p:nvPr>
            <p:custDataLst>
              <p:tags r:id="rId175"/>
            </p:custDataLst>
          </p:nvPr>
        </p:nvCxnSpPr>
        <p:spPr bwMode="auto">
          <a:xfrm>
            <a:off x="325913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3" name="Straight Connector 225">
            <a:extLst>
              <a:ext uri="{FF2B5EF4-FFF2-40B4-BE49-F238E27FC236}">
                <a16:creationId xmlns:a16="http://schemas.microsoft.com/office/drawing/2014/main" id="{1B0C8550-9C3A-DFCC-B0A3-A379D114457F}"/>
              </a:ext>
            </a:extLst>
          </p:cNvPr>
          <p:cNvCxnSpPr/>
          <p:nvPr>
            <p:custDataLst>
              <p:tags r:id="rId176"/>
            </p:custDataLst>
          </p:nvPr>
        </p:nvCxnSpPr>
        <p:spPr bwMode="auto">
          <a:xfrm>
            <a:off x="3259138" y="4911725"/>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2" name="Straight Connector 243">
            <a:extLst>
              <a:ext uri="{FF2B5EF4-FFF2-40B4-BE49-F238E27FC236}">
                <a16:creationId xmlns:a16="http://schemas.microsoft.com/office/drawing/2014/main" id="{626550B2-CFC3-9649-769A-D1797740A267}"/>
              </a:ext>
            </a:extLst>
          </p:cNvPr>
          <p:cNvCxnSpPr/>
          <p:nvPr>
            <p:custDataLst>
              <p:tags r:id="rId177"/>
            </p:custDataLst>
          </p:nvPr>
        </p:nvCxnSpPr>
        <p:spPr bwMode="auto">
          <a:xfrm>
            <a:off x="3259138" y="5907088"/>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61" name="Straight Connector 245">
            <a:extLst>
              <a:ext uri="{FF2B5EF4-FFF2-40B4-BE49-F238E27FC236}">
                <a16:creationId xmlns:a16="http://schemas.microsoft.com/office/drawing/2014/main" id="{74C18A56-9CFF-FE70-F86B-6B8FC38D3841}"/>
              </a:ext>
            </a:extLst>
          </p:cNvPr>
          <p:cNvCxnSpPr>
            <a:cxnSpLocks/>
          </p:cNvCxnSpPr>
          <p:nvPr>
            <p:custDataLst>
              <p:tags r:id="rId178"/>
            </p:custDataLst>
          </p:nvPr>
        </p:nvCxnSpPr>
        <p:spPr bwMode="auto">
          <a:xfrm>
            <a:off x="355600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9" name="Straight Connector 246">
            <a:extLst>
              <a:ext uri="{FF2B5EF4-FFF2-40B4-BE49-F238E27FC236}">
                <a16:creationId xmlns:a16="http://schemas.microsoft.com/office/drawing/2014/main" id="{6451BB27-47D4-5CAF-D706-647786B669EB}"/>
              </a:ext>
            </a:extLst>
          </p:cNvPr>
          <p:cNvCxnSpPr>
            <a:cxnSpLocks/>
          </p:cNvCxnSpPr>
          <p:nvPr>
            <p:custDataLst>
              <p:tags r:id="rId179"/>
            </p:custDataLst>
          </p:nvPr>
        </p:nvCxnSpPr>
        <p:spPr bwMode="auto">
          <a:xfrm>
            <a:off x="3556000" y="4914900"/>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8" name="Straight Connector 247">
            <a:extLst>
              <a:ext uri="{FF2B5EF4-FFF2-40B4-BE49-F238E27FC236}">
                <a16:creationId xmlns:a16="http://schemas.microsoft.com/office/drawing/2014/main" id="{E5FF59D9-2023-0FA0-7383-05470E220D59}"/>
              </a:ext>
            </a:extLst>
          </p:cNvPr>
          <p:cNvCxnSpPr>
            <a:cxnSpLocks/>
          </p:cNvCxnSpPr>
          <p:nvPr>
            <p:custDataLst>
              <p:tags r:id="rId180"/>
            </p:custDataLst>
          </p:nvPr>
        </p:nvCxnSpPr>
        <p:spPr bwMode="auto">
          <a:xfrm>
            <a:off x="3556000" y="5911850"/>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7" name="Straight Connector 248">
            <a:extLst>
              <a:ext uri="{FF2B5EF4-FFF2-40B4-BE49-F238E27FC236}">
                <a16:creationId xmlns:a16="http://schemas.microsoft.com/office/drawing/2014/main" id="{E224E99B-7667-FFA8-D27E-32C39F1298D8}"/>
              </a:ext>
            </a:extLst>
          </p:cNvPr>
          <p:cNvCxnSpPr>
            <a:cxnSpLocks/>
          </p:cNvCxnSpPr>
          <p:nvPr>
            <p:custDataLst>
              <p:tags r:id="rId181"/>
            </p:custDataLst>
          </p:nvPr>
        </p:nvCxnSpPr>
        <p:spPr bwMode="auto">
          <a:xfrm>
            <a:off x="385445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5" name="Straight Connector 249">
            <a:extLst>
              <a:ext uri="{FF2B5EF4-FFF2-40B4-BE49-F238E27FC236}">
                <a16:creationId xmlns:a16="http://schemas.microsoft.com/office/drawing/2014/main" id="{E0DA3FEB-D1D7-0745-5483-21905A06EBFF}"/>
              </a:ext>
            </a:extLst>
          </p:cNvPr>
          <p:cNvCxnSpPr>
            <a:cxnSpLocks/>
          </p:cNvCxnSpPr>
          <p:nvPr>
            <p:custDataLst>
              <p:tags r:id="rId182"/>
            </p:custDataLst>
          </p:nvPr>
        </p:nvCxnSpPr>
        <p:spPr bwMode="auto">
          <a:xfrm>
            <a:off x="3854450" y="4918075"/>
            <a:ext cx="1111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4" name="Straight Connector 250">
            <a:extLst>
              <a:ext uri="{FF2B5EF4-FFF2-40B4-BE49-F238E27FC236}">
                <a16:creationId xmlns:a16="http://schemas.microsoft.com/office/drawing/2014/main" id="{10D683BA-2D2B-9E34-C79C-A7E10EE3411A}"/>
              </a:ext>
            </a:extLst>
          </p:cNvPr>
          <p:cNvCxnSpPr>
            <a:cxnSpLocks/>
          </p:cNvCxnSpPr>
          <p:nvPr>
            <p:custDataLst>
              <p:tags r:id="rId183"/>
            </p:custDataLst>
          </p:nvPr>
        </p:nvCxnSpPr>
        <p:spPr bwMode="auto">
          <a:xfrm>
            <a:off x="3854450" y="5918200"/>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72" name="Straight Connector 286">
            <a:extLst>
              <a:ext uri="{FF2B5EF4-FFF2-40B4-BE49-F238E27FC236}">
                <a16:creationId xmlns:a16="http://schemas.microsoft.com/office/drawing/2014/main" id="{BC447505-6E6C-1EFE-EA27-20C0D738C345}"/>
              </a:ext>
            </a:extLst>
          </p:cNvPr>
          <p:cNvCxnSpPr>
            <a:cxnSpLocks/>
          </p:cNvCxnSpPr>
          <p:nvPr>
            <p:custDataLst>
              <p:tags r:id="rId184"/>
            </p:custDataLst>
          </p:nvPr>
        </p:nvCxnSpPr>
        <p:spPr bwMode="auto">
          <a:xfrm>
            <a:off x="8026400"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1" name="Straight Connector 252">
            <a:extLst>
              <a:ext uri="{FF2B5EF4-FFF2-40B4-BE49-F238E27FC236}">
                <a16:creationId xmlns:a16="http://schemas.microsoft.com/office/drawing/2014/main" id="{78680B4E-50CA-C9A4-FA4F-8B23A1393304}"/>
              </a:ext>
            </a:extLst>
          </p:cNvPr>
          <p:cNvCxnSpPr>
            <a:cxnSpLocks/>
          </p:cNvCxnSpPr>
          <p:nvPr>
            <p:custDataLst>
              <p:tags r:id="rId185"/>
            </p:custDataLst>
          </p:nvPr>
        </p:nvCxnSpPr>
        <p:spPr bwMode="auto">
          <a:xfrm>
            <a:off x="4152900" y="4921250"/>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0" name="Straight Connector 253">
            <a:extLst>
              <a:ext uri="{FF2B5EF4-FFF2-40B4-BE49-F238E27FC236}">
                <a16:creationId xmlns:a16="http://schemas.microsoft.com/office/drawing/2014/main" id="{F641B2D8-669B-1EE6-5531-A8168BE37B26}"/>
              </a:ext>
            </a:extLst>
          </p:cNvPr>
          <p:cNvCxnSpPr>
            <a:cxnSpLocks/>
          </p:cNvCxnSpPr>
          <p:nvPr>
            <p:custDataLst>
              <p:tags r:id="rId186"/>
            </p:custDataLst>
          </p:nvPr>
        </p:nvCxnSpPr>
        <p:spPr bwMode="auto">
          <a:xfrm>
            <a:off x="4152900" y="5924549"/>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9" name="Straight Connector 254">
            <a:extLst>
              <a:ext uri="{FF2B5EF4-FFF2-40B4-BE49-F238E27FC236}">
                <a16:creationId xmlns:a16="http://schemas.microsoft.com/office/drawing/2014/main" id="{DFB67262-1D48-8062-C834-16BD95CEBC74}"/>
              </a:ext>
            </a:extLst>
          </p:cNvPr>
          <p:cNvCxnSpPr/>
          <p:nvPr>
            <p:custDataLst>
              <p:tags r:id="rId187"/>
            </p:custDataLst>
          </p:nvPr>
        </p:nvCxnSpPr>
        <p:spPr bwMode="auto">
          <a:xfrm>
            <a:off x="4449763" y="4797425"/>
            <a:ext cx="9207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7" name="Straight Connector 255">
            <a:extLst>
              <a:ext uri="{FF2B5EF4-FFF2-40B4-BE49-F238E27FC236}">
                <a16:creationId xmlns:a16="http://schemas.microsoft.com/office/drawing/2014/main" id="{38B7FDF5-1650-D4D9-8FF7-AD7D0FE6C61D}"/>
              </a:ext>
            </a:extLst>
          </p:cNvPr>
          <p:cNvCxnSpPr/>
          <p:nvPr>
            <p:custDataLst>
              <p:tags r:id="rId188"/>
            </p:custDataLst>
          </p:nvPr>
        </p:nvCxnSpPr>
        <p:spPr bwMode="auto">
          <a:xfrm>
            <a:off x="4449763" y="4926013"/>
            <a:ext cx="9207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6" name="Straight Connector 256">
            <a:extLst>
              <a:ext uri="{FF2B5EF4-FFF2-40B4-BE49-F238E27FC236}">
                <a16:creationId xmlns:a16="http://schemas.microsoft.com/office/drawing/2014/main" id="{D9B8FCF3-3E29-2CA1-6937-6533F3FB1DFE}"/>
              </a:ext>
            </a:extLst>
          </p:cNvPr>
          <p:cNvCxnSpPr/>
          <p:nvPr>
            <p:custDataLst>
              <p:tags r:id="rId189"/>
            </p:custDataLst>
          </p:nvPr>
        </p:nvCxnSpPr>
        <p:spPr bwMode="auto">
          <a:xfrm>
            <a:off x="4449763" y="5930899"/>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5" name="Straight Connector 257">
            <a:extLst>
              <a:ext uri="{FF2B5EF4-FFF2-40B4-BE49-F238E27FC236}">
                <a16:creationId xmlns:a16="http://schemas.microsoft.com/office/drawing/2014/main" id="{E46FAC43-50FE-53B6-4749-C6280D5CB9A3}"/>
              </a:ext>
            </a:extLst>
          </p:cNvPr>
          <p:cNvCxnSpPr/>
          <p:nvPr>
            <p:custDataLst>
              <p:tags r:id="rId190"/>
            </p:custDataLst>
          </p:nvPr>
        </p:nvCxnSpPr>
        <p:spPr bwMode="auto">
          <a:xfrm>
            <a:off x="4767263" y="4797425"/>
            <a:ext cx="730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3" name="Straight Connector 258">
            <a:extLst>
              <a:ext uri="{FF2B5EF4-FFF2-40B4-BE49-F238E27FC236}">
                <a16:creationId xmlns:a16="http://schemas.microsoft.com/office/drawing/2014/main" id="{C5C77D14-6090-857E-F9D9-8EA9C4931D0D}"/>
              </a:ext>
            </a:extLst>
          </p:cNvPr>
          <p:cNvCxnSpPr/>
          <p:nvPr>
            <p:custDataLst>
              <p:tags r:id="rId191"/>
            </p:custDataLst>
          </p:nvPr>
        </p:nvCxnSpPr>
        <p:spPr bwMode="auto">
          <a:xfrm>
            <a:off x="4767263" y="4932363"/>
            <a:ext cx="73025" cy="3175"/>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42" name="Straight Connector 259">
            <a:extLst>
              <a:ext uri="{FF2B5EF4-FFF2-40B4-BE49-F238E27FC236}">
                <a16:creationId xmlns:a16="http://schemas.microsoft.com/office/drawing/2014/main" id="{45F4E011-9D33-441B-A97B-BE08D03CDE23}"/>
              </a:ext>
            </a:extLst>
          </p:cNvPr>
          <p:cNvCxnSpPr/>
          <p:nvPr>
            <p:custDataLst>
              <p:tags r:id="rId192"/>
            </p:custDataLst>
          </p:nvPr>
        </p:nvCxnSpPr>
        <p:spPr bwMode="auto">
          <a:xfrm>
            <a:off x="4748213" y="5937250"/>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4" name="Straight Connector 261">
            <a:extLst>
              <a:ext uri="{FF2B5EF4-FFF2-40B4-BE49-F238E27FC236}">
                <a16:creationId xmlns:a16="http://schemas.microsoft.com/office/drawing/2014/main" id="{883F0148-5BB4-6D67-A82D-550B0A6546EF}"/>
              </a:ext>
            </a:extLst>
          </p:cNvPr>
          <p:cNvCxnSpPr/>
          <p:nvPr>
            <p:custDataLst>
              <p:tags r:id="rId193"/>
            </p:custDataLst>
          </p:nvPr>
        </p:nvCxnSpPr>
        <p:spPr bwMode="auto">
          <a:xfrm>
            <a:off x="5065713" y="4797425"/>
            <a:ext cx="9207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5" name="Straight Connector 262">
            <a:extLst>
              <a:ext uri="{FF2B5EF4-FFF2-40B4-BE49-F238E27FC236}">
                <a16:creationId xmlns:a16="http://schemas.microsoft.com/office/drawing/2014/main" id="{39D348EA-10BA-D4C0-D3B0-3F2AC8E745B3}"/>
              </a:ext>
            </a:extLst>
          </p:cNvPr>
          <p:cNvCxnSpPr/>
          <p:nvPr>
            <p:custDataLst>
              <p:tags r:id="rId194"/>
            </p:custDataLst>
          </p:nvPr>
        </p:nvCxnSpPr>
        <p:spPr bwMode="auto">
          <a:xfrm>
            <a:off x="5065713" y="4937125"/>
            <a:ext cx="9207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4" name="Straight Connector 263">
            <a:extLst>
              <a:ext uri="{FF2B5EF4-FFF2-40B4-BE49-F238E27FC236}">
                <a16:creationId xmlns:a16="http://schemas.microsoft.com/office/drawing/2014/main" id="{A5F8B02D-F831-D5E1-DF1B-A7FE4FB9F5D6}"/>
              </a:ext>
            </a:extLst>
          </p:cNvPr>
          <p:cNvCxnSpPr/>
          <p:nvPr>
            <p:custDataLst>
              <p:tags r:id="rId195"/>
            </p:custDataLst>
          </p:nvPr>
        </p:nvCxnSpPr>
        <p:spPr bwMode="auto">
          <a:xfrm>
            <a:off x="5046663" y="5942013"/>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3" name="Straight Connector 264">
            <a:extLst>
              <a:ext uri="{FF2B5EF4-FFF2-40B4-BE49-F238E27FC236}">
                <a16:creationId xmlns:a16="http://schemas.microsoft.com/office/drawing/2014/main" id="{57519FD5-A1DF-4876-4316-EE1A86F85920}"/>
              </a:ext>
            </a:extLst>
          </p:cNvPr>
          <p:cNvCxnSpPr/>
          <p:nvPr>
            <p:custDataLst>
              <p:tags r:id="rId196"/>
            </p:custDataLst>
          </p:nvPr>
        </p:nvCxnSpPr>
        <p:spPr bwMode="auto">
          <a:xfrm>
            <a:off x="5345113"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8" name="Straight Connector 265">
            <a:extLst>
              <a:ext uri="{FF2B5EF4-FFF2-40B4-BE49-F238E27FC236}">
                <a16:creationId xmlns:a16="http://schemas.microsoft.com/office/drawing/2014/main" id="{264F6A6C-6D6C-41EC-7C24-298E43173B93}"/>
              </a:ext>
            </a:extLst>
          </p:cNvPr>
          <p:cNvCxnSpPr/>
          <p:nvPr>
            <p:custDataLst>
              <p:tags r:id="rId197"/>
            </p:custDataLst>
          </p:nvPr>
        </p:nvCxnSpPr>
        <p:spPr bwMode="auto">
          <a:xfrm>
            <a:off x="5345113" y="4941887"/>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7" name="Straight Connector 266">
            <a:extLst>
              <a:ext uri="{FF2B5EF4-FFF2-40B4-BE49-F238E27FC236}">
                <a16:creationId xmlns:a16="http://schemas.microsoft.com/office/drawing/2014/main" id="{FAE8277F-2C48-5911-3DE8-AEA27D4281D2}"/>
              </a:ext>
            </a:extLst>
          </p:cNvPr>
          <p:cNvCxnSpPr/>
          <p:nvPr>
            <p:custDataLst>
              <p:tags r:id="rId198"/>
            </p:custDataLst>
          </p:nvPr>
        </p:nvCxnSpPr>
        <p:spPr bwMode="auto">
          <a:xfrm>
            <a:off x="5345113" y="5946775"/>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5" name="Straight Connector 267">
            <a:extLst>
              <a:ext uri="{FF2B5EF4-FFF2-40B4-BE49-F238E27FC236}">
                <a16:creationId xmlns:a16="http://schemas.microsoft.com/office/drawing/2014/main" id="{7590F9DD-433F-670E-62DB-6B38C7B5349C}"/>
              </a:ext>
            </a:extLst>
          </p:cNvPr>
          <p:cNvCxnSpPr/>
          <p:nvPr>
            <p:custDataLst>
              <p:tags r:id="rId199"/>
            </p:custDataLst>
          </p:nvPr>
        </p:nvCxnSpPr>
        <p:spPr bwMode="auto">
          <a:xfrm>
            <a:off x="564197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3" name="Straight Connector 268">
            <a:extLst>
              <a:ext uri="{FF2B5EF4-FFF2-40B4-BE49-F238E27FC236}">
                <a16:creationId xmlns:a16="http://schemas.microsoft.com/office/drawing/2014/main" id="{50316C24-63DB-44E2-BA72-9357214F747D}"/>
              </a:ext>
            </a:extLst>
          </p:cNvPr>
          <p:cNvCxnSpPr/>
          <p:nvPr>
            <p:custDataLst>
              <p:tags r:id="rId200"/>
            </p:custDataLst>
          </p:nvPr>
        </p:nvCxnSpPr>
        <p:spPr bwMode="auto">
          <a:xfrm>
            <a:off x="5641975" y="4948238"/>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2" name="Straight Connector 269">
            <a:extLst>
              <a:ext uri="{FF2B5EF4-FFF2-40B4-BE49-F238E27FC236}">
                <a16:creationId xmlns:a16="http://schemas.microsoft.com/office/drawing/2014/main" id="{DD9C1C8D-0325-6B21-D5FB-D1B13654821F}"/>
              </a:ext>
            </a:extLst>
          </p:cNvPr>
          <p:cNvCxnSpPr/>
          <p:nvPr>
            <p:custDataLst>
              <p:tags r:id="rId201"/>
            </p:custDataLst>
          </p:nvPr>
        </p:nvCxnSpPr>
        <p:spPr bwMode="auto">
          <a:xfrm>
            <a:off x="5641975" y="5951538"/>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1" name="Straight Connector 270">
            <a:extLst>
              <a:ext uri="{FF2B5EF4-FFF2-40B4-BE49-F238E27FC236}">
                <a16:creationId xmlns:a16="http://schemas.microsoft.com/office/drawing/2014/main" id="{9510CF5B-32B2-260F-11A0-0A682813ADF6}"/>
              </a:ext>
            </a:extLst>
          </p:cNvPr>
          <p:cNvCxnSpPr/>
          <p:nvPr>
            <p:custDataLst>
              <p:tags r:id="rId202"/>
            </p:custDataLst>
          </p:nvPr>
        </p:nvCxnSpPr>
        <p:spPr bwMode="auto">
          <a:xfrm>
            <a:off x="594042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8" name="Straight Connector 271">
            <a:extLst>
              <a:ext uri="{FF2B5EF4-FFF2-40B4-BE49-F238E27FC236}">
                <a16:creationId xmlns:a16="http://schemas.microsoft.com/office/drawing/2014/main" id="{F27E807E-B5B8-2DB6-5A36-E483B6C35BFF}"/>
              </a:ext>
            </a:extLst>
          </p:cNvPr>
          <p:cNvCxnSpPr/>
          <p:nvPr>
            <p:custDataLst>
              <p:tags r:id="rId203"/>
            </p:custDataLst>
          </p:nvPr>
        </p:nvCxnSpPr>
        <p:spPr bwMode="auto">
          <a:xfrm>
            <a:off x="5940425" y="4954587"/>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7" name="Straight Connector 272">
            <a:extLst>
              <a:ext uri="{FF2B5EF4-FFF2-40B4-BE49-F238E27FC236}">
                <a16:creationId xmlns:a16="http://schemas.microsoft.com/office/drawing/2014/main" id="{461166F6-3129-64C2-6F43-546C4EE3918D}"/>
              </a:ext>
            </a:extLst>
          </p:cNvPr>
          <p:cNvCxnSpPr/>
          <p:nvPr>
            <p:custDataLst>
              <p:tags r:id="rId204"/>
            </p:custDataLst>
          </p:nvPr>
        </p:nvCxnSpPr>
        <p:spPr bwMode="auto">
          <a:xfrm>
            <a:off x="5940425" y="5957888"/>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6" name="Straight Connector 273">
            <a:extLst>
              <a:ext uri="{FF2B5EF4-FFF2-40B4-BE49-F238E27FC236}">
                <a16:creationId xmlns:a16="http://schemas.microsoft.com/office/drawing/2014/main" id="{A1C373FF-B222-BA94-3E2B-E3F07A6CA97C}"/>
              </a:ext>
            </a:extLst>
          </p:cNvPr>
          <p:cNvCxnSpPr/>
          <p:nvPr>
            <p:custDataLst>
              <p:tags r:id="rId205"/>
            </p:custDataLst>
          </p:nvPr>
        </p:nvCxnSpPr>
        <p:spPr bwMode="auto">
          <a:xfrm>
            <a:off x="6238875"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4" name="Straight Connector 274">
            <a:extLst>
              <a:ext uri="{FF2B5EF4-FFF2-40B4-BE49-F238E27FC236}">
                <a16:creationId xmlns:a16="http://schemas.microsoft.com/office/drawing/2014/main" id="{AF1E7C00-733B-7508-0FCD-DB21DD82FEB0}"/>
              </a:ext>
            </a:extLst>
          </p:cNvPr>
          <p:cNvCxnSpPr/>
          <p:nvPr>
            <p:custDataLst>
              <p:tags r:id="rId206"/>
            </p:custDataLst>
          </p:nvPr>
        </p:nvCxnSpPr>
        <p:spPr bwMode="auto">
          <a:xfrm>
            <a:off x="6238875" y="4962525"/>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3" name="Straight Connector 275">
            <a:extLst>
              <a:ext uri="{FF2B5EF4-FFF2-40B4-BE49-F238E27FC236}">
                <a16:creationId xmlns:a16="http://schemas.microsoft.com/office/drawing/2014/main" id="{75ACF750-1FAA-2B3B-EF61-0F810D1EE340}"/>
              </a:ext>
            </a:extLst>
          </p:cNvPr>
          <p:cNvCxnSpPr/>
          <p:nvPr>
            <p:custDataLst>
              <p:tags r:id="rId207"/>
            </p:custDataLst>
          </p:nvPr>
        </p:nvCxnSpPr>
        <p:spPr bwMode="auto">
          <a:xfrm>
            <a:off x="6238875" y="5962649"/>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01" name="Straight Connector 277">
            <a:extLst>
              <a:ext uri="{FF2B5EF4-FFF2-40B4-BE49-F238E27FC236}">
                <a16:creationId xmlns:a16="http://schemas.microsoft.com/office/drawing/2014/main" id="{CF2A4ED7-76CF-8F83-7FB5-7EBDBD6F1968}"/>
              </a:ext>
            </a:extLst>
          </p:cNvPr>
          <p:cNvCxnSpPr/>
          <p:nvPr>
            <p:custDataLst>
              <p:tags r:id="rId208"/>
            </p:custDataLst>
          </p:nvPr>
        </p:nvCxnSpPr>
        <p:spPr bwMode="auto">
          <a:xfrm>
            <a:off x="653573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7" name="Straight Connector 278">
            <a:extLst>
              <a:ext uri="{FF2B5EF4-FFF2-40B4-BE49-F238E27FC236}">
                <a16:creationId xmlns:a16="http://schemas.microsoft.com/office/drawing/2014/main" id="{077F581F-6248-415E-2BA9-686704BA9E5A}"/>
              </a:ext>
            </a:extLst>
          </p:cNvPr>
          <p:cNvCxnSpPr/>
          <p:nvPr>
            <p:custDataLst>
              <p:tags r:id="rId209"/>
            </p:custDataLst>
          </p:nvPr>
        </p:nvCxnSpPr>
        <p:spPr bwMode="auto">
          <a:xfrm>
            <a:off x="6535738" y="4970462"/>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9" name="Straight Connector 279">
            <a:extLst>
              <a:ext uri="{FF2B5EF4-FFF2-40B4-BE49-F238E27FC236}">
                <a16:creationId xmlns:a16="http://schemas.microsoft.com/office/drawing/2014/main" id="{EBCEBA24-5F12-E905-7E40-DC13DFF54B91}"/>
              </a:ext>
            </a:extLst>
          </p:cNvPr>
          <p:cNvCxnSpPr/>
          <p:nvPr>
            <p:custDataLst>
              <p:tags r:id="rId210"/>
            </p:custDataLst>
          </p:nvPr>
        </p:nvCxnSpPr>
        <p:spPr bwMode="auto">
          <a:xfrm>
            <a:off x="6535738" y="5969000"/>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6" name="Straight Connector 280">
            <a:extLst>
              <a:ext uri="{FF2B5EF4-FFF2-40B4-BE49-F238E27FC236}">
                <a16:creationId xmlns:a16="http://schemas.microsoft.com/office/drawing/2014/main" id="{F6F559FA-181F-7438-6A46-609AB63C258C}"/>
              </a:ext>
            </a:extLst>
          </p:cNvPr>
          <p:cNvCxnSpPr/>
          <p:nvPr>
            <p:custDataLst>
              <p:tags r:id="rId211"/>
            </p:custDataLst>
          </p:nvPr>
        </p:nvCxnSpPr>
        <p:spPr bwMode="auto">
          <a:xfrm>
            <a:off x="683418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5" name="Straight Connector 281">
            <a:extLst>
              <a:ext uri="{FF2B5EF4-FFF2-40B4-BE49-F238E27FC236}">
                <a16:creationId xmlns:a16="http://schemas.microsoft.com/office/drawing/2014/main" id="{428FB35C-2310-DC14-DDE5-3EAC7515632A}"/>
              </a:ext>
            </a:extLst>
          </p:cNvPr>
          <p:cNvCxnSpPr/>
          <p:nvPr>
            <p:custDataLst>
              <p:tags r:id="rId212"/>
            </p:custDataLst>
          </p:nvPr>
        </p:nvCxnSpPr>
        <p:spPr bwMode="auto">
          <a:xfrm>
            <a:off x="6834188" y="4978400"/>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3" name="Straight Connector 282">
            <a:extLst>
              <a:ext uri="{FF2B5EF4-FFF2-40B4-BE49-F238E27FC236}">
                <a16:creationId xmlns:a16="http://schemas.microsoft.com/office/drawing/2014/main" id="{87CC3DF3-058E-4053-8698-37729475F48C}"/>
              </a:ext>
            </a:extLst>
          </p:cNvPr>
          <p:cNvCxnSpPr/>
          <p:nvPr>
            <p:custDataLst>
              <p:tags r:id="rId213"/>
            </p:custDataLst>
          </p:nvPr>
        </p:nvCxnSpPr>
        <p:spPr bwMode="auto">
          <a:xfrm>
            <a:off x="6834188" y="5973763"/>
            <a:ext cx="111125" cy="4763"/>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92" name="Straight Connector 283">
            <a:extLst>
              <a:ext uri="{FF2B5EF4-FFF2-40B4-BE49-F238E27FC236}">
                <a16:creationId xmlns:a16="http://schemas.microsoft.com/office/drawing/2014/main" id="{AC12BD4C-0504-145B-72BE-C69FEAABD5FA}"/>
              </a:ext>
            </a:extLst>
          </p:cNvPr>
          <p:cNvCxnSpPr/>
          <p:nvPr>
            <p:custDataLst>
              <p:tags r:id="rId214"/>
            </p:custDataLst>
          </p:nvPr>
        </p:nvCxnSpPr>
        <p:spPr bwMode="auto">
          <a:xfrm>
            <a:off x="713263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4" name="Straight Connector 284">
            <a:extLst>
              <a:ext uri="{FF2B5EF4-FFF2-40B4-BE49-F238E27FC236}">
                <a16:creationId xmlns:a16="http://schemas.microsoft.com/office/drawing/2014/main" id="{81F11CEC-D6E1-EFE5-A29D-DC724E9472CB}"/>
              </a:ext>
            </a:extLst>
          </p:cNvPr>
          <p:cNvCxnSpPr/>
          <p:nvPr>
            <p:custDataLst>
              <p:tags r:id="rId215"/>
            </p:custDataLst>
          </p:nvPr>
        </p:nvCxnSpPr>
        <p:spPr bwMode="auto">
          <a:xfrm>
            <a:off x="7132638" y="4986337"/>
            <a:ext cx="111125" cy="7938"/>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2" name="Straight Connector 285">
            <a:extLst>
              <a:ext uri="{FF2B5EF4-FFF2-40B4-BE49-F238E27FC236}">
                <a16:creationId xmlns:a16="http://schemas.microsoft.com/office/drawing/2014/main" id="{31EC0632-C7F8-5DAC-64EE-8926D223D656}"/>
              </a:ext>
            </a:extLst>
          </p:cNvPr>
          <p:cNvCxnSpPr>
            <a:cxnSpLocks/>
          </p:cNvCxnSpPr>
          <p:nvPr>
            <p:custDataLst>
              <p:tags r:id="rId216"/>
            </p:custDataLst>
          </p:nvPr>
        </p:nvCxnSpPr>
        <p:spPr bwMode="auto">
          <a:xfrm>
            <a:off x="7132638" y="5978524"/>
            <a:ext cx="111125" cy="635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81" name="Straight Connector 180">
            <a:extLst>
              <a:ext uri="{FF2B5EF4-FFF2-40B4-BE49-F238E27FC236}">
                <a16:creationId xmlns:a16="http://schemas.microsoft.com/office/drawing/2014/main" id="{13F352A5-D2CC-3E89-880C-B023F7FB4DBF}"/>
              </a:ext>
            </a:extLst>
          </p:cNvPr>
          <p:cNvCxnSpPr>
            <a:cxnSpLocks/>
          </p:cNvCxnSpPr>
          <p:nvPr>
            <p:custDataLst>
              <p:tags r:id="rId217"/>
            </p:custDataLst>
          </p:nvPr>
        </p:nvCxnSpPr>
        <p:spPr bwMode="auto">
          <a:xfrm>
            <a:off x="7431088" y="4797425"/>
            <a:ext cx="111125" cy="0"/>
          </a:xfrm>
          <a:prstGeom prst="line">
            <a:avLst/>
          </a:prstGeom>
          <a:ln w="3175" cap="flat" cmpd="sng" algn="ctr">
            <a:solidFill>
              <a:schemeClr val="tx1"/>
            </a:solidFill>
            <a:prstDash val="lgDash"/>
            <a:round/>
            <a:headEnd type="none" w="med" len="med"/>
            <a:tailEnd type="none" w="med" len="med"/>
          </a:ln>
          <a:effectLst/>
        </p:spPr>
        <p:style>
          <a:lnRef idx="1">
            <a:schemeClr val="dk1"/>
          </a:lnRef>
          <a:fillRef idx="0">
            <a:schemeClr val="dk1"/>
          </a:fillRef>
          <a:effectRef idx="0">
            <a:schemeClr val="dk1"/>
          </a:effectRef>
          <a:fontRef idx="minor">
            <a:schemeClr val="tx1"/>
          </a:fontRef>
        </p:style>
      </p:cxnSp>
      <p:graphicFrame>
        <p:nvGraphicFramePr>
          <p:cNvPr id="491" name="Chart 490">
            <a:extLst>
              <a:ext uri="{FF2B5EF4-FFF2-40B4-BE49-F238E27FC236}">
                <a16:creationId xmlns:a16="http://schemas.microsoft.com/office/drawing/2014/main" id="{9105BF77-EC59-E455-54F2-5F594AD61CD7}"/>
              </a:ext>
            </a:extLst>
          </p:cNvPr>
          <p:cNvGraphicFramePr/>
          <p:nvPr>
            <p:custDataLst>
              <p:tags r:id="rId218"/>
            </p:custDataLst>
            <p:extLst>
              <p:ext uri="{D42A27DB-BD31-4B8C-83A1-F6EECF244321}">
                <p14:modId xmlns:p14="http://schemas.microsoft.com/office/powerpoint/2010/main" val="659502589"/>
              </p:ext>
            </p:extLst>
          </p:nvPr>
        </p:nvGraphicFramePr>
        <p:xfrm>
          <a:off x="85725" y="4470400"/>
          <a:ext cx="9271000" cy="1955800"/>
        </p:xfrm>
        <a:graphic>
          <a:graphicData uri="http://schemas.openxmlformats.org/drawingml/2006/chart">
            <c:chart xmlns:c="http://schemas.openxmlformats.org/drawingml/2006/chart" xmlns:r="http://schemas.openxmlformats.org/officeDocument/2006/relationships" r:id="rId341"/>
          </a:graphicData>
        </a:graphic>
      </p:graphicFrame>
      <p:cxnSp>
        <p:nvCxnSpPr>
          <p:cNvPr id="301" name="Straight Connector 295">
            <a:extLst>
              <a:ext uri="{FF2B5EF4-FFF2-40B4-BE49-F238E27FC236}">
                <a16:creationId xmlns:a16="http://schemas.microsoft.com/office/drawing/2014/main" id="{1B9E124A-97F0-4A57-2E59-DE36ABC431BB}"/>
              </a:ext>
            </a:extLst>
          </p:cNvPr>
          <p:cNvCxnSpPr/>
          <p:nvPr>
            <p:custDataLst>
              <p:tags r:id="rId219"/>
            </p:custDataLst>
          </p:nvPr>
        </p:nvCxnSpPr>
        <p:spPr bwMode="auto">
          <a:xfrm>
            <a:off x="781050" y="4772025"/>
            <a:ext cx="0" cy="682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7" name="直線コネクタ 346">
            <a:extLst>
              <a:ext uri="{FF2B5EF4-FFF2-40B4-BE49-F238E27FC236}">
                <a16:creationId xmlns:a16="http://schemas.microsoft.com/office/drawing/2014/main" id="{7F329F9F-00C4-27D1-FE43-52C8E2FD93AD}"/>
              </a:ext>
            </a:extLst>
          </p:cNvPr>
          <p:cNvCxnSpPr/>
          <p:nvPr>
            <p:custDataLst>
              <p:tags r:id="rId220"/>
            </p:custDataLst>
          </p:nvPr>
        </p:nvCxnSpPr>
        <p:spPr bwMode="gray">
          <a:xfrm>
            <a:off x="5251450" y="4772025"/>
            <a:ext cx="0" cy="96838"/>
          </a:xfrm>
          <a:prstGeom prst="line">
            <a:avLst/>
          </a:prstGeom>
          <a:ln w="6350">
            <a:solidFill>
              <a:srgbClr val="808080"/>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288" name="Straight Connector 71">
            <a:extLst>
              <a:ext uri="{FF2B5EF4-FFF2-40B4-BE49-F238E27FC236}">
                <a16:creationId xmlns:a16="http://schemas.microsoft.com/office/drawing/2014/main" id="{CAE0BEAD-AEB8-1970-5E9C-5900AA4FF440}"/>
              </a:ext>
            </a:extLst>
          </p:cNvPr>
          <p:cNvCxnSpPr/>
          <p:nvPr>
            <p:custDataLst>
              <p:tags r:id="rId221"/>
            </p:custDataLst>
          </p:nvPr>
        </p:nvCxnSpPr>
        <p:spPr bwMode="auto">
          <a:xfrm>
            <a:off x="5548313" y="4772025"/>
            <a:ext cx="0" cy="1000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2" name="Straight Connector 305">
            <a:extLst>
              <a:ext uri="{FF2B5EF4-FFF2-40B4-BE49-F238E27FC236}">
                <a16:creationId xmlns:a16="http://schemas.microsoft.com/office/drawing/2014/main" id="{92D58327-B511-54BD-130F-0285EB558212}"/>
              </a:ext>
            </a:extLst>
          </p:cNvPr>
          <p:cNvCxnSpPr/>
          <p:nvPr>
            <p:custDataLst>
              <p:tags r:id="rId222"/>
            </p:custDataLst>
          </p:nvPr>
        </p:nvCxnSpPr>
        <p:spPr bwMode="auto">
          <a:xfrm>
            <a:off x="3760788" y="4772025"/>
            <a:ext cx="0" cy="857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2" name="Straight Connector 296">
            <a:extLst>
              <a:ext uri="{FF2B5EF4-FFF2-40B4-BE49-F238E27FC236}">
                <a16:creationId xmlns:a16="http://schemas.microsoft.com/office/drawing/2014/main" id="{BCD49EFE-5E02-297C-C235-565E896314B0}"/>
              </a:ext>
            </a:extLst>
          </p:cNvPr>
          <p:cNvCxnSpPr/>
          <p:nvPr>
            <p:custDataLst>
              <p:tags r:id="rId223"/>
            </p:custDataLst>
          </p:nvPr>
        </p:nvCxnSpPr>
        <p:spPr bwMode="auto">
          <a:xfrm>
            <a:off x="1077913" y="4772025"/>
            <a:ext cx="0" cy="698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6" name="Straight Connector 300">
            <a:extLst>
              <a:ext uri="{FF2B5EF4-FFF2-40B4-BE49-F238E27FC236}">
                <a16:creationId xmlns:a16="http://schemas.microsoft.com/office/drawing/2014/main" id="{960B4A57-4B3B-0F4E-FDA1-54243AA33708}"/>
              </a:ext>
            </a:extLst>
          </p:cNvPr>
          <p:cNvCxnSpPr/>
          <p:nvPr>
            <p:custDataLst>
              <p:tags r:id="rId224"/>
            </p:custDataLst>
          </p:nvPr>
        </p:nvCxnSpPr>
        <p:spPr bwMode="auto">
          <a:xfrm>
            <a:off x="2270125" y="4772024"/>
            <a:ext cx="0" cy="7778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0" name="Straight Connector 303">
            <a:extLst>
              <a:ext uri="{FF2B5EF4-FFF2-40B4-BE49-F238E27FC236}">
                <a16:creationId xmlns:a16="http://schemas.microsoft.com/office/drawing/2014/main" id="{1D8DBFAB-0936-4FC1-D476-AFD40807879E}"/>
              </a:ext>
            </a:extLst>
          </p:cNvPr>
          <p:cNvCxnSpPr/>
          <p:nvPr>
            <p:custDataLst>
              <p:tags r:id="rId225"/>
            </p:custDataLst>
          </p:nvPr>
        </p:nvCxnSpPr>
        <p:spPr bwMode="auto">
          <a:xfrm>
            <a:off x="3165475" y="4772025"/>
            <a:ext cx="0" cy="825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3" name="Straight Connector 297">
            <a:extLst>
              <a:ext uri="{FF2B5EF4-FFF2-40B4-BE49-F238E27FC236}">
                <a16:creationId xmlns:a16="http://schemas.microsoft.com/office/drawing/2014/main" id="{5F73DD7B-EAE0-21CF-6D48-D105171223C6}"/>
              </a:ext>
            </a:extLst>
          </p:cNvPr>
          <p:cNvCxnSpPr/>
          <p:nvPr>
            <p:custDataLst>
              <p:tags r:id="rId226"/>
            </p:custDataLst>
          </p:nvPr>
        </p:nvCxnSpPr>
        <p:spPr bwMode="auto">
          <a:xfrm>
            <a:off x="1376363" y="4772025"/>
            <a:ext cx="0" cy="714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4" name="Straight Connector 307">
            <a:extLst>
              <a:ext uri="{FF2B5EF4-FFF2-40B4-BE49-F238E27FC236}">
                <a16:creationId xmlns:a16="http://schemas.microsoft.com/office/drawing/2014/main" id="{E4D8CFDD-0ABE-1D67-B169-66068A248EFF}"/>
              </a:ext>
            </a:extLst>
          </p:cNvPr>
          <p:cNvCxnSpPr/>
          <p:nvPr>
            <p:custDataLst>
              <p:tags r:id="rId227"/>
            </p:custDataLst>
          </p:nvPr>
        </p:nvCxnSpPr>
        <p:spPr bwMode="auto">
          <a:xfrm>
            <a:off x="4356100" y="4772024"/>
            <a:ext cx="0" cy="889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4" name="Straight Connector 298">
            <a:extLst>
              <a:ext uri="{FF2B5EF4-FFF2-40B4-BE49-F238E27FC236}">
                <a16:creationId xmlns:a16="http://schemas.microsoft.com/office/drawing/2014/main" id="{7999962B-50E7-4FF5-54A8-3E423E1B7F4D}"/>
              </a:ext>
            </a:extLst>
          </p:cNvPr>
          <p:cNvCxnSpPr/>
          <p:nvPr>
            <p:custDataLst>
              <p:tags r:id="rId228"/>
            </p:custDataLst>
          </p:nvPr>
        </p:nvCxnSpPr>
        <p:spPr bwMode="auto">
          <a:xfrm>
            <a:off x="1674813" y="4772025"/>
            <a:ext cx="0" cy="730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1" name="Straight Connector 280">
            <a:extLst>
              <a:ext uri="{FF2B5EF4-FFF2-40B4-BE49-F238E27FC236}">
                <a16:creationId xmlns:a16="http://schemas.microsoft.com/office/drawing/2014/main" id="{1CA621EE-D753-7CA9-2C5B-3B37DCB17E87}"/>
              </a:ext>
            </a:extLst>
          </p:cNvPr>
          <p:cNvCxnSpPr/>
          <p:nvPr>
            <p:custDataLst>
              <p:tags r:id="rId229"/>
            </p:custDataLst>
          </p:nvPr>
        </p:nvCxnSpPr>
        <p:spPr bwMode="auto">
          <a:xfrm>
            <a:off x="3462338" y="4772025"/>
            <a:ext cx="0" cy="84138"/>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3" name="Straight Connector 306">
            <a:extLst>
              <a:ext uri="{FF2B5EF4-FFF2-40B4-BE49-F238E27FC236}">
                <a16:creationId xmlns:a16="http://schemas.microsoft.com/office/drawing/2014/main" id="{77D674E3-CA21-579E-F1EE-8F64EEF52E8C}"/>
              </a:ext>
            </a:extLst>
          </p:cNvPr>
          <p:cNvCxnSpPr/>
          <p:nvPr>
            <p:custDataLst>
              <p:tags r:id="rId230"/>
            </p:custDataLst>
          </p:nvPr>
        </p:nvCxnSpPr>
        <p:spPr bwMode="auto">
          <a:xfrm>
            <a:off x="4059238" y="4772025"/>
            <a:ext cx="0" cy="873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7" name="Straight Connector 302">
            <a:extLst>
              <a:ext uri="{FF2B5EF4-FFF2-40B4-BE49-F238E27FC236}">
                <a16:creationId xmlns:a16="http://schemas.microsoft.com/office/drawing/2014/main" id="{D5FFCFC1-DE2C-332F-742C-F05D743289CA}"/>
              </a:ext>
            </a:extLst>
          </p:cNvPr>
          <p:cNvCxnSpPr/>
          <p:nvPr>
            <p:custDataLst>
              <p:tags r:id="rId231"/>
            </p:custDataLst>
          </p:nvPr>
        </p:nvCxnSpPr>
        <p:spPr bwMode="auto">
          <a:xfrm>
            <a:off x="2867025" y="4772025"/>
            <a:ext cx="0" cy="809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5" name="Straight Connector 299">
            <a:extLst>
              <a:ext uri="{FF2B5EF4-FFF2-40B4-BE49-F238E27FC236}">
                <a16:creationId xmlns:a16="http://schemas.microsoft.com/office/drawing/2014/main" id="{5A2CA313-048A-56E6-E84E-456EEBE7958F}"/>
              </a:ext>
            </a:extLst>
          </p:cNvPr>
          <p:cNvCxnSpPr/>
          <p:nvPr>
            <p:custDataLst>
              <p:tags r:id="rId232"/>
            </p:custDataLst>
          </p:nvPr>
        </p:nvCxnSpPr>
        <p:spPr bwMode="auto">
          <a:xfrm>
            <a:off x="1973263" y="4772024"/>
            <a:ext cx="0" cy="762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89" name="Straight Connector 173">
            <a:extLst>
              <a:ext uri="{FF2B5EF4-FFF2-40B4-BE49-F238E27FC236}">
                <a16:creationId xmlns:a16="http://schemas.microsoft.com/office/drawing/2014/main" id="{CB2D9B8F-9BD0-FABF-A956-919466716FF0}"/>
              </a:ext>
            </a:extLst>
          </p:cNvPr>
          <p:cNvCxnSpPr/>
          <p:nvPr>
            <p:custDataLst>
              <p:tags r:id="rId233"/>
            </p:custDataLst>
          </p:nvPr>
        </p:nvCxnSpPr>
        <p:spPr bwMode="auto">
          <a:xfrm>
            <a:off x="5846763" y="477202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00" name="Straight Connector 301">
            <a:extLst>
              <a:ext uri="{FF2B5EF4-FFF2-40B4-BE49-F238E27FC236}">
                <a16:creationId xmlns:a16="http://schemas.microsoft.com/office/drawing/2014/main" id="{16CC68DD-4BC7-CF02-7D16-B98975411041}"/>
              </a:ext>
            </a:extLst>
          </p:cNvPr>
          <p:cNvCxnSpPr/>
          <p:nvPr>
            <p:custDataLst>
              <p:tags r:id="rId234"/>
            </p:custDataLst>
          </p:nvPr>
        </p:nvCxnSpPr>
        <p:spPr bwMode="auto">
          <a:xfrm>
            <a:off x="2568575" y="4772025"/>
            <a:ext cx="0" cy="7937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374" name="Text Placeholder 12">
            <a:extLst>
              <a:ext uri="{FF2B5EF4-FFF2-40B4-BE49-F238E27FC236}">
                <a16:creationId xmlns:a16="http://schemas.microsoft.com/office/drawing/2014/main" id="{B8E5900D-761B-9ABF-5ADD-5E6743BA5A3F}"/>
              </a:ext>
            </a:extLst>
          </p:cNvPr>
          <p:cNvSpPr>
            <a:spLocks noGrp="1"/>
          </p:cNvSpPr>
          <p:nvPr>
            <p:custDataLst>
              <p:tags r:id="rId235"/>
            </p:custDataLst>
          </p:nvPr>
        </p:nvSpPr>
        <p:spPr bwMode="auto">
          <a:xfrm>
            <a:off x="188913" y="4467225"/>
            <a:ext cx="198438"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1">
                <a:ln>
                  <a:noFill/>
                </a:ln>
                <a:solidFill>
                  <a:srgbClr val="000000"/>
                </a:solidFill>
                <a:effectLst/>
                <a:uLnTx/>
                <a:uFillTx/>
                <a:latin typeface="Arial"/>
                <a:ea typeface="ＭＳ Ｐゴシック"/>
                <a:cs typeface="+mn-cs"/>
                <a:sym typeface="+mn-lt"/>
              </a:rPr>
              <a:t>(%)</a:t>
            </a:r>
            <a:endParaRPr kumimoji="0" lang="ja-JP" altLang="en-US" sz="800" b="0" i="0" u="none" strike="noStrike" kern="1200" cap="none" spc="0" normalizeH="0" baseline="0" noProof="1">
              <a:ln>
                <a:noFill/>
              </a:ln>
              <a:solidFill>
                <a:srgbClr val="000000"/>
              </a:solidFill>
              <a:effectLst/>
              <a:uLnTx/>
              <a:uFillTx/>
              <a:latin typeface="Arial"/>
              <a:ea typeface="ＭＳ Ｐゴシック"/>
              <a:cs typeface="+mn-cs"/>
              <a:sym typeface="+mn-lt"/>
            </a:endParaRPr>
          </a:p>
        </p:txBody>
      </p:sp>
      <p:sp>
        <p:nvSpPr>
          <p:cNvPr id="309" name="テキスト プレースホルダ 9">
            <a:extLst>
              <a:ext uri="{FF2B5EF4-FFF2-40B4-BE49-F238E27FC236}">
                <a16:creationId xmlns:a16="http://schemas.microsoft.com/office/drawing/2014/main" id="{10DDAE00-A89D-A8D7-B177-6D49CCD00D6A}"/>
              </a:ext>
            </a:extLst>
          </p:cNvPr>
          <p:cNvSpPr>
            <a:spLocks noGrp="1"/>
          </p:cNvSpPr>
          <p:nvPr>
            <p:custDataLst>
              <p:tags r:id="rId236"/>
            </p:custDataLst>
          </p:nvPr>
        </p:nvSpPr>
        <p:spPr bwMode="gray">
          <a:xfrm>
            <a:off x="8985250" y="5548313"/>
            <a:ext cx="279400" cy="152400"/>
          </a:xfrm>
          <a:prstGeom prst="rect">
            <a:avLst/>
          </a:prstGeom>
          <a:solidFill>
            <a:srgbClr val="80CCE8"/>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587E6062-7C1D-4312-9D94-D9FF1B4E1A56}" type="datetime'''''''5''''''8''''.''''''''''''''''9'''''''''''''''''">
              <a:rPr lang="ja-JP" altLang="en-US" sz="1000" smtClean="0">
                <a:effectLst/>
              </a:rPr>
              <a:pPr/>
              <a:t>58.9</a:t>
            </a:fld>
            <a:endParaRPr kumimoji="1" lang="ja-JP" altLang="en-US" sz="1000" b="0" i="0" strike="noStrike" kern="1200" cap="none" spc="0" normalizeH="0" baseline="0" noProof="0" dirty="0">
              <a:ln>
                <a:noFill/>
              </a:ln>
              <a:effectLst/>
              <a:uLnTx/>
              <a:uFillTx/>
              <a:sym typeface="+mn-lt"/>
            </a:endParaRPr>
          </a:p>
        </p:txBody>
      </p:sp>
      <p:sp>
        <p:nvSpPr>
          <p:cNvPr id="310" name="テキスト プレースホルダ 9">
            <a:extLst>
              <a:ext uri="{FF2B5EF4-FFF2-40B4-BE49-F238E27FC236}">
                <a16:creationId xmlns:a16="http://schemas.microsoft.com/office/drawing/2014/main" id="{ABBA3CC3-D1E7-9615-2205-FEE823749335}"/>
              </a:ext>
            </a:extLst>
          </p:cNvPr>
          <p:cNvSpPr>
            <a:spLocks noGrp="1"/>
          </p:cNvSpPr>
          <p:nvPr>
            <p:custDataLst>
              <p:tags r:id="rId237"/>
            </p:custDataLst>
          </p:nvPr>
        </p:nvSpPr>
        <p:spPr bwMode="gray">
          <a:xfrm>
            <a:off x="8985250" y="6043613"/>
            <a:ext cx="279400" cy="152400"/>
          </a:xfrm>
          <a:prstGeom prst="rect">
            <a:avLst/>
          </a:prstGeom>
          <a:solidFill>
            <a:srgbClr val="1F497D"/>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DBA51BFE-C343-495D-8D70-A114AC1ACE89}" type="datetime'''''''''''''''''''''''''''1''1''''.''''5'''">
              <a:rPr lang="ja-JP" altLang="en-US" sz="1000" smtClean="0">
                <a:solidFill>
                  <a:schemeClr val="bg1"/>
                </a:solidFill>
                <a:effectLst/>
              </a:rPr>
              <a:pPr/>
              <a:t>11.5</a:t>
            </a:fld>
            <a:endParaRPr kumimoji="1" lang="ja-JP" altLang="en-US" sz="1000" b="0" i="0" strike="noStrike" kern="1200" cap="none" spc="0" normalizeH="0" baseline="0" noProof="0" dirty="0">
              <a:ln>
                <a:noFill/>
              </a:ln>
              <a:solidFill>
                <a:schemeClr val="bg1"/>
              </a:solidFill>
              <a:effectLst/>
              <a:uLnTx/>
              <a:uFillTx/>
              <a:sym typeface="+mn-lt"/>
            </a:endParaRPr>
          </a:p>
        </p:txBody>
      </p:sp>
      <p:sp>
        <p:nvSpPr>
          <p:cNvPr id="311" name="Text Placeholder 12">
            <a:extLst>
              <a:ext uri="{FF2B5EF4-FFF2-40B4-BE49-F238E27FC236}">
                <a16:creationId xmlns:a16="http://schemas.microsoft.com/office/drawing/2014/main" id="{A51530CF-63D3-DBA2-4CD9-14892600E8A3}"/>
              </a:ext>
            </a:extLst>
          </p:cNvPr>
          <p:cNvSpPr>
            <a:spLocks noGrp="1"/>
          </p:cNvSpPr>
          <p:nvPr>
            <p:custDataLst>
              <p:tags r:id="rId238"/>
            </p:custDataLst>
          </p:nvPr>
        </p:nvSpPr>
        <p:spPr bwMode="auto">
          <a:xfrm>
            <a:off x="904875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E74FD3B8-0964-47B7-B0E3-3BB6D7411F0A}" type="datetime'''''''''''''''''''5''''''''''''''''''''''''0'''''''''''">
              <a:rPr kumimoji="0" lang="ja-JP" altLang="en-US" sz="1000" b="0" smtClean="0">
                <a:solidFill>
                  <a:srgbClr val="000000"/>
                </a:solidFill>
              </a:rPr>
              <a:pPr/>
              <a:t>50</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12" name="Text Placeholder 12">
            <a:extLst>
              <a:ext uri="{FF2B5EF4-FFF2-40B4-BE49-F238E27FC236}">
                <a16:creationId xmlns:a16="http://schemas.microsoft.com/office/drawing/2014/main" id="{4ED0640B-A678-405C-FEC8-DC356DC2A4F9}"/>
              </a:ext>
            </a:extLst>
          </p:cNvPr>
          <p:cNvSpPr>
            <a:spLocks noGrp="1"/>
          </p:cNvSpPr>
          <p:nvPr>
            <p:custDataLst>
              <p:tags r:id="rId239"/>
            </p:custDataLst>
          </p:nvPr>
        </p:nvSpPr>
        <p:spPr bwMode="auto">
          <a:xfrm>
            <a:off x="9320213" y="4927600"/>
            <a:ext cx="5207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lvl="0">
              <a:spcBef>
                <a:spcPct val="0"/>
              </a:spcBef>
              <a:spcAft>
                <a:spcPct val="0"/>
              </a:spcAft>
              <a:defRPr/>
            </a:pPr>
            <a:fld id="{87A9E255-F4C1-43A9-8451-5A8355DFCF83}" type="datetime'''6''''''''''''''''''5''''歳''''''''''''''''''以''上'''''''">
              <a:rPr lang="ja-JP" altLang="en-US" sz="1000" b="0" smtClean="0">
                <a:solidFill>
                  <a:srgbClr val="000000"/>
                </a:solidFill>
              </a:rPr>
              <a:pPr lvl="0">
                <a:spcBef>
                  <a:spcPct val="0"/>
                </a:spcBef>
                <a:spcAft>
                  <a:spcPct val="0"/>
                </a:spcAft>
                <a:defRPr/>
              </a:pPr>
              <a:t>65歳以上</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13" name="Text Placeholder 12">
            <a:extLst>
              <a:ext uri="{FF2B5EF4-FFF2-40B4-BE49-F238E27FC236}">
                <a16:creationId xmlns:a16="http://schemas.microsoft.com/office/drawing/2014/main" id="{F834F872-5C1D-C31C-2735-6D7F7B37D061}"/>
              </a:ext>
            </a:extLst>
          </p:cNvPr>
          <p:cNvSpPr>
            <a:spLocks noGrp="1"/>
          </p:cNvSpPr>
          <p:nvPr>
            <p:custDataLst>
              <p:tags r:id="rId240"/>
            </p:custDataLst>
          </p:nvPr>
        </p:nvSpPr>
        <p:spPr bwMode="auto">
          <a:xfrm>
            <a:off x="9320213" y="5548313"/>
            <a:ext cx="533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lvl="0">
              <a:spcBef>
                <a:spcPct val="0"/>
              </a:spcBef>
              <a:spcAft>
                <a:spcPct val="0"/>
              </a:spcAft>
              <a:defRPr/>
            </a:pPr>
            <a:fld id="{C86F298D-98AE-4E81-BED5-3F5B6DD6FB41}" type="datetime'''''''''''''''''''1''''''''''''''5''～''''''''''6''''4歳'">
              <a:rPr lang="ja-JP" altLang="en-US" sz="1000" b="0" smtClean="0">
                <a:solidFill>
                  <a:srgbClr val="000000"/>
                </a:solidFill>
              </a:rPr>
              <a:pPr lvl="0">
                <a:spcBef>
                  <a:spcPct val="0"/>
                </a:spcBef>
                <a:spcAft>
                  <a:spcPct val="0"/>
                </a:spcAft>
                <a:defRPr/>
              </a:pPr>
              <a:t>15～64歳</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14" name="Text Placeholder 12">
            <a:extLst>
              <a:ext uri="{FF2B5EF4-FFF2-40B4-BE49-F238E27FC236}">
                <a16:creationId xmlns:a16="http://schemas.microsoft.com/office/drawing/2014/main" id="{AC48B8B5-9718-F704-96A2-780B88BD5788}"/>
              </a:ext>
            </a:extLst>
          </p:cNvPr>
          <p:cNvSpPr>
            <a:spLocks noGrp="1"/>
          </p:cNvSpPr>
          <p:nvPr>
            <p:custDataLst>
              <p:tags r:id="rId241"/>
            </p:custDataLst>
          </p:nvPr>
        </p:nvSpPr>
        <p:spPr bwMode="auto">
          <a:xfrm>
            <a:off x="9320213" y="6022975"/>
            <a:ext cx="5207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lvl="0">
              <a:spcBef>
                <a:spcPct val="0"/>
              </a:spcBef>
              <a:spcAft>
                <a:spcPct val="0"/>
              </a:spcAft>
              <a:defRPr/>
            </a:pPr>
            <a:fld id="{4DA38A53-153E-4E7F-BD64-E3F7D8E2D42E}" type="datetime'''1''5''''''''''''''''歳''未''''''''満'''''''''">
              <a:rPr lang="ja-JP" altLang="en-US" sz="1000" b="0" smtClean="0">
                <a:solidFill>
                  <a:srgbClr val="000000"/>
                </a:solidFill>
              </a:rPr>
              <a:pPr lvl="0">
                <a:spcBef>
                  <a:spcPct val="0"/>
                </a:spcBef>
                <a:spcAft>
                  <a:spcPct val="0"/>
                </a:spcAft>
                <a:defRPr/>
              </a:pPr>
              <a:t>15歳未満</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91" name="Text Placeholder 12">
            <a:extLst>
              <a:ext uri="{FF2B5EF4-FFF2-40B4-BE49-F238E27FC236}">
                <a16:creationId xmlns:a16="http://schemas.microsoft.com/office/drawing/2014/main" id="{CCAF857C-1438-4AF1-ED3E-77A2240CA1CD}"/>
              </a:ext>
            </a:extLst>
          </p:cNvPr>
          <p:cNvSpPr>
            <a:spLocks noGrp="1"/>
          </p:cNvSpPr>
          <p:nvPr>
            <p:custDataLst>
              <p:tags r:id="rId242"/>
            </p:custDataLst>
          </p:nvPr>
        </p:nvSpPr>
        <p:spPr bwMode="gray">
          <a:xfrm>
            <a:off x="641350" y="5294313"/>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9572BC75-3EA2-4072-9EFB-562753CD671C}" type="datetime'''''''''''''''''''''''''''6''''''''''''9''''.''''5'''">
              <a:rPr lang="ja-JP" altLang="en-US" sz="1000" b="0" smtClean="0">
                <a:effectLst/>
              </a:rPr>
              <a:pPr/>
              <a:t>69.5</a:t>
            </a:fld>
            <a:endParaRPr kumimoji="0" lang="ja-JP" altLang="en-US" sz="1000" b="0" i="0" strike="noStrike" kern="1200" cap="none" spc="0" normalizeH="0" baseline="0" noProof="0" dirty="0">
              <a:ln>
                <a:noFill/>
              </a:ln>
              <a:effectLst/>
              <a:uLnTx/>
              <a:uFillTx/>
              <a:cs typeface="+mn-cs"/>
              <a:sym typeface="+mn-lt"/>
            </a:endParaRPr>
          </a:p>
        </p:txBody>
      </p:sp>
      <p:sp>
        <p:nvSpPr>
          <p:cNvPr id="390" name="Text Placeholder 12">
            <a:extLst>
              <a:ext uri="{FF2B5EF4-FFF2-40B4-BE49-F238E27FC236}">
                <a16:creationId xmlns:a16="http://schemas.microsoft.com/office/drawing/2014/main" id="{32A45AF9-2B73-C4FA-4244-A6C7A3B0FFC4}"/>
              </a:ext>
            </a:extLst>
          </p:cNvPr>
          <p:cNvSpPr>
            <a:spLocks noGrp="1"/>
          </p:cNvSpPr>
          <p:nvPr>
            <p:custDataLst>
              <p:tags r:id="rId243"/>
            </p:custDataLst>
          </p:nvPr>
        </p:nvSpPr>
        <p:spPr bwMode="gray">
          <a:xfrm>
            <a:off x="641350" y="595312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2103D33B-5E6E-4735-8E10-AA0C783635F6}" type="datetime'''''2''''''''''4''''''''''''''''''.''''4'''''''''">
              <a:rPr lang="ja-JP" altLang="en-US" sz="1000" b="0" smtClean="0">
                <a:solidFill>
                  <a:schemeClr val="bg1"/>
                </a:solidFill>
                <a:effectLst/>
              </a:rPr>
              <a:pPr/>
              <a:t>24.4</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89" name="Text Placeholder 12">
            <a:extLst>
              <a:ext uri="{FF2B5EF4-FFF2-40B4-BE49-F238E27FC236}">
                <a16:creationId xmlns:a16="http://schemas.microsoft.com/office/drawing/2014/main" id="{1D44C3E8-FA53-24C7-27CE-6ED81CA56572}"/>
              </a:ext>
            </a:extLst>
          </p:cNvPr>
          <p:cNvSpPr>
            <a:spLocks noGrp="1"/>
          </p:cNvSpPr>
          <p:nvPr>
            <p:custDataLst>
              <p:tags r:id="rId244"/>
            </p:custDataLst>
          </p:nvPr>
        </p:nvSpPr>
        <p:spPr bwMode="auto">
          <a:xfrm>
            <a:off x="635000" y="6286500"/>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726AC21D-9C46-49D6-BF91-CE19004218B7}" type="datetime'2''''''''''''0''''''''''''''''0''''''''''''''''''''''0'''''''">
              <a:rPr lang="ja-JP" altLang="en-US" sz="1000" b="0" smtClean="0"/>
              <a:pPr lvl="0" algn="ctr">
                <a:spcBef>
                  <a:spcPct val="0"/>
                </a:spcBef>
                <a:spcAft>
                  <a:spcPct val="0"/>
                </a:spcAft>
                <a:defRPr/>
              </a:pPr>
              <a:t>2000</a:t>
            </a:fld>
            <a:endParaRPr kumimoji="0" lang="ja-JP" altLang="en-US" sz="1000" b="0" i="0" strike="noStrike" kern="1200" cap="none" spc="0" normalizeH="0" baseline="0" noProof="0" dirty="0">
              <a:ln>
                <a:noFill/>
              </a:ln>
              <a:effectLst/>
              <a:uLnTx/>
              <a:uFillTx/>
              <a:sym typeface="+mn-lt"/>
            </a:endParaRPr>
          </a:p>
        </p:txBody>
      </p:sp>
      <p:sp>
        <p:nvSpPr>
          <p:cNvPr id="388" name="Text Placeholder 12">
            <a:extLst>
              <a:ext uri="{FF2B5EF4-FFF2-40B4-BE49-F238E27FC236}">
                <a16:creationId xmlns:a16="http://schemas.microsoft.com/office/drawing/2014/main" id="{01E7BB12-A37B-348B-208D-C25EDBFBB690}"/>
              </a:ext>
            </a:extLst>
          </p:cNvPr>
          <p:cNvSpPr>
            <a:spLocks noGrp="1"/>
          </p:cNvSpPr>
          <p:nvPr>
            <p:custDataLst>
              <p:tags r:id="rId245"/>
            </p:custDataLst>
          </p:nvPr>
        </p:nvSpPr>
        <p:spPr bwMode="gray">
          <a:xfrm>
            <a:off x="938213" y="529907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B1DDCA3C-1222-4270-AB40-74065B8A9684}" type="datetime'''''''''69''''''''''''.''''''''''''''''7'''''''''''''''">
              <a:rPr lang="ja-JP" altLang="en-US" sz="1000" b="0" smtClean="0">
                <a:effectLst/>
              </a:rPr>
              <a:pPr/>
              <a:t>69.7</a:t>
            </a:fld>
            <a:endParaRPr kumimoji="0" lang="ja-JP" altLang="en-US" sz="1000" b="0" i="0" strike="noStrike" kern="1200" cap="none" spc="0" normalizeH="0" baseline="0" noProof="0" dirty="0">
              <a:ln>
                <a:noFill/>
              </a:ln>
              <a:effectLst/>
              <a:uLnTx/>
              <a:uFillTx/>
              <a:cs typeface="+mn-cs"/>
              <a:sym typeface="+mn-lt"/>
            </a:endParaRPr>
          </a:p>
        </p:txBody>
      </p:sp>
      <p:sp>
        <p:nvSpPr>
          <p:cNvPr id="387" name="Text Placeholder 12">
            <a:extLst>
              <a:ext uri="{FF2B5EF4-FFF2-40B4-BE49-F238E27FC236}">
                <a16:creationId xmlns:a16="http://schemas.microsoft.com/office/drawing/2014/main" id="{D354FD5E-9CCF-6949-8EE0-0E82CDE1DF62}"/>
              </a:ext>
            </a:extLst>
          </p:cNvPr>
          <p:cNvSpPr>
            <a:spLocks noGrp="1"/>
          </p:cNvSpPr>
          <p:nvPr>
            <p:custDataLst>
              <p:tags r:id="rId246"/>
            </p:custDataLst>
          </p:nvPr>
        </p:nvSpPr>
        <p:spPr bwMode="gray">
          <a:xfrm>
            <a:off x="938213" y="5956300"/>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D95F21C-A0F5-4A63-9DED-DB1C86620760}" type="datetime'''''''2''''''''''''''''''''''3''''''''''.9'''">
              <a:rPr lang="ja-JP" altLang="en-US" sz="1000" b="0" smtClean="0">
                <a:solidFill>
                  <a:schemeClr val="bg1"/>
                </a:solidFill>
                <a:effectLst/>
              </a:rPr>
              <a:pPr/>
              <a:t>23.9</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86" name="Text Placeholder 12">
            <a:extLst>
              <a:ext uri="{FF2B5EF4-FFF2-40B4-BE49-F238E27FC236}">
                <a16:creationId xmlns:a16="http://schemas.microsoft.com/office/drawing/2014/main" id="{D8D4A8BC-0FA4-FFA1-C690-EA119DD48B04}"/>
              </a:ext>
            </a:extLst>
          </p:cNvPr>
          <p:cNvSpPr>
            <a:spLocks noGrp="1"/>
          </p:cNvSpPr>
          <p:nvPr>
            <p:custDataLst>
              <p:tags r:id="rId247"/>
            </p:custDataLst>
          </p:nvPr>
        </p:nvSpPr>
        <p:spPr bwMode="auto">
          <a:xfrm>
            <a:off x="100171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6DC14AD7-98FF-4BAF-A58F-76C160191615}" type="datetime'''''''''''''''''''''''''''0''''''''1'''''''''">
              <a:rPr lang="ja-JP" altLang="en-US" sz="1000" b="0" smtClean="0"/>
              <a:pPr lvl="0" algn="ctr">
                <a:spcBef>
                  <a:spcPct val="0"/>
                </a:spcBef>
                <a:spcAft>
                  <a:spcPct val="0"/>
                </a:spcAft>
                <a:defRPr/>
              </a:pPr>
              <a:t>01</a:t>
            </a:fld>
            <a:endParaRPr kumimoji="0" lang="ja-JP" altLang="en-US" sz="1000" b="0" i="0" strike="noStrike" kern="1200" cap="none" spc="0" normalizeH="0" baseline="0" noProof="0" dirty="0">
              <a:ln>
                <a:noFill/>
              </a:ln>
              <a:effectLst/>
              <a:uLnTx/>
              <a:uFillTx/>
              <a:sym typeface="+mn-lt"/>
            </a:endParaRPr>
          </a:p>
        </p:txBody>
      </p:sp>
      <p:sp>
        <p:nvSpPr>
          <p:cNvPr id="385" name="Text Placeholder 12">
            <a:extLst>
              <a:ext uri="{FF2B5EF4-FFF2-40B4-BE49-F238E27FC236}">
                <a16:creationId xmlns:a16="http://schemas.microsoft.com/office/drawing/2014/main" id="{670C6265-9830-89B3-FB34-267BFBEA9667}"/>
              </a:ext>
            </a:extLst>
          </p:cNvPr>
          <p:cNvSpPr>
            <a:spLocks noGrp="1"/>
          </p:cNvSpPr>
          <p:nvPr>
            <p:custDataLst>
              <p:tags r:id="rId248"/>
            </p:custDataLst>
          </p:nvPr>
        </p:nvSpPr>
        <p:spPr bwMode="gray">
          <a:xfrm>
            <a:off x="1236663" y="530542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1BAEE3D-3281-4745-850D-40A43916FB40}" type="datetime'''''''''''''''''7''''0''''''''.''''''''''''''0'''''''''">
              <a:rPr lang="ja-JP" altLang="en-US" sz="1000" b="0" smtClean="0">
                <a:effectLst/>
              </a:rPr>
              <a:pPr/>
              <a:t>70.0</a:t>
            </a:fld>
            <a:endParaRPr kumimoji="0" lang="ja-JP" altLang="en-US" sz="1000" b="0" i="0" strike="noStrike" kern="1200" cap="none" spc="0" normalizeH="0" baseline="0" noProof="0" dirty="0">
              <a:ln>
                <a:noFill/>
              </a:ln>
              <a:effectLst/>
              <a:uLnTx/>
              <a:uFillTx/>
              <a:cs typeface="+mn-cs"/>
              <a:sym typeface="+mn-lt"/>
            </a:endParaRPr>
          </a:p>
        </p:txBody>
      </p:sp>
      <p:sp>
        <p:nvSpPr>
          <p:cNvPr id="384" name="Text Placeholder 12">
            <a:extLst>
              <a:ext uri="{FF2B5EF4-FFF2-40B4-BE49-F238E27FC236}">
                <a16:creationId xmlns:a16="http://schemas.microsoft.com/office/drawing/2014/main" id="{185EEC93-0A9A-D3FC-8511-A1FF704D5FAB}"/>
              </a:ext>
            </a:extLst>
          </p:cNvPr>
          <p:cNvSpPr>
            <a:spLocks noGrp="1"/>
          </p:cNvSpPr>
          <p:nvPr>
            <p:custDataLst>
              <p:tags r:id="rId249"/>
            </p:custDataLst>
          </p:nvPr>
        </p:nvSpPr>
        <p:spPr bwMode="gray">
          <a:xfrm>
            <a:off x="1236663" y="595947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6E5638B-C79F-45B3-971F-9045A4629BB2}" type="datetime'''2''''''''''3''''.''''''''''4'''''''''''''''''">
              <a:rPr lang="ja-JP" altLang="en-US" sz="1000" b="0" smtClean="0">
                <a:solidFill>
                  <a:schemeClr val="bg1"/>
                </a:solidFill>
                <a:effectLst/>
              </a:rPr>
              <a:pPr/>
              <a:t>23.4</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83" name="Text Placeholder 12">
            <a:extLst>
              <a:ext uri="{FF2B5EF4-FFF2-40B4-BE49-F238E27FC236}">
                <a16:creationId xmlns:a16="http://schemas.microsoft.com/office/drawing/2014/main" id="{A2B9F9EA-EACB-40D2-B35E-0B247FF0F85A}"/>
              </a:ext>
            </a:extLst>
          </p:cNvPr>
          <p:cNvSpPr>
            <a:spLocks noGrp="1"/>
          </p:cNvSpPr>
          <p:nvPr>
            <p:custDataLst>
              <p:tags r:id="rId250"/>
            </p:custDataLst>
          </p:nvPr>
        </p:nvSpPr>
        <p:spPr bwMode="auto">
          <a:xfrm>
            <a:off x="130016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F5BFD3FF-1362-4F6D-843F-3CAD4D79CEB8}" type="datetime'''0''''''''''''''''''''''''''''''''''''''''2'''">
              <a:rPr lang="ja-JP" altLang="en-US" sz="1000" b="0" smtClean="0"/>
              <a:pPr lvl="0" algn="ctr">
                <a:spcBef>
                  <a:spcPct val="0"/>
                </a:spcBef>
                <a:spcAft>
                  <a:spcPct val="0"/>
                </a:spcAft>
                <a:defRPr/>
              </a:pPr>
              <a:t>02</a:t>
            </a:fld>
            <a:endParaRPr kumimoji="0" lang="ja-JP" altLang="en-US" sz="1000" b="0" i="0" strike="noStrike" kern="1200" cap="none" spc="0" normalizeH="0" baseline="0" noProof="0" dirty="0">
              <a:ln>
                <a:noFill/>
              </a:ln>
              <a:effectLst/>
              <a:uLnTx/>
              <a:uFillTx/>
              <a:sym typeface="+mn-lt"/>
            </a:endParaRPr>
          </a:p>
        </p:txBody>
      </p:sp>
      <p:sp>
        <p:nvSpPr>
          <p:cNvPr id="382" name="Text Placeholder 12">
            <a:extLst>
              <a:ext uri="{FF2B5EF4-FFF2-40B4-BE49-F238E27FC236}">
                <a16:creationId xmlns:a16="http://schemas.microsoft.com/office/drawing/2014/main" id="{3B325183-72A1-4107-94D4-DD53FF4F1757}"/>
              </a:ext>
            </a:extLst>
          </p:cNvPr>
          <p:cNvSpPr>
            <a:spLocks noGrp="1"/>
          </p:cNvSpPr>
          <p:nvPr>
            <p:custDataLst>
              <p:tags r:id="rId251"/>
            </p:custDataLst>
          </p:nvPr>
        </p:nvSpPr>
        <p:spPr bwMode="gray">
          <a:xfrm>
            <a:off x="1535113" y="531018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4DE84B1A-C604-47BC-919E-7B27EE9951A9}" type="datetime'''7''''''''''''''''''''''''''0''''''''''''.''''''''''''''1'">
              <a:rPr lang="ja-JP" altLang="en-US" sz="1000" b="0" smtClean="0">
                <a:effectLst/>
              </a:rPr>
              <a:pPr/>
              <a:t>70.1</a:t>
            </a:fld>
            <a:endParaRPr kumimoji="0" lang="ja-JP" altLang="en-US" sz="1000" b="0" i="0" strike="noStrike" kern="1200" cap="none" spc="0" normalizeH="0" baseline="0" noProof="0" dirty="0">
              <a:ln>
                <a:noFill/>
              </a:ln>
              <a:effectLst/>
              <a:uLnTx/>
              <a:uFillTx/>
              <a:cs typeface="+mn-cs"/>
              <a:sym typeface="+mn-lt"/>
            </a:endParaRPr>
          </a:p>
        </p:txBody>
      </p:sp>
      <p:sp>
        <p:nvSpPr>
          <p:cNvPr id="381" name="Text Placeholder 12">
            <a:extLst>
              <a:ext uri="{FF2B5EF4-FFF2-40B4-BE49-F238E27FC236}">
                <a16:creationId xmlns:a16="http://schemas.microsoft.com/office/drawing/2014/main" id="{853FC8BF-A028-40A1-F668-84BBBA033EB4}"/>
              </a:ext>
            </a:extLst>
          </p:cNvPr>
          <p:cNvSpPr>
            <a:spLocks noGrp="1"/>
          </p:cNvSpPr>
          <p:nvPr>
            <p:custDataLst>
              <p:tags r:id="rId252"/>
            </p:custDataLst>
          </p:nvPr>
        </p:nvSpPr>
        <p:spPr bwMode="gray">
          <a:xfrm>
            <a:off x="1535113" y="5962650"/>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7E4ECB7-AAAA-4DF4-B52D-88578AE9E06B}" type="datetime'''''''''2''''''3.''0'''''''''''''''''''''''''">
              <a:rPr lang="ja-JP" altLang="en-US" sz="1000" b="0" smtClean="0">
                <a:solidFill>
                  <a:schemeClr val="bg1"/>
                </a:solidFill>
                <a:effectLst/>
              </a:rPr>
              <a:pPr/>
              <a:t>23.0</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80" name="Text Placeholder 12">
            <a:extLst>
              <a:ext uri="{FF2B5EF4-FFF2-40B4-BE49-F238E27FC236}">
                <a16:creationId xmlns:a16="http://schemas.microsoft.com/office/drawing/2014/main" id="{D56D1C74-AE78-7F6D-D02F-40E49BE90A58}"/>
              </a:ext>
            </a:extLst>
          </p:cNvPr>
          <p:cNvSpPr>
            <a:spLocks noGrp="1"/>
          </p:cNvSpPr>
          <p:nvPr>
            <p:custDataLst>
              <p:tags r:id="rId253"/>
            </p:custDataLst>
          </p:nvPr>
        </p:nvSpPr>
        <p:spPr bwMode="auto">
          <a:xfrm>
            <a:off x="159861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F61DF03-D3B8-4CF2-B69F-D330B957808A}" type="datetime'''0''''3'''''''''''''''">
              <a:rPr lang="ja-JP" altLang="en-US" sz="1000" b="0" smtClean="0"/>
              <a:pPr lvl="0" algn="ctr">
                <a:spcBef>
                  <a:spcPct val="0"/>
                </a:spcBef>
                <a:spcAft>
                  <a:spcPct val="0"/>
                </a:spcAft>
                <a:defRPr/>
              </a:pPr>
              <a:t>03</a:t>
            </a:fld>
            <a:endParaRPr kumimoji="0" lang="ja-JP" altLang="en-US" sz="1000" b="0" i="0" strike="noStrike" kern="1200" cap="none" spc="0" normalizeH="0" baseline="0" noProof="0" dirty="0">
              <a:ln>
                <a:noFill/>
              </a:ln>
              <a:effectLst/>
              <a:uLnTx/>
              <a:uFillTx/>
              <a:sym typeface="+mn-lt"/>
            </a:endParaRPr>
          </a:p>
        </p:txBody>
      </p:sp>
      <p:sp>
        <p:nvSpPr>
          <p:cNvPr id="379" name="Text Placeholder 12">
            <a:extLst>
              <a:ext uri="{FF2B5EF4-FFF2-40B4-BE49-F238E27FC236}">
                <a16:creationId xmlns:a16="http://schemas.microsoft.com/office/drawing/2014/main" id="{0FBF4D0B-02A8-58B1-98A9-D71118F3A758}"/>
              </a:ext>
            </a:extLst>
          </p:cNvPr>
          <p:cNvSpPr>
            <a:spLocks noGrp="1"/>
          </p:cNvSpPr>
          <p:nvPr>
            <p:custDataLst>
              <p:tags r:id="rId254"/>
            </p:custDataLst>
          </p:nvPr>
        </p:nvSpPr>
        <p:spPr bwMode="gray">
          <a:xfrm>
            <a:off x="1833563" y="5314950"/>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644AF0F5-6EB5-4F2F-BF7C-754FBDAF5603}" type="datetime'''''7''''''''''0''''.''2'''''''''''''''''''">
              <a:rPr lang="ja-JP" altLang="en-US" sz="1000" b="0" smtClean="0">
                <a:effectLst/>
              </a:rPr>
              <a:pPr/>
              <a:t>70.2</a:t>
            </a:fld>
            <a:endParaRPr kumimoji="0" lang="ja-JP" altLang="en-US" sz="1000" b="0" i="0" strike="noStrike" kern="1200" cap="none" spc="0" normalizeH="0" baseline="0" noProof="0" dirty="0">
              <a:ln>
                <a:noFill/>
              </a:ln>
              <a:effectLst/>
              <a:uLnTx/>
              <a:uFillTx/>
              <a:cs typeface="+mn-cs"/>
              <a:sym typeface="+mn-lt"/>
            </a:endParaRPr>
          </a:p>
        </p:txBody>
      </p:sp>
      <p:sp>
        <p:nvSpPr>
          <p:cNvPr id="378" name="Text Placeholder 12">
            <a:extLst>
              <a:ext uri="{FF2B5EF4-FFF2-40B4-BE49-F238E27FC236}">
                <a16:creationId xmlns:a16="http://schemas.microsoft.com/office/drawing/2014/main" id="{2B6DA4A1-18A0-F291-92C6-700D8DF975F6}"/>
              </a:ext>
            </a:extLst>
          </p:cNvPr>
          <p:cNvSpPr>
            <a:spLocks noGrp="1"/>
          </p:cNvSpPr>
          <p:nvPr>
            <p:custDataLst>
              <p:tags r:id="rId255"/>
            </p:custDataLst>
          </p:nvPr>
        </p:nvSpPr>
        <p:spPr bwMode="gray">
          <a:xfrm>
            <a:off x="1833563" y="596582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74FD0DE-C95B-4FE6-94A9-32B4B0B3E898}" type="datetime'2''''''''''''''2''''''''''''''''.''6'''''''''">
              <a:rPr lang="ja-JP" altLang="en-US" sz="1000" b="0" smtClean="0">
                <a:solidFill>
                  <a:schemeClr val="bg1"/>
                </a:solidFill>
                <a:effectLst/>
              </a:rPr>
              <a:pPr/>
              <a:t>22.6</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77" name="Text Placeholder 12">
            <a:extLst>
              <a:ext uri="{FF2B5EF4-FFF2-40B4-BE49-F238E27FC236}">
                <a16:creationId xmlns:a16="http://schemas.microsoft.com/office/drawing/2014/main" id="{5867CC72-7F8B-F3A5-8BE2-CEDBAAB6A24B}"/>
              </a:ext>
            </a:extLst>
          </p:cNvPr>
          <p:cNvSpPr>
            <a:spLocks noGrp="1"/>
          </p:cNvSpPr>
          <p:nvPr>
            <p:custDataLst>
              <p:tags r:id="rId256"/>
            </p:custDataLst>
          </p:nvPr>
        </p:nvSpPr>
        <p:spPr bwMode="auto">
          <a:xfrm>
            <a:off x="189706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8A675FE2-DC80-41C4-9C12-8D778220B3C5}" type="datetime'''''''''''''''''0''''''''''4'''''''''''''''''''''''''''''''">
              <a:rPr lang="ja-JP" altLang="en-US" sz="1000" b="0" smtClean="0"/>
              <a:pPr lvl="0" algn="ctr">
                <a:spcBef>
                  <a:spcPct val="0"/>
                </a:spcBef>
                <a:spcAft>
                  <a:spcPct val="0"/>
                </a:spcAft>
                <a:defRPr/>
              </a:pPr>
              <a:t>04</a:t>
            </a:fld>
            <a:endParaRPr kumimoji="0" lang="ja-JP" altLang="en-US" sz="1000" b="0" i="0" strike="noStrike" kern="1200" cap="none" spc="0" normalizeH="0" baseline="0" noProof="0" dirty="0">
              <a:ln>
                <a:noFill/>
              </a:ln>
              <a:effectLst/>
              <a:uLnTx/>
              <a:uFillTx/>
              <a:sym typeface="+mn-lt"/>
            </a:endParaRPr>
          </a:p>
        </p:txBody>
      </p:sp>
      <p:sp>
        <p:nvSpPr>
          <p:cNvPr id="376" name="Text Placeholder 12">
            <a:extLst>
              <a:ext uri="{FF2B5EF4-FFF2-40B4-BE49-F238E27FC236}">
                <a16:creationId xmlns:a16="http://schemas.microsoft.com/office/drawing/2014/main" id="{D37F8785-2992-C079-E8C2-31BA2EE1C4CD}"/>
              </a:ext>
            </a:extLst>
          </p:cNvPr>
          <p:cNvSpPr>
            <a:spLocks noGrp="1"/>
          </p:cNvSpPr>
          <p:nvPr>
            <p:custDataLst>
              <p:tags r:id="rId257"/>
            </p:custDataLst>
          </p:nvPr>
        </p:nvSpPr>
        <p:spPr bwMode="gray">
          <a:xfrm>
            <a:off x="2130425" y="5319713"/>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047DE11A-2EAC-4304-ADDD-E607FF222EC3}" type="datetime'7''''''''''''''''''0''''''''''''''''''''''''.4'">
              <a:rPr lang="ja-JP" altLang="en-US" sz="1000" b="0" smtClean="0">
                <a:effectLst/>
              </a:rPr>
              <a:pPr/>
              <a:t>70.4</a:t>
            </a:fld>
            <a:endParaRPr kumimoji="0" lang="ja-JP" altLang="en-US" sz="1000" b="0" i="0" strike="noStrike" kern="1200" cap="none" spc="0" normalizeH="0" baseline="0" noProof="0" dirty="0">
              <a:ln>
                <a:noFill/>
              </a:ln>
              <a:effectLst/>
              <a:uLnTx/>
              <a:uFillTx/>
              <a:cs typeface="+mn-cs"/>
              <a:sym typeface="+mn-lt"/>
            </a:endParaRPr>
          </a:p>
        </p:txBody>
      </p:sp>
      <p:sp>
        <p:nvSpPr>
          <p:cNvPr id="375" name="Text Placeholder 12">
            <a:extLst>
              <a:ext uri="{FF2B5EF4-FFF2-40B4-BE49-F238E27FC236}">
                <a16:creationId xmlns:a16="http://schemas.microsoft.com/office/drawing/2014/main" id="{CFC1D9ED-08F7-B509-4598-B3F3AA19F232}"/>
              </a:ext>
            </a:extLst>
          </p:cNvPr>
          <p:cNvSpPr>
            <a:spLocks noGrp="1"/>
          </p:cNvSpPr>
          <p:nvPr>
            <p:custDataLst>
              <p:tags r:id="rId258"/>
            </p:custDataLst>
          </p:nvPr>
        </p:nvSpPr>
        <p:spPr bwMode="gray">
          <a:xfrm>
            <a:off x="2130425" y="5969000"/>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05C10D62-6B46-4ADF-9899-ED6D442336F0}" type="datetime'''2''2''.''''''''''2'''''''''''''''''''''''''''''''''''''''">
              <a:rPr lang="ja-JP" altLang="en-US" sz="1000" b="0" smtClean="0">
                <a:solidFill>
                  <a:schemeClr val="bg1"/>
                </a:solidFill>
                <a:effectLst/>
              </a:rPr>
              <a:pPr/>
              <a:t>22.2</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73" name="Text Placeholder 12">
            <a:extLst>
              <a:ext uri="{FF2B5EF4-FFF2-40B4-BE49-F238E27FC236}">
                <a16:creationId xmlns:a16="http://schemas.microsoft.com/office/drawing/2014/main" id="{3CF6E277-B12D-2AD9-DEB1-2C9D84870AE5}"/>
              </a:ext>
            </a:extLst>
          </p:cNvPr>
          <p:cNvSpPr>
            <a:spLocks noGrp="1"/>
          </p:cNvSpPr>
          <p:nvPr>
            <p:custDataLst>
              <p:tags r:id="rId259"/>
            </p:custDataLst>
          </p:nvPr>
        </p:nvSpPr>
        <p:spPr bwMode="auto">
          <a:xfrm>
            <a:off x="219392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E18317D5-CF64-4333-A27B-73BA8AC64094}" type="datetime'''''''''''''''''''''''''05'''''''''''">
              <a:rPr lang="ja-JP" altLang="en-US" sz="1000" b="0" smtClean="0"/>
              <a:pPr lvl="0" algn="ctr">
                <a:spcBef>
                  <a:spcPct val="0"/>
                </a:spcBef>
                <a:spcAft>
                  <a:spcPct val="0"/>
                </a:spcAft>
                <a:defRPr/>
              </a:pPr>
              <a:t>05</a:t>
            </a:fld>
            <a:endParaRPr kumimoji="0" lang="ja-JP" altLang="en-US" sz="1000" b="0" i="0" strike="noStrike" kern="1200" cap="none" spc="0" normalizeH="0" baseline="0" noProof="0" dirty="0">
              <a:ln>
                <a:noFill/>
              </a:ln>
              <a:effectLst/>
              <a:uLnTx/>
              <a:uFillTx/>
              <a:sym typeface="+mn-lt"/>
            </a:endParaRPr>
          </a:p>
        </p:txBody>
      </p:sp>
      <p:sp>
        <p:nvSpPr>
          <p:cNvPr id="308" name="テキスト プレースホルダ 9">
            <a:extLst>
              <a:ext uri="{FF2B5EF4-FFF2-40B4-BE49-F238E27FC236}">
                <a16:creationId xmlns:a16="http://schemas.microsoft.com/office/drawing/2014/main" id="{AFFA70A4-FE40-1B35-6A77-972AF77A0D78}"/>
              </a:ext>
            </a:extLst>
          </p:cNvPr>
          <p:cNvSpPr>
            <a:spLocks noGrp="1"/>
          </p:cNvSpPr>
          <p:nvPr>
            <p:custDataLst>
              <p:tags r:id="rId260"/>
            </p:custDataLst>
          </p:nvPr>
        </p:nvSpPr>
        <p:spPr bwMode="gray">
          <a:xfrm>
            <a:off x="8985250" y="492760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9EEC82-1E9C-4537-AA4E-8CEFB8E3D6C2}" type="datetime'''''''''''''''29''''''''''''.''''''''''''''''''''''''''''''6'">
              <a:rPr lang="ja-JP" altLang="en-US" sz="1000" smtClean="0">
                <a:effectLst/>
              </a:rPr>
              <a:pPr/>
              <a:t>29.6</a:t>
            </a:fld>
            <a:endParaRPr kumimoji="1" lang="ja-JP" altLang="en-US" sz="1000" dirty="0">
              <a:sym typeface="+mn-lt"/>
            </a:endParaRPr>
          </a:p>
        </p:txBody>
      </p:sp>
      <p:sp>
        <p:nvSpPr>
          <p:cNvPr id="372" name="Text Placeholder 12">
            <a:extLst>
              <a:ext uri="{FF2B5EF4-FFF2-40B4-BE49-F238E27FC236}">
                <a16:creationId xmlns:a16="http://schemas.microsoft.com/office/drawing/2014/main" id="{4249EEA0-B3DD-2067-B222-2BBC8968FFA0}"/>
              </a:ext>
            </a:extLst>
          </p:cNvPr>
          <p:cNvSpPr>
            <a:spLocks noGrp="1"/>
          </p:cNvSpPr>
          <p:nvPr>
            <p:custDataLst>
              <p:tags r:id="rId261"/>
            </p:custDataLst>
          </p:nvPr>
        </p:nvSpPr>
        <p:spPr bwMode="gray">
          <a:xfrm>
            <a:off x="2428875" y="532447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E56FFD49-C0A6-4196-A179-AA03653D1313}" type="datetime'''''''''''''7''''''''''''''0''.''''''''5'''''''">
              <a:rPr lang="ja-JP" altLang="en-US" sz="1000" b="0" smtClean="0">
                <a:effectLst/>
              </a:rPr>
              <a:pPr/>
              <a:t>70.5</a:t>
            </a:fld>
            <a:endParaRPr kumimoji="0" lang="ja-JP" altLang="en-US" sz="1000" b="0" i="0" strike="noStrike" kern="1200" cap="none" spc="0" normalizeH="0" baseline="0" noProof="0" dirty="0">
              <a:ln>
                <a:noFill/>
              </a:ln>
              <a:effectLst/>
              <a:uLnTx/>
              <a:uFillTx/>
              <a:cs typeface="+mn-cs"/>
              <a:sym typeface="+mn-lt"/>
            </a:endParaRPr>
          </a:p>
        </p:txBody>
      </p:sp>
      <p:sp>
        <p:nvSpPr>
          <p:cNvPr id="371" name="Text Placeholder 12">
            <a:extLst>
              <a:ext uri="{FF2B5EF4-FFF2-40B4-BE49-F238E27FC236}">
                <a16:creationId xmlns:a16="http://schemas.microsoft.com/office/drawing/2014/main" id="{7E4B3F7A-A471-86C8-4861-5922784B7250}"/>
              </a:ext>
            </a:extLst>
          </p:cNvPr>
          <p:cNvSpPr>
            <a:spLocks noGrp="1"/>
          </p:cNvSpPr>
          <p:nvPr>
            <p:custDataLst>
              <p:tags r:id="rId262"/>
            </p:custDataLst>
          </p:nvPr>
        </p:nvSpPr>
        <p:spPr bwMode="gray">
          <a:xfrm>
            <a:off x="2428875" y="597217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BEAFB11-0485-42DA-8F81-96CD93CEB4D3}" type="datetime'2''''''''''''1''''''.''''''7'">
              <a:rPr lang="ja-JP" altLang="en-US" sz="1000" b="0" smtClean="0">
                <a:solidFill>
                  <a:schemeClr val="bg1"/>
                </a:solidFill>
                <a:effectLst/>
              </a:rPr>
              <a:pPr/>
              <a:t>21.7</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70" name="Text Placeholder 12">
            <a:extLst>
              <a:ext uri="{FF2B5EF4-FFF2-40B4-BE49-F238E27FC236}">
                <a16:creationId xmlns:a16="http://schemas.microsoft.com/office/drawing/2014/main" id="{98F67694-5809-5E86-AC48-4FEE7AA9C37E}"/>
              </a:ext>
            </a:extLst>
          </p:cNvPr>
          <p:cNvSpPr>
            <a:spLocks noGrp="1"/>
          </p:cNvSpPr>
          <p:nvPr>
            <p:custDataLst>
              <p:tags r:id="rId263"/>
            </p:custDataLst>
          </p:nvPr>
        </p:nvSpPr>
        <p:spPr bwMode="auto">
          <a:xfrm>
            <a:off x="249237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168549F5-5970-4E45-9AF4-C2028A4307B7}" type="datetime'0''''''''6'''''''''''''''''''''''''''''''">
              <a:rPr lang="ja-JP" altLang="en-US" sz="1000" b="0" smtClean="0"/>
              <a:pPr lvl="0" algn="ctr">
                <a:spcBef>
                  <a:spcPct val="0"/>
                </a:spcBef>
                <a:spcAft>
                  <a:spcPct val="0"/>
                </a:spcAft>
                <a:defRPr/>
              </a:pPr>
              <a:t>06</a:t>
            </a:fld>
            <a:endParaRPr kumimoji="0" lang="ja-JP" altLang="en-US" sz="1000" b="0" i="0" strike="noStrike" kern="1200" cap="none" spc="0" normalizeH="0" baseline="0" noProof="0" dirty="0">
              <a:ln>
                <a:noFill/>
              </a:ln>
              <a:effectLst/>
              <a:uLnTx/>
              <a:uFillTx/>
              <a:sym typeface="+mn-lt"/>
            </a:endParaRPr>
          </a:p>
        </p:txBody>
      </p:sp>
      <p:sp>
        <p:nvSpPr>
          <p:cNvPr id="369" name="Text Placeholder 12">
            <a:extLst>
              <a:ext uri="{FF2B5EF4-FFF2-40B4-BE49-F238E27FC236}">
                <a16:creationId xmlns:a16="http://schemas.microsoft.com/office/drawing/2014/main" id="{FF444293-B8E6-1104-BC8E-912318C86869}"/>
              </a:ext>
            </a:extLst>
          </p:cNvPr>
          <p:cNvSpPr>
            <a:spLocks noGrp="1"/>
          </p:cNvSpPr>
          <p:nvPr>
            <p:custDataLst>
              <p:tags r:id="rId264"/>
            </p:custDataLst>
          </p:nvPr>
        </p:nvSpPr>
        <p:spPr bwMode="gray">
          <a:xfrm>
            <a:off x="2727325" y="5327650"/>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1E20075-2B86-4F08-8B65-E977BBABECF5}" type="datetime'''''''7''''''''''''''''0''''''''.''7'''''''''''''">
              <a:rPr lang="ja-JP" altLang="en-US" sz="1000" b="0" smtClean="0">
                <a:effectLst/>
              </a:rPr>
              <a:pPr/>
              <a:t>70.7</a:t>
            </a:fld>
            <a:endParaRPr kumimoji="0" lang="ja-JP" altLang="en-US" sz="1000" b="0" i="0" strike="noStrike" kern="1200" cap="none" spc="0" normalizeH="0" baseline="0" noProof="0" dirty="0">
              <a:ln>
                <a:noFill/>
              </a:ln>
              <a:effectLst/>
              <a:uLnTx/>
              <a:uFillTx/>
              <a:cs typeface="+mn-cs"/>
              <a:sym typeface="+mn-lt"/>
            </a:endParaRPr>
          </a:p>
        </p:txBody>
      </p:sp>
      <p:sp>
        <p:nvSpPr>
          <p:cNvPr id="368" name="Text Placeholder 12">
            <a:extLst>
              <a:ext uri="{FF2B5EF4-FFF2-40B4-BE49-F238E27FC236}">
                <a16:creationId xmlns:a16="http://schemas.microsoft.com/office/drawing/2014/main" id="{686656A9-1053-E3F1-2237-02F1A189D06F}"/>
              </a:ext>
            </a:extLst>
          </p:cNvPr>
          <p:cNvSpPr>
            <a:spLocks noGrp="1"/>
          </p:cNvSpPr>
          <p:nvPr>
            <p:custDataLst>
              <p:tags r:id="rId265"/>
            </p:custDataLst>
          </p:nvPr>
        </p:nvSpPr>
        <p:spPr bwMode="gray">
          <a:xfrm>
            <a:off x="2727325" y="5973763"/>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EFEC6A1-3EFA-4677-87E9-8C1FCC6FCAD5}" type="datetime'''''''''''''''''''''''''''''''2''''''''1''''.3'''''''''''">
              <a:rPr lang="ja-JP" altLang="en-US" sz="1000" b="0" smtClean="0">
                <a:solidFill>
                  <a:schemeClr val="bg1"/>
                </a:solidFill>
                <a:effectLst/>
              </a:rPr>
              <a:pPr/>
              <a:t>21.3</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67" name="Text Placeholder 12">
            <a:extLst>
              <a:ext uri="{FF2B5EF4-FFF2-40B4-BE49-F238E27FC236}">
                <a16:creationId xmlns:a16="http://schemas.microsoft.com/office/drawing/2014/main" id="{C79E50E1-136A-B87B-E0EE-E71B94EFE56A}"/>
              </a:ext>
            </a:extLst>
          </p:cNvPr>
          <p:cNvSpPr>
            <a:spLocks noGrp="1"/>
          </p:cNvSpPr>
          <p:nvPr>
            <p:custDataLst>
              <p:tags r:id="rId266"/>
            </p:custDataLst>
          </p:nvPr>
        </p:nvSpPr>
        <p:spPr bwMode="auto">
          <a:xfrm>
            <a:off x="279082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85A4E6B-5AB9-4C36-B130-8F0391AB7FE0}" type="datetime'''''''''''''''0''''''''''''''''''''7'''">
              <a:rPr lang="ja-JP" altLang="en-US" sz="1000" b="0" smtClean="0"/>
              <a:pPr lvl="0" algn="ctr">
                <a:spcBef>
                  <a:spcPct val="0"/>
                </a:spcBef>
                <a:spcAft>
                  <a:spcPct val="0"/>
                </a:spcAft>
                <a:defRPr/>
              </a:pPr>
              <a:t>07</a:t>
            </a:fld>
            <a:endParaRPr kumimoji="0" lang="ja-JP" altLang="en-US" sz="1000" b="0" i="0" strike="noStrike" kern="1200" cap="none" spc="0" normalizeH="0" baseline="0" noProof="0" dirty="0">
              <a:ln>
                <a:noFill/>
              </a:ln>
              <a:effectLst/>
              <a:uLnTx/>
              <a:uFillTx/>
              <a:sym typeface="+mn-lt"/>
            </a:endParaRPr>
          </a:p>
        </p:txBody>
      </p:sp>
      <p:sp>
        <p:nvSpPr>
          <p:cNvPr id="366" name="Text Placeholder 12">
            <a:extLst>
              <a:ext uri="{FF2B5EF4-FFF2-40B4-BE49-F238E27FC236}">
                <a16:creationId xmlns:a16="http://schemas.microsoft.com/office/drawing/2014/main" id="{CCFBCBD3-5ACE-56D4-E545-01D63E4329DC}"/>
              </a:ext>
            </a:extLst>
          </p:cNvPr>
          <p:cNvSpPr>
            <a:spLocks noGrp="1"/>
          </p:cNvSpPr>
          <p:nvPr>
            <p:custDataLst>
              <p:tags r:id="rId267"/>
            </p:custDataLst>
          </p:nvPr>
        </p:nvSpPr>
        <p:spPr bwMode="gray">
          <a:xfrm>
            <a:off x="3025775" y="5332413"/>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59A29B48-9D62-437C-9C06-B990173861A8}" type="datetime'''''''''''''''''''''''''''7''''0''.''9'''''">
              <a:rPr lang="ja-JP" altLang="en-US" sz="1000" b="0" smtClean="0">
                <a:effectLst/>
              </a:rPr>
              <a:pPr/>
              <a:t>70.9</a:t>
            </a:fld>
            <a:endParaRPr kumimoji="0" lang="ja-JP" altLang="en-US" sz="1000" b="0" i="0" strike="noStrike" kern="1200" cap="none" spc="0" normalizeH="0" baseline="0" noProof="0" dirty="0">
              <a:ln>
                <a:noFill/>
              </a:ln>
              <a:effectLst/>
              <a:uLnTx/>
              <a:uFillTx/>
              <a:cs typeface="+mn-cs"/>
              <a:sym typeface="+mn-lt"/>
            </a:endParaRPr>
          </a:p>
        </p:txBody>
      </p:sp>
      <p:sp>
        <p:nvSpPr>
          <p:cNvPr id="365" name="Text Placeholder 12">
            <a:extLst>
              <a:ext uri="{FF2B5EF4-FFF2-40B4-BE49-F238E27FC236}">
                <a16:creationId xmlns:a16="http://schemas.microsoft.com/office/drawing/2014/main" id="{B4959D0C-8BC0-9BEA-477A-1467AA1BE455}"/>
              </a:ext>
            </a:extLst>
          </p:cNvPr>
          <p:cNvSpPr>
            <a:spLocks noGrp="1"/>
          </p:cNvSpPr>
          <p:nvPr>
            <p:custDataLst>
              <p:tags r:id="rId268"/>
            </p:custDataLst>
          </p:nvPr>
        </p:nvSpPr>
        <p:spPr bwMode="gray">
          <a:xfrm>
            <a:off x="3025775" y="5976938"/>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3C4956C6-AE19-4602-BF08-D2F4CBCD0360}" type="datetime'''''''''''''''''2''''''''0''.''9'''''''''''''">
              <a:rPr lang="ja-JP" altLang="en-US" sz="1000" b="0" smtClean="0">
                <a:solidFill>
                  <a:schemeClr val="bg1"/>
                </a:solidFill>
                <a:effectLst/>
              </a:rPr>
              <a:pPr/>
              <a:t>20.9</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64" name="Text Placeholder 12">
            <a:extLst>
              <a:ext uri="{FF2B5EF4-FFF2-40B4-BE49-F238E27FC236}">
                <a16:creationId xmlns:a16="http://schemas.microsoft.com/office/drawing/2014/main" id="{3C81E401-EE2E-9334-2B0A-0E934EF0FC69}"/>
              </a:ext>
            </a:extLst>
          </p:cNvPr>
          <p:cNvSpPr>
            <a:spLocks noGrp="1"/>
          </p:cNvSpPr>
          <p:nvPr>
            <p:custDataLst>
              <p:tags r:id="rId269"/>
            </p:custDataLst>
          </p:nvPr>
        </p:nvSpPr>
        <p:spPr bwMode="auto">
          <a:xfrm>
            <a:off x="308927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2747EA8C-EB6B-4CE7-9ACF-AA2E7EA380B0}" type="datetime'''''''''''''''''''''0''8'">
              <a:rPr lang="ja-JP" altLang="en-US" sz="1000" b="0" smtClean="0"/>
              <a:pPr lvl="0" algn="ctr">
                <a:spcBef>
                  <a:spcPct val="0"/>
                </a:spcBef>
                <a:spcAft>
                  <a:spcPct val="0"/>
                </a:spcAft>
                <a:defRPr/>
              </a:pPr>
              <a:t>08</a:t>
            </a:fld>
            <a:endParaRPr kumimoji="0" lang="ja-JP" altLang="en-US" sz="1000" b="0" i="0" strike="noStrike" kern="1200" cap="none" spc="0" normalizeH="0" baseline="0" noProof="0" dirty="0">
              <a:ln>
                <a:noFill/>
              </a:ln>
              <a:effectLst/>
              <a:uLnTx/>
              <a:uFillTx/>
              <a:sym typeface="+mn-lt"/>
            </a:endParaRPr>
          </a:p>
        </p:txBody>
      </p:sp>
      <p:sp>
        <p:nvSpPr>
          <p:cNvPr id="363" name="テキスト プレースホルダ 9">
            <a:extLst>
              <a:ext uri="{FF2B5EF4-FFF2-40B4-BE49-F238E27FC236}">
                <a16:creationId xmlns:a16="http://schemas.microsoft.com/office/drawing/2014/main" id="{41F8F226-1998-DDBC-5829-594624332F4D}"/>
              </a:ext>
            </a:extLst>
          </p:cNvPr>
          <p:cNvSpPr>
            <a:spLocks noGrp="1"/>
          </p:cNvSpPr>
          <p:nvPr>
            <p:custDataLst>
              <p:tags r:id="rId270"/>
            </p:custDataLst>
          </p:nvPr>
        </p:nvSpPr>
        <p:spPr bwMode="gray">
          <a:xfrm>
            <a:off x="3322638" y="5337175"/>
            <a:ext cx="27940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AB4A523-C7B6-4A42-BA4F-F761083FCE20}" type="datetime'''7''''''''''''1''''.''''''''''''''''''''''''''1'">
              <a:rPr lang="ja-JP" altLang="en-US" sz="1000" smtClean="0">
                <a:effectLst/>
              </a:rPr>
              <a:pPr/>
              <a:t>71.1</a:t>
            </a:fld>
            <a:endParaRPr kumimoji="1" lang="ja-JP" altLang="en-US" sz="1000" dirty="0">
              <a:sym typeface="+mn-lt"/>
            </a:endParaRPr>
          </a:p>
        </p:txBody>
      </p:sp>
      <p:sp>
        <p:nvSpPr>
          <p:cNvPr id="362" name="テキスト プレースホルダ 9">
            <a:extLst>
              <a:ext uri="{FF2B5EF4-FFF2-40B4-BE49-F238E27FC236}">
                <a16:creationId xmlns:a16="http://schemas.microsoft.com/office/drawing/2014/main" id="{CAD8F899-FBFD-9207-91D8-86B2B99F0CD5}"/>
              </a:ext>
            </a:extLst>
          </p:cNvPr>
          <p:cNvSpPr>
            <a:spLocks noGrp="1"/>
          </p:cNvSpPr>
          <p:nvPr>
            <p:custDataLst>
              <p:tags r:id="rId271"/>
            </p:custDataLst>
          </p:nvPr>
        </p:nvSpPr>
        <p:spPr bwMode="gray">
          <a:xfrm>
            <a:off x="3322638" y="5980113"/>
            <a:ext cx="279400" cy="152400"/>
          </a:xfrm>
          <a:prstGeom prst="rect">
            <a:avLst/>
          </a:prstGeom>
          <a:solidFill>
            <a:srgbClr val="1F497D"/>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3F6D4B7-3899-41B6-9A74-C25D4B1F0A7A}" type="datetime'''''2''''''''''0''''.''''''''6'''''''''''''">
              <a:rPr lang="ja-JP" altLang="en-US" sz="1000" smtClean="0">
                <a:solidFill>
                  <a:schemeClr val="bg1"/>
                </a:solidFill>
                <a:effectLst/>
              </a:rPr>
              <a:pPr/>
              <a:t>20.6</a:t>
            </a:fld>
            <a:endParaRPr kumimoji="1" lang="ja-JP" altLang="en-US" sz="1000" dirty="0">
              <a:solidFill>
                <a:schemeClr val="bg1"/>
              </a:solidFill>
              <a:sym typeface="+mn-lt"/>
            </a:endParaRPr>
          </a:p>
        </p:txBody>
      </p:sp>
      <p:sp>
        <p:nvSpPr>
          <p:cNvPr id="361" name="Text Placeholder 12">
            <a:extLst>
              <a:ext uri="{FF2B5EF4-FFF2-40B4-BE49-F238E27FC236}">
                <a16:creationId xmlns:a16="http://schemas.microsoft.com/office/drawing/2014/main" id="{E795F821-BC43-C07C-05C2-C3172A449590}"/>
              </a:ext>
            </a:extLst>
          </p:cNvPr>
          <p:cNvSpPr>
            <a:spLocks noGrp="1"/>
          </p:cNvSpPr>
          <p:nvPr>
            <p:custDataLst>
              <p:tags r:id="rId272"/>
            </p:custDataLst>
          </p:nvPr>
        </p:nvSpPr>
        <p:spPr bwMode="auto">
          <a:xfrm>
            <a:off x="338613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FF9C3AFB-3073-4801-931A-9D40108C342F}" type="datetime'''0''''''''9'''''''''''''''''''''''">
              <a:rPr lang="ja-JP" altLang="en-US" sz="1000" b="0" smtClean="0"/>
              <a:pPr lvl="0" algn="ctr">
                <a:spcBef>
                  <a:spcPct val="0"/>
                </a:spcBef>
                <a:spcAft>
                  <a:spcPct val="0"/>
                </a:spcAft>
                <a:defRPr/>
              </a:pPr>
              <a:t>09</a:t>
            </a:fld>
            <a:endParaRPr kumimoji="0" lang="ja-JP" altLang="en-US" sz="1000" b="0" i="0" strike="noStrike" kern="1200" cap="none" spc="0" normalizeH="0" baseline="0" noProof="0" dirty="0">
              <a:ln>
                <a:noFill/>
              </a:ln>
              <a:effectLst/>
              <a:uLnTx/>
              <a:uFillTx/>
              <a:sym typeface="+mn-lt"/>
            </a:endParaRPr>
          </a:p>
        </p:txBody>
      </p:sp>
      <p:sp>
        <p:nvSpPr>
          <p:cNvPr id="360" name="テキスト プレースホルダ 9">
            <a:extLst>
              <a:ext uri="{FF2B5EF4-FFF2-40B4-BE49-F238E27FC236}">
                <a16:creationId xmlns:a16="http://schemas.microsoft.com/office/drawing/2014/main" id="{0C15159F-697F-5CC8-6B32-E46F860A91A5}"/>
              </a:ext>
            </a:extLst>
          </p:cNvPr>
          <p:cNvSpPr>
            <a:spLocks noGrp="1"/>
          </p:cNvSpPr>
          <p:nvPr>
            <p:custDataLst>
              <p:tags r:id="rId273"/>
            </p:custDataLst>
          </p:nvPr>
        </p:nvSpPr>
        <p:spPr bwMode="gray">
          <a:xfrm>
            <a:off x="3621088" y="5341938"/>
            <a:ext cx="27940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1E948D3-04F6-43D9-B381-BA4334666464}" type="datetime'7''''''''''''''1''''''''''''''''''''''.''''''''''3'''">
              <a:rPr lang="ja-JP" altLang="en-US" sz="1000" smtClean="0">
                <a:effectLst/>
              </a:rPr>
              <a:pPr/>
              <a:t>71.3</a:t>
            </a:fld>
            <a:endParaRPr kumimoji="1" lang="ja-JP" altLang="en-US" sz="1000" dirty="0">
              <a:sym typeface="+mn-lt"/>
            </a:endParaRPr>
          </a:p>
        </p:txBody>
      </p:sp>
      <p:sp>
        <p:nvSpPr>
          <p:cNvPr id="359" name="テキスト プレースホルダ 9">
            <a:extLst>
              <a:ext uri="{FF2B5EF4-FFF2-40B4-BE49-F238E27FC236}">
                <a16:creationId xmlns:a16="http://schemas.microsoft.com/office/drawing/2014/main" id="{DB065177-E3A5-9FF4-2DF7-EC249C0B14F5}"/>
              </a:ext>
            </a:extLst>
          </p:cNvPr>
          <p:cNvSpPr>
            <a:spLocks noGrp="1"/>
          </p:cNvSpPr>
          <p:nvPr>
            <p:custDataLst>
              <p:tags r:id="rId274"/>
            </p:custDataLst>
          </p:nvPr>
        </p:nvSpPr>
        <p:spPr bwMode="gray">
          <a:xfrm>
            <a:off x="3621088" y="5983288"/>
            <a:ext cx="279400" cy="152400"/>
          </a:xfrm>
          <a:prstGeom prst="rect">
            <a:avLst/>
          </a:prstGeom>
          <a:solidFill>
            <a:srgbClr val="1F497D"/>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9FF4477-928B-48F2-BE74-7AF3BC57FE4F}" type="datetime'''''''''''''''''''''''''''''''''''''''2''0.1'''''''">
              <a:rPr lang="ja-JP" altLang="en-US" sz="1000" smtClean="0">
                <a:solidFill>
                  <a:schemeClr val="bg1"/>
                </a:solidFill>
                <a:effectLst/>
              </a:rPr>
              <a:pPr/>
              <a:t>20.1</a:t>
            </a:fld>
            <a:endParaRPr kumimoji="1" lang="ja-JP" altLang="en-US" sz="1000" dirty="0">
              <a:solidFill>
                <a:schemeClr val="bg1"/>
              </a:solidFill>
              <a:sym typeface="+mn-lt"/>
            </a:endParaRPr>
          </a:p>
        </p:txBody>
      </p:sp>
      <p:sp>
        <p:nvSpPr>
          <p:cNvPr id="358" name="Text Placeholder 12">
            <a:extLst>
              <a:ext uri="{FF2B5EF4-FFF2-40B4-BE49-F238E27FC236}">
                <a16:creationId xmlns:a16="http://schemas.microsoft.com/office/drawing/2014/main" id="{60DA4B84-96CC-95AA-0262-3CF4358FADDC}"/>
              </a:ext>
            </a:extLst>
          </p:cNvPr>
          <p:cNvSpPr>
            <a:spLocks noGrp="1"/>
          </p:cNvSpPr>
          <p:nvPr>
            <p:custDataLst>
              <p:tags r:id="rId275"/>
            </p:custDataLst>
          </p:nvPr>
        </p:nvSpPr>
        <p:spPr bwMode="auto">
          <a:xfrm>
            <a:off x="368458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35FC661-A5C0-42DD-9E16-5DD0B1A027FA}" type="datetime'''''10'''''''''''''''''''''''''''''''''''">
              <a:rPr lang="ja-JP" altLang="en-US" sz="1000" b="0" smtClean="0"/>
              <a:pPr lvl="0" algn="ctr">
                <a:spcBef>
                  <a:spcPct val="0"/>
                </a:spcBef>
                <a:spcAft>
                  <a:spcPct val="0"/>
                </a:spcAft>
                <a:defRPr/>
              </a:pPr>
              <a:t>10</a:t>
            </a:fld>
            <a:endParaRPr kumimoji="0" lang="ja-JP" altLang="en-US" sz="1000" b="0" i="0" strike="noStrike" kern="1200" cap="none" spc="0" normalizeH="0" baseline="0" noProof="0" dirty="0">
              <a:ln>
                <a:noFill/>
              </a:ln>
              <a:effectLst/>
              <a:uLnTx/>
              <a:uFillTx/>
              <a:sym typeface="+mn-lt"/>
            </a:endParaRPr>
          </a:p>
        </p:txBody>
      </p:sp>
      <p:sp>
        <p:nvSpPr>
          <p:cNvPr id="357" name="Text Placeholder 12">
            <a:extLst>
              <a:ext uri="{FF2B5EF4-FFF2-40B4-BE49-F238E27FC236}">
                <a16:creationId xmlns:a16="http://schemas.microsoft.com/office/drawing/2014/main" id="{1EA91776-35D3-FD2B-FF1F-8AD6DDD7FC16}"/>
              </a:ext>
            </a:extLst>
          </p:cNvPr>
          <p:cNvSpPr>
            <a:spLocks noGrp="1"/>
          </p:cNvSpPr>
          <p:nvPr>
            <p:custDataLst>
              <p:tags r:id="rId276"/>
            </p:custDataLst>
          </p:nvPr>
        </p:nvSpPr>
        <p:spPr bwMode="gray">
          <a:xfrm>
            <a:off x="3919538" y="5346700"/>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CF900350-3D7F-4B3B-8995-4FE8B2C854DA}" type="datetime'''''''''''''''''''''''''''''''7''''''''1''''.''''''''''''5'">
              <a:rPr lang="ja-JP" altLang="en-US" sz="1000" b="0" smtClean="0">
                <a:effectLst/>
              </a:rPr>
              <a:pPr/>
              <a:t>71.5</a:t>
            </a:fld>
            <a:endParaRPr kumimoji="0" lang="ja-JP" altLang="en-US" sz="1000" b="0" i="0" strike="noStrike" kern="1200" cap="none" spc="0" normalizeH="0" baseline="0" noProof="0" dirty="0">
              <a:ln>
                <a:noFill/>
              </a:ln>
              <a:effectLst/>
              <a:uLnTx/>
              <a:uFillTx/>
              <a:cs typeface="+mn-cs"/>
              <a:sym typeface="+mn-lt"/>
            </a:endParaRPr>
          </a:p>
        </p:txBody>
      </p:sp>
      <p:sp>
        <p:nvSpPr>
          <p:cNvPr id="356" name="Text Placeholder 12">
            <a:extLst>
              <a:ext uri="{FF2B5EF4-FFF2-40B4-BE49-F238E27FC236}">
                <a16:creationId xmlns:a16="http://schemas.microsoft.com/office/drawing/2014/main" id="{4ABF03A1-8486-7B3F-5C0A-47621CAB36F8}"/>
              </a:ext>
            </a:extLst>
          </p:cNvPr>
          <p:cNvSpPr>
            <a:spLocks noGrp="1"/>
          </p:cNvSpPr>
          <p:nvPr>
            <p:custDataLst>
              <p:tags r:id="rId277"/>
            </p:custDataLst>
          </p:nvPr>
        </p:nvSpPr>
        <p:spPr bwMode="gray">
          <a:xfrm>
            <a:off x="3919538" y="5986463"/>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59588CD9-E1C8-45AB-B41B-CF774AC0BF9A}" type="datetime'''''''''''''''''''''''''''''''''''''''''19.''''7'''''''''">
              <a:rPr lang="ja-JP" altLang="en-US" sz="1000" b="0" smtClean="0">
                <a:solidFill>
                  <a:schemeClr val="bg1"/>
                </a:solidFill>
                <a:effectLst/>
              </a:rPr>
              <a:pPr/>
              <a:t>19.7</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55" name="Text Placeholder 12">
            <a:extLst>
              <a:ext uri="{FF2B5EF4-FFF2-40B4-BE49-F238E27FC236}">
                <a16:creationId xmlns:a16="http://schemas.microsoft.com/office/drawing/2014/main" id="{D06E0D55-ED2A-3030-7FCC-7EAE20057D08}"/>
              </a:ext>
            </a:extLst>
          </p:cNvPr>
          <p:cNvSpPr>
            <a:spLocks noGrp="1"/>
          </p:cNvSpPr>
          <p:nvPr>
            <p:custDataLst>
              <p:tags r:id="rId278"/>
            </p:custDataLst>
          </p:nvPr>
        </p:nvSpPr>
        <p:spPr bwMode="auto">
          <a:xfrm>
            <a:off x="398303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47391CC4-75C4-4D1D-AE4F-E0FA6C74829B}" type="datetime'''''''''''''''''''1''''1'''''''''''''''''''''''''''">
              <a:rPr lang="ja-JP" altLang="en-US" sz="1000" b="0" smtClean="0"/>
              <a:pPr lvl="0" algn="ctr">
                <a:spcBef>
                  <a:spcPct val="0"/>
                </a:spcBef>
                <a:spcAft>
                  <a:spcPct val="0"/>
                </a:spcAft>
                <a:defRPr/>
              </a:pPr>
              <a:t>11</a:t>
            </a:fld>
            <a:endParaRPr kumimoji="0" lang="ja-JP" altLang="en-US" sz="1000" b="0" i="0" strike="noStrike" kern="1200" cap="none" spc="0" normalizeH="0" baseline="0" noProof="0" dirty="0">
              <a:ln>
                <a:noFill/>
              </a:ln>
              <a:effectLst/>
              <a:uLnTx/>
              <a:uFillTx/>
              <a:sym typeface="+mn-lt"/>
            </a:endParaRPr>
          </a:p>
        </p:txBody>
      </p:sp>
      <p:sp>
        <p:nvSpPr>
          <p:cNvPr id="354" name="Text Placeholder 12">
            <a:extLst>
              <a:ext uri="{FF2B5EF4-FFF2-40B4-BE49-F238E27FC236}">
                <a16:creationId xmlns:a16="http://schemas.microsoft.com/office/drawing/2014/main" id="{EBE61FCA-9816-2DC3-4BD9-5AA0A929EEFF}"/>
              </a:ext>
            </a:extLst>
          </p:cNvPr>
          <p:cNvSpPr>
            <a:spLocks noGrp="1"/>
          </p:cNvSpPr>
          <p:nvPr>
            <p:custDataLst>
              <p:tags r:id="rId279"/>
            </p:custDataLst>
          </p:nvPr>
        </p:nvSpPr>
        <p:spPr bwMode="gray">
          <a:xfrm>
            <a:off x="4216400" y="5351463"/>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C3788E43-CE59-450A-80FC-F7CC98F2E0A0}" type="datetime'''''''''7''''''''''''''''''''''''''''1''''''''.''''6'''''''">
              <a:rPr lang="ja-JP" altLang="en-US" sz="1000" b="0" smtClean="0">
                <a:effectLst/>
              </a:rPr>
              <a:pPr/>
              <a:t>71.6</a:t>
            </a:fld>
            <a:endParaRPr kumimoji="0" lang="ja-JP" altLang="en-US" sz="1000" b="0" i="0" strike="noStrike" kern="1200" cap="none" spc="0" normalizeH="0" baseline="0" noProof="0" dirty="0">
              <a:ln>
                <a:noFill/>
              </a:ln>
              <a:effectLst/>
              <a:uLnTx/>
              <a:uFillTx/>
              <a:cs typeface="+mn-cs"/>
              <a:sym typeface="+mn-lt"/>
            </a:endParaRPr>
          </a:p>
        </p:txBody>
      </p:sp>
      <p:sp>
        <p:nvSpPr>
          <p:cNvPr id="353" name="Text Placeholder 12">
            <a:extLst>
              <a:ext uri="{FF2B5EF4-FFF2-40B4-BE49-F238E27FC236}">
                <a16:creationId xmlns:a16="http://schemas.microsoft.com/office/drawing/2014/main" id="{AC2391F3-780A-F13C-D098-E7AD154277B4}"/>
              </a:ext>
            </a:extLst>
          </p:cNvPr>
          <p:cNvSpPr>
            <a:spLocks noGrp="1"/>
          </p:cNvSpPr>
          <p:nvPr>
            <p:custDataLst>
              <p:tags r:id="rId280"/>
            </p:custDataLst>
          </p:nvPr>
        </p:nvSpPr>
        <p:spPr bwMode="gray">
          <a:xfrm>
            <a:off x="4216400" y="5989638"/>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C320584E-F5DD-45D9-AD61-94287397879E}" type="datetime'''''''''''''''1''''''''9.''''''''''2'''''">
              <a:rPr lang="ja-JP" altLang="en-US" sz="1000" b="0" smtClean="0">
                <a:solidFill>
                  <a:schemeClr val="bg1"/>
                </a:solidFill>
                <a:effectLst/>
              </a:rPr>
              <a:pPr/>
              <a:t>19.2</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52" name="Text Placeholder 12">
            <a:extLst>
              <a:ext uri="{FF2B5EF4-FFF2-40B4-BE49-F238E27FC236}">
                <a16:creationId xmlns:a16="http://schemas.microsoft.com/office/drawing/2014/main" id="{EFC62339-C4AB-4729-2F17-34EC7EA50E07}"/>
              </a:ext>
            </a:extLst>
          </p:cNvPr>
          <p:cNvSpPr>
            <a:spLocks noGrp="1"/>
          </p:cNvSpPr>
          <p:nvPr>
            <p:custDataLst>
              <p:tags r:id="rId281"/>
            </p:custDataLst>
          </p:nvPr>
        </p:nvSpPr>
        <p:spPr bwMode="auto">
          <a:xfrm>
            <a:off x="427990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B0B1C3B3-DC7A-41C7-BD08-3940B5CCAB78}" type="datetime'''1''''''''''''''''2'''''''''''''''''''''''''''''''">
              <a:rPr lang="ja-JP" altLang="en-US" sz="1000" b="0" smtClean="0"/>
              <a:pPr lvl="0" algn="ctr">
                <a:spcBef>
                  <a:spcPct val="0"/>
                </a:spcBef>
                <a:spcAft>
                  <a:spcPct val="0"/>
                </a:spcAft>
                <a:defRPr/>
              </a:pPr>
              <a:t>12</a:t>
            </a:fld>
            <a:endParaRPr kumimoji="0" lang="ja-JP" altLang="en-US" sz="1000" b="0" i="0" strike="noStrike" kern="1200" cap="none" spc="0" normalizeH="0" baseline="0" noProof="0" dirty="0">
              <a:ln>
                <a:noFill/>
              </a:ln>
              <a:effectLst/>
              <a:uLnTx/>
              <a:uFillTx/>
              <a:sym typeface="+mn-lt"/>
            </a:endParaRPr>
          </a:p>
        </p:txBody>
      </p:sp>
      <p:sp>
        <p:nvSpPr>
          <p:cNvPr id="351" name="Text Placeholder 12">
            <a:extLst>
              <a:ext uri="{FF2B5EF4-FFF2-40B4-BE49-F238E27FC236}">
                <a16:creationId xmlns:a16="http://schemas.microsoft.com/office/drawing/2014/main" id="{C306D9BF-0E1A-9B01-75BC-B6544B15AEF2}"/>
              </a:ext>
            </a:extLst>
          </p:cNvPr>
          <p:cNvSpPr>
            <a:spLocks noGrp="1"/>
          </p:cNvSpPr>
          <p:nvPr>
            <p:custDataLst>
              <p:tags r:id="rId282"/>
            </p:custDataLst>
          </p:nvPr>
        </p:nvSpPr>
        <p:spPr bwMode="gray">
          <a:xfrm>
            <a:off x="4514850" y="5357813"/>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708F6B8-44A6-4C07-9CF5-6E4FBD961FF5}" type="datetime'''''''''''''7''''''''''''1''''''.''''7'''''''''">
              <a:rPr lang="ja-JP" altLang="en-US" sz="1000" b="0" smtClean="0">
                <a:effectLst/>
              </a:rPr>
              <a:pPr/>
              <a:t>71.7</a:t>
            </a:fld>
            <a:endParaRPr kumimoji="0" lang="ja-JP" altLang="en-US" sz="1000" b="0" i="0" strike="noStrike" kern="1200" cap="none" spc="0" normalizeH="0" baseline="0" noProof="0" dirty="0">
              <a:ln>
                <a:noFill/>
              </a:ln>
              <a:effectLst/>
              <a:uLnTx/>
              <a:uFillTx/>
              <a:cs typeface="+mn-cs"/>
              <a:sym typeface="+mn-lt"/>
            </a:endParaRPr>
          </a:p>
        </p:txBody>
      </p:sp>
      <p:sp>
        <p:nvSpPr>
          <p:cNvPr id="350" name="Text Placeholder 12">
            <a:extLst>
              <a:ext uri="{FF2B5EF4-FFF2-40B4-BE49-F238E27FC236}">
                <a16:creationId xmlns:a16="http://schemas.microsoft.com/office/drawing/2014/main" id="{05833A8C-EEFA-AB07-9C5F-9DD419AD9FA8}"/>
              </a:ext>
            </a:extLst>
          </p:cNvPr>
          <p:cNvSpPr>
            <a:spLocks noGrp="1"/>
          </p:cNvSpPr>
          <p:nvPr>
            <p:custDataLst>
              <p:tags r:id="rId283"/>
            </p:custDataLst>
          </p:nvPr>
        </p:nvSpPr>
        <p:spPr bwMode="gray">
          <a:xfrm>
            <a:off x="4514850" y="5992813"/>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CDBFEC62-612E-45D9-A910-0703242D0074}" type="datetime'''''''''1''''8''''''.''''''''''''''8'''''''''''''''''''''''">
              <a:rPr lang="ja-JP" altLang="en-US" sz="1000" b="0" smtClean="0">
                <a:solidFill>
                  <a:schemeClr val="bg1"/>
                </a:solidFill>
                <a:effectLst/>
              </a:rPr>
              <a:pPr/>
              <a:t>18.8</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49" name="Text Placeholder 12">
            <a:extLst>
              <a:ext uri="{FF2B5EF4-FFF2-40B4-BE49-F238E27FC236}">
                <a16:creationId xmlns:a16="http://schemas.microsoft.com/office/drawing/2014/main" id="{32484EF1-F256-8480-AB0E-413EA118EDFA}"/>
              </a:ext>
            </a:extLst>
          </p:cNvPr>
          <p:cNvSpPr>
            <a:spLocks noGrp="1"/>
          </p:cNvSpPr>
          <p:nvPr>
            <p:custDataLst>
              <p:tags r:id="rId284"/>
            </p:custDataLst>
          </p:nvPr>
        </p:nvSpPr>
        <p:spPr bwMode="auto">
          <a:xfrm>
            <a:off x="457835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110FB6EC-EC07-41D2-B267-BCF4189283CB}" type="datetime'''''''''''''''''''''''''1''''''3'''''''''''''''''''''">
              <a:rPr lang="ja-JP" altLang="en-US" sz="1000" b="0" smtClean="0"/>
              <a:pPr lvl="0" algn="ctr">
                <a:spcBef>
                  <a:spcPct val="0"/>
                </a:spcBef>
                <a:spcAft>
                  <a:spcPct val="0"/>
                </a:spcAft>
                <a:defRPr/>
              </a:pPr>
              <a:t>13</a:t>
            </a:fld>
            <a:endParaRPr kumimoji="0" lang="ja-JP" altLang="en-US" sz="1000" b="0" i="0" strike="noStrike" kern="1200" cap="none" spc="0" normalizeH="0" baseline="0" noProof="0" dirty="0">
              <a:ln>
                <a:noFill/>
              </a:ln>
              <a:effectLst/>
              <a:uLnTx/>
              <a:uFillTx/>
              <a:sym typeface="+mn-lt"/>
            </a:endParaRPr>
          </a:p>
        </p:txBody>
      </p:sp>
      <p:sp>
        <p:nvSpPr>
          <p:cNvPr id="348" name="Text Placeholder 12">
            <a:extLst>
              <a:ext uri="{FF2B5EF4-FFF2-40B4-BE49-F238E27FC236}">
                <a16:creationId xmlns:a16="http://schemas.microsoft.com/office/drawing/2014/main" id="{DFAF7B7E-C3B1-A282-3B7B-4562997EFE27}"/>
              </a:ext>
            </a:extLst>
          </p:cNvPr>
          <p:cNvSpPr>
            <a:spLocks noGrp="1"/>
          </p:cNvSpPr>
          <p:nvPr>
            <p:custDataLst>
              <p:tags r:id="rId285"/>
            </p:custDataLst>
          </p:nvPr>
        </p:nvSpPr>
        <p:spPr bwMode="gray">
          <a:xfrm>
            <a:off x="4813300" y="536257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FD9F7FB5-05ED-4F82-99AD-2CE8B0FBED16}" type="datetime'''''''''''''7''1''.''''''''''''''''''''''''''''''7'''''''">
              <a:rPr lang="ja-JP" altLang="en-US" sz="1000" b="0" smtClean="0">
                <a:effectLst/>
              </a:rPr>
              <a:pPr/>
              <a:t>71.7</a:t>
            </a:fld>
            <a:endParaRPr kumimoji="0" lang="ja-JP" altLang="en-US" sz="1000" b="0" i="0" strike="noStrike" kern="1200" cap="none" spc="0" normalizeH="0" baseline="0" noProof="0" dirty="0">
              <a:ln>
                <a:noFill/>
              </a:ln>
              <a:effectLst/>
              <a:uLnTx/>
              <a:uFillTx/>
              <a:cs typeface="+mn-cs"/>
              <a:sym typeface="+mn-lt"/>
            </a:endParaRPr>
          </a:p>
        </p:txBody>
      </p:sp>
      <p:sp>
        <p:nvSpPr>
          <p:cNvPr id="347" name="Text Placeholder 12">
            <a:extLst>
              <a:ext uri="{FF2B5EF4-FFF2-40B4-BE49-F238E27FC236}">
                <a16:creationId xmlns:a16="http://schemas.microsoft.com/office/drawing/2014/main" id="{D64B86ED-E5E7-D630-91D4-A1CAC4840138}"/>
              </a:ext>
            </a:extLst>
          </p:cNvPr>
          <p:cNvSpPr>
            <a:spLocks noGrp="1"/>
          </p:cNvSpPr>
          <p:nvPr>
            <p:custDataLst>
              <p:tags r:id="rId286"/>
            </p:custDataLst>
          </p:nvPr>
        </p:nvSpPr>
        <p:spPr bwMode="gray">
          <a:xfrm>
            <a:off x="4813300" y="5994400"/>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483F43B9-C91C-4DE6-B034-BC51DBBC9319}" type="datetime'''''''''''1''8''''.''''''''''''''''''''''''5'''''''''''''''">
              <a:rPr lang="ja-JP" altLang="en-US" sz="1000" b="0" smtClean="0">
                <a:solidFill>
                  <a:schemeClr val="bg1"/>
                </a:solidFill>
                <a:effectLst/>
              </a:rPr>
              <a:pPr/>
              <a:t>18.5</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46" name="Text Placeholder 12">
            <a:extLst>
              <a:ext uri="{FF2B5EF4-FFF2-40B4-BE49-F238E27FC236}">
                <a16:creationId xmlns:a16="http://schemas.microsoft.com/office/drawing/2014/main" id="{F64B8571-7E0B-8702-DE2B-B07A0E48C843}"/>
              </a:ext>
            </a:extLst>
          </p:cNvPr>
          <p:cNvSpPr>
            <a:spLocks noGrp="1"/>
          </p:cNvSpPr>
          <p:nvPr>
            <p:custDataLst>
              <p:tags r:id="rId287"/>
            </p:custDataLst>
          </p:nvPr>
        </p:nvSpPr>
        <p:spPr bwMode="auto">
          <a:xfrm>
            <a:off x="487680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CA3AE067-C90E-44BD-8457-AF5C6F84E9BB}" type="datetime'''''''''''''1''''''''''4'''''''''''''''''''''''''''''''''">
              <a:rPr lang="ja-JP" altLang="en-US" sz="1000" b="0" smtClean="0"/>
              <a:pPr lvl="0" algn="ctr">
                <a:spcBef>
                  <a:spcPct val="0"/>
                </a:spcBef>
                <a:spcAft>
                  <a:spcPct val="0"/>
                </a:spcAft>
                <a:defRPr/>
              </a:pPr>
              <a:t>14</a:t>
            </a:fld>
            <a:endParaRPr kumimoji="0" lang="ja-JP" altLang="en-US" sz="1000" b="0" i="0" strike="noStrike" kern="1200" cap="none" spc="0" normalizeH="0" baseline="0" noProof="0" dirty="0">
              <a:ln>
                <a:noFill/>
              </a:ln>
              <a:effectLst/>
              <a:uLnTx/>
              <a:uFillTx/>
              <a:sym typeface="+mn-lt"/>
            </a:endParaRPr>
          </a:p>
        </p:txBody>
      </p:sp>
      <p:sp>
        <p:nvSpPr>
          <p:cNvPr id="345" name="Text Placeholder 12">
            <a:extLst>
              <a:ext uri="{FF2B5EF4-FFF2-40B4-BE49-F238E27FC236}">
                <a16:creationId xmlns:a16="http://schemas.microsoft.com/office/drawing/2014/main" id="{4C8F8A0C-1B96-4FB8-DCDF-9435F0433502}"/>
              </a:ext>
            </a:extLst>
          </p:cNvPr>
          <p:cNvSpPr>
            <a:spLocks noGrp="1"/>
          </p:cNvSpPr>
          <p:nvPr>
            <p:custDataLst>
              <p:tags r:id="rId288"/>
            </p:custDataLst>
          </p:nvPr>
        </p:nvSpPr>
        <p:spPr bwMode="gray">
          <a:xfrm>
            <a:off x="5111750" y="536733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2DBF2DD6-C929-41AD-BF35-893C7DFFB15D}" type="datetime'''''''7''''''1''''''''''''''.''''''''''''''''''''''''''6'''">
              <a:rPr lang="ja-JP" altLang="en-US" sz="1000" b="0" smtClean="0">
                <a:effectLst/>
              </a:rPr>
              <a:pPr/>
              <a:t>71.6</a:t>
            </a:fld>
            <a:endParaRPr kumimoji="0" lang="ja-JP" altLang="en-US" sz="1000" b="0" i="0" strike="noStrike" kern="1200" cap="none" spc="0" normalizeH="0" baseline="0" noProof="0" dirty="0">
              <a:ln>
                <a:noFill/>
              </a:ln>
              <a:effectLst/>
              <a:uLnTx/>
              <a:uFillTx/>
              <a:cs typeface="+mn-cs"/>
              <a:sym typeface="+mn-lt"/>
            </a:endParaRPr>
          </a:p>
        </p:txBody>
      </p:sp>
      <p:sp>
        <p:nvSpPr>
          <p:cNvPr id="344" name="Text Placeholder 12">
            <a:extLst>
              <a:ext uri="{FF2B5EF4-FFF2-40B4-BE49-F238E27FC236}">
                <a16:creationId xmlns:a16="http://schemas.microsoft.com/office/drawing/2014/main" id="{42C27909-B647-5A9F-C7F7-3F8B47F29586}"/>
              </a:ext>
            </a:extLst>
          </p:cNvPr>
          <p:cNvSpPr>
            <a:spLocks noGrp="1"/>
          </p:cNvSpPr>
          <p:nvPr>
            <p:custDataLst>
              <p:tags r:id="rId289"/>
            </p:custDataLst>
          </p:nvPr>
        </p:nvSpPr>
        <p:spPr bwMode="gray">
          <a:xfrm>
            <a:off x="5111750" y="599757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41D06E9B-5F78-4E84-A0A0-968928C04C60}" type="datetime'''''''''''''''''1''''''''''''''8''''''''''''.''''''''''1'''">
              <a:rPr lang="ja-JP" altLang="en-US" sz="1000" b="0" smtClean="0">
                <a:solidFill>
                  <a:schemeClr val="bg1"/>
                </a:solidFill>
                <a:effectLst/>
              </a:rPr>
              <a:pPr/>
              <a:t>18.1</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43" name="Text Placeholder 12">
            <a:extLst>
              <a:ext uri="{FF2B5EF4-FFF2-40B4-BE49-F238E27FC236}">
                <a16:creationId xmlns:a16="http://schemas.microsoft.com/office/drawing/2014/main" id="{FD0933B6-8E49-D322-1879-A0ECAC88F316}"/>
              </a:ext>
            </a:extLst>
          </p:cNvPr>
          <p:cNvSpPr>
            <a:spLocks noGrp="1"/>
          </p:cNvSpPr>
          <p:nvPr>
            <p:custDataLst>
              <p:tags r:id="rId290"/>
            </p:custDataLst>
          </p:nvPr>
        </p:nvSpPr>
        <p:spPr bwMode="auto">
          <a:xfrm>
            <a:off x="517525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2838DC6E-1CCC-45A9-86C0-7718255883DF}" type="datetime'''''''''''''''''''1''''''''''''''5'''''''">
              <a:rPr lang="ja-JP" altLang="en-US" sz="1000" b="0" smtClean="0"/>
              <a:pPr lvl="0" algn="ctr">
                <a:spcBef>
                  <a:spcPct val="0"/>
                </a:spcBef>
                <a:spcAft>
                  <a:spcPct val="0"/>
                </a:spcAft>
                <a:defRPr/>
              </a:pPr>
              <a:t>15</a:t>
            </a:fld>
            <a:endParaRPr kumimoji="0" lang="ja-JP" altLang="en-US" sz="1000" b="0" i="0" strike="noStrike" kern="1200" cap="none" spc="0" normalizeH="0" baseline="0" noProof="0" dirty="0">
              <a:ln>
                <a:noFill/>
              </a:ln>
              <a:effectLst/>
              <a:uLnTx/>
              <a:uFillTx/>
              <a:sym typeface="+mn-lt"/>
            </a:endParaRPr>
          </a:p>
        </p:txBody>
      </p:sp>
      <p:sp>
        <p:nvSpPr>
          <p:cNvPr id="342" name="Text Placeholder 12">
            <a:extLst>
              <a:ext uri="{FF2B5EF4-FFF2-40B4-BE49-F238E27FC236}">
                <a16:creationId xmlns:a16="http://schemas.microsoft.com/office/drawing/2014/main" id="{511DE6A6-AB48-D19A-EAFD-5200B94943AD}"/>
              </a:ext>
            </a:extLst>
          </p:cNvPr>
          <p:cNvSpPr>
            <a:spLocks noGrp="1"/>
          </p:cNvSpPr>
          <p:nvPr>
            <p:custDataLst>
              <p:tags r:id="rId291"/>
            </p:custDataLst>
          </p:nvPr>
        </p:nvSpPr>
        <p:spPr bwMode="gray">
          <a:xfrm>
            <a:off x="5408613" y="537368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174B5D7A-18CA-4020-A274-9865E3CDE449}" type="datetime'''7''''''''''''''1''''''''''''.''''''''''''''''5'''''''''''''">
              <a:rPr lang="ja-JP" altLang="en-US" sz="1000" b="0" smtClean="0">
                <a:effectLst/>
              </a:rPr>
              <a:pPr/>
              <a:t>71.5</a:t>
            </a:fld>
            <a:endParaRPr kumimoji="0" lang="ja-JP" altLang="en-US" sz="1000" b="0" i="0" strike="noStrike" kern="1200" cap="none" spc="0" normalizeH="0" baseline="0" noProof="0" dirty="0">
              <a:ln>
                <a:noFill/>
              </a:ln>
              <a:effectLst/>
              <a:uLnTx/>
              <a:uFillTx/>
              <a:cs typeface="+mn-cs"/>
              <a:sym typeface="+mn-lt"/>
            </a:endParaRPr>
          </a:p>
        </p:txBody>
      </p:sp>
      <p:sp>
        <p:nvSpPr>
          <p:cNvPr id="341" name="Text Placeholder 12">
            <a:extLst>
              <a:ext uri="{FF2B5EF4-FFF2-40B4-BE49-F238E27FC236}">
                <a16:creationId xmlns:a16="http://schemas.microsoft.com/office/drawing/2014/main" id="{E20B1336-E524-9C41-5DD4-FEAAEAA86FEF}"/>
              </a:ext>
            </a:extLst>
          </p:cNvPr>
          <p:cNvSpPr>
            <a:spLocks noGrp="1"/>
          </p:cNvSpPr>
          <p:nvPr>
            <p:custDataLst>
              <p:tags r:id="rId292"/>
            </p:custDataLst>
          </p:nvPr>
        </p:nvSpPr>
        <p:spPr bwMode="gray">
          <a:xfrm>
            <a:off x="5408613" y="5999163"/>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9C3D4488-9F4F-4162-8748-4E7BEEE897CD}" type="datetime'''''1''''''7.''''''''''''''''''''''''''''''''''7'''''''''''">
              <a:rPr lang="ja-JP" altLang="en-US" sz="1000" b="0" smtClean="0">
                <a:solidFill>
                  <a:schemeClr val="bg1"/>
                </a:solidFill>
                <a:effectLst/>
              </a:rPr>
              <a:pPr/>
              <a:t>17.7</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40" name="Text Placeholder 12">
            <a:extLst>
              <a:ext uri="{FF2B5EF4-FFF2-40B4-BE49-F238E27FC236}">
                <a16:creationId xmlns:a16="http://schemas.microsoft.com/office/drawing/2014/main" id="{603AE7E6-6FDB-B43F-AFA9-10656A3247AA}"/>
              </a:ext>
            </a:extLst>
          </p:cNvPr>
          <p:cNvSpPr>
            <a:spLocks noGrp="1"/>
          </p:cNvSpPr>
          <p:nvPr>
            <p:custDataLst>
              <p:tags r:id="rId293"/>
            </p:custDataLst>
          </p:nvPr>
        </p:nvSpPr>
        <p:spPr bwMode="auto">
          <a:xfrm>
            <a:off x="547211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5DE7274-4407-4FAC-A4C4-BDE4D8D758C5}" type="datetime'''''''''''''''''''''''''''''''''''''''''''''1''''''''''''''6'">
              <a:rPr lang="ja-JP" altLang="en-US" sz="1000" b="0" smtClean="0"/>
              <a:pPr lvl="0" algn="ctr">
                <a:spcBef>
                  <a:spcPct val="0"/>
                </a:spcBef>
                <a:spcAft>
                  <a:spcPct val="0"/>
                </a:spcAft>
                <a:defRPr/>
              </a:pPr>
              <a:t>16</a:t>
            </a:fld>
            <a:endParaRPr kumimoji="0" lang="ja-JP" altLang="en-US" sz="1000" b="0" i="0" strike="noStrike" kern="1200" cap="none" spc="0" normalizeH="0" baseline="0" noProof="0" dirty="0">
              <a:ln>
                <a:noFill/>
              </a:ln>
              <a:effectLst/>
              <a:uLnTx/>
              <a:uFillTx/>
              <a:sym typeface="+mn-lt"/>
            </a:endParaRPr>
          </a:p>
        </p:txBody>
      </p:sp>
      <p:sp>
        <p:nvSpPr>
          <p:cNvPr id="339" name="テキスト プレースホルダ 9">
            <a:extLst>
              <a:ext uri="{FF2B5EF4-FFF2-40B4-BE49-F238E27FC236}">
                <a16:creationId xmlns:a16="http://schemas.microsoft.com/office/drawing/2014/main" id="{965CB34A-6E6C-7A4E-2791-AB0577815421}"/>
              </a:ext>
            </a:extLst>
          </p:cNvPr>
          <p:cNvSpPr>
            <a:spLocks noGrp="1"/>
          </p:cNvSpPr>
          <p:nvPr>
            <p:custDataLst>
              <p:tags r:id="rId294"/>
            </p:custDataLst>
          </p:nvPr>
        </p:nvSpPr>
        <p:spPr bwMode="gray">
          <a:xfrm>
            <a:off x="5707063" y="5380038"/>
            <a:ext cx="279400" cy="152400"/>
          </a:xfrm>
          <a:prstGeom prst="rect">
            <a:avLst/>
          </a:prstGeom>
          <a:solidFill>
            <a:srgbClr val="80CCE8"/>
          </a:solidFill>
          <a:ln>
            <a:noFill/>
          </a:ln>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6C81133D-26DB-4D76-BFDD-AB20A72580A1}" type="datetime'''''''''''''''''''7''''1''''''''''''.''''''''''''''''''4'''">
              <a:rPr lang="ja-JP" altLang="en-US" sz="1000" smtClean="0">
                <a:effectLst/>
              </a:rPr>
              <a:pPr/>
              <a:t>71.4</a:t>
            </a:fld>
            <a:endParaRPr kumimoji="0" lang="ja-JP" altLang="en-US" sz="1000" b="0" i="0" strike="noStrike" kern="1200" cap="none" spc="0" normalizeH="0" baseline="0" noProof="0" dirty="0">
              <a:ln>
                <a:noFill/>
              </a:ln>
              <a:effectLst/>
              <a:uLnTx/>
              <a:uFillTx/>
              <a:cs typeface="+mn-cs"/>
              <a:sym typeface="+mn-lt"/>
            </a:endParaRPr>
          </a:p>
        </p:txBody>
      </p:sp>
      <p:sp>
        <p:nvSpPr>
          <p:cNvPr id="338" name="テキスト プレースホルダ 9">
            <a:extLst>
              <a:ext uri="{FF2B5EF4-FFF2-40B4-BE49-F238E27FC236}">
                <a16:creationId xmlns:a16="http://schemas.microsoft.com/office/drawing/2014/main" id="{1D46C3BD-AB55-674C-DE4C-12BE421257A0}"/>
              </a:ext>
            </a:extLst>
          </p:cNvPr>
          <p:cNvSpPr>
            <a:spLocks noGrp="1"/>
          </p:cNvSpPr>
          <p:nvPr>
            <p:custDataLst>
              <p:tags r:id="rId295"/>
            </p:custDataLst>
          </p:nvPr>
        </p:nvSpPr>
        <p:spPr bwMode="gray">
          <a:xfrm>
            <a:off x="5707063" y="6002338"/>
            <a:ext cx="279400" cy="152400"/>
          </a:xfrm>
          <a:prstGeom prst="rect">
            <a:avLst/>
          </a:prstGeom>
          <a:solidFill>
            <a:srgbClr val="1F497D"/>
          </a:solidFill>
          <a:ln>
            <a:noFill/>
          </a:ln>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ABDB26B6-7775-44CE-AD4B-664B8A0EFA84}" type="datetime'''''17''''''''''.''''''''''''''''3'''''''''''''">
              <a:rPr lang="ja-JP" altLang="en-US" sz="1000" smtClean="0">
                <a:solidFill>
                  <a:schemeClr val="bg1"/>
                </a:solidFill>
                <a:effectLst/>
              </a:rPr>
              <a:pPr/>
              <a:t>17.3</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37" name="Text Placeholder 12">
            <a:extLst>
              <a:ext uri="{FF2B5EF4-FFF2-40B4-BE49-F238E27FC236}">
                <a16:creationId xmlns:a16="http://schemas.microsoft.com/office/drawing/2014/main" id="{2412B519-0F05-9BF1-7FED-5846D9A08D89}"/>
              </a:ext>
            </a:extLst>
          </p:cNvPr>
          <p:cNvSpPr>
            <a:spLocks noGrp="1"/>
          </p:cNvSpPr>
          <p:nvPr>
            <p:custDataLst>
              <p:tags r:id="rId296"/>
            </p:custDataLst>
          </p:nvPr>
        </p:nvSpPr>
        <p:spPr bwMode="auto">
          <a:xfrm>
            <a:off x="577056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568D3875-5CA9-4197-857A-888CAE2D8481}" type="datetime'''''''1''7'''''''''''''''''''''''''''''''''''''">
              <a:rPr lang="ja-JP" altLang="en-US" sz="1000" b="0" smtClean="0"/>
              <a:pPr lvl="0" algn="ctr">
                <a:spcBef>
                  <a:spcPct val="0"/>
                </a:spcBef>
                <a:spcAft>
                  <a:spcPct val="0"/>
                </a:spcAft>
                <a:defRPr/>
              </a:pPr>
              <a:t>17</a:t>
            </a:fld>
            <a:endParaRPr kumimoji="0" lang="ja-JP" altLang="en-US" sz="1000" b="0" i="0" strike="noStrike" kern="1200" cap="none" spc="0" normalizeH="0" baseline="0" noProof="0" dirty="0">
              <a:ln>
                <a:noFill/>
              </a:ln>
              <a:effectLst/>
              <a:uLnTx/>
              <a:uFillTx/>
              <a:sym typeface="+mn-lt"/>
            </a:endParaRPr>
          </a:p>
        </p:txBody>
      </p:sp>
      <p:sp>
        <p:nvSpPr>
          <p:cNvPr id="336" name="テキスト プレースホルダ 9">
            <a:extLst>
              <a:ext uri="{FF2B5EF4-FFF2-40B4-BE49-F238E27FC236}">
                <a16:creationId xmlns:a16="http://schemas.microsoft.com/office/drawing/2014/main" id="{0326ACA7-03B2-6CA1-5A01-6A54BA45DE16}"/>
              </a:ext>
            </a:extLst>
          </p:cNvPr>
          <p:cNvSpPr>
            <a:spLocks noGrp="1"/>
          </p:cNvSpPr>
          <p:nvPr>
            <p:custDataLst>
              <p:tags r:id="rId297"/>
            </p:custDataLst>
          </p:nvPr>
        </p:nvSpPr>
        <p:spPr bwMode="gray">
          <a:xfrm>
            <a:off x="6005513" y="5386388"/>
            <a:ext cx="279400" cy="152400"/>
          </a:xfrm>
          <a:prstGeom prst="rect">
            <a:avLst/>
          </a:prstGeom>
          <a:solidFill>
            <a:srgbClr val="80CCE8"/>
          </a:solidFill>
          <a:ln>
            <a:noFill/>
          </a:ln>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80AE539F-44A6-48C9-947C-9242A8E37DDE}" type="datetime'71''''''''''''.''''3'''''''''''''''''''''''''''''''''">
              <a:rPr lang="ja-JP" altLang="en-US" sz="1000" smtClean="0">
                <a:effectLst/>
              </a:rPr>
              <a:pPr/>
              <a:t>71.3</a:t>
            </a:fld>
            <a:endParaRPr kumimoji="0" lang="ja-JP" altLang="en-US" sz="1000" b="0" i="0" strike="noStrike" kern="1200" cap="none" spc="0" normalizeH="0" baseline="0" noProof="0" dirty="0">
              <a:ln>
                <a:noFill/>
              </a:ln>
              <a:effectLst/>
              <a:uLnTx/>
              <a:uFillTx/>
              <a:cs typeface="+mn-cs"/>
              <a:sym typeface="+mn-lt"/>
            </a:endParaRPr>
          </a:p>
        </p:txBody>
      </p:sp>
      <p:sp>
        <p:nvSpPr>
          <p:cNvPr id="335" name="テキスト プレースホルダ 9">
            <a:extLst>
              <a:ext uri="{FF2B5EF4-FFF2-40B4-BE49-F238E27FC236}">
                <a16:creationId xmlns:a16="http://schemas.microsoft.com/office/drawing/2014/main" id="{EAF658A1-FA61-5452-0663-3AEB021FFD48}"/>
              </a:ext>
            </a:extLst>
          </p:cNvPr>
          <p:cNvSpPr>
            <a:spLocks noGrp="1"/>
          </p:cNvSpPr>
          <p:nvPr>
            <p:custDataLst>
              <p:tags r:id="rId298"/>
            </p:custDataLst>
          </p:nvPr>
        </p:nvSpPr>
        <p:spPr bwMode="gray">
          <a:xfrm>
            <a:off x="6005513" y="6005513"/>
            <a:ext cx="279400" cy="152400"/>
          </a:xfrm>
          <a:prstGeom prst="rect">
            <a:avLst/>
          </a:prstGeom>
          <a:solidFill>
            <a:srgbClr val="1F497D"/>
          </a:solidFill>
          <a:ln>
            <a:noFill/>
          </a:ln>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92B18626-16D4-4B5F-905F-7586D968EA8D}" type="datetime'''''''''16''''''.''9'''''''''''''''''''">
              <a:rPr lang="ja-JP" altLang="en-US" sz="1000" smtClean="0">
                <a:solidFill>
                  <a:schemeClr val="bg1"/>
                </a:solidFill>
                <a:effectLst/>
              </a:rPr>
              <a:pPr/>
              <a:t>16.9</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34" name="Text Placeholder 12">
            <a:extLst>
              <a:ext uri="{FF2B5EF4-FFF2-40B4-BE49-F238E27FC236}">
                <a16:creationId xmlns:a16="http://schemas.microsoft.com/office/drawing/2014/main" id="{FAB1FDF5-0457-731C-29B6-909676953F60}"/>
              </a:ext>
            </a:extLst>
          </p:cNvPr>
          <p:cNvSpPr>
            <a:spLocks noGrp="1"/>
          </p:cNvSpPr>
          <p:nvPr>
            <p:custDataLst>
              <p:tags r:id="rId299"/>
            </p:custDataLst>
          </p:nvPr>
        </p:nvSpPr>
        <p:spPr bwMode="auto">
          <a:xfrm>
            <a:off x="6069013"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2090C60C-C493-482E-B0AF-CA92A52E5836}" type="datetime'''''''''''''''''''''''1''''''''''''8'''''''''">
              <a:rPr lang="ja-JP" altLang="en-US" sz="1000" b="0" smtClean="0"/>
              <a:pPr lvl="0" algn="ctr">
                <a:spcBef>
                  <a:spcPct val="0"/>
                </a:spcBef>
                <a:spcAft>
                  <a:spcPct val="0"/>
                </a:spcAft>
                <a:defRPr/>
              </a:pPr>
              <a:t>18</a:t>
            </a:fld>
            <a:endParaRPr kumimoji="0" lang="ja-JP" altLang="en-US" sz="1000" b="0" i="0" strike="noStrike" kern="1200" cap="none" spc="0" normalizeH="0" baseline="0" noProof="0" dirty="0">
              <a:ln>
                <a:noFill/>
              </a:ln>
              <a:effectLst/>
              <a:uLnTx/>
              <a:uFillTx/>
              <a:sym typeface="+mn-lt"/>
            </a:endParaRPr>
          </a:p>
        </p:txBody>
      </p:sp>
      <p:sp>
        <p:nvSpPr>
          <p:cNvPr id="333" name="Text Placeholder 12">
            <a:extLst>
              <a:ext uri="{FF2B5EF4-FFF2-40B4-BE49-F238E27FC236}">
                <a16:creationId xmlns:a16="http://schemas.microsoft.com/office/drawing/2014/main" id="{0DEA5AAD-447A-E4D2-4104-96BABF87C012}"/>
              </a:ext>
            </a:extLst>
          </p:cNvPr>
          <p:cNvSpPr>
            <a:spLocks noGrp="1"/>
          </p:cNvSpPr>
          <p:nvPr>
            <p:custDataLst>
              <p:tags r:id="rId300"/>
            </p:custDataLst>
          </p:nvPr>
        </p:nvSpPr>
        <p:spPr bwMode="gray">
          <a:xfrm>
            <a:off x="6302375" y="539273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98D916EC-B319-4E65-ADAD-5B9CF98137BB}" type="datetime'''''''''''''''''''''''''''''''''''''71''.''''''''''''1'''">
              <a:rPr lang="ja-JP" altLang="en-US" sz="1000" b="0" smtClean="0">
                <a:effectLst/>
              </a:rPr>
              <a:pPr/>
              <a:t>71.1</a:t>
            </a:fld>
            <a:endParaRPr kumimoji="0" lang="ja-JP" altLang="en-US" sz="1000" b="0" i="0" strike="noStrike" kern="1200" cap="none" spc="0" normalizeH="0" baseline="0" noProof="0" dirty="0">
              <a:ln>
                <a:noFill/>
              </a:ln>
              <a:effectLst/>
              <a:uLnTx/>
              <a:uFillTx/>
              <a:cs typeface="+mn-cs"/>
              <a:sym typeface="+mn-lt"/>
            </a:endParaRPr>
          </a:p>
        </p:txBody>
      </p:sp>
      <p:sp>
        <p:nvSpPr>
          <p:cNvPr id="332" name="Text Placeholder 12">
            <a:extLst>
              <a:ext uri="{FF2B5EF4-FFF2-40B4-BE49-F238E27FC236}">
                <a16:creationId xmlns:a16="http://schemas.microsoft.com/office/drawing/2014/main" id="{F638F83E-B96B-D893-1A03-70241DBC85BA}"/>
              </a:ext>
            </a:extLst>
          </p:cNvPr>
          <p:cNvSpPr>
            <a:spLocks noGrp="1"/>
          </p:cNvSpPr>
          <p:nvPr>
            <p:custDataLst>
              <p:tags r:id="rId301"/>
            </p:custDataLst>
          </p:nvPr>
        </p:nvSpPr>
        <p:spPr bwMode="gray">
          <a:xfrm>
            <a:off x="6302375" y="6008688"/>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9E8ED566-AD4F-4065-A7D2-5385804A814F}" type="datetime'''''''''''16''''''''''''.6'''">
              <a:rPr lang="ja-JP" altLang="en-US" sz="1000" b="0" smtClean="0">
                <a:solidFill>
                  <a:schemeClr val="bg1"/>
                </a:solidFill>
                <a:effectLst/>
              </a:rPr>
              <a:pPr/>
              <a:t>16.6</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30" name="Text Placeholder 12">
            <a:extLst>
              <a:ext uri="{FF2B5EF4-FFF2-40B4-BE49-F238E27FC236}">
                <a16:creationId xmlns:a16="http://schemas.microsoft.com/office/drawing/2014/main" id="{006C1DAC-A9DD-7962-88FD-4951F0BD9B60}"/>
              </a:ext>
            </a:extLst>
          </p:cNvPr>
          <p:cNvSpPr>
            <a:spLocks noGrp="1"/>
          </p:cNvSpPr>
          <p:nvPr>
            <p:custDataLst>
              <p:tags r:id="rId302"/>
            </p:custDataLst>
          </p:nvPr>
        </p:nvSpPr>
        <p:spPr bwMode="gray">
          <a:xfrm>
            <a:off x="6600825" y="539908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CB4D444-420D-4603-BBE2-AB8BF06ADE2E}" type="datetime'''''''7''''''''''''''''''''''''''0''''''''.9'''">
              <a:rPr lang="ja-JP" altLang="en-US" sz="1000" b="0" smtClean="0">
                <a:effectLst/>
              </a:rPr>
              <a:pPr/>
              <a:t>70.9</a:t>
            </a:fld>
            <a:endParaRPr kumimoji="0" lang="ja-JP" altLang="en-US" sz="1000" b="0" i="0" strike="noStrike" kern="1200" cap="none" spc="0" normalizeH="0" baseline="0" noProof="0" dirty="0">
              <a:ln>
                <a:noFill/>
              </a:ln>
              <a:effectLst/>
              <a:uLnTx/>
              <a:uFillTx/>
              <a:cs typeface="+mn-cs"/>
              <a:sym typeface="+mn-lt"/>
            </a:endParaRPr>
          </a:p>
        </p:txBody>
      </p:sp>
      <p:sp>
        <p:nvSpPr>
          <p:cNvPr id="329" name="Text Placeholder 12">
            <a:extLst>
              <a:ext uri="{FF2B5EF4-FFF2-40B4-BE49-F238E27FC236}">
                <a16:creationId xmlns:a16="http://schemas.microsoft.com/office/drawing/2014/main" id="{5B6F33D3-33BB-263F-0DA7-BAF1C21A7C52}"/>
              </a:ext>
            </a:extLst>
          </p:cNvPr>
          <p:cNvSpPr>
            <a:spLocks noGrp="1"/>
          </p:cNvSpPr>
          <p:nvPr>
            <p:custDataLst>
              <p:tags r:id="rId303"/>
            </p:custDataLst>
          </p:nvPr>
        </p:nvSpPr>
        <p:spPr bwMode="gray">
          <a:xfrm>
            <a:off x="6600825" y="601027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5B688846-1AE0-46D2-A79E-C3D28719D94F}" type="datetime'''16''''''''''''''.2'''''''">
              <a:rPr lang="ja-JP" altLang="en-US" sz="1000" b="0" smtClean="0">
                <a:solidFill>
                  <a:schemeClr val="bg1"/>
                </a:solidFill>
                <a:effectLst/>
              </a:rPr>
              <a:pPr/>
              <a:t>16.2</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28" name="Text Placeholder 12">
            <a:extLst>
              <a:ext uri="{FF2B5EF4-FFF2-40B4-BE49-F238E27FC236}">
                <a16:creationId xmlns:a16="http://schemas.microsoft.com/office/drawing/2014/main" id="{8C660842-9426-3DE5-82F8-99B144443BC7}"/>
              </a:ext>
            </a:extLst>
          </p:cNvPr>
          <p:cNvSpPr>
            <a:spLocks noGrp="1"/>
          </p:cNvSpPr>
          <p:nvPr>
            <p:custDataLst>
              <p:tags r:id="rId304"/>
            </p:custDataLst>
          </p:nvPr>
        </p:nvSpPr>
        <p:spPr bwMode="auto">
          <a:xfrm>
            <a:off x="666432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8355F58-0759-492B-9E15-9AB35D95B8DE}" type="datetime'''''''''''''''''''''''''''''''''''''2''''''''''''''0'''''''">
              <a:rPr lang="ja-JP" altLang="en-US" sz="1000" b="0" smtClean="0"/>
              <a:pPr lvl="0" algn="ctr">
                <a:spcBef>
                  <a:spcPct val="0"/>
                </a:spcBef>
                <a:spcAft>
                  <a:spcPct val="0"/>
                </a:spcAft>
                <a:defRPr/>
              </a:pPr>
              <a:t>20</a:t>
            </a:fld>
            <a:endParaRPr kumimoji="0" lang="ja-JP" altLang="en-US" sz="1000" b="0" i="0" strike="noStrike" kern="1200" cap="none" spc="0" normalizeH="0" baseline="0" noProof="0" dirty="0">
              <a:ln>
                <a:noFill/>
              </a:ln>
              <a:effectLst/>
              <a:uLnTx/>
              <a:uFillTx/>
              <a:sym typeface="+mn-lt"/>
            </a:endParaRPr>
          </a:p>
        </p:txBody>
      </p:sp>
      <p:sp>
        <p:nvSpPr>
          <p:cNvPr id="327" name="Text Placeholder 12">
            <a:extLst>
              <a:ext uri="{FF2B5EF4-FFF2-40B4-BE49-F238E27FC236}">
                <a16:creationId xmlns:a16="http://schemas.microsoft.com/office/drawing/2014/main" id="{8218754C-73A7-CB9F-9CAF-992C4C3015D5}"/>
              </a:ext>
            </a:extLst>
          </p:cNvPr>
          <p:cNvSpPr>
            <a:spLocks noGrp="1"/>
          </p:cNvSpPr>
          <p:nvPr>
            <p:custDataLst>
              <p:tags r:id="rId305"/>
            </p:custDataLst>
          </p:nvPr>
        </p:nvSpPr>
        <p:spPr bwMode="gray">
          <a:xfrm>
            <a:off x="6899275" y="5405438"/>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341A4E56-34B1-4B5B-9C4A-30A4F0FEE3FF}" type="datetime'''''''''''7''''''''''''''''''''''0''''''''''''''.7'''''''''">
              <a:rPr lang="ja-JP" altLang="en-US" sz="1000" b="0" smtClean="0">
                <a:effectLst/>
              </a:rPr>
              <a:pPr/>
              <a:t>70.7</a:t>
            </a:fld>
            <a:endParaRPr kumimoji="0" lang="ja-JP" altLang="en-US" sz="1000" b="0" i="0" strike="noStrike" kern="1200" cap="none" spc="0" normalizeH="0" baseline="0" noProof="0" dirty="0">
              <a:ln>
                <a:noFill/>
              </a:ln>
              <a:effectLst/>
              <a:uLnTx/>
              <a:uFillTx/>
              <a:cs typeface="+mn-cs"/>
              <a:sym typeface="+mn-lt"/>
            </a:endParaRPr>
          </a:p>
        </p:txBody>
      </p:sp>
      <p:sp>
        <p:nvSpPr>
          <p:cNvPr id="326" name="Text Placeholder 12">
            <a:extLst>
              <a:ext uri="{FF2B5EF4-FFF2-40B4-BE49-F238E27FC236}">
                <a16:creationId xmlns:a16="http://schemas.microsoft.com/office/drawing/2014/main" id="{D83224A7-D087-C824-AF15-D21168EBC9C4}"/>
              </a:ext>
            </a:extLst>
          </p:cNvPr>
          <p:cNvSpPr>
            <a:spLocks noGrp="1"/>
          </p:cNvSpPr>
          <p:nvPr>
            <p:custDataLst>
              <p:tags r:id="rId306"/>
            </p:custDataLst>
          </p:nvPr>
        </p:nvSpPr>
        <p:spPr bwMode="gray">
          <a:xfrm>
            <a:off x="6899275" y="6013450"/>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89742CF5-407F-4DB1-91B5-3FE948087095}" type="datetime'''''''''''''''''''''''''''''''1''5''''''''''''.8'''''''">
              <a:rPr lang="ja-JP" altLang="en-US" sz="1000" b="0" smtClean="0">
                <a:solidFill>
                  <a:schemeClr val="bg1"/>
                </a:solidFill>
                <a:effectLst/>
              </a:rPr>
              <a:pPr/>
              <a:t>15.8</a:t>
            </a:fld>
            <a:endParaRPr kumimoji="0" lang="ja-JP" altLang="en-US" sz="1000" b="0" i="0" strike="noStrike" kern="1200" cap="none" spc="0" normalizeH="0" baseline="0" noProof="0" dirty="0">
              <a:ln>
                <a:noFill/>
              </a:ln>
              <a:solidFill>
                <a:schemeClr val="bg1"/>
              </a:solidFill>
              <a:effectLst/>
              <a:uLnTx/>
              <a:uFillTx/>
              <a:cs typeface="+mn-cs"/>
              <a:sym typeface="+mn-lt"/>
            </a:endParaRPr>
          </a:p>
        </p:txBody>
      </p:sp>
      <p:sp>
        <p:nvSpPr>
          <p:cNvPr id="325" name="Text Placeholder 12">
            <a:extLst>
              <a:ext uri="{FF2B5EF4-FFF2-40B4-BE49-F238E27FC236}">
                <a16:creationId xmlns:a16="http://schemas.microsoft.com/office/drawing/2014/main" id="{07DA8DE6-7EE2-3D33-C40F-38B91AFA2B9E}"/>
              </a:ext>
            </a:extLst>
          </p:cNvPr>
          <p:cNvSpPr>
            <a:spLocks noGrp="1"/>
          </p:cNvSpPr>
          <p:nvPr>
            <p:custDataLst>
              <p:tags r:id="rId307"/>
            </p:custDataLst>
          </p:nvPr>
        </p:nvSpPr>
        <p:spPr bwMode="auto">
          <a:xfrm>
            <a:off x="696277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05AC139E-B609-4FA3-B0EF-164EDA089B73}" type="datetime'''''2''''''''''''''''''''''''''''''''''1'''''''''">
              <a:rPr lang="ja-JP" altLang="en-US" sz="1000" b="0" smtClean="0"/>
              <a:pPr lvl="0" algn="ctr">
                <a:spcBef>
                  <a:spcPct val="0"/>
                </a:spcBef>
                <a:spcAft>
                  <a:spcPct val="0"/>
                </a:spcAft>
                <a:defRPr/>
              </a:pPr>
              <a:t>21</a:t>
            </a:fld>
            <a:endParaRPr kumimoji="0" lang="ja-JP" altLang="en-US" sz="1000" b="0" i="0" strike="noStrike" kern="1200" cap="none" spc="0" normalizeH="0" baseline="0" noProof="0" dirty="0">
              <a:ln>
                <a:noFill/>
              </a:ln>
              <a:effectLst/>
              <a:uLnTx/>
              <a:uFillTx/>
              <a:sym typeface="+mn-lt"/>
            </a:endParaRPr>
          </a:p>
        </p:txBody>
      </p:sp>
      <p:sp>
        <p:nvSpPr>
          <p:cNvPr id="324" name="Text Placeholder 12">
            <a:extLst>
              <a:ext uri="{FF2B5EF4-FFF2-40B4-BE49-F238E27FC236}">
                <a16:creationId xmlns:a16="http://schemas.microsoft.com/office/drawing/2014/main" id="{B0A974B7-EDC5-3352-2875-DAB8E83C8745}"/>
              </a:ext>
            </a:extLst>
          </p:cNvPr>
          <p:cNvSpPr>
            <a:spLocks noGrp="1"/>
          </p:cNvSpPr>
          <p:nvPr>
            <p:custDataLst>
              <p:tags r:id="rId308"/>
            </p:custDataLst>
          </p:nvPr>
        </p:nvSpPr>
        <p:spPr bwMode="gray">
          <a:xfrm>
            <a:off x="7197725" y="541337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EB07CA5B-800D-4771-B51E-900E30EFFE48}" type="datetime'''''''''''''''''''7''''''''0''''''.''''''''5'''''''''''''''">
              <a:rPr lang="ja-JP" altLang="en-US" sz="1000" b="0" smtClean="0">
                <a:solidFill>
                  <a:srgbClr val="000000"/>
                </a:solidFill>
                <a:effectLst/>
              </a:rPr>
              <a:pPr/>
              <a:t>70.5</a:t>
            </a:fld>
            <a:endParaRPr lang="ja-JP" altLang="en-US" sz="1000" b="0" i="0" strike="noStrike" kern="1200" cap="none" spc="0" normalizeH="0" baseline="0" noProof="0" dirty="0">
              <a:ln>
                <a:noFill/>
              </a:ln>
              <a:solidFill>
                <a:srgbClr val="000000"/>
              </a:solidFill>
              <a:effectLst/>
              <a:uLnTx/>
              <a:uFillTx/>
              <a:sym typeface="+mn-lt"/>
            </a:endParaRPr>
          </a:p>
        </p:txBody>
      </p:sp>
      <p:sp>
        <p:nvSpPr>
          <p:cNvPr id="323" name="Text Placeholder 12">
            <a:extLst>
              <a:ext uri="{FF2B5EF4-FFF2-40B4-BE49-F238E27FC236}">
                <a16:creationId xmlns:a16="http://schemas.microsoft.com/office/drawing/2014/main" id="{5B4ABC4C-CD78-F873-3EC7-FAB8E03998E6}"/>
              </a:ext>
            </a:extLst>
          </p:cNvPr>
          <p:cNvSpPr>
            <a:spLocks noGrp="1"/>
          </p:cNvSpPr>
          <p:nvPr>
            <p:custDataLst>
              <p:tags r:id="rId309"/>
            </p:custDataLst>
          </p:nvPr>
        </p:nvSpPr>
        <p:spPr bwMode="gray">
          <a:xfrm>
            <a:off x="7197725" y="6016625"/>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6E54226F-E74B-4758-83C2-DF49F6793831}" type="datetime'''''''''''''''''''1''''5''''''''''.''''4'''''''''''''''''''">
              <a:rPr lang="ja-JP" altLang="en-US" sz="1000" b="0" smtClean="0">
                <a:solidFill>
                  <a:schemeClr val="bg1"/>
                </a:solidFill>
                <a:effectLst/>
              </a:rPr>
              <a:pPr/>
              <a:t>15.4</a:t>
            </a:fld>
            <a:endParaRPr lang="ja-JP" altLang="en-US" sz="1000" b="0" i="0" strike="noStrike" kern="1200" cap="none" spc="0" normalizeH="0" baseline="0" noProof="0" dirty="0">
              <a:ln>
                <a:noFill/>
              </a:ln>
              <a:solidFill>
                <a:schemeClr val="bg1"/>
              </a:solidFill>
              <a:effectLst/>
              <a:uLnTx/>
              <a:uFillTx/>
              <a:sym typeface="+mn-lt"/>
            </a:endParaRPr>
          </a:p>
        </p:txBody>
      </p:sp>
      <p:sp>
        <p:nvSpPr>
          <p:cNvPr id="321" name="Text Placeholder 12">
            <a:extLst>
              <a:ext uri="{FF2B5EF4-FFF2-40B4-BE49-F238E27FC236}">
                <a16:creationId xmlns:a16="http://schemas.microsoft.com/office/drawing/2014/main" id="{6A75762B-DDB7-39DC-3956-B4EF9EB6BC54}"/>
              </a:ext>
            </a:extLst>
          </p:cNvPr>
          <p:cNvSpPr>
            <a:spLocks noGrp="1"/>
          </p:cNvSpPr>
          <p:nvPr>
            <p:custDataLst>
              <p:tags r:id="rId310"/>
            </p:custDataLst>
          </p:nvPr>
        </p:nvSpPr>
        <p:spPr bwMode="auto">
          <a:xfrm>
            <a:off x="726122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64FECE7E-AFCF-40E7-ACE1-0D4AC5E3D9D1}" type="datetime'''''''''''''2''''''''''''''''''''''''''''2'''''''''''''''''">
              <a:rPr kumimoji="0" lang="ja-JP" altLang="en-US" sz="1000" b="0" smtClean="0">
                <a:solidFill>
                  <a:srgbClr val="000000"/>
                </a:solidFill>
              </a:rPr>
              <a:pPr/>
              <a:t>22</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31" name="Text Placeholder 12">
            <a:extLst>
              <a:ext uri="{FF2B5EF4-FFF2-40B4-BE49-F238E27FC236}">
                <a16:creationId xmlns:a16="http://schemas.microsoft.com/office/drawing/2014/main" id="{213AAC39-276C-7FFE-3356-3A5C00BF4CD9}"/>
              </a:ext>
            </a:extLst>
          </p:cNvPr>
          <p:cNvSpPr>
            <a:spLocks noGrp="1"/>
          </p:cNvSpPr>
          <p:nvPr>
            <p:custDataLst>
              <p:tags r:id="rId311"/>
            </p:custDataLst>
          </p:nvPr>
        </p:nvSpPr>
        <p:spPr bwMode="auto">
          <a:xfrm>
            <a:off x="6365875"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C8F0109B-826C-4DF9-BAA1-81FC63FE2BAC}" type="datetime'''''''19'''''''''''''''''''''''''''''''''''''''''''''''''''''">
              <a:rPr lang="ja-JP" altLang="en-US" sz="1000" b="0" smtClean="0"/>
              <a:pPr lvl="0" algn="ctr">
                <a:spcBef>
                  <a:spcPct val="0"/>
                </a:spcBef>
                <a:spcAft>
                  <a:spcPct val="0"/>
                </a:spcAft>
                <a:defRPr/>
              </a:pPr>
              <a:t>19</a:t>
            </a:fld>
            <a:endParaRPr kumimoji="0" lang="ja-JP" altLang="en-US" sz="1000" b="0" i="0" strike="noStrike" kern="1200" cap="none" spc="0" normalizeH="0" baseline="0" noProof="0" dirty="0">
              <a:ln>
                <a:noFill/>
              </a:ln>
              <a:effectLst/>
              <a:uLnTx/>
              <a:uFillTx/>
              <a:sym typeface="+mn-lt"/>
            </a:endParaRPr>
          </a:p>
        </p:txBody>
      </p:sp>
      <p:sp>
        <p:nvSpPr>
          <p:cNvPr id="320" name="Text Placeholder 12">
            <a:extLst>
              <a:ext uri="{FF2B5EF4-FFF2-40B4-BE49-F238E27FC236}">
                <a16:creationId xmlns:a16="http://schemas.microsoft.com/office/drawing/2014/main" id="{20834D11-2A40-5FDE-0F09-337C5464D1FD}"/>
              </a:ext>
            </a:extLst>
          </p:cNvPr>
          <p:cNvSpPr>
            <a:spLocks noGrp="1"/>
          </p:cNvSpPr>
          <p:nvPr>
            <p:custDataLst>
              <p:tags r:id="rId312"/>
            </p:custDataLst>
          </p:nvPr>
        </p:nvSpPr>
        <p:spPr bwMode="gray">
          <a:xfrm>
            <a:off x="7494588" y="5419725"/>
            <a:ext cx="279400" cy="152400"/>
          </a:xfrm>
          <a:prstGeom prst="rect">
            <a:avLst/>
          </a:prstGeom>
          <a:solidFill>
            <a:srgbClr val="80CCE8"/>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EED851C2-DE7C-463C-B266-8515A0C38066}" type="datetime'''''''''''70''''''''''''''''''''''''''.''''''''''''2'''''">
              <a:rPr lang="ja-JP" altLang="en-US" sz="1000" b="0" smtClean="0">
                <a:solidFill>
                  <a:srgbClr val="000000"/>
                </a:solidFill>
                <a:effectLst/>
              </a:rPr>
              <a:pPr/>
              <a:t>70.2</a:t>
            </a:fld>
            <a:endParaRPr lang="ja-JP" altLang="en-US" sz="1000" b="0" i="0" strike="noStrike" kern="1200" cap="none" spc="0" normalizeH="0" baseline="0" noProof="0" dirty="0">
              <a:ln>
                <a:noFill/>
              </a:ln>
              <a:solidFill>
                <a:srgbClr val="000000"/>
              </a:solidFill>
              <a:effectLst/>
              <a:uLnTx/>
              <a:uFillTx/>
              <a:sym typeface="+mn-lt"/>
            </a:endParaRPr>
          </a:p>
        </p:txBody>
      </p:sp>
      <p:sp>
        <p:nvSpPr>
          <p:cNvPr id="319" name="Text Placeholder 12">
            <a:extLst>
              <a:ext uri="{FF2B5EF4-FFF2-40B4-BE49-F238E27FC236}">
                <a16:creationId xmlns:a16="http://schemas.microsoft.com/office/drawing/2014/main" id="{9D30D480-E294-9E3A-B295-3D6BF97CAB7C}"/>
              </a:ext>
            </a:extLst>
          </p:cNvPr>
          <p:cNvSpPr>
            <a:spLocks noGrp="1"/>
          </p:cNvSpPr>
          <p:nvPr>
            <p:custDataLst>
              <p:tags r:id="rId313"/>
            </p:custDataLst>
          </p:nvPr>
        </p:nvSpPr>
        <p:spPr bwMode="gray">
          <a:xfrm>
            <a:off x="7494588" y="6018213"/>
            <a:ext cx="279400" cy="152400"/>
          </a:xfrm>
          <a:prstGeom prst="rect">
            <a:avLst/>
          </a:prstGeom>
          <a:solidFill>
            <a:srgbClr val="1F497D"/>
          </a:solidFill>
        </p:spPr>
        <p:txBody>
          <a:bodyPr vert="horz" wrap="none" lIns="17463" tIns="0" rIns="17463"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fld id="{A57E6675-D186-41F7-9184-E8D2ED6CB748}" type="datetime'''''''''''1''''''''''5''''''''''''''''.''''''''''''''''''1'">
              <a:rPr lang="ja-JP" altLang="en-US" sz="1000" b="0" smtClean="0">
                <a:solidFill>
                  <a:schemeClr val="bg1"/>
                </a:solidFill>
                <a:effectLst/>
              </a:rPr>
              <a:pPr/>
              <a:t>15.1</a:t>
            </a:fld>
            <a:endParaRPr lang="ja-JP" altLang="en-US" sz="1000" b="0" i="0" strike="noStrike" kern="1200" cap="none" spc="0" normalizeH="0" baseline="0" noProof="0" dirty="0">
              <a:ln>
                <a:noFill/>
              </a:ln>
              <a:solidFill>
                <a:schemeClr val="bg1"/>
              </a:solidFill>
              <a:effectLst/>
              <a:uLnTx/>
              <a:uFillTx/>
              <a:sym typeface="+mn-lt"/>
            </a:endParaRPr>
          </a:p>
        </p:txBody>
      </p:sp>
      <p:sp>
        <p:nvSpPr>
          <p:cNvPr id="318" name="Text Placeholder 12">
            <a:extLst>
              <a:ext uri="{FF2B5EF4-FFF2-40B4-BE49-F238E27FC236}">
                <a16:creationId xmlns:a16="http://schemas.microsoft.com/office/drawing/2014/main" id="{9670B5A6-B5D9-F001-94E8-9EEADBF17166}"/>
              </a:ext>
            </a:extLst>
          </p:cNvPr>
          <p:cNvSpPr>
            <a:spLocks noGrp="1"/>
          </p:cNvSpPr>
          <p:nvPr>
            <p:custDataLst>
              <p:tags r:id="rId314"/>
            </p:custDataLst>
          </p:nvPr>
        </p:nvSpPr>
        <p:spPr bwMode="auto">
          <a:xfrm>
            <a:off x="755808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58C7900C-CA75-45E6-8C09-823794E7591D}" type="datetime'''''''2''''''''''''''''''''''''''3'''''''''''''''''''''''''">
              <a:rPr kumimoji="0" lang="ja-JP" altLang="en-US" sz="1000" b="0" smtClean="0">
                <a:solidFill>
                  <a:srgbClr val="000000"/>
                </a:solidFill>
              </a:rPr>
              <a:pPr/>
              <a:t>23</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17" name="テキスト プレースホルダ 9">
            <a:extLst>
              <a:ext uri="{FF2B5EF4-FFF2-40B4-BE49-F238E27FC236}">
                <a16:creationId xmlns:a16="http://schemas.microsoft.com/office/drawing/2014/main" id="{1A9E068C-65EA-EB5D-E4F2-0B552394DD23}"/>
              </a:ext>
            </a:extLst>
          </p:cNvPr>
          <p:cNvSpPr>
            <a:spLocks noGrp="1"/>
          </p:cNvSpPr>
          <p:nvPr>
            <p:custDataLst>
              <p:tags r:id="rId315"/>
            </p:custDataLst>
          </p:nvPr>
        </p:nvSpPr>
        <p:spPr bwMode="gray">
          <a:xfrm>
            <a:off x="7793038" y="5427663"/>
            <a:ext cx="279400" cy="152400"/>
          </a:xfrm>
          <a:prstGeom prst="rect">
            <a:avLst/>
          </a:prstGeom>
          <a:solidFill>
            <a:srgbClr val="80CCE8"/>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629715C0-A370-4961-9F77-160CC96CCD5A}" type="datetime'''''6''''''''''9''''''''''''.9'''''''''''''''''''">
              <a:rPr lang="ja-JP" altLang="en-US" sz="1000" smtClean="0">
                <a:effectLst/>
              </a:rPr>
              <a:pPr/>
              <a:t>69.9</a:t>
            </a:fld>
            <a:endParaRPr kumimoji="1" lang="ja-JP" altLang="en-US" sz="1000" b="0" i="0" strike="noStrike" kern="1200" cap="none" spc="0" normalizeH="0" baseline="0" noProof="0" dirty="0">
              <a:ln>
                <a:noFill/>
              </a:ln>
              <a:effectLst/>
              <a:uLnTx/>
              <a:uFillTx/>
              <a:cs typeface="+mn-cs"/>
              <a:sym typeface="+mn-lt"/>
            </a:endParaRPr>
          </a:p>
        </p:txBody>
      </p:sp>
      <p:sp>
        <p:nvSpPr>
          <p:cNvPr id="316" name="テキスト プレースホルダ 9">
            <a:extLst>
              <a:ext uri="{FF2B5EF4-FFF2-40B4-BE49-F238E27FC236}">
                <a16:creationId xmlns:a16="http://schemas.microsoft.com/office/drawing/2014/main" id="{56F65214-D66E-62BB-AF7E-EDE776FF0C03}"/>
              </a:ext>
            </a:extLst>
          </p:cNvPr>
          <p:cNvSpPr>
            <a:spLocks noGrp="1"/>
          </p:cNvSpPr>
          <p:nvPr>
            <p:custDataLst>
              <p:tags r:id="rId316"/>
            </p:custDataLst>
          </p:nvPr>
        </p:nvSpPr>
        <p:spPr bwMode="gray">
          <a:xfrm>
            <a:off x="7793038" y="6021388"/>
            <a:ext cx="279400" cy="152400"/>
          </a:xfrm>
          <a:prstGeom prst="rect">
            <a:avLst/>
          </a:prstGeom>
          <a:solidFill>
            <a:srgbClr val="1F497D"/>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05BA1053-934E-484D-841E-D552A8E988BE}" type="datetime'''''''''''''1''''''''''''''''''''''''''''''4.''''7'''">
              <a:rPr lang="ja-JP" altLang="en-US" sz="1000" smtClean="0">
                <a:solidFill>
                  <a:schemeClr val="bg1"/>
                </a:solidFill>
                <a:effectLst/>
              </a:rPr>
              <a:pPr/>
              <a:t>14.7</a:t>
            </a:fld>
            <a:endParaRPr kumimoji="1" lang="ja-JP" altLang="en-US" sz="1000" b="0" i="0" strike="noStrike" kern="1200" cap="none" spc="0" normalizeH="0" baseline="0" noProof="0" dirty="0">
              <a:ln>
                <a:noFill/>
              </a:ln>
              <a:solidFill>
                <a:schemeClr val="bg1"/>
              </a:solidFill>
              <a:effectLst/>
              <a:uLnTx/>
              <a:uFillTx/>
              <a:cs typeface="+mn-cs"/>
              <a:sym typeface="+mn-lt"/>
            </a:endParaRPr>
          </a:p>
        </p:txBody>
      </p:sp>
      <p:sp>
        <p:nvSpPr>
          <p:cNvPr id="315" name="Text Placeholder 12">
            <a:extLst>
              <a:ext uri="{FF2B5EF4-FFF2-40B4-BE49-F238E27FC236}">
                <a16:creationId xmlns:a16="http://schemas.microsoft.com/office/drawing/2014/main" id="{B7080555-6A86-B974-DD75-7B5C33682978}"/>
              </a:ext>
            </a:extLst>
          </p:cNvPr>
          <p:cNvSpPr>
            <a:spLocks noGrp="1"/>
          </p:cNvSpPr>
          <p:nvPr>
            <p:custDataLst>
              <p:tags r:id="rId317"/>
            </p:custDataLst>
          </p:nvPr>
        </p:nvSpPr>
        <p:spPr bwMode="auto">
          <a:xfrm>
            <a:off x="785653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D95A6552-ED36-44DC-9741-B3C9B1B5904C}" type="datetime'''2''''''''''''''''''''''''''''''''''''''''''''4'''''''''''">
              <a:rPr lang="ja-JP" altLang="en-US" sz="1000" b="0" smtClean="0"/>
              <a:pPr/>
              <a:t>24</a:t>
            </a:fld>
            <a:endParaRPr kumimoji="0" lang="ja-JP" altLang="en-US" sz="1000" b="0" i="0" strike="noStrike" kern="1200" cap="none" spc="0" normalizeH="0" baseline="0" noProof="0" dirty="0">
              <a:ln>
                <a:noFill/>
              </a:ln>
              <a:effectLst/>
              <a:uLnTx/>
              <a:uFillTx/>
              <a:sym typeface="+mn-lt"/>
            </a:endParaRPr>
          </a:p>
        </p:txBody>
      </p:sp>
      <p:sp>
        <p:nvSpPr>
          <p:cNvPr id="322" name="テキスト プレースホルダ 9">
            <a:extLst>
              <a:ext uri="{FF2B5EF4-FFF2-40B4-BE49-F238E27FC236}">
                <a16:creationId xmlns:a16="http://schemas.microsoft.com/office/drawing/2014/main" id="{CEE1E5E9-21DE-96EE-3AB4-23DCB8A5DB56}"/>
              </a:ext>
            </a:extLst>
          </p:cNvPr>
          <p:cNvSpPr>
            <a:spLocks noGrp="1"/>
          </p:cNvSpPr>
          <p:nvPr>
            <p:custDataLst>
              <p:tags r:id="rId318"/>
            </p:custDataLst>
          </p:nvPr>
        </p:nvSpPr>
        <p:spPr bwMode="gray">
          <a:xfrm>
            <a:off x="8091488" y="5434013"/>
            <a:ext cx="279400" cy="152400"/>
          </a:xfrm>
          <a:prstGeom prst="rect">
            <a:avLst/>
          </a:prstGeom>
          <a:solidFill>
            <a:srgbClr val="80CCE8"/>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3D77FF1C-69B2-4923-9CC7-DBAD97DC090E}" type="datetime'''''''6''''''''''''''''''''''''9''.''''''6'''">
              <a:rPr lang="ja-JP" altLang="en-US" sz="1000" smtClean="0">
                <a:effectLst/>
              </a:rPr>
              <a:pPr/>
              <a:t>69.6</a:t>
            </a:fld>
            <a:endParaRPr kumimoji="1" lang="ja-JP" altLang="en-US" sz="1000" b="0" i="0" strike="noStrike" kern="1200" cap="none" spc="0" normalizeH="0" baseline="0" noProof="0" dirty="0">
              <a:ln>
                <a:noFill/>
              </a:ln>
              <a:effectLst/>
              <a:uLnTx/>
              <a:uFillTx/>
              <a:cs typeface="+mn-cs"/>
              <a:sym typeface="+mn-lt"/>
            </a:endParaRPr>
          </a:p>
        </p:txBody>
      </p:sp>
      <p:sp>
        <p:nvSpPr>
          <p:cNvPr id="392" name="テキスト プレースホルダ 9">
            <a:extLst>
              <a:ext uri="{FF2B5EF4-FFF2-40B4-BE49-F238E27FC236}">
                <a16:creationId xmlns:a16="http://schemas.microsoft.com/office/drawing/2014/main" id="{D83D75D1-A314-662C-4D3F-4D540279A8B3}"/>
              </a:ext>
            </a:extLst>
          </p:cNvPr>
          <p:cNvSpPr>
            <a:spLocks noGrp="1"/>
          </p:cNvSpPr>
          <p:nvPr>
            <p:custDataLst>
              <p:tags r:id="rId319"/>
            </p:custDataLst>
          </p:nvPr>
        </p:nvSpPr>
        <p:spPr bwMode="gray">
          <a:xfrm>
            <a:off x="8091488" y="6022975"/>
            <a:ext cx="279400" cy="152400"/>
          </a:xfrm>
          <a:prstGeom prst="rect">
            <a:avLst/>
          </a:prstGeom>
          <a:solidFill>
            <a:srgbClr val="1F497D"/>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86CCD594-4E9F-45CB-AF9F-CC0865FE7357}" type="datetime'''''''''''''''1''''''''''''''''''''4''''''''.''''4'''''''">
              <a:rPr lang="ja-JP" altLang="en-US" sz="1000" smtClean="0">
                <a:solidFill>
                  <a:schemeClr val="bg1"/>
                </a:solidFill>
                <a:effectLst/>
              </a:rPr>
              <a:pPr/>
              <a:t>14.4</a:t>
            </a:fld>
            <a:endParaRPr kumimoji="1" lang="ja-JP" altLang="en-US" sz="1000" b="0" i="0" strike="noStrike" kern="1200" cap="none" spc="0" normalizeH="0" baseline="0" noProof="0" dirty="0">
              <a:ln>
                <a:noFill/>
              </a:ln>
              <a:solidFill>
                <a:schemeClr val="bg1"/>
              </a:solidFill>
              <a:effectLst/>
              <a:uLnTx/>
              <a:uFillTx/>
              <a:cs typeface="+mn-cs"/>
              <a:sym typeface="+mn-lt"/>
            </a:endParaRPr>
          </a:p>
        </p:txBody>
      </p:sp>
      <p:sp>
        <p:nvSpPr>
          <p:cNvPr id="396" name="Text Placeholder 12">
            <a:extLst>
              <a:ext uri="{FF2B5EF4-FFF2-40B4-BE49-F238E27FC236}">
                <a16:creationId xmlns:a16="http://schemas.microsoft.com/office/drawing/2014/main" id="{4B8060BC-2BB4-2FB7-EE1E-09D26694FA0A}"/>
              </a:ext>
            </a:extLst>
          </p:cNvPr>
          <p:cNvSpPr>
            <a:spLocks noGrp="1"/>
          </p:cNvSpPr>
          <p:nvPr>
            <p:custDataLst>
              <p:tags r:id="rId320"/>
            </p:custDataLst>
          </p:nvPr>
        </p:nvSpPr>
        <p:spPr bwMode="auto">
          <a:xfrm>
            <a:off x="815498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0738A208-0389-4216-8520-12D1F44AFB0A}" type="datetime'''''''''''''''''''''''''''''''''''''''2''''''''5'">
              <a:rPr kumimoji="0" lang="ja-JP" altLang="en-US" sz="1000" b="0" smtClean="0"/>
              <a:pPr/>
              <a:t>25</a:t>
            </a:fld>
            <a:endParaRPr kumimoji="0" lang="ja-JP" altLang="en-US" sz="1000" b="0" i="0" strike="noStrike" kern="1200" cap="none" spc="0" normalizeH="0" baseline="0" noProof="0" dirty="0">
              <a:ln>
                <a:noFill/>
              </a:ln>
              <a:effectLst/>
              <a:uLnTx/>
              <a:uFillTx/>
              <a:sym typeface="+mn-lt"/>
            </a:endParaRPr>
          </a:p>
        </p:txBody>
      </p:sp>
      <p:sp>
        <p:nvSpPr>
          <p:cNvPr id="393" name="テキスト プレースホルダ 9">
            <a:extLst>
              <a:ext uri="{FF2B5EF4-FFF2-40B4-BE49-F238E27FC236}">
                <a16:creationId xmlns:a16="http://schemas.microsoft.com/office/drawing/2014/main" id="{99AF752A-4DF7-D4BC-163C-8AC3501AA40F}"/>
              </a:ext>
            </a:extLst>
          </p:cNvPr>
          <p:cNvSpPr>
            <a:spLocks noGrp="1"/>
          </p:cNvSpPr>
          <p:nvPr>
            <p:custDataLst>
              <p:tags r:id="rId321"/>
            </p:custDataLst>
          </p:nvPr>
        </p:nvSpPr>
        <p:spPr bwMode="gray">
          <a:xfrm>
            <a:off x="8389938" y="5467350"/>
            <a:ext cx="279400" cy="152400"/>
          </a:xfrm>
          <a:prstGeom prst="rect">
            <a:avLst/>
          </a:prstGeom>
          <a:solidFill>
            <a:srgbClr val="80CCE8"/>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EC77BC2C-D197-4D84-85DC-4CAB09598B33}" type="datetime'6''''''7.''''''''''''''''''''''''''''''''''''''''''7'''">
              <a:rPr lang="ja-JP" altLang="en-US" sz="1000" smtClean="0">
                <a:effectLst/>
              </a:rPr>
              <a:pPr/>
              <a:t>67.7</a:t>
            </a:fld>
            <a:endParaRPr kumimoji="1" lang="ja-JP" altLang="en-US" sz="1000" b="0" i="0" strike="noStrike" kern="1200" cap="none" spc="0" normalizeH="0" baseline="0" noProof="0" dirty="0">
              <a:ln>
                <a:noFill/>
              </a:ln>
              <a:effectLst/>
              <a:uLnTx/>
              <a:uFillTx/>
              <a:cs typeface="+mn-cs"/>
              <a:sym typeface="+mn-lt"/>
            </a:endParaRPr>
          </a:p>
        </p:txBody>
      </p:sp>
      <p:sp>
        <p:nvSpPr>
          <p:cNvPr id="394" name="テキスト プレースホルダ 9">
            <a:extLst>
              <a:ext uri="{FF2B5EF4-FFF2-40B4-BE49-F238E27FC236}">
                <a16:creationId xmlns:a16="http://schemas.microsoft.com/office/drawing/2014/main" id="{017615B3-7A87-27DF-7718-7A0168E353B0}"/>
              </a:ext>
            </a:extLst>
          </p:cNvPr>
          <p:cNvSpPr>
            <a:spLocks noGrp="1"/>
          </p:cNvSpPr>
          <p:nvPr>
            <p:custDataLst>
              <p:tags r:id="rId322"/>
            </p:custDataLst>
          </p:nvPr>
        </p:nvSpPr>
        <p:spPr bwMode="gray">
          <a:xfrm>
            <a:off x="8389938" y="6034088"/>
            <a:ext cx="279400" cy="152400"/>
          </a:xfrm>
          <a:prstGeom prst="rect">
            <a:avLst/>
          </a:prstGeom>
          <a:solidFill>
            <a:srgbClr val="1F497D"/>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CD1D0362-BB1F-43E3-8F68-2BE775CC18E8}" type="datetime'''''1''''''''''''2''''''''''''''''.''9'''''''''''''''''''">
              <a:rPr lang="ja-JP" altLang="en-US" sz="1000" smtClean="0">
                <a:solidFill>
                  <a:schemeClr val="bg1"/>
                </a:solidFill>
                <a:effectLst/>
              </a:rPr>
              <a:pPr/>
              <a:t>12.9</a:t>
            </a:fld>
            <a:endParaRPr kumimoji="1" lang="ja-JP" altLang="en-US" sz="1000" b="0" i="0" strike="noStrike" kern="1200" cap="none" spc="0" normalizeH="0" baseline="0" noProof="0" dirty="0">
              <a:ln>
                <a:noFill/>
              </a:ln>
              <a:solidFill>
                <a:schemeClr val="bg1"/>
              </a:solidFill>
              <a:effectLst/>
              <a:uLnTx/>
              <a:uFillTx/>
              <a:cs typeface="+mn-cs"/>
              <a:sym typeface="+mn-lt"/>
            </a:endParaRPr>
          </a:p>
        </p:txBody>
      </p:sp>
      <p:sp>
        <p:nvSpPr>
          <p:cNvPr id="395" name="Text Placeholder 12">
            <a:extLst>
              <a:ext uri="{FF2B5EF4-FFF2-40B4-BE49-F238E27FC236}">
                <a16:creationId xmlns:a16="http://schemas.microsoft.com/office/drawing/2014/main" id="{1034D1B2-13E7-D35A-64EF-700DE9AA9077}"/>
              </a:ext>
            </a:extLst>
          </p:cNvPr>
          <p:cNvSpPr>
            <a:spLocks noGrp="1"/>
          </p:cNvSpPr>
          <p:nvPr>
            <p:custDataLst>
              <p:tags r:id="rId323"/>
            </p:custDataLst>
          </p:nvPr>
        </p:nvSpPr>
        <p:spPr bwMode="auto">
          <a:xfrm>
            <a:off x="8453438"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A705BB1B-5EB9-40FE-8AB6-D446C53E1DA6}" type="datetime'''''''''''''''''''3''''0'">
              <a:rPr kumimoji="0" lang="ja-JP" altLang="en-US" sz="1000" b="0" smtClean="0"/>
              <a:pPr/>
              <a:t>30</a:t>
            </a:fld>
            <a:endParaRPr kumimoji="0" lang="ja-JP" altLang="en-US" sz="1000" b="0" i="0" strike="noStrike" kern="1200" cap="none" spc="0" normalizeH="0" baseline="0" noProof="0" dirty="0">
              <a:ln>
                <a:noFill/>
              </a:ln>
              <a:effectLst/>
              <a:uLnTx/>
              <a:uFillTx/>
              <a:sym typeface="+mn-lt"/>
            </a:endParaRPr>
          </a:p>
        </p:txBody>
      </p:sp>
      <p:sp>
        <p:nvSpPr>
          <p:cNvPr id="397" name="テキスト プレースホルダ 9">
            <a:extLst>
              <a:ext uri="{FF2B5EF4-FFF2-40B4-BE49-F238E27FC236}">
                <a16:creationId xmlns:a16="http://schemas.microsoft.com/office/drawing/2014/main" id="{5A061663-D126-6552-BF27-9A012D5D9D77}"/>
              </a:ext>
            </a:extLst>
          </p:cNvPr>
          <p:cNvSpPr>
            <a:spLocks noGrp="1"/>
          </p:cNvSpPr>
          <p:nvPr>
            <p:custDataLst>
              <p:tags r:id="rId324"/>
            </p:custDataLst>
          </p:nvPr>
        </p:nvSpPr>
        <p:spPr bwMode="gray">
          <a:xfrm>
            <a:off x="8686800" y="5519738"/>
            <a:ext cx="279400" cy="152400"/>
          </a:xfrm>
          <a:prstGeom prst="rect">
            <a:avLst/>
          </a:prstGeom>
          <a:solidFill>
            <a:srgbClr val="80CCE8"/>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76277CEA-6222-45A5-8AF9-D78DB5A233BC}" type="datetime'''6''''''''''2''''''''''''''.''''''''''''6'''''''''''">
              <a:rPr lang="ja-JP" altLang="en-US" sz="1000" smtClean="0">
                <a:effectLst/>
              </a:rPr>
              <a:pPr/>
              <a:t>62.6</a:t>
            </a:fld>
            <a:endParaRPr kumimoji="1" lang="ja-JP" altLang="en-US" sz="1000" b="0" i="0" strike="noStrike" kern="1200" cap="none" spc="0" normalizeH="0" baseline="0" noProof="0" dirty="0">
              <a:ln>
                <a:noFill/>
              </a:ln>
              <a:effectLst/>
              <a:uLnTx/>
              <a:uFillTx/>
              <a:sym typeface="+mn-lt"/>
            </a:endParaRPr>
          </a:p>
        </p:txBody>
      </p:sp>
      <p:sp>
        <p:nvSpPr>
          <p:cNvPr id="398" name="テキスト プレースホルダ 9">
            <a:extLst>
              <a:ext uri="{FF2B5EF4-FFF2-40B4-BE49-F238E27FC236}">
                <a16:creationId xmlns:a16="http://schemas.microsoft.com/office/drawing/2014/main" id="{E982FDAA-57AC-95E0-343F-37A04A7A8BE0}"/>
              </a:ext>
            </a:extLst>
          </p:cNvPr>
          <p:cNvSpPr>
            <a:spLocks noGrp="1"/>
          </p:cNvSpPr>
          <p:nvPr>
            <p:custDataLst>
              <p:tags r:id="rId325"/>
            </p:custDataLst>
          </p:nvPr>
        </p:nvSpPr>
        <p:spPr bwMode="gray">
          <a:xfrm>
            <a:off x="8686800" y="6042025"/>
            <a:ext cx="279400" cy="152400"/>
          </a:xfrm>
          <a:prstGeom prst="rect">
            <a:avLst/>
          </a:prstGeom>
          <a:solidFill>
            <a:srgbClr val="1F497D"/>
          </a:solidFill>
          <a:ln>
            <a:noFill/>
          </a:ln>
          <a:effectLst/>
        </p:spPr>
        <p:txBody>
          <a:bodyPr vert="horz" wrap="none" lIns="17463" tIns="0" rIns="17463"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E18DB939-915F-4D84-A107-F09314B5790B}" type="datetime'''''''1''''1''''.''''''''8'''''''''''''''''''''''''''''''''">
              <a:rPr lang="ja-JP" altLang="en-US" sz="1000" smtClean="0">
                <a:solidFill>
                  <a:schemeClr val="bg1"/>
                </a:solidFill>
                <a:effectLst/>
              </a:rPr>
              <a:pPr/>
              <a:t>11.8</a:t>
            </a:fld>
            <a:endParaRPr kumimoji="1" lang="ja-JP" altLang="en-US" sz="1000" b="0" i="0" strike="noStrike" kern="1200" cap="none" spc="0" normalizeH="0" baseline="0" noProof="0" dirty="0">
              <a:ln>
                <a:noFill/>
              </a:ln>
              <a:solidFill>
                <a:schemeClr val="bg1"/>
              </a:solidFill>
              <a:effectLst/>
              <a:uLnTx/>
              <a:uFillTx/>
              <a:sym typeface="+mn-lt"/>
            </a:endParaRPr>
          </a:p>
        </p:txBody>
      </p:sp>
      <p:sp>
        <p:nvSpPr>
          <p:cNvPr id="481" name="テキスト プレースホルダ 9">
            <a:extLst>
              <a:ext uri="{FF2B5EF4-FFF2-40B4-BE49-F238E27FC236}">
                <a16:creationId xmlns:a16="http://schemas.microsoft.com/office/drawing/2014/main" id="{62015456-CD93-DAB4-760F-163AD7F0DB00}"/>
              </a:ext>
            </a:extLst>
          </p:cNvPr>
          <p:cNvSpPr>
            <a:spLocks noGrp="1"/>
          </p:cNvSpPr>
          <p:nvPr>
            <p:custDataLst>
              <p:tags r:id="rId326"/>
            </p:custDataLst>
          </p:nvPr>
        </p:nvSpPr>
        <p:spPr bwMode="gray">
          <a:xfrm>
            <a:off x="6005513" y="480377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3E5B9ED-1EB3-4F3C-AAAE-81720A5E60C5}" type="datetime'''''''''''1''''''''''1''''.''''''''''''''''''''''''''8'">
              <a:rPr lang="ja-JP" altLang="en-US" sz="1000" smtClean="0">
                <a:effectLst/>
                <a:sym typeface="+mn-lt"/>
              </a:rPr>
              <a:pPr marL="0" lvl="0" indent="0" algn="ctr">
                <a:spcBef>
                  <a:spcPct val="0"/>
                </a:spcBef>
                <a:buNone/>
              </a:pPr>
              <a:t>11.8</a:t>
            </a:fld>
            <a:endParaRPr kumimoji="1" lang="ja-JP" altLang="en-US" sz="1000" dirty="0">
              <a:sym typeface="+mn-lt"/>
            </a:endParaRPr>
          </a:p>
        </p:txBody>
      </p:sp>
      <p:sp>
        <p:nvSpPr>
          <p:cNvPr id="482" name="テキスト プレースホルダ 9">
            <a:extLst>
              <a:ext uri="{FF2B5EF4-FFF2-40B4-BE49-F238E27FC236}">
                <a16:creationId xmlns:a16="http://schemas.microsoft.com/office/drawing/2014/main" id="{D998540D-DD10-42F2-A4ED-22BB0CEB808A}"/>
              </a:ext>
            </a:extLst>
          </p:cNvPr>
          <p:cNvSpPr>
            <a:spLocks noGrp="1"/>
          </p:cNvSpPr>
          <p:nvPr>
            <p:custDataLst>
              <p:tags r:id="rId327"/>
            </p:custDataLst>
          </p:nvPr>
        </p:nvSpPr>
        <p:spPr bwMode="gray">
          <a:xfrm>
            <a:off x="6302375" y="480695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E69BA0B-08DB-4954-A414-CDC03DC3FEF3}" type="datetime'''''''''1''''''''''''''''''''''''''''''2''.''''3'''''">
              <a:rPr lang="ja-JP" altLang="en-US" sz="1000" smtClean="0">
                <a:effectLst/>
                <a:sym typeface="+mn-lt"/>
              </a:rPr>
              <a:pPr marL="0" lvl="0" indent="0" algn="ctr">
                <a:spcBef>
                  <a:spcPct val="0"/>
                </a:spcBef>
                <a:buNone/>
              </a:pPr>
              <a:t>12.3</a:t>
            </a:fld>
            <a:endParaRPr kumimoji="1" lang="ja-JP" altLang="en-US" sz="1000" dirty="0">
              <a:sym typeface="+mn-lt"/>
            </a:endParaRPr>
          </a:p>
        </p:txBody>
      </p:sp>
      <p:sp>
        <p:nvSpPr>
          <p:cNvPr id="483" name="テキスト プレースホルダ 9">
            <a:extLst>
              <a:ext uri="{FF2B5EF4-FFF2-40B4-BE49-F238E27FC236}">
                <a16:creationId xmlns:a16="http://schemas.microsoft.com/office/drawing/2014/main" id="{666CC6C1-8611-0C6C-1C86-79B586E16859}"/>
              </a:ext>
            </a:extLst>
          </p:cNvPr>
          <p:cNvSpPr>
            <a:spLocks noGrp="1"/>
          </p:cNvSpPr>
          <p:nvPr>
            <p:custDataLst>
              <p:tags r:id="rId328"/>
            </p:custDataLst>
          </p:nvPr>
        </p:nvSpPr>
        <p:spPr bwMode="gray">
          <a:xfrm>
            <a:off x="6600825" y="481171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EAC82B6-8418-4543-B20D-3074E82CE409}" type="datetime'''''''''''1''''''''''2''''.''''''''''''''''''9'''''''''">
              <a:rPr lang="ja-JP" altLang="en-US" sz="1000" smtClean="0">
                <a:effectLst/>
                <a:sym typeface="+mn-lt"/>
              </a:rPr>
              <a:pPr marL="0" lvl="0" indent="0" algn="ctr">
                <a:spcBef>
                  <a:spcPct val="0"/>
                </a:spcBef>
                <a:buNone/>
              </a:pPr>
              <a:t>12.9</a:t>
            </a:fld>
            <a:endParaRPr kumimoji="1" lang="ja-JP" altLang="en-US" sz="1000" dirty="0">
              <a:sym typeface="+mn-lt"/>
            </a:endParaRPr>
          </a:p>
        </p:txBody>
      </p:sp>
      <p:sp>
        <p:nvSpPr>
          <p:cNvPr id="484" name="テキスト プレースホルダ 9">
            <a:extLst>
              <a:ext uri="{FF2B5EF4-FFF2-40B4-BE49-F238E27FC236}">
                <a16:creationId xmlns:a16="http://schemas.microsoft.com/office/drawing/2014/main" id="{E352AF13-4A84-D866-9A88-1283266F57AA}"/>
              </a:ext>
            </a:extLst>
          </p:cNvPr>
          <p:cNvSpPr>
            <a:spLocks noGrp="1"/>
          </p:cNvSpPr>
          <p:nvPr>
            <p:custDataLst>
              <p:tags r:id="rId329"/>
            </p:custDataLst>
          </p:nvPr>
        </p:nvSpPr>
        <p:spPr bwMode="gray">
          <a:xfrm>
            <a:off x="6899275" y="4814888"/>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136BB9F-CB60-4B0E-ACAA-3BB3038BFB23}" type="datetime'''1''''''''''''''''''''3''''''''''''''.''''''''''''''''''''5'">
              <a:rPr lang="ja-JP" altLang="en-US" sz="1000" smtClean="0">
                <a:effectLst/>
                <a:sym typeface="+mn-lt"/>
              </a:rPr>
              <a:pPr marL="0" lvl="0" indent="0" algn="ctr">
                <a:spcBef>
                  <a:spcPct val="0"/>
                </a:spcBef>
                <a:buNone/>
              </a:pPr>
              <a:t>13.5</a:t>
            </a:fld>
            <a:endParaRPr kumimoji="1" lang="ja-JP" altLang="en-US" sz="1000" dirty="0">
              <a:sym typeface="+mn-lt"/>
            </a:endParaRPr>
          </a:p>
        </p:txBody>
      </p:sp>
      <p:sp>
        <p:nvSpPr>
          <p:cNvPr id="485" name="テキスト プレースホルダ 9">
            <a:extLst>
              <a:ext uri="{FF2B5EF4-FFF2-40B4-BE49-F238E27FC236}">
                <a16:creationId xmlns:a16="http://schemas.microsoft.com/office/drawing/2014/main" id="{A4D89271-F24A-78E6-D14C-422B0DC778C4}"/>
              </a:ext>
            </a:extLst>
          </p:cNvPr>
          <p:cNvSpPr>
            <a:spLocks noGrp="1"/>
          </p:cNvSpPr>
          <p:nvPr>
            <p:custDataLst>
              <p:tags r:id="rId330"/>
            </p:custDataLst>
          </p:nvPr>
        </p:nvSpPr>
        <p:spPr bwMode="gray">
          <a:xfrm>
            <a:off x="7197725" y="481965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55FC67E-81F9-4005-B5E9-2D292840B7AD}" type="datetime'''1''''''''''''''4''''''''.''''''''''''''''''1'''">
              <a:rPr lang="ja-JP" altLang="en-US" sz="1000" smtClean="0">
                <a:effectLst/>
                <a:sym typeface="+mn-lt"/>
              </a:rPr>
              <a:pPr marL="0" lvl="0" indent="0" algn="ctr">
                <a:spcBef>
                  <a:spcPct val="0"/>
                </a:spcBef>
                <a:buNone/>
              </a:pPr>
              <a:t>14.1</a:t>
            </a:fld>
            <a:endParaRPr kumimoji="1" lang="ja-JP" altLang="en-US" sz="1000" dirty="0">
              <a:sym typeface="+mn-lt"/>
            </a:endParaRPr>
          </a:p>
        </p:txBody>
      </p:sp>
      <p:sp>
        <p:nvSpPr>
          <p:cNvPr id="486" name="テキスト プレースホルダ 9">
            <a:extLst>
              <a:ext uri="{FF2B5EF4-FFF2-40B4-BE49-F238E27FC236}">
                <a16:creationId xmlns:a16="http://schemas.microsoft.com/office/drawing/2014/main" id="{A17C4596-8B99-83D7-AAA6-DC2C27937BBD}"/>
              </a:ext>
            </a:extLst>
          </p:cNvPr>
          <p:cNvSpPr>
            <a:spLocks noGrp="1"/>
          </p:cNvSpPr>
          <p:nvPr>
            <p:custDataLst>
              <p:tags r:id="rId331"/>
            </p:custDataLst>
          </p:nvPr>
        </p:nvSpPr>
        <p:spPr bwMode="gray">
          <a:xfrm>
            <a:off x="7494588" y="482441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73448EA-C683-4BF6-B731-4AA1DC8B0F4C}" type="datetime'''''1''''''''''''''4.''7'''''''''''''''''''''''''''''''''">
              <a:rPr lang="ja-JP" altLang="en-US" sz="1000" smtClean="0">
                <a:effectLst/>
                <a:sym typeface="+mn-lt"/>
              </a:rPr>
              <a:pPr marL="0" lvl="0" indent="0" algn="ctr">
                <a:spcBef>
                  <a:spcPct val="0"/>
                </a:spcBef>
                <a:buNone/>
              </a:pPr>
              <a:t>14.7</a:t>
            </a:fld>
            <a:endParaRPr kumimoji="1" lang="ja-JP" altLang="en-US" sz="1000" dirty="0">
              <a:sym typeface="+mn-lt"/>
            </a:endParaRPr>
          </a:p>
        </p:txBody>
      </p:sp>
      <p:sp>
        <p:nvSpPr>
          <p:cNvPr id="487" name="テキスト プレースホルダ 9">
            <a:extLst>
              <a:ext uri="{FF2B5EF4-FFF2-40B4-BE49-F238E27FC236}">
                <a16:creationId xmlns:a16="http://schemas.microsoft.com/office/drawing/2014/main" id="{B5388FDD-2120-4258-0AD2-BF9F34E07FB9}"/>
              </a:ext>
            </a:extLst>
          </p:cNvPr>
          <p:cNvSpPr>
            <a:spLocks noGrp="1"/>
          </p:cNvSpPr>
          <p:nvPr>
            <p:custDataLst>
              <p:tags r:id="rId332"/>
            </p:custDataLst>
          </p:nvPr>
        </p:nvSpPr>
        <p:spPr bwMode="gray">
          <a:xfrm>
            <a:off x="7793038" y="4829175"/>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CAB5323-DA35-4FBB-89BD-9C33E0D0EE6A}" type="datetime'''''''''1''''''''''''''''''''5''''''''''.''''''''''''''4'''''">
              <a:rPr lang="ja-JP" altLang="en-US" sz="1000" smtClean="0">
                <a:effectLst/>
                <a:sym typeface="+mn-lt"/>
              </a:rPr>
              <a:pPr marL="0" lvl="0" indent="0" algn="ctr">
                <a:spcBef>
                  <a:spcPct val="0"/>
                </a:spcBef>
                <a:buNone/>
              </a:pPr>
              <a:t>15.4</a:t>
            </a:fld>
            <a:endParaRPr kumimoji="1" lang="ja-JP" altLang="en-US" sz="1000" dirty="0">
              <a:sym typeface="+mn-lt"/>
            </a:endParaRPr>
          </a:p>
        </p:txBody>
      </p:sp>
      <p:sp>
        <p:nvSpPr>
          <p:cNvPr id="488" name="テキスト プレースホルダ 9">
            <a:extLst>
              <a:ext uri="{FF2B5EF4-FFF2-40B4-BE49-F238E27FC236}">
                <a16:creationId xmlns:a16="http://schemas.microsoft.com/office/drawing/2014/main" id="{75E55791-2CAD-C8CC-7175-232892FA22A7}"/>
              </a:ext>
            </a:extLst>
          </p:cNvPr>
          <p:cNvSpPr>
            <a:spLocks noGrp="1"/>
          </p:cNvSpPr>
          <p:nvPr>
            <p:custDataLst>
              <p:tags r:id="rId333"/>
            </p:custDataLst>
          </p:nvPr>
        </p:nvSpPr>
        <p:spPr bwMode="gray">
          <a:xfrm>
            <a:off x="8091488" y="4832350"/>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094D70C-75CB-4031-A298-920E972251A7}" type="datetime'1''''''6.''''''''''''''''''''''''''''''''''''''''''''0'''''''">
              <a:rPr lang="ja-JP" altLang="en-US" sz="1000" smtClean="0">
                <a:effectLst/>
                <a:sym typeface="+mn-lt"/>
              </a:rPr>
              <a:pPr marL="0" lvl="0" indent="0" algn="ctr">
                <a:spcBef>
                  <a:spcPct val="0"/>
                </a:spcBef>
                <a:buNone/>
              </a:pPr>
              <a:t>16.0</a:t>
            </a:fld>
            <a:endParaRPr kumimoji="1" lang="ja-JP" altLang="en-US" sz="1000" dirty="0">
              <a:sym typeface="+mn-lt"/>
            </a:endParaRPr>
          </a:p>
        </p:txBody>
      </p:sp>
      <p:sp>
        <p:nvSpPr>
          <p:cNvPr id="489" name="テキスト プレースホルダ 9">
            <a:extLst>
              <a:ext uri="{FF2B5EF4-FFF2-40B4-BE49-F238E27FC236}">
                <a16:creationId xmlns:a16="http://schemas.microsoft.com/office/drawing/2014/main" id="{A70E8178-0837-3854-3023-8E4832BECA40}"/>
              </a:ext>
            </a:extLst>
          </p:cNvPr>
          <p:cNvSpPr>
            <a:spLocks noGrp="1"/>
          </p:cNvSpPr>
          <p:nvPr>
            <p:custDataLst>
              <p:tags r:id="rId334"/>
            </p:custDataLst>
          </p:nvPr>
        </p:nvSpPr>
        <p:spPr bwMode="gray">
          <a:xfrm>
            <a:off x="8389938" y="485616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0108A11-3B9D-411C-AB34-2A2CD84F2521}" type="datetime'''''''1''''''''9.''''''''''''''''''''''''''''''''''4'''">
              <a:rPr lang="ja-JP" altLang="en-US" sz="1000" smtClean="0">
                <a:effectLst/>
                <a:sym typeface="+mn-lt"/>
              </a:rPr>
              <a:pPr marL="0" lvl="0" indent="0" algn="ctr">
                <a:spcBef>
                  <a:spcPct val="0"/>
                </a:spcBef>
                <a:buNone/>
              </a:pPr>
              <a:t>19.4</a:t>
            </a:fld>
            <a:endParaRPr kumimoji="1" lang="ja-JP" altLang="en-US" sz="1000" dirty="0">
              <a:sym typeface="+mn-lt"/>
            </a:endParaRPr>
          </a:p>
        </p:txBody>
      </p:sp>
      <p:sp>
        <p:nvSpPr>
          <p:cNvPr id="490" name="テキスト プレースホルダ 9">
            <a:extLst>
              <a:ext uri="{FF2B5EF4-FFF2-40B4-BE49-F238E27FC236}">
                <a16:creationId xmlns:a16="http://schemas.microsoft.com/office/drawing/2014/main" id="{CE542C69-B3DA-3E31-40A4-1F48E42B8F5C}"/>
              </a:ext>
            </a:extLst>
          </p:cNvPr>
          <p:cNvSpPr>
            <a:spLocks noGrp="1"/>
          </p:cNvSpPr>
          <p:nvPr>
            <p:custDataLst>
              <p:tags r:id="rId335"/>
            </p:custDataLst>
          </p:nvPr>
        </p:nvSpPr>
        <p:spPr bwMode="gray">
          <a:xfrm>
            <a:off x="8686800" y="4900613"/>
            <a:ext cx="279400"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72A13B7-E84B-410B-8B0E-C0797D4BA707}" type="datetime'''''''''''''''''''''''''''2''''''''''5''''''.''''''''''6'''''">
              <a:rPr lang="ja-JP" altLang="en-US" sz="1000" smtClean="0">
                <a:effectLst/>
                <a:sym typeface="+mn-lt"/>
              </a:rPr>
              <a:pPr marL="0" lvl="0" indent="0" algn="ctr">
                <a:spcBef>
                  <a:spcPct val="0"/>
                </a:spcBef>
                <a:buNone/>
              </a:pPr>
              <a:t>25.6</a:t>
            </a:fld>
            <a:endParaRPr kumimoji="1" lang="ja-JP" altLang="en-US" sz="1000" dirty="0">
              <a:sym typeface="+mn-lt"/>
            </a:endParaRPr>
          </a:p>
        </p:txBody>
      </p:sp>
      <p:sp>
        <p:nvSpPr>
          <p:cNvPr id="399" name="Text Placeholder 12">
            <a:extLst>
              <a:ext uri="{FF2B5EF4-FFF2-40B4-BE49-F238E27FC236}">
                <a16:creationId xmlns:a16="http://schemas.microsoft.com/office/drawing/2014/main" id="{BE7A4CB6-0142-A4F1-2298-9F802FC02D42}"/>
              </a:ext>
            </a:extLst>
          </p:cNvPr>
          <p:cNvSpPr>
            <a:spLocks noGrp="1"/>
          </p:cNvSpPr>
          <p:nvPr>
            <p:custDataLst>
              <p:tags r:id="rId336"/>
            </p:custDataLst>
          </p:nvPr>
        </p:nvSpPr>
        <p:spPr bwMode="auto">
          <a:xfrm>
            <a:off x="8750300" y="628650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lvl="0" algn="ctr">
              <a:spcBef>
                <a:spcPct val="0"/>
              </a:spcBef>
              <a:spcAft>
                <a:spcPct val="0"/>
              </a:spcAft>
              <a:defRPr/>
            </a:pPr>
            <a:fld id="{8A56E5F2-F2BE-4C77-A742-D3BDAB61A132}" type="datetime'''''''''''4''''''0'''">
              <a:rPr kumimoji="0" lang="ja-JP" altLang="en-US" sz="1000" b="0" smtClean="0">
                <a:solidFill>
                  <a:srgbClr val="000000"/>
                </a:solidFill>
              </a:rPr>
              <a:pPr/>
              <a:t>40</a:t>
            </a:fld>
            <a:endParaRPr kumimoji="0" lang="ja-JP" altLang="en-US" sz="1000" b="0" i="0" strike="noStrike" kern="1200" cap="none" spc="0" normalizeH="0" baseline="0" noProof="0" dirty="0">
              <a:ln>
                <a:noFill/>
              </a:ln>
              <a:solidFill>
                <a:srgbClr val="000000"/>
              </a:solidFill>
              <a:effectLst/>
              <a:uLnTx/>
              <a:uFillTx/>
              <a:sym typeface="+mn-lt"/>
            </a:endParaRPr>
          </a:p>
        </p:txBody>
      </p:sp>
    </p:spTree>
    <p:extLst>
      <p:ext uri="{BB962C8B-B14F-4D97-AF65-F5344CB8AC3E}">
        <p14:creationId xmlns:p14="http://schemas.microsoft.com/office/powerpoint/2010/main" val="114906902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タイ／医療関連／制度</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外国人医師のライセンス（</a:t>
            </a:r>
            <a:r>
              <a:rPr lang="en-US" altLang="ja-JP" dirty="0"/>
              <a:t>3/3</a:t>
            </a:r>
            <a:r>
              <a:rPr lang="ja-JP" altLang="en-US" dirty="0"/>
              <a:t>）</a:t>
            </a:r>
          </a:p>
        </p:txBody>
      </p:sp>
      <p:sp>
        <p:nvSpPr>
          <p:cNvPr id="5" name="テキスト ボックス 4"/>
          <p:cNvSpPr txBox="1"/>
          <p:nvPr/>
        </p:nvSpPr>
        <p:spPr>
          <a:xfrm>
            <a:off x="208892" y="6548664"/>
            <a:ext cx="9505056" cy="246221"/>
          </a:xfrm>
          <a:prstGeom prst="rect">
            <a:avLst/>
          </a:prstGeom>
          <a:noFill/>
        </p:spPr>
        <p:txBody>
          <a:bodyPr wrap="square" lIns="0" tIns="0" rIns="0" bIns="0" rtlCol="0">
            <a:sp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kumimoji="0" lang="en-US" altLang="ja-JP" sz="800" dirty="0" bmk=""/>
              <a:t>Asian Biomedicine</a:t>
            </a:r>
            <a:r>
              <a:rPr kumimoji="0" lang="ja-JP" altLang="en-US" sz="800" dirty="0" bmk=""/>
              <a:t>「</a:t>
            </a:r>
            <a:r>
              <a:rPr lang="en-US" sz="800" dirty="0"/>
              <a:t>Foreign medical practitioners: requirements for medical practice and postgraduate training in Thailand under ASEAN Economic Community liberalization in 2015</a:t>
            </a:r>
            <a:r>
              <a:rPr kumimoji="0" lang="ja-JP" altLang="en-US" sz="800" dirty="0" bmk=""/>
              <a:t>」（</a:t>
            </a:r>
            <a:r>
              <a:rPr kumimoji="0" lang="en-US" altLang="ja-JP" sz="800" dirty="0" bmk=""/>
              <a:t>2015</a:t>
            </a:r>
            <a:r>
              <a:rPr kumimoji="0" lang="ja-JP" altLang="en-US" sz="800" dirty="0" bmk=""/>
              <a:t>）、</a:t>
            </a:r>
            <a:r>
              <a:rPr kumimoji="0" lang="en-US" altLang="ja-JP" sz="800" dirty="0" bmk=""/>
              <a:t>Visalibrary.com</a:t>
            </a:r>
            <a:r>
              <a:rPr kumimoji="0" lang="ja-JP" altLang="en-US" sz="800" dirty="0" bmk=""/>
              <a:t>「</a:t>
            </a:r>
            <a:r>
              <a:rPr kumimoji="0" lang="en-US" altLang="ja-JP" sz="800" dirty="0" bmk=""/>
              <a:t>How to Work and Immigrate to Thailand as a Doctor</a:t>
            </a:r>
            <a:r>
              <a:rPr kumimoji="0" lang="ja-JP" altLang="en-US" sz="800" dirty="0" bmk=""/>
              <a:t>」</a:t>
            </a:r>
            <a:endParaRPr kumimoji="0" lang="en-US" altLang="ja-JP" sz="800" dirty="0" bmk=""/>
          </a:p>
        </p:txBody>
      </p:sp>
      <p:sp>
        <p:nvSpPr>
          <p:cNvPr id="12" name="テキスト プレースホルダー 1"/>
          <p:cNvSpPr txBox="1">
            <a:spLocks/>
          </p:cNvSpPr>
          <p:nvPr/>
        </p:nvSpPr>
        <p:spPr>
          <a:xfrm>
            <a:off x="199710" y="1124744"/>
            <a:ext cx="9505950" cy="2520279"/>
          </a:xfrm>
          <a:prstGeom prst="rect">
            <a:avLst/>
          </a:prstGeom>
          <a:noFill/>
        </p:spPr>
        <p:txBody>
          <a:bodyPr wrap="square" lIns="0" tIns="0" rIns="0" bIns="0" rtlCol="0">
            <a:noAutofit/>
          </a:bodyPr>
          <a:lstStyle>
            <a:defPPr>
              <a:defRPr lang="ja-JP"/>
            </a:defPPr>
            <a:lvl1pPr marL="190500" indent="-190500" algn="just" fontAlgn="ctr">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b="1" dirty="0"/>
              <a:t>外国医師申請者の資格要件</a:t>
            </a:r>
            <a:endParaRPr lang="ja-JP" altLang="en-US" dirty="0"/>
          </a:p>
          <a:p>
            <a:pPr indent="171450">
              <a:buFont typeface="Wingdings" panose="05000000000000000000" pitchFamily="2" charset="2"/>
              <a:buChar char="Ø"/>
            </a:pPr>
            <a:r>
              <a:rPr lang="ja-JP" altLang="en-US" b="1" dirty="0"/>
              <a:t>免許要件</a:t>
            </a:r>
            <a:r>
              <a:rPr lang="ja-JP" altLang="en-US" dirty="0"/>
              <a:t>：出身国で有効な医師免許を</a:t>
            </a:r>
            <a:r>
              <a:rPr lang="en-US" altLang="ja-JP" dirty="0"/>
              <a:t>5</a:t>
            </a:r>
            <a:r>
              <a:rPr lang="ja-JP" altLang="en-US" dirty="0"/>
              <a:t>年以上保有していること。</a:t>
            </a:r>
            <a:endParaRPr lang="en-US" altLang="ja-JP" dirty="0"/>
          </a:p>
          <a:p>
            <a:pPr indent="-9525">
              <a:buFont typeface="Wingdings" panose="05000000000000000000" pitchFamily="2" charset="2"/>
              <a:buChar char="Ø"/>
            </a:pPr>
            <a:r>
              <a:rPr lang="ja-JP" altLang="en-US" b="1" dirty="0"/>
              <a:t>スペシャリスト認定</a:t>
            </a:r>
            <a:r>
              <a:rPr lang="ja-JP" altLang="en-US" dirty="0"/>
              <a:t>：有効なスペシャリスト委員会認定を</a:t>
            </a:r>
            <a:r>
              <a:rPr lang="en-US" altLang="ja-JP" dirty="0"/>
              <a:t>3</a:t>
            </a:r>
            <a:r>
              <a:rPr lang="ja-JP" altLang="en-US" dirty="0"/>
              <a:t>年以上保持していること。</a:t>
            </a:r>
            <a:endParaRPr lang="en-US" altLang="ja-JP" dirty="0"/>
          </a:p>
          <a:p>
            <a:pPr marL="0" indent="0">
              <a:buNone/>
            </a:pPr>
            <a:endParaRPr lang="ja-JP" altLang="en-US" dirty="0"/>
          </a:p>
          <a:p>
            <a:r>
              <a:rPr lang="ja-JP" altLang="en-US" b="1" dirty="0"/>
              <a:t>承認プロセスの概要</a:t>
            </a:r>
            <a:endParaRPr lang="ja-JP" altLang="en-US" dirty="0"/>
          </a:p>
          <a:p>
            <a:pPr marL="539750" indent="-180975" defTabSz="1703388">
              <a:buFont typeface="+mj-lt"/>
              <a:buAutoNum type="arabicPeriod"/>
            </a:pPr>
            <a:r>
              <a:rPr lang="ja-JP" altLang="en-US" b="1" dirty="0"/>
              <a:t>最初の要請</a:t>
            </a:r>
            <a:r>
              <a:rPr lang="ja-JP" altLang="en-US" dirty="0"/>
              <a:t>：</a:t>
            </a:r>
            <a:r>
              <a:rPr lang="en-US" altLang="ja-JP" dirty="0"/>
              <a:t>	</a:t>
            </a:r>
            <a:r>
              <a:rPr lang="ja-JP" altLang="en-US" dirty="0"/>
              <a:t>事務局は、推薦された医科大学の学部長に対し、承認のために外国医科大学または機関の情報シート</a:t>
            </a:r>
            <a:r>
              <a:rPr lang="en-US" altLang="ja-JP" dirty="0"/>
              <a:t>	</a:t>
            </a:r>
            <a:r>
              <a:rPr lang="ja-JP" altLang="en-US" dirty="0"/>
              <a:t>記入を依頼する。この際、学部長の署名と学校のロゴスタンプが必要であり、学生、卒業生、応募者が直</a:t>
            </a:r>
            <a:r>
              <a:rPr lang="en-US" altLang="ja-JP" dirty="0"/>
              <a:t>	</a:t>
            </a:r>
            <a:r>
              <a:rPr lang="ja-JP" altLang="en-US" dirty="0"/>
              <a:t>接処理することはできない。</a:t>
            </a:r>
          </a:p>
          <a:p>
            <a:pPr marL="539750" indent="-180975" defTabSz="1703388">
              <a:buFont typeface="+mj-lt"/>
              <a:buAutoNum type="arabicPeriod"/>
            </a:pPr>
            <a:r>
              <a:rPr lang="ja-JP" altLang="en-US" b="1" dirty="0"/>
              <a:t>小委員会審査</a:t>
            </a:r>
            <a:r>
              <a:rPr lang="ja-JP" altLang="en-US" dirty="0"/>
              <a:t>：</a:t>
            </a:r>
            <a:r>
              <a:rPr lang="en-US" altLang="ja-JP" dirty="0"/>
              <a:t>	</a:t>
            </a:r>
            <a:r>
              <a:rPr lang="ja-JP" altLang="en-US" dirty="0"/>
              <a:t>認定に関する小委員会は、カリキュラムの基準と教育プロセスを評価し、タイ医療評議会の理事会委員会</a:t>
            </a:r>
            <a:r>
              <a:rPr lang="en-US" altLang="ja-JP" dirty="0"/>
              <a:t>	</a:t>
            </a:r>
            <a:r>
              <a:rPr lang="ja-JP" altLang="en-US" dirty="0"/>
              <a:t>に承認を勧告する。認定小委員会は</a:t>
            </a:r>
            <a:r>
              <a:rPr lang="en-US" altLang="ja-JP" dirty="0"/>
              <a:t>3</a:t>
            </a:r>
            <a:r>
              <a:rPr lang="ja-JP" altLang="en-US" dirty="0"/>
              <a:t>ヶ月に</a:t>
            </a:r>
            <a:r>
              <a:rPr lang="en-US" altLang="ja-JP" dirty="0"/>
              <a:t>1</a:t>
            </a:r>
            <a:r>
              <a:rPr lang="ja-JP" altLang="en-US" dirty="0"/>
              <a:t>回開催される。</a:t>
            </a:r>
          </a:p>
          <a:p>
            <a:pPr marL="539750" indent="-180975" defTabSz="1703388">
              <a:buFont typeface="+mj-lt"/>
              <a:buAutoNum type="arabicPeriod"/>
            </a:pPr>
            <a:r>
              <a:rPr lang="ja-JP" altLang="en-US" b="1" dirty="0"/>
              <a:t>継続審査権</a:t>
            </a:r>
            <a:r>
              <a:rPr lang="ja-JP" altLang="en-US" dirty="0"/>
              <a:t>：</a:t>
            </a:r>
            <a:r>
              <a:rPr lang="en-US" altLang="ja-JP" dirty="0"/>
              <a:t>	</a:t>
            </a:r>
            <a:r>
              <a:rPr lang="ja-JP" altLang="en-US" dirty="0"/>
              <a:t>タイ医療評議会は、カリキュラム、教育方法、教育病院に大幅な変更があった場合、認定を再審査し、不</a:t>
            </a:r>
            <a:r>
              <a:rPr lang="en-US" altLang="ja-JP" dirty="0"/>
              <a:t>	</a:t>
            </a:r>
            <a:r>
              <a:rPr lang="ja-JP" altLang="en-US" dirty="0"/>
              <a:t>承認となる可能性がある。</a:t>
            </a:r>
          </a:p>
          <a:p>
            <a:pPr marL="454025" indent="-285750" defTabSz="1703388">
              <a:buFont typeface="Wingdings" panose="05000000000000000000" pitchFamily="2" charset="2"/>
              <a:buChar char="Ø"/>
            </a:pPr>
            <a:r>
              <a:rPr lang="ja-JP" altLang="en-US" dirty="0"/>
              <a:t>ステップ</a:t>
            </a:r>
            <a:r>
              <a:rPr lang="en-US" altLang="ja-JP" dirty="0"/>
              <a:t>2</a:t>
            </a:r>
            <a:r>
              <a:rPr lang="ja-JP" altLang="en-US" dirty="0"/>
              <a:t>およびステップ</a:t>
            </a:r>
            <a:r>
              <a:rPr lang="en-US" altLang="ja-JP" dirty="0"/>
              <a:t>3</a:t>
            </a:r>
            <a:r>
              <a:rPr lang="ja-JP" altLang="en-US" dirty="0"/>
              <a:t>は、医学部学部長の協力を得る必要があるが、通常少なくとも</a:t>
            </a:r>
            <a:r>
              <a:rPr lang="en-US" altLang="ja-JP" dirty="0"/>
              <a:t>3</a:t>
            </a:r>
            <a:r>
              <a:rPr lang="ja-JP" altLang="en-US" dirty="0"/>
              <a:t>ヶ月かかる。</a:t>
            </a:r>
          </a:p>
          <a:p>
            <a:pPr marL="454025" indent="-285750" defTabSz="1703388">
              <a:buFont typeface="Wingdings" panose="05000000000000000000" pitchFamily="2" charset="2"/>
              <a:buChar char="Ø"/>
            </a:pPr>
            <a:r>
              <a:rPr lang="en-US" altLang="ja-JP" dirty="0"/>
              <a:t>WFME</a:t>
            </a:r>
            <a:r>
              <a:rPr lang="ja-JP" altLang="en-US" dirty="0"/>
              <a:t>品質改善グローバル基準</a:t>
            </a:r>
            <a:r>
              <a:rPr lang="en-US" altLang="ja-JP" dirty="0"/>
              <a:t>2015</a:t>
            </a:r>
            <a:r>
              <a:rPr lang="ja-JP" altLang="en-US" dirty="0"/>
              <a:t>を満たしていると認定された医学部は、特別な配慮を受けることができる。</a:t>
            </a:r>
          </a:p>
          <a:p>
            <a:pPr marL="454025" indent="-285750" defTabSz="1703388">
              <a:buFont typeface="Wingdings" panose="05000000000000000000" pitchFamily="2" charset="2"/>
              <a:buChar char="Ø"/>
            </a:pPr>
            <a:r>
              <a:rPr lang="ja-JP" altLang="en-US" dirty="0"/>
              <a:t>認定後、申請者は</a:t>
            </a:r>
            <a:r>
              <a:rPr lang="en-US" altLang="ja-JP" dirty="0"/>
              <a:t>7</a:t>
            </a:r>
            <a:r>
              <a:rPr lang="ja-JP" altLang="en-US" dirty="0"/>
              <a:t>年間有効な個人認定証明書を受け取る。有効期限が切れた場合、手続きと手数料の支払いを行うことで更新申請が可能であり、</a:t>
            </a:r>
            <a:r>
              <a:rPr lang="en-US" altLang="ja-JP" dirty="0"/>
              <a:t>2</a:t>
            </a:r>
            <a:r>
              <a:rPr lang="ja-JP" altLang="en-US" dirty="0"/>
              <a:t>回目以降の認定は生涯有効となる。</a:t>
            </a:r>
          </a:p>
        </p:txBody>
      </p:sp>
    </p:spTree>
    <p:extLst>
      <p:ext uri="{BB962C8B-B14F-4D97-AF65-F5344CB8AC3E}">
        <p14:creationId xmlns:p14="http://schemas.microsoft.com/office/powerpoint/2010/main" val="299086702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5" imgW="360" imgH="360" progId="TCLayout.ActiveDocument.1">
                  <p:embed/>
                </p:oleObj>
              </mc:Choice>
              <mc:Fallback>
                <p:oleObj name="think-cellスライド" r:id="rId5" imgW="360" imgH="360" progId="TCLayout.ActiveDocument.1">
                  <p:embed/>
                  <p:pic>
                    <p:nvPicPr>
                      <p:cNvPr id="11" name="Object 10"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 name="Rectangle 9" hidden="1"/>
          <p:cNvSpPr/>
          <p:nvPr>
            <p:custDataLst>
              <p:tags r:id="rId2"/>
            </p:custDataLst>
          </p:nvPr>
        </p:nvSpPr>
        <p:spPr bwMode="gray">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en-US" altLang="ja-JP" sz="800" dirty="0">
              <a:solidFill>
                <a:srgbClr val="000000"/>
              </a:solidFill>
              <a:latin typeface="Arial" panose="020B0604020202020204" pitchFamily="34" charset="0"/>
              <a:sym typeface="+mn-lt"/>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タイ／医療関連／医療サービス</a:t>
            </a:r>
            <a:endParaRPr kumimoji="1" lang="ja-JP" altLang="en-US" sz="1400"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sz="2000" noProof="1"/>
              <a:t>市場規模</a:t>
            </a:r>
          </a:p>
        </p:txBody>
      </p:sp>
      <p:grpSp>
        <p:nvGrpSpPr>
          <p:cNvPr id="5" name="グループ化 7"/>
          <p:cNvGrpSpPr/>
          <p:nvPr/>
        </p:nvGrpSpPr>
        <p:grpSpPr>
          <a:xfrm>
            <a:off x="632520" y="1772816"/>
            <a:ext cx="8640960" cy="288032"/>
            <a:chOff x="4803500" y="2113806"/>
            <a:chExt cx="5626916" cy="288032"/>
          </a:xfrm>
        </p:grpSpPr>
        <p:cxnSp>
          <p:nvCxnSpPr>
            <p:cNvPr id="6" name="直線コネクタ 5"/>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医療サービスの市場規模*</a:t>
              </a:r>
            </a:p>
          </p:txBody>
        </p:sp>
      </p:grpSp>
      <p:sp>
        <p:nvSpPr>
          <p:cNvPr id="14" name="テキスト ボックス 13"/>
          <p:cNvSpPr txBox="1"/>
          <p:nvPr/>
        </p:nvSpPr>
        <p:spPr>
          <a:xfrm>
            <a:off x="218521" y="6573696"/>
            <a:ext cx="5616624" cy="144016"/>
          </a:xfrm>
          <a:prstGeom prst="rect">
            <a:avLst/>
          </a:prstGeom>
          <a:noFill/>
        </p:spPr>
        <p:txBody>
          <a:bodyPr wrap="square" lIns="0" tIns="0" rIns="0" bIns="0" rtlCol="0">
            <a:noAutofit/>
          </a:bodyPr>
          <a:lstStyle/>
          <a:p>
            <a:pPr marL="444500" indent="-444500"/>
            <a:r>
              <a:rPr lang="ja-JP" altLang="en-US" sz="800" noProof="1">
                <a:latin typeface="Arial" panose="020B0604020202020204" pitchFamily="34" charset="0"/>
                <a:ea typeface="ＭＳ Ｐゴシック" panose="020B0600070205080204" pitchFamily="50" charset="-128"/>
                <a:cs typeface="Arial" panose="020B0604020202020204" pitchFamily="34" charset="0"/>
              </a:rPr>
              <a:t>（出所）世界保健機関 （WHO）「Global Health Expenditure Database」 （</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2026</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3</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p>
        </p:txBody>
      </p:sp>
      <p:sp>
        <p:nvSpPr>
          <p:cNvPr id="15" name="テキスト ボックス 14"/>
          <p:cNvSpPr txBox="1"/>
          <p:nvPr/>
        </p:nvSpPr>
        <p:spPr>
          <a:xfrm>
            <a:off x="218521" y="6380147"/>
            <a:ext cx="7632848" cy="123111"/>
          </a:xfrm>
          <a:prstGeom prst="rect">
            <a:avLst/>
          </a:prstGeom>
          <a:noFill/>
        </p:spPr>
        <p:txBody>
          <a:bodyPr wrap="square" lIns="0" tIns="0" rIns="0" bIns="0" rtlCol="0">
            <a:spAutoFit/>
          </a:bodyPr>
          <a:lstStyle/>
          <a:p>
            <a:r>
              <a:rPr kumimoji="0" lang="en-US" altLang="ja-JP" sz="800" noProof="1" bmk="">
                <a:latin typeface="Arial" panose="020B0604020202020204" pitchFamily="34" charset="0"/>
                <a:ea typeface="ＭＳ Ｐゴシック" panose="020B0600070205080204" pitchFamily="50" charset="-128"/>
                <a:cs typeface="Arial" panose="020B0604020202020204" pitchFamily="34" charset="0"/>
              </a:rPr>
              <a:t>*医療費は、医療サービスの市場規模として定義されている</a:t>
            </a:r>
          </a:p>
        </p:txBody>
      </p:sp>
      <p:sp>
        <p:nvSpPr>
          <p:cNvPr id="31" name="テキスト ボックス 23"/>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医療サービス市場は一貫して増加傾向にあり、2022年には約276億</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3</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000万</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US$</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に達した。</a:t>
            </a:r>
          </a:p>
        </p:txBody>
      </p:sp>
      <p:graphicFrame>
        <p:nvGraphicFramePr>
          <p:cNvPr id="28" name="Chart 27">
            <a:extLst>
              <a:ext uri="{FF2B5EF4-FFF2-40B4-BE49-F238E27FC236}">
                <a16:creationId xmlns:a16="http://schemas.microsoft.com/office/drawing/2014/main" id="{36AAE1DB-FF8A-2AA9-EBA8-FF616E152E38}"/>
              </a:ext>
            </a:extLst>
          </p:cNvPr>
          <p:cNvGraphicFramePr/>
          <p:nvPr>
            <p:extLst>
              <p:ext uri="{D42A27DB-BD31-4B8C-83A1-F6EECF244321}">
                <p14:modId xmlns:p14="http://schemas.microsoft.com/office/powerpoint/2010/main" val="275532888"/>
              </p:ext>
            </p:extLst>
          </p:nvPr>
        </p:nvGraphicFramePr>
        <p:xfrm>
          <a:off x="712950" y="2343427"/>
          <a:ext cx="8632538" cy="3937177"/>
        </p:xfrm>
        <a:graphic>
          <a:graphicData uri="http://schemas.openxmlformats.org/drawingml/2006/chart">
            <c:chart xmlns:c="http://schemas.openxmlformats.org/drawingml/2006/chart" xmlns:r="http://schemas.openxmlformats.org/officeDocument/2006/relationships" r:id="rId7"/>
          </a:graphicData>
        </a:graphic>
      </p:graphicFrame>
      <p:sp>
        <p:nvSpPr>
          <p:cNvPr id="4" name="テキスト ボックス 3">
            <a:extLst>
              <a:ext uri="{FF2B5EF4-FFF2-40B4-BE49-F238E27FC236}">
                <a16:creationId xmlns:a16="http://schemas.microsoft.com/office/drawing/2014/main" id="{B07D3624-3B04-9CE6-A30F-0BC3842BDBC3}"/>
              </a:ext>
            </a:extLst>
          </p:cNvPr>
          <p:cNvSpPr txBox="1"/>
          <p:nvPr/>
        </p:nvSpPr>
        <p:spPr>
          <a:xfrm>
            <a:off x="655725" y="2131677"/>
            <a:ext cx="914400" cy="230832"/>
          </a:xfrm>
          <a:prstGeom prst="rect">
            <a:avLst/>
          </a:prstGeom>
          <a:noFill/>
        </p:spPr>
        <p:txBody>
          <a:bodyPr wrap="square" rtlCol="0">
            <a:spAutoFit/>
          </a:bodyPr>
          <a:lstStyle/>
          <a:p>
            <a:r>
              <a:rPr kumimoji="1" lang="ja-JP" altLang="en-US" sz="900" dirty="0">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900" dirty="0">
                <a:latin typeface="Arial" panose="020B0604020202020204" pitchFamily="34" charset="0"/>
                <a:ea typeface="ＭＳ Ｐゴシック" panose="020B0600070205080204" pitchFamily="50" charset="-128"/>
                <a:cs typeface="Arial" panose="020B0604020202020204" pitchFamily="34" charset="0"/>
              </a:rPr>
              <a:t>10</a:t>
            </a:r>
            <a:r>
              <a:rPr kumimoji="1" lang="ja-JP" altLang="en-US" sz="900" dirty="0">
                <a:latin typeface="Arial" panose="020B0604020202020204" pitchFamily="34" charset="0"/>
                <a:ea typeface="ＭＳ Ｐゴシック" panose="020B0600070205080204" pitchFamily="50" charset="-128"/>
                <a:cs typeface="Arial" panose="020B0604020202020204" pitchFamily="34" charset="0"/>
              </a:rPr>
              <a:t>億</a:t>
            </a:r>
            <a:r>
              <a:rPr kumimoji="1" lang="en-US" altLang="ja-JP" sz="900" dirty="0">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900" dirty="0">
                <a:latin typeface="Arial" panose="020B0604020202020204" pitchFamily="34" charset="0"/>
                <a:ea typeface="ＭＳ Ｐゴシック" panose="020B0600070205080204" pitchFamily="50" charset="-128"/>
                <a:cs typeface="Arial" panose="020B0604020202020204" pitchFamily="34" charset="0"/>
              </a:rPr>
              <a:t>）</a:t>
            </a:r>
          </a:p>
        </p:txBody>
      </p:sp>
      <p:cxnSp>
        <p:nvCxnSpPr>
          <p:cNvPr id="8" name="Straight Connector 19">
            <a:extLst>
              <a:ext uri="{FF2B5EF4-FFF2-40B4-BE49-F238E27FC236}">
                <a16:creationId xmlns:a16="http://schemas.microsoft.com/office/drawing/2014/main" id="{2AB304B0-EC92-CA4E-4F22-8BECF7F59FAB}"/>
              </a:ext>
            </a:extLst>
          </p:cNvPr>
          <p:cNvCxnSpPr>
            <a:cxnSpLocks/>
          </p:cNvCxnSpPr>
          <p:nvPr>
            <p:custDataLst>
              <p:tags r:id="rId3"/>
            </p:custDataLst>
          </p:nvPr>
        </p:nvCxnSpPr>
        <p:spPr bwMode="auto">
          <a:xfrm flipV="1">
            <a:off x="1282131" y="2400697"/>
            <a:ext cx="7622926" cy="2452688"/>
          </a:xfrm>
          <a:prstGeom prst="line">
            <a:avLst/>
          </a:prstGeom>
          <a:ln w="28575"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16" name="テキスト プレースホルダ 9">
            <a:extLst>
              <a:ext uri="{FF2B5EF4-FFF2-40B4-BE49-F238E27FC236}">
                <a16:creationId xmlns:a16="http://schemas.microsoft.com/office/drawing/2014/main" id="{BDAD35B0-5464-BA17-7967-090B98892F65}"/>
              </a:ext>
            </a:extLst>
          </p:cNvPr>
          <p:cNvSpPr>
            <a:spLocks noGrp="1"/>
          </p:cNvSpPr>
          <p:nvPr/>
        </p:nvSpPr>
        <p:spPr bwMode="auto">
          <a:xfrm>
            <a:off x="4592960" y="3399482"/>
            <a:ext cx="1080122" cy="375295"/>
          </a:xfrm>
          <a:prstGeom prst="ellipse">
            <a:avLst/>
          </a:prstGeom>
          <a:solidFill>
            <a:schemeClr val="bg1"/>
          </a:solidFill>
          <a:ln w="9525" algn="ctr">
            <a:solidFill>
              <a:schemeClr val="tx1"/>
            </a:solidFill>
          </a:ln>
          <a:effectLst/>
        </p:spPr>
        <p:txBody>
          <a:bodyPr vert="horz" wrap="none" lIns="0" tIns="0" rIns="0" bIns="0" numCol="1" spcCol="0" rtlCol="0" anchor="ctr" anchorCtr="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indent="0" algn="ctr">
              <a:spcBef>
                <a:spcPct val="0"/>
              </a:spcBef>
              <a:buNone/>
            </a:pPr>
            <a:r>
              <a:rPr lang="en-US" altLang="ja-JP" sz="1000" b="1" noProof="1">
                <a:sym typeface="+mn-lt"/>
              </a:rPr>
              <a:t>CAGR</a:t>
            </a:r>
            <a:endParaRPr lang="ja-JP" altLang="en-US" sz="800" b="1" dirty="0">
              <a:sym typeface="+mn-lt"/>
            </a:endParaRPr>
          </a:p>
          <a:p>
            <a:pPr marL="0" indent="0" algn="ctr">
              <a:spcBef>
                <a:spcPct val="0"/>
              </a:spcBef>
              <a:buNone/>
            </a:pPr>
            <a:r>
              <a:rPr lang="en-US" altLang="ja-JP" sz="1000" b="1" noProof="1"/>
              <a:t>6.04%</a:t>
            </a:r>
            <a:endParaRPr lang="en-US" altLang="en-US" sz="1000" b="1" noProof="1"/>
          </a:p>
        </p:txBody>
      </p:sp>
    </p:spTree>
    <p:extLst>
      <p:ext uri="{BB962C8B-B14F-4D97-AF65-F5344CB8AC3E}">
        <p14:creationId xmlns:p14="http://schemas.microsoft.com/office/powerpoint/2010/main" val="359137166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オブジェクト 2" hidden="1"/>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7" imgW="270" imgH="270" progId="TCLayout.ActiveDocument.1">
                  <p:embed/>
                </p:oleObj>
              </mc:Choice>
              <mc:Fallback>
                <p:oleObj name="think-cellスライド" r:id="rId7" imgW="270" imgH="270" progId="TCLayout.ActiveDocument.1">
                  <p:embed/>
                  <p:pic>
                    <p:nvPicPr>
                      <p:cNvPr id="3" name="オブジェクト 2" hidden="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Rectangle 6"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ctr" fontAlgn="ctr">
              <a:spcBef>
                <a:spcPct val="0"/>
              </a:spcBef>
              <a:spcAft>
                <a:spcPct val="0"/>
              </a:spcAft>
            </a:pPr>
            <a:endParaRPr kumimoji="1" lang="ja-JP" altLang="en-US" sz="10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タイ／医療関連／医療機器</a:t>
            </a:r>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市場規模</a:t>
            </a:r>
          </a:p>
        </p:txBody>
      </p:sp>
      <p:grpSp>
        <p:nvGrpSpPr>
          <p:cNvPr id="18" name="グループ化 7"/>
          <p:cNvGrpSpPr/>
          <p:nvPr/>
        </p:nvGrpSpPr>
        <p:grpSpPr>
          <a:xfrm>
            <a:off x="632520" y="1916832"/>
            <a:ext cx="8640960" cy="288032"/>
            <a:chOff x="4803500" y="2113806"/>
            <a:chExt cx="5626916" cy="288032"/>
          </a:xfrm>
        </p:grpSpPr>
        <p:cxnSp>
          <p:nvCxnSpPr>
            <p:cNvPr id="19" name="直線コネクタ 18"/>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0"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医療機器の市場規模</a:t>
              </a:r>
              <a:endParaRPr lang="en-US" altLang="ko-KR" sz="1400" dirty="0">
                <a:solidFill>
                  <a:srgbClr val="000000"/>
                </a:solidFill>
                <a:latin typeface="Arial Black" pitchFamily="34" charset="0"/>
                <a:ea typeface="HGP創英角ｺﾞｼｯｸUB" pitchFamily="50" charset="-128"/>
              </a:endParaRPr>
            </a:p>
          </p:txBody>
        </p:sp>
      </p:grpSp>
      <p:sp>
        <p:nvSpPr>
          <p:cNvPr id="21" name="テキスト ボックス 20"/>
          <p:cNvSpPr txBox="1"/>
          <p:nvPr/>
        </p:nvSpPr>
        <p:spPr>
          <a:xfrm>
            <a:off x="704528" y="2264935"/>
            <a:ext cx="828032" cy="216024"/>
          </a:xfrm>
          <a:prstGeom prst="rect">
            <a:avLst/>
          </a:prstGeom>
          <a:noFill/>
        </p:spPr>
        <p:txBody>
          <a:bodyPr wrap="square" lIns="0" tIns="0" rIns="0" bIns="0" rtlCol="0" anchor="ctr" anchorCtr="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27" name="テキスト ボックス 26"/>
          <p:cNvSpPr txBox="1"/>
          <p:nvPr/>
        </p:nvSpPr>
        <p:spPr>
          <a:xfrm>
            <a:off x="272480" y="6516755"/>
            <a:ext cx="8208912"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（出所）米国商務省ホームページ</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その後更新データ無し</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43" name="Chart 42">
            <a:extLst>
              <a:ext uri="{FF2B5EF4-FFF2-40B4-BE49-F238E27FC236}">
                <a16:creationId xmlns:a16="http://schemas.microsoft.com/office/drawing/2014/main" id="{08CC9329-2870-45B3-90A1-42BDBA94DB58}"/>
              </a:ext>
            </a:extLst>
          </p:cNvPr>
          <p:cNvGraphicFramePr/>
          <p:nvPr>
            <p:custDataLst>
              <p:tags r:id="rId3"/>
            </p:custDataLst>
            <p:extLst>
              <p:ext uri="{D42A27DB-BD31-4B8C-83A1-F6EECF244321}">
                <p14:modId xmlns:p14="http://schemas.microsoft.com/office/powerpoint/2010/main" val="550758983"/>
              </p:ext>
            </p:extLst>
          </p:nvPr>
        </p:nvGraphicFramePr>
        <p:xfrm>
          <a:off x="848543" y="2377468"/>
          <a:ext cx="8508181" cy="3797907"/>
        </p:xfrm>
        <a:graphic>
          <a:graphicData uri="http://schemas.openxmlformats.org/drawingml/2006/chart">
            <c:chart xmlns:c="http://schemas.openxmlformats.org/drawingml/2006/chart" xmlns:r="http://schemas.openxmlformats.org/officeDocument/2006/relationships" r:id="rId9"/>
          </a:graphicData>
        </a:graphic>
      </p:graphicFrame>
      <p:grpSp>
        <p:nvGrpSpPr>
          <p:cNvPr id="22" name="グループ化 21"/>
          <p:cNvGrpSpPr/>
          <p:nvPr/>
        </p:nvGrpSpPr>
        <p:grpSpPr>
          <a:xfrm>
            <a:off x="7942243" y="2492896"/>
            <a:ext cx="1412893" cy="3894596"/>
            <a:chOff x="7622993" y="-41433"/>
            <a:chExt cx="2640533" cy="4129844"/>
          </a:xfrm>
        </p:grpSpPr>
        <p:sp>
          <p:nvSpPr>
            <p:cNvPr id="23" name="フリーフォーム 22"/>
            <p:cNvSpPr/>
            <p:nvPr/>
          </p:nvSpPr>
          <p:spPr>
            <a:xfrm>
              <a:off x="7688579" y="-41433"/>
              <a:ext cx="2574947" cy="4003438"/>
            </a:xfrm>
            <a:custGeom>
              <a:avLst/>
              <a:gdLst>
                <a:gd name="connsiteX0" fmla="*/ 0 w 1371600"/>
                <a:gd name="connsiteY0" fmla="*/ 0 h 2099388"/>
                <a:gd name="connsiteX1" fmla="*/ 0 w 1371600"/>
                <a:gd name="connsiteY1" fmla="*/ 2099388 h 2099388"/>
                <a:gd name="connsiteX2" fmla="*/ 1371600 w 1371600"/>
                <a:gd name="connsiteY2" fmla="*/ 2099388 h 2099388"/>
              </a:gdLst>
              <a:ahLst/>
              <a:cxnLst>
                <a:cxn ang="0">
                  <a:pos x="connsiteX0" y="connsiteY0"/>
                </a:cxn>
                <a:cxn ang="0">
                  <a:pos x="connsiteX1" y="connsiteY1"/>
                </a:cxn>
                <a:cxn ang="0">
                  <a:pos x="connsiteX2" y="connsiteY2"/>
                </a:cxn>
              </a:cxnLst>
              <a:rect l="l" t="t" r="r" b="b"/>
              <a:pathLst>
                <a:path w="1371600" h="2099388">
                  <a:moveTo>
                    <a:pt x="0" y="0"/>
                  </a:moveTo>
                  <a:lnTo>
                    <a:pt x="0" y="2099388"/>
                  </a:lnTo>
                  <a:lnTo>
                    <a:pt x="1371600" y="2099388"/>
                  </a:lnTo>
                </a:path>
              </a:pathLst>
            </a:custGeom>
            <a:noFill/>
            <a:ln w="9525" cap="flat" cmpd="sng" algn="ctr">
              <a:solidFill>
                <a:srgbClr val="6A6A6A"/>
              </a:solidFill>
              <a:prstDash val="sysDash"/>
              <a:round/>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latin typeface="Arial" panose="020B0604020202020204" pitchFamily="34" charset="0"/>
                  <a:ea typeface="ＭＳ Ｐゴシック" panose="020B0600070205080204" pitchFamily="50" charset="-128"/>
                  <a:cs typeface="Arial" panose="020B0604020202020204" pitchFamily="34" charset="0"/>
                </a:rPr>
                <a:t> </a:t>
              </a:r>
              <a:endParaRPr kumimoji="1" lang="ja-JP" altLang="en-US"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4" name="角丸四角形 23"/>
            <p:cNvSpPr/>
            <p:nvPr/>
          </p:nvSpPr>
          <p:spPr>
            <a:xfrm>
              <a:off x="7622993" y="3858944"/>
              <a:ext cx="2287766" cy="229467"/>
            </a:xfrm>
            <a:prstGeom prst="roundRect">
              <a:avLst>
                <a:gd name="adj" fmla="val 50000"/>
              </a:avLst>
            </a:prstGeom>
            <a:solidFill>
              <a:srgbClr val="F6E8C2"/>
            </a:solidFill>
            <a:ln w="9525" cap="flat" cmpd="sng" algn="ctr">
              <a:solidFill>
                <a:srgbClr val="6A6A6A"/>
              </a:solidFill>
              <a:prstDash val="solid"/>
              <a:round/>
              <a:headEnd type="none" w="med" len="med"/>
              <a:tailEnd type="none" w="med" len="med"/>
            </a:ln>
          </p:spPr>
          <p:txBody>
            <a:bodyPr wrap="square" lIns="36000" tIns="0" rIns="36000" bIns="0" anchor="ctr" anchorCtr="0">
              <a:spAutoFit/>
            </a:bodyPr>
            <a:lstStyle/>
            <a:p>
              <a:pPr lvl="0" algn="ctr"/>
              <a:r>
                <a:rPr lang="en-US" altLang="ja-JP" sz="10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2024</a:t>
              </a:r>
              <a:r>
                <a:rPr lang="ja-JP" altLang="en-US" sz="10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年は予測値</a:t>
              </a:r>
              <a:endParaRPr lang="en-US" altLang="ja-JP" sz="10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31" name="テキスト ボックス 16"/>
          <p:cNvSpPr txBox="1"/>
          <p:nvPr/>
        </p:nvSpPr>
        <p:spPr>
          <a:xfrm>
            <a:off x="200472" y="1062722"/>
            <a:ext cx="9505056" cy="716286"/>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年時点の、タイの医療機器市場は約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76</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である。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医療機器の市場規模は、先進的な医療機器への需要の高まりと、医療技術分野への政府による投資の増加により医療技術分野への政府の投資拡大により、</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年から</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年まで年平均成長率</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6.42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％で成長し続けると予想される。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cxnSp>
        <p:nvCxnSpPr>
          <p:cNvPr id="2" name="Straight Connector 19">
            <a:extLst>
              <a:ext uri="{FF2B5EF4-FFF2-40B4-BE49-F238E27FC236}">
                <a16:creationId xmlns:a16="http://schemas.microsoft.com/office/drawing/2014/main" id="{68A1D1CA-D66A-594B-DE8E-A79BC46868BF}"/>
              </a:ext>
            </a:extLst>
          </p:cNvPr>
          <p:cNvCxnSpPr>
            <a:cxnSpLocks/>
          </p:cNvCxnSpPr>
          <p:nvPr>
            <p:custDataLst>
              <p:tags r:id="rId4"/>
            </p:custDataLst>
          </p:nvPr>
        </p:nvCxnSpPr>
        <p:spPr bwMode="auto">
          <a:xfrm flipV="1">
            <a:off x="1856656" y="2564904"/>
            <a:ext cx="5472608" cy="432048"/>
          </a:xfrm>
          <a:prstGeom prst="line">
            <a:avLst/>
          </a:prstGeom>
          <a:ln w="28575" cap="flat" cmpd="sng" algn="ctr">
            <a:solidFill>
              <a:schemeClr val="tx1"/>
            </a:solidFill>
            <a:prstDash val="solid"/>
            <a:round/>
            <a:headEnd type="none" w="med" len="med"/>
            <a:tailEnd type="triangle" w="med" len="med"/>
          </a:ln>
          <a:effectLst/>
        </p:spPr>
        <p:style>
          <a:lnRef idx="1">
            <a:schemeClr val="dk1"/>
          </a:lnRef>
          <a:fillRef idx="0">
            <a:schemeClr val="dk1"/>
          </a:fillRef>
          <a:effectRef idx="0">
            <a:schemeClr val="dk1"/>
          </a:effectRef>
          <a:fontRef idx="minor">
            <a:schemeClr val="tx1"/>
          </a:fontRef>
        </p:style>
      </p:cxnSp>
      <p:sp>
        <p:nvSpPr>
          <p:cNvPr id="4" name="テキスト プレースホルダ 9">
            <a:extLst>
              <a:ext uri="{FF2B5EF4-FFF2-40B4-BE49-F238E27FC236}">
                <a16:creationId xmlns:a16="http://schemas.microsoft.com/office/drawing/2014/main" id="{F6EA6CB7-1A70-DD43-CE56-F93202B5C633}"/>
              </a:ext>
            </a:extLst>
          </p:cNvPr>
          <p:cNvSpPr>
            <a:spLocks noGrp="1"/>
          </p:cNvSpPr>
          <p:nvPr>
            <p:custDataLst>
              <p:tags r:id="rId5"/>
            </p:custDataLst>
          </p:nvPr>
        </p:nvSpPr>
        <p:spPr bwMode="auto">
          <a:xfrm>
            <a:off x="3800872" y="2615676"/>
            <a:ext cx="1080122" cy="375295"/>
          </a:xfrm>
          <a:prstGeom prst="ellipse">
            <a:avLst/>
          </a:prstGeom>
          <a:solidFill>
            <a:schemeClr val="bg1"/>
          </a:solidFill>
          <a:ln w="9525" algn="ctr">
            <a:solidFill>
              <a:schemeClr val="tx1"/>
            </a:solidFill>
          </a:ln>
          <a:effec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024"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896"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896"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768"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768"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280" kern="1200">
                <a:solidFill>
                  <a:schemeClr val="tx1"/>
                </a:solidFill>
                <a:latin typeface="+mn-lt"/>
                <a:ea typeface="+mn-ea"/>
                <a:cs typeface="+mn-cs"/>
              </a:defRPr>
            </a:lvl9pPr>
          </a:lstStyle>
          <a:p>
            <a:pPr marL="0" indent="0" algn="ctr">
              <a:spcBef>
                <a:spcPct val="0"/>
              </a:spcBef>
              <a:buNone/>
            </a:pPr>
            <a:r>
              <a:rPr lang="en-US" altLang="ja-JP" sz="1000" b="1" noProof="1">
                <a:sym typeface="+mn-lt"/>
              </a:rPr>
              <a:t>CAGR</a:t>
            </a:r>
            <a:endParaRPr lang="ja-JP" altLang="en-US" sz="800" b="1" dirty="0">
              <a:sym typeface="+mn-lt"/>
            </a:endParaRPr>
          </a:p>
          <a:p>
            <a:pPr marL="0" indent="0" algn="ctr">
              <a:spcBef>
                <a:spcPct val="0"/>
              </a:spcBef>
              <a:buNone/>
            </a:pPr>
            <a:r>
              <a:rPr lang="en-US" altLang="ja-JP" sz="1000" b="1" noProof="1"/>
              <a:t>6.07%</a:t>
            </a:r>
            <a:endParaRPr lang="en-US" altLang="en-US" sz="1000" b="1" noProof="1"/>
          </a:p>
        </p:txBody>
      </p:sp>
    </p:spTree>
    <p:extLst>
      <p:ext uri="{BB962C8B-B14F-4D97-AF65-F5344CB8AC3E}">
        <p14:creationId xmlns:p14="http://schemas.microsoft.com/office/powerpoint/2010/main" val="366568269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extLst>
              <p:ext uri="{D42A27DB-BD31-4B8C-83A1-F6EECF244321}">
                <p14:modId xmlns:p14="http://schemas.microsoft.com/office/powerpoint/2010/main" val="855395758"/>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63" imgW="360" imgH="360" progId="TCLayout.ActiveDocument.1">
                  <p:embed/>
                </p:oleObj>
              </mc:Choice>
              <mc:Fallback>
                <p:oleObj name="think-cellスライド" r:id="rId63" imgW="360" imgH="360" progId="TCLayout.ActiveDocument.1">
                  <p:embed/>
                  <p:pic>
                    <p:nvPicPr>
                      <p:cNvPr id="4" name="Object 3" hidden="1"/>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tangle 2"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ctr" fontAlgn="ctr">
              <a:spcBef>
                <a:spcPct val="0"/>
              </a:spcBef>
              <a:spcAft>
                <a:spcPct val="0"/>
              </a:spcAft>
            </a:pPr>
            <a:endParaRPr kumimoji="1" lang="ja-JP" altLang="en-US" sz="10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タイ／医療関連／医療機器</a:t>
            </a:r>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輸出入額</a:t>
            </a:r>
          </a:p>
        </p:txBody>
      </p:sp>
      <p:sp>
        <p:nvSpPr>
          <p:cNvPr id="13" name="片側の 2 つの角を丸めた四角形 12"/>
          <p:cNvSpPr/>
          <p:nvPr/>
        </p:nvSpPr>
        <p:spPr>
          <a:xfrm>
            <a:off x="6753200" y="2699025"/>
            <a:ext cx="2808312" cy="322659"/>
          </a:xfrm>
          <a:prstGeom prst="round2SameRect">
            <a:avLst/>
          </a:prstGeom>
          <a:gradFill>
            <a:gsLst>
              <a:gs pos="45000">
                <a:srgbClr val="A2BBDC"/>
              </a:gs>
              <a:gs pos="100000">
                <a:schemeClr val="bg1"/>
              </a:gs>
            </a:gsLst>
            <a:lin ang="5400000" scaled="0"/>
          </a:gradFill>
        </p:spPr>
        <p:txBody>
          <a:bodyPr wrap="square">
            <a:spAutoFit/>
          </a:bodyPr>
          <a:lstStyle/>
          <a:p>
            <a:pPr algn="ctr" fontAlgn="ctr"/>
            <a:r>
              <a:rPr lang="ja-JP"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輸入相手国（</a:t>
            </a:r>
            <a:r>
              <a:rPr lang="en-US" altLang="ja-JP"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2022</a:t>
            </a:r>
            <a:r>
              <a:rPr lang="ja-JP"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年）</a:t>
            </a:r>
          </a:p>
        </p:txBody>
      </p:sp>
      <p:grpSp>
        <p:nvGrpSpPr>
          <p:cNvPr id="14" name="グループ化 7"/>
          <p:cNvGrpSpPr/>
          <p:nvPr/>
        </p:nvGrpSpPr>
        <p:grpSpPr>
          <a:xfrm>
            <a:off x="200472" y="2122961"/>
            <a:ext cx="9505056" cy="288032"/>
            <a:chOff x="4803500" y="2113806"/>
            <a:chExt cx="5626916" cy="288032"/>
          </a:xfrm>
        </p:grpSpPr>
        <p:cxnSp>
          <p:nvCxnSpPr>
            <p:cNvPr id="15" name="直線コネクタ 14"/>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医療機器の輸出入額</a:t>
              </a:r>
              <a:endParaRPr lang="en-US" altLang="ko-KR" sz="1400" dirty="0">
                <a:solidFill>
                  <a:srgbClr val="000000"/>
                </a:solidFill>
                <a:latin typeface="Arial Black" pitchFamily="34" charset="0"/>
                <a:ea typeface="HGP創英角ｺﾞｼｯｸUB" pitchFamily="50" charset="-128"/>
              </a:endParaRPr>
            </a:p>
          </p:txBody>
        </p:sp>
      </p:grpSp>
      <p:sp>
        <p:nvSpPr>
          <p:cNvPr id="47" name="テキスト ボックス 44"/>
          <p:cNvSpPr txBox="1"/>
          <p:nvPr/>
        </p:nvSpPr>
        <p:spPr>
          <a:xfrm>
            <a:off x="200472" y="1124744"/>
            <a:ext cx="9505056" cy="716286"/>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輸入は輸出を上回っているものの、いずれも持続的な成長を見せている。特にタイは、手術用手袋やマスクなどの個人用防護具（</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PPE</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）の主要な生産国・輸出国であり、新型コロナウイルスのパンデミックを受けて輸出が増加したとみられている。</a:t>
            </a:r>
          </a:p>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年時点で、主な輸入元は米国、中国、ドイツであり、次いで日本が約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8.3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％を占めていた。</a:t>
            </a:r>
          </a:p>
        </p:txBody>
      </p:sp>
      <p:sp>
        <p:nvSpPr>
          <p:cNvPr id="73" name="テキスト ボックス 21">
            <a:extLst>
              <a:ext uri="{FF2B5EF4-FFF2-40B4-BE49-F238E27FC236}">
                <a16:creationId xmlns:a16="http://schemas.microsoft.com/office/drawing/2014/main" id="{D664D82F-D082-4864-AD7B-3E6C74DB209C}"/>
              </a:ext>
            </a:extLst>
          </p:cNvPr>
          <p:cNvSpPr txBox="1"/>
          <p:nvPr/>
        </p:nvSpPr>
        <p:spPr>
          <a:xfrm>
            <a:off x="223331" y="6548708"/>
            <a:ext cx="6840760" cy="216024"/>
          </a:xfrm>
          <a:prstGeom prst="rect">
            <a:avLst/>
          </a:prstGeom>
          <a:noFill/>
        </p:spPr>
        <p:txBody>
          <a:bodyPr wrap="square" lIns="0" tIns="0" rIns="0" bIns="0" rtlCol="0">
            <a:noAutofit/>
          </a:bodyPr>
          <a:lstStyle>
            <a:defPPr>
              <a:defRPr lang="ja-JP"/>
            </a:defPPr>
            <a:lvl1pPr marL="338138" lvl="0" indent="-338138">
              <a:defRPr sz="800"/>
            </a:lvl1pPr>
          </a:lstStyle>
          <a:p>
            <a:r>
              <a:rPr lang="ja-JP" altLang="en-US" dirty="0"/>
              <a:t>（出所）</a:t>
            </a:r>
            <a:r>
              <a:rPr lang="en-US" altLang="ja-JP" dirty="0"/>
              <a:t>UN </a:t>
            </a:r>
            <a:r>
              <a:rPr lang="en-US" altLang="ja-JP" dirty="0" err="1"/>
              <a:t>Comtrade</a:t>
            </a:r>
            <a:r>
              <a:rPr lang="en-US" altLang="ja-JP" dirty="0"/>
              <a:t> Database</a:t>
            </a:r>
            <a:r>
              <a:rPr lang="ja-JP" altLang="en-US" dirty="0"/>
              <a:t>、米国商務省</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2026</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年</a:t>
            </a:r>
            <a:r>
              <a:rPr lang="en-US" altLang="ja-JP" noProof="1">
                <a:latin typeface="Arial" panose="020B0604020202020204" pitchFamily="34" charset="0"/>
                <a:ea typeface="ＭＳ Ｐゴシック" panose="020B0600070205080204" pitchFamily="50" charset="-128"/>
                <a:cs typeface="Arial" panose="020B0604020202020204" pitchFamily="34" charset="0"/>
              </a:rPr>
              <a:t>3</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月時点）</a:t>
            </a:r>
            <a:endParaRPr lang="ja-JP" altLang="en-US" dirty="0"/>
          </a:p>
        </p:txBody>
      </p:sp>
      <p:sp>
        <p:nvSpPr>
          <p:cNvPr id="20" name="テキスト ボックス 9">
            <a:extLst>
              <a:ext uri="{FF2B5EF4-FFF2-40B4-BE49-F238E27FC236}">
                <a16:creationId xmlns:a16="http://schemas.microsoft.com/office/drawing/2014/main" id="{B32F6DD5-4DDA-28E9-35C4-2F6B2A9DCD1C}"/>
              </a:ext>
            </a:extLst>
          </p:cNvPr>
          <p:cNvSpPr txBox="1"/>
          <p:nvPr/>
        </p:nvSpPr>
        <p:spPr>
          <a:xfrm>
            <a:off x="271051" y="2780864"/>
            <a:ext cx="684016" cy="216024"/>
          </a:xfrm>
          <a:prstGeom prst="rect">
            <a:avLst/>
          </a:prstGeom>
          <a:noFill/>
        </p:spPr>
        <p:txBody>
          <a:bodyPr wrap="square" lIns="0" tIns="0" rIns="0" bIns="0" rtlCol="0" anchor="ctr" anchorCtr="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53" name="Rectangle 52">
            <a:extLst>
              <a:ext uri="{FF2B5EF4-FFF2-40B4-BE49-F238E27FC236}">
                <a16:creationId xmlns:a16="http://schemas.microsoft.com/office/drawing/2014/main" id="{24687235-1446-7894-4B74-1A8F795D25D8}"/>
              </a:ext>
            </a:extLst>
          </p:cNvPr>
          <p:cNvSpPr/>
          <p:nvPr>
            <p:custDataLst>
              <p:tags r:id="rId3"/>
            </p:custDataLst>
          </p:nvPr>
        </p:nvSpPr>
        <p:spPr bwMode="gray">
          <a:xfrm>
            <a:off x="682625" y="3165475"/>
            <a:ext cx="179388" cy="133350"/>
          </a:xfrm>
          <a:prstGeom prst="rect">
            <a:avLst/>
          </a:prstGeom>
          <a:solidFill>
            <a:srgbClr val="80CCE8"/>
          </a:solidFill>
          <a:ln w="9525" cmpd="sng" algn="ctr">
            <a:solidFill>
              <a:srgbClr val="808080"/>
            </a:solidFill>
          </a:ln>
        </p:spPr>
        <p:txBody>
          <a:bodyPr wrap="square" rtlCol="0" anchor="ctr">
            <a:noAutofit/>
          </a:bodyPr>
          <a:lstStyle/>
          <a:p>
            <a:pPr marL="0" algn="ctr" fontAlgn="ctr">
              <a:lnSpc>
                <a:spcPct val="114000"/>
              </a:lnSpc>
              <a:spcAft>
                <a:spcPts val="400"/>
              </a:spcAft>
            </a:pPr>
            <a:endParaRPr kumimoji="1" lang="ja-JP" altLang="en-US" sz="1200" dirty="0"/>
          </a:p>
        </p:txBody>
      </p:sp>
      <p:sp>
        <p:nvSpPr>
          <p:cNvPr id="56" name="Rectangle 55">
            <a:extLst>
              <a:ext uri="{FF2B5EF4-FFF2-40B4-BE49-F238E27FC236}">
                <a16:creationId xmlns:a16="http://schemas.microsoft.com/office/drawing/2014/main" id="{B9EADCE4-6801-BF73-6DEE-0E00907D7222}"/>
              </a:ext>
            </a:extLst>
          </p:cNvPr>
          <p:cNvSpPr/>
          <p:nvPr>
            <p:custDataLst>
              <p:tags r:id="rId4"/>
            </p:custDataLst>
          </p:nvPr>
        </p:nvSpPr>
        <p:spPr bwMode="gray">
          <a:xfrm>
            <a:off x="682625" y="3368675"/>
            <a:ext cx="179388" cy="133350"/>
          </a:xfrm>
          <a:prstGeom prst="rect">
            <a:avLst/>
          </a:prstGeom>
          <a:solidFill>
            <a:srgbClr val="C0E6F4"/>
          </a:solidFill>
          <a:ln w="9525" cmpd="sng" algn="ctr">
            <a:solidFill>
              <a:srgbClr val="808080"/>
            </a:solidFill>
          </a:ln>
        </p:spPr>
        <p:txBody>
          <a:bodyPr wrap="square" rtlCol="0" anchor="ctr">
            <a:noAutofit/>
          </a:bodyPr>
          <a:lstStyle/>
          <a:p>
            <a:pPr marL="0" algn="ctr" fontAlgn="ctr">
              <a:lnSpc>
                <a:spcPct val="114000"/>
              </a:lnSpc>
              <a:spcAft>
                <a:spcPts val="400"/>
              </a:spcAft>
            </a:pPr>
            <a:endParaRPr kumimoji="1" lang="ja-JP" altLang="en-US" sz="1200" dirty="0"/>
          </a:p>
        </p:txBody>
      </p:sp>
      <p:sp>
        <p:nvSpPr>
          <p:cNvPr id="57" name="テキスト プレースホルダ 9">
            <a:extLst>
              <a:ext uri="{FF2B5EF4-FFF2-40B4-BE49-F238E27FC236}">
                <a16:creationId xmlns:a16="http://schemas.microsoft.com/office/drawing/2014/main" id="{911D2917-BD62-D5F7-22B1-ADF7F02856F0}"/>
              </a:ext>
            </a:extLst>
          </p:cNvPr>
          <p:cNvSpPr>
            <a:spLocks noGrp="1"/>
          </p:cNvSpPr>
          <p:nvPr>
            <p:custDataLst>
              <p:tags r:id="rId5"/>
            </p:custDataLst>
          </p:nvPr>
        </p:nvSpPr>
        <p:spPr bwMode="auto">
          <a:xfrm>
            <a:off x="912813" y="3160713"/>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84DF4659-2104-4F69-9418-C2F195B5FFD1}" type="datetime'''''輸''''''''''''''''''''''''''''''''''''''''''出'">
              <a:rPr kumimoji="0" lang="ja-JP" altLang="en-US" sz="1000" smtClean="0"/>
              <a:pPr/>
              <a:t>輸出</a:t>
            </a:fld>
            <a:endParaRPr kumimoji="0" lang="ja-JP" altLang="en-US" sz="1000" dirty="0">
              <a:sym typeface="+mn-lt"/>
            </a:endParaRPr>
          </a:p>
        </p:txBody>
      </p:sp>
      <p:sp>
        <p:nvSpPr>
          <p:cNvPr id="58" name="テキスト プレースホルダ 9">
            <a:extLst>
              <a:ext uri="{FF2B5EF4-FFF2-40B4-BE49-F238E27FC236}">
                <a16:creationId xmlns:a16="http://schemas.microsoft.com/office/drawing/2014/main" id="{5E3CE592-FA07-F0A9-298F-FAFF6E19D5AA}"/>
              </a:ext>
            </a:extLst>
          </p:cNvPr>
          <p:cNvSpPr>
            <a:spLocks noGrp="1"/>
          </p:cNvSpPr>
          <p:nvPr>
            <p:custDataLst>
              <p:tags r:id="rId6"/>
            </p:custDataLst>
          </p:nvPr>
        </p:nvSpPr>
        <p:spPr bwMode="auto">
          <a:xfrm>
            <a:off x="912813" y="3363913"/>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CE1D71A0-8263-4B0E-A7C6-1A83EE1FEB50}" type="datetime'''''''''''''''''''輸''''''''''''''''''''''''''''''入'''''''''''">
              <a:rPr kumimoji="0" lang="ja-JP" altLang="en-US" sz="1000" smtClean="0"/>
              <a:pPr/>
              <a:t>輸入</a:t>
            </a:fld>
            <a:endParaRPr kumimoji="0" lang="ja-JP" altLang="en-US" sz="1000" dirty="0">
              <a:sym typeface="+mn-lt"/>
            </a:endParaRPr>
          </a:p>
        </p:txBody>
      </p:sp>
      <p:graphicFrame>
        <p:nvGraphicFramePr>
          <p:cNvPr id="149" name="Chart 148">
            <a:extLst>
              <a:ext uri="{FF2B5EF4-FFF2-40B4-BE49-F238E27FC236}">
                <a16:creationId xmlns:a16="http://schemas.microsoft.com/office/drawing/2014/main" id="{942C7C3E-EF70-AEE6-E137-CBC5B9D51BFF}"/>
              </a:ext>
            </a:extLst>
          </p:cNvPr>
          <p:cNvGraphicFramePr/>
          <p:nvPr>
            <p:custDataLst>
              <p:tags r:id="rId7"/>
            </p:custDataLst>
            <p:extLst>
              <p:ext uri="{D42A27DB-BD31-4B8C-83A1-F6EECF244321}">
                <p14:modId xmlns:p14="http://schemas.microsoft.com/office/powerpoint/2010/main" val="692704906"/>
              </p:ext>
            </p:extLst>
          </p:nvPr>
        </p:nvGraphicFramePr>
        <p:xfrm>
          <a:off x="7031038" y="3073400"/>
          <a:ext cx="2498725" cy="2949575"/>
        </p:xfrm>
        <a:graphic>
          <a:graphicData uri="http://schemas.openxmlformats.org/drawingml/2006/chart">
            <c:chart xmlns:c="http://schemas.openxmlformats.org/drawingml/2006/chart" xmlns:r="http://schemas.openxmlformats.org/officeDocument/2006/relationships" r:id="rId65"/>
          </a:graphicData>
        </a:graphic>
      </p:graphicFrame>
      <p:sp>
        <p:nvSpPr>
          <p:cNvPr id="60" name="テキスト プレースホルダ 9">
            <a:extLst>
              <a:ext uri="{FF2B5EF4-FFF2-40B4-BE49-F238E27FC236}">
                <a16:creationId xmlns:a16="http://schemas.microsoft.com/office/drawing/2014/main" id="{7DD5A283-4E27-1C26-66AC-25F2D5ABD351}"/>
              </a:ext>
            </a:extLst>
          </p:cNvPr>
          <p:cNvSpPr>
            <a:spLocks/>
          </p:cNvSpPr>
          <p:nvPr>
            <p:custDataLst>
              <p:tags r:id="rId8"/>
            </p:custDataLst>
          </p:nvPr>
        </p:nvSpPr>
        <p:spPr bwMode="auto">
          <a:xfrm>
            <a:off x="8947150" y="3402013"/>
            <a:ext cx="787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9B82D0A5-71C8-42FD-8275-9270E4985A62}" type="datetime'''''''アメ''''''リ''''''カ''''''''''''''合''衆''''''''''''''国'''''">
              <a:rPr lang="ja-JP" altLang="en-US" sz="1000" smtClean="0"/>
              <a:pPr/>
              <a:t>アメリカ合衆国</a:t>
            </a:fld>
            <a:endParaRPr kumimoji="1" lang="en-US" altLang="ja-JP" sz="1000" dirty="0">
              <a:sym typeface="+mn-lt"/>
            </a:endParaRPr>
          </a:p>
        </p:txBody>
      </p:sp>
      <p:sp>
        <p:nvSpPr>
          <p:cNvPr id="61" name="テキスト プレースホルダ 9">
            <a:extLst>
              <a:ext uri="{FF2B5EF4-FFF2-40B4-BE49-F238E27FC236}">
                <a16:creationId xmlns:a16="http://schemas.microsoft.com/office/drawing/2014/main" id="{6EE10729-60EF-7B30-7091-BDE874B4B6BB}"/>
              </a:ext>
            </a:extLst>
          </p:cNvPr>
          <p:cNvSpPr>
            <a:spLocks/>
          </p:cNvSpPr>
          <p:nvPr>
            <p:custDataLst>
              <p:tags r:id="rId9"/>
            </p:custDataLst>
          </p:nvPr>
        </p:nvSpPr>
        <p:spPr bwMode="auto">
          <a:xfrm>
            <a:off x="9474200" y="4764088"/>
            <a:ext cx="2540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85CF9DBC-B162-4C5E-B7EF-0DB952BA471C}" type="datetime'''''''''中''''''''''''''''''国'''''''''''''''''''''''''''">
              <a:rPr lang="ja-JP" altLang="en-US" sz="1000" smtClean="0"/>
              <a:pPr/>
              <a:t>中国</a:t>
            </a:fld>
            <a:endParaRPr kumimoji="1" lang="en-US" altLang="ja-JP" sz="1000" dirty="0">
              <a:sym typeface="+mn-lt"/>
            </a:endParaRPr>
          </a:p>
        </p:txBody>
      </p:sp>
      <p:sp>
        <p:nvSpPr>
          <p:cNvPr id="64" name="テキスト プレースホルダ 9">
            <a:extLst>
              <a:ext uri="{FF2B5EF4-FFF2-40B4-BE49-F238E27FC236}">
                <a16:creationId xmlns:a16="http://schemas.microsoft.com/office/drawing/2014/main" id="{F6C6B0EC-7272-1F9C-C277-37EAC820510B}"/>
              </a:ext>
            </a:extLst>
          </p:cNvPr>
          <p:cNvSpPr>
            <a:spLocks/>
          </p:cNvSpPr>
          <p:nvPr>
            <p:custDataLst>
              <p:tags r:id="rId10"/>
            </p:custDataLst>
          </p:nvPr>
        </p:nvSpPr>
        <p:spPr bwMode="auto">
          <a:xfrm>
            <a:off x="8761413" y="5645150"/>
            <a:ext cx="304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6C51A8EB-E73D-4ACD-BA87-27D11DD22A18}" type="datetime'''''''''''''''''''''''''''''''''ド''''''''''''''''イツ'''''">
              <a:rPr lang="ja-JP" altLang="en-US" sz="1000" smtClean="0"/>
              <a:pPr/>
              <a:t>ドイツ</a:t>
            </a:fld>
            <a:endParaRPr kumimoji="1" lang="en-US" altLang="ja-JP" sz="1000" dirty="0">
              <a:sym typeface="+mn-lt"/>
            </a:endParaRPr>
          </a:p>
        </p:txBody>
      </p:sp>
      <p:sp>
        <p:nvSpPr>
          <p:cNvPr id="65" name="テキスト プレースホルダ 9">
            <a:extLst>
              <a:ext uri="{FF2B5EF4-FFF2-40B4-BE49-F238E27FC236}">
                <a16:creationId xmlns:a16="http://schemas.microsoft.com/office/drawing/2014/main" id="{9F4D06CC-E67C-B617-4A22-A77FDBB351ED}"/>
              </a:ext>
            </a:extLst>
          </p:cNvPr>
          <p:cNvSpPr>
            <a:spLocks/>
          </p:cNvSpPr>
          <p:nvPr>
            <p:custDataLst>
              <p:tags r:id="rId11"/>
            </p:custDataLst>
          </p:nvPr>
        </p:nvSpPr>
        <p:spPr bwMode="auto">
          <a:xfrm>
            <a:off x="7935913" y="5741988"/>
            <a:ext cx="2540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63968ED9-2170-4F09-AA84-048FF5C4BE86}" type="datetime'''''''''''日''''''本'''''''''''''''''''''''''">
              <a:rPr lang="ja-JP" altLang="en-US" sz="1000" smtClean="0"/>
              <a:pPr/>
              <a:t>日本</a:t>
            </a:fld>
            <a:endParaRPr kumimoji="1" lang="en-US" altLang="ja-JP" sz="1000" dirty="0">
              <a:sym typeface="+mn-lt"/>
            </a:endParaRPr>
          </a:p>
        </p:txBody>
      </p:sp>
      <p:sp>
        <p:nvSpPr>
          <p:cNvPr id="67" name="テキスト プレースホルダ 9">
            <a:extLst>
              <a:ext uri="{FF2B5EF4-FFF2-40B4-BE49-F238E27FC236}">
                <a16:creationId xmlns:a16="http://schemas.microsoft.com/office/drawing/2014/main" id="{476D2A3B-0E6E-D566-ADD7-853B2A9172BC}"/>
              </a:ext>
            </a:extLst>
          </p:cNvPr>
          <p:cNvSpPr>
            <a:spLocks/>
          </p:cNvSpPr>
          <p:nvPr>
            <p:custDataLst>
              <p:tags r:id="rId12"/>
            </p:custDataLst>
          </p:nvPr>
        </p:nvSpPr>
        <p:spPr bwMode="auto">
          <a:xfrm>
            <a:off x="7183438" y="5541963"/>
            <a:ext cx="43021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C2EB1F34-F314-483C-B696-D121A4519C64}" type="datetime'''''''''メ''''''''''''''''キシ''''''''コ'''''''''''''''''''''''''">
              <a:rPr lang="ja-JP" altLang="en-US" sz="1000" smtClean="0"/>
              <a:pPr/>
              <a:t>メキシコ</a:t>
            </a:fld>
            <a:endParaRPr kumimoji="1" lang="en-US" altLang="ja-JP" sz="1000" dirty="0">
              <a:sym typeface="+mn-lt"/>
            </a:endParaRPr>
          </a:p>
        </p:txBody>
      </p:sp>
      <p:sp>
        <p:nvSpPr>
          <p:cNvPr id="68" name="テキスト プレースホルダ 9">
            <a:extLst>
              <a:ext uri="{FF2B5EF4-FFF2-40B4-BE49-F238E27FC236}">
                <a16:creationId xmlns:a16="http://schemas.microsoft.com/office/drawing/2014/main" id="{E0AECE86-BA67-83A3-E227-67A8606679D9}"/>
              </a:ext>
            </a:extLst>
          </p:cNvPr>
          <p:cNvSpPr>
            <a:spLocks/>
          </p:cNvSpPr>
          <p:nvPr>
            <p:custDataLst>
              <p:tags r:id="rId13"/>
            </p:custDataLst>
          </p:nvPr>
        </p:nvSpPr>
        <p:spPr bwMode="auto">
          <a:xfrm>
            <a:off x="6780213" y="3952875"/>
            <a:ext cx="371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4670015E-F0BC-4624-998C-6E12DF7127E7}" type="datetime'''''そ''''''''''''''''の''''''''''''''''''''''''他'''''''''">
              <a:rPr lang="ja-JP" altLang="en-US" sz="1000" smtClean="0"/>
              <a:pPr/>
              <a:t>その他</a:t>
            </a:fld>
            <a:endParaRPr kumimoji="1" lang="en-US" altLang="ja-JP" sz="1000" dirty="0">
              <a:sym typeface="+mn-lt"/>
            </a:endParaRPr>
          </a:p>
        </p:txBody>
      </p:sp>
      <p:graphicFrame>
        <p:nvGraphicFramePr>
          <p:cNvPr id="135" name="Chart 134">
            <a:extLst>
              <a:ext uri="{FF2B5EF4-FFF2-40B4-BE49-F238E27FC236}">
                <a16:creationId xmlns:a16="http://schemas.microsoft.com/office/drawing/2014/main" id="{323A3C9F-940E-DE08-96B7-C42F0EF307D7}"/>
              </a:ext>
            </a:extLst>
          </p:cNvPr>
          <p:cNvGraphicFramePr/>
          <p:nvPr>
            <p:custDataLst>
              <p:tags r:id="rId14"/>
            </p:custDataLst>
            <p:extLst>
              <p:ext uri="{D42A27DB-BD31-4B8C-83A1-F6EECF244321}">
                <p14:modId xmlns:p14="http://schemas.microsoft.com/office/powerpoint/2010/main" val="40996817"/>
              </p:ext>
            </p:extLst>
          </p:nvPr>
        </p:nvGraphicFramePr>
        <p:xfrm>
          <a:off x="438150" y="3027363"/>
          <a:ext cx="5635625" cy="3013075"/>
        </p:xfrm>
        <a:graphic>
          <a:graphicData uri="http://schemas.openxmlformats.org/drawingml/2006/chart">
            <c:chart xmlns:c="http://schemas.openxmlformats.org/drawingml/2006/chart" xmlns:r="http://schemas.openxmlformats.org/officeDocument/2006/relationships" r:id="rId66"/>
          </a:graphicData>
        </a:graphic>
      </p:graphicFrame>
      <p:sp>
        <p:nvSpPr>
          <p:cNvPr id="78" name="テキスト プレースホルダ 9">
            <a:extLst>
              <a:ext uri="{FF2B5EF4-FFF2-40B4-BE49-F238E27FC236}">
                <a16:creationId xmlns:a16="http://schemas.microsoft.com/office/drawing/2014/main" id="{9FFE2BAF-8078-78A6-9386-046A463164DA}"/>
              </a:ext>
            </a:extLst>
          </p:cNvPr>
          <p:cNvSpPr>
            <a:spLocks/>
          </p:cNvSpPr>
          <p:nvPr>
            <p:custDataLst>
              <p:tags r:id="rId15"/>
            </p:custDataLst>
          </p:nvPr>
        </p:nvSpPr>
        <p:spPr bwMode="gray">
          <a:xfrm>
            <a:off x="322263" y="5881688"/>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5200E40C-F725-4F48-8477-A4F253B2B66D}" type="datetime'''''''''''''''''''''''''''''''''''''''0'''''''''">
              <a:rPr lang="en-US" altLang="en-US" sz="1000" smtClean="0">
                <a:sym typeface="+mn-lt"/>
              </a:rPr>
              <a:pPr/>
              <a:t>0</a:t>
            </a:fld>
            <a:endParaRPr kumimoji="1" lang="en-US" altLang="ja-JP" sz="1000" dirty="0">
              <a:sym typeface="+mn-lt"/>
            </a:endParaRPr>
          </a:p>
        </p:txBody>
      </p:sp>
      <p:sp>
        <p:nvSpPr>
          <p:cNvPr id="110" name="テキスト プレースホルダ 9">
            <a:extLst>
              <a:ext uri="{FF2B5EF4-FFF2-40B4-BE49-F238E27FC236}">
                <a16:creationId xmlns:a16="http://schemas.microsoft.com/office/drawing/2014/main" id="{1774C923-C11B-2C0D-94F0-24BC246D8C61}"/>
              </a:ext>
            </a:extLst>
          </p:cNvPr>
          <p:cNvSpPr>
            <a:spLocks/>
          </p:cNvSpPr>
          <p:nvPr>
            <p:custDataLst>
              <p:tags r:id="rId16"/>
            </p:custDataLst>
          </p:nvPr>
        </p:nvSpPr>
        <p:spPr bwMode="gray">
          <a:xfrm>
            <a:off x="182563" y="559911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342B1D5C-59CE-4EA6-8933-5C9A8AFEDCB4}" type="datetime'''''''''''''10''''''''''''''''''''''0'''''''">
              <a:rPr lang="en-US" altLang="en-US" sz="1000" smtClean="0">
                <a:effectLst/>
                <a:sym typeface="+mn-lt"/>
              </a:rPr>
              <a:pPr marL="0" lvl="0" indent="0" algn="r">
                <a:spcBef>
                  <a:spcPct val="0"/>
                </a:spcBef>
                <a:buNone/>
              </a:pPr>
              <a:t>100</a:t>
            </a:fld>
            <a:endParaRPr kumimoji="1" lang="en-US" altLang="ja-JP" sz="1000" dirty="0">
              <a:sym typeface="+mn-lt"/>
            </a:endParaRPr>
          </a:p>
        </p:txBody>
      </p:sp>
      <p:sp>
        <p:nvSpPr>
          <p:cNvPr id="111" name="テキスト プレースホルダ 9">
            <a:extLst>
              <a:ext uri="{FF2B5EF4-FFF2-40B4-BE49-F238E27FC236}">
                <a16:creationId xmlns:a16="http://schemas.microsoft.com/office/drawing/2014/main" id="{9340D74F-7B97-068D-CF8F-548D88458B53}"/>
              </a:ext>
            </a:extLst>
          </p:cNvPr>
          <p:cNvSpPr>
            <a:spLocks/>
          </p:cNvSpPr>
          <p:nvPr>
            <p:custDataLst>
              <p:tags r:id="rId17"/>
            </p:custDataLst>
          </p:nvPr>
        </p:nvSpPr>
        <p:spPr bwMode="gray">
          <a:xfrm>
            <a:off x="182563" y="531653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7B2C4347-2D02-4BAF-B5C6-06DB2B1FC3E4}" type="datetime'''''''''200'''''''''''''''''''''''''''''''''''''''''''''''''''">
              <a:rPr lang="en-US" altLang="en-US" sz="1000" smtClean="0">
                <a:effectLst/>
                <a:sym typeface="+mn-lt"/>
              </a:rPr>
              <a:pPr marL="0" lvl="0" indent="0" algn="r">
                <a:spcBef>
                  <a:spcPct val="0"/>
                </a:spcBef>
                <a:buNone/>
              </a:pPr>
              <a:t>200</a:t>
            </a:fld>
            <a:endParaRPr kumimoji="1" lang="en-US" altLang="ja-JP" sz="1000" dirty="0">
              <a:sym typeface="+mn-lt"/>
            </a:endParaRPr>
          </a:p>
        </p:txBody>
      </p:sp>
      <p:sp>
        <p:nvSpPr>
          <p:cNvPr id="112" name="テキスト プレースホルダ 9">
            <a:extLst>
              <a:ext uri="{FF2B5EF4-FFF2-40B4-BE49-F238E27FC236}">
                <a16:creationId xmlns:a16="http://schemas.microsoft.com/office/drawing/2014/main" id="{95F9AD70-A8D4-FFB5-7269-BAC8BEE2317E}"/>
              </a:ext>
            </a:extLst>
          </p:cNvPr>
          <p:cNvSpPr>
            <a:spLocks/>
          </p:cNvSpPr>
          <p:nvPr>
            <p:custDataLst>
              <p:tags r:id="rId18"/>
            </p:custDataLst>
          </p:nvPr>
        </p:nvSpPr>
        <p:spPr bwMode="gray">
          <a:xfrm>
            <a:off x="182563" y="50323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DAAA78C2-2E55-4070-9166-15A6FAE9438B}" type="datetime'''3''''''''''0''''''''''''''''0'''''''''''''''''''''''''''">
              <a:rPr lang="en-US" altLang="en-US" sz="1000" smtClean="0">
                <a:effectLst/>
                <a:sym typeface="+mn-lt"/>
              </a:rPr>
              <a:pPr marL="0" lvl="0" indent="0" algn="r">
                <a:spcBef>
                  <a:spcPct val="0"/>
                </a:spcBef>
                <a:buNone/>
              </a:pPr>
              <a:t>300</a:t>
            </a:fld>
            <a:endParaRPr kumimoji="1" lang="en-US" altLang="ja-JP" sz="1000" dirty="0">
              <a:sym typeface="+mn-lt"/>
            </a:endParaRPr>
          </a:p>
        </p:txBody>
      </p:sp>
      <p:sp>
        <p:nvSpPr>
          <p:cNvPr id="113" name="テキスト プレースホルダ 9">
            <a:extLst>
              <a:ext uri="{FF2B5EF4-FFF2-40B4-BE49-F238E27FC236}">
                <a16:creationId xmlns:a16="http://schemas.microsoft.com/office/drawing/2014/main" id="{97AEBEA9-E6D9-0ADA-6123-57531A035C53}"/>
              </a:ext>
            </a:extLst>
          </p:cNvPr>
          <p:cNvSpPr>
            <a:spLocks/>
          </p:cNvSpPr>
          <p:nvPr>
            <p:custDataLst>
              <p:tags r:id="rId19"/>
            </p:custDataLst>
          </p:nvPr>
        </p:nvSpPr>
        <p:spPr bwMode="gray">
          <a:xfrm>
            <a:off x="182563" y="474980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3F33ECE3-5A24-4254-B28D-61E65A8C0996}" type="datetime'''''''4''''''''''''''''''''''''''''''''''''''''0''0'''''">
              <a:rPr lang="en-US" altLang="en-US" sz="1000" smtClean="0">
                <a:effectLst/>
                <a:sym typeface="+mn-lt"/>
              </a:rPr>
              <a:pPr marL="0" lvl="0" indent="0" algn="r">
                <a:spcBef>
                  <a:spcPct val="0"/>
                </a:spcBef>
                <a:buNone/>
              </a:pPr>
              <a:t>400</a:t>
            </a:fld>
            <a:endParaRPr kumimoji="1" lang="en-US" altLang="ja-JP" sz="1000" dirty="0">
              <a:sym typeface="+mn-lt"/>
            </a:endParaRPr>
          </a:p>
        </p:txBody>
      </p:sp>
      <p:sp>
        <p:nvSpPr>
          <p:cNvPr id="70" name="テキスト プレースホルダ 9">
            <a:extLst>
              <a:ext uri="{FF2B5EF4-FFF2-40B4-BE49-F238E27FC236}">
                <a16:creationId xmlns:a16="http://schemas.microsoft.com/office/drawing/2014/main" id="{B19CEF74-88B7-B460-1508-0C8A1B2CC1B3}"/>
              </a:ext>
            </a:extLst>
          </p:cNvPr>
          <p:cNvSpPr>
            <a:spLocks/>
          </p:cNvSpPr>
          <p:nvPr>
            <p:custDataLst>
              <p:tags r:id="rId20"/>
            </p:custDataLst>
          </p:nvPr>
        </p:nvSpPr>
        <p:spPr bwMode="gray">
          <a:xfrm>
            <a:off x="182563" y="446722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59C7D78A-57AF-4EC9-B8F1-51D669B5AE49}" type="datetime'''''500'''''''''''''''''''''''''''''''''">
              <a:rPr lang="en-US" altLang="en-US" sz="1000" smtClean="0">
                <a:sym typeface="+mn-lt"/>
              </a:rPr>
              <a:pPr/>
              <a:t>500</a:t>
            </a:fld>
            <a:endParaRPr kumimoji="1" lang="en-US" altLang="ja-JP" sz="1000" dirty="0">
              <a:sym typeface="+mn-lt"/>
            </a:endParaRPr>
          </a:p>
        </p:txBody>
      </p:sp>
      <p:sp>
        <p:nvSpPr>
          <p:cNvPr id="114" name="テキスト プレースホルダ 9">
            <a:extLst>
              <a:ext uri="{FF2B5EF4-FFF2-40B4-BE49-F238E27FC236}">
                <a16:creationId xmlns:a16="http://schemas.microsoft.com/office/drawing/2014/main" id="{1C029B99-5226-6A4A-48FC-E8C696118B9C}"/>
              </a:ext>
            </a:extLst>
          </p:cNvPr>
          <p:cNvSpPr>
            <a:spLocks/>
          </p:cNvSpPr>
          <p:nvPr>
            <p:custDataLst>
              <p:tags r:id="rId21"/>
            </p:custDataLst>
          </p:nvPr>
        </p:nvSpPr>
        <p:spPr bwMode="gray">
          <a:xfrm>
            <a:off x="182563" y="418465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6231C5CF-1F8E-4C18-9CFB-860730DCE379}" type="datetime'''6''''0''''''''''''''''''''''''''''''''''0'''">
              <a:rPr lang="en-US" altLang="en-US" sz="1000" smtClean="0">
                <a:effectLst/>
                <a:sym typeface="+mn-lt"/>
              </a:rPr>
              <a:pPr marL="0" lvl="0" indent="0" algn="r">
                <a:spcBef>
                  <a:spcPct val="0"/>
                </a:spcBef>
                <a:buNone/>
              </a:pPr>
              <a:t>600</a:t>
            </a:fld>
            <a:endParaRPr kumimoji="1" lang="en-US" altLang="ja-JP" sz="1000" dirty="0">
              <a:sym typeface="+mn-lt"/>
            </a:endParaRPr>
          </a:p>
        </p:txBody>
      </p:sp>
      <p:sp>
        <p:nvSpPr>
          <p:cNvPr id="115" name="テキスト プレースホルダ 9">
            <a:extLst>
              <a:ext uri="{FF2B5EF4-FFF2-40B4-BE49-F238E27FC236}">
                <a16:creationId xmlns:a16="http://schemas.microsoft.com/office/drawing/2014/main" id="{BDFB5D39-4D5C-F594-297E-327A056D3350}"/>
              </a:ext>
            </a:extLst>
          </p:cNvPr>
          <p:cNvSpPr>
            <a:spLocks/>
          </p:cNvSpPr>
          <p:nvPr>
            <p:custDataLst>
              <p:tags r:id="rId22"/>
            </p:custDataLst>
          </p:nvPr>
        </p:nvSpPr>
        <p:spPr bwMode="gray">
          <a:xfrm>
            <a:off x="182563" y="3902075"/>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D7C1DC6-6750-4550-B382-15E8D7C537C0}" type="datetime'''''''''''''''70''''''''''''''''''''''''''''''''''0'''">
              <a:rPr lang="en-US" altLang="en-US" sz="1000" smtClean="0">
                <a:effectLst/>
                <a:sym typeface="+mn-lt"/>
              </a:rPr>
              <a:pPr marL="0" lvl="0" indent="0" algn="r">
                <a:spcBef>
                  <a:spcPct val="0"/>
                </a:spcBef>
                <a:buNone/>
              </a:pPr>
              <a:t>700</a:t>
            </a:fld>
            <a:endParaRPr kumimoji="1" lang="en-US" altLang="ja-JP" sz="1000" dirty="0">
              <a:sym typeface="+mn-lt"/>
            </a:endParaRPr>
          </a:p>
        </p:txBody>
      </p:sp>
      <p:sp>
        <p:nvSpPr>
          <p:cNvPr id="116" name="テキスト プレースホルダ 9">
            <a:extLst>
              <a:ext uri="{FF2B5EF4-FFF2-40B4-BE49-F238E27FC236}">
                <a16:creationId xmlns:a16="http://schemas.microsoft.com/office/drawing/2014/main" id="{C009582E-35ED-BD02-970B-E51528C2D046}"/>
              </a:ext>
            </a:extLst>
          </p:cNvPr>
          <p:cNvSpPr>
            <a:spLocks/>
          </p:cNvSpPr>
          <p:nvPr>
            <p:custDataLst>
              <p:tags r:id="rId23"/>
            </p:custDataLst>
          </p:nvPr>
        </p:nvSpPr>
        <p:spPr bwMode="gray">
          <a:xfrm>
            <a:off x="182563" y="3617913"/>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FE607A2C-6594-45DF-954F-C5B8FE52BA50}" type="datetime'''''8''''''0''''''''''''''0'''''">
              <a:rPr lang="en-US" altLang="en-US" sz="1000" smtClean="0">
                <a:effectLst/>
                <a:sym typeface="+mn-lt"/>
              </a:rPr>
              <a:pPr marL="0" lvl="0" indent="0" algn="r">
                <a:spcBef>
                  <a:spcPct val="0"/>
                </a:spcBef>
                <a:buNone/>
              </a:pPr>
              <a:t>800</a:t>
            </a:fld>
            <a:endParaRPr kumimoji="1" lang="en-US" altLang="ja-JP" sz="1000" dirty="0">
              <a:sym typeface="+mn-lt"/>
            </a:endParaRPr>
          </a:p>
        </p:txBody>
      </p:sp>
      <p:sp>
        <p:nvSpPr>
          <p:cNvPr id="117" name="テキスト プレースホルダ 9">
            <a:extLst>
              <a:ext uri="{FF2B5EF4-FFF2-40B4-BE49-F238E27FC236}">
                <a16:creationId xmlns:a16="http://schemas.microsoft.com/office/drawing/2014/main" id="{F9CEA12E-6631-A932-DCE4-4C5D24C8572B}"/>
              </a:ext>
            </a:extLst>
          </p:cNvPr>
          <p:cNvSpPr>
            <a:spLocks/>
          </p:cNvSpPr>
          <p:nvPr>
            <p:custDataLst>
              <p:tags r:id="rId24"/>
            </p:custDataLst>
          </p:nvPr>
        </p:nvSpPr>
        <p:spPr bwMode="gray">
          <a:xfrm>
            <a:off x="182563" y="3335338"/>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2205798F-4D06-4EED-A1FF-B6C57812F32F}" type="datetime'''9''''''''''''''0''0'">
              <a:rPr lang="en-US" altLang="en-US" sz="1000" smtClean="0">
                <a:effectLst/>
                <a:sym typeface="+mn-lt"/>
              </a:rPr>
              <a:pPr marL="0" lvl="0" indent="0" algn="r">
                <a:spcBef>
                  <a:spcPct val="0"/>
                </a:spcBef>
                <a:buNone/>
              </a:pPr>
              <a:t>900</a:t>
            </a:fld>
            <a:endParaRPr kumimoji="1" lang="en-US" altLang="ja-JP" sz="1000" dirty="0">
              <a:sym typeface="+mn-lt"/>
            </a:endParaRPr>
          </a:p>
        </p:txBody>
      </p:sp>
      <p:sp>
        <p:nvSpPr>
          <p:cNvPr id="71" name="テキスト プレースホルダ 9">
            <a:extLst>
              <a:ext uri="{FF2B5EF4-FFF2-40B4-BE49-F238E27FC236}">
                <a16:creationId xmlns:a16="http://schemas.microsoft.com/office/drawing/2014/main" id="{9A417CBA-C69B-3AE1-7607-84ADDB58127C}"/>
              </a:ext>
            </a:extLst>
          </p:cNvPr>
          <p:cNvSpPr>
            <a:spLocks/>
          </p:cNvSpPr>
          <p:nvPr>
            <p:custDataLst>
              <p:tags r:id="rId25"/>
            </p:custDataLst>
          </p:nvPr>
        </p:nvSpPr>
        <p:spPr bwMode="gray">
          <a:xfrm>
            <a:off x="77788" y="305276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4B40EB28-BBFC-4473-B7C3-A770BC566D3C}" type="datetime'''''1'''''''',''0''''''''''''''''''''''''0''''''''''''''0'''">
              <a:rPr lang="en-US" altLang="en-US" sz="1000" smtClean="0">
                <a:sym typeface="+mn-lt"/>
              </a:rPr>
              <a:pPr/>
              <a:t>1,000</a:t>
            </a:fld>
            <a:endParaRPr kumimoji="1" lang="en-US" altLang="ja-JP" sz="1000" dirty="0">
              <a:sym typeface="+mn-lt"/>
            </a:endParaRPr>
          </a:p>
        </p:txBody>
      </p:sp>
      <p:cxnSp>
        <p:nvCxnSpPr>
          <p:cNvPr id="132" name="Straight Connector 131">
            <a:extLst>
              <a:ext uri="{FF2B5EF4-FFF2-40B4-BE49-F238E27FC236}">
                <a16:creationId xmlns:a16="http://schemas.microsoft.com/office/drawing/2014/main" id="{BA8E107C-D4FA-B342-5E39-41ADED020252}"/>
              </a:ext>
            </a:extLst>
          </p:cNvPr>
          <p:cNvCxnSpPr/>
          <p:nvPr>
            <p:custDataLst>
              <p:tags r:id="rId26"/>
            </p:custDataLst>
          </p:nvPr>
        </p:nvCxnSpPr>
        <p:spPr bwMode="auto">
          <a:xfrm>
            <a:off x="4587875" y="35671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8" name="Straight Connector 127">
            <a:extLst>
              <a:ext uri="{FF2B5EF4-FFF2-40B4-BE49-F238E27FC236}">
                <a16:creationId xmlns:a16="http://schemas.microsoft.com/office/drawing/2014/main" id="{9FDED07D-7DCD-8B90-1B1F-1050AF9CC2EE}"/>
              </a:ext>
            </a:extLst>
          </p:cNvPr>
          <p:cNvCxnSpPr/>
          <p:nvPr>
            <p:custDataLst>
              <p:tags r:id="rId27"/>
            </p:custDataLst>
          </p:nvPr>
        </p:nvCxnSpPr>
        <p:spPr bwMode="auto">
          <a:xfrm>
            <a:off x="2157413" y="39481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6" name="Straight Connector 125">
            <a:extLst>
              <a:ext uri="{FF2B5EF4-FFF2-40B4-BE49-F238E27FC236}">
                <a16:creationId xmlns:a16="http://schemas.microsoft.com/office/drawing/2014/main" id="{AC9ECB5D-B3EE-1524-554E-DA4525206E6E}"/>
              </a:ext>
            </a:extLst>
          </p:cNvPr>
          <p:cNvCxnSpPr/>
          <p:nvPr>
            <p:custDataLst>
              <p:tags r:id="rId28"/>
            </p:custDataLst>
          </p:nvPr>
        </p:nvCxnSpPr>
        <p:spPr bwMode="auto">
          <a:xfrm>
            <a:off x="941388" y="425608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4" name="Straight Connector 133">
            <a:extLst>
              <a:ext uri="{FF2B5EF4-FFF2-40B4-BE49-F238E27FC236}">
                <a16:creationId xmlns:a16="http://schemas.microsoft.com/office/drawing/2014/main" id="{D662FA4A-E356-C647-9D9C-A0A3A6F1F163}"/>
              </a:ext>
            </a:extLst>
          </p:cNvPr>
          <p:cNvCxnSpPr/>
          <p:nvPr>
            <p:custDataLst>
              <p:tags r:id="rId29"/>
            </p:custDataLst>
          </p:nvPr>
        </p:nvCxnSpPr>
        <p:spPr bwMode="auto">
          <a:xfrm>
            <a:off x="5803900" y="30845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3" name="Straight Connector 132">
            <a:extLst>
              <a:ext uri="{FF2B5EF4-FFF2-40B4-BE49-F238E27FC236}">
                <a16:creationId xmlns:a16="http://schemas.microsoft.com/office/drawing/2014/main" id="{6256FFAD-5AC3-4E73-CB53-AD384D5BEB84}"/>
              </a:ext>
            </a:extLst>
          </p:cNvPr>
          <p:cNvCxnSpPr/>
          <p:nvPr>
            <p:custDataLst>
              <p:tags r:id="rId30"/>
            </p:custDataLst>
          </p:nvPr>
        </p:nvCxnSpPr>
        <p:spPr bwMode="auto">
          <a:xfrm>
            <a:off x="5195888" y="3170238"/>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9" name="Straight Connector 128">
            <a:extLst>
              <a:ext uri="{FF2B5EF4-FFF2-40B4-BE49-F238E27FC236}">
                <a16:creationId xmlns:a16="http://schemas.microsoft.com/office/drawing/2014/main" id="{274F72A3-5A33-23BD-1E1A-96A5660583DE}"/>
              </a:ext>
            </a:extLst>
          </p:cNvPr>
          <p:cNvCxnSpPr/>
          <p:nvPr>
            <p:custDataLst>
              <p:tags r:id="rId31"/>
            </p:custDataLst>
          </p:nvPr>
        </p:nvCxnSpPr>
        <p:spPr bwMode="auto">
          <a:xfrm>
            <a:off x="2765425" y="401955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27" name="Straight Connector 126">
            <a:extLst>
              <a:ext uri="{FF2B5EF4-FFF2-40B4-BE49-F238E27FC236}">
                <a16:creationId xmlns:a16="http://schemas.microsoft.com/office/drawing/2014/main" id="{DFDF8F88-3D4F-9738-EE01-4BAAE6CF9791}"/>
              </a:ext>
            </a:extLst>
          </p:cNvPr>
          <p:cNvCxnSpPr/>
          <p:nvPr>
            <p:custDataLst>
              <p:tags r:id="rId32"/>
            </p:custDataLst>
          </p:nvPr>
        </p:nvCxnSpPr>
        <p:spPr bwMode="auto">
          <a:xfrm>
            <a:off x="1549400" y="4151313"/>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0" name="Straight Connector 129">
            <a:extLst>
              <a:ext uri="{FF2B5EF4-FFF2-40B4-BE49-F238E27FC236}">
                <a16:creationId xmlns:a16="http://schemas.microsoft.com/office/drawing/2014/main" id="{D489A7B8-D343-2515-4C30-863C01004B3E}"/>
              </a:ext>
            </a:extLst>
          </p:cNvPr>
          <p:cNvCxnSpPr/>
          <p:nvPr>
            <p:custDataLst>
              <p:tags r:id="rId33"/>
            </p:custDataLst>
          </p:nvPr>
        </p:nvCxnSpPr>
        <p:spPr bwMode="auto">
          <a:xfrm>
            <a:off x="3371850" y="3841750"/>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31" name="Straight Connector 130">
            <a:extLst>
              <a:ext uri="{FF2B5EF4-FFF2-40B4-BE49-F238E27FC236}">
                <a16:creationId xmlns:a16="http://schemas.microsoft.com/office/drawing/2014/main" id="{AE556168-C072-42AB-6D7C-44D8DD951FBF}"/>
              </a:ext>
            </a:extLst>
          </p:cNvPr>
          <p:cNvCxnSpPr/>
          <p:nvPr>
            <p:custDataLst>
              <p:tags r:id="rId34"/>
            </p:custDataLst>
          </p:nvPr>
        </p:nvCxnSpPr>
        <p:spPr bwMode="auto">
          <a:xfrm>
            <a:off x="4043363" y="3813175"/>
            <a:ext cx="0" cy="1016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9" name="テキスト プレースホルダ 9">
            <a:extLst>
              <a:ext uri="{FF2B5EF4-FFF2-40B4-BE49-F238E27FC236}">
                <a16:creationId xmlns:a16="http://schemas.microsoft.com/office/drawing/2014/main" id="{FF881EE0-A6D8-5DF8-398C-8C2A552D1F09}"/>
              </a:ext>
            </a:extLst>
          </p:cNvPr>
          <p:cNvSpPr>
            <a:spLocks/>
          </p:cNvSpPr>
          <p:nvPr>
            <p:custDataLst>
              <p:tags r:id="rId35"/>
            </p:custDataLst>
          </p:nvPr>
        </p:nvSpPr>
        <p:spPr bwMode="gray">
          <a:xfrm>
            <a:off x="533400" y="5075238"/>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37337FD-0408-4A00-AADA-34C7F6C6A4C9}" type="datetime'''''''''''''''''56''''''9''.''''9'''''''''''''''''">
              <a:rPr lang="en-US" altLang="en-US" sz="1000" smtClean="0">
                <a:effectLst/>
              </a:rPr>
              <a:pPr/>
              <a:t>569.9</a:t>
            </a:fld>
            <a:endParaRPr kumimoji="1" lang="en-US" altLang="ja-JP" sz="1000" dirty="0">
              <a:sym typeface="+mn-lt"/>
            </a:endParaRPr>
          </a:p>
        </p:txBody>
      </p:sp>
      <p:sp>
        <p:nvSpPr>
          <p:cNvPr id="80" name="テキスト プレースホルダ 9">
            <a:extLst>
              <a:ext uri="{FF2B5EF4-FFF2-40B4-BE49-F238E27FC236}">
                <a16:creationId xmlns:a16="http://schemas.microsoft.com/office/drawing/2014/main" id="{5F7A15D3-6460-2C65-994D-511AFEC0206A}"/>
              </a:ext>
            </a:extLst>
          </p:cNvPr>
          <p:cNvSpPr>
            <a:spLocks/>
          </p:cNvSpPr>
          <p:nvPr>
            <p:custDataLst>
              <p:tags r:id="rId36"/>
            </p:custDataLst>
          </p:nvPr>
        </p:nvSpPr>
        <p:spPr bwMode="gray">
          <a:xfrm>
            <a:off x="766763" y="4103688"/>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55EE676-DFA8-4279-A347-7FBD0336E95D}" type="datetime'''''''''''''5''''92''''''''''''''.''''''''''''''5'''''''''''">
              <a:rPr lang="en-US" altLang="en-US" sz="1000" smtClean="0">
                <a:effectLst/>
              </a:rPr>
              <a:pPr/>
              <a:t>592.5</a:t>
            </a:fld>
            <a:endParaRPr kumimoji="1" lang="en-US" altLang="ja-JP" sz="1000" dirty="0">
              <a:sym typeface="+mn-lt"/>
            </a:endParaRPr>
          </a:p>
        </p:txBody>
      </p:sp>
      <p:sp>
        <p:nvSpPr>
          <p:cNvPr id="81" name="テキスト プレースホルダ 9">
            <a:extLst>
              <a:ext uri="{FF2B5EF4-FFF2-40B4-BE49-F238E27FC236}">
                <a16:creationId xmlns:a16="http://schemas.microsoft.com/office/drawing/2014/main" id="{9CC83C25-5AD5-CDC7-8FBE-FD71184C51FD}"/>
              </a:ext>
            </a:extLst>
          </p:cNvPr>
          <p:cNvSpPr>
            <a:spLocks/>
          </p:cNvSpPr>
          <p:nvPr>
            <p:custDataLst>
              <p:tags r:id="rId37"/>
            </p:custDataLst>
          </p:nvPr>
        </p:nvSpPr>
        <p:spPr bwMode="auto">
          <a:xfrm>
            <a:off x="677863" y="6043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77AE2B-051D-4D5C-9F9D-F073C4BC2487}" type="datetime'''2''''0''''''''''''''''''17'''''''''''''''">
              <a:rPr lang="en-US" altLang="en-US" sz="1000" smtClean="0"/>
              <a:pPr/>
              <a:t>2017</a:t>
            </a:fld>
            <a:endParaRPr kumimoji="1" lang="en-US" altLang="ja-JP" sz="1000" dirty="0">
              <a:sym typeface="+mn-lt"/>
            </a:endParaRPr>
          </a:p>
        </p:txBody>
      </p:sp>
      <p:sp>
        <p:nvSpPr>
          <p:cNvPr id="82" name="テキスト プレースホルダ 9">
            <a:extLst>
              <a:ext uri="{FF2B5EF4-FFF2-40B4-BE49-F238E27FC236}">
                <a16:creationId xmlns:a16="http://schemas.microsoft.com/office/drawing/2014/main" id="{A2F4345F-F013-7504-51AA-B434C8A96F54}"/>
              </a:ext>
            </a:extLst>
          </p:cNvPr>
          <p:cNvSpPr>
            <a:spLocks/>
          </p:cNvSpPr>
          <p:nvPr>
            <p:custDataLst>
              <p:tags r:id="rId38"/>
            </p:custDataLst>
          </p:nvPr>
        </p:nvSpPr>
        <p:spPr bwMode="gray">
          <a:xfrm>
            <a:off x="1141413" y="502761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E7B72B8-95D1-4C49-80C1-BCBFA254905F}" type="datetime'6''''''0''''''''''''3.''''''''''''''''''5'''''''''''''''''''">
              <a:rPr lang="en-US" altLang="en-US" sz="1000" smtClean="0">
                <a:effectLst/>
              </a:rPr>
              <a:pPr/>
              <a:t>603.5</a:t>
            </a:fld>
            <a:endParaRPr kumimoji="1" lang="en-US" altLang="ja-JP" sz="1000" dirty="0">
              <a:sym typeface="+mn-lt"/>
            </a:endParaRPr>
          </a:p>
        </p:txBody>
      </p:sp>
      <p:sp>
        <p:nvSpPr>
          <p:cNvPr id="83" name="テキスト プレースホルダ 9">
            <a:extLst>
              <a:ext uri="{FF2B5EF4-FFF2-40B4-BE49-F238E27FC236}">
                <a16:creationId xmlns:a16="http://schemas.microsoft.com/office/drawing/2014/main" id="{0AB1D3C5-EAE4-17BA-80BC-78F9348094C7}"/>
              </a:ext>
            </a:extLst>
          </p:cNvPr>
          <p:cNvSpPr>
            <a:spLocks/>
          </p:cNvSpPr>
          <p:nvPr>
            <p:custDataLst>
              <p:tags r:id="rId39"/>
            </p:custDataLst>
          </p:nvPr>
        </p:nvSpPr>
        <p:spPr bwMode="gray">
          <a:xfrm>
            <a:off x="1374775" y="3998913"/>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1DB57AA-5626-4ECC-BC88-23428E5BA74B}" type="datetime'6''''''''2''9''''''''''''''''''''''''''.''''''''5'''''''">
              <a:rPr lang="en-US" altLang="en-US" sz="1000" smtClean="0">
                <a:effectLst/>
              </a:rPr>
              <a:pPr/>
              <a:t>629.5</a:t>
            </a:fld>
            <a:endParaRPr kumimoji="1" lang="en-US" altLang="ja-JP" sz="1000" dirty="0">
              <a:sym typeface="+mn-lt"/>
            </a:endParaRPr>
          </a:p>
        </p:txBody>
      </p:sp>
      <p:sp>
        <p:nvSpPr>
          <p:cNvPr id="84" name="テキスト プレースホルダ 9">
            <a:extLst>
              <a:ext uri="{FF2B5EF4-FFF2-40B4-BE49-F238E27FC236}">
                <a16:creationId xmlns:a16="http://schemas.microsoft.com/office/drawing/2014/main" id="{82E5DD67-E3E6-14D5-70AE-1D45D5F06CC6}"/>
              </a:ext>
            </a:extLst>
          </p:cNvPr>
          <p:cNvSpPr>
            <a:spLocks/>
          </p:cNvSpPr>
          <p:nvPr>
            <p:custDataLst>
              <p:tags r:id="rId40"/>
            </p:custDataLst>
          </p:nvPr>
        </p:nvSpPr>
        <p:spPr bwMode="auto">
          <a:xfrm>
            <a:off x="1355725"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2C35483-0422-4859-84C6-17151029CCF6}" type="datetime'''''''''1''''''8'''''''''''''''''''''''''''''''''''">
              <a:rPr lang="en-US" altLang="en-US" sz="1000" smtClean="0"/>
              <a:pPr/>
              <a:t>18</a:t>
            </a:fld>
            <a:endParaRPr kumimoji="1" lang="en-US" altLang="ja-JP" sz="1000" dirty="0">
              <a:sym typeface="+mn-lt"/>
            </a:endParaRPr>
          </a:p>
        </p:txBody>
      </p:sp>
      <p:sp>
        <p:nvSpPr>
          <p:cNvPr id="85" name="テキスト プレースホルダ 9">
            <a:extLst>
              <a:ext uri="{FF2B5EF4-FFF2-40B4-BE49-F238E27FC236}">
                <a16:creationId xmlns:a16="http://schemas.microsoft.com/office/drawing/2014/main" id="{0E2EBDB8-FD9F-2691-2328-B4EEF858A2CD}"/>
              </a:ext>
            </a:extLst>
          </p:cNvPr>
          <p:cNvSpPr>
            <a:spLocks/>
          </p:cNvSpPr>
          <p:nvPr>
            <p:custDataLst>
              <p:tags r:id="rId41"/>
            </p:custDataLst>
          </p:nvPr>
        </p:nvSpPr>
        <p:spPr bwMode="gray">
          <a:xfrm>
            <a:off x="1749425" y="5003800"/>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17C2867-A8EA-4051-9EE3-DD5AB6732FD8}" type="datetime'''6''''''''''''''''''''''''''2''0''''''''''''''''''''''.''6'''">
              <a:rPr lang="en-US" altLang="en-US" sz="1000" smtClean="0">
                <a:effectLst/>
              </a:rPr>
              <a:pPr/>
              <a:t>620.6</a:t>
            </a:fld>
            <a:endParaRPr kumimoji="1" lang="en-US" altLang="ja-JP" sz="1000" dirty="0">
              <a:sym typeface="+mn-lt"/>
            </a:endParaRPr>
          </a:p>
        </p:txBody>
      </p:sp>
      <p:sp>
        <p:nvSpPr>
          <p:cNvPr id="86" name="テキスト プレースホルダ 9">
            <a:extLst>
              <a:ext uri="{FF2B5EF4-FFF2-40B4-BE49-F238E27FC236}">
                <a16:creationId xmlns:a16="http://schemas.microsoft.com/office/drawing/2014/main" id="{01F34190-30CB-FD46-FC95-7B88A85EE629}"/>
              </a:ext>
            </a:extLst>
          </p:cNvPr>
          <p:cNvSpPr>
            <a:spLocks/>
          </p:cNvSpPr>
          <p:nvPr>
            <p:custDataLst>
              <p:tags r:id="rId42"/>
            </p:custDataLst>
          </p:nvPr>
        </p:nvSpPr>
        <p:spPr bwMode="gray">
          <a:xfrm>
            <a:off x="1982788" y="3795713"/>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4432B9E-B606-4B21-A2F6-FE77CF10AD82}" type="datetime'''70''''''''''''''''''''''''''''1.''3'''''''''''''''''">
              <a:rPr lang="en-US" altLang="en-US" sz="1000" smtClean="0">
                <a:effectLst/>
              </a:rPr>
              <a:pPr/>
              <a:t>701.3</a:t>
            </a:fld>
            <a:endParaRPr kumimoji="1" lang="en-US" altLang="ja-JP" sz="1000" dirty="0">
              <a:sym typeface="+mn-lt"/>
            </a:endParaRPr>
          </a:p>
        </p:txBody>
      </p:sp>
      <p:sp>
        <p:nvSpPr>
          <p:cNvPr id="87" name="テキスト プレースホルダ 9">
            <a:extLst>
              <a:ext uri="{FF2B5EF4-FFF2-40B4-BE49-F238E27FC236}">
                <a16:creationId xmlns:a16="http://schemas.microsoft.com/office/drawing/2014/main" id="{43AD6F24-CD5A-3AD1-4C8A-686C2E114B74}"/>
              </a:ext>
            </a:extLst>
          </p:cNvPr>
          <p:cNvSpPr>
            <a:spLocks/>
          </p:cNvSpPr>
          <p:nvPr>
            <p:custDataLst>
              <p:tags r:id="rId43"/>
            </p:custDataLst>
          </p:nvPr>
        </p:nvSpPr>
        <p:spPr bwMode="auto">
          <a:xfrm>
            <a:off x="1963738"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B22A9B4-0872-4DA5-84D1-ECE3A5181F14}" type="datetime'''''''1''''''''''''''''''''''''''''''''''''9'''''''">
              <a:rPr lang="en-US" altLang="en-US" sz="1000" smtClean="0"/>
              <a:pPr/>
              <a:t>19</a:t>
            </a:fld>
            <a:endParaRPr kumimoji="1" lang="en-US" altLang="ja-JP" sz="1000" dirty="0">
              <a:sym typeface="+mn-lt"/>
            </a:endParaRPr>
          </a:p>
        </p:txBody>
      </p:sp>
      <p:sp>
        <p:nvSpPr>
          <p:cNvPr id="92" name="テキスト プレースホルダ 9">
            <a:extLst>
              <a:ext uri="{FF2B5EF4-FFF2-40B4-BE49-F238E27FC236}">
                <a16:creationId xmlns:a16="http://schemas.microsoft.com/office/drawing/2014/main" id="{1B1DFCA6-DBE5-8434-DDE8-86AFE763D8D0}"/>
              </a:ext>
            </a:extLst>
          </p:cNvPr>
          <p:cNvSpPr>
            <a:spLocks/>
          </p:cNvSpPr>
          <p:nvPr>
            <p:custDataLst>
              <p:tags r:id="rId44"/>
            </p:custDataLst>
          </p:nvPr>
        </p:nvSpPr>
        <p:spPr bwMode="auto">
          <a:xfrm>
            <a:off x="3179763"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FB07D53-8215-4BC0-AE97-4B420D026FEB}" type="datetime'2''''''''''''''''''''''''''''''''''''''''''''''''''''1'">
              <a:rPr lang="en-US" altLang="en-US" sz="1000" smtClean="0"/>
              <a:pPr/>
              <a:t>21</a:t>
            </a:fld>
            <a:endParaRPr kumimoji="1" lang="en-US" altLang="ja-JP" sz="1000" dirty="0">
              <a:sym typeface="+mn-lt"/>
            </a:endParaRPr>
          </a:p>
        </p:txBody>
      </p:sp>
      <p:sp>
        <p:nvSpPr>
          <p:cNvPr id="93" name="テキスト プレースホルダ 9">
            <a:extLst>
              <a:ext uri="{FF2B5EF4-FFF2-40B4-BE49-F238E27FC236}">
                <a16:creationId xmlns:a16="http://schemas.microsoft.com/office/drawing/2014/main" id="{8D7C1C07-95C0-9CFE-B32B-98A3522EF840}"/>
              </a:ext>
            </a:extLst>
          </p:cNvPr>
          <p:cNvSpPr>
            <a:spLocks/>
          </p:cNvSpPr>
          <p:nvPr>
            <p:custDataLst>
              <p:tags r:id="rId45"/>
            </p:custDataLst>
          </p:nvPr>
        </p:nvSpPr>
        <p:spPr bwMode="gray">
          <a:xfrm>
            <a:off x="3571875" y="4745038"/>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9E4E9F7-137F-4E76-8AD5-9B491CFE1FEB}" type="datetime'''''80''''''''''''''''''''2''''''''''''''''''''''''''.''''8'''">
              <a:rPr lang="en-US" altLang="en-US" sz="1000" smtClean="0">
                <a:effectLst/>
              </a:rPr>
              <a:pPr/>
              <a:t>802.8</a:t>
            </a:fld>
            <a:endParaRPr kumimoji="1" lang="en-US" altLang="ja-JP" sz="1000" dirty="0">
              <a:sym typeface="+mn-lt"/>
            </a:endParaRPr>
          </a:p>
        </p:txBody>
      </p:sp>
      <p:sp>
        <p:nvSpPr>
          <p:cNvPr id="94" name="テキスト プレースホルダ 9">
            <a:extLst>
              <a:ext uri="{FF2B5EF4-FFF2-40B4-BE49-F238E27FC236}">
                <a16:creationId xmlns:a16="http://schemas.microsoft.com/office/drawing/2014/main" id="{1032BEB2-877F-0775-9CF6-5B5898124961}"/>
              </a:ext>
            </a:extLst>
          </p:cNvPr>
          <p:cNvSpPr>
            <a:spLocks/>
          </p:cNvSpPr>
          <p:nvPr>
            <p:custDataLst>
              <p:tags r:id="rId46"/>
            </p:custDataLst>
          </p:nvPr>
        </p:nvSpPr>
        <p:spPr bwMode="gray">
          <a:xfrm>
            <a:off x="3868738" y="3660775"/>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0B7A27D-EFA0-4E15-A7BE-486A6B2C714D}" type="datetime'''7''''''''''''''''''''''''''''4''9''''''.3'''''''''''''''''">
              <a:rPr lang="en-US" altLang="en-US" sz="1000" smtClean="0">
                <a:effectLst/>
              </a:rPr>
              <a:pPr/>
              <a:t>749.3</a:t>
            </a:fld>
            <a:endParaRPr kumimoji="1" lang="en-US" altLang="ja-JP" sz="1000" dirty="0">
              <a:sym typeface="+mn-lt"/>
            </a:endParaRPr>
          </a:p>
        </p:txBody>
      </p:sp>
      <p:sp>
        <p:nvSpPr>
          <p:cNvPr id="90" name="テキスト プレースホルダ 9">
            <a:extLst>
              <a:ext uri="{FF2B5EF4-FFF2-40B4-BE49-F238E27FC236}">
                <a16:creationId xmlns:a16="http://schemas.microsoft.com/office/drawing/2014/main" id="{C5D2AB1A-E694-B09D-505C-698ACA7109C6}"/>
              </a:ext>
            </a:extLst>
          </p:cNvPr>
          <p:cNvSpPr>
            <a:spLocks/>
          </p:cNvSpPr>
          <p:nvPr>
            <p:custDataLst>
              <p:tags r:id="rId47"/>
            </p:custDataLst>
          </p:nvPr>
        </p:nvSpPr>
        <p:spPr bwMode="gray">
          <a:xfrm>
            <a:off x="2963863" y="4924425"/>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C2449AB-2CA3-416C-B292-2C7709AC0E8C}" type="datetime'''''''''67''''''''''6''''''''''''''.''''''''''''''''''''''''2'">
              <a:rPr lang="en-US" altLang="en-US" sz="1000" smtClean="0">
                <a:effectLst/>
              </a:rPr>
              <a:pPr/>
              <a:t>676.2</a:t>
            </a:fld>
            <a:endParaRPr kumimoji="1" lang="en-US" altLang="ja-JP" sz="1000" dirty="0">
              <a:sym typeface="+mn-lt"/>
            </a:endParaRPr>
          </a:p>
        </p:txBody>
      </p:sp>
      <p:sp>
        <p:nvSpPr>
          <p:cNvPr id="95" name="テキスト プレースホルダ 9">
            <a:extLst>
              <a:ext uri="{FF2B5EF4-FFF2-40B4-BE49-F238E27FC236}">
                <a16:creationId xmlns:a16="http://schemas.microsoft.com/office/drawing/2014/main" id="{B7567405-7BDE-C44D-AF01-2B1BC1B272AB}"/>
              </a:ext>
            </a:extLst>
          </p:cNvPr>
          <p:cNvSpPr>
            <a:spLocks/>
          </p:cNvSpPr>
          <p:nvPr>
            <p:custDataLst>
              <p:tags r:id="rId48"/>
            </p:custDataLst>
          </p:nvPr>
        </p:nvSpPr>
        <p:spPr bwMode="auto">
          <a:xfrm>
            <a:off x="3786188"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623375B-FECF-41D0-B5F3-81A42F900961}" type="datetime'2''''''''''''''''''''''''2'''''''''">
              <a:rPr lang="en-US" altLang="en-US" sz="1000" smtClean="0"/>
              <a:pPr/>
              <a:t>22</a:t>
            </a:fld>
            <a:endParaRPr kumimoji="1" lang="en-US" altLang="ja-JP" sz="1000" dirty="0">
              <a:sym typeface="+mn-lt"/>
            </a:endParaRPr>
          </a:p>
        </p:txBody>
      </p:sp>
      <p:sp>
        <p:nvSpPr>
          <p:cNvPr id="88" name="テキスト プレースホルダ 9">
            <a:extLst>
              <a:ext uri="{FF2B5EF4-FFF2-40B4-BE49-F238E27FC236}">
                <a16:creationId xmlns:a16="http://schemas.microsoft.com/office/drawing/2014/main" id="{5C2DB4C5-95AB-6214-592F-DA22334C0CFB}"/>
              </a:ext>
            </a:extLst>
          </p:cNvPr>
          <p:cNvSpPr>
            <a:spLocks/>
          </p:cNvSpPr>
          <p:nvPr>
            <p:custDataLst>
              <p:tags r:id="rId49"/>
            </p:custDataLst>
          </p:nvPr>
        </p:nvSpPr>
        <p:spPr bwMode="gray">
          <a:xfrm>
            <a:off x="2357438" y="497681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C437C0B-5196-477F-9FF4-03E23C5009D7}" type="datetime'6''''''''''''''40''''.''''''''''''''''''''''''''0'''''''''''">
              <a:rPr lang="en-US" altLang="en-US" sz="1000" smtClean="0">
                <a:effectLst/>
              </a:rPr>
              <a:pPr/>
              <a:t>640.0</a:t>
            </a:fld>
            <a:endParaRPr kumimoji="1" lang="en-US" altLang="ja-JP" sz="1000" dirty="0">
              <a:sym typeface="+mn-lt"/>
            </a:endParaRPr>
          </a:p>
        </p:txBody>
      </p:sp>
      <p:sp>
        <p:nvSpPr>
          <p:cNvPr id="97" name="テキスト プレースホルダ 9">
            <a:extLst>
              <a:ext uri="{FF2B5EF4-FFF2-40B4-BE49-F238E27FC236}">
                <a16:creationId xmlns:a16="http://schemas.microsoft.com/office/drawing/2014/main" id="{EB42CD0E-4D0A-1399-624C-1F718B80F695}"/>
              </a:ext>
            </a:extLst>
          </p:cNvPr>
          <p:cNvSpPr>
            <a:spLocks/>
          </p:cNvSpPr>
          <p:nvPr>
            <p:custDataLst>
              <p:tags r:id="rId50"/>
            </p:custDataLst>
          </p:nvPr>
        </p:nvSpPr>
        <p:spPr bwMode="gray">
          <a:xfrm>
            <a:off x="4413250" y="3414713"/>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EE8062-B6F2-4F6A-88F4-4EF19ECC6F74}" type="datetime'''8''''''''''''''3''''''''''6''''.''''''''''2'">
              <a:rPr lang="en-US" altLang="en-US" sz="1000" smtClean="0">
                <a:effectLst/>
              </a:rPr>
              <a:pPr/>
              <a:t>836.2</a:t>
            </a:fld>
            <a:endParaRPr kumimoji="1" lang="en-US" altLang="ja-JP" sz="1000" dirty="0">
              <a:sym typeface="+mn-lt"/>
            </a:endParaRPr>
          </a:p>
        </p:txBody>
      </p:sp>
      <p:sp>
        <p:nvSpPr>
          <p:cNvPr id="91" name="テキスト プレースホルダ 9">
            <a:extLst>
              <a:ext uri="{FF2B5EF4-FFF2-40B4-BE49-F238E27FC236}">
                <a16:creationId xmlns:a16="http://schemas.microsoft.com/office/drawing/2014/main" id="{29D2DA15-49CE-AD4D-F83D-1A3961235D51}"/>
              </a:ext>
            </a:extLst>
          </p:cNvPr>
          <p:cNvSpPr>
            <a:spLocks/>
          </p:cNvSpPr>
          <p:nvPr>
            <p:custDataLst>
              <p:tags r:id="rId51"/>
            </p:custDataLst>
          </p:nvPr>
        </p:nvSpPr>
        <p:spPr bwMode="gray">
          <a:xfrm>
            <a:off x="3197225" y="3689350"/>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991FF4E-4B82-40E4-9739-C22005A9E928}" type="datetime'7''''3''''''9''''.''''''3'''''''''''''''''''''''''''''">
              <a:rPr lang="en-US" altLang="en-US" sz="1000" smtClean="0">
                <a:effectLst/>
              </a:rPr>
              <a:pPr/>
              <a:t>739.3</a:t>
            </a:fld>
            <a:endParaRPr kumimoji="1" lang="en-US" altLang="ja-JP" sz="1000" dirty="0">
              <a:sym typeface="+mn-lt"/>
            </a:endParaRPr>
          </a:p>
        </p:txBody>
      </p:sp>
      <p:sp>
        <p:nvSpPr>
          <p:cNvPr id="98" name="テキスト プレースホルダ 9">
            <a:extLst>
              <a:ext uri="{FF2B5EF4-FFF2-40B4-BE49-F238E27FC236}">
                <a16:creationId xmlns:a16="http://schemas.microsoft.com/office/drawing/2014/main" id="{C5E5F9F1-FB38-EEDB-9C2B-F392625A2F2A}"/>
              </a:ext>
            </a:extLst>
          </p:cNvPr>
          <p:cNvSpPr>
            <a:spLocks/>
          </p:cNvSpPr>
          <p:nvPr>
            <p:custDataLst>
              <p:tags r:id="rId52"/>
            </p:custDataLst>
          </p:nvPr>
        </p:nvSpPr>
        <p:spPr bwMode="auto">
          <a:xfrm>
            <a:off x="4394200"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3ADFAC0-37B6-4250-A8B5-69006D5ABDA2}" type="datetime'''2''''''''''''''''''''''3'''''''''''''''''''''''''">
              <a:rPr lang="en-US" altLang="en-US" sz="1000" smtClean="0"/>
              <a:pPr/>
              <a:t>23</a:t>
            </a:fld>
            <a:endParaRPr kumimoji="1" lang="en-US" altLang="ja-JP" sz="1000" dirty="0">
              <a:sym typeface="+mn-lt"/>
            </a:endParaRPr>
          </a:p>
        </p:txBody>
      </p:sp>
      <p:sp>
        <p:nvSpPr>
          <p:cNvPr id="99" name="テキスト プレースホルダ 9">
            <a:extLst>
              <a:ext uri="{FF2B5EF4-FFF2-40B4-BE49-F238E27FC236}">
                <a16:creationId xmlns:a16="http://schemas.microsoft.com/office/drawing/2014/main" id="{61A047DD-D6F3-7E74-225C-08A75B83E5EA}"/>
              </a:ext>
            </a:extLst>
          </p:cNvPr>
          <p:cNvSpPr>
            <a:spLocks/>
          </p:cNvSpPr>
          <p:nvPr>
            <p:custDataLst>
              <p:tags r:id="rId53"/>
            </p:custDataLst>
          </p:nvPr>
        </p:nvSpPr>
        <p:spPr bwMode="gray">
          <a:xfrm>
            <a:off x="4787900" y="4700588"/>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0D41021-94E6-4F86-B62E-EE7B82A9E740}" type="datetime'''''8''''''''''''''''''3''''''''''''''5''''.''''''''''''''1'''">
              <a:rPr lang="en-US" altLang="en-US" sz="1000" smtClean="0">
                <a:effectLst/>
              </a:rPr>
              <a:pPr/>
              <a:t>835.1</a:t>
            </a:fld>
            <a:endParaRPr kumimoji="1" lang="en-US" altLang="ja-JP" sz="1000" dirty="0">
              <a:sym typeface="+mn-lt"/>
            </a:endParaRPr>
          </a:p>
        </p:txBody>
      </p:sp>
      <p:sp>
        <p:nvSpPr>
          <p:cNvPr id="100" name="テキスト プレースホルダ 9">
            <a:extLst>
              <a:ext uri="{FF2B5EF4-FFF2-40B4-BE49-F238E27FC236}">
                <a16:creationId xmlns:a16="http://schemas.microsoft.com/office/drawing/2014/main" id="{1AA46680-5331-421F-E0EA-8CDA277772AB}"/>
              </a:ext>
            </a:extLst>
          </p:cNvPr>
          <p:cNvSpPr>
            <a:spLocks/>
          </p:cNvSpPr>
          <p:nvPr>
            <p:custDataLst>
              <p:tags r:id="rId54"/>
            </p:custDataLst>
          </p:nvPr>
        </p:nvSpPr>
        <p:spPr bwMode="gray">
          <a:xfrm>
            <a:off x="5021263" y="3017838"/>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E25626D-212E-40AC-8371-0954259E76ED}" type="datetime'''''''9''7''''''''''6''''''.''''2'''''''''''''''''''''''''">
              <a:rPr lang="en-US" altLang="en-US" sz="1000" smtClean="0">
                <a:effectLst/>
              </a:rPr>
              <a:pPr/>
              <a:t>976.2</a:t>
            </a:fld>
            <a:endParaRPr kumimoji="1" lang="en-US" altLang="ja-JP" sz="1000" dirty="0">
              <a:sym typeface="+mn-lt"/>
            </a:endParaRPr>
          </a:p>
        </p:txBody>
      </p:sp>
      <p:sp>
        <p:nvSpPr>
          <p:cNvPr id="105" name="テキスト プレースホルダ 9">
            <a:extLst>
              <a:ext uri="{FF2B5EF4-FFF2-40B4-BE49-F238E27FC236}">
                <a16:creationId xmlns:a16="http://schemas.microsoft.com/office/drawing/2014/main" id="{7B48DBFE-1E85-9DF2-8D44-A5D73C3A61CC}"/>
              </a:ext>
            </a:extLst>
          </p:cNvPr>
          <p:cNvSpPr>
            <a:spLocks/>
          </p:cNvSpPr>
          <p:nvPr>
            <p:custDataLst>
              <p:tags r:id="rId55"/>
            </p:custDataLst>
          </p:nvPr>
        </p:nvSpPr>
        <p:spPr bwMode="gray">
          <a:xfrm>
            <a:off x="2590800" y="3867150"/>
            <a:ext cx="349250"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4A71722-F5E7-4872-A957-FFDD1B3E2EE0}" type="datetime'''''6''''7''''''''''''''''''''''6.''''''''''''''''''3'''''">
              <a:rPr lang="en-US" altLang="en-US" sz="1000" smtClean="0">
                <a:effectLst/>
              </a:rPr>
              <a:pPr/>
              <a:t>676.3</a:t>
            </a:fld>
            <a:endParaRPr kumimoji="1" lang="en-US" altLang="ja-JP" sz="1000" dirty="0">
              <a:sym typeface="+mn-lt"/>
            </a:endParaRPr>
          </a:p>
        </p:txBody>
      </p:sp>
      <p:sp>
        <p:nvSpPr>
          <p:cNvPr id="101" name="テキスト プレースホルダ 9">
            <a:extLst>
              <a:ext uri="{FF2B5EF4-FFF2-40B4-BE49-F238E27FC236}">
                <a16:creationId xmlns:a16="http://schemas.microsoft.com/office/drawing/2014/main" id="{5D1103A1-DB36-63F7-5AB8-4C983F5BEA8F}"/>
              </a:ext>
            </a:extLst>
          </p:cNvPr>
          <p:cNvSpPr>
            <a:spLocks/>
          </p:cNvSpPr>
          <p:nvPr>
            <p:custDataLst>
              <p:tags r:id="rId56"/>
            </p:custDataLst>
          </p:nvPr>
        </p:nvSpPr>
        <p:spPr bwMode="auto">
          <a:xfrm>
            <a:off x="5002213"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135034E-DB3C-4746-A41C-6CCFD6F9EA5B}" type="datetime'''''''2''''''''''4'''''''''''''''''''''''''''''''''">
              <a:rPr lang="en-US" altLang="en-US" sz="1000" smtClean="0"/>
              <a:pPr/>
              <a:t>24</a:t>
            </a:fld>
            <a:endParaRPr kumimoji="1" lang="en-US" altLang="ja-JP" sz="1000" dirty="0">
              <a:sym typeface="+mn-lt"/>
            </a:endParaRPr>
          </a:p>
        </p:txBody>
      </p:sp>
      <p:sp>
        <p:nvSpPr>
          <p:cNvPr id="102" name="テキスト プレースホルダ 9">
            <a:extLst>
              <a:ext uri="{FF2B5EF4-FFF2-40B4-BE49-F238E27FC236}">
                <a16:creationId xmlns:a16="http://schemas.microsoft.com/office/drawing/2014/main" id="{0D522628-9E3A-5695-D825-68A14F61B8D9}"/>
              </a:ext>
            </a:extLst>
          </p:cNvPr>
          <p:cNvSpPr>
            <a:spLocks/>
          </p:cNvSpPr>
          <p:nvPr>
            <p:custDataLst>
              <p:tags r:id="rId57"/>
            </p:custDataLst>
          </p:nvPr>
        </p:nvSpPr>
        <p:spPr bwMode="gray">
          <a:xfrm>
            <a:off x="5395913" y="465931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2D396F0-913A-4F90-8541-C62483AC5D4A}" type="datetime'''''''''''86''4.''''''''''''''''''''''''''''''''''''1'''''">
              <a:rPr lang="en-US" altLang="en-US" sz="1000" smtClean="0">
                <a:effectLst/>
              </a:rPr>
              <a:pPr/>
              <a:t>864.1</a:t>
            </a:fld>
            <a:endParaRPr kumimoji="1" lang="en-US" altLang="ja-JP" sz="1000" dirty="0">
              <a:sym typeface="+mn-lt"/>
            </a:endParaRPr>
          </a:p>
        </p:txBody>
      </p:sp>
      <p:sp>
        <p:nvSpPr>
          <p:cNvPr id="103" name="テキスト プレースホルダ 9">
            <a:extLst>
              <a:ext uri="{FF2B5EF4-FFF2-40B4-BE49-F238E27FC236}">
                <a16:creationId xmlns:a16="http://schemas.microsoft.com/office/drawing/2014/main" id="{ABABBAB8-AEE7-1E91-1379-FDA5F352F4A4}"/>
              </a:ext>
            </a:extLst>
          </p:cNvPr>
          <p:cNvSpPr>
            <a:spLocks/>
          </p:cNvSpPr>
          <p:nvPr>
            <p:custDataLst>
              <p:tags r:id="rId58"/>
            </p:custDataLst>
          </p:nvPr>
        </p:nvSpPr>
        <p:spPr bwMode="gray">
          <a:xfrm>
            <a:off x="5576888" y="2932113"/>
            <a:ext cx="454025" cy="152400"/>
          </a:xfrm>
          <a:prstGeom prst="rect">
            <a:avLst/>
          </a:prstGeom>
          <a:noFill/>
          <a:ln>
            <a:noFill/>
          </a:ln>
          <a:effectLst/>
          <a:extLst>
            <a:ext uri="{909E8E84-426E-40DD-AFC4-6F175D3DCCD1}">
              <a14:hiddenFill xmlns:a14="http://schemas.microsoft.com/office/drawing/2010/main">
                <a:solidFill>
                  <a:srgbClr val="C0E6F4"/>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9347FBF-C588-4698-A3DF-278E3771C30B}" type="datetime'''''''''1'''''',''''0''''0''''''6.''''''7'''''''''''''''''''">
              <a:rPr lang="en-US" altLang="en-US" sz="1000" smtClean="0">
                <a:effectLst/>
              </a:rPr>
              <a:pPr/>
              <a:t>1,006.7</a:t>
            </a:fld>
            <a:endParaRPr kumimoji="1" lang="en-US" altLang="ja-JP" sz="1000" dirty="0">
              <a:sym typeface="+mn-lt"/>
            </a:endParaRPr>
          </a:p>
        </p:txBody>
      </p:sp>
      <p:sp>
        <p:nvSpPr>
          <p:cNvPr id="89" name="テキスト プレースホルダ 9">
            <a:extLst>
              <a:ext uri="{FF2B5EF4-FFF2-40B4-BE49-F238E27FC236}">
                <a16:creationId xmlns:a16="http://schemas.microsoft.com/office/drawing/2014/main" id="{AE3EBB45-18F6-A9BB-CE58-55FEB9ADA55F}"/>
              </a:ext>
            </a:extLst>
          </p:cNvPr>
          <p:cNvSpPr>
            <a:spLocks/>
          </p:cNvSpPr>
          <p:nvPr>
            <p:custDataLst>
              <p:tags r:id="rId59"/>
            </p:custDataLst>
          </p:nvPr>
        </p:nvSpPr>
        <p:spPr bwMode="auto">
          <a:xfrm>
            <a:off x="2571750"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575EEE8-F393-4BE4-9BD3-A192FF2DBD3F}" type="datetime'''''''''''''''20'''''''''''''''''''''''''''''''''">
              <a:rPr lang="en-US" altLang="en-US" sz="1000" smtClean="0"/>
              <a:pPr/>
              <a:t>20</a:t>
            </a:fld>
            <a:endParaRPr kumimoji="1" lang="en-US" altLang="ja-JP" sz="1000" dirty="0">
              <a:sym typeface="+mn-lt"/>
            </a:endParaRPr>
          </a:p>
        </p:txBody>
      </p:sp>
      <p:sp>
        <p:nvSpPr>
          <p:cNvPr id="104" name="テキスト プレースホルダ 9">
            <a:extLst>
              <a:ext uri="{FF2B5EF4-FFF2-40B4-BE49-F238E27FC236}">
                <a16:creationId xmlns:a16="http://schemas.microsoft.com/office/drawing/2014/main" id="{65E611A3-A461-F980-9B5D-203C6BE8AAFB}"/>
              </a:ext>
            </a:extLst>
          </p:cNvPr>
          <p:cNvSpPr>
            <a:spLocks/>
          </p:cNvSpPr>
          <p:nvPr>
            <p:custDataLst>
              <p:tags r:id="rId60"/>
            </p:custDataLst>
          </p:nvPr>
        </p:nvSpPr>
        <p:spPr bwMode="auto">
          <a:xfrm>
            <a:off x="5610225"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36A36F4-E9EE-49E8-B074-6FE19D0228D6}" type="datetime'''''''''''''''''''''''''2''''''''''5'''''''''''">
              <a:rPr lang="en-US" altLang="en-US" sz="1000" smtClean="0"/>
              <a:pPr/>
              <a:t>25</a:t>
            </a:fld>
            <a:endParaRPr kumimoji="1" lang="en-US" altLang="ja-JP" sz="1000" dirty="0">
              <a:sym typeface="+mn-lt"/>
            </a:endParaRPr>
          </a:p>
        </p:txBody>
      </p:sp>
      <p:sp>
        <p:nvSpPr>
          <p:cNvPr id="96" name="テキスト プレースホルダ 9">
            <a:extLst>
              <a:ext uri="{FF2B5EF4-FFF2-40B4-BE49-F238E27FC236}">
                <a16:creationId xmlns:a16="http://schemas.microsoft.com/office/drawing/2014/main" id="{5B487ED1-7E37-EE2E-1C9F-88DA8C27356F}"/>
              </a:ext>
            </a:extLst>
          </p:cNvPr>
          <p:cNvSpPr>
            <a:spLocks/>
          </p:cNvSpPr>
          <p:nvPr>
            <p:custDataLst>
              <p:tags r:id="rId61"/>
            </p:custDataLst>
          </p:nvPr>
        </p:nvSpPr>
        <p:spPr bwMode="gray">
          <a:xfrm>
            <a:off x="4179888" y="4816475"/>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7587599-73B9-4904-97BD-21AAE3D3DD01}" type="datetime'''''7''''''''''''52''''''''.''''''''9'''''''''''">
              <a:rPr lang="en-US" altLang="en-US" sz="1000" smtClean="0">
                <a:effectLst/>
              </a:rPr>
              <a:pPr/>
              <a:t>752.9</a:t>
            </a:fld>
            <a:endParaRPr kumimoji="1" lang="en-US" altLang="ja-JP" sz="1000" dirty="0">
              <a:sym typeface="+mn-lt"/>
            </a:endParaRPr>
          </a:p>
        </p:txBody>
      </p:sp>
    </p:spTree>
    <p:extLst>
      <p:ext uri="{BB962C8B-B14F-4D97-AF65-F5344CB8AC3E}">
        <p14:creationId xmlns:p14="http://schemas.microsoft.com/office/powerpoint/2010/main" val="56636974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タイ／医療関連／医療機器</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業界構造 </a:t>
            </a:r>
            <a:r>
              <a:rPr lang="en-US" altLang="ja-JP" dirty="0"/>
              <a:t>- </a:t>
            </a:r>
            <a:r>
              <a:rPr lang="ja-JP" altLang="en-US" dirty="0"/>
              <a:t>主要メーカー</a:t>
            </a:r>
          </a:p>
        </p:txBody>
      </p:sp>
      <p:sp>
        <p:nvSpPr>
          <p:cNvPr id="4" name="テキスト ボックス 3"/>
          <p:cNvSpPr txBox="1"/>
          <p:nvPr/>
        </p:nvSpPr>
        <p:spPr>
          <a:xfrm>
            <a:off x="200472" y="1124744"/>
            <a:ext cx="9505056" cy="197284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地場メーカーの多くは、ばんそうこうや注射器を主に生産している。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外資系メーカーも多く進出している。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タイは、手頃な価格の医療、先進的なインフラ、熟練した専門家、国際的な基準により、医療渡航の主要な目的地となっている。医療渡航指数で</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位にランクされ、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年の医療機器市場では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72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と評価された。タイの医療機器市場は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2028</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年までに</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976</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億タイバーツ）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に達すると予想されており、現地通貨ベースでの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CAGR</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6.9%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となる。</a:t>
            </a:r>
          </a:p>
          <a:p>
            <a:pPr marL="190500" indent="-190500" algn="just"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月時点で、タイは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27</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相当の医療機器を輸入しており、米国からの機器が輸入総額の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17.2%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7800</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万</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を占めている。米国は、心臓血管装置、超音波・</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X</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線装置、電気診断装置などの先端技術装置の主要供給国（</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17.2%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）である。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5" name="角丸四角形 4"/>
          <p:cNvSpPr/>
          <p:nvPr/>
        </p:nvSpPr>
        <p:spPr>
          <a:xfrm>
            <a:off x="344488" y="3649802"/>
            <a:ext cx="4968552" cy="2440156"/>
          </a:xfrm>
          <a:prstGeom prst="roundRect">
            <a:avLst>
              <a:gd name="adj" fmla="val 5097"/>
            </a:avLst>
          </a:prstGeom>
          <a:solidFill>
            <a:srgbClr val="DDE6F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 name="正方形/長方形 5"/>
          <p:cNvSpPr/>
          <p:nvPr/>
        </p:nvSpPr>
        <p:spPr>
          <a:xfrm>
            <a:off x="361003" y="3793818"/>
            <a:ext cx="2711380" cy="276999"/>
          </a:xfrm>
          <a:prstGeom prst="rect">
            <a:avLst/>
          </a:prstGeom>
        </p:spPr>
        <p:txBody>
          <a:bodyPr wrap="square">
            <a:spAutoFit/>
          </a:bodyPr>
          <a:lstStyle/>
          <a:p>
            <a:r>
              <a:rPr lang="ja-JP" altLang="ja-JP" sz="1200" dirty="0"/>
              <a:t>医療機器メーカーの</a:t>
            </a:r>
            <a:r>
              <a:rPr lang="en-US" altLang="ja-JP" sz="1200" dirty="0">
                <a:latin typeface="Arial Black" panose="020B0A04020102020204" pitchFamily="34" charset="0"/>
              </a:rPr>
              <a:t>80%</a:t>
            </a:r>
            <a:r>
              <a:rPr lang="ja-JP" altLang="ja-JP" sz="1200" dirty="0"/>
              <a:t>は</a:t>
            </a:r>
            <a:r>
              <a:rPr lang="ja-JP" altLang="ja-JP" sz="1200" dirty="0">
                <a:latin typeface="HGP創英角ｺﾞｼｯｸUB" panose="020B0900000000000000" pitchFamily="50" charset="-128"/>
                <a:ea typeface="HGP創英角ｺﾞｼｯｸUB" panose="020B0900000000000000" pitchFamily="50" charset="-128"/>
              </a:rPr>
              <a:t>タイ資本</a:t>
            </a:r>
            <a:endParaRPr lang="ja-JP" altLang="en-US" sz="1200" dirty="0">
              <a:latin typeface="HGP創英角ｺﾞｼｯｸUB" panose="020B0900000000000000" pitchFamily="50" charset="-128"/>
              <a:ea typeface="HGP創英角ｺﾞｼｯｸUB" panose="020B0900000000000000" pitchFamily="50" charset="-128"/>
            </a:endParaRPr>
          </a:p>
        </p:txBody>
      </p:sp>
      <p:pic>
        <p:nvPicPr>
          <p:cNvPr id="10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2624317">
            <a:off x="3208905" y="3805580"/>
            <a:ext cx="325200" cy="16547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9" name="Group 6"/>
          <p:cNvGrpSpPr>
            <a:grpSpLocks noChangeAspect="1"/>
          </p:cNvGrpSpPr>
          <p:nvPr/>
        </p:nvGrpSpPr>
        <p:grpSpPr bwMode="auto">
          <a:xfrm rot="19638515">
            <a:off x="2097729" y="4245926"/>
            <a:ext cx="419428" cy="1533956"/>
            <a:chOff x="1183" y="1767"/>
            <a:chExt cx="264" cy="998"/>
          </a:xfrm>
        </p:grpSpPr>
        <p:sp>
          <p:nvSpPr>
            <p:cNvPr id="11" name="Freeform 7"/>
            <p:cNvSpPr>
              <a:spLocks/>
            </p:cNvSpPr>
            <p:nvPr/>
          </p:nvSpPr>
          <p:spPr bwMode="auto">
            <a:xfrm>
              <a:off x="1183" y="1767"/>
              <a:ext cx="264" cy="998"/>
            </a:xfrm>
            <a:custGeom>
              <a:avLst/>
              <a:gdLst>
                <a:gd name="T0" fmla="*/ 183 w 183"/>
                <a:gd name="T1" fmla="*/ 600 h 692"/>
                <a:gd name="T2" fmla="*/ 92 w 183"/>
                <a:gd name="T3" fmla="*/ 692 h 692"/>
                <a:gd name="T4" fmla="*/ 92 w 183"/>
                <a:gd name="T5" fmla="*/ 692 h 692"/>
                <a:gd name="T6" fmla="*/ 0 w 183"/>
                <a:gd name="T7" fmla="*/ 600 h 692"/>
                <a:gd name="T8" fmla="*/ 0 w 183"/>
                <a:gd name="T9" fmla="*/ 92 h 692"/>
                <a:gd name="T10" fmla="*/ 92 w 183"/>
                <a:gd name="T11" fmla="*/ 0 h 692"/>
                <a:gd name="T12" fmla="*/ 92 w 183"/>
                <a:gd name="T13" fmla="*/ 0 h 692"/>
                <a:gd name="T14" fmla="*/ 183 w 183"/>
                <a:gd name="T15" fmla="*/ 92 h 692"/>
                <a:gd name="T16" fmla="*/ 183 w 183"/>
                <a:gd name="T17" fmla="*/ 600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692">
                  <a:moveTo>
                    <a:pt x="183" y="600"/>
                  </a:moveTo>
                  <a:cubicBezTo>
                    <a:pt x="183" y="651"/>
                    <a:pt x="142" y="692"/>
                    <a:pt x="92" y="692"/>
                  </a:cubicBezTo>
                  <a:cubicBezTo>
                    <a:pt x="92" y="692"/>
                    <a:pt x="92" y="692"/>
                    <a:pt x="92" y="692"/>
                  </a:cubicBezTo>
                  <a:cubicBezTo>
                    <a:pt x="41" y="692"/>
                    <a:pt x="0" y="651"/>
                    <a:pt x="0" y="600"/>
                  </a:cubicBezTo>
                  <a:cubicBezTo>
                    <a:pt x="0" y="92"/>
                    <a:pt x="0" y="92"/>
                    <a:pt x="0" y="92"/>
                  </a:cubicBezTo>
                  <a:cubicBezTo>
                    <a:pt x="0" y="41"/>
                    <a:pt x="41" y="0"/>
                    <a:pt x="92" y="0"/>
                  </a:cubicBezTo>
                  <a:cubicBezTo>
                    <a:pt x="92" y="0"/>
                    <a:pt x="92" y="0"/>
                    <a:pt x="92" y="0"/>
                  </a:cubicBezTo>
                  <a:cubicBezTo>
                    <a:pt x="142" y="0"/>
                    <a:pt x="183" y="41"/>
                    <a:pt x="183" y="92"/>
                  </a:cubicBezTo>
                  <a:lnTo>
                    <a:pt x="183" y="600"/>
                  </a:lnTo>
                  <a:close/>
                </a:path>
              </a:pathLst>
            </a:custGeom>
            <a:solidFill>
              <a:srgbClr val="AFC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2" name="Freeform 8"/>
            <p:cNvSpPr>
              <a:spLocks/>
            </p:cNvSpPr>
            <p:nvPr/>
          </p:nvSpPr>
          <p:spPr bwMode="auto">
            <a:xfrm>
              <a:off x="1201" y="2132"/>
              <a:ext cx="229" cy="268"/>
            </a:xfrm>
            <a:custGeom>
              <a:avLst/>
              <a:gdLst>
                <a:gd name="T0" fmla="*/ 159 w 159"/>
                <a:gd name="T1" fmla="*/ 173 h 186"/>
                <a:gd name="T2" fmla="*/ 146 w 159"/>
                <a:gd name="T3" fmla="*/ 186 h 186"/>
                <a:gd name="T4" fmla="*/ 13 w 159"/>
                <a:gd name="T5" fmla="*/ 186 h 186"/>
                <a:gd name="T6" fmla="*/ 0 w 159"/>
                <a:gd name="T7" fmla="*/ 173 h 186"/>
                <a:gd name="T8" fmla="*/ 0 w 159"/>
                <a:gd name="T9" fmla="*/ 13 h 186"/>
                <a:gd name="T10" fmla="*/ 13 w 159"/>
                <a:gd name="T11" fmla="*/ 0 h 186"/>
                <a:gd name="T12" fmla="*/ 146 w 159"/>
                <a:gd name="T13" fmla="*/ 0 h 186"/>
                <a:gd name="T14" fmla="*/ 159 w 159"/>
                <a:gd name="T15" fmla="*/ 13 h 186"/>
                <a:gd name="T16" fmla="*/ 159 w 159"/>
                <a:gd name="T17" fmla="*/ 17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186">
                  <a:moveTo>
                    <a:pt x="159" y="173"/>
                  </a:moveTo>
                  <a:cubicBezTo>
                    <a:pt x="159" y="180"/>
                    <a:pt x="153" y="186"/>
                    <a:pt x="146" y="186"/>
                  </a:cubicBezTo>
                  <a:cubicBezTo>
                    <a:pt x="13" y="186"/>
                    <a:pt x="13" y="186"/>
                    <a:pt x="13" y="186"/>
                  </a:cubicBezTo>
                  <a:cubicBezTo>
                    <a:pt x="6" y="186"/>
                    <a:pt x="0" y="180"/>
                    <a:pt x="0" y="173"/>
                  </a:cubicBezTo>
                  <a:cubicBezTo>
                    <a:pt x="0" y="13"/>
                    <a:pt x="0" y="13"/>
                    <a:pt x="0" y="13"/>
                  </a:cubicBezTo>
                  <a:cubicBezTo>
                    <a:pt x="0" y="5"/>
                    <a:pt x="6" y="0"/>
                    <a:pt x="13" y="0"/>
                  </a:cubicBezTo>
                  <a:cubicBezTo>
                    <a:pt x="146" y="0"/>
                    <a:pt x="146" y="0"/>
                    <a:pt x="146" y="0"/>
                  </a:cubicBezTo>
                  <a:cubicBezTo>
                    <a:pt x="153" y="0"/>
                    <a:pt x="159" y="5"/>
                    <a:pt x="159" y="13"/>
                  </a:cubicBezTo>
                  <a:lnTo>
                    <a:pt x="159" y="173"/>
                  </a:lnTo>
                  <a:close/>
                </a:path>
              </a:pathLst>
            </a:custGeom>
            <a:solidFill>
              <a:srgbClr val="C0D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3" name="Oval 9"/>
            <p:cNvSpPr>
              <a:spLocks noChangeArrowheads="1"/>
            </p:cNvSpPr>
            <p:nvPr/>
          </p:nvSpPr>
          <p:spPr bwMode="auto">
            <a:xfrm>
              <a:off x="1215" y="2151"/>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4" name="Oval 10"/>
            <p:cNvSpPr>
              <a:spLocks noChangeArrowheads="1"/>
            </p:cNvSpPr>
            <p:nvPr/>
          </p:nvSpPr>
          <p:spPr bwMode="auto">
            <a:xfrm>
              <a:off x="1243" y="2151"/>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5" name="Oval 11"/>
            <p:cNvSpPr>
              <a:spLocks noChangeArrowheads="1"/>
            </p:cNvSpPr>
            <p:nvPr/>
          </p:nvSpPr>
          <p:spPr bwMode="auto">
            <a:xfrm>
              <a:off x="1270" y="2151"/>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6" name="Oval 12"/>
            <p:cNvSpPr>
              <a:spLocks noChangeArrowheads="1"/>
            </p:cNvSpPr>
            <p:nvPr/>
          </p:nvSpPr>
          <p:spPr bwMode="auto">
            <a:xfrm>
              <a:off x="1296" y="2151"/>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7" name="Oval 13"/>
            <p:cNvSpPr>
              <a:spLocks noChangeArrowheads="1"/>
            </p:cNvSpPr>
            <p:nvPr/>
          </p:nvSpPr>
          <p:spPr bwMode="auto">
            <a:xfrm>
              <a:off x="1323" y="2151"/>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8" name="Oval 14"/>
            <p:cNvSpPr>
              <a:spLocks noChangeArrowheads="1"/>
            </p:cNvSpPr>
            <p:nvPr/>
          </p:nvSpPr>
          <p:spPr bwMode="auto">
            <a:xfrm>
              <a:off x="1351" y="2151"/>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9" name="Oval 15"/>
            <p:cNvSpPr>
              <a:spLocks noChangeArrowheads="1"/>
            </p:cNvSpPr>
            <p:nvPr/>
          </p:nvSpPr>
          <p:spPr bwMode="auto">
            <a:xfrm>
              <a:off x="1378" y="2151"/>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0" name="Oval 16"/>
            <p:cNvSpPr>
              <a:spLocks noChangeArrowheads="1"/>
            </p:cNvSpPr>
            <p:nvPr/>
          </p:nvSpPr>
          <p:spPr bwMode="auto">
            <a:xfrm>
              <a:off x="1404" y="2151"/>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1" name="Oval 17"/>
            <p:cNvSpPr>
              <a:spLocks noChangeArrowheads="1"/>
            </p:cNvSpPr>
            <p:nvPr/>
          </p:nvSpPr>
          <p:spPr bwMode="auto">
            <a:xfrm>
              <a:off x="1215" y="2178"/>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2" name="Oval 18"/>
            <p:cNvSpPr>
              <a:spLocks noChangeArrowheads="1"/>
            </p:cNvSpPr>
            <p:nvPr/>
          </p:nvSpPr>
          <p:spPr bwMode="auto">
            <a:xfrm>
              <a:off x="1243" y="2178"/>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3" name="Oval 19"/>
            <p:cNvSpPr>
              <a:spLocks noChangeArrowheads="1"/>
            </p:cNvSpPr>
            <p:nvPr/>
          </p:nvSpPr>
          <p:spPr bwMode="auto">
            <a:xfrm>
              <a:off x="1270" y="2178"/>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4" name="Oval 20"/>
            <p:cNvSpPr>
              <a:spLocks noChangeArrowheads="1"/>
            </p:cNvSpPr>
            <p:nvPr/>
          </p:nvSpPr>
          <p:spPr bwMode="auto">
            <a:xfrm>
              <a:off x="1296" y="2178"/>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5" name="Oval 21"/>
            <p:cNvSpPr>
              <a:spLocks noChangeArrowheads="1"/>
            </p:cNvSpPr>
            <p:nvPr/>
          </p:nvSpPr>
          <p:spPr bwMode="auto">
            <a:xfrm>
              <a:off x="1323" y="2178"/>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6" name="Oval 22"/>
            <p:cNvSpPr>
              <a:spLocks noChangeArrowheads="1"/>
            </p:cNvSpPr>
            <p:nvPr/>
          </p:nvSpPr>
          <p:spPr bwMode="auto">
            <a:xfrm>
              <a:off x="1351" y="2178"/>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7" name="Oval 23"/>
            <p:cNvSpPr>
              <a:spLocks noChangeArrowheads="1"/>
            </p:cNvSpPr>
            <p:nvPr/>
          </p:nvSpPr>
          <p:spPr bwMode="auto">
            <a:xfrm>
              <a:off x="1378" y="2178"/>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8" name="Oval 24"/>
            <p:cNvSpPr>
              <a:spLocks noChangeArrowheads="1"/>
            </p:cNvSpPr>
            <p:nvPr/>
          </p:nvSpPr>
          <p:spPr bwMode="auto">
            <a:xfrm>
              <a:off x="1404" y="2178"/>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29" name="Oval 25"/>
            <p:cNvSpPr>
              <a:spLocks noChangeArrowheads="1"/>
            </p:cNvSpPr>
            <p:nvPr/>
          </p:nvSpPr>
          <p:spPr bwMode="auto">
            <a:xfrm>
              <a:off x="1215" y="2204"/>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30" name="Oval 26"/>
            <p:cNvSpPr>
              <a:spLocks noChangeArrowheads="1"/>
            </p:cNvSpPr>
            <p:nvPr/>
          </p:nvSpPr>
          <p:spPr bwMode="auto">
            <a:xfrm>
              <a:off x="1243" y="2204"/>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31" name="Oval 27"/>
            <p:cNvSpPr>
              <a:spLocks noChangeArrowheads="1"/>
            </p:cNvSpPr>
            <p:nvPr/>
          </p:nvSpPr>
          <p:spPr bwMode="auto">
            <a:xfrm>
              <a:off x="1270" y="2204"/>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24" name="Oval 28"/>
            <p:cNvSpPr>
              <a:spLocks noChangeArrowheads="1"/>
            </p:cNvSpPr>
            <p:nvPr/>
          </p:nvSpPr>
          <p:spPr bwMode="auto">
            <a:xfrm>
              <a:off x="1296" y="2204"/>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25" name="Oval 29"/>
            <p:cNvSpPr>
              <a:spLocks noChangeArrowheads="1"/>
            </p:cNvSpPr>
            <p:nvPr/>
          </p:nvSpPr>
          <p:spPr bwMode="auto">
            <a:xfrm>
              <a:off x="1323" y="2204"/>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28" name="Oval 30"/>
            <p:cNvSpPr>
              <a:spLocks noChangeArrowheads="1"/>
            </p:cNvSpPr>
            <p:nvPr/>
          </p:nvSpPr>
          <p:spPr bwMode="auto">
            <a:xfrm>
              <a:off x="1351" y="2204"/>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29" name="Oval 31"/>
            <p:cNvSpPr>
              <a:spLocks noChangeArrowheads="1"/>
            </p:cNvSpPr>
            <p:nvPr/>
          </p:nvSpPr>
          <p:spPr bwMode="auto">
            <a:xfrm>
              <a:off x="1378" y="2204"/>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0" name="Oval 32"/>
            <p:cNvSpPr>
              <a:spLocks noChangeArrowheads="1"/>
            </p:cNvSpPr>
            <p:nvPr/>
          </p:nvSpPr>
          <p:spPr bwMode="auto">
            <a:xfrm>
              <a:off x="1404" y="2204"/>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1" name="Oval 33"/>
            <p:cNvSpPr>
              <a:spLocks noChangeArrowheads="1"/>
            </p:cNvSpPr>
            <p:nvPr/>
          </p:nvSpPr>
          <p:spPr bwMode="auto">
            <a:xfrm>
              <a:off x="1215" y="2231"/>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2" name="Oval 34"/>
            <p:cNvSpPr>
              <a:spLocks noChangeArrowheads="1"/>
            </p:cNvSpPr>
            <p:nvPr/>
          </p:nvSpPr>
          <p:spPr bwMode="auto">
            <a:xfrm>
              <a:off x="1243" y="2231"/>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3" name="Oval 35"/>
            <p:cNvSpPr>
              <a:spLocks noChangeArrowheads="1"/>
            </p:cNvSpPr>
            <p:nvPr/>
          </p:nvSpPr>
          <p:spPr bwMode="auto">
            <a:xfrm>
              <a:off x="1270" y="2231"/>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4" name="Oval 36"/>
            <p:cNvSpPr>
              <a:spLocks noChangeArrowheads="1"/>
            </p:cNvSpPr>
            <p:nvPr/>
          </p:nvSpPr>
          <p:spPr bwMode="auto">
            <a:xfrm>
              <a:off x="1296" y="2231"/>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5" name="Oval 37"/>
            <p:cNvSpPr>
              <a:spLocks noChangeArrowheads="1"/>
            </p:cNvSpPr>
            <p:nvPr/>
          </p:nvSpPr>
          <p:spPr bwMode="auto">
            <a:xfrm>
              <a:off x="1323" y="2231"/>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6" name="Oval 38"/>
            <p:cNvSpPr>
              <a:spLocks noChangeArrowheads="1"/>
            </p:cNvSpPr>
            <p:nvPr/>
          </p:nvSpPr>
          <p:spPr bwMode="auto">
            <a:xfrm>
              <a:off x="1351" y="2231"/>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7" name="Oval 39"/>
            <p:cNvSpPr>
              <a:spLocks noChangeArrowheads="1"/>
            </p:cNvSpPr>
            <p:nvPr/>
          </p:nvSpPr>
          <p:spPr bwMode="auto">
            <a:xfrm>
              <a:off x="1378" y="2231"/>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8" name="Oval 40"/>
            <p:cNvSpPr>
              <a:spLocks noChangeArrowheads="1"/>
            </p:cNvSpPr>
            <p:nvPr/>
          </p:nvSpPr>
          <p:spPr bwMode="auto">
            <a:xfrm>
              <a:off x="1404" y="2231"/>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39" name="Oval 41"/>
            <p:cNvSpPr>
              <a:spLocks noChangeArrowheads="1"/>
            </p:cNvSpPr>
            <p:nvPr/>
          </p:nvSpPr>
          <p:spPr bwMode="auto">
            <a:xfrm>
              <a:off x="1215" y="2259"/>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0" name="Oval 42"/>
            <p:cNvSpPr>
              <a:spLocks noChangeArrowheads="1"/>
            </p:cNvSpPr>
            <p:nvPr/>
          </p:nvSpPr>
          <p:spPr bwMode="auto">
            <a:xfrm>
              <a:off x="1243" y="2259"/>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1" name="Oval 43"/>
            <p:cNvSpPr>
              <a:spLocks noChangeArrowheads="1"/>
            </p:cNvSpPr>
            <p:nvPr/>
          </p:nvSpPr>
          <p:spPr bwMode="auto">
            <a:xfrm>
              <a:off x="1270" y="2259"/>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2" name="Oval 44"/>
            <p:cNvSpPr>
              <a:spLocks noChangeArrowheads="1"/>
            </p:cNvSpPr>
            <p:nvPr/>
          </p:nvSpPr>
          <p:spPr bwMode="auto">
            <a:xfrm>
              <a:off x="1296" y="2259"/>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3" name="Oval 45"/>
            <p:cNvSpPr>
              <a:spLocks noChangeArrowheads="1"/>
            </p:cNvSpPr>
            <p:nvPr/>
          </p:nvSpPr>
          <p:spPr bwMode="auto">
            <a:xfrm>
              <a:off x="1323" y="2259"/>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4" name="Oval 46"/>
            <p:cNvSpPr>
              <a:spLocks noChangeArrowheads="1"/>
            </p:cNvSpPr>
            <p:nvPr/>
          </p:nvSpPr>
          <p:spPr bwMode="auto">
            <a:xfrm>
              <a:off x="1351" y="2259"/>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5" name="Oval 47"/>
            <p:cNvSpPr>
              <a:spLocks noChangeArrowheads="1"/>
            </p:cNvSpPr>
            <p:nvPr/>
          </p:nvSpPr>
          <p:spPr bwMode="auto">
            <a:xfrm>
              <a:off x="1378" y="2259"/>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6" name="Oval 48"/>
            <p:cNvSpPr>
              <a:spLocks noChangeArrowheads="1"/>
            </p:cNvSpPr>
            <p:nvPr/>
          </p:nvSpPr>
          <p:spPr bwMode="auto">
            <a:xfrm>
              <a:off x="1404" y="2259"/>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7" name="Oval 49"/>
            <p:cNvSpPr>
              <a:spLocks noChangeArrowheads="1"/>
            </p:cNvSpPr>
            <p:nvPr/>
          </p:nvSpPr>
          <p:spPr bwMode="auto">
            <a:xfrm>
              <a:off x="1215" y="2286"/>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8" name="Oval 50"/>
            <p:cNvSpPr>
              <a:spLocks noChangeArrowheads="1"/>
            </p:cNvSpPr>
            <p:nvPr/>
          </p:nvSpPr>
          <p:spPr bwMode="auto">
            <a:xfrm>
              <a:off x="1243" y="2286"/>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49" name="Oval 51"/>
            <p:cNvSpPr>
              <a:spLocks noChangeArrowheads="1"/>
            </p:cNvSpPr>
            <p:nvPr/>
          </p:nvSpPr>
          <p:spPr bwMode="auto">
            <a:xfrm>
              <a:off x="1270" y="2286"/>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0" name="Oval 52"/>
            <p:cNvSpPr>
              <a:spLocks noChangeArrowheads="1"/>
            </p:cNvSpPr>
            <p:nvPr/>
          </p:nvSpPr>
          <p:spPr bwMode="auto">
            <a:xfrm>
              <a:off x="1296" y="2286"/>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1" name="Oval 53"/>
            <p:cNvSpPr>
              <a:spLocks noChangeArrowheads="1"/>
            </p:cNvSpPr>
            <p:nvPr/>
          </p:nvSpPr>
          <p:spPr bwMode="auto">
            <a:xfrm>
              <a:off x="1323" y="2286"/>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2" name="Oval 54"/>
            <p:cNvSpPr>
              <a:spLocks noChangeArrowheads="1"/>
            </p:cNvSpPr>
            <p:nvPr/>
          </p:nvSpPr>
          <p:spPr bwMode="auto">
            <a:xfrm>
              <a:off x="1351" y="2286"/>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3" name="Oval 55"/>
            <p:cNvSpPr>
              <a:spLocks noChangeArrowheads="1"/>
            </p:cNvSpPr>
            <p:nvPr/>
          </p:nvSpPr>
          <p:spPr bwMode="auto">
            <a:xfrm>
              <a:off x="1378" y="2286"/>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4" name="Oval 56"/>
            <p:cNvSpPr>
              <a:spLocks noChangeArrowheads="1"/>
            </p:cNvSpPr>
            <p:nvPr/>
          </p:nvSpPr>
          <p:spPr bwMode="auto">
            <a:xfrm>
              <a:off x="1404" y="2286"/>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5" name="Oval 57"/>
            <p:cNvSpPr>
              <a:spLocks noChangeArrowheads="1"/>
            </p:cNvSpPr>
            <p:nvPr/>
          </p:nvSpPr>
          <p:spPr bwMode="auto">
            <a:xfrm>
              <a:off x="1215" y="2314"/>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6" name="Oval 58"/>
            <p:cNvSpPr>
              <a:spLocks noChangeArrowheads="1"/>
            </p:cNvSpPr>
            <p:nvPr/>
          </p:nvSpPr>
          <p:spPr bwMode="auto">
            <a:xfrm>
              <a:off x="1243" y="2314"/>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7" name="Oval 59"/>
            <p:cNvSpPr>
              <a:spLocks noChangeArrowheads="1"/>
            </p:cNvSpPr>
            <p:nvPr/>
          </p:nvSpPr>
          <p:spPr bwMode="auto">
            <a:xfrm>
              <a:off x="1270" y="2314"/>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8" name="Oval 60"/>
            <p:cNvSpPr>
              <a:spLocks noChangeArrowheads="1"/>
            </p:cNvSpPr>
            <p:nvPr/>
          </p:nvSpPr>
          <p:spPr bwMode="auto">
            <a:xfrm>
              <a:off x="1296" y="2314"/>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59" name="Oval 61"/>
            <p:cNvSpPr>
              <a:spLocks noChangeArrowheads="1"/>
            </p:cNvSpPr>
            <p:nvPr/>
          </p:nvSpPr>
          <p:spPr bwMode="auto">
            <a:xfrm>
              <a:off x="1323" y="2314"/>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0" name="Oval 62"/>
            <p:cNvSpPr>
              <a:spLocks noChangeArrowheads="1"/>
            </p:cNvSpPr>
            <p:nvPr/>
          </p:nvSpPr>
          <p:spPr bwMode="auto">
            <a:xfrm>
              <a:off x="1351" y="2314"/>
              <a:ext cx="11"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1" name="Oval 63"/>
            <p:cNvSpPr>
              <a:spLocks noChangeArrowheads="1"/>
            </p:cNvSpPr>
            <p:nvPr/>
          </p:nvSpPr>
          <p:spPr bwMode="auto">
            <a:xfrm>
              <a:off x="1378" y="2314"/>
              <a:ext cx="12"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2" name="Oval 64"/>
            <p:cNvSpPr>
              <a:spLocks noChangeArrowheads="1"/>
            </p:cNvSpPr>
            <p:nvPr/>
          </p:nvSpPr>
          <p:spPr bwMode="auto">
            <a:xfrm>
              <a:off x="1404" y="2314"/>
              <a:ext cx="13" cy="11"/>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3" name="Oval 65"/>
            <p:cNvSpPr>
              <a:spLocks noChangeArrowheads="1"/>
            </p:cNvSpPr>
            <p:nvPr/>
          </p:nvSpPr>
          <p:spPr bwMode="auto">
            <a:xfrm>
              <a:off x="1215" y="2340"/>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4" name="Oval 66"/>
            <p:cNvSpPr>
              <a:spLocks noChangeArrowheads="1"/>
            </p:cNvSpPr>
            <p:nvPr/>
          </p:nvSpPr>
          <p:spPr bwMode="auto">
            <a:xfrm>
              <a:off x="1243" y="2340"/>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5" name="Oval 67"/>
            <p:cNvSpPr>
              <a:spLocks noChangeArrowheads="1"/>
            </p:cNvSpPr>
            <p:nvPr/>
          </p:nvSpPr>
          <p:spPr bwMode="auto">
            <a:xfrm>
              <a:off x="1270" y="2340"/>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6" name="Oval 68"/>
            <p:cNvSpPr>
              <a:spLocks noChangeArrowheads="1"/>
            </p:cNvSpPr>
            <p:nvPr/>
          </p:nvSpPr>
          <p:spPr bwMode="auto">
            <a:xfrm>
              <a:off x="1296" y="2340"/>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7" name="Oval 69"/>
            <p:cNvSpPr>
              <a:spLocks noChangeArrowheads="1"/>
            </p:cNvSpPr>
            <p:nvPr/>
          </p:nvSpPr>
          <p:spPr bwMode="auto">
            <a:xfrm>
              <a:off x="1323" y="2340"/>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8" name="Oval 70"/>
            <p:cNvSpPr>
              <a:spLocks noChangeArrowheads="1"/>
            </p:cNvSpPr>
            <p:nvPr/>
          </p:nvSpPr>
          <p:spPr bwMode="auto">
            <a:xfrm>
              <a:off x="1351" y="2340"/>
              <a:ext cx="11"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69" name="Oval 71"/>
            <p:cNvSpPr>
              <a:spLocks noChangeArrowheads="1"/>
            </p:cNvSpPr>
            <p:nvPr/>
          </p:nvSpPr>
          <p:spPr bwMode="auto">
            <a:xfrm>
              <a:off x="1378" y="2340"/>
              <a:ext cx="12"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0" name="Oval 72"/>
            <p:cNvSpPr>
              <a:spLocks noChangeArrowheads="1"/>
            </p:cNvSpPr>
            <p:nvPr/>
          </p:nvSpPr>
          <p:spPr bwMode="auto">
            <a:xfrm>
              <a:off x="1404" y="2340"/>
              <a:ext cx="13" cy="13"/>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1" name="Oval 73"/>
            <p:cNvSpPr>
              <a:spLocks noChangeArrowheads="1"/>
            </p:cNvSpPr>
            <p:nvPr/>
          </p:nvSpPr>
          <p:spPr bwMode="auto">
            <a:xfrm>
              <a:off x="1215" y="2367"/>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2" name="Oval 74"/>
            <p:cNvSpPr>
              <a:spLocks noChangeArrowheads="1"/>
            </p:cNvSpPr>
            <p:nvPr/>
          </p:nvSpPr>
          <p:spPr bwMode="auto">
            <a:xfrm>
              <a:off x="1243" y="2367"/>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3" name="Oval 75"/>
            <p:cNvSpPr>
              <a:spLocks noChangeArrowheads="1"/>
            </p:cNvSpPr>
            <p:nvPr/>
          </p:nvSpPr>
          <p:spPr bwMode="auto">
            <a:xfrm>
              <a:off x="1270" y="2367"/>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4" name="Oval 76"/>
            <p:cNvSpPr>
              <a:spLocks noChangeArrowheads="1"/>
            </p:cNvSpPr>
            <p:nvPr/>
          </p:nvSpPr>
          <p:spPr bwMode="auto">
            <a:xfrm>
              <a:off x="1296" y="2367"/>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5" name="Oval 77"/>
            <p:cNvSpPr>
              <a:spLocks noChangeArrowheads="1"/>
            </p:cNvSpPr>
            <p:nvPr/>
          </p:nvSpPr>
          <p:spPr bwMode="auto">
            <a:xfrm>
              <a:off x="1323" y="2367"/>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6" name="Oval 78"/>
            <p:cNvSpPr>
              <a:spLocks noChangeArrowheads="1"/>
            </p:cNvSpPr>
            <p:nvPr/>
          </p:nvSpPr>
          <p:spPr bwMode="auto">
            <a:xfrm>
              <a:off x="1351" y="2367"/>
              <a:ext cx="11"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7" name="Oval 79"/>
            <p:cNvSpPr>
              <a:spLocks noChangeArrowheads="1"/>
            </p:cNvSpPr>
            <p:nvPr/>
          </p:nvSpPr>
          <p:spPr bwMode="auto">
            <a:xfrm>
              <a:off x="1378" y="2367"/>
              <a:ext cx="12"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sp>
          <p:nvSpPr>
            <p:cNvPr id="1078" name="Oval 80"/>
            <p:cNvSpPr>
              <a:spLocks noChangeArrowheads="1"/>
            </p:cNvSpPr>
            <p:nvPr/>
          </p:nvSpPr>
          <p:spPr bwMode="auto">
            <a:xfrm>
              <a:off x="1404" y="2367"/>
              <a:ext cx="13" cy="12"/>
            </a:xfrm>
            <a:prstGeom prst="ellipse">
              <a:avLst/>
            </a:prstGeom>
            <a:solidFill>
              <a:srgbClr val="8AB2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sz="1050"/>
            </a:p>
          </p:txBody>
        </p:sp>
      </p:grpSp>
      <p:sp>
        <p:nvSpPr>
          <p:cNvPr id="7" name="正方形/長方形 6"/>
          <p:cNvSpPr/>
          <p:nvPr/>
        </p:nvSpPr>
        <p:spPr>
          <a:xfrm>
            <a:off x="359930" y="4165951"/>
            <a:ext cx="3525412" cy="447943"/>
          </a:xfrm>
          <a:prstGeom prst="rect">
            <a:avLst/>
          </a:prstGeom>
        </p:spPr>
        <p:txBody>
          <a:bodyPr wrap="square">
            <a:spAutoFit/>
          </a:bodyPr>
          <a:lstStyle/>
          <a:p>
            <a:pPr algn="just">
              <a:lnSpc>
                <a:spcPct val="112000"/>
              </a:lnSpc>
            </a:pPr>
            <a:r>
              <a:rPr lang="ja-JP" altLang="en-US" sz="1100" dirty="0">
                <a:latin typeface="ＭＳ Ｐゴシック" panose="020B0600070205080204" pitchFamily="50" charset="-128"/>
                <a:ea typeface="ＭＳ Ｐゴシック" panose="020B0600070205080204" pitchFamily="50" charset="-128"/>
              </a:rPr>
              <a:t>タイ資本のメーカーの</a:t>
            </a:r>
            <a:r>
              <a:rPr lang="ja-JP" altLang="ja-JP" sz="1100" dirty="0">
                <a:latin typeface="ＭＳ Ｐゴシック" panose="020B0600070205080204" pitchFamily="50" charset="-128"/>
                <a:ea typeface="ＭＳ Ｐゴシック" panose="020B0600070205080204" pitchFamily="50" charset="-128"/>
              </a:rPr>
              <a:t>ほとんどは高い技術</a:t>
            </a:r>
            <a:r>
              <a:rPr lang="ja-JP" altLang="en-US" sz="1100" dirty="0">
                <a:latin typeface="ＭＳ Ｐゴシック" panose="020B0600070205080204" pitchFamily="50" charset="-128"/>
                <a:ea typeface="ＭＳ Ｐゴシック" panose="020B0600070205080204" pitchFamily="50" charset="-128"/>
              </a:rPr>
              <a:t>を必要としない</a:t>
            </a:r>
            <a:br>
              <a:rPr lang="en-US" altLang="ja-JP" sz="1100" dirty="0">
                <a:latin typeface="ＭＳ Ｐゴシック" panose="020B0600070205080204" pitchFamily="50" charset="-128"/>
                <a:ea typeface="ＭＳ Ｐゴシック" panose="020B0600070205080204" pitchFamily="50" charset="-128"/>
              </a:rPr>
            </a:br>
            <a:r>
              <a:rPr lang="ja-JP" altLang="en-US" sz="1100" dirty="0">
                <a:latin typeface="ＭＳ Ｐゴシック" panose="020B0600070205080204" pitchFamily="50" charset="-128"/>
                <a:ea typeface="ＭＳ Ｐゴシック" panose="020B0600070205080204" pitchFamily="50" charset="-128"/>
              </a:rPr>
              <a:t>ばんそうこうや注射器を主に生産している。</a:t>
            </a:r>
          </a:p>
        </p:txBody>
      </p:sp>
      <p:sp>
        <p:nvSpPr>
          <p:cNvPr id="1079" name="角丸四角形 1078"/>
          <p:cNvSpPr/>
          <p:nvPr/>
        </p:nvSpPr>
        <p:spPr>
          <a:xfrm>
            <a:off x="3854121" y="3865826"/>
            <a:ext cx="1379022" cy="2021843"/>
          </a:xfrm>
          <a:prstGeom prst="roundRect">
            <a:avLst>
              <a:gd name="adj" fmla="val 4573"/>
            </a:avLst>
          </a:prstGeom>
          <a:solidFill>
            <a:srgbClr val="CCDAEC"/>
          </a:solidFill>
        </p:spPr>
        <p:txBody>
          <a:bodyPr wrap="square" lIns="108000" tIns="72000" rIns="108000" anchor="t" anchorCtr="0">
            <a:noAutofit/>
          </a:bodyPr>
          <a:lstStyle/>
          <a:p>
            <a:pPr>
              <a:lnSpc>
                <a:spcPct val="114000"/>
              </a:lnSpc>
              <a:spcAft>
                <a:spcPts val="600"/>
              </a:spcAft>
            </a:pPr>
            <a:r>
              <a:rPr lang="ja-JP" altLang="en-US" sz="1050" b="1" dirty="0">
                <a:latin typeface="Arial" panose="020B0604020202020204" pitchFamily="34" charset="0"/>
                <a:ea typeface="ＭＳ Ｐゴシック" panose="020B0600070205080204" pitchFamily="50" charset="-128"/>
                <a:cs typeface="Arial" panose="020B0604020202020204" pitchFamily="34" charset="0"/>
              </a:rPr>
              <a:t>そのほかのタイで</a:t>
            </a:r>
            <a:br>
              <a:rPr lang="en-US" altLang="ja-JP" sz="1050" b="1" dirty="0">
                <a:latin typeface="Arial" panose="020B0604020202020204" pitchFamily="34" charset="0"/>
                <a:ea typeface="ＭＳ Ｐゴシック" panose="020B0600070205080204" pitchFamily="50" charset="-128"/>
                <a:cs typeface="Arial" panose="020B0604020202020204" pitchFamily="34" charset="0"/>
              </a:rPr>
            </a:br>
            <a:r>
              <a:rPr lang="ja-JP" altLang="en-US" sz="1050" b="1" dirty="0">
                <a:latin typeface="Arial" panose="020B0604020202020204" pitchFamily="34" charset="0"/>
                <a:ea typeface="ＭＳ Ｐゴシック" panose="020B0600070205080204" pitchFamily="50" charset="-128"/>
                <a:cs typeface="Arial" panose="020B0604020202020204" pitchFamily="34" charset="0"/>
              </a:rPr>
              <a:t>生産される製品</a:t>
            </a:r>
            <a:endParaRPr lang="en-US" altLang="ja-JP" sz="1050" b="1"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algn="just">
              <a:lnSpc>
                <a:spcPct val="114000"/>
              </a:lnSpc>
              <a:spcAft>
                <a:spcPts val="300"/>
              </a:spcAft>
              <a:buClr>
                <a:srgbClr val="5F8AC3"/>
              </a:buClr>
              <a:buSzPct val="80000"/>
              <a:buFont typeface="Wingdings" panose="05000000000000000000" pitchFamily="2" charset="2"/>
              <a:buChar char="l"/>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診断試薬</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algn="just">
              <a:lnSpc>
                <a:spcPct val="114000"/>
              </a:lnSpc>
              <a:spcAft>
                <a:spcPts val="300"/>
              </a:spcAft>
              <a:buClr>
                <a:srgbClr val="5F8AC3"/>
              </a:buClr>
              <a:buSzPct val="80000"/>
              <a:buFont typeface="Wingdings" panose="05000000000000000000" pitchFamily="2" charset="2"/>
              <a:buChar char="l"/>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実験用試薬</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algn="just">
              <a:lnSpc>
                <a:spcPct val="114000"/>
              </a:lnSpc>
              <a:spcAft>
                <a:spcPts val="300"/>
              </a:spcAft>
              <a:buClr>
                <a:srgbClr val="5F8AC3"/>
              </a:buClr>
              <a:buSzPct val="80000"/>
              <a:buFont typeface="Wingdings" panose="05000000000000000000" pitchFamily="2" charset="2"/>
              <a:buChar char="l"/>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放射線治療器具</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algn="just">
              <a:lnSpc>
                <a:spcPct val="114000"/>
              </a:lnSpc>
              <a:spcAft>
                <a:spcPts val="300"/>
              </a:spcAft>
              <a:buClr>
                <a:srgbClr val="5F8AC3"/>
              </a:buClr>
              <a:buSzPct val="80000"/>
              <a:buFont typeface="Wingdings" panose="05000000000000000000" pitchFamily="2" charset="2"/>
              <a:buChar char="l"/>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オシロスコープ</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a:lnSpc>
                <a:spcPct val="114000"/>
              </a:lnSpc>
              <a:spcAft>
                <a:spcPts val="300"/>
              </a:spcAft>
              <a:buClr>
                <a:srgbClr val="5F8AC3"/>
              </a:buClr>
              <a:buSzPct val="80000"/>
              <a:buFont typeface="Wingdings" panose="05000000000000000000" pitchFamily="2" charset="2"/>
              <a:buChar char="l"/>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スペクトラム・</a:t>
            </a:r>
            <a:br>
              <a:rPr lang="en-US" altLang="ja-JP" sz="1050" dirty="0">
                <a:latin typeface="Arial" panose="020B0604020202020204" pitchFamily="34" charset="0"/>
                <a:ea typeface="ＭＳ Ｐゴシック" panose="020B0600070205080204" pitchFamily="50" charset="-128"/>
                <a:cs typeface="Arial" panose="020B0604020202020204" pitchFamily="34" charset="0"/>
              </a:rPr>
            </a:br>
            <a:r>
              <a:rPr lang="ja-JP" altLang="ja-JP" sz="1050" dirty="0">
                <a:latin typeface="Arial" panose="020B0604020202020204" pitchFamily="34" charset="0"/>
                <a:ea typeface="ＭＳ Ｐゴシック" panose="020B0600070205080204" pitchFamily="50" charset="-128"/>
                <a:cs typeface="Arial" panose="020B0604020202020204" pitchFamily="34" charset="0"/>
              </a:rPr>
              <a:t>アナライザー</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algn="r">
              <a:lnSpc>
                <a:spcPct val="114000"/>
              </a:lnSpc>
              <a:spcAft>
                <a:spcPts val="300"/>
              </a:spcAft>
              <a:buClr>
                <a:srgbClr val="5F8AC3"/>
              </a:buClr>
              <a:buSzPct val="80000"/>
            </a:pPr>
            <a:r>
              <a:rPr lang="ja-JP" altLang="ja-JP" sz="1050" dirty="0">
                <a:latin typeface="Arial" panose="020B0604020202020204" pitchFamily="34" charset="0"/>
                <a:ea typeface="ＭＳ Ｐゴシック" panose="020B0600070205080204" pitchFamily="50" charset="-128"/>
                <a:cs typeface="Arial" panose="020B0604020202020204" pitchFamily="34" charset="0"/>
              </a:rPr>
              <a:t>等</a:t>
            </a:r>
          </a:p>
        </p:txBody>
      </p:sp>
      <p:grpSp>
        <p:nvGrpSpPr>
          <p:cNvPr id="88" name="グループ化 7"/>
          <p:cNvGrpSpPr/>
          <p:nvPr/>
        </p:nvGrpSpPr>
        <p:grpSpPr>
          <a:xfrm>
            <a:off x="344488" y="3233075"/>
            <a:ext cx="9361038" cy="278875"/>
            <a:chOff x="4944173" y="2113806"/>
            <a:chExt cx="5861371" cy="288032"/>
          </a:xfrm>
        </p:grpSpPr>
        <p:cxnSp>
          <p:nvCxnSpPr>
            <p:cNvPr id="89" name="直線コネクタ 88"/>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0"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300" dirty="0">
                  <a:solidFill>
                    <a:srgbClr val="000000"/>
                  </a:solidFill>
                  <a:latin typeface="Arial Black" pitchFamily="34" charset="0"/>
                  <a:ea typeface="HGP創英角ｺﾞｼｯｸUB" pitchFamily="50" charset="-128"/>
                </a:rPr>
                <a:t>医療機器メーカーの特徴</a:t>
              </a:r>
            </a:p>
          </p:txBody>
        </p:sp>
      </p:grpSp>
      <p:sp>
        <p:nvSpPr>
          <p:cNvPr id="92" name="テキスト ボックス 91"/>
          <p:cNvSpPr txBox="1"/>
          <p:nvPr/>
        </p:nvSpPr>
        <p:spPr>
          <a:xfrm>
            <a:off x="200472" y="6525344"/>
            <a:ext cx="8640960" cy="144016"/>
          </a:xfrm>
          <a:prstGeom prst="rect">
            <a:avLst/>
          </a:prstGeom>
          <a:noFill/>
        </p:spPr>
        <p:txBody>
          <a:bodyPr wrap="square" lIns="0" tIns="0" rIns="0" bIns="0" rtlCol="0">
            <a:noAutofit/>
          </a:bodyPr>
          <a:lstStyle/>
          <a:p>
            <a:pPr marL="444500" lvl="0" indent="-4445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kumimoji="0" lang="ja-JP" altLang="en-US" sz="800" dirty="0" bmk=""/>
              <a:t>明治大学国際総合研究所「新興国マクロヘルスデータ、規制・制度に関する調査」（</a:t>
            </a:r>
            <a:r>
              <a:rPr kumimoji="0" lang="en-US" altLang="ja-JP" sz="800" dirty="0" bmk=""/>
              <a:t>2014</a:t>
            </a:r>
            <a:r>
              <a:rPr kumimoji="0" lang="ja-JP" altLang="en-US" sz="800" dirty="0" bmk=""/>
              <a:t>）、</a:t>
            </a:r>
            <a:r>
              <a:rPr kumimoji="0" lang="en-US" altLang="ja-JP" sz="800" dirty="0" bmk=""/>
              <a:t>International Trade Administration</a:t>
            </a:r>
            <a:r>
              <a:rPr kumimoji="0" lang="ja-JP" altLang="en-US" sz="800" dirty="0" bmk=""/>
              <a:t>「</a:t>
            </a:r>
            <a:r>
              <a:rPr kumimoji="0" lang="en-US" altLang="ja-JP" sz="800" dirty="0" bmk=""/>
              <a:t>Thailand-Country Commercial Guide Medical Devices and Technology</a:t>
            </a:r>
            <a:r>
              <a:rPr kumimoji="0" lang="ja-JP" altLang="en-US" sz="800" dirty="0" bmk=""/>
              <a:t>」（</a:t>
            </a:r>
            <a:r>
              <a:rPr kumimoji="0" lang="en-US" altLang="ja-JP" sz="800" dirty="0" bmk=""/>
              <a:t>2024</a:t>
            </a:r>
            <a:r>
              <a:rPr kumimoji="0" lang="ja-JP" altLang="en-US" sz="800" dirty="0" bmk=""/>
              <a:t>）</a:t>
            </a:r>
            <a:endParaRPr kumimoji="0" lang="en-US" altLang="ja-JP" sz="800" dirty="0" bmk=""/>
          </a:p>
        </p:txBody>
      </p:sp>
      <p:sp>
        <p:nvSpPr>
          <p:cNvPr id="10" name="角丸四角形 9"/>
          <p:cNvSpPr/>
          <p:nvPr/>
        </p:nvSpPr>
        <p:spPr>
          <a:xfrm>
            <a:off x="561848" y="4785348"/>
            <a:ext cx="1435549" cy="234626"/>
          </a:xfrm>
          <a:prstGeom prst="roundRect">
            <a:avLst>
              <a:gd name="adj" fmla="val 50000"/>
            </a:avLst>
          </a:prstGeom>
          <a:solidFill>
            <a:srgbClr val="F6E8C2"/>
          </a:solidFill>
          <a:ln cmpd="sng">
            <a:solidFill>
              <a:srgbClr val="83A4D1"/>
            </a:solidFill>
          </a:ln>
        </p:spPr>
        <p:txBody>
          <a:bodyPr wrap="square" lIns="0" rIns="0" rtlCol="0" anchor="ctr" anchorCtr="0">
            <a:noAutofit/>
          </a:bodyPr>
          <a:lstStyle/>
          <a:p>
            <a:pPr marL="3175" algn="ctr" fontAlgn="ctr"/>
            <a:r>
              <a:rPr lang="ja-JP" altLang="ja-JP" sz="1100" b="1"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主要</a:t>
            </a:r>
            <a:r>
              <a:rPr lang="ja-JP" altLang="en-US" sz="1100" b="1"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地場メーカー</a:t>
            </a:r>
            <a:endParaRPr kumimoji="1" lang="ja-JP" altLang="en-US" sz="1100" b="1" dirty="0"/>
          </a:p>
        </p:txBody>
      </p:sp>
      <p:sp>
        <p:nvSpPr>
          <p:cNvPr id="8" name="正方形/長方形 7"/>
          <p:cNvSpPr/>
          <p:nvPr/>
        </p:nvSpPr>
        <p:spPr>
          <a:xfrm>
            <a:off x="534081" y="5093661"/>
            <a:ext cx="2810513" cy="854658"/>
          </a:xfrm>
          <a:prstGeom prst="rect">
            <a:avLst/>
          </a:prstGeom>
        </p:spPr>
        <p:txBody>
          <a:bodyPr wrap="square" numCol="2" spcCol="108000">
            <a:spAutoFit/>
          </a:bodyPr>
          <a:lstStyle/>
          <a:p>
            <a:pPr marL="112713" lvl="1" indent="-112713">
              <a:spcAft>
                <a:spcPts val="200"/>
              </a:spcAft>
              <a:buClr>
                <a:srgbClr val="5F8AC3"/>
              </a:buClr>
              <a:buSzPct val="80000"/>
              <a:buFont typeface="Wingdings" panose="05000000000000000000" pitchFamily="2" charset="2"/>
              <a:buChar char="l"/>
            </a:pPr>
            <a:r>
              <a:rPr lang="en-US" altLang="ja-JP" sz="1050" dirty="0" err="1">
                <a:latin typeface="Arial" panose="020B0604020202020204" pitchFamily="34" charset="0"/>
                <a:ea typeface="ＭＳ Ｐゴシック" panose="020B0600070205080204" pitchFamily="50" charset="-128"/>
                <a:cs typeface="Arial" panose="020B0604020202020204" pitchFamily="34" charset="0"/>
              </a:rPr>
              <a:t>Infus</a:t>
            </a:r>
            <a:r>
              <a:rPr lang="en-US" altLang="ja-JP" sz="1050" dirty="0">
                <a:latin typeface="Arial" panose="020B0604020202020204" pitchFamily="34" charset="0"/>
                <a:ea typeface="ＭＳ Ｐゴシック" panose="020B0600070205080204" pitchFamily="50" charset="-128"/>
                <a:cs typeface="Arial" panose="020B0604020202020204" pitchFamily="34" charset="0"/>
              </a:rPr>
              <a:t> Medical</a:t>
            </a:r>
          </a:p>
          <a:p>
            <a:pPr marL="112713" lvl="1" indent="-112713">
              <a:spcAft>
                <a:spcPts val="200"/>
              </a:spcAft>
              <a:buClr>
                <a:srgbClr val="5F8AC3"/>
              </a:buClr>
              <a:buSzPct val="80000"/>
              <a:buFont typeface="Wingdings" panose="05000000000000000000" pitchFamily="2" charset="2"/>
              <a:buChar char="l"/>
            </a:pPr>
            <a:r>
              <a:rPr lang="en-US" altLang="ja-JP" sz="1050" dirty="0">
                <a:latin typeface="Arial" panose="020B0604020202020204" pitchFamily="34" charset="0"/>
                <a:ea typeface="ＭＳ Ｐゴシック" panose="020B0600070205080204" pitchFamily="50" charset="-128"/>
                <a:cs typeface="Arial" panose="020B0604020202020204" pitchFamily="34" charset="0"/>
              </a:rPr>
              <a:t>MDM</a:t>
            </a:r>
          </a:p>
          <a:p>
            <a:pPr marL="112713" lvl="1" indent="-112713">
              <a:spcAft>
                <a:spcPts val="200"/>
              </a:spcAft>
              <a:buClr>
                <a:srgbClr val="5F8AC3"/>
              </a:buClr>
              <a:buSzPct val="80000"/>
              <a:buFont typeface="Wingdings" panose="05000000000000000000" pitchFamily="2" charset="2"/>
              <a:buChar char="l"/>
            </a:pPr>
            <a:r>
              <a:rPr lang="en-US" altLang="ja-JP" sz="1050" dirty="0">
                <a:latin typeface="Arial" panose="020B0604020202020204" pitchFamily="34" charset="0"/>
                <a:ea typeface="ＭＳ Ｐゴシック" panose="020B0600070205080204" pitchFamily="50" charset="-128"/>
                <a:cs typeface="Arial" panose="020B0604020202020204" pitchFamily="34" charset="0"/>
              </a:rPr>
              <a:t>W.A. </a:t>
            </a:r>
            <a:r>
              <a:rPr lang="en-US" altLang="ja-JP" sz="1050" dirty="0" err="1">
                <a:latin typeface="Arial" panose="020B0604020202020204" pitchFamily="34" charset="0"/>
                <a:ea typeface="ＭＳ Ｐゴシック" panose="020B0600070205080204" pitchFamily="50" charset="-128"/>
                <a:cs typeface="Arial" panose="020B0604020202020204" pitchFamily="34" charset="0"/>
              </a:rPr>
              <a:t>Rubbermate</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12713" lvl="1" indent="-112713">
              <a:spcAft>
                <a:spcPts val="200"/>
              </a:spcAft>
              <a:buClr>
                <a:srgbClr val="5F8AC3"/>
              </a:buClr>
              <a:buSzPct val="80000"/>
              <a:buFont typeface="Wingdings" panose="05000000000000000000" pitchFamily="2" charset="2"/>
              <a:buChar char="l"/>
            </a:pPr>
            <a:r>
              <a:rPr lang="en-US" altLang="ja-JP" sz="1050" dirty="0" err="1">
                <a:latin typeface="Arial" panose="020B0604020202020204" pitchFamily="34" charset="0"/>
                <a:ea typeface="ＭＳ Ｐゴシック" panose="020B0600070205080204" pitchFamily="50" charset="-128"/>
                <a:cs typeface="Arial" panose="020B0604020202020204" pitchFamily="34" charset="0"/>
              </a:rPr>
              <a:t>Thaitex</a:t>
            </a:r>
            <a:endParaRPr lang="en-US" altLang="ja-JP" sz="1050" dirty="0">
              <a:latin typeface="Arial" panose="020B0604020202020204" pitchFamily="34" charset="0"/>
              <a:ea typeface="ＭＳ Ｐゴシック" panose="020B0600070205080204" pitchFamily="50" charset="-128"/>
              <a:cs typeface="Arial" panose="020B0604020202020204" pitchFamily="34" charset="0"/>
            </a:endParaRPr>
          </a:p>
          <a:p>
            <a:pPr marL="112713" lvl="1" indent="-112713">
              <a:spcAft>
                <a:spcPts val="200"/>
              </a:spcAft>
              <a:buClr>
                <a:srgbClr val="5F8AC3"/>
              </a:buClr>
              <a:buSzPct val="80000"/>
              <a:buFont typeface="Wingdings" panose="05000000000000000000" pitchFamily="2" charset="2"/>
              <a:buChar char="l"/>
            </a:pPr>
            <a:r>
              <a:rPr lang="en-US" altLang="ja-JP" sz="1050" dirty="0">
                <a:latin typeface="Arial" panose="020B0604020202020204" pitchFamily="34" charset="0"/>
                <a:ea typeface="ＭＳ Ｐゴシック" panose="020B0600070205080204" pitchFamily="50" charset="-128"/>
                <a:cs typeface="Arial" panose="020B0604020202020204" pitchFamily="34" charset="0"/>
              </a:rPr>
              <a:t>Bever Medical Industry</a:t>
            </a:r>
          </a:p>
          <a:p>
            <a:pPr marL="112713" lvl="1" indent="-112713">
              <a:spcAft>
                <a:spcPts val="200"/>
              </a:spcAft>
              <a:buClr>
                <a:srgbClr val="5F8AC3"/>
              </a:buClr>
              <a:buSzPct val="80000"/>
              <a:buFont typeface="Wingdings" panose="05000000000000000000" pitchFamily="2" charset="2"/>
              <a:buChar char="l"/>
            </a:pPr>
            <a:r>
              <a:rPr lang="en-US" altLang="ja-JP" sz="1050" dirty="0">
                <a:latin typeface="Arial" panose="020B0604020202020204" pitchFamily="34" charset="0"/>
                <a:ea typeface="ＭＳ Ｐゴシック" panose="020B0600070205080204" pitchFamily="50" charset="-128"/>
                <a:cs typeface="Arial" panose="020B0604020202020204" pitchFamily="34" charset="0"/>
              </a:rPr>
              <a:t>M.R.I</a:t>
            </a:r>
          </a:p>
          <a:p>
            <a:pPr marL="112713" lvl="1" indent="-112713">
              <a:spcAft>
                <a:spcPts val="200"/>
              </a:spcAft>
              <a:buClr>
                <a:srgbClr val="5F8AC3"/>
              </a:buClr>
              <a:buSzPct val="80000"/>
              <a:buFont typeface="Wingdings" panose="05000000000000000000" pitchFamily="2" charset="2"/>
              <a:buChar char="l"/>
            </a:pPr>
            <a:r>
              <a:rPr lang="en-US" altLang="ja-JP" sz="1050" dirty="0">
                <a:latin typeface="Arial" panose="020B0604020202020204" pitchFamily="34" charset="0"/>
                <a:ea typeface="ＭＳ Ｐゴシック" panose="020B0600070205080204" pitchFamily="50" charset="-128"/>
                <a:cs typeface="Arial" panose="020B0604020202020204" pitchFamily="34" charset="0"/>
              </a:rPr>
              <a:t>Siam </a:t>
            </a:r>
            <a:r>
              <a:rPr lang="en-US" altLang="ja-JP" sz="1050" dirty="0" err="1">
                <a:latin typeface="Arial" panose="020B0604020202020204" pitchFamily="34" charset="0"/>
                <a:ea typeface="ＭＳ Ｐゴシック" panose="020B0600070205080204" pitchFamily="50" charset="-128"/>
                <a:cs typeface="Arial" panose="020B0604020202020204" pitchFamily="34" charset="0"/>
              </a:rPr>
              <a:t>Sempermed</a:t>
            </a:r>
            <a:endParaRPr lang="ja-JP" altLang="en-US" sz="105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3" name="正方形/長方形 92"/>
          <p:cNvSpPr/>
          <p:nvPr/>
        </p:nvSpPr>
        <p:spPr>
          <a:xfrm>
            <a:off x="5500742" y="4357725"/>
            <a:ext cx="4104452" cy="1148128"/>
          </a:xfrm>
          <a:prstGeom prst="rect">
            <a:avLst/>
          </a:prstGeom>
        </p:spPr>
        <p:txBody>
          <a:bodyPr wrap="square" lIns="0" rIns="0" numCol="3" spcCol="144000">
            <a:noAutofit/>
          </a:bodyPr>
          <a:lstStyle/>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3M</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Bausch &amp; Lomb </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Baxter Healthcare</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Boston Scientific</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Carl Zeiss</a:t>
            </a:r>
          </a:p>
          <a:p>
            <a:pPr marL="130175" indent="-130175" fontAlgn="ctr">
              <a:spcAft>
                <a:spcPts val="400"/>
              </a:spcAft>
              <a:buClr>
                <a:srgbClr val="5F8AC3"/>
              </a:buClr>
              <a:buSzPct val="80000"/>
              <a:buFont typeface="Wingdings" panose="05000000000000000000" pitchFamily="2" charset="2"/>
              <a:buChar char="l"/>
            </a:pPr>
            <a:r>
              <a:rPr lang="en-US" altLang="ja-JP" sz="1100" dirty="0" err="1">
                <a:latin typeface="Arial" panose="020B0604020202020204" pitchFamily="34" charset="0"/>
                <a:ea typeface="ＭＳ Ｐゴシック" panose="020B0600070205080204" pitchFamily="50" charset="-128"/>
                <a:cs typeface="Arial" panose="020B0604020202020204" pitchFamily="34" charset="0"/>
              </a:rPr>
              <a:t>Diethelm</a:t>
            </a:r>
            <a:endParaRPr lang="en-US" altLang="ja-JP" sz="110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GE Medical</a:t>
            </a:r>
          </a:p>
          <a:p>
            <a:pPr fontAlgn="ctr">
              <a:spcAft>
                <a:spcPts val="400"/>
              </a:spcAft>
              <a:buClr>
                <a:srgbClr val="5F8AC3"/>
              </a:buClr>
              <a:buSzPct val="80000"/>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Systems</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Guidant </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Johnson &amp; Johnson</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Medtronic</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Philips Electronics</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Roche Diagnostics </a:t>
            </a:r>
          </a:p>
          <a:p>
            <a:pPr marL="130175" indent="-130175" fontAlgn="ctr">
              <a:spcAft>
                <a:spcPts val="400"/>
              </a:spcAft>
              <a:buClr>
                <a:srgbClr val="5F8AC3"/>
              </a:buClr>
              <a:buSzPct val="80000"/>
              <a:buFont typeface="Wingdings" panose="05000000000000000000" pitchFamily="2" charset="2"/>
              <a:buChar char="l"/>
            </a:pPr>
            <a:r>
              <a:rPr lang="en-US" altLang="ja-JP" sz="1100" dirty="0">
                <a:latin typeface="Arial" panose="020B0604020202020204" pitchFamily="34" charset="0"/>
                <a:ea typeface="ＭＳ Ｐゴシック" panose="020B0600070205080204" pitchFamily="50" charset="-128"/>
                <a:cs typeface="Arial" panose="020B0604020202020204" pitchFamily="34" charset="0"/>
              </a:rPr>
              <a:t>Siemens Surgical Instruments and </a:t>
            </a:r>
            <a:br>
              <a:rPr lang="en-US" altLang="ja-JP" sz="1100" dirty="0">
                <a:latin typeface="Arial" panose="020B0604020202020204" pitchFamily="34" charset="0"/>
                <a:ea typeface="ＭＳ Ｐゴシック" panose="020B0600070205080204" pitchFamily="50" charset="-128"/>
                <a:cs typeface="Arial" panose="020B0604020202020204" pitchFamily="34" charset="0"/>
              </a:rPr>
            </a:br>
            <a:r>
              <a:rPr lang="en-US" altLang="ja-JP" sz="1100" dirty="0">
                <a:latin typeface="Arial" panose="020B0604020202020204" pitchFamily="34" charset="0"/>
                <a:ea typeface="ＭＳ Ｐゴシック" panose="020B0600070205080204" pitchFamily="50" charset="-128"/>
                <a:cs typeface="Arial" panose="020B0604020202020204" pitchFamily="34" charset="0"/>
              </a:rPr>
              <a:t>Tyco Healthcare</a:t>
            </a:r>
          </a:p>
          <a:p>
            <a:pPr algn="r">
              <a:spcAft>
                <a:spcPts val="400"/>
              </a:spcAft>
            </a:pPr>
            <a:r>
              <a:rPr lang="ja-JP" altLang="ja-JP" sz="1100" dirty="0">
                <a:latin typeface="Arial" panose="020B0604020202020204" pitchFamily="34" charset="0"/>
                <a:ea typeface="ＭＳ Ｐゴシック" panose="020B0600070205080204" pitchFamily="50" charset="-128"/>
                <a:cs typeface="Arial" panose="020B0604020202020204" pitchFamily="34" charset="0"/>
              </a:rPr>
              <a:t>等</a:t>
            </a:r>
          </a:p>
        </p:txBody>
      </p:sp>
      <p:sp>
        <p:nvSpPr>
          <p:cNvPr id="64" name="正方形/長方形 63"/>
          <p:cNvSpPr/>
          <p:nvPr/>
        </p:nvSpPr>
        <p:spPr>
          <a:xfrm>
            <a:off x="6509995" y="3989599"/>
            <a:ext cx="2020276" cy="261610"/>
          </a:xfrm>
          <a:prstGeom prst="rect">
            <a:avLst/>
          </a:prstGeom>
        </p:spPr>
        <p:txBody>
          <a:bodyPr wrap="square">
            <a:spAutoFit/>
          </a:bodyPr>
          <a:lstStyle/>
          <a:p>
            <a:pPr algn="ctr" fontAlgn="ctr"/>
            <a:r>
              <a:rPr lang="ja-JP" altLang="en-US" sz="1100" dirty="0">
                <a:latin typeface="HGP創英角ｺﾞｼｯｸUB" panose="020B0900000000000000" pitchFamily="50" charset="-128"/>
                <a:ea typeface="HGP創英角ｺﾞｼｯｸUB" panose="020B0900000000000000" pitchFamily="50" charset="-128"/>
                <a:cs typeface="Arial" panose="020B0604020202020204" pitchFamily="34" charset="0"/>
              </a:rPr>
              <a:t>外資系医療機器</a:t>
            </a:r>
            <a:r>
              <a:rPr lang="ja-JP" altLang="ja-JP" sz="1100" dirty="0">
                <a:latin typeface="HGP創英角ｺﾞｼｯｸUB" panose="020B0900000000000000" pitchFamily="50" charset="-128"/>
                <a:ea typeface="HGP創英角ｺﾞｼｯｸUB" panose="020B0900000000000000" pitchFamily="50" charset="-128"/>
                <a:cs typeface="Arial" panose="020B0604020202020204" pitchFamily="34" charset="0"/>
              </a:rPr>
              <a:t>メーカー</a:t>
            </a:r>
            <a:endParaRPr lang="ja-JP" altLang="en-US" sz="1100" dirty="0">
              <a:latin typeface="HGP創英角ｺﾞｼｯｸUB" panose="020B0900000000000000" pitchFamily="50" charset="-128"/>
              <a:ea typeface="HGP創英角ｺﾞｼｯｸUB" panose="020B0900000000000000" pitchFamily="50" charset="-128"/>
            </a:endParaRPr>
          </a:p>
        </p:txBody>
      </p:sp>
      <p:cxnSp>
        <p:nvCxnSpPr>
          <p:cNvPr id="66" name="直線コネクタ 65"/>
          <p:cNvCxnSpPr>
            <a:cxnSpLocks/>
            <a:endCxn id="64" idx="1"/>
          </p:cNvCxnSpPr>
          <p:nvPr/>
        </p:nvCxnSpPr>
        <p:spPr>
          <a:xfrm>
            <a:off x="5500743" y="4120404"/>
            <a:ext cx="1009252" cy="0"/>
          </a:xfrm>
          <a:prstGeom prst="line">
            <a:avLst/>
          </a:prstGeom>
          <a:ln w="9525">
            <a:solidFill>
              <a:srgbClr val="3D6AA7"/>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77E9C078-90CE-3995-DF7F-09B8C1057D26}"/>
              </a:ext>
            </a:extLst>
          </p:cNvPr>
          <p:cNvCxnSpPr>
            <a:cxnSpLocks/>
            <a:stCxn id="64" idx="3"/>
          </p:cNvCxnSpPr>
          <p:nvPr/>
        </p:nvCxnSpPr>
        <p:spPr>
          <a:xfrm>
            <a:off x="8530271" y="4120404"/>
            <a:ext cx="1009252" cy="0"/>
          </a:xfrm>
          <a:prstGeom prst="line">
            <a:avLst/>
          </a:prstGeom>
          <a:ln w="9525">
            <a:solidFill>
              <a:srgbClr val="3D6AA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295358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タイ／医療関連／医療機器</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日</a:t>
            </a:r>
            <a:r>
              <a:rPr lang="ja-JP" altLang="en-US" dirty="0"/>
              <a:t>本企業の進出状況（現地法人）（</a:t>
            </a:r>
            <a:r>
              <a:rPr lang="en-US" altLang="ja-JP" dirty="0"/>
              <a:t>1/3</a:t>
            </a:r>
            <a:r>
              <a:rPr lang="ja-JP" altLang="en-US" dirty="0"/>
              <a:t>）</a:t>
            </a:r>
          </a:p>
        </p:txBody>
      </p:sp>
      <p:graphicFrame>
        <p:nvGraphicFramePr>
          <p:cNvPr id="9" name="表 8"/>
          <p:cNvGraphicFramePr>
            <a:graphicFrameLocks noGrp="1"/>
          </p:cNvGraphicFramePr>
          <p:nvPr>
            <p:extLst>
              <p:ext uri="{D42A27DB-BD31-4B8C-83A1-F6EECF244321}">
                <p14:modId xmlns:p14="http://schemas.microsoft.com/office/powerpoint/2010/main" val="3508325817"/>
              </p:ext>
            </p:extLst>
          </p:nvPr>
        </p:nvGraphicFramePr>
        <p:xfrm>
          <a:off x="200022" y="1484784"/>
          <a:ext cx="9361489" cy="4790799"/>
        </p:xfrm>
        <a:graphic>
          <a:graphicData uri="http://schemas.openxmlformats.org/drawingml/2006/table">
            <a:tbl>
              <a:tblPr firstRow="1" bandRow="1">
                <a:tableStyleId>{5C22544A-7EE6-4342-B048-85BDC9FD1C3A}</a:tableStyleId>
              </a:tblPr>
              <a:tblGrid>
                <a:gridCol w="396673">
                  <a:extLst>
                    <a:ext uri="{9D8B030D-6E8A-4147-A177-3AD203B41FA5}">
                      <a16:colId xmlns:a16="http://schemas.microsoft.com/office/drawing/2014/main" val="20000"/>
                    </a:ext>
                  </a:extLst>
                </a:gridCol>
                <a:gridCol w="3132169">
                  <a:extLst>
                    <a:ext uri="{9D8B030D-6E8A-4147-A177-3AD203B41FA5}">
                      <a16:colId xmlns:a16="http://schemas.microsoft.com/office/drawing/2014/main" val="20001"/>
                    </a:ext>
                  </a:extLst>
                </a:gridCol>
                <a:gridCol w="2103918">
                  <a:extLst>
                    <a:ext uri="{9D8B030D-6E8A-4147-A177-3AD203B41FA5}">
                      <a16:colId xmlns:a16="http://schemas.microsoft.com/office/drawing/2014/main" val="20002"/>
                    </a:ext>
                  </a:extLst>
                </a:gridCol>
                <a:gridCol w="3728729">
                  <a:extLst>
                    <a:ext uri="{9D8B030D-6E8A-4147-A177-3AD203B41FA5}">
                      <a16:colId xmlns:a16="http://schemas.microsoft.com/office/drawing/2014/main" val="20003"/>
                    </a:ext>
                  </a:extLst>
                </a:gridCol>
              </a:tblGrid>
              <a:tr h="368523">
                <a:tc>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現地法人名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日本側の主な出資企業</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事業概要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491364">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sz="1100" b="0" i="0" u="none" strike="noStrike" dirty="0" err="1">
                          <a:solidFill>
                            <a:schemeClr val="tx1"/>
                          </a:solidFill>
                          <a:effectLst/>
                          <a:latin typeface="+mn-lt"/>
                          <a:ea typeface="ＭＳ Ｐゴシック" panose="020B0600070205080204" pitchFamily="50" charset="-128"/>
                        </a:rPr>
                        <a:t>Amtec</a:t>
                      </a:r>
                      <a:r>
                        <a:rPr lang="en-US" sz="1100" b="0" i="0" u="none" strike="noStrike" dirty="0">
                          <a:solidFill>
                            <a:schemeClr val="tx1"/>
                          </a:solidFill>
                          <a:effectLst/>
                          <a:latin typeface="+mn-lt"/>
                          <a:ea typeface="ＭＳ Ｐゴシック" panose="020B0600070205080204" pitchFamily="50" charset="-128"/>
                        </a:rPr>
                        <a:t> </a:t>
                      </a:r>
                      <a:r>
                        <a:rPr lang="en-US" sz="1100" b="0" i="0" u="none" strike="noStrike" dirty="0" err="1">
                          <a:solidFill>
                            <a:schemeClr val="tx1"/>
                          </a:solidFill>
                          <a:effectLst/>
                          <a:latin typeface="+mn-lt"/>
                          <a:ea typeface="ＭＳ Ｐゴシック" panose="020B0600070205080204" pitchFamily="50" charset="-128"/>
                        </a:rPr>
                        <a:t>Co.Ltd</a:t>
                      </a:r>
                      <a:endParaRPr lang="en-US" sz="1100" b="0" i="0" u="none" strike="noStrike" dirty="0">
                        <a:solidFill>
                          <a:schemeClr val="tx1"/>
                        </a:solidFill>
                        <a:effectLst/>
                        <a:latin typeface="+mn-lt"/>
                        <a:ea typeface="ＭＳ Ｐゴシック" panose="020B0600070205080204" pitchFamily="50" charset="-128"/>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アムテック株式会社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zh-TW" altLang="en-US" sz="1000" b="0" i="0" u="none" strike="noStrike" kern="1200" dirty="0">
                          <a:solidFill>
                            <a:schemeClr val="tx1"/>
                          </a:solidFill>
                          <a:effectLst/>
                          <a:latin typeface="+mn-lt"/>
                          <a:ea typeface="ＭＳ Ｐゴシック" panose="020B0600070205080204" pitchFamily="50" charset="-128"/>
                          <a:cs typeface="+mn-cs"/>
                        </a:rPr>
                        <a:t>血液透析機器用洗浄剤、医療機器用洗浄剤</a:t>
                      </a:r>
                      <a:r>
                        <a:rPr kumimoji="1" lang="ja-JP" altLang="en-US" sz="1000" b="0" i="0" u="none" strike="noStrike" kern="1200" dirty="0">
                          <a:solidFill>
                            <a:schemeClr val="tx1"/>
                          </a:solidFill>
                          <a:effectLst/>
                          <a:latin typeface="+mn-lt"/>
                          <a:ea typeface="ＭＳ Ｐゴシック" panose="020B0600070205080204" pitchFamily="50" charset="-128"/>
                          <a:cs typeface="+mn-cs"/>
                        </a:rPr>
                        <a:t>の開発・製造・販売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491364">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sz="1100" b="0" i="0" u="none" strike="noStrike" dirty="0">
                          <a:solidFill>
                            <a:schemeClr val="tx1"/>
                          </a:solidFill>
                          <a:effectLst/>
                          <a:latin typeface="+mn-lt"/>
                          <a:ea typeface="ＭＳ Ｐゴシック" panose="020B0600070205080204" pitchFamily="50" charset="-128"/>
                        </a:rPr>
                        <a:t>Asahi </a:t>
                      </a:r>
                      <a:r>
                        <a:rPr lang="en-US" sz="1100" b="0" i="0" u="none" strike="noStrike" dirty="0" err="1">
                          <a:solidFill>
                            <a:schemeClr val="tx1"/>
                          </a:solidFill>
                          <a:effectLst/>
                          <a:latin typeface="+mn-lt"/>
                          <a:ea typeface="ＭＳ Ｐゴシック" panose="020B0600070205080204" pitchFamily="50" charset="-128"/>
                        </a:rPr>
                        <a:t>Intecc</a:t>
                      </a:r>
                      <a:r>
                        <a:rPr lang="en-US" sz="1100" b="0" i="0" u="none" strike="noStrike" dirty="0">
                          <a:solidFill>
                            <a:schemeClr val="tx1"/>
                          </a:solidFill>
                          <a:effectLst/>
                          <a:latin typeface="+mn-lt"/>
                          <a:ea typeface="ＭＳ Ｐゴシック" panose="020B0600070205080204" pitchFamily="50" charset="-128"/>
                        </a:rPr>
                        <a:t>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朝日インテック株式会社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医療機器、産業機器用部材等の開発・製造・販売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884526988"/>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3</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sz="1100" b="0" i="0" u="none" strike="noStrike" dirty="0">
                          <a:solidFill>
                            <a:schemeClr val="tx1"/>
                          </a:solidFill>
                          <a:effectLst/>
                          <a:latin typeface="+mn-lt"/>
                          <a:ea typeface="ＭＳ Ｐゴシック" panose="020B0600070205080204" pitchFamily="50" charset="-128"/>
                        </a:rPr>
                        <a:t>Emergency Assistance </a:t>
                      </a:r>
                      <a:r>
                        <a:rPr lang="en-US" altLang="ja-JP" sz="1100" b="0" i="0" u="none" strike="noStrike" dirty="0">
                          <a:solidFill>
                            <a:schemeClr val="tx1"/>
                          </a:solidFill>
                          <a:effectLst/>
                          <a:latin typeface="+mn-lt"/>
                          <a:ea typeface="ＭＳ Ｐゴシック" panose="020B0600070205080204" pitchFamily="50" charset="-128"/>
                        </a:rPr>
                        <a:t>Thailand Co., </a:t>
                      </a:r>
                      <a:r>
                        <a:rPr lang="en-US" sz="1100" b="0" i="0" u="none" strike="noStrike" dirty="0">
                          <a:solidFill>
                            <a:schemeClr val="tx1"/>
                          </a:solidFill>
                          <a:effectLst/>
                          <a:latin typeface="+mn-lt"/>
                          <a:ea typeface="ＭＳ Ｐゴシック" panose="020B0600070205080204" pitchFamily="50" charset="-128"/>
                        </a:rPr>
                        <a:t>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日本エマージェンシー</a:t>
                      </a:r>
                      <a:br>
                        <a:rPr lang="en-US" altLang="ja-JP" sz="1100" b="0" i="0" u="none" strike="noStrike" dirty="0">
                          <a:solidFill>
                            <a:schemeClr val="tx1"/>
                          </a:solidFill>
                          <a:effectLst/>
                          <a:latin typeface="+mn-lt"/>
                          <a:ea typeface="ＭＳ Ｐゴシック" panose="020B0600070205080204" pitchFamily="50" charset="-128"/>
                        </a:rPr>
                      </a:br>
                      <a:r>
                        <a:rPr lang="ja-JP" altLang="en-US" sz="1100" b="0" i="0" u="none" strike="noStrike" dirty="0">
                          <a:solidFill>
                            <a:schemeClr val="tx1"/>
                          </a:solidFill>
                          <a:effectLst/>
                          <a:latin typeface="+mn-lt"/>
                          <a:ea typeface="ＭＳ Ｐゴシック" panose="020B0600070205080204" pitchFamily="50" charset="-128"/>
                        </a:rPr>
                        <a:t>アシスタンス株式会社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医療アシスタンス事業</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4</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sz="1100" b="0" i="0" u="none" strike="noStrike" dirty="0">
                          <a:solidFill>
                            <a:schemeClr val="tx1"/>
                          </a:solidFill>
                          <a:effectLst/>
                          <a:latin typeface="+mn-lt"/>
                          <a:ea typeface="ＭＳ Ｐゴシック" panose="020B0600070205080204" pitchFamily="50" charset="-128"/>
                        </a:rPr>
                        <a:t>FUJIFILM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富士フイルム株式会社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イメージング・電子映像・グラフィック・メディカル製品の販売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Hoya Lens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HOYA</a:t>
                      </a: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眼鏡用レンズの製造</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err="1">
                          <a:solidFill>
                            <a:schemeClr val="tx1"/>
                          </a:solidFill>
                          <a:effectLst/>
                          <a:latin typeface="+mn-lt"/>
                          <a:ea typeface="ＭＳ Ｐゴシック" panose="020B0600070205080204" pitchFamily="50" charset="-128"/>
                          <a:cs typeface="+mn-cs"/>
                        </a:rPr>
                        <a:t>Kawasumi</a:t>
                      </a:r>
                      <a:r>
                        <a:rPr kumimoji="1" lang="en-US" sz="1100" b="0" i="0" u="none" strike="noStrike" kern="1200" dirty="0">
                          <a:solidFill>
                            <a:schemeClr val="tx1"/>
                          </a:solidFill>
                          <a:effectLst/>
                          <a:latin typeface="+mn-lt"/>
                          <a:ea typeface="ＭＳ Ｐゴシック" panose="020B0600070205080204" pitchFamily="50" charset="-128"/>
                          <a:cs typeface="+mn-cs"/>
                        </a:rPr>
                        <a:t> Laboratories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SB</a:t>
                      </a:r>
                      <a:r>
                        <a:rPr kumimoji="1" lang="ja-JP" altLang="en-US" sz="1100" b="0" i="0" u="none" strike="noStrike" kern="1200" dirty="0">
                          <a:solidFill>
                            <a:schemeClr val="tx1"/>
                          </a:solidFill>
                          <a:effectLst/>
                          <a:latin typeface="+mn-lt"/>
                          <a:ea typeface="ＭＳ Ｐゴシック" panose="020B0600070205080204" pitchFamily="50" charset="-128"/>
                          <a:cs typeface="+mn-cs"/>
                        </a:rPr>
                        <a:t>カワスミ株式会社</a:t>
                      </a:r>
                      <a:br>
                        <a:rPr kumimoji="1" lang="en-US" altLang="ja-JP" sz="1100" b="0" i="0" u="none" strike="noStrike" kern="1200" dirty="0">
                          <a:solidFill>
                            <a:schemeClr val="tx1"/>
                          </a:solidFill>
                          <a:effectLst/>
                          <a:latin typeface="+mn-lt"/>
                          <a:ea typeface="ＭＳ Ｐゴシック" panose="020B0600070205080204" pitchFamily="50" charset="-128"/>
                          <a:cs typeface="+mn-cs"/>
                        </a:rPr>
                      </a:br>
                      <a:r>
                        <a:rPr kumimoji="1" lang="ja-JP" altLang="en-US" sz="1100" b="0" i="0" u="none" strike="noStrike" kern="1200" dirty="0">
                          <a:solidFill>
                            <a:schemeClr val="tx1"/>
                          </a:solidFill>
                          <a:effectLst/>
                          <a:latin typeface="+mn-lt"/>
                          <a:ea typeface="ＭＳ Ｐゴシック" panose="020B0600070205080204" pitchFamily="50" charset="-128"/>
                          <a:cs typeface="+mn-cs"/>
                        </a:rPr>
                        <a:t>（旧：川澄化学工業）</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ディスポーザブル医療機器および医薬品の製造</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7</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err="1">
                          <a:solidFill>
                            <a:schemeClr val="tx1"/>
                          </a:solidFill>
                          <a:effectLst/>
                          <a:latin typeface="+mn-lt"/>
                          <a:ea typeface="ＭＳ Ｐゴシック" panose="020B0600070205080204" pitchFamily="50" charset="-128"/>
                          <a:cs typeface="+mn-cs"/>
                        </a:rPr>
                        <a:t>M.E.Nikkiso</a:t>
                      </a:r>
                      <a:r>
                        <a:rPr kumimoji="1" lang="en-US" sz="1100" b="0" i="0" u="none" strike="noStrike" kern="1200" dirty="0">
                          <a:solidFill>
                            <a:schemeClr val="tx1"/>
                          </a:solidFill>
                          <a:effectLst/>
                          <a:latin typeface="+mn-lt"/>
                          <a:ea typeface="ＭＳ Ｐゴシック" panose="020B0600070205080204" pitchFamily="50" charset="-128"/>
                          <a:cs typeface="+mn-cs"/>
                        </a:rPr>
                        <a:t> Co.,</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 </a:t>
                      </a:r>
                      <a:r>
                        <a:rPr kumimoji="1" lang="en-US" sz="1100" b="0" i="0" u="none" strike="noStrike" kern="1200" dirty="0">
                          <a:solidFill>
                            <a:schemeClr val="tx1"/>
                          </a:solidFill>
                          <a:effectLst/>
                          <a:latin typeface="+mn-lt"/>
                          <a:ea typeface="ＭＳ Ｐゴシック" panose="020B0600070205080204" pitchFamily="50" charset="-128"/>
                          <a:cs typeface="+mn-cs"/>
                        </a:rPr>
                        <a:t>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日機装株式会社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医療用機器の消耗部品の製造・販売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49136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8</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Nidec </a:t>
                      </a:r>
                      <a:r>
                        <a:rPr kumimoji="1" lang="en-US" sz="1100" b="0" i="0" u="none" strike="noStrike" kern="1200" dirty="0" err="1">
                          <a:solidFill>
                            <a:schemeClr val="tx1"/>
                          </a:solidFill>
                          <a:effectLst/>
                          <a:latin typeface="+mn-lt"/>
                          <a:ea typeface="ＭＳ Ｐゴシック" panose="020B0600070205080204" pitchFamily="50" charset="-128"/>
                          <a:cs typeface="+mn-cs"/>
                        </a:rPr>
                        <a:t>Copal（Thailand</a:t>
                      </a:r>
                      <a:r>
                        <a:rPr kumimoji="1" lang="en-US" sz="1100" b="0" i="0" u="none" strike="noStrike" kern="1200" dirty="0">
                          <a:solidFill>
                            <a:schemeClr val="tx1"/>
                          </a:solidFill>
                          <a:effectLst/>
                          <a:latin typeface="+mn-lt"/>
                          <a:ea typeface="ＭＳ Ｐゴシック" panose="020B0600070205080204" pitchFamily="50" charset="-128"/>
                          <a:cs typeface="+mn-cs"/>
                        </a:rPr>
                        <a:t>）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ニデックプレシジョン株式会社</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（旧：日本電産コパル）</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光学機器、電子部品の製造</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r h="491364">
                <a:tc>
                  <a:txBody>
                    <a:bodyPr/>
                    <a:lstStyle/>
                    <a:p>
                      <a:pPr algn="ctr"/>
                      <a:r>
                        <a:rPr lang="en-US" altLang="ja-JP" sz="1200" b="1" dirty="0"/>
                        <a:t>9</a:t>
                      </a:r>
                      <a:endParaRPr lang="ja-JP" altLang="en-US" sz="1200" b="1" dirty="0"/>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Nikkiso Medical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日機装株式会社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タイ国内への透析装置、消耗品等医療機器の輸入販売・メンテナンス</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1"/>
                  </a:ext>
                </a:extLst>
              </a:tr>
            </a:tbl>
          </a:graphicData>
        </a:graphic>
      </p:graphicFrame>
      <p:sp>
        <p:nvSpPr>
          <p:cNvPr id="10" name="テキスト ボックス 9"/>
          <p:cNvSpPr txBox="1"/>
          <p:nvPr/>
        </p:nvSpPr>
        <p:spPr>
          <a:xfrm>
            <a:off x="200472" y="6597352"/>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各社ホームページ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7" name="テキスト ボックス 6"/>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年時点で確認できる日本企業が設立した現地法人は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27</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社存在する。</a:t>
            </a:r>
          </a:p>
        </p:txBody>
      </p:sp>
    </p:spTree>
    <p:extLst>
      <p:ext uri="{BB962C8B-B14F-4D97-AF65-F5344CB8AC3E}">
        <p14:creationId xmlns:p14="http://schemas.microsoft.com/office/powerpoint/2010/main" val="365639605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タイ／医療関連／医療機器</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日</a:t>
            </a:r>
            <a:r>
              <a:rPr lang="ja-JP" altLang="en-US" dirty="0"/>
              <a:t>本企業の進出状況（現地法人）（</a:t>
            </a:r>
            <a:r>
              <a:rPr lang="en-US" altLang="ja-JP" dirty="0"/>
              <a:t>2/3</a:t>
            </a:r>
            <a:r>
              <a:rPr lang="ja-JP" altLang="en-US" dirty="0"/>
              <a:t>）</a:t>
            </a:r>
          </a:p>
        </p:txBody>
      </p:sp>
      <p:graphicFrame>
        <p:nvGraphicFramePr>
          <p:cNvPr id="9" name="表 8"/>
          <p:cNvGraphicFramePr>
            <a:graphicFrameLocks noGrp="1"/>
          </p:cNvGraphicFramePr>
          <p:nvPr>
            <p:extLst>
              <p:ext uri="{D42A27DB-BD31-4B8C-83A1-F6EECF244321}">
                <p14:modId xmlns:p14="http://schemas.microsoft.com/office/powerpoint/2010/main" val="2451751939"/>
              </p:ext>
            </p:extLst>
          </p:nvPr>
        </p:nvGraphicFramePr>
        <p:xfrm>
          <a:off x="201526" y="1089124"/>
          <a:ext cx="9287978" cy="5004169"/>
        </p:xfrm>
        <a:graphic>
          <a:graphicData uri="http://schemas.openxmlformats.org/drawingml/2006/table">
            <a:tbl>
              <a:tblPr firstRow="1" bandRow="1">
                <a:tableStyleId>{5C22544A-7EE6-4342-B048-85BDC9FD1C3A}</a:tableStyleId>
              </a:tblPr>
              <a:tblGrid>
                <a:gridCol w="393558">
                  <a:extLst>
                    <a:ext uri="{9D8B030D-6E8A-4147-A177-3AD203B41FA5}">
                      <a16:colId xmlns:a16="http://schemas.microsoft.com/office/drawing/2014/main" val="20000"/>
                    </a:ext>
                  </a:extLst>
                </a:gridCol>
                <a:gridCol w="2845748">
                  <a:extLst>
                    <a:ext uri="{9D8B030D-6E8A-4147-A177-3AD203B41FA5}">
                      <a16:colId xmlns:a16="http://schemas.microsoft.com/office/drawing/2014/main" val="20001"/>
                    </a:ext>
                  </a:extLst>
                </a:gridCol>
                <a:gridCol w="2349223">
                  <a:extLst>
                    <a:ext uri="{9D8B030D-6E8A-4147-A177-3AD203B41FA5}">
                      <a16:colId xmlns:a16="http://schemas.microsoft.com/office/drawing/2014/main" val="20002"/>
                    </a:ext>
                  </a:extLst>
                </a:gridCol>
                <a:gridCol w="3699449">
                  <a:extLst>
                    <a:ext uri="{9D8B030D-6E8A-4147-A177-3AD203B41FA5}">
                      <a16:colId xmlns:a16="http://schemas.microsoft.com/office/drawing/2014/main" val="20003"/>
                    </a:ext>
                  </a:extLst>
                </a:gridCol>
              </a:tblGrid>
              <a:tr h="349129">
                <a:tc>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現地法人名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日本側の主な出資企業</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事業概要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465504">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10</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err="1">
                          <a:solidFill>
                            <a:schemeClr val="tx1"/>
                          </a:solidFill>
                          <a:effectLst/>
                          <a:latin typeface="+mn-lt"/>
                          <a:ea typeface="ＭＳ Ｐゴシック" panose="020B0600070205080204" pitchFamily="50" charset="-128"/>
                          <a:cs typeface="+mn-cs"/>
                        </a:rPr>
                        <a:t>Nipro</a:t>
                      </a:r>
                      <a:r>
                        <a:rPr kumimoji="1" lang="en-US" sz="1100" b="0" i="0" u="none" strike="noStrike" kern="1200" dirty="0">
                          <a:solidFill>
                            <a:schemeClr val="tx1"/>
                          </a:solidFill>
                          <a:effectLst/>
                          <a:latin typeface="+mn-lt"/>
                          <a:ea typeface="ＭＳ Ｐゴシック" panose="020B0600070205080204" pitchFamily="50" charset="-128"/>
                          <a:cs typeface="+mn-cs"/>
                        </a:rPr>
                        <a:t> Sales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kumimoji="1" lang="ja-JP" altLang="en-US" sz="1100" b="0" i="0" u="none" strike="noStrike" kern="1200" dirty="0">
                          <a:solidFill>
                            <a:schemeClr val="tx1"/>
                          </a:solidFill>
                          <a:effectLst/>
                          <a:latin typeface="+mn-lt"/>
                          <a:ea typeface="ＭＳ Ｐゴシック" panose="020B0600070205080204" pitchFamily="50" charset="-128"/>
                          <a:cs typeface="+mn-cs"/>
                        </a:rPr>
                        <a:t>ニプロ株式会社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医療用器具の販売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465504">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err="1">
                          <a:solidFill>
                            <a:schemeClr val="tx1"/>
                          </a:solidFill>
                          <a:effectLst/>
                          <a:latin typeface="+mn-lt"/>
                          <a:ea typeface="ＭＳ Ｐゴシック" panose="020B0600070205080204" pitchFamily="50" charset="-128"/>
                          <a:cs typeface="+mn-cs"/>
                        </a:rPr>
                        <a:t>Nipro</a:t>
                      </a:r>
                      <a:r>
                        <a:rPr kumimoji="1" lang="en-US" sz="1100" b="0" i="0" u="none" strike="noStrike" kern="1200" dirty="0">
                          <a:solidFill>
                            <a:schemeClr val="tx1"/>
                          </a:solidFill>
                          <a:effectLst/>
                          <a:latin typeface="+mn-lt"/>
                          <a:ea typeface="ＭＳ Ｐゴシック" panose="020B0600070205080204" pitchFamily="50" charset="-128"/>
                          <a:cs typeface="+mn-cs"/>
                        </a:rPr>
                        <a:t> （Thailand） Corp.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ニプロ株式会社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医療用器具の製造・販売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12</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000" b="0" i="0" u="none" strike="noStrike" kern="1200" dirty="0">
                          <a:solidFill>
                            <a:schemeClr val="tx1"/>
                          </a:solidFill>
                          <a:effectLst/>
                          <a:latin typeface="+mn-lt"/>
                          <a:ea typeface="ＭＳ Ｐゴシック" panose="020B0600070205080204" pitchFamily="50" charset="-128"/>
                          <a:cs typeface="+mn-cs"/>
                        </a:rPr>
                        <a:t>Nihon </a:t>
                      </a:r>
                      <a:r>
                        <a:rPr kumimoji="1" lang="en-US" altLang="ja-JP" sz="1000" b="0" i="0" u="none" strike="noStrike" kern="1200" dirty="0" err="1">
                          <a:solidFill>
                            <a:schemeClr val="tx1"/>
                          </a:solidFill>
                          <a:effectLst/>
                          <a:latin typeface="+mn-lt"/>
                          <a:ea typeface="ＭＳ Ｐゴシック" panose="020B0600070205080204" pitchFamily="50" charset="-128"/>
                          <a:cs typeface="+mn-cs"/>
                        </a:rPr>
                        <a:t>Kohden</a:t>
                      </a:r>
                      <a:r>
                        <a:rPr kumimoji="1" lang="en-US" altLang="ja-JP" sz="1000" b="0" i="0" u="none" strike="noStrike" kern="1200" dirty="0">
                          <a:solidFill>
                            <a:schemeClr val="tx1"/>
                          </a:solidFill>
                          <a:effectLst/>
                          <a:latin typeface="+mn-lt"/>
                          <a:ea typeface="ＭＳ Ｐゴシック" panose="020B0600070205080204" pitchFamily="50" charset="-128"/>
                          <a:cs typeface="+mn-cs"/>
                        </a:rPr>
                        <a:t> </a:t>
                      </a:r>
                      <a:r>
                        <a:rPr kumimoji="1" lang="ja-JP" altLang="en-US" sz="1000" b="0" i="0" u="none" strike="noStrike" kern="1200" dirty="0">
                          <a:solidFill>
                            <a:schemeClr val="tx1"/>
                          </a:solidFill>
                          <a:effectLst/>
                          <a:latin typeface="+mn-lt"/>
                          <a:ea typeface="ＭＳ Ｐゴシック" panose="020B0600070205080204" pitchFamily="50" charset="-128"/>
                          <a:cs typeface="+mn-cs"/>
                        </a:rPr>
                        <a:t>（</a:t>
                      </a:r>
                      <a:r>
                        <a:rPr kumimoji="1" lang="en-US" altLang="ja-JP" sz="10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000" b="0" i="0" u="none" strike="noStrike" kern="1200" dirty="0">
                          <a:solidFill>
                            <a:schemeClr val="tx1"/>
                          </a:solidFill>
                          <a:effectLst/>
                          <a:latin typeface="+mn-lt"/>
                          <a:ea typeface="ＭＳ Ｐゴシック" panose="020B0600070205080204" pitchFamily="50" charset="-128"/>
                          <a:cs typeface="+mn-cs"/>
                        </a:rPr>
                        <a:t>）</a:t>
                      </a:r>
                      <a:r>
                        <a:rPr kumimoji="1" lang="en-US" altLang="ja-JP" sz="1000" b="0" i="0" u="none" strike="noStrike" kern="1200" dirty="0">
                          <a:solidFill>
                            <a:schemeClr val="tx1"/>
                          </a:solidFill>
                          <a:effectLst/>
                          <a:latin typeface="+mn-lt"/>
                          <a:ea typeface="ＭＳ Ｐゴシック" panose="020B0600070205080204" pitchFamily="50" charset="-128"/>
                          <a:cs typeface="+mn-cs"/>
                        </a:rPr>
                        <a:t> Co., Ltd.</a:t>
                      </a:r>
                      <a:endParaRPr kumimoji="1" lang="en-US" sz="10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日本光電工業株式会社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医療機器の販売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13</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a:solidFill>
                            <a:schemeClr val="tx1"/>
                          </a:solidFill>
                          <a:effectLst/>
                          <a:latin typeface="+mn-lt"/>
                          <a:ea typeface="ＭＳ Ｐゴシック" panose="020B0600070205080204" pitchFamily="50" charset="-128"/>
                          <a:cs typeface="+mn-cs"/>
                        </a:rPr>
                        <a:t>Olympus</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オリンパス株式会社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内視鏡の輸入・販売・サービス</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14</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OMRON Healthcare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オムロンヘルスケア</a:t>
                      </a:r>
                      <a:br>
                        <a:rPr kumimoji="1" lang="en-US" altLang="ja-JP" sz="1100" b="0" i="0" u="none" strike="noStrike" kern="1200" dirty="0">
                          <a:solidFill>
                            <a:schemeClr val="tx1"/>
                          </a:solidFill>
                          <a:effectLst/>
                          <a:latin typeface="+mn-lt"/>
                          <a:ea typeface="ＭＳ Ｐゴシック" panose="020B0600070205080204" pitchFamily="50" charset="-128"/>
                          <a:cs typeface="+mn-cs"/>
                        </a:rPr>
                      </a:b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健康機器の販売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15</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Paris Miki Optical </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パリミキホールディングス</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（旧：三城ホールディングス）</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眼鏡小売業</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16</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Pigeon</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 </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Industries </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ピジョン株式会社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妊産婦・乳幼児用品の製造</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17</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a:solidFill>
                            <a:schemeClr val="tx1"/>
                          </a:solidFill>
                          <a:effectLst/>
                          <a:latin typeface="+mn-lt"/>
                          <a:ea typeface="ＭＳ Ｐゴシック" panose="020B0600070205080204" pitchFamily="50" charset="-128"/>
                          <a:cs typeface="+mn-cs"/>
                        </a:rPr>
                        <a:t>Siam</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Okamoto 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オカモト株式会社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手術用ゴム手袋の製造・販売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18</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err="1">
                          <a:solidFill>
                            <a:schemeClr val="tx1"/>
                          </a:solidFill>
                          <a:effectLst/>
                          <a:latin typeface="+mn-lt"/>
                          <a:ea typeface="ＭＳ Ｐゴシック" panose="020B0600070205080204" pitchFamily="50" charset="-128"/>
                          <a:cs typeface="+mn-cs"/>
                        </a:rPr>
                        <a:t>Siamdent</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 </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株式会社モリタ</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歯科機器の製造・販売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1"/>
                  </a:ext>
                </a:extLst>
              </a:tr>
              <a:tr h="46550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19</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Sysmex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シスメックス株式会社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検体検査機器、検体検査試薬の販売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2"/>
                  </a:ext>
                </a:extLst>
              </a:tr>
            </a:tbl>
          </a:graphicData>
        </a:graphic>
      </p:graphicFrame>
      <p:sp>
        <p:nvSpPr>
          <p:cNvPr id="10" name="テキスト ボックス 9"/>
          <p:cNvSpPr txBox="1"/>
          <p:nvPr/>
        </p:nvSpPr>
        <p:spPr>
          <a:xfrm>
            <a:off x="200912" y="6669360"/>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各社ホームページ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23235465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タイ／医療関連／医療機器</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日</a:t>
            </a:r>
            <a:r>
              <a:rPr lang="ja-JP" altLang="en-US" dirty="0"/>
              <a:t>本企業の進出状況（現地法人）（</a:t>
            </a:r>
            <a:r>
              <a:rPr lang="en-US" altLang="ja-JP" dirty="0"/>
              <a:t>3/3</a:t>
            </a:r>
            <a:r>
              <a:rPr lang="ja-JP" altLang="en-US" dirty="0"/>
              <a:t>）</a:t>
            </a:r>
          </a:p>
        </p:txBody>
      </p:sp>
      <p:graphicFrame>
        <p:nvGraphicFramePr>
          <p:cNvPr id="9" name="表 8"/>
          <p:cNvGraphicFramePr>
            <a:graphicFrameLocks noGrp="1"/>
          </p:cNvGraphicFramePr>
          <p:nvPr>
            <p:extLst>
              <p:ext uri="{D42A27DB-BD31-4B8C-83A1-F6EECF244321}">
                <p14:modId xmlns:p14="http://schemas.microsoft.com/office/powerpoint/2010/main" val="869071959"/>
              </p:ext>
            </p:extLst>
          </p:nvPr>
        </p:nvGraphicFramePr>
        <p:xfrm>
          <a:off x="201526" y="1089124"/>
          <a:ext cx="9287978" cy="4836878"/>
        </p:xfrm>
        <a:graphic>
          <a:graphicData uri="http://schemas.openxmlformats.org/drawingml/2006/table">
            <a:tbl>
              <a:tblPr firstRow="1" bandRow="1">
                <a:tableStyleId>{5C22544A-7EE6-4342-B048-85BDC9FD1C3A}</a:tableStyleId>
              </a:tblPr>
              <a:tblGrid>
                <a:gridCol w="393558">
                  <a:extLst>
                    <a:ext uri="{9D8B030D-6E8A-4147-A177-3AD203B41FA5}">
                      <a16:colId xmlns:a16="http://schemas.microsoft.com/office/drawing/2014/main" val="20000"/>
                    </a:ext>
                  </a:extLst>
                </a:gridCol>
                <a:gridCol w="3384602">
                  <a:extLst>
                    <a:ext uri="{9D8B030D-6E8A-4147-A177-3AD203B41FA5}">
                      <a16:colId xmlns:a16="http://schemas.microsoft.com/office/drawing/2014/main" val="20001"/>
                    </a:ext>
                  </a:extLst>
                </a:gridCol>
                <a:gridCol w="1810369">
                  <a:extLst>
                    <a:ext uri="{9D8B030D-6E8A-4147-A177-3AD203B41FA5}">
                      <a16:colId xmlns:a16="http://schemas.microsoft.com/office/drawing/2014/main" val="20002"/>
                    </a:ext>
                  </a:extLst>
                </a:gridCol>
                <a:gridCol w="3699449">
                  <a:extLst>
                    <a:ext uri="{9D8B030D-6E8A-4147-A177-3AD203B41FA5}">
                      <a16:colId xmlns:a16="http://schemas.microsoft.com/office/drawing/2014/main" val="20003"/>
                    </a:ext>
                  </a:extLst>
                </a:gridCol>
              </a:tblGrid>
              <a:tr h="414590">
                <a:tc>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現地法人名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日本側の主な出資企業</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事業概要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552786">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20</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Nakashima Medical Technical Center （Thailand） Limited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帝人ナカシマメディカル</a:t>
                      </a:r>
                      <a:br>
                        <a:rPr kumimoji="1" lang="en-US" altLang="ja-JP" sz="1100" b="0" i="0" u="none" strike="noStrike" kern="1200" dirty="0">
                          <a:solidFill>
                            <a:schemeClr val="tx1"/>
                          </a:solidFill>
                          <a:effectLst/>
                          <a:latin typeface="+mn-lt"/>
                          <a:ea typeface="ＭＳ Ｐゴシック" panose="020B0600070205080204" pitchFamily="50" charset="-128"/>
                          <a:cs typeface="+mn-cs"/>
                        </a:rPr>
                      </a:b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zh-TW" altLang="en-US" sz="1000" b="0" i="0" u="none" strike="noStrike" kern="1200" dirty="0">
                          <a:solidFill>
                            <a:schemeClr val="tx1"/>
                          </a:solidFill>
                          <a:effectLst/>
                          <a:latin typeface="+mn-lt"/>
                          <a:ea typeface="ＭＳ Ｐゴシック" panose="020B0600070205080204" pitchFamily="50" charset="-128"/>
                          <a:cs typeface="+mn-cs"/>
                        </a:rPr>
                        <a:t>人工関節、骨固定装置、手術器具</a:t>
                      </a:r>
                      <a:r>
                        <a:rPr kumimoji="1" lang="ja-JP" altLang="en-US" sz="1000" b="0" i="0" u="none" strike="noStrike" kern="1200" dirty="0">
                          <a:solidFill>
                            <a:schemeClr val="tx1"/>
                          </a:solidFill>
                          <a:effectLst/>
                          <a:latin typeface="+mn-lt"/>
                          <a:ea typeface="ＭＳ Ｐゴシック" panose="020B0600070205080204" pitchFamily="50" charset="-128"/>
                          <a:cs typeface="+mn-cs"/>
                        </a:rPr>
                        <a:t>の開発・製造・販売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552786">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sz="1100" b="0" i="0" u="none" strike="noStrike" kern="1200" dirty="0">
                          <a:solidFill>
                            <a:schemeClr val="tx1"/>
                          </a:solidFill>
                          <a:effectLst/>
                          <a:latin typeface="+mn-lt"/>
                          <a:ea typeface="ＭＳ Ｐゴシック" panose="020B0600070205080204" pitchFamily="50" charset="-128"/>
                          <a:cs typeface="+mn-cs"/>
                        </a:rPr>
                        <a:t>Terumo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テルモ株式会社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医薬品、医療機器の輸出入・販売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2944386967"/>
                  </a:ext>
                </a:extLst>
              </a:tr>
              <a:tr h="552786">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a:solidFill>
                            <a:schemeClr val="tx1"/>
                          </a:solidFill>
                          <a:effectLst/>
                          <a:latin typeface="+mn-lt"/>
                          <a:ea typeface="ＭＳ Ｐゴシック" panose="020B0600070205080204" pitchFamily="50" charset="-128"/>
                          <a:cs typeface="+mn-cs"/>
                        </a:rPr>
                        <a:t>Tokyo Optical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株式会社東京メガネ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眼鏡、光学器類の小売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552786">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23</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a:solidFill>
                            <a:schemeClr val="tx1"/>
                          </a:solidFill>
                          <a:effectLst/>
                          <a:latin typeface="+mn-lt"/>
                          <a:ea typeface="ＭＳ Ｐゴシック" panose="020B0600070205080204" pitchFamily="50" charset="-128"/>
                          <a:cs typeface="+mn-cs"/>
                        </a:rPr>
                        <a:t>Topcon Instruments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トプコン株式会社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ポジショニング機器、眼科用機器の販売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552786">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24</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err="1">
                          <a:solidFill>
                            <a:schemeClr val="tx1"/>
                          </a:solidFill>
                          <a:effectLst/>
                          <a:latin typeface="+mn-lt"/>
                          <a:ea typeface="ＭＳ Ｐゴシック" panose="020B0600070205080204" pitchFamily="50" charset="-128"/>
                          <a:cs typeface="+mn-cs"/>
                        </a:rPr>
                        <a:t>Tsuruha</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br>
                        <a:rPr kumimoji="1" lang="en-US" altLang="ja-JP" sz="1100" b="0" i="0" u="none" strike="noStrike" kern="1200" dirty="0">
                          <a:solidFill>
                            <a:schemeClr val="tx1"/>
                          </a:solidFill>
                          <a:effectLst/>
                          <a:latin typeface="+mn-lt"/>
                          <a:ea typeface="ＭＳ Ｐゴシック" panose="020B0600070205080204" pitchFamily="50" charset="-128"/>
                          <a:cs typeface="+mn-cs"/>
                        </a:rPr>
                      </a:br>
                      <a:r>
                        <a:rPr kumimoji="1" lang="ja-JP" altLang="en-US" sz="1100" b="0" i="0" u="none" strike="noStrike" kern="1200" dirty="0">
                          <a:solidFill>
                            <a:schemeClr val="tx1"/>
                          </a:solidFill>
                          <a:effectLst/>
                          <a:latin typeface="+mn-lt"/>
                          <a:ea typeface="ＭＳ Ｐゴシック" panose="020B0600070205080204" pitchFamily="50" charset="-128"/>
                          <a:cs typeface="+mn-cs"/>
                        </a:rPr>
                        <a:t>ツルハホールディングス</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ドラッグストア事業の運営</a:t>
                      </a:r>
                      <a:endParaRPr kumimoji="1" lang="en-US" altLang="ja-JP" sz="10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552786">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25</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100" b="0" i="0" u="none" strike="noStrike" kern="1200" dirty="0">
                          <a:solidFill>
                            <a:schemeClr val="tx1"/>
                          </a:solidFill>
                          <a:effectLst/>
                          <a:latin typeface="+mn-lt"/>
                          <a:ea typeface="ＭＳ Ｐゴシック" panose="020B0600070205080204" pitchFamily="50" charset="-128"/>
                          <a:cs typeface="+mn-cs"/>
                        </a:rPr>
                        <a:t>Uni-Charm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ユニ・チャーム株式会社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ベビー関連用品、生理用品の製造・販売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552786">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26</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err="1">
                          <a:solidFill>
                            <a:schemeClr val="tx1"/>
                          </a:solidFill>
                          <a:effectLst/>
                          <a:latin typeface="+mn-lt"/>
                          <a:ea typeface="ＭＳ Ｐゴシック" panose="020B0600070205080204" pitchFamily="50" charset="-128"/>
                          <a:cs typeface="+mn-cs"/>
                        </a:rPr>
                        <a:t>Zacros</a:t>
                      </a:r>
                      <a:r>
                        <a:rPr kumimoji="1" lang="en-US" altLang="ja-JP" sz="1100" b="0" i="0" u="none" strike="noStrike" kern="1200" dirty="0">
                          <a:solidFill>
                            <a:schemeClr val="tx1"/>
                          </a:solidFill>
                          <a:effectLst/>
                          <a:latin typeface="+mn-lt"/>
                          <a:ea typeface="ＭＳ Ｐゴシック" panose="020B0600070205080204" pitchFamily="50" charset="-128"/>
                          <a:cs typeface="+mn-cs"/>
                        </a:rPr>
                        <a:t>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ZACROS</a:t>
                      </a: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（旧：藤森工業株式会社）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医療機器用包装材料の製造・販売</a:t>
                      </a:r>
                      <a:endParaRPr kumimoji="1" lang="en-US" altLang="ja-JP" sz="10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6"/>
                  </a:ext>
                </a:extLst>
              </a:tr>
              <a:tr h="552786">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27</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kumimoji="1" lang="en-US" altLang="ja-JP" sz="1100" b="0" i="0" u="none" strike="noStrike" kern="1200" dirty="0" err="1">
                          <a:solidFill>
                            <a:schemeClr val="tx1"/>
                          </a:solidFill>
                          <a:effectLst/>
                          <a:latin typeface="+mn-lt"/>
                          <a:ea typeface="ＭＳ Ｐゴシック" panose="020B0600070205080204" pitchFamily="50" charset="-128"/>
                          <a:cs typeface="+mn-cs"/>
                        </a:rPr>
                        <a:t>Zuiko</a:t>
                      </a:r>
                      <a:r>
                        <a:rPr kumimoji="1" lang="en-US" altLang="ja-JP" sz="1100" b="0" i="0" u="none" strike="noStrike" kern="1200" dirty="0">
                          <a:solidFill>
                            <a:schemeClr val="tx1"/>
                          </a:solidFill>
                          <a:effectLst/>
                          <a:latin typeface="+mn-lt"/>
                          <a:ea typeface="ＭＳ Ｐゴシック" panose="020B0600070205080204" pitchFamily="50" charset="-128"/>
                          <a:cs typeface="+mn-cs"/>
                        </a:rPr>
                        <a:t> Machinery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 Co.,</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株式会社瑞光</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生理用ナプキン・紙オムツ製造機械及び部品の販売・サービス業務</a:t>
                      </a:r>
                      <a:endParaRPr kumimoji="1" lang="en-US" altLang="ja-JP" sz="10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bl>
          </a:graphicData>
        </a:graphic>
      </p:graphicFrame>
      <p:sp>
        <p:nvSpPr>
          <p:cNvPr id="10" name="テキスト ボックス 9"/>
          <p:cNvSpPr txBox="1"/>
          <p:nvPr/>
        </p:nvSpPr>
        <p:spPr>
          <a:xfrm>
            <a:off x="200912" y="6669360"/>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各社ホームページ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08165659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dirty="0"/>
              <a:t>タイ／医療関連／医療機器</a:t>
            </a:r>
            <a:endParaRPr kumimoji="1" lang="ja-JP" altLang="en-US" dirty="0"/>
          </a:p>
        </p:txBody>
      </p:sp>
      <p:sp>
        <p:nvSpPr>
          <p:cNvPr id="3" name="テキスト プレースホルダー 2"/>
          <p:cNvSpPr>
            <a:spLocks noGrp="1"/>
          </p:cNvSpPr>
          <p:nvPr>
            <p:ph type="body" sz="quarter" idx="15"/>
          </p:nvPr>
        </p:nvSpPr>
        <p:spPr/>
        <p:txBody>
          <a:bodyPr/>
          <a:lstStyle/>
          <a:p>
            <a:r>
              <a:rPr lang="ja-JP" altLang="en-US" dirty="0"/>
              <a:t>業界構造 </a:t>
            </a:r>
            <a:r>
              <a:rPr lang="en-US" altLang="ja-JP" dirty="0"/>
              <a:t>- </a:t>
            </a:r>
            <a:r>
              <a:rPr lang="ja-JP" altLang="en-US"/>
              <a:t>流通</a:t>
            </a:r>
            <a:endParaRPr lang="ja-JP" altLang="en-US" dirty="0"/>
          </a:p>
        </p:txBody>
      </p:sp>
      <p:sp>
        <p:nvSpPr>
          <p:cNvPr id="4" name="テキスト ボックス 3"/>
          <p:cNvSpPr txBox="1"/>
          <p:nvPr/>
        </p:nvSpPr>
        <p:spPr>
          <a:xfrm>
            <a:off x="200472" y="1124744"/>
            <a:ext cx="9505056" cy="4792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タイで医療機器を販売するためには、事業者登録済の事業者が、医療機器毎に申請許可を受ける必要がある。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公的医療機関の医療機器調達に際しては、大きく</a:t>
            </a:r>
            <a:r>
              <a:rPr kumimoji="1" lang="en-US" altLang="ja-JP" sz="1400" dirty="0">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つの手法が存在する。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0" name="テキスト ボックス 9"/>
          <p:cNvSpPr txBox="1"/>
          <p:nvPr/>
        </p:nvSpPr>
        <p:spPr>
          <a:xfrm>
            <a:off x="200472" y="6525344"/>
            <a:ext cx="9289032"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（出所）アメリカ合衆国商務省国際貿易局、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PMDA</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「令和</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年度 アジア諸国医薬品・医療機器規制情報・分析事業（追加調査）」調査報告書、タイ政府「</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Public Procurement and Supplies Administration Act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ja-JP" altLang="ja-JP" sz="800" dirty="0"/>
          </a:p>
        </p:txBody>
      </p:sp>
      <p:sp>
        <p:nvSpPr>
          <p:cNvPr id="14" name="TextBox 13">
            <a:extLst>
              <a:ext uri="{FF2B5EF4-FFF2-40B4-BE49-F238E27FC236}">
                <a16:creationId xmlns:a16="http://schemas.microsoft.com/office/drawing/2014/main" id="{86678FC1-A662-4A96-9B1C-01DDEDA6FC37}"/>
              </a:ext>
            </a:extLst>
          </p:cNvPr>
          <p:cNvSpPr txBox="1"/>
          <p:nvPr/>
        </p:nvSpPr>
        <p:spPr>
          <a:xfrm>
            <a:off x="5313040" y="2145045"/>
            <a:ext cx="4320480" cy="830997"/>
          </a:xfrm>
          <a:prstGeom prst="rect">
            <a:avLst/>
          </a:prstGeom>
        </p:spPr>
        <p:txBody>
          <a:bodyPr vert="horz" wrap="square" lIns="91440" tIns="45720" rIns="91440" bIns="45720" rtlCol="0">
            <a:spAutoFit/>
          </a:bodyPr>
          <a:lstStyle>
            <a:lvl1pPr marL="187325" marR="0" lvl="0" indent="-187325" defTabSz="863600" fontAlgn="base">
              <a:lnSpc>
                <a:spcPct val="100000"/>
              </a:lnSpc>
              <a:spcBef>
                <a:spcPct val="30000"/>
              </a:spcBef>
              <a:spcAft>
                <a:spcPct val="0"/>
              </a:spcAft>
              <a:buClr>
                <a:schemeClr val="bg1">
                  <a:lumMod val="75000"/>
                </a:schemeClr>
              </a:buClr>
              <a:buSzTx/>
              <a:buFont typeface="Wingdings" pitchFamily="2" charset="2"/>
              <a:buChar char="n"/>
              <a:tabLst/>
              <a:defRPr sz="1600"/>
            </a:lvl1pPr>
            <a:lvl2pPr marL="565150" marR="0" lvl="1" indent="-187325" defTabSz="863600" fontAlgn="base">
              <a:lnSpc>
                <a:spcPct val="100000"/>
              </a:lnSpc>
              <a:spcBef>
                <a:spcPct val="30000"/>
              </a:spcBef>
              <a:spcAft>
                <a:spcPct val="0"/>
              </a:spcAft>
              <a:buClr>
                <a:schemeClr val="bg1">
                  <a:lumMod val="75000"/>
                </a:schemeClr>
              </a:buClr>
              <a:buSzTx/>
              <a:buFont typeface="Wingdings" pitchFamily="2" charset="2"/>
              <a:buChar char="l"/>
              <a:tabLst/>
              <a:defRPr sz="1400"/>
            </a:lvl2pPr>
            <a:lvl3pPr marL="952500" marR="0" lvl="2" indent="-196850" defTabSz="863600" fontAlgn="base">
              <a:lnSpc>
                <a:spcPct val="100000"/>
              </a:lnSpc>
              <a:spcBef>
                <a:spcPct val="20000"/>
              </a:spcBef>
              <a:spcAft>
                <a:spcPct val="0"/>
              </a:spcAft>
              <a:buClr>
                <a:schemeClr val="bg1">
                  <a:lumMod val="75000"/>
                </a:schemeClr>
              </a:buClr>
              <a:buSzTx/>
              <a:buFontTx/>
              <a:buChar char="▪"/>
              <a:tabLst/>
              <a:defRPr sz="1400"/>
            </a:lvl3pPr>
            <a:lvl4pPr marL="1335088" marR="0" lvl="3" indent="-192088" defTabSz="863600" fontAlgn="base">
              <a:lnSpc>
                <a:spcPct val="100000"/>
              </a:lnSpc>
              <a:spcBef>
                <a:spcPct val="15000"/>
              </a:spcBef>
              <a:spcAft>
                <a:spcPct val="0"/>
              </a:spcAft>
              <a:buClr>
                <a:schemeClr val="bg1">
                  <a:lumMod val="75000"/>
                </a:schemeClr>
              </a:buClr>
              <a:buSzTx/>
              <a:buFontTx/>
              <a:buChar char="▪"/>
              <a:tabLst/>
              <a:defRPr sz="1200"/>
            </a:lvl4pPr>
            <a:lvl5pPr marL="1717675" marR="0" lvl="4" indent="-192088" defTabSz="863600" fontAlgn="base">
              <a:lnSpc>
                <a:spcPct val="100000"/>
              </a:lnSpc>
              <a:spcBef>
                <a:spcPct val="10000"/>
              </a:spcBef>
              <a:spcAft>
                <a:spcPct val="0"/>
              </a:spcAft>
              <a:buClr>
                <a:schemeClr val="bg1">
                  <a:lumMod val="75000"/>
                </a:schemeClr>
              </a:buClr>
              <a:buSzTx/>
              <a:buFontTx/>
              <a:buChar char="▪"/>
              <a:tabLst/>
              <a:defRPr sz="1200"/>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a:buClr>
                <a:schemeClr val="bg1">
                  <a:lumMod val="50000"/>
                </a:schemeClr>
              </a:buClr>
              <a:buSzPct val="80000"/>
              <a:buFont typeface="Wingdings" panose="05000000000000000000" pitchFamily="2" charset="2"/>
              <a:buChar char="l"/>
            </a:pPr>
            <a:r>
              <a:rPr lang="ja-JP" altLang="en-US" sz="1200" dirty="0"/>
              <a:t>公的医療機関における医療機器の調達に係る規制の根幹をなしているのは、</a:t>
            </a:r>
            <a:r>
              <a:rPr lang="en-US" altLang="ja-JP" sz="1200" dirty="0"/>
              <a:t>2017</a:t>
            </a:r>
            <a:r>
              <a:rPr lang="ja-JP" altLang="en-US" sz="1200" dirty="0"/>
              <a:t>年に施行された「調達および供給管理法」であり、同法においては、以下の</a:t>
            </a:r>
            <a:r>
              <a:rPr lang="en-US" altLang="ja-JP" sz="1200" dirty="0"/>
              <a:t>3</a:t>
            </a:r>
            <a:r>
              <a:rPr lang="ja-JP" altLang="en-US" sz="1200" dirty="0"/>
              <a:t>つの調達手法が認められている。</a:t>
            </a:r>
          </a:p>
        </p:txBody>
      </p:sp>
      <p:grpSp>
        <p:nvGrpSpPr>
          <p:cNvPr id="16" name="グループ化 4">
            <a:extLst>
              <a:ext uri="{FF2B5EF4-FFF2-40B4-BE49-F238E27FC236}">
                <a16:creationId xmlns:a16="http://schemas.microsoft.com/office/drawing/2014/main" id="{A2B8091C-4880-45DD-9034-2B3B7D955629}"/>
              </a:ext>
            </a:extLst>
          </p:cNvPr>
          <p:cNvGrpSpPr/>
          <p:nvPr/>
        </p:nvGrpSpPr>
        <p:grpSpPr>
          <a:xfrm>
            <a:off x="416495" y="1771464"/>
            <a:ext cx="4464496" cy="288032"/>
            <a:chOff x="4803499" y="2113806"/>
            <a:chExt cx="2954133" cy="288032"/>
          </a:xfrm>
        </p:grpSpPr>
        <p:cxnSp>
          <p:nvCxnSpPr>
            <p:cNvPr id="17" name="直線コネクタ 5">
              <a:extLst>
                <a:ext uri="{FF2B5EF4-FFF2-40B4-BE49-F238E27FC236}">
                  <a16:creationId xmlns:a16="http://schemas.microsoft.com/office/drawing/2014/main" id="{AE43ED29-6B01-4728-A0DD-5E71BE3EF47A}"/>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4C8AA325-CA72-4DCD-BC70-A1C854DA474B}"/>
                </a:ext>
              </a:extLst>
            </p:cNvPr>
            <p:cNvSpPr>
              <a:spLocks noChangeArrowheads="1"/>
            </p:cNvSpPr>
            <p:nvPr/>
          </p:nvSpPr>
          <p:spPr bwMode="auto">
            <a:xfrm>
              <a:off x="4803499"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流通に係る規制</a:t>
              </a:r>
              <a:endParaRPr lang="en-US" altLang="ko-KR" sz="1400" baseline="30000" dirty="0">
                <a:solidFill>
                  <a:srgbClr val="000000"/>
                </a:solidFill>
                <a:latin typeface="Arial Black" pitchFamily="34" charset="0"/>
                <a:ea typeface="HGP創英角ｺﾞｼｯｸUB" pitchFamily="50" charset="-128"/>
              </a:endParaRPr>
            </a:p>
          </p:txBody>
        </p:sp>
      </p:grpSp>
      <p:grpSp>
        <p:nvGrpSpPr>
          <p:cNvPr id="19" name="グループ化 78">
            <a:extLst>
              <a:ext uri="{FF2B5EF4-FFF2-40B4-BE49-F238E27FC236}">
                <a16:creationId xmlns:a16="http://schemas.microsoft.com/office/drawing/2014/main" id="{20FAB36E-BDFF-4F37-845F-3CAD7B778415}"/>
              </a:ext>
            </a:extLst>
          </p:cNvPr>
          <p:cNvGrpSpPr/>
          <p:nvPr/>
        </p:nvGrpSpPr>
        <p:grpSpPr>
          <a:xfrm>
            <a:off x="5241032" y="1771464"/>
            <a:ext cx="4464496" cy="288032"/>
            <a:chOff x="4803500" y="2113806"/>
            <a:chExt cx="2954133" cy="288032"/>
          </a:xfrm>
        </p:grpSpPr>
        <p:cxnSp>
          <p:nvCxnSpPr>
            <p:cNvPr id="20" name="直線コネクタ 79">
              <a:extLst>
                <a:ext uri="{FF2B5EF4-FFF2-40B4-BE49-F238E27FC236}">
                  <a16:creationId xmlns:a16="http://schemas.microsoft.com/office/drawing/2014/main" id="{8211DEB7-A0A4-4B2F-806F-0F8C0DE156D3}"/>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1" name="Rectangle 6">
              <a:extLst>
                <a:ext uri="{FF2B5EF4-FFF2-40B4-BE49-F238E27FC236}">
                  <a16:creationId xmlns:a16="http://schemas.microsoft.com/office/drawing/2014/main" id="{FF394F96-4699-4291-A8A0-3F813E107157}"/>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調達に係る規制</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22" name="TextBox 21">
            <a:extLst>
              <a:ext uri="{FF2B5EF4-FFF2-40B4-BE49-F238E27FC236}">
                <a16:creationId xmlns:a16="http://schemas.microsoft.com/office/drawing/2014/main" id="{57F5FD49-9D84-4928-A318-BCFB5D3BF72D}"/>
              </a:ext>
            </a:extLst>
          </p:cNvPr>
          <p:cNvSpPr txBox="1"/>
          <p:nvPr/>
        </p:nvSpPr>
        <p:spPr>
          <a:xfrm>
            <a:off x="416495" y="2145045"/>
            <a:ext cx="4448357" cy="3342069"/>
          </a:xfrm>
          <a:prstGeom prst="rect">
            <a:avLst/>
          </a:prstGeom>
        </p:spPr>
        <p:txBody>
          <a:bodyPr vert="horz" wrap="square" lIns="91440" tIns="45720" rIns="91440" bIns="45720" rtlCol="0">
            <a:spAutoFit/>
          </a:bodyPr>
          <a:lstStyle>
            <a:lvl1pPr marL="187325" marR="0" lvl="0" indent="-187325" defTabSz="863600" fontAlgn="base">
              <a:lnSpc>
                <a:spcPct val="100000"/>
              </a:lnSpc>
              <a:spcBef>
                <a:spcPct val="30000"/>
              </a:spcBef>
              <a:spcAft>
                <a:spcPct val="0"/>
              </a:spcAft>
              <a:buClr>
                <a:schemeClr val="bg1">
                  <a:lumMod val="75000"/>
                </a:schemeClr>
              </a:buClr>
              <a:buSzTx/>
              <a:buFont typeface="Wingdings" pitchFamily="2" charset="2"/>
              <a:buChar char="n"/>
              <a:tabLst/>
              <a:defRPr sz="1600"/>
            </a:lvl1pPr>
            <a:lvl2pPr marL="565150" marR="0" lvl="1" indent="-187325" defTabSz="863600" fontAlgn="base">
              <a:lnSpc>
                <a:spcPct val="100000"/>
              </a:lnSpc>
              <a:spcBef>
                <a:spcPct val="30000"/>
              </a:spcBef>
              <a:spcAft>
                <a:spcPct val="0"/>
              </a:spcAft>
              <a:buClr>
                <a:schemeClr val="bg1">
                  <a:lumMod val="75000"/>
                </a:schemeClr>
              </a:buClr>
              <a:buSzTx/>
              <a:buFont typeface="Wingdings" pitchFamily="2" charset="2"/>
              <a:buChar char="l"/>
              <a:tabLst/>
              <a:defRPr sz="1400"/>
            </a:lvl2pPr>
            <a:lvl3pPr marL="952500" marR="0" lvl="2" indent="-196850" defTabSz="863600" fontAlgn="base">
              <a:lnSpc>
                <a:spcPct val="100000"/>
              </a:lnSpc>
              <a:spcBef>
                <a:spcPct val="20000"/>
              </a:spcBef>
              <a:spcAft>
                <a:spcPct val="0"/>
              </a:spcAft>
              <a:buClr>
                <a:schemeClr val="bg1">
                  <a:lumMod val="75000"/>
                </a:schemeClr>
              </a:buClr>
              <a:buSzTx/>
              <a:buFontTx/>
              <a:buChar char="▪"/>
              <a:tabLst/>
              <a:defRPr sz="1400"/>
            </a:lvl3pPr>
            <a:lvl4pPr marL="1335088" marR="0" lvl="3" indent="-192088" defTabSz="863600" fontAlgn="base">
              <a:lnSpc>
                <a:spcPct val="100000"/>
              </a:lnSpc>
              <a:spcBef>
                <a:spcPct val="15000"/>
              </a:spcBef>
              <a:spcAft>
                <a:spcPct val="0"/>
              </a:spcAft>
              <a:buClr>
                <a:schemeClr val="bg1">
                  <a:lumMod val="75000"/>
                </a:schemeClr>
              </a:buClr>
              <a:buSzTx/>
              <a:buFontTx/>
              <a:buChar char="▪"/>
              <a:tabLst/>
              <a:defRPr sz="1200"/>
            </a:lvl4pPr>
            <a:lvl5pPr marL="1717675" marR="0" lvl="4" indent="-192088" defTabSz="863600" fontAlgn="base">
              <a:lnSpc>
                <a:spcPct val="100000"/>
              </a:lnSpc>
              <a:spcBef>
                <a:spcPct val="10000"/>
              </a:spcBef>
              <a:spcAft>
                <a:spcPct val="0"/>
              </a:spcAft>
              <a:buClr>
                <a:schemeClr val="bg1">
                  <a:lumMod val="75000"/>
                </a:schemeClr>
              </a:buClr>
              <a:buSzTx/>
              <a:buFontTx/>
              <a:buChar char="▪"/>
              <a:tabLst/>
              <a:defRPr sz="1200"/>
            </a:lvl5pPr>
            <a:lvl6pPr marL="2514600" indent="-228600">
              <a:spcBef>
                <a:spcPct val="20000"/>
              </a:spcBef>
              <a:buFont typeface="Arial" pitchFamily="34" charset="0"/>
              <a:buChar char="•"/>
              <a:defRPr sz="2000"/>
            </a:lvl6pPr>
            <a:lvl7pPr marL="2971800" indent="-228600">
              <a:spcBef>
                <a:spcPct val="20000"/>
              </a:spcBef>
              <a:buFont typeface="Arial" pitchFamily="34" charset="0"/>
              <a:buChar char="•"/>
              <a:defRPr sz="2000"/>
            </a:lvl7pPr>
            <a:lvl8pPr marL="3429000" indent="-228600">
              <a:spcBef>
                <a:spcPct val="20000"/>
              </a:spcBef>
              <a:buFont typeface="Arial" pitchFamily="34" charset="0"/>
              <a:buChar char="•"/>
              <a:defRPr sz="2000"/>
            </a:lvl8pPr>
            <a:lvl9pPr marL="3886200" indent="-228600">
              <a:spcBef>
                <a:spcPct val="20000"/>
              </a:spcBef>
              <a:buFont typeface="Arial" pitchFamily="34" charset="0"/>
              <a:buChar char="•"/>
              <a:defRPr sz="2000"/>
            </a:lvl9pPr>
          </a:lstStyle>
          <a:p>
            <a:pPr>
              <a:buClr>
                <a:schemeClr val="bg1">
                  <a:lumMod val="50000"/>
                </a:schemeClr>
              </a:buClr>
              <a:buSzPct val="80000"/>
              <a:buFont typeface="Wingdings" panose="05000000000000000000" pitchFamily="2" charset="2"/>
              <a:buChar char="l"/>
            </a:pPr>
            <a:r>
              <a:rPr lang="ja-JP" altLang="en-US" sz="1200" dirty="0"/>
              <a:t>タイで事業者登録を取得している企業のみが、医療機器を販売・流通する資格を有する。</a:t>
            </a:r>
            <a:endParaRPr lang="en-US" altLang="ja-JP" sz="1200" dirty="0"/>
          </a:p>
          <a:p>
            <a:pPr>
              <a:buClr>
                <a:schemeClr val="bg1">
                  <a:lumMod val="50000"/>
                </a:schemeClr>
              </a:buClr>
              <a:buSzPct val="80000"/>
              <a:buFont typeface="Wingdings" panose="05000000000000000000" pitchFamily="2" charset="2"/>
              <a:buChar char="l"/>
            </a:pPr>
            <a:r>
              <a:rPr lang="ja-JP" altLang="en-US" sz="1200" dirty="0"/>
              <a:t>同登録の取得のためには、タイに居住している必要があるため、現地に拠点を有さない海外メーカーの場合、現地代理店との提携も考慮の余地がある。</a:t>
            </a:r>
            <a:endParaRPr lang="en-US" altLang="ja-JP" sz="1200" dirty="0"/>
          </a:p>
          <a:p>
            <a:pPr>
              <a:buClr>
                <a:schemeClr val="bg1">
                  <a:lumMod val="50000"/>
                </a:schemeClr>
              </a:buClr>
              <a:buSzPct val="80000"/>
              <a:buFont typeface="Wingdings" panose="05000000000000000000" pitchFamily="2" charset="2"/>
              <a:buChar char="l"/>
            </a:pPr>
            <a:r>
              <a:rPr lang="ja-JP" altLang="en-US" sz="1200" dirty="0"/>
              <a:t>医療機器の販売や流通に係る規制の根幹をなしているのは、</a:t>
            </a:r>
            <a:r>
              <a:rPr lang="en-US" altLang="ja-JP" sz="1200" dirty="0"/>
              <a:t>2019</a:t>
            </a:r>
            <a:r>
              <a:rPr lang="ja-JP" altLang="en-US" sz="1200" dirty="0"/>
              <a:t>年に施行された「医療機器法」であり、保健省傘下・食品医薬品局の医療機器管理部（</a:t>
            </a:r>
            <a:r>
              <a:rPr lang="en-US" altLang="ja-JP" sz="1200" dirty="0"/>
              <a:t>MDCD: Medical Devices Control Division</a:t>
            </a:r>
            <a:r>
              <a:rPr lang="ja-JP" altLang="en-US" sz="1200" dirty="0"/>
              <a:t>）が管轄している。</a:t>
            </a:r>
            <a:endParaRPr lang="en-US" altLang="ja-JP" sz="1200" dirty="0"/>
          </a:p>
          <a:p>
            <a:pPr marL="269875" indent="-171450">
              <a:lnSpc>
                <a:spcPct val="113000"/>
              </a:lnSpc>
              <a:spcAft>
                <a:spcPts val="600"/>
              </a:spcAft>
              <a:buClr>
                <a:schemeClr val="bg1">
                  <a:lumMod val="50000"/>
                </a:schemeClr>
              </a:buClr>
              <a:buSzPct val="80000"/>
              <a:buFontTx/>
              <a:buChar char="-"/>
            </a:pPr>
            <a:r>
              <a:rPr lang="ja-JP" altLang="en-US" sz="1200" spc="-30" dirty="0"/>
              <a:t>医療機器毎に</a:t>
            </a:r>
            <a:r>
              <a:rPr lang="en-US" altLang="ja-JP" sz="1200" spc="-30" dirty="0"/>
              <a:t>MDCD</a:t>
            </a:r>
            <a:r>
              <a:rPr lang="ja-JP" altLang="en-US" sz="1200" spc="-30" dirty="0"/>
              <a:t>からの製造や販売に係る許可取得が必要。</a:t>
            </a:r>
            <a:endParaRPr lang="en-US" altLang="ja-JP" sz="1200" spc="-30" dirty="0"/>
          </a:p>
          <a:p>
            <a:pPr marL="269875" indent="-171450">
              <a:lnSpc>
                <a:spcPct val="113000"/>
              </a:lnSpc>
              <a:spcAft>
                <a:spcPts val="600"/>
              </a:spcAft>
              <a:buClr>
                <a:schemeClr val="bg1">
                  <a:lumMod val="50000"/>
                </a:schemeClr>
              </a:buClr>
              <a:buSzPct val="80000"/>
              <a:buFontTx/>
              <a:buChar char="-"/>
            </a:pPr>
            <a:r>
              <a:rPr lang="ja-JP" altLang="en-US" sz="1200" spc="-30" dirty="0"/>
              <a:t>医療機器の分類によって、許可の取得方法は異なる。</a:t>
            </a:r>
            <a:endParaRPr lang="en-US" altLang="ja-JP" sz="1200" spc="-30" dirty="0"/>
          </a:p>
          <a:p>
            <a:pPr marL="269875" indent="-171450">
              <a:lnSpc>
                <a:spcPct val="113000"/>
              </a:lnSpc>
              <a:spcAft>
                <a:spcPts val="600"/>
              </a:spcAft>
              <a:buClr>
                <a:schemeClr val="bg1">
                  <a:lumMod val="50000"/>
                </a:schemeClr>
              </a:buClr>
              <a:buSzPct val="80000"/>
              <a:buFontTx/>
              <a:buChar char="-"/>
            </a:pPr>
            <a:r>
              <a:rPr lang="en-US" altLang="ja-JP" sz="1200" spc="-30" dirty="0"/>
              <a:t>2022</a:t>
            </a:r>
            <a:r>
              <a:rPr lang="ja-JP" altLang="en-US" sz="1200" spc="-30" dirty="0"/>
              <a:t>年より、流通番号の申請時に</a:t>
            </a:r>
            <a:r>
              <a:rPr lang="en-US" altLang="ja-JP" sz="1200" spc="-30" dirty="0"/>
              <a:t>ASEAN</a:t>
            </a:r>
            <a:r>
              <a:rPr lang="ja-JP" altLang="en-US" sz="1200" spc="-30" dirty="0"/>
              <a:t>共通の申請様式（</a:t>
            </a:r>
            <a:r>
              <a:rPr lang="en-US" altLang="ja-JP" sz="1200" spc="-30" dirty="0"/>
              <a:t>Common Submission Dossier Template</a:t>
            </a:r>
            <a:r>
              <a:rPr lang="ja-JP" altLang="en-US" sz="1200" spc="-30" dirty="0"/>
              <a:t>）の適用が開始される。</a:t>
            </a:r>
            <a:endParaRPr lang="en-US" altLang="ja-JP" sz="1200" spc="-30" dirty="0"/>
          </a:p>
          <a:p>
            <a:pPr marL="269875" indent="-171450">
              <a:lnSpc>
                <a:spcPct val="113000"/>
              </a:lnSpc>
              <a:spcAft>
                <a:spcPts val="600"/>
              </a:spcAft>
              <a:buClr>
                <a:schemeClr val="bg1">
                  <a:lumMod val="50000"/>
                </a:schemeClr>
              </a:buClr>
              <a:buSzPct val="80000"/>
              <a:buFontTx/>
              <a:buChar char="-"/>
            </a:pPr>
            <a:r>
              <a:rPr lang="ja-JP" altLang="en-US" sz="1200" spc="-30" dirty="0"/>
              <a:t>許可取得には、</a:t>
            </a:r>
            <a:r>
              <a:rPr lang="en-US" altLang="ja-JP" sz="1200" spc="-30" dirty="0"/>
              <a:t>200</a:t>
            </a:r>
            <a:r>
              <a:rPr lang="ja-JP" altLang="en-US" sz="1200" spc="-30" dirty="0"/>
              <a:t>～</a:t>
            </a:r>
            <a:r>
              <a:rPr lang="en-US" altLang="ja-JP" sz="1200" spc="-30" dirty="0"/>
              <a:t>300</a:t>
            </a:r>
            <a:r>
              <a:rPr lang="ja-JP" altLang="en-US" sz="1200" spc="-30" dirty="0"/>
              <a:t>日程度もの期間を要するケースもある。</a:t>
            </a:r>
            <a:endParaRPr lang="en-US" altLang="ja-JP" sz="1200" spc="-30" dirty="0"/>
          </a:p>
        </p:txBody>
      </p:sp>
      <p:graphicFrame>
        <p:nvGraphicFramePr>
          <p:cNvPr id="26" name="Table 25">
            <a:extLst>
              <a:ext uri="{FF2B5EF4-FFF2-40B4-BE49-F238E27FC236}">
                <a16:creationId xmlns:a16="http://schemas.microsoft.com/office/drawing/2014/main" id="{5FD80EEE-6E55-4DB3-89F2-60CC6238431F}"/>
              </a:ext>
            </a:extLst>
          </p:cNvPr>
          <p:cNvGraphicFramePr>
            <a:graphicFrameLocks noGrp="1"/>
          </p:cNvGraphicFramePr>
          <p:nvPr>
            <p:extLst>
              <p:ext uri="{D42A27DB-BD31-4B8C-83A1-F6EECF244321}">
                <p14:modId xmlns:p14="http://schemas.microsoft.com/office/powerpoint/2010/main" val="3819418918"/>
              </p:ext>
            </p:extLst>
          </p:nvPr>
        </p:nvGraphicFramePr>
        <p:xfrm>
          <a:off x="5264109" y="3097726"/>
          <a:ext cx="4456206" cy="2545074"/>
        </p:xfrm>
        <a:graphic>
          <a:graphicData uri="http://schemas.openxmlformats.org/drawingml/2006/table">
            <a:tbl>
              <a:tblPr firstRow="1" bandRow="1">
                <a:tableStyleId>{5C22544A-7EE6-4342-B048-85BDC9FD1C3A}</a:tableStyleId>
              </a:tblPr>
              <a:tblGrid>
                <a:gridCol w="1489091">
                  <a:extLst>
                    <a:ext uri="{9D8B030D-6E8A-4147-A177-3AD203B41FA5}">
                      <a16:colId xmlns:a16="http://schemas.microsoft.com/office/drawing/2014/main" val="3081066574"/>
                    </a:ext>
                  </a:extLst>
                </a:gridCol>
                <a:gridCol w="2967115">
                  <a:extLst>
                    <a:ext uri="{9D8B030D-6E8A-4147-A177-3AD203B41FA5}">
                      <a16:colId xmlns:a16="http://schemas.microsoft.com/office/drawing/2014/main" val="2259600006"/>
                    </a:ext>
                  </a:extLst>
                </a:gridCol>
              </a:tblGrid>
              <a:tr h="298388">
                <a:tc>
                  <a:txBody>
                    <a:bodyPr/>
                    <a:lstStyle/>
                    <a:p>
                      <a:pPr algn="ctr"/>
                      <a:endParaRPr lang="en-SG" sz="1100" dirty="0"/>
                    </a:p>
                  </a:txBody>
                  <a:tcPr anchor="ctr">
                    <a:solidFill>
                      <a:srgbClr val="3D6AA7"/>
                    </a:solidFill>
                  </a:tcPr>
                </a:tc>
                <a:tc>
                  <a:txBody>
                    <a:bodyPr/>
                    <a:lstStyle/>
                    <a:p>
                      <a:pPr algn="ctr"/>
                      <a:r>
                        <a:rPr lang="ja-JP" altLang="en-US" sz="1100" baseline="0" dirty="0">
                          <a:ea typeface="HGP創英角ｺﾞｼｯｸUB" panose="020B0900000000000000" pitchFamily="50" charset="-128"/>
                        </a:rPr>
                        <a:t>概　要</a:t>
                      </a:r>
                      <a:endParaRPr lang="en-SG" sz="1100" baseline="0" dirty="0">
                        <a:ea typeface="HGP創英角ｺﾞｼｯｸUB" panose="020B0900000000000000" pitchFamily="50" charset="-128"/>
                      </a:endParaRPr>
                    </a:p>
                  </a:txBody>
                  <a:tcPr anchor="ctr">
                    <a:solidFill>
                      <a:srgbClr val="3D6AA7"/>
                    </a:solidFill>
                  </a:tcPr>
                </a:tc>
                <a:extLst>
                  <a:ext uri="{0D108BD9-81ED-4DB2-BD59-A6C34878D82A}">
                    <a16:rowId xmlns:a16="http://schemas.microsoft.com/office/drawing/2014/main" val="1714161948"/>
                  </a:ext>
                </a:extLst>
              </a:tr>
              <a:tr h="684537">
                <a:tc>
                  <a:txBody>
                    <a:bodyPr/>
                    <a:lstStyle/>
                    <a:p>
                      <a:pPr algn="ctr"/>
                      <a:r>
                        <a:rPr lang="ja-JP" altLang="en-US" sz="1100" b="0" baseline="0" dirty="0">
                          <a:solidFill>
                            <a:sysClr val="windowText" lastClr="000000"/>
                          </a:solidFill>
                          <a:ea typeface="HGP創英角ｺﾞｼｯｸUB" panose="020B0900000000000000" pitchFamily="50" charset="-128"/>
                        </a:rPr>
                        <a:t>一般勧誘方式</a:t>
                      </a:r>
                      <a:br>
                        <a:rPr lang="en-US" altLang="ja-JP" sz="1100" b="0" baseline="0" dirty="0">
                          <a:solidFill>
                            <a:sysClr val="windowText" lastClr="000000"/>
                          </a:solidFill>
                          <a:ea typeface="HGP創英角ｺﾞｼｯｸUB" panose="020B0900000000000000" pitchFamily="50" charset="-128"/>
                        </a:rPr>
                      </a:br>
                      <a:r>
                        <a:rPr lang="ja-JP" altLang="en-US" sz="1100" b="0" baseline="0" dirty="0">
                          <a:solidFill>
                            <a:sysClr val="windowText" lastClr="000000"/>
                          </a:solidFill>
                          <a:ea typeface="HGP創英角ｺﾞｼｯｸUB" panose="020B0900000000000000" pitchFamily="50" charset="-128"/>
                        </a:rPr>
                        <a:t>（</a:t>
                      </a:r>
                      <a:r>
                        <a:rPr lang="en-US" altLang="ja-JP" sz="1100" b="0" baseline="0" dirty="0">
                          <a:solidFill>
                            <a:sysClr val="windowText" lastClr="000000"/>
                          </a:solidFill>
                          <a:ea typeface="HGP創英角ｺﾞｼｯｸUB" panose="020B0900000000000000" pitchFamily="50" charset="-128"/>
                        </a:rPr>
                        <a:t>General solicitation method</a:t>
                      </a:r>
                      <a:r>
                        <a:rPr lang="ja-JP" altLang="en-US" sz="1100" b="0" baseline="0" dirty="0">
                          <a:solidFill>
                            <a:sysClr val="windowText" lastClr="000000"/>
                          </a:solidFill>
                          <a:ea typeface="HGP創英角ｺﾞｼｯｸUB" panose="020B0900000000000000" pitchFamily="50" charset="-128"/>
                        </a:rPr>
                        <a:t>）</a:t>
                      </a:r>
                      <a:endParaRPr lang="en-SG" altLang="ja-JP" sz="1100" b="0" baseline="0" dirty="0">
                        <a:solidFill>
                          <a:sysClr val="windowText" lastClr="000000"/>
                        </a:solidFill>
                        <a:ea typeface="HGP創英角ｺﾞｼｯｸUB" panose="020B0900000000000000" pitchFamily="50" charset="-128"/>
                      </a:endParaRPr>
                    </a:p>
                  </a:txBody>
                  <a:tcPr anchor="ctr">
                    <a:solidFill>
                      <a:schemeClr val="tx2"/>
                    </a:solidFill>
                  </a:tcPr>
                </a:tc>
                <a:tc>
                  <a:txBody>
                    <a:bodyPr/>
                    <a:lstStyle/>
                    <a:p>
                      <a:r>
                        <a:rPr lang="ja-JP" altLang="en-US" sz="1100" dirty="0"/>
                        <a:t>政府機関が設定した資格要件を満たす全ての調達先候補から、提案書を受け入れる。</a:t>
                      </a:r>
                      <a:endParaRPr lang="en-SG" altLang="ja-JP" sz="1100" dirty="0"/>
                    </a:p>
                  </a:txBody>
                  <a:tcPr anchor="ctr">
                    <a:lnR w="12700"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2105163086"/>
                  </a:ext>
                </a:extLst>
              </a:tr>
              <a:tr h="877612">
                <a:tc>
                  <a:txBody>
                    <a:bodyPr/>
                    <a:lstStyle/>
                    <a:p>
                      <a:pPr algn="ctr"/>
                      <a:r>
                        <a:rPr lang="ja-JP" altLang="en-US" sz="1100" b="0" dirty="0">
                          <a:latin typeface="HGP創英角ｺﾞｼｯｸUB" panose="020B0900000000000000" pitchFamily="50" charset="-128"/>
                          <a:ea typeface="HGP創英角ｺﾞｼｯｸUB" panose="020B0900000000000000" pitchFamily="50" charset="-128"/>
                        </a:rPr>
                        <a:t>選択方式</a:t>
                      </a:r>
                      <a:br>
                        <a:rPr lang="en-US" altLang="ja-JP" sz="1100" b="0" dirty="0">
                          <a:latin typeface="HGP創英角ｺﾞｼｯｸUB" panose="020B0900000000000000" pitchFamily="50" charset="-128"/>
                          <a:ea typeface="HGP創英角ｺﾞｼｯｸUB" panose="020B0900000000000000" pitchFamily="50" charset="-128"/>
                        </a:rPr>
                      </a:br>
                      <a:r>
                        <a:rPr lang="ja-JP" altLang="en-US" sz="1100" b="0" dirty="0">
                          <a:latin typeface="HGP創英角ｺﾞｼｯｸUB" panose="020B0900000000000000" pitchFamily="50" charset="-128"/>
                          <a:ea typeface="HGP創英角ｺﾞｼｯｸUB" panose="020B0900000000000000" pitchFamily="50" charset="-128"/>
                        </a:rPr>
                        <a:t>（</a:t>
                      </a:r>
                      <a:r>
                        <a:rPr lang="en-US" altLang="ja-JP" sz="1100" b="0" dirty="0">
                          <a:latin typeface="+mj-lt"/>
                          <a:ea typeface="HGP創英角ｺﾞｼｯｸUB" panose="020B0900000000000000" pitchFamily="50" charset="-128"/>
                        </a:rPr>
                        <a:t>Selection method</a:t>
                      </a:r>
                      <a:r>
                        <a:rPr lang="ja-JP" altLang="en-US" sz="1100" b="0" dirty="0">
                          <a:latin typeface="HGP創英角ｺﾞｼｯｸUB" panose="020B0900000000000000" pitchFamily="50" charset="-128"/>
                          <a:ea typeface="HGP創英角ｺﾞｼｯｸUB" panose="020B0900000000000000" pitchFamily="50" charset="-128"/>
                        </a:rPr>
                        <a:t>）</a:t>
                      </a:r>
                      <a:endParaRPr lang="en-SG" sz="1100" b="0" dirty="0">
                        <a:solidFill>
                          <a:schemeClr val="bg1"/>
                        </a:solidFill>
                        <a:latin typeface="HGP創英角ｺﾞｼｯｸUB" panose="020B0900000000000000" pitchFamily="50" charset="-128"/>
                        <a:ea typeface="HGP創英角ｺﾞｼｯｸUB" panose="020B0900000000000000" pitchFamily="50" charset="-128"/>
                      </a:endParaRPr>
                    </a:p>
                  </a:txBody>
                  <a:tcPr anchor="ctr">
                    <a:solidFill>
                      <a:schemeClr val="tx2"/>
                    </a:solidFill>
                  </a:tcPr>
                </a:tc>
                <a:tc>
                  <a:txBody>
                    <a:bodyPr/>
                    <a:lstStyle/>
                    <a:p>
                      <a:r>
                        <a:rPr lang="ja-JP" altLang="en-US" sz="1100" dirty="0"/>
                        <a:t>資格を満たす調達先候補が</a:t>
                      </a:r>
                      <a:r>
                        <a:rPr lang="en-US" altLang="ja-JP" sz="1100" dirty="0"/>
                        <a:t>3</a:t>
                      </a:r>
                      <a:r>
                        <a:rPr lang="ja-JP" altLang="en-US" sz="1100" dirty="0"/>
                        <a:t>つ以上であることを条件に、政府機関によって指定された資格要件を満たす任意の調達先候補に提案書の提出を求める。</a:t>
                      </a:r>
                      <a:endParaRPr lang="en-SG" altLang="ja-JP" sz="1100" b="0" dirty="0"/>
                    </a:p>
                  </a:txBody>
                  <a:tcPr anchor="ct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4063569618"/>
                  </a:ext>
                </a:extLst>
              </a:tr>
              <a:tr h="684537">
                <a:tc>
                  <a:txBody>
                    <a:bodyPr/>
                    <a:lstStyle/>
                    <a:p>
                      <a:pPr algn="ctr"/>
                      <a:r>
                        <a:rPr lang="ja-JP" altLang="en-US" sz="1100" b="0" baseline="0" dirty="0">
                          <a:solidFill>
                            <a:sysClr val="windowText" lastClr="000000"/>
                          </a:solidFill>
                          <a:ea typeface="HGP創英角ｺﾞｼｯｸUB" panose="020B0900000000000000" pitchFamily="50" charset="-128"/>
                        </a:rPr>
                        <a:t>特定方式</a:t>
                      </a:r>
                      <a:br>
                        <a:rPr lang="en-US" altLang="ja-JP" sz="1100" b="0" baseline="0" dirty="0">
                          <a:solidFill>
                            <a:sysClr val="windowText" lastClr="000000"/>
                          </a:solidFill>
                          <a:ea typeface="HGP創英角ｺﾞｼｯｸUB" panose="020B0900000000000000" pitchFamily="50" charset="-128"/>
                        </a:rPr>
                      </a:br>
                      <a:r>
                        <a:rPr lang="ja-JP" altLang="en-US" sz="1100" b="0" baseline="0" dirty="0">
                          <a:solidFill>
                            <a:sysClr val="windowText" lastClr="000000"/>
                          </a:solidFill>
                          <a:ea typeface="HGP創英角ｺﾞｼｯｸUB" panose="020B0900000000000000" pitchFamily="50" charset="-128"/>
                        </a:rPr>
                        <a:t>（</a:t>
                      </a:r>
                      <a:r>
                        <a:rPr lang="en-US" altLang="ja-JP" sz="1100" b="0" baseline="0" dirty="0">
                          <a:solidFill>
                            <a:sysClr val="windowText" lastClr="000000"/>
                          </a:solidFill>
                          <a:ea typeface="HGP創英角ｺﾞｼｯｸUB" panose="020B0900000000000000" pitchFamily="50" charset="-128"/>
                        </a:rPr>
                        <a:t>Specific method</a:t>
                      </a:r>
                      <a:r>
                        <a:rPr lang="ja-JP" altLang="en-US" sz="1100" b="0" baseline="0" dirty="0">
                          <a:solidFill>
                            <a:sysClr val="windowText" lastClr="000000"/>
                          </a:solidFill>
                          <a:ea typeface="HGP創英角ｺﾞｼｯｸUB" panose="020B0900000000000000" pitchFamily="50" charset="-128"/>
                        </a:rPr>
                        <a:t>）</a:t>
                      </a:r>
                      <a:endParaRPr lang="en-SG" altLang="ja-JP" sz="1100" b="0" baseline="0" dirty="0">
                        <a:solidFill>
                          <a:sysClr val="windowText" lastClr="000000"/>
                        </a:solidFill>
                        <a:ea typeface="HGP創英角ｺﾞｼｯｸUB" panose="020B0900000000000000" pitchFamily="50" charset="-128"/>
                      </a:endParaRPr>
                    </a:p>
                  </a:txBody>
                  <a:tcPr anchor="ctr">
                    <a:solidFill>
                      <a:schemeClr val="tx2"/>
                    </a:solidFill>
                  </a:tcPr>
                </a:tc>
                <a:tc>
                  <a:txBody>
                    <a:bodyPr/>
                    <a:lstStyle/>
                    <a:p>
                      <a:r>
                        <a:rPr lang="ja-JP" altLang="en-US" sz="1100" dirty="0"/>
                        <a:t>政府機関が設定した資格要件を満たす任意の調達先候補一社に提案書の提出を求めた上で、価格交渉を行う。</a:t>
                      </a:r>
                      <a:endParaRPr lang="en-SG" sz="1100" b="0" dirty="0"/>
                    </a:p>
                  </a:txBody>
                  <a:tcPr anchor="ctr">
                    <a:lnR w="12700"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noFill/>
                  </a:tcPr>
                </a:tc>
                <a:extLst>
                  <a:ext uri="{0D108BD9-81ED-4DB2-BD59-A6C34878D82A}">
                    <a16:rowId xmlns:a16="http://schemas.microsoft.com/office/drawing/2014/main" val="3173120720"/>
                  </a:ext>
                </a:extLst>
              </a:tr>
            </a:tbl>
          </a:graphicData>
        </a:graphic>
      </p:graphicFrame>
    </p:spTree>
    <p:extLst>
      <p:ext uri="{BB962C8B-B14F-4D97-AF65-F5344CB8AC3E}">
        <p14:creationId xmlns:p14="http://schemas.microsoft.com/office/powerpoint/2010/main" val="369434437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タイ／医療関連／医療機器</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中</a:t>
            </a:r>
            <a:r>
              <a:rPr lang="ja-JP" altLang="en-US" dirty="0"/>
              <a:t>古医療機器</a:t>
            </a:r>
          </a:p>
        </p:txBody>
      </p:sp>
      <p:grpSp>
        <p:nvGrpSpPr>
          <p:cNvPr id="4" name="グループ化 3"/>
          <p:cNvGrpSpPr/>
          <p:nvPr/>
        </p:nvGrpSpPr>
        <p:grpSpPr>
          <a:xfrm>
            <a:off x="5745088" y="2132856"/>
            <a:ext cx="2949195" cy="4237435"/>
            <a:chOff x="6537176" y="2089423"/>
            <a:chExt cx="2949195" cy="4237435"/>
          </a:xfrm>
        </p:grpSpPr>
        <p:grpSp>
          <p:nvGrpSpPr>
            <p:cNvPr id="5" name="Group 5"/>
            <p:cNvGrpSpPr>
              <a:grpSpLocks noChangeAspect="1"/>
            </p:cNvGrpSpPr>
            <p:nvPr/>
          </p:nvGrpSpPr>
          <p:grpSpPr bwMode="auto">
            <a:xfrm>
              <a:off x="6537176" y="2132856"/>
              <a:ext cx="2949195" cy="4194002"/>
              <a:chOff x="1919" y="-74"/>
              <a:chExt cx="2400" cy="3413"/>
            </a:xfrm>
          </p:grpSpPr>
          <p:sp>
            <p:nvSpPr>
              <p:cNvPr id="9" name="Rectangle 6"/>
              <p:cNvSpPr>
                <a:spLocks noChangeArrowheads="1"/>
              </p:cNvSpPr>
              <p:nvPr/>
            </p:nvSpPr>
            <p:spPr bwMode="auto">
              <a:xfrm>
                <a:off x="2202" y="106"/>
                <a:ext cx="48" cy="36"/>
              </a:xfrm>
              <a:prstGeom prst="rect">
                <a:avLst/>
              </a:prstGeom>
              <a:solidFill>
                <a:srgbClr val="1E806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 name="Freeform 7"/>
              <p:cNvSpPr>
                <a:spLocks/>
              </p:cNvSpPr>
              <p:nvPr/>
            </p:nvSpPr>
            <p:spPr bwMode="auto">
              <a:xfrm>
                <a:off x="1919" y="-74"/>
                <a:ext cx="2400" cy="3413"/>
              </a:xfrm>
              <a:custGeom>
                <a:avLst/>
                <a:gdLst>
                  <a:gd name="T0" fmla="*/ 2258 w 2400"/>
                  <a:gd name="T1" fmla="*/ 790 h 3413"/>
                  <a:gd name="T2" fmla="*/ 2116 w 2400"/>
                  <a:gd name="T3" fmla="*/ 648 h 3413"/>
                  <a:gd name="T4" fmla="*/ 1930 w 2400"/>
                  <a:gd name="T5" fmla="*/ 503 h 3413"/>
                  <a:gd name="T6" fmla="*/ 1741 w 2400"/>
                  <a:gd name="T7" fmla="*/ 431 h 3413"/>
                  <a:gd name="T8" fmla="*/ 1505 w 2400"/>
                  <a:gd name="T9" fmla="*/ 467 h 3413"/>
                  <a:gd name="T10" fmla="*/ 1271 w 2400"/>
                  <a:gd name="T11" fmla="*/ 503 h 3413"/>
                  <a:gd name="T12" fmla="*/ 1082 w 2400"/>
                  <a:gd name="T13" fmla="*/ 611 h 3413"/>
                  <a:gd name="T14" fmla="*/ 940 w 2400"/>
                  <a:gd name="T15" fmla="*/ 575 h 3413"/>
                  <a:gd name="T16" fmla="*/ 987 w 2400"/>
                  <a:gd name="T17" fmla="*/ 395 h 3413"/>
                  <a:gd name="T18" fmla="*/ 987 w 2400"/>
                  <a:gd name="T19" fmla="*/ 216 h 3413"/>
                  <a:gd name="T20" fmla="*/ 848 w 2400"/>
                  <a:gd name="T21" fmla="*/ 180 h 3413"/>
                  <a:gd name="T22" fmla="*/ 753 w 2400"/>
                  <a:gd name="T23" fmla="*/ 108 h 3413"/>
                  <a:gd name="T24" fmla="*/ 659 w 2400"/>
                  <a:gd name="T25" fmla="*/ 36 h 3413"/>
                  <a:gd name="T26" fmla="*/ 517 w 2400"/>
                  <a:gd name="T27" fmla="*/ 144 h 3413"/>
                  <a:gd name="T28" fmla="*/ 331 w 2400"/>
                  <a:gd name="T29" fmla="*/ 216 h 3413"/>
                  <a:gd name="T30" fmla="*/ 142 w 2400"/>
                  <a:gd name="T31" fmla="*/ 359 h 3413"/>
                  <a:gd name="T32" fmla="*/ 47 w 2400"/>
                  <a:gd name="T33" fmla="*/ 503 h 3413"/>
                  <a:gd name="T34" fmla="*/ 95 w 2400"/>
                  <a:gd name="T35" fmla="*/ 682 h 3413"/>
                  <a:gd name="T36" fmla="*/ 236 w 2400"/>
                  <a:gd name="T37" fmla="*/ 862 h 3413"/>
                  <a:gd name="T38" fmla="*/ 378 w 2400"/>
                  <a:gd name="T39" fmla="*/ 1006 h 3413"/>
                  <a:gd name="T40" fmla="*/ 378 w 2400"/>
                  <a:gd name="T41" fmla="*/ 1185 h 3413"/>
                  <a:gd name="T42" fmla="*/ 236 w 2400"/>
                  <a:gd name="T43" fmla="*/ 1329 h 3413"/>
                  <a:gd name="T44" fmla="*/ 423 w 2400"/>
                  <a:gd name="T45" fmla="*/ 1472 h 3413"/>
                  <a:gd name="T46" fmla="*/ 517 w 2400"/>
                  <a:gd name="T47" fmla="*/ 1616 h 3413"/>
                  <a:gd name="T48" fmla="*/ 659 w 2400"/>
                  <a:gd name="T49" fmla="*/ 1797 h 3413"/>
                  <a:gd name="T50" fmla="*/ 706 w 2400"/>
                  <a:gd name="T51" fmla="*/ 2011 h 3413"/>
                  <a:gd name="T52" fmla="*/ 565 w 2400"/>
                  <a:gd name="T53" fmla="*/ 2228 h 3413"/>
                  <a:gd name="T54" fmla="*/ 470 w 2400"/>
                  <a:gd name="T55" fmla="*/ 2370 h 3413"/>
                  <a:gd name="T56" fmla="*/ 378 w 2400"/>
                  <a:gd name="T57" fmla="*/ 2551 h 3413"/>
                  <a:gd name="T58" fmla="*/ 378 w 2400"/>
                  <a:gd name="T59" fmla="*/ 2729 h 3413"/>
                  <a:gd name="T60" fmla="*/ 470 w 2400"/>
                  <a:gd name="T61" fmla="*/ 2801 h 3413"/>
                  <a:gd name="T62" fmla="*/ 706 w 2400"/>
                  <a:gd name="T63" fmla="*/ 2946 h 3413"/>
                  <a:gd name="T64" fmla="*/ 895 w 2400"/>
                  <a:gd name="T65" fmla="*/ 3088 h 3413"/>
                  <a:gd name="T66" fmla="*/ 940 w 2400"/>
                  <a:gd name="T67" fmla="*/ 3269 h 3413"/>
                  <a:gd name="T68" fmla="*/ 1176 w 2400"/>
                  <a:gd name="T69" fmla="*/ 3305 h 3413"/>
                  <a:gd name="T70" fmla="*/ 1365 w 2400"/>
                  <a:gd name="T71" fmla="*/ 3413 h 3413"/>
                  <a:gd name="T72" fmla="*/ 1552 w 2400"/>
                  <a:gd name="T73" fmla="*/ 3377 h 3413"/>
                  <a:gd name="T74" fmla="*/ 1646 w 2400"/>
                  <a:gd name="T75" fmla="*/ 3233 h 3413"/>
                  <a:gd name="T76" fmla="*/ 1412 w 2400"/>
                  <a:gd name="T77" fmla="*/ 3160 h 3413"/>
                  <a:gd name="T78" fmla="*/ 1223 w 2400"/>
                  <a:gd name="T79" fmla="*/ 3088 h 3413"/>
                  <a:gd name="T80" fmla="*/ 1082 w 2400"/>
                  <a:gd name="T81" fmla="*/ 2910 h 3413"/>
                  <a:gd name="T82" fmla="*/ 1035 w 2400"/>
                  <a:gd name="T83" fmla="*/ 2729 h 3413"/>
                  <a:gd name="T84" fmla="*/ 895 w 2400"/>
                  <a:gd name="T85" fmla="*/ 2623 h 3413"/>
                  <a:gd name="T86" fmla="*/ 753 w 2400"/>
                  <a:gd name="T87" fmla="*/ 2623 h 3413"/>
                  <a:gd name="T88" fmla="*/ 659 w 2400"/>
                  <a:gd name="T89" fmla="*/ 2479 h 3413"/>
                  <a:gd name="T90" fmla="*/ 659 w 2400"/>
                  <a:gd name="T91" fmla="*/ 2262 h 3413"/>
                  <a:gd name="T92" fmla="*/ 753 w 2400"/>
                  <a:gd name="T93" fmla="*/ 2047 h 3413"/>
                  <a:gd name="T94" fmla="*/ 895 w 2400"/>
                  <a:gd name="T95" fmla="*/ 1833 h 3413"/>
                  <a:gd name="T96" fmla="*/ 987 w 2400"/>
                  <a:gd name="T97" fmla="*/ 1652 h 3413"/>
                  <a:gd name="T98" fmla="*/ 1176 w 2400"/>
                  <a:gd name="T99" fmla="*/ 1724 h 3413"/>
                  <a:gd name="T100" fmla="*/ 1318 w 2400"/>
                  <a:gd name="T101" fmla="*/ 1797 h 3413"/>
                  <a:gd name="T102" fmla="*/ 1505 w 2400"/>
                  <a:gd name="T103" fmla="*/ 1903 h 3413"/>
                  <a:gd name="T104" fmla="*/ 1741 w 2400"/>
                  <a:gd name="T105" fmla="*/ 1903 h 3413"/>
                  <a:gd name="T106" fmla="*/ 1693 w 2400"/>
                  <a:gd name="T107" fmla="*/ 1688 h 3413"/>
                  <a:gd name="T108" fmla="*/ 1693 w 2400"/>
                  <a:gd name="T109" fmla="*/ 1508 h 3413"/>
                  <a:gd name="T110" fmla="*/ 1882 w 2400"/>
                  <a:gd name="T111" fmla="*/ 1365 h 3413"/>
                  <a:gd name="T112" fmla="*/ 2116 w 2400"/>
                  <a:gd name="T113" fmla="*/ 1329 h 3413"/>
                  <a:gd name="T114" fmla="*/ 2352 w 2400"/>
                  <a:gd name="T115" fmla="*/ 1293 h 3413"/>
                  <a:gd name="T116" fmla="*/ 2400 w 2400"/>
                  <a:gd name="T117" fmla="*/ 1113 h 3413"/>
                  <a:gd name="T118" fmla="*/ 2352 w 2400"/>
                  <a:gd name="T119" fmla="*/ 934 h 3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0" h="3413">
                    <a:moveTo>
                      <a:pt x="2352" y="934"/>
                    </a:moveTo>
                    <a:lnTo>
                      <a:pt x="2352" y="898"/>
                    </a:lnTo>
                    <a:lnTo>
                      <a:pt x="2305" y="898"/>
                    </a:lnTo>
                    <a:lnTo>
                      <a:pt x="2305" y="862"/>
                    </a:lnTo>
                    <a:lnTo>
                      <a:pt x="2305" y="862"/>
                    </a:lnTo>
                    <a:lnTo>
                      <a:pt x="2305" y="826"/>
                    </a:lnTo>
                    <a:lnTo>
                      <a:pt x="2305" y="826"/>
                    </a:lnTo>
                    <a:lnTo>
                      <a:pt x="2305" y="790"/>
                    </a:lnTo>
                    <a:lnTo>
                      <a:pt x="2258" y="790"/>
                    </a:lnTo>
                    <a:lnTo>
                      <a:pt x="2258" y="790"/>
                    </a:lnTo>
                    <a:lnTo>
                      <a:pt x="2211" y="790"/>
                    </a:lnTo>
                    <a:lnTo>
                      <a:pt x="2211" y="790"/>
                    </a:lnTo>
                    <a:lnTo>
                      <a:pt x="2163" y="790"/>
                    </a:lnTo>
                    <a:lnTo>
                      <a:pt x="2163" y="754"/>
                    </a:lnTo>
                    <a:lnTo>
                      <a:pt x="2116" y="754"/>
                    </a:lnTo>
                    <a:lnTo>
                      <a:pt x="2116" y="718"/>
                    </a:lnTo>
                    <a:lnTo>
                      <a:pt x="2116" y="718"/>
                    </a:lnTo>
                    <a:lnTo>
                      <a:pt x="2116" y="682"/>
                    </a:lnTo>
                    <a:lnTo>
                      <a:pt x="2116" y="682"/>
                    </a:lnTo>
                    <a:lnTo>
                      <a:pt x="2116" y="648"/>
                    </a:lnTo>
                    <a:lnTo>
                      <a:pt x="2116" y="648"/>
                    </a:lnTo>
                    <a:lnTo>
                      <a:pt x="2116" y="611"/>
                    </a:lnTo>
                    <a:lnTo>
                      <a:pt x="2069" y="611"/>
                    </a:lnTo>
                    <a:lnTo>
                      <a:pt x="2069" y="575"/>
                    </a:lnTo>
                    <a:lnTo>
                      <a:pt x="2022" y="575"/>
                    </a:lnTo>
                    <a:lnTo>
                      <a:pt x="2022" y="539"/>
                    </a:lnTo>
                    <a:lnTo>
                      <a:pt x="1974" y="539"/>
                    </a:lnTo>
                    <a:lnTo>
                      <a:pt x="1974" y="539"/>
                    </a:lnTo>
                    <a:lnTo>
                      <a:pt x="1930" y="539"/>
                    </a:lnTo>
                    <a:lnTo>
                      <a:pt x="1930" y="503"/>
                    </a:lnTo>
                    <a:lnTo>
                      <a:pt x="1930" y="503"/>
                    </a:lnTo>
                    <a:lnTo>
                      <a:pt x="1930" y="467"/>
                    </a:lnTo>
                    <a:lnTo>
                      <a:pt x="1882" y="467"/>
                    </a:lnTo>
                    <a:lnTo>
                      <a:pt x="1882" y="431"/>
                    </a:lnTo>
                    <a:lnTo>
                      <a:pt x="1835" y="431"/>
                    </a:lnTo>
                    <a:lnTo>
                      <a:pt x="1835" y="431"/>
                    </a:lnTo>
                    <a:lnTo>
                      <a:pt x="1788" y="431"/>
                    </a:lnTo>
                    <a:lnTo>
                      <a:pt x="1788" y="431"/>
                    </a:lnTo>
                    <a:lnTo>
                      <a:pt x="1741" y="431"/>
                    </a:lnTo>
                    <a:lnTo>
                      <a:pt x="1741" y="431"/>
                    </a:lnTo>
                    <a:lnTo>
                      <a:pt x="1693" y="431"/>
                    </a:lnTo>
                    <a:lnTo>
                      <a:pt x="1693" y="431"/>
                    </a:lnTo>
                    <a:lnTo>
                      <a:pt x="1646" y="431"/>
                    </a:lnTo>
                    <a:lnTo>
                      <a:pt x="1646" y="431"/>
                    </a:lnTo>
                    <a:lnTo>
                      <a:pt x="1599" y="431"/>
                    </a:lnTo>
                    <a:lnTo>
                      <a:pt x="1599" y="431"/>
                    </a:lnTo>
                    <a:lnTo>
                      <a:pt x="1552" y="431"/>
                    </a:lnTo>
                    <a:lnTo>
                      <a:pt x="1552" y="431"/>
                    </a:lnTo>
                    <a:lnTo>
                      <a:pt x="1505" y="431"/>
                    </a:lnTo>
                    <a:lnTo>
                      <a:pt x="1505" y="467"/>
                    </a:lnTo>
                    <a:lnTo>
                      <a:pt x="1457" y="467"/>
                    </a:lnTo>
                    <a:lnTo>
                      <a:pt x="1457" y="467"/>
                    </a:lnTo>
                    <a:lnTo>
                      <a:pt x="1412" y="467"/>
                    </a:lnTo>
                    <a:lnTo>
                      <a:pt x="1412" y="467"/>
                    </a:lnTo>
                    <a:lnTo>
                      <a:pt x="1365" y="467"/>
                    </a:lnTo>
                    <a:lnTo>
                      <a:pt x="1365" y="467"/>
                    </a:lnTo>
                    <a:lnTo>
                      <a:pt x="1318" y="467"/>
                    </a:lnTo>
                    <a:lnTo>
                      <a:pt x="1318" y="467"/>
                    </a:lnTo>
                    <a:lnTo>
                      <a:pt x="1271" y="467"/>
                    </a:lnTo>
                    <a:lnTo>
                      <a:pt x="1271" y="503"/>
                    </a:lnTo>
                    <a:lnTo>
                      <a:pt x="1271" y="503"/>
                    </a:lnTo>
                    <a:lnTo>
                      <a:pt x="1271" y="539"/>
                    </a:lnTo>
                    <a:lnTo>
                      <a:pt x="1223" y="539"/>
                    </a:lnTo>
                    <a:lnTo>
                      <a:pt x="1223" y="539"/>
                    </a:lnTo>
                    <a:lnTo>
                      <a:pt x="1176" y="539"/>
                    </a:lnTo>
                    <a:lnTo>
                      <a:pt x="1176" y="575"/>
                    </a:lnTo>
                    <a:lnTo>
                      <a:pt x="1129" y="575"/>
                    </a:lnTo>
                    <a:lnTo>
                      <a:pt x="1129" y="575"/>
                    </a:lnTo>
                    <a:lnTo>
                      <a:pt x="1082" y="575"/>
                    </a:lnTo>
                    <a:lnTo>
                      <a:pt x="1082" y="611"/>
                    </a:lnTo>
                    <a:lnTo>
                      <a:pt x="1035" y="611"/>
                    </a:lnTo>
                    <a:lnTo>
                      <a:pt x="1035" y="648"/>
                    </a:lnTo>
                    <a:lnTo>
                      <a:pt x="987" y="648"/>
                    </a:lnTo>
                    <a:lnTo>
                      <a:pt x="987" y="648"/>
                    </a:lnTo>
                    <a:lnTo>
                      <a:pt x="940" y="648"/>
                    </a:lnTo>
                    <a:lnTo>
                      <a:pt x="940" y="648"/>
                    </a:lnTo>
                    <a:lnTo>
                      <a:pt x="895" y="648"/>
                    </a:lnTo>
                    <a:lnTo>
                      <a:pt x="895" y="611"/>
                    </a:lnTo>
                    <a:lnTo>
                      <a:pt x="940" y="611"/>
                    </a:lnTo>
                    <a:lnTo>
                      <a:pt x="940" y="575"/>
                    </a:lnTo>
                    <a:lnTo>
                      <a:pt x="987" y="575"/>
                    </a:lnTo>
                    <a:lnTo>
                      <a:pt x="987" y="539"/>
                    </a:lnTo>
                    <a:lnTo>
                      <a:pt x="987" y="539"/>
                    </a:lnTo>
                    <a:lnTo>
                      <a:pt x="987" y="503"/>
                    </a:lnTo>
                    <a:lnTo>
                      <a:pt x="987" y="503"/>
                    </a:lnTo>
                    <a:lnTo>
                      <a:pt x="987" y="467"/>
                    </a:lnTo>
                    <a:lnTo>
                      <a:pt x="987" y="467"/>
                    </a:lnTo>
                    <a:lnTo>
                      <a:pt x="987" y="431"/>
                    </a:lnTo>
                    <a:lnTo>
                      <a:pt x="987" y="431"/>
                    </a:lnTo>
                    <a:lnTo>
                      <a:pt x="987" y="395"/>
                    </a:lnTo>
                    <a:lnTo>
                      <a:pt x="987" y="395"/>
                    </a:lnTo>
                    <a:lnTo>
                      <a:pt x="987" y="359"/>
                    </a:lnTo>
                    <a:lnTo>
                      <a:pt x="940" y="359"/>
                    </a:lnTo>
                    <a:lnTo>
                      <a:pt x="940" y="323"/>
                    </a:lnTo>
                    <a:lnTo>
                      <a:pt x="940" y="323"/>
                    </a:lnTo>
                    <a:lnTo>
                      <a:pt x="940" y="287"/>
                    </a:lnTo>
                    <a:lnTo>
                      <a:pt x="940" y="287"/>
                    </a:lnTo>
                    <a:lnTo>
                      <a:pt x="940" y="252"/>
                    </a:lnTo>
                    <a:lnTo>
                      <a:pt x="987" y="252"/>
                    </a:lnTo>
                    <a:lnTo>
                      <a:pt x="987" y="216"/>
                    </a:lnTo>
                    <a:lnTo>
                      <a:pt x="940" y="216"/>
                    </a:lnTo>
                    <a:lnTo>
                      <a:pt x="940" y="216"/>
                    </a:lnTo>
                    <a:lnTo>
                      <a:pt x="987" y="216"/>
                    </a:lnTo>
                    <a:lnTo>
                      <a:pt x="987" y="180"/>
                    </a:lnTo>
                    <a:lnTo>
                      <a:pt x="940" y="180"/>
                    </a:lnTo>
                    <a:lnTo>
                      <a:pt x="940" y="180"/>
                    </a:lnTo>
                    <a:lnTo>
                      <a:pt x="895" y="180"/>
                    </a:lnTo>
                    <a:lnTo>
                      <a:pt x="895" y="180"/>
                    </a:lnTo>
                    <a:lnTo>
                      <a:pt x="848" y="180"/>
                    </a:lnTo>
                    <a:lnTo>
                      <a:pt x="848" y="180"/>
                    </a:lnTo>
                    <a:lnTo>
                      <a:pt x="801" y="180"/>
                    </a:lnTo>
                    <a:lnTo>
                      <a:pt x="801" y="216"/>
                    </a:lnTo>
                    <a:lnTo>
                      <a:pt x="753" y="216"/>
                    </a:lnTo>
                    <a:lnTo>
                      <a:pt x="753" y="216"/>
                    </a:lnTo>
                    <a:lnTo>
                      <a:pt x="706" y="216"/>
                    </a:lnTo>
                    <a:lnTo>
                      <a:pt x="706" y="180"/>
                    </a:lnTo>
                    <a:lnTo>
                      <a:pt x="706" y="180"/>
                    </a:lnTo>
                    <a:lnTo>
                      <a:pt x="706" y="144"/>
                    </a:lnTo>
                    <a:lnTo>
                      <a:pt x="753" y="144"/>
                    </a:lnTo>
                    <a:lnTo>
                      <a:pt x="753" y="108"/>
                    </a:lnTo>
                    <a:lnTo>
                      <a:pt x="801" y="108"/>
                    </a:lnTo>
                    <a:lnTo>
                      <a:pt x="801" y="72"/>
                    </a:lnTo>
                    <a:lnTo>
                      <a:pt x="801" y="72"/>
                    </a:lnTo>
                    <a:lnTo>
                      <a:pt x="801" y="36"/>
                    </a:lnTo>
                    <a:lnTo>
                      <a:pt x="753" y="36"/>
                    </a:lnTo>
                    <a:lnTo>
                      <a:pt x="753" y="0"/>
                    </a:lnTo>
                    <a:lnTo>
                      <a:pt x="706" y="0"/>
                    </a:lnTo>
                    <a:lnTo>
                      <a:pt x="706" y="0"/>
                    </a:lnTo>
                    <a:lnTo>
                      <a:pt x="659" y="0"/>
                    </a:lnTo>
                    <a:lnTo>
                      <a:pt x="659" y="36"/>
                    </a:lnTo>
                    <a:lnTo>
                      <a:pt x="659" y="36"/>
                    </a:lnTo>
                    <a:lnTo>
                      <a:pt x="659" y="72"/>
                    </a:lnTo>
                    <a:lnTo>
                      <a:pt x="612" y="72"/>
                    </a:lnTo>
                    <a:lnTo>
                      <a:pt x="612" y="72"/>
                    </a:lnTo>
                    <a:lnTo>
                      <a:pt x="565" y="72"/>
                    </a:lnTo>
                    <a:lnTo>
                      <a:pt x="565" y="72"/>
                    </a:lnTo>
                    <a:lnTo>
                      <a:pt x="517" y="72"/>
                    </a:lnTo>
                    <a:lnTo>
                      <a:pt x="517" y="108"/>
                    </a:lnTo>
                    <a:lnTo>
                      <a:pt x="517" y="108"/>
                    </a:lnTo>
                    <a:lnTo>
                      <a:pt x="517" y="144"/>
                    </a:lnTo>
                    <a:lnTo>
                      <a:pt x="470" y="144"/>
                    </a:lnTo>
                    <a:lnTo>
                      <a:pt x="470" y="144"/>
                    </a:lnTo>
                    <a:lnTo>
                      <a:pt x="423" y="144"/>
                    </a:lnTo>
                    <a:lnTo>
                      <a:pt x="423" y="180"/>
                    </a:lnTo>
                    <a:lnTo>
                      <a:pt x="378" y="180"/>
                    </a:lnTo>
                    <a:lnTo>
                      <a:pt x="378" y="216"/>
                    </a:lnTo>
                    <a:lnTo>
                      <a:pt x="378" y="216"/>
                    </a:lnTo>
                    <a:lnTo>
                      <a:pt x="378" y="216"/>
                    </a:lnTo>
                    <a:lnTo>
                      <a:pt x="331" y="216"/>
                    </a:lnTo>
                    <a:lnTo>
                      <a:pt x="331" y="216"/>
                    </a:lnTo>
                    <a:lnTo>
                      <a:pt x="283" y="216"/>
                    </a:lnTo>
                    <a:lnTo>
                      <a:pt x="283" y="252"/>
                    </a:lnTo>
                    <a:lnTo>
                      <a:pt x="236" y="252"/>
                    </a:lnTo>
                    <a:lnTo>
                      <a:pt x="236" y="252"/>
                    </a:lnTo>
                    <a:lnTo>
                      <a:pt x="189" y="252"/>
                    </a:lnTo>
                    <a:lnTo>
                      <a:pt x="189" y="287"/>
                    </a:lnTo>
                    <a:lnTo>
                      <a:pt x="189" y="287"/>
                    </a:lnTo>
                    <a:lnTo>
                      <a:pt x="189" y="323"/>
                    </a:lnTo>
                    <a:lnTo>
                      <a:pt x="142" y="323"/>
                    </a:lnTo>
                    <a:lnTo>
                      <a:pt x="142" y="359"/>
                    </a:lnTo>
                    <a:lnTo>
                      <a:pt x="142" y="359"/>
                    </a:lnTo>
                    <a:lnTo>
                      <a:pt x="142" y="395"/>
                    </a:lnTo>
                    <a:lnTo>
                      <a:pt x="142" y="395"/>
                    </a:lnTo>
                    <a:lnTo>
                      <a:pt x="142" y="431"/>
                    </a:lnTo>
                    <a:lnTo>
                      <a:pt x="95" y="431"/>
                    </a:lnTo>
                    <a:lnTo>
                      <a:pt x="95" y="467"/>
                    </a:lnTo>
                    <a:lnTo>
                      <a:pt x="95" y="467"/>
                    </a:lnTo>
                    <a:lnTo>
                      <a:pt x="95" y="503"/>
                    </a:lnTo>
                    <a:lnTo>
                      <a:pt x="47" y="503"/>
                    </a:lnTo>
                    <a:lnTo>
                      <a:pt x="47" y="503"/>
                    </a:lnTo>
                    <a:lnTo>
                      <a:pt x="0" y="503"/>
                    </a:lnTo>
                    <a:lnTo>
                      <a:pt x="0" y="539"/>
                    </a:lnTo>
                    <a:lnTo>
                      <a:pt x="47" y="539"/>
                    </a:lnTo>
                    <a:lnTo>
                      <a:pt x="47" y="575"/>
                    </a:lnTo>
                    <a:lnTo>
                      <a:pt x="95" y="575"/>
                    </a:lnTo>
                    <a:lnTo>
                      <a:pt x="95" y="611"/>
                    </a:lnTo>
                    <a:lnTo>
                      <a:pt x="95" y="611"/>
                    </a:lnTo>
                    <a:lnTo>
                      <a:pt x="95" y="648"/>
                    </a:lnTo>
                    <a:lnTo>
                      <a:pt x="95" y="648"/>
                    </a:lnTo>
                    <a:lnTo>
                      <a:pt x="95" y="682"/>
                    </a:lnTo>
                    <a:lnTo>
                      <a:pt x="142" y="682"/>
                    </a:lnTo>
                    <a:lnTo>
                      <a:pt x="142" y="718"/>
                    </a:lnTo>
                    <a:lnTo>
                      <a:pt x="189" y="718"/>
                    </a:lnTo>
                    <a:lnTo>
                      <a:pt x="189" y="754"/>
                    </a:lnTo>
                    <a:lnTo>
                      <a:pt x="189" y="754"/>
                    </a:lnTo>
                    <a:lnTo>
                      <a:pt x="189" y="790"/>
                    </a:lnTo>
                    <a:lnTo>
                      <a:pt x="236" y="790"/>
                    </a:lnTo>
                    <a:lnTo>
                      <a:pt x="236" y="826"/>
                    </a:lnTo>
                    <a:lnTo>
                      <a:pt x="236" y="826"/>
                    </a:lnTo>
                    <a:lnTo>
                      <a:pt x="236" y="862"/>
                    </a:lnTo>
                    <a:lnTo>
                      <a:pt x="283" y="862"/>
                    </a:lnTo>
                    <a:lnTo>
                      <a:pt x="283" y="898"/>
                    </a:lnTo>
                    <a:lnTo>
                      <a:pt x="283" y="898"/>
                    </a:lnTo>
                    <a:lnTo>
                      <a:pt x="283" y="934"/>
                    </a:lnTo>
                    <a:lnTo>
                      <a:pt x="331" y="934"/>
                    </a:lnTo>
                    <a:lnTo>
                      <a:pt x="331" y="970"/>
                    </a:lnTo>
                    <a:lnTo>
                      <a:pt x="331" y="970"/>
                    </a:lnTo>
                    <a:lnTo>
                      <a:pt x="331" y="1006"/>
                    </a:lnTo>
                    <a:lnTo>
                      <a:pt x="378" y="1006"/>
                    </a:lnTo>
                    <a:lnTo>
                      <a:pt x="378" y="1006"/>
                    </a:lnTo>
                    <a:lnTo>
                      <a:pt x="423" y="1006"/>
                    </a:lnTo>
                    <a:lnTo>
                      <a:pt x="423" y="1043"/>
                    </a:lnTo>
                    <a:lnTo>
                      <a:pt x="378" y="1043"/>
                    </a:lnTo>
                    <a:lnTo>
                      <a:pt x="378" y="1077"/>
                    </a:lnTo>
                    <a:lnTo>
                      <a:pt x="378" y="1077"/>
                    </a:lnTo>
                    <a:lnTo>
                      <a:pt x="378" y="1113"/>
                    </a:lnTo>
                    <a:lnTo>
                      <a:pt x="378" y="1113"/>
                    </a:lnTo>
                    <a:lnTo>
                      <a:pt x="378" y="1149"/>
                    </a:lnTo>
                    <a:lnTo>
                      <a:pt x="378" y="1149"/>
                    </a:lnTo>
                    <a:lnTo>
                      <a:pt x="378" y="1185"/>
                    </a:lnTo>
                    <a:lnTo>
                      <a:pt x="378" y="1185"/>
                    </a:lnTo>
                    <a:lnTo>
                      <a:pt x="378" y="1221"/>
                    </a:lnTo>
                    <a:lnTo>
                      <a:pt x="331" y="1221"/>
                    </a:lnTo>
                    <a:lnTo>
                      <a:pt x="331" y="1221"/>
                    </a:lnTo>
                    <a:lnTo>
                      <a:pt x="283" y="1221"/>
                    </a:lnTo>
                    <a:lnTo>
                      <a:pt x="283" y="1257"/>
                    </a:lnTo>
                    <a:lnTo>
                      <a:pt x="236" y="1257"/>
                    </a:lnTo>
                    <a:lnTo>
                      <a:pt x="236" y="1293"/>
                    </a:lnTo>
                    <a:lnTo>
                      <a:pt x="236" y="1293"/>
                    </a:lnTo>
                    <a:lnTo>
                      <a:pt x="236" y="1329"/>
                    </a:lnTo>
                    <a:lnTo>
                      <a:pt x="283" y="1329"/>
                    </a:lnTo>
                    <a:lnTo>
                      <a:pt x="283" y="1365"/>
                    </a:lnTo>
                    <a:lnTo>
                      <a:pt x="331" y="1365"/>
                    </a:lnTo>
                    <a:lnTo>
                      <a:pt x="331" y="1402"/>
                    </a:lnTo>
                    <a:lnTo>
                      <a:pt x="331" y="1402"/>
                    </a:lnTo>
                    <a:lnTo>
                      <a:pt x="331" y="1438"/>
                    </a:lnTo>
                    <a:lnTo>
                      <a:pt x="378" y="1438"/>
                    </a:lnTo>
                    <a:lnTo>
                      <a:pt x="378" y="1472"/>
                    </a:lnTo>
                    <a:lnTo>
                      <a:pt x="423" y="1472"/>
                    </a:lnTo>
                    <a:lnTo>
                      <a:pt x="423" y="1472"/>
                    </a:lnTo>
                    <a:lnTo>
                      <a:pt x="470" y="1472"/>
                    </a:lnTo>
                    <a:lnTo>
                      <a:pt x="470" y="1508"/>
                    </a:lnTo>
                    <a:lnTo>
                      <a:pt x="517" y="1508"/>
                    </a:lnTo>
                    <a:lnTo>
                      <a:pt x="517" y="1544"/>
                    </a:lnTo>
                    <a:lnTo>
                      <a:pt x="517" y="1544"/>
                    </a:lnTo>
                    <a:lnTo>
                      <a:pt x="517" y="1580"/>
                    </a:lnTo>
                    <a:lnTo>
                      <a:pt x="565" y="1580"/>
                    </a:lnTo>
                    <a:lnTo>
                      <a:pt x="565" y="1580"/>
                    </a:lnTo>
                    <a:lnTo>
                      <a:pt x="517" y="1580"/>
                    </a:lnTo>
                    <a:lnTo>
                      <a:pt x="517" y="1616"/>
                    </a:lnTo>
                    <a:lnTo>
                      <a:pt x="565" y="1616"/>
                    </a:lnTo>
                    <a:lnTo>
                      <a:pt x="565" y="1652"/>
                    </a:lnTo>
                    <a:lnTo>
                      <a:pt x="565" y="1652"/>
                    </a:lnTo>
                    <a:lnTo>
                      <a:pt x="565" y="1688"/>
                    </a:lnTo>
                    <a:lnTo>
                      <a:pt x="612" y="1688"/>
                    </a:lnTo>
                    <a:lnTo>
                      <a:pt x="612" y="1724"/>
                    </a:lnTo>
                    <a:lnTo>
                      <a:pt x="612" y="1724"/>
                    </a:lnTo>
                    <a:lnTo>
                      <a:pt x="612" y="1761"/>
                    </a:lnTo>
                    <a:lnTo>
                      <a:pt x="659" y="1761"/>
                    </a:lnTo>
                    <a:lnTo>
                      <a:pt x="659" y="1797"/>
                    </a:lnTo>
                    <a:lnTo>
                      <a:pt x="706" y="1797"/>
                    </a:lnTo>
                    <a:lnTo>
                      <a:pt x="706" y="1833"/>
                    </a:lnTo>
                    <a:lnTo>
                      <a:pt x="706" y="1867"/>
                    </a:lnTo>
                    <a:lnTo>
                      <a:pt x="706" y="1867"/>
                    </a:lnTo>
                    <a:lnTo>
                      <a:pt x="706" y="1903"/>
                    </a:lnTo>
                    <a:lnTo>
                      <a:pt x="706" y="1939"/>
                    </a:lnTo>
                    <a:lnTo>
                      <a:pt x="706" y="1939"/>
                    </a:lnTo>
                    <a:lnTo>
                      <a:pt x="706" y="1975"/>
                    </a:lnTo>
                    <a:lnTo>
                      <a:pt x="706" y="2011"/>
                    </a:lnTo>
                    <a:lnTo>
                      <a:pt x="706" y="2011"/>
                    </a:lnTo>
                    <a:lnTo>
                      <a:pt x="706" y="2047"/>
                    </a:lnTo>
                    <a:lnTo>
                      <a:pt x="659" y="2047"/>
                    </a:lnTo>
                    <a:lnTo>
                      <a:pt x="659" y="2083"/>
                    </a:lnTo>
                    <a:lnTo>
                      <a:pt x="659" y="2083"/>
                    </a:lnTo>
                    <a:lnTo>
                      <a:pt x="659" y="2120"/>
                    </a:lnTo>
                    <a:lnTo>
                      <a:pt x="659" y="2156"/>
                    </a:lnTo>
                    <a:lnTo>
                      <a:pt x="612" y="2156"/>
                    </a:lnTo>
                    <a:lnTo>
                      <a:pt x="612" y="2192"/>
                    </a:lnTo>
                    <a:lnTo>
                      <a:pt x="565" y="2192"/>
                    </a:lnTo>
                    <a:lnTo>
                      <a:pt x="565" y="2228"/>
                    </a:lnTo>
                    <a:lnTo>
                      <a:pt x="517" y="2228"/>
                    </a:lnTo>
                    <a:lnTo>
                      <a:pt x="517" y="2262"/>
                    </a:lnTo>
                    <a:lnTo>
                      <a:pt x="565" y="2262"/>
                    </a:lnTo>
                    <a:lnTo>
                      <a:pt x="565" y="2264"/>
                    </a:lnTo>
                    <a:lnTo>
                      <a:pt x="517" y="2264"/>
                    </a:lnTo>
                    <a:lnTo>
                      <a:pt x="517" y="2298"/>
                    </a:lnTo>
                    <a:lnTo>
                      <a:pt x="517" y="2298"/>
                    </a:lnTo>
                    <a:lnTo>
                      <a:pt x="517" y="2334"/>
                    </a:lnTo>
                    <a:lnTo>
                      <a:pt x="470" y="2334"/>
                    </a:lnTo>
                    <a:lnTo>
                      <a:pt x="470" y="2370"/>
                    </a:lnTo>
                    <a:lnTo>
                      <a:pt x="423" y="2370"/>
                    </a:lnTo>
                    <a:lnTo>
                      <a:pt x="423" y="2406"/>
                    </a:lnTo>
                    <a:lnTo>
                      <a:pt x="423" y="2442"/>
                    </a:lnTo>
                    <a:lnTo>
                      <a:pt x="423" y="2442"/>
                    </a:lnTo>
                    <a:lnTo>
                      <a:pt x="423" y="2479"/>
                    </a:lnTo>
                    <a:lnTo>
                      <a:pt x="423" y="2515"/>
                    </a:lnTo>
                    <a:lnTo>
                      <a:pt x="423" y="2515"/>
                    </a:lnTo>
                    <a:lnTo>
                      <a:pt x="423" y="2551"/>
                    </a:lnTo>
                    <a:lnTo>
                      <a:pt x="423" y="2551"/>
                    </a:lnTo>
                    <a:lnTo>
                      <a:pt x="378" y="2551"/>
                    </a:lnTo>
                    <a:lnTo>
                      <a:pt x="378" y="2587"/>
                    </a:lnTo>
                    <a:lnTo>
                      <a:pt x="423" y="2587"/>
                    </a:lnTo>
                    <a:lnTo>
                      <a:pt x="423" y="2623"/>
                    </a:lnTo>
                    <a:lnTo>
                      <a:pt x="423" y="2623"/>
                    </a:lnTo>
                    <a:lnTo>
                      <a:pt x="423" y="2657"/>
                    </a:lnTo>
                    <a:lnTo>
                      <a:pt x="423" y="2657"/>
                    </a:lnTo>
                    <a:lnTo>
                      <a:pt x="423" y="2659"/>
                    </a:lnTo>
                    <a:lnTo>
                      <a:pt x="378" y="2659"/>
                    </a:lnTo>
                    <a:lnTo>
                      <a:pt x="378" y="2693"/>
                    </a:lnTo>
                    <a:lnTo>
                      <a:pt x="378" y="2729"/>
                    </a:lnTo>
                    <a:lnTo>
                      <a:pt x="378" y="2729"/>
                    </a:lnTo>
                    <a:lnTo>
                      <a:pt x="378" y="2765"/>
                    </a:lnTo>
                    <a:lnTo>
                      <a:pt x="378" y="2765"/>
                    </a:lnTo>
                    <a:lnTo>
                      <a:pt x="378" y="2801"/>
                    </a:lnTo>
                    <a:lnTo>
                      <a:pt x="378" y="2801"/>
                    </a:lnTo>
                    <a:lnTo>
                      <a:pt x="378" y="2838"/>
                    </a:lnTo>
                    <a:lnTo>
                      <a:pt x="423" y="2838"/>
                    </a:lnTo>
                    <a:lnTo>
                      <a:pt x="423" y="2838"/>
                    </a:lnTo>
                    <a:lnTo>
                      <a:pt x="470" y="2838"/>
                    </a:lnTo>
                    <a:lnTo>
                      <a:pt x="470" y="2801"/>
                    </a:lnTo>
                    <a:lnTo>
                      <a:pt x="517" y="2801"/>
                    </a:lnTo>
                    <a:lnTo>
                      <a:pt x="517" y="2801"/>
                    </a:lnTo>
                    <a:lnTo>
                      <a:pt x="565" y="2801"/>
                    </a:lnTo>
                    <a:lnTo>
                      <a:pt x="565" y="2838"/>
                    </a:lnTo>
                    <a:lnTo>
                      <a:pt x="612" y="2838"/>
                    </a:lnTo>
                    <a:lnTo>
                      <a:pt x="612" y="2874"/>
                    </a:lnTo>
                    <a:lnTo>
                      <a:pt x="659" y="2874"/>
                    </a:lnTo>
                    <a:lnTo>
                      <a:pt x="659" y="2910"/>
                    </a:lnTo>
                    <a:lnTo>
                      <a:pt x="706" y="2910"/>
                    </a:lnTo>
                    <a:lnTo>
                      <a:pt x="706" y="2946"/>
                    </a:lnTo>
                    <a:lnTo>
                      <a:pt x="753" y="2946"/>
                    </a:lnTo>
                    <a:lnTo>
                      <a:pt x="753" y="2946"/>
                    </a:lnTo>
                    <a:lnTo>
                      <a:pt x="801" y="2946"/>
                    </a:lnTo>
                    <a:lnTo>
                      <a:pt x="801" y="2982"/>
                    </a:lnTo>
                    <a:lnTo>
                      <a:pt x="848" y="2982"/>
                    </a:lnTo>
                    <a:lnTo>
                      <a:pt x="848" y="3018"/>
                    </a:lnTo>
                    <a:lnTo>
                      <a:pt x="848" y="3018"/>
                    </a:lnTo>
                    <a:lnTo>
                      <a:pt x="848" y="3054"/>
                    </a:lnTo>
                    <a:lnTo>
                      <a:pt x="895" y="3054"/>
                    </a:lnTo>
                    <a:lnTo>
                      <a:pt x="895" y="3088"/>
                    </a:lnTo>
                    <a:lnTo>
                      <a:pt x="895" y="3088"/>
                    </a:lnTo>
                    <a:lnTo>
                      <a:pt x="895" y="3124"/>
                    </a:lnTo>
                    <a:lnTo>
                      <a:pt x="895" y="3124"/>
                    </a:lnTo>
                    <a:lnTo>
                      <a:pt x="895" y="3160"/>
                    </a:lnTo>
                    <a:lnTo>
                      <a:pt x="895" y="3160"/>
                    </a:lnTo>
                    <a:lnTo>
                      <a:pt x="895" y="3197"/>
                    </a:lnTo>
                    <a:lnTo>
                      <a:pt x="940" y="3197"/>
                    </a:lnTo>
                    <a:lnTo>
                      <a:pt x="940" y="3233"/>
                    </a:lnTo>
                    <a:lnTo>
                      <a:pt x="940" y="3233"/>
                    </a:lnTo>
                    <a:lnTo>
                      <a:pt x="940" y="3269"/>
                    </a:lnTo>
                    <a:lnTo>
                      <a:pt x="987" y="3269"/>
                    </a:lnTo>
                    <a:lnTo>
                      <a:pt x="987" y="3269"/>
                    </a:lnTo>
                    <a:lnTo>
                      <a:pt x="1035" y="3269"/>
                    </a:lnTo>
                    <a:lnTo>
                      <a:pt x="1035" y="3269"/>
                    </a:lnTo>
                    <a:lnTo>
                      <a:pt x="1082" y="3269"/>
                    </a:lnTo>
                    <a:lnTo>
                      <a:pt x="1082" y="3269"/>
                    </a:lnTo>
                    <a:lnTo>
                      <a:pt x="1129" y="3269"/>
                    </a:lnTo>
                    <a:lnTo>
                      <a:pt x="1129" y="3269"/>
                    </a:lnTo>
                    <a:lnTo>
                      <a:pt x="1176" y="3269"/>
                    </a:lnTo>
                    <a:lnTo>
                      <a:pt x="1176" y="3305"/>
                    </a:lnTo>
                    <a:lnTo>
                      <a:pt x="1223" y="3305"/>
                    </a:lnTo>
                    <a:lnTo>
                      <a:pt x="1223" y="3305"/>
                    </a:lnTo>
                    <a:lnTo>
                      <a:pt x="1271" y="3305"/>
                    </a:lnTo>
                    <a:lnTo>
                      <a:pt x="1271" y="3341"/>
                    </a:lnTo>
                    <a:lnTo>
                      <a:pt x="1271" y="3341"/>
                    </a:lnTo>
                    <a:lnTo>
                      <a:pt x="1271" y="3377"/>
                    </a:lnTo>
                    <a:lnTo>
                      <a:pt x="1318" y="3377"/>
                    </a:lnTo>
                    <a:lnTo>
                      <a:pt x="1318" y="3413"/>
                    </a:lnTo>
                    <a:lnTo>
                      <a:pt x="1365" y="3413"/>
                    </a:lnTo>
                    <a:lnTo>
                      <a:pt x="1365" y="3413"/>
                    </a:lnTo>
                    <a:lnTo>
                      <a:pt x="1412" y="3413"/>
                    </a:lnTo>
                    <a:lnTo>
                      <a:pt x="1412" y="3377"/>
                    </a:lnTo>
                    <a:lnTo>
                      <a:pt x="1412" y="3377"/>
                    </a:lnTo>
                    <a:lnTo>
                      <a:pt x="1412" y="3341"/>
                    </a:lnTo>
                    <a:lnTo>
                      <a:pt x="1457" y="3341"/>
                    </a:lnTo>
                    <a:lnTo>
                      <a:pt x="1457" y="3341"/>
                    </a:lnTo>
                    <a:lnTo>
                      <a:pt x="1505" y="3341"/>
                    </a:lnTo>
                    <a:lnTo>
                      <a:pt x="1505" y="3377"/>
                    </a:lnTo>
                    <a:lnTo>
                      <a:pt x="1552" y="3377"/>
                    </a:lnTo>
                    <a:lnTo>
                      <a:pt x="1552" y="3377"/>
                    </a:lnTo>
                    <a:lnTo>
                      <a:pt x="1599" y="3377"/>
                    </a:lnTo>
                    <a:lnTo>
                      <a:pt x="1599" y="3377"/>
                    </a:lnTo>
                    <a:lnTo>
                      <a:pt x="1646" y="3377"/>
                    </a:lnTo>
                    <a:lnTo>
                      <a:pt x="1646" y="3341"/>
                    </a:lnTo>
                    <a:lnTo>
                      <a:pt x="1693" y="3341"/>
                    </a:lnTo>
                    <a:lnTo>
                      <a:pt x="1693" y="3305"/>
                    </a:lnTo>
                    <a:lnTo>
                      <a:pt x="1693" y="3305"/>
                    </a:lnTo>
                    <a:lnTo>
                      <a:pt x="1693" y="3269"/>
                    </a:lnTo>
                    <a:lnTo>
                      <a:pt x="1646" y="3269"/>
                    </a:lnTo>
                    <a:lnTo>
                      <a:pt x="1646" y="3233"/>
                    </a:lnTo>
                    <a:lnTo>
                      <a:pt x="1599" y="3233"/>
                    </a:lnTo>
                    <a:lnTo>
                      <a:pt x="1599" y="3233"/>
                    </a:lnTo>
                    <a:lnTo>
                      <a:pt x="1552" y="3233"/>
                    </a:lnTo>
                    <a:lnTo>
                      <a:pt x="1552" y="3197"/>
                    </a:lnTo>
                    <a:lnTo>
                      <a:pt x="1505" y="3197"/>
                    </a:lnTo>
                    <a:lnTo>
                      <a:pt x="1505" y="3160"/>
                    </a:lnTo>
                    <a:lnTo>
                      <a:pt x="1457" y="3160"/>
                    </a:lnTo>
                    <a:lnTo>
                      <a:pt x="1457" y="3160"/>
                    </a:lnTo>
                    <a:lnTo>
                      <a:pt x="1412" y="3160"/>
                    </a:lnTo>
                    <a:lnTo>
                      <a:pt x="1412" y="3160"/>
                    </a:lnTo>
                    <a:lnTo>
                      <a:pt x="1365" y="3160"/>
                    </a:lnTo>
                    <a:lnTo>
                      <a:pt x="1365" y="3160"/>
                    </a:lnTo>
                    <a:lnTo>
                      <a:pt x="1318" y="3160"/>
                    </a:lnTo>
                    <a:lnTo>
                      <a:pt x="1318" y="3160"/>
                    </a:lnTo>
                    <a:lnTo>
                      <a:pt x="1271" y="3160"/>
                    </a:lnTo>
                    <a:lnTo>
                      <a:pt x="1271" y="3160"/>
                    </a:lnTo>
                    <a:lnTo>
                      <a:pt x="1223" y="3160"/>
                    </a:lnTo>
                    <a:lnTo>
                      <a:pt x="1223" y="3124"/>
                    </a:lnTo>
                    <a:lnTo>
                      <a:pt x="1223" y="3124"/>
                    </a:lnTo>
                    <a:lnTo>
                      <a:pt x="1223" y="3088"/>
                    </a:lnTo>
                    <a:lnTo>
                      <a:pt x="1176" y="3088"/>
                    </a:lnTo>
                    <a:lnTo>
                      <a:pt x="1176" y="3054"/>
                    </a:lnTo>
                    <a:lnTo>
                      <a:pt x="1176" y="3054"/>
                    </a:lnTo>
                    <a:lnTo>
                      <a:pt x="1176" y="3018"/>
                    </a:lnTo>
                    <a:lnTo>
                      <a:pt x="1129" y="3018"/>
                    </a:lnTo>
                    <a:lnTo>
                      <a:pt x="1129" y="2982"/>
                    </a:lnTo>
                    <a:lnTo>
                      <a:pt x="1082" y="2982"/>
                    </a:lnTo>
                    <a:lnTo>
                      <a:pt x="1082" y="2946"/>
                    </a:lnTo>
                    <a:lnTo>
                      <a:pt x="1082" y="2946"/>
                    </a:lnTo>
                    <a:lnTo>
                      <a:pt x="1082" y="2910"/>
                    </a:lnTo>
                    <a:lnTo>
                      <a:pt x="1035" y="2910"/>
                    </a:lnTo>
                    <a:lnTo>
                      <a:pt x="1035" y="2874"/>
                    </a:lnTo>
                    <a:lnTo>
                      <a:pt x="1035" y="2874"/>
                    </a:lnTo>
                    <a:lnTo>
                      <a:pt x="1035" y="2838"/>
                    </a:lnTo>
                    <a:lnTo>
                      <a:pt x="1035" y="2838"/>
                    </a:lnTo>
                    <a:lnTo>
                      <a:pt x="1035" y="2801"/>
                    </a:lnTo>
                    <a:lnTo>
                      <a:pt x="1035" y="2801"/>
                    </a:lnTo>
                    <a:lnTo>
                      <a:pt x="1035" y="2765"/>
                    </a:lnTo>
                    <a:lnTo>
                      <a:pt x="1035" y="2765"/>
                    </a:lnTo>
                    <a:lnTo>
                      <a:pt x="1035" y="2729"/>
                    </a:lnTo>
                    <a:lnTo>
                      <a:pt x="1035" y="2729"/>
                    </a:lnTo>
                    <a:lnTo>
                      <a:pt x="1035" y="2693"/>
                    </a:lnTo>
                    <a:lnTo>
                      <a:pt x="1035" y="2693"/>
                    </a:lnTo>
                    <a:lnTo>
                      <a:pt x="1035" y="2659"/>
                    </a:lnTo>
                    <a:lnTo>
                      <a:pt x="987" y="2659"/>
                    </a:lnTo>
                    <a:lnTo>
                      <a:pt x="987" y="2657"/>
                    </a:lnTo>
                    <a:lnTo>
                      <a:pt x="987" y="2623"/>
                    </a:lnTo>
                    <a:lnTo>
                      <a:pt x="940" y="2623"/>
                    </a:lnTo>
                    <a:lnTo>
                      <a:pt x="940" y="2623"/>
                    </a:lnTo>
                    <a:lnTo>
                      <a:pt x="895" y="2623"/>
                    </a:lnTo>
                    <a:lnTo>
                      <a:pt x="895" y="2623"/>
                    </a:lnTo>
                    <a:lnTo>
                      <a:pt x="848" y="2623"/>
                    </a:lnTo>
                    <a:lnTo>
                      <a:pt x="848" y="2657"/>
                    </a:lnTo>
                    <a:lnTo>
                      <a:pt x="848" y="2659"/>
                    </a:lnTo>
                    <a:lnTo>
                      <a:pt x="801" y="2659"/>
                    </a:lnTo>
                    <a:lnTo>
                      <a:pt x="801" y="2659"/>
                    </a:lnTo>
                    <a:lnTo>
                      <a:pt x="753" y="2659"/>
                    </a:lnTo>
                    <a:lnTo>
                      <a:pt x="753" y="2657"/>
                    </a:lnTo>
                    <a:lnTo>
                      <a:pt x="753" y="2657"/>
                    </a:lnTo>
                    <a:lnTo>
                      <a:pt x="753" y="2623"/>
                    </a:lnTo>
                    <a:lnTo>
                      <a:pt x="753" y="2623"/>
                    </a:lnTo>
                    <a:lnTo>
                      <a:pt x="753" y="2587"/>
                    </a:lnTo>
                    <a:lnTo>
                      <a:pt x="753" y="2587"/>
                    </a:lnTo>
                    <a:lnTo>
                      <a:pt x="753" y="2551"/>
                    </a:lnTo>
                    <a:lnTo>
                      <a:pt x="706" y="2551"/>
                    </a:lnTo>
                    <a:lnTo>
                      <a:pt x="706" y="2551"/>
                    </a:lnTo>
                    <a:lnTo>
                      <a:pt x="659" y="2551"/>
                    </a:lnTo>
                    <a:lnTo>
                      <a:pt x="659" y="2515"/>
                    </a:lnTo>
                    <a:lnTo>
                      <a:pt x="659" y="2515"/>
                    </a:lnTo>
                    <a:lnTo>
                      <a:pt x="659" y="2479"/>
                    </a:lnTo>
                    <a:lnTo>
                      <a:pt x="612" y="2479"/>
                    </a:lnTo>
                    <a:lnTo>
                      <a:pt x="612" y="2442"/>
                    </a:lnTo>
                    <a:lnTo>
                      <a:pt x="612" y="2442"/>
                    </a:lnTo>
                    <a:lnTo>
                      <a:pt x="612" y="2406"/>
                    </a:lnTo>
                    <a:lnTo>
                      <a:pt x="612" y="2370"/>
                    </a:lnTo>
                    <a:lnTo>
                      <a:pt x="612" y="2370"/>
                    </a:lnTo>
                    <a:lnTo>
                      <a:pt x="612" y="2334"/>
                    </a:lnTo>
                    <a:lnTo>
                      <a:pt x="612" y="2298"/>
                    </a:lnTo>
                    <a:lnTo>
                      <a:pt x="659" y="2298"/>
                    </a:lnTo>
                    <a:lnTo>
                      <a:pt x="659" y="2262"/>
                    </a:lnTo>
                    <a:lnTo>
                      <a:pt x="659" y="2228"/>
                    </a:lnTo>
                    <a:lnTo>
                      <a:pt x="706" y="2228"/>
                    </a:lnTo>
                    <a:lnTo>
                      <a:pt x="706" y="2192"/>
                    </a:lnTo>
                    <a:lnTo>
                      <a:pt x="753" y="2192"/>
                    </a:lnTo>
                    <a:lnTo>
                      <a:pt x="753" y="2156"/>
                    </a:lnTo>
                    <a:lnTo>
                      <a:pt x="753" y="2156"/>
                    </a:lnTo>
                    <a:lnTo>
                      <a:pt x="753" y="2120"/>
                    </a:lnTo>
                    <a:lnTo>
                      <a:pt x="753" y="2083"/>
                    </a:lnTo>
                    <a:lnTo>
                      <a:pt x="753" y="2083"/>
                    </a:lnTo>
                    <a:lnTo>
                      <a:pt x="753" y="2047"/>
                    </a:lnTo>
                    <a:lnTo>
                      <a:pt x="753" y="2011"/>
                    </a:lnTo>
                    <a:lnTo>
                      <a:pt x="801" y="2011"/>
                    </a:lnTo>
                    <a:lnTo>
                      <a:pt x="801" y="1975"/>
                    </a:lnTo>
                    <a:lnTo>
                      <a:pt x="801" y="1939"/>
                    </a:lnTo>
                    <a:lnTo>
                      <a:pt x="848" y="1939"/>
                    </a:lnTo>
                    <a:lnTo>
                      <a:pt x="848" y="1903"/>
                    </a:lnTo>
                    <a:lnTo>
                      <a:pt x="895" y="1903"/>
                    </a:lnTo>
                    <a:lnTo>
                      <a:pt x="895" y="1867"/>
                    </a:lnTo>
                    <a:lnTo>
                      <a:pt x="895" y="1867"/>
                    </a:lnTo>
                    <a:lnTo>
                      <a:pt x="895" y="1833"/>
                    </a:lnTo>
                    <a:lnTo>
                      <a:pt x="895" y="1797"/>
                    </a:lnTo>
                    <a:lnTo>
                      <a:pt x="895" y="1797"/>
                    </a:lnTo>
                    <a:lnTo>
                      <a:pt x="895" y="1761"/>
                    </a:lnTo>
                    <a:lnTo>
                      <a:pt x="940" y="1761"/>
                    </a:lnTo>
                    <a:lnTo>
                      <a:pt x="940" y="1724"/>
                    </a:lnTo>
                    <a:lnTo>
                      <a:pt x="940" y="1724"/>
                    </a:lnTo>
                    <a:lnTo>
                      <a:pt x="940" y="1688"/>
                    </a:lnTo>
                    <a:lnTo>
                      <a:pt x="940" y="1688"/>
                    </a:lnTo>
                    <a:lnTo>
                      <a:pt x="940" y="1652"/>
                    </a:lnTo>
                    <a:lnTo>
                      <a:pt x="987" y="1652"/>
                    </a:lnTo>
                    <a:lnTo>
                      <a:pt x="987" y="1652"/>
                    </a:lnTo>
                    <a:lnTo>
                      <a:pt x="1035" y="1652"/>
                    </a:lnTo>
                    <a:lnTo>
                      <a:pt x="1035" y="1652"/>
                    </a:lnTo>
                    <a:lnTo>
                      <a:pt x="1082" y="1652"/>
                    </a:lnTo>
                    <a:lnTo>
                      <a:pt x="1082" y="1652"/>
                    </a:lnTo>
                    <a:lnTo>
                      <a:pt x="1129" y="1652"/>
                    </a:lnTo>
                    <a:lnTo>
                      <a:pt x="1129" y="1688"/>
                    </a:lnTo>
                    <a:lnTo>
                      <a:pt x="1176" y="1688"/>
                    </a:lnTo>
                    <a:lnTo>
                      <a:pt x="1176" y="1724"/>
                    </a:lnTo>
                    <a:lnTo>
                      <a:pt x="1176" y="1724"/>
                    </a:lnTo>
                    <a:lnTo>
                      <a:pt x="1176" y="1761"/>
                    </a:lnTo>
                    <a:lnTo>
                      <a:pt x="1176" y="1797"/>
                    </a:lnTo>
                    <a:lnTo>
                      <a:pt x="1176" y="1797"/>
                    </a:lnTo>
                    <a:lnTo>
                      <a:pt x="1176" y="1833"/>
                    </a:lnTo>
                    <a:lnTo>
                      <a:pt x="1223" y="1833"/>
                    </a:lnTo>
                    <a:lnTo>
                      <a:pt x="1223" y="1833"/>
                    </a:lnTo>
                    <a:lnTo>
                      <a:pt x="1271" y="1833"/>
                    </a:lnTo>
                    <a:lnTo>
                      <a:pt x="1271" y="1797"/>
                    </a:lnTo>
                    <a:lnTo>
                      <a:pt x="1318" y="1797"/>
                    </a:lnTo>
                    <a:lnTo>
                      <a:pt x="1318" y="1797"/>
                    </a:lnTo>
                    <a:lnTo>
                      <a:pt x="1365" y="1797"/>
                    </a:lnTo>
                    <a:lnTo>
                      <a:pt x="1365" y="1797"/>
                    </a:lnTo>
                    <a:lnTo>
                      <a:pt x="1412" y="1797"/>
                    </a:lnTo>
                    <a:lnTo>
                      <a:pt x="1412" y="1797"/>
                    </a:lnTo>
                    <a:lnTo>
                      <a:pt x="1457" y="1797"/>
                    </a:lnTo>
                    <a:lnTo>
                      <a:pt x="1457" y="1833"/>
                    </a:lnTo>
                    <a:lnTo>
                      <a:pt x="1505" y="1833"/>
                    </a:lnTo>
                    <a:lnTo>
                      <a:pt x="1505" y="1867"/>
                    </a:lnTo>
                    <a:lnTo>
                      <a:pt x="1505" y="1867"/>
                    </a:lnTo>
                    <a:lnTo>
                      <a:pt x="1505" y="1903"/>
                    </a:lnTo>
                    <a:lnTo>
                      <a:pt x="1552" y="1903"/>
                    </a:lnTo>
                    <a:lnTo>
                      <a:pt x="1552" y="1903"/>
                    </a:lnTo>
                    <a:lnTo>
                      <a:pt x="1599" y="1903"/>
                    </a:lnTo>
                    <a:lnTo>
                      <a:pt x="1599" y="1939"/>
                    </a:lnTo>
                    <a:lnTo>
                      <a:pt x="1646" y="1939"/>
                    </a:lnTo>
                    <a:lnTo>
                      <a:pt x="1646" y="1939"/>
                    </a:lnTo>
                    <a:lnTo>
                      <a:pt x="1693" y="1939"/>
                    </a:lnTo>
                    <a:lnTo>
                      <a:pt x="1693" y="1939"/>
                    </a:lnTo>
                    <a:lnTo>
                      <a:pt x="1741" y="1939"/>
                    </a:lnTo>
                    <a:lnTo>
                      <a:pt x="1741" y="1903"/>
                    </a:lnTo>
                    <a:lnTo>
                      <a:pt x="1741" y="1867"/>
                    </a:lnTo>
                    <a:lnTo>
                      <a:pt x="1741" y="1867"/>
                    </a:lnTo>
                    <a:lnTo>
                      <a:pt x="1741" y="1833"/>
                    </a:lnTo>
                    <a:lnTo>
                      <a:pt x="1741" y="1797"/>
                    </a:lnTo>
                    <a:lnTo>
                      <a:pt x="1741" y="1797"/>
                    </a:lnTo>
                    <a:lnTo>
                      <a:pt x="1741" y="1761"/>
                    </a:lnTo>
                    <a:lnTo>
                      <a:pt x="1741" y="1724"/>
                    </a:lnTo>
                    <a:lnTo>
                      <a:pt x="1693" y="1724"/>
                    </a:lnTo>
                    <a:lnTo>
                      <a:pt x="1693" y="1688"/>
                    </a:lnTo>
                    <a:lnTo>
                      <a:pt x="1693" y="1688"/>
                    </a:lnTo>
                    <a:lnTo>
                      <a:pt x="1693" y="1652"/>
                    </a:lnTo>
                    <a:lnTo>
                      <a:pt x="1646" y="1652"/>
                    </a:lnTo>
                    <a:lnTo>
                      <a:pt x="1646" y="1616"/>
                    </a:lnTo>
                    <a:lnTo>
                      <a:pt x="1646" y="1616"/>
                    </a:lnTo>
                    <a:lnTo>
                      <a:pt x="1646" y="1580"/>
                    </a:lnTo>
                    <a:lnTo>
                      <a:pt x="1646" y="1580"/>
                    </a:lnTo>
                    <a:lnTo>
                      <a:pt x="1646" y="1544"/>
                    </a:lnTo>
                    <a:lnTo>
                      <a:pt x="1646" y="1544"/>
                    </a:lnTo>
                    <a:lnTo>
                      <a:pt x="1646" y="1508"/>
                    </a:lnTo>
                    <a:lnTo>
                      <a:pt x="1693" y="1508"/>
                    </a:lnTo>
                    <a:lnTo>
                      <a:pt x="1693" y="1508"/>
                    </a:lnTo>
                    <a:lnTo>
                      <a:pt x="1741" y="1508"/>
                    </a:lnTo>
                    <a:lnTo>
                      <a:pt x="1741" y="1472"/>
                    </a:lnTo>
                    <a:lnTo>
                      <a:pt x="1788" y="1472"/>
                    </a:lnTo>
                    <a:lnTo>
                      <a:pt x="1788" y="1438"/>
                    </a:lnTo>
                    <a:lnTo>
                      <a:pt x="1788" y="1438"/>
                    </a:lnTo>
                    <a:lnTo>
                      <a:pt x="1788" y="1402"/>
                    </a:lnTo>
                    <a:lnTo>
                      <a:pt x="1835" y="1402"/>
                    </a:lnTo>
                    <a:lnTo>
                      <a:pt x="1835" y="1365"/>
                    </a:lnTo>
                    <a:lnTo>
                      <a:pt x="1882" y="1365"/>
                    </a:lnTo>
                    <a:lnTo>
                      <a:pt x="1882" y="1329"/>
                    </a:lnTo>
                    <a:lnTo>
                      <a:pt x="1930" y="1329"/>
                    </a:lnTo>
                    <a:lnTo>
                      <a:pt x="1930" y="1329"/>
                    </a:lnTo>
                    <a:lnTo>
                      <a:pt x="1974" y="1329"/>
                    </a:lnTo>
                    <a:lnTo>
                      <a:pt x="1974" y="1329"/>
                    </a:lnTo>
                    <a:lnTo>
                      <a:pt x="2022" y="1329"/>
                    </a:lnTo>
                    <a:lnTo>
                      <a:pt x="2022" y="1329"/>
                    </a:lnTo>
                    <a:lnTo>
                      <a:pt x="2069" y="1329"/>
                    </a:lnTo>
                    <a:lnTo>
                      <a:pt x="2069" y="1329"/>
                    </a:lnTo>
                    <a:lnTo>
                      <a:pt x="2116" y="1329"/>
                    </a:lnTo>
                    <a:lnTo>
                      <a:pt x="2116" y="1329"/>
                    </a:lnTo>
                    <a:lnTo>
                      <a:pt x="2163" y="1329"/>
                    </a:lnTo>
                    <a:lnTo>
                      <a:pt x="2163" y="1293"/>
                    </a:lnTo>
                    <a:lnTo>
                      <a:pt x="2211" y="1293"/>
                    </a:lnTo>
                    <a:lnTo>
                      <a:pt x="2211" y="1293"/>
                    </a:lnTo>
                    <a:lnTo>
                      <a:pt x="2258" y="1293"/>
                    </a:lnTo>
                    <a:lnTo>
                      <a:pt x="2258" y="1293"/>
                    </a:lnTo>
                    <a:lnTo>
                      <a:pt x="2305" y="1293"/>
                    </a:lnTo>
                    <a:lnTo>
                      <a:pt x="2305" y="1293"/>
                    </a:lnTo>
                    <a:lnTo>
                      <a:pt x="2352" y="1293"/>
                    </a:lnTo>
                    <a:lnTo>
                      <a:pt x="2352" y="1257"/>
                    </a:lnTo>
                    <a:lnTo>
                      <a:pt x="2400" y="1257"/>
                    </a:lnTo>
                    <a:lnTo>
                      <a:pt x="2400" y="1221"/>
                    </a:lnTo>
                    <a:lnTo>
                      <a:pt x="2400" y="1221"/>
                    </a:lnTo>
                    <a:lnTo>
                      <a:pt x="2400" y="1185"/>
                    </a:lnTo>
                    <a:lnTo>
                      <a:pt x="2400" y="1185"/>
                    </a:lnTo>
                    <a:lnTo>
                      <a:pt x="2400" y="1149"/>
                    </a:lnTo>
                    <a:lnTo>
                      <a:pt x="2400" y="1149"/>
                    </a:lnTo>
                    <a:lnTo>
                      <a:pt x="2400" y="1113"/>
                    </a:lnTo>
                    <a:lnTo>
                      <a:pt x="2400" y="1113"/>
                    </a:lnTo>
                    <a:lnTo>
                      <a:pt x="2400" y="1077"/>
                    </a:lnTo>
                    <a:lnTo>
                      <a:pt x="2400" y="1077"/>
                    </a:lnTo>
                    <a:lnTo>
                      <a:pt x="2400" y="1043"/>
                    </a:lnTo>
                    <a:lnTo>
                      <a:pt x="2400" y="1043"/>
                    </a:lnTo>
                    <a:lnTo>
                      <a:pt x="2400" y="1006"/>
                    </a:lnTo>
                    <a:lnTo>
                      <a:pt x="2400" y="1006"/>
                    </a:lnTo>
                    <a:lnTo>
                      <a:pt x="2400" y="970"/>
                    </a:lnTo>
                    <a:lnTo>
                      <a:pt x="2400" y="970"/>
                    </a:lnTo>
                    <a:lnTo>
                      <a:pt x="2400" y="934"/>
                    </a:lnTo>
                    <a:lnTo>
                      <a:pt x="2352" y="934"/>
                    </a:lnTo>
                    <a:close/>
                  </a:path>
                </a:pathLst>
              </a:custGeom>
              <a:solidFill>
                <a:srgbClr val="1E8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6" name="Group 5"/>
            <p:cNvGrpSpPr>
              <a:grpSpLocks noChangeAspect="1"/>
            </p:cNvGrpSpPr>
            <p:nvPr/>
          </p:nvGrpSpPr>
          <p:grpSpPr bwMode="auto">
            <a:xfrm>
              <a:off x="6537176" y="2089423"/>
              <a:ext cx="2949195" cy="4194002"/>
              <a:chOff x="1919" y="-74"/>
              <a:chExt cx="2400" cy="3413"/>
            </a:xfrm>
          </p:grpSpPr>
          <p:sp>
            <p:nvSpPr>
              <p:cNvPr id="7" name="Rectangle 6"/>
              <p:cNvSpPr>
                <a:spLocks noChangeArrowheads="1"/>
              </p:cNvSpPr>
              <p:nvPr/>
            </p:nvSpPr>
            <p:spPr bwMode="auto">
              <a:xfrm>
                <a:off x="2202" y="106"/>
                <a:ext cx="48" cy="36"/>
              </a:xfrm>
              <a:prstGeom prst="rect">
                <a:avLst/>
              </a:prstGeom>
              <a:solidFill>
                <a:srgbClr val="B5D8D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 name="Freeform 7"/>
              <p:cNvSpPr>
                <a:spLocks/>
              </p:cNvSpPr>
              <p:nvPr/>
            </p:nvSpPr>
            <p:spPr bwMode="auto">
              <a:xfrm>
                <a:off x="1919" y="-74"/>
                <a:ext cx="2400" cy="3413"/>
              </a:xfrm>
              <a:custGeom>
                <a:avLst/>
                <a:gdLst>
                  <a:gd name="T0" fmla="*/ 2258 w 2400"/>
                  <a:gd name="T1" fmla="*/ 790 h 3413"/>
                  <a:gd name="T2" fmla="*/ 2116 w 2400"/>
                  <a:gd name="T3" fmla="*/ 648 h 3413"/>
                  <a:gd name="T4" fmla="*/ 1930 w 2400"/>
                  <a:gd name="T5" fmla="*/ 503 h 3413"/>
                  <a:gd name="T6" fmla="*/ 1741 w 2400"/>
                  <a:gd name="T7" fmla="*/ 431 h 3413"/>
                  <a:gd name="T8" fmla="*/ 1505 w 2400"/>
                  <a:gd name="T9" fmla="*/ 467 h 3413"/>
                  <a:gd name="T10" fmla="*/ 1271 w 2400"/>
                  <a:gd name="T11" fmla="*/ 503 h 3413"/>
                  <a:gd name="T12" fmla="*/ 1082 w 2400"/>
                  <a:gd name="T13" fmla="*/ 611 h 3413"/>
                  <a:gd name="T14" fmla="*/ 940 w 2400"/>
                  <a:gd name="T15" fmla="*/ 575 h 3413"/>
                  <a:gd name="T16" fmla="*/ 987 w 2400"/>
                  <a:gd name="T17" fmla="*/ 395 h 3413"/>
                  <a:gd name="T18" fmla="*/ 987 w 2400"/>
                  <a:gd name="T19" fmla="*/ 216 h 3413"/>
                  <a:gd name="T20" fmla="*/ 848 w 2400"/>
                  <a:gd name="T21" fmla="*/ 180 h 3413"/>
                  <a:gd name="T22" fmla="*/ 753 w 2400"/>
                  <a:gd name="T23" fmla="*/ 108 h 3413"/>
                  <a:gd name="T24" fmla="*/ 659 w 2400"/>
                  <a:gd name="T25" fmla="*/ 36 h 3413"/>
                  <a:gd name="T26" fmla="*/ 517 w 2400"/>
                  <a:gd name="T27" fmla="*/ 144 h 3413"/>
                  <a:gd name="T28" fmla="*/ 331 w 2400"/>
                  <a:gd name="T29" fmla="*/ 216 h 3413"/>
                  <a:gd name="T30" fmla="*/ 142 w 2400"/>
                  <a:gd name="T31" fmla="*/ 359 h 3413"/>
                  <a:gd name="T32" fmla="*/ 47 w 2400"/>
                  <a:gd name="T33" fmla="*/ 503 h 3413"/>
                  <a:gd name="T34" fmla="*/ 95 w 2400"/>
                  <a:gd name="T35" fmla="*/ 682 h 3413"/>
                  <a:gd name="T36" fmla="*/ 236 w 2400"/>
                  <a:gd name="T37" fmla="*/ 862 h 3413"/>
                  <a:gd name="T38" fmla="*/ 378 w 2400"/>
                  <a:gd name="T39" fmla="*/ 1006 h 3413"/>
                  <a:gd name="T40" fmla="*/ 378 w 2400"/>
                  <a:gd name="T41" fmla="*/ 1185 h 3413"/>
                  <a:gd name="T42" fmla="*/ 236 w 2400"/>
                  <a:gd name="T43" fmla="*/ 1329 h 3413"/>
                  <a:gd name="T44" fmla="*/ 423 w 2400"/>
                  <a:gd name="T45" fmla="*/ 1472 h 3413"/>
                  <a:gd name="T46" fmla="*/ 517 w 2400"/>
                  <a:gd name="T47" fmla="*/ 1616 h 3413"/>
                  <a:gd name="T48" fmla="*/ 659 w 2400"/>
                  <a:gd name="T49" fmla="*/ 1797 h 3413"/>
                  <a:gd name="T50" fmla="*/ 706 w 2400"/>
                  <a:gd name="T51" fmla="*/ 2011 h 3413"/>
                  <a:gd name="T52" fmla="*/ 565 w 2400"/>
                  <a:gd name="T53" fmla="*/ 2228 h 3413"/>
                  <a:gd name="T54" fmla="*/ 470 w 2400"/>
                  <a:gd name="T55" fmla="*/ 2370 h 3413"/>
                  <a:gd name="T56" fmla="*/ 378 w 2400"/>
                  <a:gd name="T57" fmla="*/ 2551 h 3413"/>
                  <a:gd name="T58" fmla="*/ 378 w 2400"/>
                  <a:gd name="T59" fmla="*/ 2729 h 3413"/>
                  <a:gd name="T60" fmla="*/ 470 w 2400"/>
                  <a:gd name="T61" fmla="*/ 2801 h 3413"/>
                  <a:gd name="T62" fmla="*/ 706 w 2400"/>
                  <a:gd name="T63" fmla="*/ 2946 h 3413"/>
                  <a:gd name="T64" fmla="*/ 895 w 2400"/>
                  <a:gd name="T65" fmla="*/ 3088 h 3413"/>
                  <a:gd name="T66" fmla="*/ 940 w 2400"/>
                  <a:gd name="T67" fmla="*/ 3269 h 3413"/>
                  <a:gd name="T68" fmla="*/ 1176 w 2400"/>
                  <a:gd name="T69" fmla="*/ 3305 h 3413"/>
                  <a:gd name="T70" fmla="*/ 1365 w 2400"/>
                  <a:gd name="T71" fmla="*/ 3413 h 3413"/>
                  <a:gd name="T72" fmla="*/ 1552 w 2400"/>
                  <a:gd name="T73" fmla="*/ 3377 h 3413"/>
                  <a:gd name="T74" fmla="*/ 1646 w 2400"/>
                  <a:gd name="T75" fmla="*/ 3233 h 3413"/>
                  <a:gd name="T76" fmla="*/ 1412 w 2400"/>
                  <a:gd name="T77" fmla="*/ 3160 h 3413"/>
                  <a:gd name="T78" fmla="*/ 1223 w 2400"/>
                  <a:gd name="T79" fmla="*/ 3088 h 3413"/>
                  <a:gd name="T80" fmla="*/ 1082 w 2400"/>
                  <a:gd name="T81" fmla="*/ 2910 h 3413"/>
                  <a:gd name="T82" fmla="*/ 1035 w 2400"/>
                  <a:gd name="T83" fmla="*/ 2729 h 3413"/>
                  <a:gd name="T84" fmla="*/ 895 w 2400"/>
                  <a:gd name="T85" fmla="*/ 2623 h 3413"/>
                  <a:gd name="T86" fmla="*/ 753 w 2400"/>
                  <a:gd name="T87" fmla="*/ 2623 h 3413"/>
                  <a:gd name="T88" fmla="*/ 659 w 2400"/>
                  <a:gd name="T89" fmla="*/ 2479 h 3413"/>
                  <a:gd name="T90" fmla="*/ 659 w 2400"/>
                  <a:gd name="T91" fmla="*/ 2262 h 3413"/>
                  <a:gd name="T92" fmla="*/ 753 w 2400"/>
                  <a:gd name="T93" fmla="*/ 2047 h 3413"/>
                  <a:gd name="T94" fmla="*/ 895 w 2400"/>
                  <a:gd name="T95" fmla="*/ 1833 h 3413"/>
                  <a:gd name="T96" fmla="*/ 987 w 2400"/>
                  <a:gd name="T97" fmla="*/ 1652 h 3413"/>
                  <a:gd name="T98" fmla="*/ 1176 w 2400"/>
                  <a:gd name="T99" fmla="*/ 1724 h 3413"/>
                  <a:gd name="T100" fmla="*/ 1318 w 2400"/>
                  <a:gd name="T101" fmla="*/ 1797 h 3413"/>
                  <a:gd name="T102" fmla="*/ 1505 w 2400"/>
                  <a:gd name="T103" fmla="*/ 1903 h 3413"/>
                  <a:gd name="T104" fmla="*/ 1741 w 2400"/>
                  <a:gd name="T105" fmla="*/ 1903 h 3413"/>
                  <a:gd name="T106" fmla="*/ 1693 w 2400"/>
                  <a:gd name="T107" fmla="*/ 1688 h 3413"/>
                  <a:gd name="T108" fmla="*/ 1693 w 2400"/>
                  <a:gd name="T109" fmla="*/ 1508 h 3413"/>
                  <a:gd name="T110" fmla="*/ 1882 w 2400"/>
                  <a:gd name="T111" fmla="*/ 1365 h 3413"/>
                  <a:gd name="T112" fmla="*/ 2116 w 2400"/>
                  <a:gd name="T113" fmla="*/ 1329 h 3413"/>
                  <a:gd name="T114" fmla="*/ 2352 w 2400"/>
                  <a:gd name="T115" fmla="*/ 1293 h 3413"/>
                  <a:gd name="T116" fmla="*/ 2400 w 2400"/>
                  <a:gd name="T117" fmla="*/ 1113 h 3413"/>
                  <a:gd name="T118" fmla="*/ 2352 w 2400"/>
                  <a:gd name="T119" fmla="*/ 934 h 3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0" h="3413">
                    <a:moveTo>
                      <a:pt x="2352" y="934"/>
                    </a:moveTo>
                    <a:lnTo>
                      <a:pt x="2352" y="898"/>
                    </a:lnTo>
                    <a:lnTo>
                      <a:pt x="2305" y="898"/>
                    </a:lnTo>
                    <a:lnTo>
                      <a:pt x="2305" y="862"/>
                    </a:lnTo>
                    <a:lnTo>
                      <a:pt x="2305" y="862"/>
                    </a:lnTo>
                    <a:lnTo>
                      <a:pt x="2305" y="826"/>
                    </a:lnTo>
                    <a:lnTo>
                      <a:pt x="2305" y="826"/>
                    </a:lnTo>
                    <a:lnTo>
                      <a:pt x="2305" y="790"/>
                    </a:lnTo>
                    <a:lnTo>
                      <a:pt x="2258" y="790"/>
                    </a:lnTo>
                    <a:lnTo>
                      <a:pt x="2258" y="790"/>
                    </a:lnTo>
                    <a:lnTo>
                      <a:pt x="2211" y="790"/>
                    </a:lnTo>
                    <a:lnTo>
                      <a:pt x="2211" y="790"/>
                    </a:lnTo>
                    <a:lnTo>
                      <a:pt x="2163" y="790"/>
                    </a:lnTo>
                    <a:lnTo>
                      <a:pt x="2163" y="754"/>
                    </a:lnTo>
                    <a:lnTo>
                      <a:pt x="2116" y="754"/>
                    </a:lnTo>
                    <a:lnTo>
                      <a:pt x="2116" y="718"/>
                    </a:lnTo>
                    <a:lnTo>
                      <a:pt x="2116" y="718"/>
                    </a:lnTo>
                    <a:lnTo>
                      <a:pt x="2116" y="682"/>
                    </a:lnTo>
                    <a:lnTo>
                      <a:pt x="2116" y="682"/>
                    </a:lnTo>
                    <a:lnTo>
                      <a:pt x="2116" y="648"/>
                    </a:lnTo>
                    <a:lnTo>
                      <a:pt x="2116" y="648"/>
                    </a:lnTo>
                    <a:lnTo>
                      <a:pt x="2116" y="611"/>
                    </a:lnTo>
                    <a:lnTo>
                      <a:pt x="2069" y="611"/>
                    </a:lnTo>
                    <a:lnTo>
                      <a:pt x="2069" y="575"/>
                    </a:lnTo>
                    <a:lnTo>
                      <a:pt x="2022" y="575"/>
                    </a:lnTo>
                    <a:lnTo>
                      <a:pt x="2022" y="539"/>
                    </a:lnTo>
                    <a:lnTo>
                      <a:pt x="1974" y="539"/>
                    </a:lnTo>
                    <a:lnTo>
                      <a:pt x="1974" y="539"/>
                    </a:lnTo>
                    <a:lnTo>
                      <a:pt x="1930" y="539"/>
                    </a:lnTo>
                    <a:lnTo>
                      <a:pt x="1930" y="503"/>
                    </a:lnTo>
                    <a:lnTo>
                      <a:pt x="1930" y="503"/>
                    </a:lnTo>
                    <a:lnTo>
                      <a:pt x="1930" y="467"/>
                    </a:lnTo>
                    <a:lnTo>
                      <a:pt x="1882" y="467"/>
                    </a:lnTo>
                    <a:lnTo>
                      <a:pt x="1882" y="431"/>
                    </a:lnTo>
                    <a:lnTo>
                      <a:pt x="1835" y="431"/>
                    </a:lnTo>
                    <a:lnTo>
                      <a:pt x="1835" y="431"/>
                    </a:lnTo>
                    <a:lnTo>
                      <a:pt x="1788" y="431"/>
                    </a:lnTo>
                    <a:lnTo>
                      <a:pt x="1788" y="431"/>
                    </a:lnTo>
                    <a:lnTo>
                      <a:pt x="1741" y="431"/>
                    </a:lnTo>
                    <a:lnTo>
                      <a:pt x="1741" y="431"/>
                    </a:lnTo>
                    <a:lnTo>
                      <a:pt x="1693" y="431"/>
                    </a:lnTo>
                    <a:lnTo>
                      <a:pt x="1693" y="431"/>
                    </a:lnTo>
                    <a:lnTo>
                      <a:pt x="1646" y="431"/>
                    </a:lnTo>
                    <a:lnTo>
                      <a:pt x="1646" y="431"/>
                    </a:lnTo>
                    <a:lnTo>
                      <a:pt x="1599" y="431"/>
                    </a:lnTo>
                    <a:lnTo>
                      <a:pt x="1599" y="431"/>
                    </a:lnTo>
                    <a:lnTo>
                      <a:pt x="1552" y="431"/>
                    </a:lnTo>
                    <a:lnTo>
                      <a:pt x="1552" y="431"/>
                    </a:lnTo>
                    <a:lnTo>
                      <a:pt x="1505" y="431"/>
                    </a:lnTo>
                    <a:lnTo>
                      <a:pt x="1505" y="467"/>
                    </a:lnTo>
                    <a:lnTo>
                      <a:pt x="1457" y="467"/>
                    </a:lnTo>
                    <a:lnTo>
                      <a:pt x="1457" y="467"/>
                    </a:lnTo>
                    <a:lnTo>
                      <a:pt x="1412" y="467"/>
                    </a:lnTo>
                    <a:lnTo>
                      <a:pt x="1412" y="467"/>
                    </a:lnTo>
                    <a:lnTo>
                      <a:pt x="1365" y="467"/>
                    </a:lnTo>
                    <a:lnTo>
                      <a:pt x="1365" y="467"/>
                    </a:lnTo>
                    <a:lnTo>
                      <a:pt x="1318" y="467"/>
                    </a:lnTo>
                    <a:lnTo>
                      <a:pt x="1318" y="467"/>
                    </a:lnTo>
                    <a:lnTo>
                      <a:pt x="1271" y="467"/>
                    </a:lnTo>
                    <a:lnTo>
                      <a:pt x="1271" y="503"/>
                    </a:lnTo>
                    <a:lnTo>
                      <a:pt x="1271" y="503"/>
                    </a:lnTo>
                    <a:lnTo>
                      <a:pt x="1271" y="539"/>
                    </a:lnTo>
                    <a:lnTo>
                      <a:pt x="1223" y="539"/>
                    </a:lnTo>
                    <a:lnTo>
                      <a:pt x="1223" y="539"/>
                    </a:lnTo>
                    <a:lnTo>
                      <a:pt x="1176" y="539"/>
                    </a:lnTo>
                    <a:lnTo>
                      <a:pt x="1176" y="575"/>
                    </a:lnTo>
                    <a:lnTo>
                      <a:pt x="1129" y="575"/>
                    </a:lnTo>
                    <a:lnTo>
                      <a:pt x="1129" y="575"/>
                    </a:lnTo>
                    <a:lnTo>
                      <a:pt x="1082" y="575"/>
                    </a:lnTo>
                    <a:lnTo>
                      <a:pt x="1082" y="611"/>
                    </a:lnTo>
                    <a:lnTo>
                      <a:pt x="1035" y="611"/>
                    </a:lnTo>
                    <a:lnTo>
                      <a:pt x="1035" y="648"/>
                    </a:lnTo>
                    <a:lnTo>
                      <a:pt x="987" y="648"/>
                    </a:lnTo>
                    <a:lnTo>
                      <a:pt x="987" y="648"/>
                    </a:lnTo>
                    <a:lnTo>
                      <a:pt x="940" y="648"/>
                    </a:lnTo>
                    <a:lnTo>
                      <a:pt x="940" y="648"/>
                    </a:lnTo>
                    <a:lnTo>
                      <a:pt x="895" y="648"/>
                    </a:lnTo>
                    <a:lnTo>
                      <a:pt x="895" y="611"/>
                    </a:lnTo>
                    <a:lnTo>
                      <a:pt x="940" y="611"/>
                    </a:lnTo>
                    <a:lnTo>
                      <a:pt x="940" y="575"/>
                    </a:lnTo>
                    <a:lnTo>
                      <a:pt x="987" y="575"/>
                    </a:lnTo>
                    <a:lnTo>
                      <a:pt x="987" y="539"/>
                    </a:lnTo>
                    <a:lnTo>
                      <a:pt x="987" y="539"/>
                    </a:lnTo>
                    <a:lnTo>
                      <a:pt x="987" y="503"/>
                    </a:lnTo>
                    <a:lnTo>
                      <a:pt x="987" y="503"/>
                    </a:lnTo>
                    <a:lnTo>
                      <a:pt x="987" y="467"/>
                    </a:lnTo>
                    <a:lnTo>
                      <a:pt x="987" y="467"/>
                    </a:lnTo>
                    <a:lnTo>
                      <a:pt x="987" y="431"/>
                    </a:lnTo>
                    <a:lnTo>
                      <a:pt x="987" y="431"/>
                    </a:lnTo>
                    <a:lnTo>
                      <a:pt x="987" y="395"/>
                    </a:lnTo>
                    <a:lnTo>
                      <a:pt x="987" y="395"/>
                    </a:lnTo>
                    <a:lnTo>
                      <a:pt x="987" y="359"/>
                    </a:lnTo>
                    <a:lnTo>
                      <a:pt x="940" y="359"/>
                    </a:lnTo>
                    <a:lnTo>
                      <a:pt x="940" y="323"/>
                    </a:lnTo>
                    <a:lnTo>
                      <a:pt x="940" y="323"/>
                    </a:lnTo>
                    <a:lnTo>
                      <a:pt x="940" y="287"/>
                    </a:lnTo>
                    <a:lnTo>
                      <a:pt x="940" y="287"/>
                    </a:lnTo>
                    <a:lnTo>
                      <a:pt x="940" y="252"/>
                    </a:lnTo>
                    <a:lnTo>
                      <a:pt x="987" y="252"/>
                    </a:lnTo>
                    <a:lnTo>
                      <a:pt x="987" y="216"/>
                    </a:lnTo>
                    <a:lnTo>
                      <a:pt x="940" y="216"/>
                    </a:lnTo>
                    <a:lnTo>
                      <a:pt x="940" y="216"/>
                    </a:lnTo>
                    <a:lnTo>
                      <a:pt x="987" y="216"/>
                    </a:lnTo>
                    <a:lnTo>
                      <a:pt x="987" y="180"/>
                    </a:lnTo>
                    <a:lnTo>
                      <a:pt x="940" y="180"/>
                    </a:lnTo>
                    <a:lnTo>
                      <a:pt x="940" y="180"/>
                    </a:lnTo>
                    <a:lnTo>
                      <a:pt x="895" y="180"/>
                    </a:lnTo>
                    <a:lnTo>
                      <a:pt x="895" y="180"/>
                    </a:lnTo>
                    <a:lnTo>
                      <a:pt x="848" y="180"/>
                    </a:lnTo>
                    <a:lnTo>
                      <a:pt x="848" y="180"/>
                    </a:lnTo>
                    <a:lnTo>
                      <a:pt x="801" y="180"/>
                    </a:lnTo>
                    <a:lnTo>
                      <a:pt x="801" y="216"/>
                    </a:lnTo>
                    <a:lnTo>
                      <a:pt x="753" y="216"/>
                    </a:lnTo>
                    <a:lnTo>
                      <a:pt x="753" y="216"/>
                    </a:lnTo>
                    <a:lnTo>
                      <a:pt x="706" y="216"/>
                    </a:lnTo>
                    <a:lnTo>
                      <a:pt x="706" y="180"/>
                    </a:lnTo>
                    <a:lnTo>
                      <a:pt x="706" y="180"/>
                    </a:lnTo>
                    <a:lnTo>
                      <a:pt x="706" y="144"/>
                    </a:lnTo>
                    <a:lnTo>
                      <a:pt x="753" y="144"/>
                    </a:lnTo>
                    <a:lnTo>
                      <a:pt x="753" y="108"/>
                    </a:lnTo>
                    <a:lnTo>
                      <a:pt x="801" y="108"/>
                    </a:lnTo>
                    <a:lnTo>
                      <a:pt x="801" y="72"/>
                    </a:lnTo>
                    <a:lnTo>
                      <a:pt x="801" y="72"/>
                    </a:lnTo>
                    <a:lnTo>
                      <a:pt x="801" y="36"/>
                    </a:lnTo>
                    <a:lnTo>
                      <a:pt x="753" y="36"/>
                    </a:lnTo>
                    <a:lnTo>
                      <a:pt x="753" y="0"/>
                    </a:lnTo>
                    <a:lnTo>
                      <a:pt x="706" y="0"/>
                    </a:lnTo>
                    <a:lnTo>
                      <a:pt x="706" y="0"/>
                    </a:lnTo>
                    <a:lnTo>
                      <a:pt x="659" y="0"/>
                    </a:lnTo>
                    <a:lnTo>
                      <a:pt x="659" y="36"/>
                    </a:lnTo>
                    <a:lnTo>
                      <a:pt x="659" y="36"/>
                    </a:lnTo>
                    <a:lnTo>
                      <a:pt x="659" y="72"/>
                    </a:lnTo>
                    <a:lnTo>
                      <a:pt x="612" y="72"/>
                    </a:lnTo>
                    <a:lnTo>
                      <a:pt x="612" y="72"/>
                    </a:lnTo>
                    <a:lnTo>
                      <a:pt x="565" y="72"/>
                    </a:lnTo>
                    <a:lnTo>
                      <a:pt x="565" y="72"/>
                    </a:lnTo>
                    <a:lnTo>
                      <a:pt x="517" y="72"/>
                    </a:lnTo>
                    <a:lnTo>
                      <a:pt x="517" y="108"/>
                    </a:lnTo>
                    <a:lnTo>
                      <a:pt x="517" y="108"/>
                    </a:lnTo>
                    <a:lnTo>
                      <a:pt x="517" y="144"/>
                    </a:lnTo>
                    <a:lnTo>
                      <a:pt x="470" y="144"/>
                    </a:lnTo>
                    <a:lnTo>
                      <a:pt x="470" y="144"/>
                    </a:lnTo>
                    <a:lnTo>
                      <a:pt x="423" y="144"/>
                    </a:lnTo>
                    <a:lnTo>
                      <a:pt x="423" y="180"/>
                    </a:lnTo>
                    <a:lnTo>
                      <a:pt x="378" y="180"/>
                    </a:lnTo>
                    <a:lnTo>
                      <a:pt x="378" y="216"/>
                    </a:lnTo>
                    <a:lnTo>
                      <a:pt x="378" y="216"/>
                    </a:lnTo>
                    <a:lnTo>
                      <a:pt x="378" y="216"/>
                    </a:lnTo>
                    <a:lnTo>
                      <a:pt x="331" y="216"/>
                    </a:lnTo>
                    <a:lnTo>
                      <a:pt x="331" y="216"/>
                    </a:lnTo>
                    <a:lnTo>
                      <a:pt x="283" y="216"/>
                    </a:lnTo>
                    <a:lnTo>
                      <a:pt x="283" y="252"/>
                    </a:lnTo>
                    <a:lnTo>
                      <a:pt x="236" y="252"/>
                    </a:lnTo>
                    <a:lnTo>
                      <a:pt x="236" y="252"/>
                    </a:lnTo>
                    <a:lnTo>
                      <a:pt x="189" y="252"/>
                    </a:lnTo>
                    <a:lnTo>
                      <a:pt x="189" y="287"/>
                    </a:lnTo>
                    <a:lnTo>
                      <a:pt x="189" y="287"/>
                    </a:lnTo>
                    <a:lnTo>
                      <a:pt x="189" y="323"/>
                    </a:lnTo>
                    <a:lnTo>
                      <a:pt x="142" y="323"/>
                    </a:lnTo>
                    <a:lnTo>
                      <a:pt x="142" y="359"/>
                    </a:lnTo>
                    <a:lnTo>
                      <a:pt x="142" y="359"/>
                    </a:lnTo>
                    <a:lnTo>
                      <a:pt x="142" y="395"/>
                    </a:lnTo>
                    <a:lnTo>
                      <a:pt x="142" y="395"/>
                    </a:lnTo>
                    <a:lnTo>
                      <a:pt x="142" y="431"/>
                    </a:lnTo>
                    <a:lnTo>
                      <a:pt x="95" y="431"/>
                    </a:lnTo>
                    <a:lnTo>
                      <a:pt x="95" y="467"/>
                    </a:lnTo>
                    <a:lnTo>
                      <a:pt x="95" y="467"/>
                    </a:lnTo>
                    <a:lnTo>
                      <a:pt x="95" y="503"/>
                    </a:lnTo>
                    <a:lnTo>
                      <a:pt x="47" y="503"/>
                    </a:lnTo>
                    <a:lnTo>
                      <a:pt x="47" y="503"/>
                    </a:lnTo>
                    <a:lnTo>
                      <a:pt x="0" y="503"/>
                    </a:lnTo>
                    <a:lnTo>
                      <a:pt x="0" y="539"/>
                    </a:lnTo>
                    <a:lnTo>
                      <a:pt x="47" y="539"/>
                    </a:lnTo>
                    <a:lnTo>
                      <a:pt x="47" y="575"/>
                    </a:lnTo>
                    <a:lnTo>
                      <a:pt x="95" y="575"/>
                    </a:lnTo>
                    <a:lnTo>
                      <a:pt x="95" y="611"/>
                    </a:lnTo>
                    <a:lnTo>
                      <a:pt x="95" y="611"/>
                    </a:lnTo>
                    <a:lnTo>
                      <a:pt x="95" y="648"/>
                    </a:lnTo>
                    <a:lnTo>
                      <a:pt x="95" y="648"/>
                    </a:lnTo>
                    <a:lnTo>
                      <a:pt x="95" y="682"/>
                    </a:lnTo>
                    <a:lnTo>
                      <a:pt x="142" y="682"/>
                    </a:lnTo>
                    <a:lnTo>
                      <a:pt x="142" y="718"/>
                    </a:lnTo>
                    <a:lnTo>
                      <a:pt x="189" y="718"/>
                    </a:lnTo>
                    <a:lnTo>
                      <a:pt x="189" y="754"/>
                    </a:lnTo>
                    <a:lnTo>
                      <a:pt x="189" y="754"/>
                    </a:lnTo>
                    <a:lnTo>
                      <a:pt x="189" y="790"/>
                    </a:lnTo>
                    <a:lnTo>
                      <a:pt x="236" y="790"/>
                    </a:lnTo>
                    <a:lnTo>
                      <a:pt x="236" y="826"/>
                    </a:lnTo>
                    <a:lnTo>
                      <a:pt x="236" y="826"/>
                    </a:lnTo>
                    <a:lnTo>
                      <a:pt x="236" y="862"/>
                    </a:lnTo>
                    <a:lnTo>
                      <a:pt x="283" y="862"/>
                    </a:lnTo>
                    <a:lnTo>
                      <a:pt x="283" y="898"/>
                    </a:lnTo>
                    <a:lnTo>
                      <a:pt x="283" y="898"/>
                    </a:lnTo>
                    <a:lnTo>
                      <a:pt x="283" y="934"/>
                    </a:lnTo>
                    <a:lnTo>
                      <a:pt x="331" y="934"/>
                    </a:lnTo>
                    <a:lnTo>
                      <a:pt x="331" y="970"/>
                    </a:lnTo>
                    <a:lnTo>
                      <a:pt x="331" y="970"/>
                    </a:lnTo>
                    <a:lnTo>
                      <a:pt x="331" y="1006"/>
                    </a:lnTo>
                    <a:lnTo>
                      <a:pt x="378" y="1006"/>
                    </a:lnTo>
                    <a:lnTo>
                      <a:pt x="378" y="1006"/>
                    </a:lnTo>
                    <a:lnTo>
                      <a:pt x="423" y="1006"/>
                    </a:lnTo>
                    <a:lnTo>
                      <a:pt x="423" y="1043"/>
                    </a:lnTo>
                    <a:lnTo>
                      <a:pt x="378" y="1043"/>
                    </a:lnTo>
                    <a:lnTo>
                      <a:pt x="378" y="1077"/>
                    </a:lnTo>
                    <a:lnTo>
                      <a:pt x="378" y="1077"/>
                    </a:lnTo>
                    <a:lnTo>
                      <a:pt x="378" y="1113"/>
                    </a:lnTo>
                    <a:lnTo>
                      <a:pt x="378" y="1113"/>
                    </a:lnTo>
                    <a:lnTo>
                      <a:pt x="378" y="1149"/>
                    </a:lnTo>
                    <a:lnTo>
                      <a:pt x="378" y="1149"/>
                    </a:lnTo>
                    <a:lnTo>
                      <a:pt x="378" y="1185"/>
                    </a:lnTo>
                    <a:lnTo>
                      <a:pt x="378" y="1185"/>
                    </a:lnTo>
                    <a:lnTo>
                      <a:pt x="378" y="1221"/>
                    </a:lnTo>
                    <a:lnTo>
                      <a:pt x="331" y="1221"/>
                    </a:lnTo>
                    <a:lnTo>
                      <a:pt x="331" y="1221"/>
                    </a:lnTo>
                    <a:lnTo>
                      <a:pt x="283" y="1221"/>
                    </a:lnTo>
                    <a:lnTo>
                      <a:pt x="283" y="1257"/>
                    </a:lnTo>
                    <a:lnTo>
                      <a:pt x="236" y="1257"/>
                    </a:lnTo>
                    <a:lnTo>
                      <a:pt x="236" y="1293"/>
                    </a:lnTo>
                    <a:lnTo>
                      <a:pt x="236" y="1293"/>
                    </a:lnTo>
                    <a:lnTo>
                      <a:pt x="236" y="1329"/>
                    </a:lnTo>
                    <a:lnTo>
                      <a:pt x="283" y="1329"/>
                    </a:lnTo>
                    <a:lnTo>
                      <a:pt x="283" y="1365"/>
                    </a:lnTo>
                    <a:lnTo>
                      <a:pt x="331" y="1365"/>
                    </a:lnTo>
                    <a:lnTo>
                      <a:pt x="331" y="1402"/>
                    </a:lnTo>
                    <a:lnTo>
                      <a:pt x="331" y="1402"/>
                    </a:lnTo>
                    <a:lnTo>
                      <a:pt x="331" y="1438"/>
                    </a:lnTo>
                    <a:lnTo>
                      <a:pt x="378" y="1438"/>
                    </a:lnTo>
                    <a:lnTo>
                      <a:pt x="378" y="1472"/>
                    </a:lnTo>
                    <a:lnTo>
                      <a:pt x="423" y="1472"/>
                    </a:lnTo>
                    <a:lnTo>
                      <a:pt x="423" y="1472"/>
                    </a:lnTo>
                    <a:lnTo>
                      <a:pt x="470" y="1472"/>
                    </a:lnTo>
                    <a:lnTo>
                      <a:pt x="470" y="1508"/>
                    </a:lnTo>
                    <a:lnTo>
                      <a:pt x="517" y="1508"/>
                    </a:lnTo>
                    <a:lnTo>
                      <a:pt x="517" y="1544"/>
                    </a:lnTo>
                    <a:lnTo>
                      <a:pt x="517" y="1544"/>
                    </a:lnTo>
                    <a:lnTo>
                      <a:pt x="517" y="1580"/>
                    </a:lnTo>
                    <a:lnTo>
                      <a:pt x="565" y="1580"/>
                    </a:lnTo>
                    <a:lnTo>
                      <a:pt x="565" y="1580"/>
                    </a:lnTo>
                    <a:lnTo>
                      <a:pt x="517" y="1580"/>
                    </a:lnTo>
                    <a:lnTo>
                      <a:pt x="517" y="1616"/>
                    </a:lnTo>
                    <a:lnTo>
                      <a:pt x="565" y="1616"/>
                    </a:lnTo>
                    <a:lnTo>
                      <a:pt x="565" y="1652"/>
                    </a:lnTo>
                    <a:lnTo>
                      <a:pt x="565" y="1652"/>
                    </a:lnTo>
                    <a:lnTo>
                      <a:pt x="565" y="1688"/>
                    </a:lnTo>
                    <a:lnTo>
                      <a:pt x="612" y="1688"/>
                    </a:lnTo>
                    <a:lnTo>
                      <a:pt x="612" y="1724"/>
                    </a:lnTo>
                    <a:lnTo>
                      <a:pt x="612" y="1724"/>
                    </a:lnTo>
                    <a:lnTo>
                      <a:pt x="612" y="1761"/>
                    </a:lnTo>
                    <a:lnTo>
                      <a:pt x="659" y="1761"/>
                    </a:lnTo>
                    <a:lnTo>
                      <a:pt x="659" y="1797"/>
                    </a:lnTo>
                    <a:lnTo>
                      <a:pt x="706" y="1797"/>
                    </a:lnTo>
                    <a:lnTo>
                      <a:pt x="706" y="1833"/>
                    </a:lnTo>
                    <a:lnTo>
                      <a:pt x="706" y="1867"/>
                    </a:lnTo>
                    <a:lnTo>
                      <a:pt x="706" y="1867"/>
                    </a:lnTo>
                    <a:lnTo>
                      <a:pt x="706" y="1903"/>
                    </a:lnTo>
                    <a:lnTo>
                      <a:pt x="706" y="1939"/>
                    </a:lnTo>
                    <a:lnTo>
                      <a:pt x="706" y="1939"/>
                    </a:lnTo>
                    <a:lnTo>
                      <a:pt x="706" y="1975"/>
                    </a:lnTo>
                    <a:lnTo>
                      <a:pt x="706" y="2011"/>
                    </a:lnTo>
                    <a:lnTo>
                      <a:pt x="706" y="2011"/>
                    </a:lnTo>
                    <a:lnTo>
                      <a:pt x="706" y="2047"/>
                    </a:lnTo>
                    <a:lnTo>
                      <a:pt x="659" y="2047"/>
                    </a:lnTo>
                    <a:lnTo>
                      <a:pt x="659" y="2083"/>
                    </a:lnTo>
                    <a:lnTo>
                      <a:pt x="659" y="2083"/>
                    </a:lnTo>
                    <a:lnTo>
                      <a:pt x="659" y="2120"/>
                    </a:lnTo>
                    <a:lnTo>
                      <a:pt x="659" y="2156"/>
                    </a:lnTo>
                    <a:lnTo>
                      <a:pt x="612" y="2156"/>
                    </a:lnTo>
                    <a:lnTo>
                      <a:pt x="612" y="2192"/>
                    </a:lnTo>
                    <a:lnTo>
                      <a:pt x="565" y="2192"/>
                    </a:lnTo>
                    <a:lnTo>
                      <a:pt x="565" y="2228"/>
                    </a:lnTo>
                    <a:lnTo>
                      <a:pt x="517" y="2228"/>
                    </a:lnTo>
                    <a:lnTo>
                      <a:pt x="517" y="2262"/>
                    </a:lnTo>
                    <a:lnTo>
                      <a:pt x="565" y="2262"/>
                    </a:lnTo>
                    <a:lnTo>
                      <a:pt x="565" y="2264"/>
                    </a:lnTo>
                    <a:lnTo>
                      <a:pt x="517" y="2264"/>
                    </a:lnTo>
                    <a:lnTo>
                      <a:pt x="517" y="2298"/>
                    </a:lnTo>
                    <a:lnTo>
                      <a:pt x="517" y="2298"/>
                    </a:lnTo>
                    <a:lnTo>
                      <a:pt x="517" y="2334"/>
                    </a:lnTo>
                    <a:lnTo>
                      <a:pt x="470" y="2334"/>
                    </a:lnTo>
                    <a:lnTo>
                      <a:pt x="470" y="2370"/>
                    </a:lnTo>
                    <a:lnTo>
                      <a:pt x="423" y="2370"/>
                    </a:lnTo>
                    <a:lnTo>
                      <a:pt x="423" y="2406"/>
                    </a:lnTo>
                    <a:lnTo>
                      <a:pt x="423" y="2442"/>
                    </a:lnTo>
                    <a:lnTo>
                      <a:pt x="423" y="2442"/>
                    </a:lnTo>
                    <a:lnTo>
                      <a:pt x="423" y="2479"/>
                    </a:lnTo>
                    <a:lnTo>
                      <a:pt x="423" y="2515"/>
                    </a:lnTo>
                    <a:lnTo>
                      <a:pt x="423" y="2515"/>
                    </a:lnTo>
                    <a:lnTo>
                      <a:pt x="423" y="2551"/>
                    </a:lnTo>
                    <a:lnTo>
                      <a:pt x="423" y="2551"/>
                    </a:lnTo>
                    <a:lnTo>
                      <a:pt x="378" y="2551"/>
                    </a:lnTo>
                    <a:lnTo>
                      <a:pt x="378" y="2587"/>
                    </a:lnTo>
                    <a:lnTo>
                      <a:pt x="423" y="2587"/>
                    </a:lnTo>
                    <a:lnTo>
                      <a:pt x="423" y="2623"/>
                    </a:lnTo>
                    <a:lnTo>
                      <a:pt x="423" y="2623"/>
                    </a:lnTo>
                    <a:lnTo>
                      <a:pt x="423" y="2657"/>
                    </a:lnTo>
                    <a:lnTo>
                      <a:pt x="423" y="2657"/>
                    </a:lnTo>
                    <a:lnTo>
                      <a:pt x="423" y="2659"/>
                    </a:lnTo>
                    <a:lnTo>
                      <a:pt x="378" y="2659"/>
                    </a:lnTo>
                    <a:lnTo>
                      <a:pt x="378" y="2693"/>
                    </a:lnTo>
                    <a:lnTo>
                      <a:pt x="378" y="2729"/>
                    </a:lnTo>
                    <a:lnTo>
                      <a:pt x="378" y="2729"/>
                    </a:lnTo>
                    <a:lnTo>
                      <a:pt x="378" y="2765"/>
                    </a:lnTo>
                    <a:lnTo>
                      <a:pt x="378" y="2765"/>
                    </a:lnTo>
                    <a:lnTo>
                      <a:pt x="378" y="2801"/>
                    </a:lnTo>
                    <a:lnTo>
                      <a:pt x="378" y="2801"/>
                    </a:lnTo>
                    <a:lnTo>
                      <a:pt x="378" y="2838"/>
                    </a:lnTo>
                    <a:lnTo>
                      <a:pt x="423" y="2838"/>
                    </a:lnTo>
                    <a:lnTo>
                      <a:pt x="423" y="2838"/>
                    </a:lnTo>
                    <a:lnTo>
                      <a:pt x="470" y="2838"/>
                    </a:lnTo>
                    <a:lnTo>
                      <a:pt x="470" y="2801"/>
                    </a:lnTo>
                    <a:lnTo>
                      <a:pt x="517" y="2801"/>
                    </a:lnTo>
                    <a:lnTo>
                      <a:pt x="517" y="2801"/>
                    </a:lnTo>
                    <a:lnTo>
                      <a:pt x="565" y="2801"/>
                    </a:lnTo>
                    <a:lnTo>
                      <a:pt x="565" y="2838"/>
                    </a:lnTo>
                    <a:lnTo>
                      <a:pt x="612" y="2838"/>
                    </a:lnTo>
                    <a:lnTo>
                      <a:pt x="612" y="2874"/>
                    </a:lnTo>
                    <a:lnTo>
                      <a:pt x="659" y="2874"/>
                    </a:lnTo>
                    <a:lnTo>
                      <a:pt x="659" y="2910"/>
                    </a:lnTo>
                    <a:lnTo>
                      <a:pt x="706" y="2910"/>
                    </a:lnTo>
                    <a:lnTo>
                      <a:pt x="706" y="2946"/>
                    </a:lnTo>
                    <a:lnTo>
                      <a:pt x="753" y="2946"/>
                    </a:lnTo>
                    <a:lnTo>
                      <a:pt x="753" y="2946"/>
                    </a:lnTo>
                    <a:lnTo>
                      <a:pt x="801" y="2946"/>
                    </a:lnTo>
                    <a:lnTo>
                      <a:pt x="801" y="2982"/>
                    </a:lnTo>
                    <a:lnTo>
                      <a:pt x="848" y="2982"/>
                    </a:lnTo>
                    <a:lnTo>
                      <a:pt x="848" y="3018"/>
                    </a:lnTo>
                    <a:lnTo>
                      <a:pt x="848" y="3018"/>
                    </a:lnTo>
                    <a:lnTo>
                      <a:pt x="848" y="3054"/>
                    </a:lnTo>
                    <a:lnTo>
                      <a:pt x="895" y="3054"/>
                    </a:lnTo>
                    <a:lnTo>
                      <a:pt x="895" y="3088"/>
                    </a:lnTo>
                    <a:lnTo>
                      <a:pt x="895" y="3088"/>
                    </a:lnTo>
                    <a:lnTo>
                      <a:pt x="895" y="3124"/>
                    </a:lnTo>
                    <a:lnTo>
                      <a:pt x="895" y="3124"/>
                    </a:lnTo>
                    <a:lnTo>
                      <a:pt x="895" y="3160"/>
                    </a:lnTo>
                    <a:lnTo>
                      <a:pt x="895" y="3160"/>
                    </a:lnTo>
                    <a:lnTo>
                      <a:pt x="895" y="3197"/>
                    </a:lnTo>
                    <a:lnTo>
                      <a:pt x="940" y="3197"/>
                    </a:lnTo>
                    <a:lnTo>
                      <a:pt x="940" y="3233"/>
                    </a:lnTo>
                    <a:lnTo>
                      <a:pt x="940" y="3233"/>
                    </a:lnTo>
                    <a:lnTo>
                      <a:pt x="940" y="3269"/>
                    </a:lnTo>
                    <a:lnTo>
                      <a:pt x="987" y="3269"/>
                    </a:lnTo>
                    <a:lnTo>
                      <a:pt x="987" y="3269"/>
                    </a:lnTo>
                    <a:lnTo>
                      <a:pt x="1035" y="3269"/>
                    </a:lnTo>
                    <a:lnTo>
                      <a:pt x="1035" y="3269"/>
                    </a:lnTo>
                    <a:lnTo>
                      <a:pt x="1082" y="3269"/>
                    </a:lnTo>
                    <a:lnTo>
                      <a:pt x="1082" y="3269"/>
                    </a:lnTo>
                    <a:lnTo>
                      <a:pt x="1129" y="3269"/>
                    </a:lnTo>
                    <a:lnTo>
                      <a:pt x="1129" y="3269"/>
                    </a:lnTo>
                    <a:lnTo>
                      <a:pt x="1176" y="3269"/>
                    </a:lnTo>
                    <a:lnTo>
                      <a:pt x="1176" y="3305"/>
                    </a:lnTo>
                    <a:lnTo>
                      <a:pt x="1223" y="3305"/>
                    </a:lnTo>
                    <a:lnTo>
                      <a:pt x="1223" y="3305"/>
                    </a:lnTo>
                    <a:lnTo>
                      <a:pt x="1271" y="3305"/>
                    </a:lnTo>
                    <a:lnTo>
                      <a:pt x="1271" y="3341"/>
                    </a:lnTo>
                    <a:lnTo>
                      <a:pt x="1271" y="3341"/>
                    </a:lnTo>
                    <a:lnTo>
                      <a:pt x="1271" y="3377"/>
                    </a:lnTo>
                    <a:lnTo>
                      <a:pt x="1318" y="3377"/>
                    </a:lnTo>
                    <a:lnTo>
                      <a:pt x="1318" y="3413"/>
                    </a:lnTo>
                    <a:lnTo>
                      <a:pt x="1365" y="3413"/>
                    </a:lnTo>
                    <a:lnTo>
                      <a:pt x="1365" y="3413"/>
                    </a:lnTo>
                    <a:lnTo>
                      <a:pt x="1412" y="3413"/>
                    </a:lnTo>
                    <a:lnTo>
                      <a:pt x="1412" y="3377"/>
                    </a:lnTo>
                    <a:lnTo>
                      <a:pt x="1412" y="3377"/>
                    </a:lnTo>
                    <a:lnTo>
                      <a:pt x="1412" y="3341"/>
                    </a:lnTo>
                    <a:lnTo>
                      <a:pt x="1457" y="3341"/>
                    </a:lnTo>
                    <a:lnTo>
                      <a:pt x="1457" y="3341"/>
                    </a:lnTo>
                    <a:lnTo>
                      <a:pt x="1505" y="3341"/>
                    </a:lnTo>
                    <a:lnTo>
                      <a:pt x="1505" y="3377"/>
                    </a:lnTo>
                    <a:lnTo>
                      <a:pt x="1552" y="3377"/>
                    </a:lnTo>
                    <a:lnTo>
                      <a:pt x="1552" y="3377"/>
                    </a:lnTo>
                    <a:lnTo>
                      <a:pt x="1599" y="3377"/>
                    </a:lnTo>
                    <a:lnTo>
                      <a:pt x="1599" y="3377"/>
                    </a:lnTo>
                    <a:lnTo>
                      <a:pt x="1646" y="3377"/>
                    </a:lnTo>
                    <a:lnTo>
                      <a:pt x="1646" y="3341"/>
                    </a:lnTo>
                    <a:lnTo>
                      <a:pt x="1693" y="3341"/>
                    </a:lnTo>
                    <a:lnTo>
                      <a:pt x="1693" y="3305"/>
                    </a:lnTo>
                    <a:lnTo>
                      <a:pt x="1693" y="3305"/>
                    </a:lnTo>
                    <a:lnTo>
                      <a:pt x="1693" y="3269"/>
                    </a:lnTo>
                    <a:lnTo>
                      <a:pt x="1646" y="3269"/>
                    </a:lnTo>
                    <a:lnTo>
                      <a:pt x="1646" y="3233"/>
                    </a:lnTo>
                    <a:lnTo>
                      <a:pt x="1599" y="3233"/>
                    </a:lnTo>
                    <a:lnTo>
                      <a:pt x="1599" y="3233"/>
                    </a:lnTo>
                    <a:lnTo>
                      <a:pt x="1552" y="3233"/>
                    </a:lnTo>
                    <a:lnTo>
                      <a:pt x="1552" y="3197"/>
                    </a:lnTo>
                    <a:lnTo>
                      <a:pt x="1505" y="3197"/>
                    </a:lnTo>
                    <a:lnTo>
                      <a:pt x="1505" y="3160"/>
                    </a:lnTo>
                    <a:lnTo>
                      <a:pt x="1457" y="3160"/>
                    </a:lnTo>
                    <a:lnTo>
                      <a:pt x="1457" y="3160"/>
                    </a:lnTo>
                    <a:lnTo>
                      <a:pt x="1412" y="3160"/>
                    </a:lnTo>
                    <a:lnTo>
                      <a:pt x="1412" y="3160"/>
                    </a:lnTo>
                    <a:lnTo>
                      <a:pt x="1365" y="3160"/>
                    </a:lnTo>
                    <a:lnTo>
                      <a:pt x="1365" y="3160"/>
                    </a:lnTo>
                    <a:lnTo>
                      <a:pt x="1318" y="3160"/>
                    </a:lnTo>
                    <a:lnTo>
                      <a:pt x="1318" y="3160"/>
                    </a:lnTo>
                    <a:lnTo>
                      <a:pt x="1271" y="3160"/>
                    </a:lnTo>
                    <a:lnTo>
                      <a:pt x="1271" y="3160"/>
                    </a:lnTo>
                    <a:lnTo>
                      <a:pt x="1223" y="3160"/>
                    </a:lnTo>
                    <a:lnTo>
                      <a:pt x="1223" y="3124"/>
                    </a:lnTo>
                    <a:lnTo>
                      <a:pt x="1223" y="3124"/>
                    </a:lnTo>
                    <a:lnTo>
                      <a:pt x="1223" y="3088"/>
                    </a:lnTo>
                    <a:lnTo>
                      <a:pt x="1176" y="3088"/>
                    </a:lnTo>
                    <a:lnTo>
                      <a:pt x="1176" y="3054"/>
                    </a:lnTo>
                    <a:lnTo>
                      <a:pt x="1176" y="3054"/>
                    </a:lnTo>
                    <a:lnTo>
                      <a:pt x="1176" y="3018"/>
                    </a:lnTo>
                    <a:lnTo>
                      <a:pt x="1129" y="3018"/>
                    </a:lnTo>
                    <a:lnTo>
                      <a:pt x="1129" y="2982"/>
                    </a:lnTo>
                    <a:lnTo>
                      <a:pt x="1082" y="2982"/>
                    </a:lnTo>
                    <a:lnTo>
                      <a:pt x="1082" y="2946"/>
                    </a:lnTo>
                    <a:lnTo>
                      <a:pt x="1082" y="2946"/>
                    </a:lnTo>
                    <a:lnTo>
                      <a:pt x="1082" y="2910"/>
                    </a:lnTo>
                    <a:lnTo>
                      <a:pt x="1035" y="2910"/>
                    </a:lnTo>
                    <a:lnTo>
                      <a:pt x="1035" y="2874"/>
                    </a:lnTo>
                    <a:lnTo>
                      <a:pt x="1035" y="2874"/>
                    </a:lnTo>
                    <a:lnTo>
                      <a:pt x="1035" y="2838"/>
                    </a:lnTo>
                    <a:lnTo>
                      <a:pt x="1035" y="2838"/>
                    </a:lnTo>
                    <a:lnTo>
                      <a:pt x="1035" y="2801"/>
                    </a:lnTo>
                    <a:lnTo>
                      <a:pt x="1035" y="2801"/>
                    </a:lnTo>
                    <a:lnTo>
                      <a:pt x="1035" y="2765"/>
                    </a:lnTo>
                    <a:lnTo>
                      <a:pt x="1035" y="2765"/>
                    </a:lnTo>
                    <a:lnTo>
                      <a:pt x="1035" y="2729"/>
                    </a:lnTo>
                    <a:lnTo>
                      <a:pt x="1035" y="2729"/>
                    </a:lnTo>
                    <a:lnTo>
                      <a:pt x="1035" y="2693"/>
                    </a:lnTo>
                    <a:lnTo>
                      <a:pt x="1035" y="2693"/>
                    </a:lnTo>
                    <a:lnTo>
                      <a:pt x="1035" y="2659"/>
                    </a:lnTo>
                    <a:lnTo>
                      <a:pt x="987" y="2659"/>
                    </a:lnTo>
                    <a:lnTo>
                      <a:pt x="987" y="2657"/>
                    </a:lnTo>
                    <a:lnTo>
                      <a:pt x="987" y="2623"/>
                    </a:lnTo>
                    <a:lnTo>
                      <a:pt x="940" y="2623"/>
                    </a:lnTo>
                    <a:lnTo>
                      <a:pt x="940" y="2623"/>
                    </a:lnTo>
                    <a:lnTo>
                      <a:pt x="895" y="2623"/>
                    </a:lnTo>
                    <a:lnTo>
                      <a:pt x="895" y="2623"/>
                    </a:lnTo>
                    <a:lnTo>
                      <a:pt x="848" y="2623"/>
                    </a:lnTo>
                    <a:lnTo>
                      <a:pt x="848" y="2657"/>
                    </a:lnTo>
                    <a:lnTo>
                      <a:pt x="848" y="2659"/>
                    </a:lnTo>
                    <a:lnTo>
                      <a:pt x="801" y="2659"/>
                    </a:lnTo>
                    <a:lnTo>
                      <a:pt x="801" y="2659"/>
                    </a:lnTo>
                    <a:lnTo>
                      <a:pt x="753" y="2659"/>
                    </a:lnTo>
                    <a:lnTo>
                      <a:pt x="753" y="2657"/>
                    </a:lnTo>
                    <a:lnTo>
                      <a:pt x="753" y="2657"/>
                    </a:lnTo>
                    <a:lnTo>
                      <a:pt x="753" y="2623"/>
                    </a:lnTo>
                    <a:lnTo>
                      <a:pt x="753" y="2623"/>
                    </a:lnTo>
                    <a:lnTo>
                      <a:pt x="753" y="2587"/>
                    </a:lnTo>
                    <a:lnTo>
                      <a:pt x="753" y="2587"/>
                    </a:lnTo>
                    <a:lnTo>
                      <a:pt x="753" y="2551"/>
                    </a:lnTo>
                    <a:lnTo>
                      <a:pt x="706" y="2551"/>
                    </a:lnTo>
                    <a:lnTo>
                      <a:pt x="706" y="2551"/>
                    </a:lnTo>
                    <a:lnTo>
                      <a:pt x="659" y="2551"/>
                    </a:lnTo>
                    <a:lnTo>
                      <a:pt x="659" y="2515"/>
                    </a:lnTo>
                    <a:lnTo>
                      <a:pt x="659" y="2515"/>
                    </a:lnTo>
                    <a:lnTo>
                      <a:pt x="659" y="2479"/>
                    </a:lnTo>
                    <a:lnTo>
                      <a:pt x="612" y="2479"/>
                    </a:lnTo>
                    <a:lnTo>
                      <a:pt x="612" y="2442"/>
                    </a:lnTo>
                    <a:lnTo>
                      <a:pt x="612" y="2442"/>
                    </a:lnTo>
                    <a:lnTo>
                      <a:pt x="612" y="2406"/>
                    </a:lnTo>
                    <a:lnTo>
                      <a:pt x="612" y="2370"/>
                    </a:lnTo>
                    <a:lnTo>
                      <a:pt x="612" y="2370"/>
                    </a:lnTo>
                    <a:lnTo>
                      <a:pt x="612" y="2334"/>
                    </a:lnTo>
                    <a:lnTo>
                      <a:pt x="612" y="2298"/>
                    </a:lnTo>
                    <a:lnTo>
                      <a:pt x="659" y="2298"/>
                    </a:lnTo>
                    <a:lnTo>
                      <a:pt x="659" y="2262"/>
                    </a:lnTo>
                    <a:lnTo>
                      <a:pt x="659" y="2228"/>
                    </a:lnTo>
                    <a:lnTo>
                      <a:pt x="706" y="2228"/>
                    </a:lnTo>
                    <a:lnTo>
                      <a:pt x="706" y="2192"/>
                    </a:lnTo>
                    <a:lnTo>
                      <a:pt x="753" y="2192"/>
                    </a:lnTo>
                    <a:lnTo>
                      <a:pt x="753" y="2156"/>
                    </a:lnTo>
                    <a:lnTo>
                      <a:pt x="753" y="2156"/>
                    </a:lnTo>
                    <a:lnTo>
                      <a:pt x="753" y="2120"/>
                    </a:lnTo>
                    <a:lnTo>
                      <a:pt x="753" y="2083"/>
                    </a:lnTo>
                    <a:lnTo>
                      <a:pt x="753" y="2083"/>
                    </a:lnTo>
                    <a:lnTo>
                      <a:pt x="753" y="2047"/>
                    </a:lnTo>
                    <a:lnTo>
                      <a:pt x="753" y="2011"/>
                    </a:lnTo>
                    <a:lnTo>
                      <a:pt x="801" y="2011"/>
                    </a:lnTo>
                    <a:lnTo>
                      <a:pt x="801" y="1975"/>
                    </a:lnTo>
                    <a:lnTo>
                      <a:pt x="801" y="1939"/>
                    </a:lnTo>
                    <a:lnTo>
                      <a:pt x="848" y="1939"/>
                    </a:lnTo>
                    <a:lnTo>
                      <a:pt x="848" y="1903"/>
                    </a:lnTo>
                    <a:lnTo>
                      <a:pt x="895" y="1903"/>
                    </a:lnTo>
                    <a:lnTo>
                      <a:pt x="895" y="1867"/>
                    </a:lnTo>
                    <a:lnTo>
                      <a:pt x="895" y="1867"/>
                    </a:lnTo>
                    <a:lnTo>
                      <a:pt x="895" y="1833"/>
                    </a:lnTo>
                    <a:lnTo>
                      <a:pt x="895" y="1797"/>
                    </a:lnTo>
                    <a:lnTo>
                      <a:pt x="895" y="1797"/>
                    </a:lnTo>
                    <a:lnTo>
                      <a:pt x="895" y="1761"/>
                    </a:lnTo>
                    <a:lnTo>
                      <a:pt x="940" y="1761"/>
                    </a:lnTo>
                    <a:lnTo>
                      <a:pt x="940" y="1724"/>
                    </a:lnTo>
                    <a:lnTo>
                      <a:pt x="940" y="1724"/>
                    </a:lnTo>
                    <a:lnTo>
                      <a:pt x="940" y="1688"/>
                    </a:lnTo>
                    <a:lnTo>
                      <a:pt x="940" y="1688"/>
                    </a:lnTo>
                    <a:lnTo>
                      <a:pt x="940" y="1652"/>
                    </a:lnTo>
                    <a:lnTo>
                      <a:pt x="987" y="1652"/>
                    </a:lnTo>
                    <a:lnTo>
                      <a:pt x="987" y="1652"/>
                    </a:lnTo>
                    <a:lnTo>
                      <a:pt x="1035" y="1652"/>
                    </a:lnTo>
                    <a:lnTo>
                      <a:pt x="1035" y="1652"/>
                    </a:lnTo>
                    <a:lnTo>
                      <a:pt x="1082" y="1652"/>
                    </a:lnTo>
                    <a:lnTo>
                      <a:pt x="1082" y="1652"/>
                    </a:lnTo>
                    <a:lnTo>
                      <a:pt x="1129" y="1652"/>
                    </a:lnTo>
                    <a:lnTo>
                      <a:pt x="1129" y="1688"/>
                    </a:lnTo>
                    <a:lnTo>
                      <a:pt x="1176" y="1688"/>
                    </a:lnTo>
                    <a:lnTo>
                      <a:pt x="1176" y="1724"/>
                    </a:lnTo>
                    <a:lnTo>
                      <a:pt x="1176" y="1724"/>
                    </a:lnTo>
                    <a:lnTo>
                      <a:pt x="1176" y="1761"/>
                    </a:lnTo>
                    <a:lnTo>
                      <a:pt x="1176" y="1797"/>
                    </a:lnTo>
                    <a:lnTo>
                      <a:pt x="1176" y="1797"/>
                    </a:lnTo>
                    <a:lnTo>
                      <a:pt x="1176" y="1833"/>
                    </a:lnTo>
                    <a:lnTo>
                      <a:pt x="1223" y="1833"/>
                    </a:lnTo>
                    <a:lnTo>
                      <a:pt x="1223" y="1833"/>
                    </a:lnTo>
                    <a:lnTo>
                      <a:pt x="1271" y="1833"/>
                    </a:lnTo>
                    <a:lnTo>
                      <a:pt x="1271" y="1797"/>
                    </a:lnTo>
                    <a:lnTo>
                      <a:pt x="1318" y="1797"/>
                    </a:lnTo>
                    <a:lnTo>
                      <a:pt x="1318" y="1797"/>
                    </a:lnTo>
                    <a:lnTo>
                      <a:pt x="1365" y="1797"/>
                    </a:lnTo>
                    <a:lnTo>
                      <a:pt x="1365" y="1797"/>
                    </a:lnTo>
                    <a:lnTo>
                      <a:pt x="1412" y="1797"/>
                    </a:lnTo>
                    <a:lnTo>
                      <a:pt x="1412" y="1797"/>
                    </a:lnTo>
                    <a:lnTo>
                      <a:pt x="1457" y="1797"/>
                    </a:lnTo>
                    <a:lnTo>
                      <a:pt x="1457" y="1833"/>
                    </a:lnTo>
                    <a:lnTo>
                      <a:pt x="1505" y="1833"/>
                    </a:lnTo>
                    <a:lnTo>
                      <a:pt x="1505" y="1867"/>
                    </a:lnTo>
                    <a:lnTo>
                      <a:pt x="1505" y="1867"/>
                    </a:lnTo>
                    <a:lnTo>
                      <a:pt x="1505" y="1903"/>
                    </a:lnTo>
                    <a:lnTo>
                      <a:pt x="1552" y="1903"/>
                    </a:lnTo>
                    <a:lnTo>
                      <a:pt x="1552" y="1903"/>
                    </a:lnTo>
                    <a:lnTo>
                      <a:pt x="1599" y="1903"/>
                    </a:lnTo>
                    <a:lnTo>
                      <a:pt x="1599" y="1939"/>
                    </a:lnTo>
                    <a:lnTo>
                      <a:pt x="1646" y="1939"/>
                    </a:lnTo>
                    <a:lnTo>
                      <a:pt x="1646" y="1939"/>
                    </a:lnTo>
                    <a:lnTo>
                      <a:pt x="1693" y="1939"/>
                    </a:lnTo>
                    <a:lnTo>
                      <a:pt x="1693" y="1939"/>
                    </a:lnTo>
                    <a:lnTo>
                      <a:pt x="1741" y="1939"/>
                    </a:lnTo>
                    <a:lnTo>
                      <a:pt x="1741" y="1903"/>
                    </a:lnTo>
                    <a:lnTo>
                      <a:pt x="1741" y="1867"/>
                    </a:lnTo>
                    <a:lnTo>
                      <a:pt x="1741" y="1867"/>
                    </a:lnTo>
                    <a:lnTo>
                      <a:pt x="1741" y="1833"/>
                    </a:lnTo>
                    <a:lnTo>
                      <a:pt x="1741" y="1797"/>
                    </a:lnTo>
                    <a:lnTo>
                      <a:pt x="1741" y="1797"/>
                    </a:lnTo>
                    <a:lnTo>
                      <a:pt x="1741" y="1761"/>
                    </a:lnTo>
                    <a:lnTo>
                      <a:pt x="1741" y="1724"/>
                    </a:lnTo>
                    <a:lnTo>
                      <a:pt x="1693" y="1724"/>
                    </a:lnTo>
                    <a:lnTo>
                      <a:pt x="1693" y="1688"/>
                    </a:lnTo>
                    <a:lnTo>
                      <a:pt x="1693" y="1688"/>
                    </a:lnTo>
                    <a:lnTo>
                      <a:pt x="1693" y="1652"/>
                    </a:lnTo>
                    <a:lnTo>
                      <a:pt x="1646" y="1652"/>
                    </a:lnTo>
                    <a:lnTo>
                      <a:pt x="1646" y="1616"/>
                    </a:lnTo>
                    <a:lnTo>
                      <a:pt x="1646" y="1616"/>
                    </a:lnTo>
                    <a:lnTo>
                      <a:pt x="1646" y="1580"/>
                    </a:lnTo>
                    <a:lnTo>
                      <a:pt x="1646" y="1580"/>
                    </a:lnTo>
                    <a:lnTo>
                      <a:pt x="1646" y="1544"/>
                    </a:lnTo>
                    <a:lnTo>
                      <a:pt x="1646" y="1544"/>
                    </a:lnTo>
                    <a:lnTo>
                      <a:pt x="1646" y="1508"/>
                    </a:lnTo>
                    <a:lnTo>
                      <a:pt x="1693" y="1508"/>
                    </a:lnTo>
                    <a:lnTo>
                      <a:pt x="1693" y="1508"/>
                    </a:lnTo>
                    <a:lnTo>
                      <a:pt x="1741" y="1508"/>
                    </a:lnTo>
                    <a:lnTo>
                      <a:pt x="1741" y="1472"/>
                    </a:lnTo>
                    <a:lnTo>
                      <a:pt x="1788" y="1472"/>
                    </a:lnTo>
                    <a:lnTo>
                      <a:pt x="1788" y="1438"/>
                    </a:lnTo>
                    <a:lnTo>
                      <a:pt x="1788" y="1438"/>
                    </a:lnTo>
                    <a:lnTo>
                      <a:pt x="1788" y="1402"/>
                    </a:lnTo>
                    <a:lnTo>
                      <a:pt x="1835" y="1402"/>
                    </a:lnTo>
                    <a:lnTo>
                      <a:pt x="1835" y="1365"/>
                    </a:lnTo>
                    <a:lnTo>
                      <a:pt x="1882" y="1365"/>
                    </a:lnTo>
                    <a:lnTo>
                      <a:pt x="1882" y="1329"/>
                    </a:lnTo>
                    <a:lnTo>
                      <a:pt x="1930" y="1329"/>
                    </a:lnTo>
                    <a:lnTo>
                      <a:pt x="1930" y="1329"/>
                    </a:lnTo>
                    <a:lnTo>
                      <a:pt x="1974" y="1329"/>
                    </a:lnTo>
                    <a:lnTo>
                      <a:pt x="1974" y="1329"/>
                    </a:lnTo>
                    <a:lnTo>
                      <a:pt x="2022" y="1329"/>
                    </a:lnTo>
                    <a:lnTo>
                      <a:pt x="2022" y="1329"/>
                    </a:lnTo>
                    <a:lnTo>
                      <a:pt x="2069" y="1329"/>
                    </a:lnTo>
                    <a:lnTo>
                      <a:pt x="2069" y="1329"/>
                    </a:lnTo>
                    <a:lnTo>
                      <a:pt x="2116" y="1329"/>
                    </a:lnTo>
                    <a:lnTo>
                      <a:pt x="2116" y="1329"/>
                    </a:lnTo>
                    <a:lnTo>
                      <a:pt x="2163" y="1329"/>
                    </a:lnTo>
                    <a:lnTo>
                      <a:pt x="2163" y="1293"/>
                    </a:lnTo>
                    <a:lnTo>
                      <a:pt x="2211" y="1293"/>
                    </a:lnTo>
                    <a:lnTo>
                      <a:pt x="2211" y="1293"/>
                    </a:lnTo>
                    <a:lnTo>
                      <a:pt x="2258" y="1293"/>
                    </a:lnTo>
                    <a:lnTo>
                      <a:pt x="2258" y="1293"/>
                    </a:lnTo>
                    <a:lnTo>
                      <a:pt x="2305" y="1293"/>
                    </a:lnTo>
                    <a:lnTo>
                      <a:pt x="2305" y="1293"/>
                    </a:lnTo>
                    <a:lnTo>
                      <a:pt x="2352" y="1293"/>
                    </a:lnTo>
                    <a:lnTo>
                      <a:pt x="2352" y="1257"/>
                    </a:lnTo>
                    <a:lnTo>
                      <a:pt x="2400" y="1257"/>
                    </a:lnTo>
                    <a:lnTo>
                      <a:pt x="2400" y="1221"/>
                    </a:lnTo>
                    <a:lnTo>
                      <a:pt x="2400" y="1221"/>
                    </a:lnTo>
                    <a:lnTo>
                      <a:pt x="2400" y="1185"/>
                    </a:lnTo>
                    <a:lnTo>
                      <a:pt x="2400" y="1185"/>
                    </a:lnTo>
                    <a:lnTo>
                      <a:pt x="2400" y="1149"/>
                    </a:lnTo>
                    <a:lnTo>
                      <a:pt x="2400" y="1149"/>
                    </a:lnTo>
                    <a:lnTo>
                      <a:pt x="2400" y="1113"/>
                    </a:lnTo>
                    <a:lnTo>
                      <a:pt x="2400" y="1113"/>
                    </a:lnTo>
                    <a:lnTo>
                      <a:pt x="2400" y="1077"/>
                    </a:lnTo>
                    <a:lnTo>
                      <a:pt x="2400" y="1077"/>
                    </a:lnTo>
                    <a:lnTo>
                      <a:pt x="2400" y="1043"/>
                    </a:lnTo>
                    <a:lnTo>
                      <a:pt x="2400" y="1043"/>
                    </a:lnTo>
                    <a:lnTo>
                      <a:pt x="2400" y="1006"/>
                    </a:lnTo>
                    <a:lnTo>
                      <a:pt x="2400" y="1006"/>
                    </a:lnTo>
                    <a:lnTo>
                      <a:pt x="2400" y="970"/>
                    </a:lnTo>
                    <a:lnTo>
                      <a:pt x="2400" y="970"/>
                    </a:lnTo>
                    <a:lnTo>
                      <a:pt x="2400" y="934"/>
                    </a:lnTo>
                    <a:lnTo>
                      <a:pt x="2352" y="934"/>
                    </a:lnTo>
                    <a:close/>
                  </a:path>
                </a:pathLst>
              </a:custGeom>
              <a:solidFill>
                <a:srgbClr val="B5D8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sp>
        <p:nvSpPr>
          <p:cNvPr id="11" name="Freeform 7"/>
          <p:cNvSpPr>
            <a:spLocks/>
          </p:cNvSpPr>
          <p:nvPr/>
        </p:nvSpPr>
        <p:spPr bwMode="auto">
          <a:xfrm>
            <a:off x="632520" y="2852936"/>
            <a:ext cx="6051226" cy="1302756"/>
          </a:xfrm>
          <a:custGeom>
            <a:avLst/>
            <a:gdLst>
              <a:gd name="T0" fmla="*/ 1883 w 1883"/>
              <a:gd name="T1" fmla="*/ 568 h 568"/>
              <a:gd name="T2" fmla="*/ 1784 w 1883"/>
              <a:gd name="T3" fmla="*/ 216 h 568"/>
              <a:gd name="T4" fmla="*/ 1709 w 1883"/>
              <a:gd name="T5" fmla="*/ 302 h 568"/>
              <a:gd name="T6" fmla="*/ 877 w 1883"/>
              <a:gd name="T7" fmla="*/ 0 h 568"/>
              <a:gd name="T8" fmla="*/ 0 w 1883"/>
              <a:gd name="T9" fmla="*/ 338 h 568"/>
              <a:gd name="T10" fmla="*/ 168 w 1883"/>
              <a:gd name="T11" fmla="*/ 450 h 568"/>
              <a:gd name="T12" fmla="*/ 889 w 1883"/>
              <a:gd name="T13" fmla="*/ 176 h 568"/>
              <a:gd name="T14" fmla="*/ 1590 w 1883"/>
              <a:gd name="T15" fmla="*/ 442 h 568"/>
              <a:gd name="T16" fmla="*/ 1520 w 1883"/>
              <a:gd name="T17" fmla="*/ 522 h 568"/>
              <a:gd name="T18" fmla="*/ 1883 w 1883"/>
              <a:gd name="T19" fmla="*/ 568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3" h="568">
                <a:moveTo>
                  <a:pt x="1883" y="568"/>
                </a:moveTo>
                <a:cubicBezTo>
                  <a:pt x="1784" y="216"/>
                  <a:pt x="1784" y="216"/>
                  <a:pt x="1784" y="216"/>
                </a:cubicBezTo>
                <a:cubicBezTo>
                  <a:pt x="1709" y="302"/>
                  <a:pt x="1709" y="302"/>
                  <a:pt x="1709" y="302"/>
                </a:cubicBezTo>
                <a:cubicBezTo>
                  <a:pt x="1494" y="117"/>
                  <a:pt x="1226" y="0"/>
                  <a:pt x="877" y="0"/>
                </a:cubicBezTo>
                <a:cubicBezTo>
                  <a:pt x="485" y="0"/>
                  <a:pt x="208" y="122"/>
                  <a:pt x="0" y="338"/>
                </a:cubicBezTo>
                <a:cubicBezTo>
                  <a:pt x="168" y="450"/>
                  <a:pt x="168" y="450"/>
                  <a:pt x="168" y="450"/>
                </a:cubicBezTo>
                <a:cubicBezTo>
                  <a:pt x="345" y="274"/>
                  <a:pt x="576" y="176"/>
                  <a:pt x="889" y="176"/>
                </a:cubicBezTo>
                <a:cubicBezTo>
                  <a:pt x="1179" y="176"/>
                  <a:pt x="1405" y="278"/>
                  <a:pt x="1590" y="442"/>
                </a:cubicBezTo>
                <a:cubicBezTo>
                  <a:pt x="1520" y="522"/>
                  <a:pt x="1520" y="522"/>
                  <a:pt x="1520" y="522"/>
                </a:cubicBezTo>
                <a:lnTo>
                  <a:pt x="1883" y="568"/>
                </a:lnTo>
                <a:close/>
              </a:path>
            </a:pathLst>
          </a:custGeom>
          <a:gradFill flip="none" rotWithShape="1">
            <a:gsLst>
              <a:gs pos="51000">
                <a:srgbClr val="5F8AC3"/>
              </a:gs>
              <a:gs pos="89000">
                <a:schemeClr val="bg1"/>
              </a:gs>
            </a:gsLst>
            <a:lin ang="9600000" scaled="0"/>
            <a:tileRect/>
          </a:gra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2" name="角丸四角形 11"/>
          <p:cNvSpPr/>
          <p:nvPr/>
        </p:nvSpPr>
        <p:spPr>
          <a:xfrm>
            <a:off x="2280692" y="2623678"/>
            <a:ext cx="2464296" cy="1008112"/>
          </a:xfrm>
          <a:prstGeom prst="roundRect">
            <a:avLst>
              <a:gd name="adj" fmla="val 9824"/>
            </a:avLst>
          </a:prstGeom>
          <a:solidFill>
            <a:srgbClr val="F24A38"/>
          </a:solidFill>
        </p:spPr>
        <p:txBody>
          <a:bodyPr wrap="none" anchor="ctr" anchorCtr="0">
            <a:noAutofit/>
          </a:bodyPr>
          <a:lstStyle/>
          <a:p>
            <a:pPr algn="ctr"/>
            <a:r>
              <a:rPr lang="ja-JP" altLang="ja-JP" sz="1600" dirty="0">
                <a:solidFill>
                  <a:schemeClr val="bg1"/>
                </a:solidFill>
                <a:latin typeface="HGP創英角ｺﾞｼｯｸUB" panose="020B0900000000000000" pitchFamily="50" charset="-128"/>
                <a:ea typeface="HGP創英角ｺﾞｼｯｸUB" panose="020B0900000000000000" pitchFamily="50" charset="-128"/>
              </a:rPr>
              <a:t>中古医療機器の輸入</a:t>
            </a:r>
            <a:endParaRPr lang="ja-JP" altLang="en-US" sz="1600" dirty="0">
              <a:solidFill>
                <a:schemeClr val="bg1"/>
              </a:solidFill>
              <a:latin typeface="HGP創英角ｺﾞｼｯｸUB" panose="020B0900000000000000" pitchFamily="50" charset="-128"/>
              <a:ea typeface="HGP創英角ｺﾞｼｯｸUB" panose="020B0900000000000000" pitchFamily="50" charset="-128"/>
            </a:endParaRPr>
          </a:p>
        </p:txBody>
      </p:sp>
      <p:sp>
        <p:nvSpPr>
          <p:cNvPr id="13" name="十字形 12"/>
          <p:cNvSpPr/>
          <p:nvPr/>
        </p:nvSpPr>
        <p:spPr>
          <a:xfrm rot="2700000">
            <a:off x="2540732" y="2162243"/>
            <a:ext cx="1944216" cy="1944216"/>
          </a:xfrm>
          <a:prstGeom prst="plus">
            <a:avLst>
              <a:gd name="adj" fmla="val 44196"/>
            </a:avLst>
          </a:prstGeom>
          <a:solidFill>
            <a:srgbClr val="868686">
              <a:alpha val="50000"/>
            </a:srgbClr>
          </a:solidFill>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kumimoji="1" lang="ja-JP" altLang="en-US" sz="1600" dirty="0"/>
          </a:p>
        </p:txBody>
      </p:sp>
      <p:sp>
        <p:nvSpPr>
          <p:cNvPr id="14" name="テキスト ボックス 13"/>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ja-JP" altLang="en-US" sz="800">
                <a:latin typeface="Arial" panose="020B0604020202020204" pitchFamily="34" charset="0"/>
                <a:ea typeface="ＭＳ Ｐゴシック" panose="020B0600070205080204" pitchFamily="50" charset="-128"/>
                <a:cs typeface="Arial" panose="020B0604020202020204" pitchFamily="34" charset="0"/>
              </a:rPr>
              <a:t>所） </a:t>
            </a:r>
            <a:r>
              <a:rPr lang="en-US" altLang="ja-JP" sz="800">
                <a:latin typeface="Arial" panose="020B0604020202020204" pitchFamily="34" charset="0"/>
                <a:ea typeface="ＭＳ Ｐゴシック" panose="020B0600070205080204" pitchFamily="50" charset="-128"/>
                <a:cs typeface="Arial" panose="020B0604020202020204" pitchFamily="34" charset="0"/>
              </a:rPr>
              <a:t>U</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a:t>
            </a:r>
            <a:r>
              <a:rPr lang="en-US" altLang="ja-JP" sz="800" err="1">
                <a:latin typeface="Arial" panose="020B0604020202020204" pitchFamily="34" charset="0"/>
                <a:ea typeface="ＭＳ Ｐゴシック" panose="020B0600070205080204" pitchFamily="50" charset="-128"/>
                <a:cs typeface="Arial" panose="020B0604020202020204" pitchFamily="34" charset="0"/>
              </a:rPr>
              <a:t>S</a:t>
            </a:r>
            <a:r>
              <a:rPr lang="en-US" altLang="ja-JP" sz="800">
                <a:latin typeface="Arial" panose="020B0604020202020204" pitchFamily="34" charset="0"/>
                <a:ea typeface="ＭＳ Ｐゴシック" panose="020B0600070205080204" pitchFamily="50" charset="-128"/>
                <a:cs typeface="Arial" panose="020B0604020202020204" pitchFamily="34" charset="0"/>
              </a:rPr>
              <a:t>. commercial service</a:t>
            </a:r>
            <a:r>
              <a:rPr lang="ja-JP" altLang="en-US" sz="800">
                <a:latin typeface="Arial" panose="020B0604020202020204" pitchFamily="34" charset="0"/>
                <a:ea typeface="ＭＳ Ｐゴシック" panose="020B0600070205080204" pitchFamily="50" charset="-128"/>
                <a:cs typeface="Arial" panose="020B0604020202020204" pitchFamily="34" charset="0"/>
              </a:rPr>
              <a:t>　「</a:t>
            </a:r>
            <a:r>
              <a:rPr lang="en-US" altLang="ja-JP" sz="800">
                <a:latin typeface="Arial" panose="020B0604020202020204" pitchFamily="34" charset="0"/>
                <a:ea typeface="ＭＳ Ｐゴシック" panose="020B0600070205080204" pitchFamily="50" charset="-128"/>
                <a:cs typeface="Arial" panose="020B0604020202020204" pitchFamily="34" charset="0"/>
              </a:rPr>
              <a:t>Country Commercial Guide for U</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a:t>
            </a:r>
            <a:r>
              <a:rPr lang="en-US" altLang="ja-JP" sz="800" err="1">
                <a:latin typeface="Arial" panose="020B0604020202020204" pitchFamily="34" charset="0"/>
                <a:ea typeface="ＭＳ Ｐゴシック" panose="020B0600070205080204" pitchFamily="50" charset="-128"/>
                <a:cs typeface="Arial" panose="020B0604020202020204" pitchFamily="34" charset="0"/>
              </a:rPr>
              <a:t>S</a:t>
            </a:r>
            <a:r>
              <a:rPr lang="en-US" altLang="ja-JP" sz="800">
                <a:latin typeface="Arial" panose="020B0604020202020204" pitchFamily="34" charset="0"/>
                <a:ea typeface="ＭＳ Ｐゴシック" panose="020B0600070205080204" pitchFamily="50" charset="-128"/>
                <a:cs typeface="Arial" panose="020B0604020202020204" pitchFamily="34" charset="0"/>
              </a:rPr>
              <a:t>. Companies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15" name="テキスト ボックス 14"/>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中古医療機器の輸入は禁止されている。</a:t>
            </a:r>
          </a:p>
        </p:txBody>
      </p:sp>
    </p:spTree>
    <p:extLst>
      <p:ext uri="{BB962C8B-B14F-4D97-AF65-F5344CB8AC3E}">
        <p14:creationId xmlns:p14="http://schemas.microsoft.com/office/powerpoint/2010/main" val="92752474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extLst>
              <p:ext uri="{D42A27DB-BD31-4B8C-83A1-F6EECF244321}">
                <p14:modId xmlns:p14="http://schemas.microsoft.com/office/powerpoint/2010/main" val="247122794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48" imgW="270" imgH="270" progId="TCLayout.ActiveDocument.1">
                  <p:embed/>
                </p:oleObj>
              </mc:Choice>
              <mc:Fallback>
                <p:oleObj name="think-cellスライド" r:id="rId48" imgW="270" imgH="270" progId="TCLayout.ActiveDocument.1">
                  <p:embed/>
                  <p:pic>
                    <p:nvPicPr>
                      <p:cNvPr id="4" name="Object 3" hidden="1"/>
                      <p:cNvPicPr/>
                      <p:nvPr/>
                    </p:nvPicPr>
                    <p:blipFill>
                      <a:blip r:embed="rId49"/>
                      <a:stretch>
                        <a:fillRect/>
                      </a:stretch>
                    </p:blipFill>
                    <p:spPr>
                      <a:xfrm>
                        <a:off x="1588" y="1588"/>
                        <a:ext cx="1587" cy="1587"/>
                      </a:xfrm>
                      <a:prstGeom prst="rect">
                        <a:avLst/>
                      </a:prstGeom>
                    </p:spPr>
                  </p:pic>
                </p:oleObj>
              </mc:Fallback>
            </mc:AlternateContent>
          </a:graphicData>
        </a:graphic>
      </p:graphicFrame>
      <p:sp>
        <p:nvSpPr>
          <p:cNvPr id="2" name="Rectangle 1"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just">
              <a:spcBef>
                <a:spcPct val="0"/>
              </a:spcBef>
              <a:spcAft>
                <a:spcPct val="0"/>
              </a:spcAft>
            </a:pPr>
            <a:endParaRPr kumimoji="1" lang="ja-JP" altLang="en-US" sz="8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タイ／一般概況／経済</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都市化率、上位5都市の人口</a:t>
            </a:r>
          </a:p>
        </p:txBody>
      </p:sp>
      <p:sp>
        <p:nvSpPr>
          <p:cNvPr id="19" name="テキスト ボックス 18"/>
          <p:cNvSpPr txBox="1"/>
          <p:nvPr/>
        </p:nvSpPr>
        <p:spPr>
          <a:xfrm>
            <a:off x="200472" y="6397914"/>
            <a:ext cx="5256584" cy="369332"/>
          </a:xfrm>
          <a:prstGeom prst="rect">
            <a:avLst/>
          </a:prstGeom>
          <a:noFill/>
        </p:spPr>
        <p:txBody>
          <a:bodyPr wrap="square" lIns="0" tIns="0" rIns="0" bIns="0" rtlCol="0">
            <a:spAutoFit/>
          </a:bodyPr>
          <a:lstStyle/>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*都市化率は、都市部に住む人口の割合</a:t>
            </a:r>
          </a:p>
          <a:p>
            <a:r>
              <a:rPr lang="en-US" altLang="ja-JP" sz="800" noProof="1">
                <a:latin typeface="Arial" panose="020B0604020202020204" pitchFamily="34" charset="0"/>
                <a:ea typeface="ＭＳ Ｐゴシック" panose="020B0600070205080204" pitchFamily="50" charset="-128"/>
                <a:cs typeface="Arial" panose="020B0604020202020204" pitchFamily="34" charset="0"/>
              </a:rPr>
              <a:t>** 上位5都市の人口データはタイNSO </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Ministry of Public Health発行</a:t>
            </a:r>
            <a:r>
              <a:rPr lang="ja-JP" altLang="en-US" sz="800" noProof="1">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latin typeface="Arial" panose="020B0604020202020204" pitchFamily="34" charset="0"/>
                <a:ea typeface="ＭＳ Ｐゴシック" panose="020B0600070205080204" pitchFamily="50" charset="-128"/>
                <a:cs typeface="Arial" panose="020B0604020202020204" pitchFamily="34" charset="0"/>
              </a:rPr>
              <a:t> より引用</a:t>
            </a:r>
          </a:p>
          <a:p>
            <a:r>
              <a:rPr lang="ja-JP" altLang="en-US" sz="800" noProof="1">
                <a:latin typeface="+mj-lt"/>
                <a:ea typeface="ＭＳ Ｐゴシック" panose="020B0600070205080204" pitchFamily="50" charset="-128"/>
                <a:cs typeface="Arial" panose="020B0604020202020204" pitchFamily="34" charset="0"/>
              </a:rPr>
              <a:t>（出所）国連統計局「World Urbanization Prospects」</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lang="ja-JP" altLang="en-US" sz="800" noProof="1">
              <a:latin typeface="+mj-lt"/>
              <a:ea typeface="ＭＳ Ｐゴシック" panose="020B0600070205080204" pitchFamily="50" charset="-128"/>
              <a:cs typeface="Arial" panose="020B0604020202020204" pitchFamily="34" charset="0"/>
            </a:endParaRPr>
          </a:p>
        </p:txBody>
      </p:sp>
      <p:grpSp>
        <p:nvGrpSpPr>
          <p:cNvPr id="20" name="グループ化 7"/>
          <p:cNvGrpSpPr/>
          <p:nvPr/>
        </p:nvGrpSpPr>
        <p:grpSpPr>
          <a:xfrm>
            <a:off x="209726" y="1844824"/>
            <a:ext cx="4671266" cy="288032"/>
            <a:chOff x="4803500" y="2113806"/>
            <a:chExt cx="4032624" cy="288032"/>
          </a:xfrm>
        </p:grpSpPr>
        <p:cxnSp>
          <p:nvCxnSpPr>
            <p:cNvPr id="21" name="直線コネクタ 20"/>
            <p:cNvCxnSpPr/>
            <p:nvPr/>
          </p:nvCxnSpPr>
          <p:spPr>
            <a:xfrm>
              <a:off x="4808984" y="2401838"/>
              <a:ext cx="4027140"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2" name="Rectangle 6"/>
            <p:cNvSpPr>
              <a:spLocks noChangeArrowheads="1"/>
            </p:cNvSpPr>
            <p:nvPr/>
          </p:nvSpPr>
          <p:spPr bwMode="auto">
            <a:xfrm>
              <a:off x="4803500" y="2113806"/>
              <a:ext cx="403262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Arial Black" pitchFamily="34" charset="0"/>
                  <a:ea typeface="HGP創英角ｺﾞｼｯｸUB" pitchFamily="50" charset="-128"/>
                </a:rPr>
                <a:t>都市化率*</a:t>
              </a:r>
              <a:endParaRPr lang="en-US" altLang="ja-JP" sz="1400" dirty="0">
                <a:solidFill>
                  <a:srgbClr val="000000"/>
                </a:solidFill>
                <a:latin typeface="HGP創英角ｺﾞｼｯｸUB" panose="020B0900000000000000" pitchFamily="50" charset="-128"/>
                <a:ea typeface="HGP創英角ｺﾞｼｯｸUB" panose="020B0900000000000000" pitchFamily="50" charset="-128"/>
              </a:endParaRPr>
            </a:p>
          </p:txBody>
        </p:sp>
      </p:grpSp>
      <p:sp>
        <p:nvSpPr>
          <p:cNvPr id="34" name="テキスト ボックス 33"/>
          <p:cNvSpPr txBox="1"/>
          <p:nvPr/>
        </p:nvSpPr>
        <p:spPr>
          <a:xfrm>
            <a:off x="200472" y="1054690"/>
            <a:ext cx="9505056" cy="716286"/>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タイの都市化率は</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2025</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年までに</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62.8</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％に達すると見込まれており、その後も都市化は継続すると予測されている。</a:t>
            </a:r>
          </a:p>
          <a:p>
            <a:pPr marL="190500" indent="-190500" algn="just">
              <a:lnSpc>
                <a:spcPct val="110000"/>
              </a:lnSpc>
              <a:spcAft>
                <a:spcPts val="200"/>
              </a:spcAft>
              <a:buClr>
                <a:srgbClr val="5F8AC3"/>
              </a:buClr>
              <a:buFont typeface="Wingdings" panose="05000000000000000000" pitchFamily="2" charset="2"/>
              <a:buChar char="n"/>
            </a:pP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この地域の総人口は、出生率の低下、急速な気候変動、労働力人口の減少といった要因により減少傾向にあり、</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2020</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年の約</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5,000</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万人から</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2050</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年までに約</a:t>
            </a:r>
            <a:r>
              <a:rPr lang="en-US" altLang="ja-JP" sz="1400" noProof="1">
                <a:latin typeface="Arial" panose="020B0604020202020204" pitchFamily="34" charset="0"/>
                <a:ea typeface="ＭＳ Ｐゴシック" panose="020B0600070205080204" pitchFamily="50" charset="-128"/>
                <a:cs typeface="Arial" panose="020B0604020202020204" pitchFamily="34" charset="0"/>
              </a:rPr>
              <a:t>3,800</a:t>
            </a:r>
            <a:r>
              <a:rPr lang="ja-JP" altLang="en-US" sz="1400" noProof="1">
                <a:latin typeface="Arial" panose="020B0604020202020204" pitchFamily="34" charset="0"/>
                <a:ea typeface="ＭＳ Ｐゴシック" panose="020B0600070205080204" pitchFamily="50" charset="-128"/>
                <a:cs typeface="Arial" panose="020B0604020202020204" pitchFamily="34" charset="0"/>
              </a:rPr>
              <a:t>万人まで減少する可能性がある。</a:t>
            </a:r>
          </a:p>
        </p:txBody>
      </p:sp>
      <p:grpSp>
        <p:nvGrpSpPr>
          <p:cNvPr id="15" name="グループ化 7"/>
          <p:cNvGrpSpPr/>
          <p:nvPr/>
        </p:nvGrpSpPr>
        <p:grpSpPr>
          <a:xfrm>
            <a:off x="4992376" y="1844824"/>
            <a:ext cx="4703895" cy="288032"/>
            <a:chOff x="4803500" y="2113806"/>
            <a:chExt cx="4032624" cy="288032"/>
          </a:xfrm>
        </p:grpSpPr>
        <p:cxnSp>
          <p:nvCxnSpPr>
            <p:cNvPr id="16" name="直線コネクタ 15"/>
            <p:cNvCxnSpPr/>
            <p:nvPr/>
          </p:nvCxnSpPr>
          <p:spPr>
            <a:xfrm>
              <a:off x="4808984" y="2401838"/>
              <a:ext cx="4027140"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7" name="Rectangle 6"/>
            <p:cNvSpPr>
              <a:spLocks noChangeArrowheads="1"/>
            </p:cNvSpPr>
            <p:nvPr/>
          </p:nvSpPr>
          <p:spPr bwMode="auto">
            <a:xfrm>
              <a:off x="4803500" y="2113806"/>
              <a:ext cx="403262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noProof="1">
                  <a:solidFill>
                    <a:srgbClr val="000000"/>
                  </a:solidFill>
                  <a:latin typeface="HGP創英角ｺﾞｼｯｸUB" panose="020B0900000000000000" pitchFamily="50" charset="-128"/>
                  <a:ea typeface="HGP創英角ｺﾞｼｯｸUB" panose="020B0900000000000000" pitchFamily="50" charset="-128"/>
                </a:rPr>
                <a:t>上位5都市の人口</a:t>
              </a:r>
              <a:r>
                <a:rPr lang="ja-JP" altLang="en-US" sz="1400" noProof="1">
                  <a:solidFill>
                    <a:srgbClr val="000000"/>
                  </a:solidFill>
                  <a:latin typeface="Arial Black" pitchFamily="34" charset="0"/>
                  <a:ea typeface="HGP創英角ｺﾞｼｯｸUB" pitchFamily="50" charset="-128"/>
                </a:rPr>
                <a:t>**</a:t>
              </a:r>
              <a:endParaRPr lang="en-US" altLang="ja-JP" sz="1400" dirty="0">
                <a:solidFill>
                  <a:srgbClr val="000000"/>
                </a:solidFill>
                <a:latin typeface="HGP創英角ｺﾞｼｯｸUB" panose="020B0900000000000000" pitchFamily="50" charset="-128"/>
                <a:ea typeface="HGP創英角ｺﾞｼｯｸUB" panose="020B0900000000000000" pitchFamily="50" charset="-128"/>
              </a:endParaRPr>
            </a:p>
          </p:txBody>
        </p:sp>
      </p:grpSp>
      <p:graphicFrame>
        <p:nvGraphicFramePr>
          <p:cNvPr id="76" name="Chart 75">
            <a:extLst>
              <a:ext uri="{FF2B5EF4-FFF2-40B4-BE49-F238E27FC236}">
                <a16:creationId xmlns:a16="http://schemas.microsoft.com/office/drawing/2014/main" id="{387BF5B1-1FB9-EC4F-2BD3-F66D467B19C2}"/>
              </a:ext>
            </a:extLst>
          </p:cNvPr>
          <p:cNvGraphicFramePr/>
          <p:nvPr>
            <p:custDataLst>
              <p:tags r:id="rId3"/>
            </p:custDataLst>
            <p:extLst>
              <p:ext uri="{D42A27DB-BD31-4B8C-83A1-F6EECF244321}">
                <p14:modId xmlns:p14="http://schemas.microsoft.com/office/powerpoint/2010/main" val="501358195"/>
              </p:ext>
            </p:extLst>
          </p:nvPr>
        </p:nvGraphicFramePr>
        <p:xfrm>
          <a:off x="58738" y="2266950"/>
          <a:ext cx="4654550" cy="3941763"/>
        </p:xfrm>
        <a:graphic>
          <a:graphicData uri="http://schemas.openxmlformats.org/drawingml/2006/chart">
            <c:chart xmlns:c="http://schemas.openxmlformats.org/drawingml/2006/chart" xmlns:r="http://schemas.openxmlformats.org/officeDocument/2006/relationships" r:id="rId50"/>
          </a:graphicData>
        </a:graphic>
      </p:graphicFrame>
      <p:cxnSp>
        <p:nvCxnSpPr>
          <p:cNvPr id="9" name="Straight Connector 8">
            <a:extLst>
              <a:ext uri="{FF2B5EF4-FFF2-40B4-BE49-F238E27FC236}">
                <a16:creationId xmlns:a16="http://schemas.microsoft.com/office/drawing/2014/main" id="{F7926775-5E0E-153E-6D39-BC9D3F9C4714}"/>
              </a:ext>
            </a:extLst>
          </p:cNvPr>
          <p:cNvCxnSpPr/>
          <p:nvPr>
            <p:custDataLst>
              <p:tags r:id="rId4"/>
            </p:custDataLst>
          </p:nvPr>
        </p:nvCxnSpPr>
        <p:spPr bwMode="auto">
          <a:xfrm flipH="1">
            <a:off x="657225" y="4789488"/>
            <a:ext cx="42863" cy="428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4" name="Text Placeholder 12"/>
          <p:cNvSpPr>
            <a:spLocks noGrp="1"/>
          </p:cNvSpPr>
          <p:nvPr>
            <p:custDataLst>
              <p:tags r:id="rId5"/>
            </p:custDataLst>
          </p:nvPr>
        </p:nvSpPr>
        <p:spPr bwMode="auto">
          <a:xfrm>
            <a:off x="161925" y="2192338"/>
            <a:ext cx="192088"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spcBef>
                <a:spcPct val="0"/>
              </a:spcBef>
              <a:spcAft>
                <a:spcPct val="0"/>
              </a:spcAft>
            </a:pPr>
            <a:r>
              <a:rPr kumimoji="0" lang="ja-JP" altLang="en-US" sz="800" b="0" noProof="1">
                <a:sym typeface="+mn-lt"/>
              </a:rPr>
              <a:t>（%）</a:t>
            </a:r>
          </a:p>
        </p:txBody>
      </p:sp>
      <p:sp useBgFill="1">
        <p:nvSpPr>
          <p:cNvPr id="39" name="Text Placeholder 12"/>
          <p:cNvSpPr>
            <a:spLocks noGrp="1"/>
          </p:cNvSpPr>
          <p:nvPr>
            <p:custDataLst>
              <p:tags r:id="rId6"/>
            </p:custDataLst>
          </p:nvPr>
        </p:nvSpPr>
        <p:spPr bwMode="gray">
          <a:xfrm>
            <a:off x="636588" y="4637088"/>
            <a:ext cx="279400" cy="152400"/>
          </a:xfrm>
          <a:prstGeom prst="rect">
            <a:avLst/>
          </a:prstGeom>
        </p:spPr>
        <p:txBody>
          <a:bodyPr vert="horz" wrap="none" lIns="17463" tIns="0" rIns="17463"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4E88F403-C87E-4CF7-ACB9-7C36B76624E6}" type="datetime'''''''''''''''''''3''''''''''''''''''1''''''''''''.5'''''''''">
              <a:rPr lang="en-US" altLang="en-US" sz="1000" b="0" smtClean="0">
                <a:effectLst/>
              </a:rPr>
              <a:pPr/>
              <a:t>31.5</a:t>
            </a:fld>
            <a:endParaRPr kumimoji="0" lang="ja-JP" altLang="en-US" sz="1000" b="0" dirty="0">
              <a:sym typeface="+mn-lt"/>
            </a:endParaRPr>
          </a:p>
        </p:txBody>
      </p:sp>
      <p:sp>
        <p:nvSpPr>
          <p:cNvPr id="25" name="Text Placeholder 12"/>
          <p:cNvSpPr>
            <a:spLocks noGrp="1"/>
          </p:cNvSpPr>
          <p:nvPr>
            <p:custDataLst>
              <p:tags r:id="rId7"/>
            </p:custDataLst>
          </p:nvPr>
        </p:nvSpPr>
        <p:spPr bwMode="auto">
          <a:xfrm>
            <a:off x="458788" y="606901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81882A0C-15D4-4820-9F41-948ED7CDAA8D}" type="datetime'''''''''2''''''''''''''''''''''0''''''''0''''''''''0'''''''">
              <a:rPr lang="ja-JP" altLang="en-US" sz="1000" b="0"/>
              <a:pPr/>
              <a:t>2000</a:t>
            </a:fld>
            <a:endParaRPr kumimoji="0" lang="ja-JP" altLang="en-US" sz="800" b="0" dirty="0">
              <a:sym typeface="+mn-lt"/>
            </a:endParaRPr>
          </a:p>
        </p:txBody>
      </p:sp>
      <p:sp>
        <p:nvSpPr>
          <p:cNvPr id="26" name="Text Placeholder 12"/>
          <p:cNvSpPr>
            <a:spLocks noGrp="1"/>
          </p:cNvSpPr>
          <p:nvPr>
            <p:custDataLst>
              <p:tags r:id="rId8"/>
            </p:custDataLst>
          </p:nvPr>
        </p:nvSpPr>
        <p:spPr bwMode="auto">
          <a:xfrm>
            <a:off x="922338"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74C20155-AE73-4660-958A-58D21488F471}" type="datetime'''''''''''''0''''''''''''''''''5'''''">
              <a:rPr lang="ja-JP" altLang="en-US" sz="1000" b="0"/>
              <a:pPr/>
              <a:t>05</a:t>
            </a:fld>
            <a:endParaRPr kumimoji="0" lang="ja-JP" altLang="en-US" sz="800" b="0" dirty="0">
              <a:sym typeface="+mn-lt"/>
            </a:endParaRPr>
          </a:p>
        </p:txBody>
      </p:sp>
      <p:sp>
        <p:nvSpPr>
          <p:cNvPr id="27" name="Text Placeholder 12"/>
          <p:cNvSpPr>
            <a:spLocks noGrp="1"/>
          </p:cNvSpPr>
          <p:nvPr>
            <p:custDataLst>
              <p:tags r:id="rId9"/>
            </p:custDataLst>
          </p:nvPr>
        </p:nvSpPr>
        <p:spPr bwMode="auto">
          <a:xfrm>
            <a:off x="1316038"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1EBA3AAD-DFAA-4979-8EF0-3B8CCEE88D83}" type="datetime'''''''''''''''''''''''''''''''''''1''''''0'''''''''''">
              <a:rPr lang="ja-JP" altLang="en-US" sz="1000" b="0"/>
              <a:pPr/>
              <a:t>10</a:t>
            </a:fld>
            <a:endParaRPr kumimoji="0" lang="ja-JP" altLang="en-US" sz="800" b="0" dirty="0">
              <a:sym typeface="+mn-lt"/>
            </a:endParaRPr>
          </a:p>
        </p:txBody>
      </p:sp>
      <p:sp>
        <p:nvSpPr>
          <p:cNvPr id="28" name="Text Placeholder 12"/>
          <p:cNvSpPr>
            <a:spLocks noGrp="1"/>
          </p:cNvSpPr>
          <p:nvPr>
            <p:custDataLst>
              <p:tags r:id="rId10"/>
            </p:custDataLst>
          </p:nvPr>
        </p:nvSpPr>
        <p:spPr bwMode="auto">
          <a:xfrm>
            <a:off x="1711325"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5716B05F-6FD1-490C-96C9-24CC058B3C36}" type="datetime'''''''1''''''''''''''''''''''''''''''''''''''5'''">
              <a:rPr lang="ja-JP" altLang="en-US" sz="1000" b="0"/>
              <a:pPr/>
              <a:t>15</a:t>
            </a:fld>
            <a:endParaRPr kumimoji="0" lang="ja-JP" altLang="en-US" sz="800" b="0" dirty="0">
              <a:sym typeface="+mn-lt"/>
            </a:endParaRPr>
          </a:p>
        </p:txBody>
      </p:sp>
      <p:sp>
        <p:nvSpPr>
          <p:cNvPr id="29" name="Text Placeholder 12"/>
          <p:cNvSpPr>
            <a:spLocks noGrp="1"/>
          </p:cNvSpPr>
          <p:nvPr>
            <p:custDataLst>
              <p:tags r:id="rId11"/>
            </p:custDataLst>
          </p:nvPr>
        </p:nvSpPr>
        <p:spPr bwMode="auto">
          <a:xfrm>
            <a:off x="2105025"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6601AD7C-BB05-4D44-A8EC-EC6D916DC66E}" type="datetime'2''''''''''''''0'''''''">
              <a:rPr lang="ja-JP" altLang="en-US" sz="1000" b="0"/>
              <a:pPr/>
              <a:t>20</a:t>
            </a:fld>
            <a:endParaRPr kumimoji="0" lang="ja-JP" altLang="en-US" sz="800" b="0" dirty="0">
              <a:sym typeface="+mn-lt"/>
            </a:endParaRPr>
          </a:p>
        </p:txBody>
      </p:sp>
      <p:sp>
        <p:nvSpPr>
          <p:cNvPr id="30" name="Text Placeholder 12"/>
          <p:cNvSpPr>
            <a:spLocks noGrp="1"/>
          </p:cNvSpPr>
          <p:nvPr>
            <p:custDataLst>
              <p:tags r:id="rId12"/>
            </p:custDataLst>
          </p:nvPr>
        </p:nvSpPr>
        <p:spPr bwMode="auto">
          <a:xfrm>
            <a:off x="2498725"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818063FC-8D77-4039-9378-3E07A340721F}" type="datetime'2''''''''''''''''''''5'''''''''''''''''">
              <a:rPr lang="ja-JP" altLang="en-US" sz="1000" b="0"/>
              <a:pPr/>
              <a:t>25</a:t>
            </a:fld>
            <a:endParaRPr kumimoji="0" lang="ja-JP" altLang="en-US" sz="800" b="0" dirty="0">
              <a:sym typeface="+mn-lt"/>
            </a:endParaRPr>
          </a:p>
        </p:txBody>
      </p:sp>
      <p:sp>
        <p:nvSpPr>
          <p:cNvPr id="31" name="Text Placeholder 12"/>
          <p:cNvSpPr>
            <a:spLocks noGrp="1"/>
          </p:cNvSpPr>
          <p:nvPr>
            <p:custDataLst>
              <p:tags r:id="rId13"/>
            </p:custDataLst>
          </p:nvPr>
        </p:nvSpPr>
        <p:spPr bwMode="auto">
          <a:xfrm>
            <a:off x="2892425"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97B0AF92-CD87-4200-9DB4-0D10C208264D}" type="datetime'''''30'''''''''">
              <a:rPr lang="ja-JP" altLang="en-US" sz="1000" b="0"/>
              <a:pPr/>
              <a:t>30</a:t>
            </a:fld>
            <a:endParaRPr kumimoji="0" lang="ja-JP" altLang="en-US" sz="800" b="0" dirty="0">
              <a:sym typeface="+mn-lt"/>
            </a:endParaRPr>
          </a:p>
        </p:txBody>
      </p:sp>
      <p:sp>
        <p:nvSpPr>
          <p:cNvPr id="32" name="Text Placeholder 12"/>
          <p:cNvSpPr>
            <a:spLocks noGrp="1"/>
          </p:cNvSpPr>
          <p:nvPr>
            <p:custDataLst>
              <p:tags r:id="rId14"/>
            </p:custDataLst>
          </p:nvPr>
        </p:nvSpPr>
        <p:spPr bwMode="auto">
          <a:xfrm>
            <a:off x="3286125"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D134A8A0-0815-4930-B3F1-DAFF9E0C170B}" type="datetime'''''''''''3''''''''''''5'''''''''">
              <a:rPr lang="ja-JP" altLang="en-US" sz="1000" b="0"/>
              <a:pPr/>
              <a:t>35</a:t>
            </a:fld>
            <a:endParaRPr kumimoji="0" lang="ja-JP" altLang="en-US" sz="800" b="0" dirty="0">
              <a:sym typeface="+mn-lt"/>
            </a:endParaRPr>
          </a:p>
        </p:txBody>
      </p:sp>
      <p:sp>
        <p:nvSpPr>
          <p:cNvPr id="36" name="Text Placeholder 12"/>
          <p:cNvSpPr>
            <a:spLocks noGrp="1"/>
          </p:cNvSpPr>
          <p:nvPr>
            <p:custDataLst>
              <p:tags r:id="rId15"/>
            </p:custDataLst>
          </p:nvPr>
        </p:nvSpPr>
        <p:spPr bwMode="auto">
          <a:xfrm>
            <a:off x="3681413"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51412EBF-55F8-4FE7-9475-C4AFD505CDF4}" type="datetime'''''4''''''''''''''0'''''''''''''''''''''">
              <a:rPr lang="ja-JP" altLang="en-US" sz="1000" b="0"/>
              <a:pPr/>
              <a:t>40</a:t>
            </a:fld>
            <a:endParaRPr kumimoji="0" lang="ja-JP" altLang="en-US" sz="800" b="0" dirty="0">
              <a:sym typeface="+mn-lt"/>
            </a:endParaRPr>
          </a:p>
        </p:txBody>
      </p:sp>
      <p:sp>
        <p:nvSpPr>
          <p:cNvPr id="37" name="Text Placeholder 12"/>
          <p:cNvSpPr>
            <a:spLocks noGrp="1"/>
          </p:cNvSpPr>
          <p:nvPr>
            <p:custDataLst>
              <p:tags r:id="rId16"/>
            </p:custDataLst>
          </p:nvPr>
        </p:nvSpPr>
        <p:spPr bwMode="auto">
          <a:xfrm>
            <a:off x="4075113"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8D621F3C-C0F3-4528-A1A5-2BF78EBF1B39}" type="datetime'''4''''''''''''''''''5'''''''''''''''''''''''''''''''''''''">
              <a:rPr lang="ja-JP" altLang="en-US" sz="1000" b="0"/>
              <a:pPr/>
              <a:t>45</a:t>
            </a:fld>
            <a:endParaRPr kumimoji="0" lang="ja-JP" altLang="en-US" sz="800" b="0" dirty="0">
              <a:sym typeface="+mn-lt"/>
            </a:endParaRPr>
          </a:p>
        </p:txBody>
      </p:sp>
      <p:sp>
        <p:nvSpPr>
          <p:cNvPr id="38" name="Text Placeholder 12"/>
          <p:cNvSpPr>
            <a:spLocks noGrp="1"/>
          </p:cNvSpPr>
          <p:nvPr>
            <p:custDataLst>
              <p:tags r:id="rId17"/>
            </p:custDataLst>
          </p:nvPr>
        </p:nvSpPr>
        <p:spPr bwMode="auto">
          <a:xfrm>
            <a:off x="4468813" y="6069013"/>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fld id="{08119CE3-7CFA-4AB7-BE1B-3EB10D11AFFA}" type="datetime'''''''''''''5''''''''''''0'''''''''''''''">
              <a:rPr lang="ja-JP" altLang="en-US" sz="1000" b="0"/>
              <a:pPr/>
              <a:t>50</a:t>
            </a:fld>
            <a:endParaRPr kumimoji="0" lang="ja-JP" altLang="en-US" sz="800" b="0" dirty="0">
              <a:sym typeface="+mn-lt"/>
            </a:endParaRPr>
          </a:p>
        </p:txBody>
      </p:sp>
      <p:sp useBgFill="1">
        <p:nvSpPr>
          <p:cNvPr id="41" name="テキスト プレースホルダ 9">
            <a:extLst>
              <a:ext uri="{FF2B5EF4-FFF2-40B4-BE49-F238E27FC236}">
                <a16:creationId xmlns:a16="http://schemas.microsoft.com/office/drawing/2014/main" id="{41D9B64E-6946-CCD7-A4FE-3685BBE19E80}"/>
              </a:ext>
            </a:extLst>
          </p:cNvPr>
          <p:cNvSpPr>
            <a:spLocks/>
          </p:cNvSpPr>
          <p:nvPr>
            <p:custDataLst>
              <p:tags r:id="rId18"/>
            </p:custDataLst>
          </p:nvPr>
        </p:nvSpPr>
        <p:spPr bwMode="gray">
          <a:xfrm>
            <a:off x="2041525" y="4243388"/>
            <a:ext cx="27940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A038150-9D87-4364-A8C3-00BA4053D20D}" type="datetime'''''''''''''''''''''''''''''4''''''2''''''.''''8'''">
              <a:rPr lang="en-US" altLang="en-US" sz="1000" smtClean="0">
                <a:effectLst/>
                <a:sym typeface="+mn-lt"/>
              </a:rPr>
              <a:pPr marL="0" lvl="0" indent="0" algn="ctr">
                <a:spcBef>
                  <a:spcPct val="0"/>
                </a:spcBef>
                <a:buNone/>
              </a:pPr>
              <a:t>42.8</a:t>
            </a:fld>
            <a:endParaRPr kumimoji="1" lang="en-US" altLang="ja-JP" sz="1000" dirty="0">
              <a:sym typeface="+mn-lt"/>
            </a:endParaRPr>
          </a:p>
        </p:txBody>
      </p:sp>
      <p:cxnSp>
        <p:nvCxnSpPr>
          <p:cNvPr id="7" name="Straight Connector 6">
            <a:extLst>
              <a:ext uri="{FF2B5EF4-FFF2-40B4-BE49-F238E27FC236}">
                <a16:creationId xmlns:a16="http://schemas.microsoft.com/office/drawing/2014/main" id="{419E0C1B-3265-40F9-A184-B906D65E6CDE}"/>
              </a:ext>
            </a:extLst>
          </p:cNvPr>
          <p:cNvCxnSpPr/>
          <p:nvPr>
            <p:custDataLst>
              <p:tags r:id="rId19"/>
            </p:custDataLst>
          </p:nvPr>
        </p:nvCxnSpPr>
        <p:spPr bwMode="gray">
          <a:xfrm>
            <a:off x="1185863" y="2614613"/>
            <a:ext cx="255588" cy="0"/>
          </a:xfrm>
          <a:prstGeom prst="line">
            <a:avLst/>
          </a:prstGeom>
          <a:ln w="9525" cap="rnd" cmpd="sng" algn="ctr">
            <a:solidFill>
              <a:schemeClr val="tx2"/>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9A7B5494-6F0B-4129-9100-6CC61D38F6DF}"/>
              </a:ext>
            </a:extLst>
          </p:cNvPr>
          <p:cNvCxnSpPr/>
          <p:nvPr>
            <p:custDataLst>
              <p:tags r:id="rId20"/>
            </p:custDataLst>
          </p:nvPr>
        </p:nvCxnSpPr>
        <p:spPr bwMode="gray">
          <a:xfrm>
            <a:off x="1185863" y="2817813"/>
            <a:ext cx="255588" cy="0"/>
          </a:xfrm>
          <a:prstGeom prst="line">
            <a:avLst/>
          </a:prstGeom>
          <a:ln w="9525" cap="rnd" cmpd="sng" algn="ctr">
            <a:solidFill>
              <a:srgbClr val="3D6E8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2" name="Oval 41"/>
          <p:cNvSpPr/>
          <p:nvPr>
            <p:custDataLst>
              <p:tags r:id="rId21"/>
            </p:custDataLst>
          </p:nvPr>
        </p:nvSpPr>
        <p:spPr bwMode="gray">
          <a:xfrm>
            <a:off x="1274763" y="2576513"/>
            <a:ext cx="76200" cy="76200"/>
          </a:xfrm>
          <a:prstGeom prst="ellipse">
            <a:avLst/>
          </a:prstGeom>
          <a:solidFill>
            <a:schemeClr val="tx2"/>
          </a:solid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kumimoji="1" lang="ja-JP" altLang="en-US" sz="1120" dirty="0">
              <a:solidFill>
                <a:srgbClr val="000000"/>
              </a:solidFill>
              <a:latin typeface="Arial" pitchFamily="34" charset="0"/>
              <a:cs typeface="Arial" pitchFamily="34" charset="0"/>
            </a:endParaRPr>
          </a:p>
        </p:txBody>
      </p:sp>
      <p:sp>
        <p:nvSpPr>
          <p:cNvPr id="43" name="Rectangle 42"/>
          <p:cNvSpPr/>
          <p:nvPr>
            <p:custDataLst>
              <p:tags r:id="rId22"/>
            </p:custDataLst>
          </p:nvPr>
        </p:nvSpPr>
        <p:spPr bwMode="gray">
          <a:xfrm>
            <a:off x="1274763" y="2779713"/>
            <a:ext cx="76200" cy="76200"/>
          </a:xfrm>
          <a:prstGeom prst="rect">
            <a:avLst/>
          </a:prstGeom>
          <a:solidFill>
            <a:srgbClr val="3D6E81"/>
          </a:solidFill>
          <a:ln w="9525">
            <a:solidFill>
              <a:srgbClr val="3D6E81"/>
            </a:solidFill>
          </a:ln>
          <a:effectLst/>
        </p:spPr>
        <p:style>
          <a:lnRef idx="2">
            <a:schemeClr val="accent1">
              <a:shade val="50000"/>
            </a:schemeClr>
          </a:lnRef>
          <a:fillRef idx="1">
            <a:schemeClr val="accent1"/>
          </a:fillRef>
          <a:effectRef idx="0">
            <a:schemeClr val="accent1"/>
          </a:effectRef>
          <a:fontRef idx="minor">
            <a:schemeClr val="lt1"/>
          </a:fontRef>
        </p:style>
        <p:txBody>
          <a:bodyPr tIns="90000" bIns="90000" rtlCol="0" anchor="ctr" anchorCtr="0"/>
          <a:lstStyle/>
          <a:p>
            <a:pPr algn="ctr"/>
            <a:endParaRPr kumimoji="1" lang="ja-JP" altLang="en-US" sz="1120" dirty="0">
              <a:solidFill>
                <a:srgbClr val="000000"/>
              </a:solidFill>
              <a:latin typeface="Arial" pitchFamily="34" charset="0"/>
              <a:cs typeface="Arial" pitchFamily="34" charset="0"/>
            </a:endParaRPr>
          </a:p>
        </p:txBody>
      </p:sp>
      <p:sp>
        <p:nvSpPr>
          <p:cNvPr id="44" name="Text Placeholder 12"/>
          <p:cNvSpPr>
            <a:spLocks noGrp="1"/>
          </p:cNvSpPr>
          <p:nvPr>
            <p:custDataLst>
              <p:tags r:id="rId23"/>
            </p:custDataLst>
          </p:nvPr>
        </p:nvSpPr>
        <p:spPr bwMode="auto">
          <a:xfrm>
            <a:off x="1497013" y="2543175"/>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spcBef>
                <a:spcPct val="0"/>
              </a:spcBef>
              <a:spcAft>
                <a:spcPct val="0"/>
              </a:spcAft>
            </a:pPr>
            <a:fld id="{B3CDDE46-0F5B-408B-8B96-167BB2BCED77}" type="datetime'''''''都''''''''市''''''''''''''''''''''''''部'''''''''''''">
              <a:rPr lang="ja-JP" altLang="en-US" sz="1000" b="0"/>
              <a:pPr/>
              <a:t>都市部</a:t>
            </a:fld>
            <a:endParaRPr kumimoji="0" lang="ja-JP" altLang="en-US" sz="800" b="0" dirty="0">
              <a:sym typeface="+mn-lt"/>
            </a:endParaRPr>
          </a:p>
        </p:txBody>
      </p:sp>
      <p:sp>
        <p:nvSpPr>
          <p:cNvPr id="45" name="Text Placeholder 12"/>
          <p:cNvSpPr>
            <a:spLocks noGrp="1"/>
          </p:cNvSpPr>
          <p:nvPr>
            <p:custDataLst>
              <p:tags r:id="rId24"/>
            </p:custDataLst>
          </p:nvPr>
        </p:nvSpPr>
        <p:spPr bwMode="auto">
          <a:xfrm>
            <a:off x="1497013" y="2746375"/>
            <a:ext cx="381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spcBef>
                <a:spcPct val="0"/>
              </a:spcBef>
              <a:spcAft>
                <a:spcPct val="0"/>
              </a:spcAft>
            </a:pPr>
            <a:fld id="{C630BDCE-91F4-4CEE-BFBD-739E751D54A3}" type="datetime'''''農''村''''''''部'''''''''''''''''''''''''''''''''''''''''''''">
              <a:rPr lang="ja-JP" altLang="en-US" sz="1000" b="0"/>
              <a:pPr/>
              <a:t>農村部</a:t>
            </a:fld>
            <a:endParaRPr kumimoji="0" lang="ja-JP" altLang="en-US" sz="800" b="0" dirty="0">
              <a:sym typeface="+mn-lt"/>
            </a:endParaRPr>
          </a:p>
        </p:txBody>
      </p:sp>
      <p:graphicFrame>
        <p:nvGraphicFramePr>
          <p:cNvPr id="118" name="Chart 117">
            <a:extLst>
              <a:ext uri="{FF2B5EF4-FFF2-40B4-BE49-F238E27FC236}">
                <a16:creationId xmlns:a16="http://schemas.microsoft.com/office/drawing/2014/main" id="{AF655B89-89B0-365A-435B-70AA19CBD3C4}"/>
              </a:ext>
            </a:extLst>
          </p:cNvPr>
          <p:cNvGraphicFramePr/>
          <p:nvPr>
            <p:custDataLst>
              <p:tags r:id="rId25"/>
            </p:custDataLst>
            <p:extLst>
              <p:ext uri="{D42A27DB-BD31-4B8C-83A1-F6EECF244321}">
                <p14:modId xmlns:p14="http://schemas.microsoft.com/office/powerpoint/2010/main" val="1389534048"/>
              </p:ext>
            </p:extLst>
          </p:nvPr>
        </p:nvGraphicFramePr>
        <p:xfrm>
          <a:off x="4840288" y="2266950"/>
          <a:ext cx="4946650" cy="3941763"/>
        </p:xfrm>
        <a:graphic>
          <a:graphicData uri="http://schemas.openxmlformats.org/drawingml/2006/chart">
            <c:chart xmlns:c="http://schemas.openxmlformats.org/drawingml/2006/chart" xmlns:r="http://schemas.openxmlformats.org/officeDocument/2006/relationships" r:id="rId51"/>
          </a:graphicData>
        </a:graphic>
      </p:graphicFrame>
      <p:cxnSp>
        <p:nvCxnSpPr>
          <p:cNvPr id="111" name="Straight Connector 110">
            <a:extLst>
              <a:ext uri="{FF2B5EF4-FFF2-40B4-BE49-F238E27FC236}">
                <a16:creationId xmlns:a16="http://schemas.microsoft.com/office/drawing/2014/main" id="{C1F148D3-4D70-6A74-D38F-458153575996}"/>
              </a:ext>
            </a:extLst>
          </p:cNvPr>
          <p:cNvCxnSpPr/>
          <p:nvPr>
            <p:custDataLst>
              <p:tags r:id="rId26"/>
            </p:custDataLst>
          </p:nvPr>
        </p:nvCxnSpPr>
        <p:spPr bwMode="auto">
          <a:xfrm flipH="1" flipV="1">
            <a:off x="6242050" y="4567238"/>
            <a:ext cx="92075" cy="635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2" name="Straight Connector 111">
            <a:extLst>
              <a:ext uri="{FF2B5EF4-FFF2-40B4-BE49-F238E27FC236}">
                <a16:creationId xmlns:a16="http://schemas.microsoft.com/office/drawing/2014/main" id="{342D06F3-9094-8566-0374-1E83AA93D737}"/>
              </a:ext>
            </a:extLst>
          </p:cNvPr>
          <p:cNvCxnSpPr/>
          <p:nvPr>
            <p:custDataLst>
              <p:tags r:id="rId27"/>
            </p:custDataLst>
          </p:nvPr>
        </p:nvCxnSpPr>
        <p:spPr bwMode="auto">
          <a:xfrm flipH="1">
            <a:off x="6242050" y="4478338"/>
            <a:ext cx="92075" cy="6350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3" name="Straight Connector 112">
            <a:extLst>
              <a:ext uri="{FF2B5EF4-FFF2-40B4-BE49-F238E27FC236}">
                <a16:creationId xmlns:a16="http://schemas.microsoft.com/office/drawing/2014/main" id="{CECF45ED-8C03-B08D-3E56-832D0FB96E9B}"/>
              </a:ext>
            </a:extLst>
          </p:cNvPr>
          <p:cNvCxnSpPr/>
          <p:nvPr>
            <p:custDataLst>
              <p:tags r:id="rId28"/>
            </p:custDataLst>
          </p:nvPr>
        </p:nvCxnSpPr>
        <p:spPr bwMode="auto">
          <a:xfrm flipH="1" flipV="1">
            <a:off x="7302500" y="3843338"/>
            <a:ext cx="92075" cy="349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4" name="Straight Connector 113">
            <a:extLst>
              <a:ext uri="{FF2B5EF4-FFF2-40B4-BE49-F238E27FC236}">
                <a16:creationId xmlns:a16="http://schemas.microsoft.com/office/drawing/2014/main" id="{AE7DB703-AFB8-73E6-64A9-2C0B3DE4AA9F}"/>
              </a:ext>
            </a:extLst>
          </p:cNvPr>
          <p:cNvCxnSpPr/>
          <p:nvPr>
            <p:custDataLst>
              <p:tags r:id="rId29"/>
            </p:custDataLst>
          </p:nvPr>
        </p:nvCxnSpPr>
        <p:spPr bwMode="auto">
          <a:xfrm flipH="1">
            <a:off x="7302500" y="3725863"/>
            <a:ext cx="92075" cy="349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5" name="Straight Connector 114">
            <a:extLst>
              <a:ext uri="{FF2B5EF4-FFF2-40B4-BE49-F238E27FC236}">
                <a16:creationId xmlns:a16="http://schemas.microsoft.com/office/drawing/2014/main" id="{94DB09C8-CBC8-34BD-614E-B825AF1913DD}"/>
              </a:ext>
            </a:extLst>
          </p:cNvPr>
          <p:cNvCxnSpPr/>
          <p:nvPr>
            <p:custDataLst>
              <p:tags r:id="rId30"/>
            </p:custDataLst>
          </p:nvPr>
        </p:nvCxnSpPr>
        <p:spPr bwMode="auto">
          <a:xfrm flipH="1">
            <a:off x="8361363" y="2968625"/>
            <a:ext cx="9207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6" name="Straight Connector 115">
            <a:extLst>
              <a:ext uri="{FF2B5EF4-FFF2-40B4-BE49-F238E27FC236}">
                <a16:creationId xmlns:a16="http://schemas.microsoft.com/office/drawing/2014/main" id="{C9957DB8-82FC-AFA4-AF0F-E27F4C090FD6}"/>
              </a:ext>
            </a:extLst>
          </p:cNvPr>
          <p:cNvCxnSpPr/>
          <p:nvPr>
            <p:custDataLst>
              <p:tags r:id="rId31"/>
            </p:custDataLst>
          </p:nvPr>
        </p:nvCxnSpPr>
        <p:spPr bwMode="auto">
          <a:xfrm flipH="1" flipV="1">
            <a:off x="9421813" y="2778125"/>
            <a:ext cx="92075" cy="444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17" name="Straight Connector 116">
            <a:extLst>
              <a:ext uri="{FF2B5EF4-FFF2-40B4-BE49-F238E27FC236}">
                <a16:creationId xmlns:a16="http://schemas.microsoft.com/office/drawing/2014/main" id="{0B57908A-4CA2-29F8-315C-B26334722CA5}"/>
              </a:ext>
            </a:extLst>
          </p:cNvPr>
          <p:cNvCxnSpPr/>
          <p:nvPr>
            <p:custDataLst>
              <p:tags r:id="rId32"/>
            </p:custDataLst>
          </p:nvPr>
        </p:nvCxnSpPr>
        <p:spPr bwMode="auto">
          <a:xfrm flipH="1">
            <a:off x="9421813" y="2670175"/>
            <a:ext cx="92075" cy="4445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8" name="Text Placeholder 12"/>
          <p:cNvSpPr>
            <a:spLocks noGrp="1"/>
          </p:cNvSpPr>
          <p:nvPr>
            <p:custDataLst>
              <p:tags r:id="rId33"/>
            </p:custDataLst>
          </p:nvPr>
        </p:nvSpPr>
        <p:spPr bwMode="auto">
          <a:xfrm>
            <a:off x="4943476" y="2192338"/>
            <a:ext cx="358775"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spcBef>
                <a:spcPct val="0"/>
              </a:spcBef>
              <a:spcAft>
                <a:spcPct val="0"/>
              </a:spcAft>
            </a:pPr>
            <a:r>
              <a:rPr kumimoji="0" lang="ja-JP" altLang="en-US" sz="800" b="0" noProof="1">
                <a:sym typeface="+mn-lt"/>
              </a:rPr>
              <a:t>（1</a:t>
            </a:r>
            <a:r>
              <a:rPr kumimoji="0" lang="en-US" altLang="ja-JP" sz="800" b="0" noProof="1">
                <a:sym typeface="+mn-lt"/>
              </a:rPr>
              <a:t>,</a:t>
            </a:r>
            <a:r>
              <a:rPr kumimoji="0" lang="ja-JP" altLang="en-US" sz="800" b="0" noProof="1">
                <a:sym typeface="+mn-lt"/>
              </a:rPr>
              <a:t>000）</a:t>
            </a:r>
          </a:p>
        </p:txBody>
      </p:sp>
      <p:sp>
        <p:nvSpPr>
          <p:cNvPr id="102" name="テキスト プレースホルダ 9">
            <a:extLst>
              <a:ext uri="{FF2B5EF4-FFF2-40B4-BE49-F238E27FC236}">
                <a16:creationId xmlns:a16="http://schemas.microsoft.com/office/drawing/2014/main" id="{4B443DB6-B10B-DC89-3354-05DFA5594406}"/>
              </a:ext>
            </a:extLst>
          </p:cNvPr>
          <p:cNvSpPr>
            <a:spLocks/>
          </p:cNvSpPr>
          <p:nvPr>
            <p:custDataLst>
              <p:tags r:id="rId34"/>
            </p:custDataLst>
          </p:nvPr>
        </p:nvSpPr>
        <p:spPr bwMode="gray">
          <a:xfrm>
            <a:off x="5699125" y="4554538"/>
            <a:ext cx="244475" cy="152400"/>
          </a:xfrm>
          <a:prstGeom prst="rect">
            <a:avLst/>
          </a:prstGeom>
          <a:solidFill>
            <a:srgbClr val="D2E0E6"/>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8CD1768-D820-45E5-B9B9-89C4654EFDD4}" type="datetime'''''''2''88'">
              <a:rPr lang="en-US" altLang="en-US" sz="1000" smtClean="0">
                <a:effectLst/>
                <a:sym typeface="+mn-lt"/>
              </a:rPr>
              <a:pPr marL="0" lvl="0" indent="0" algn="ctr">
                <a:spcBef>
                  <a:spcPct val="0"/>
                </a:spcBef>
                <a:buNone/>
              </a:pPr>
              <a:t>288</a:t>
            </a:fld>
            <a:endParaRPr kumimoji="1" lang="en-US" altLang="ja-JP" sz="1000" dirty="0">
              <a:sym typeface="+mn-lt"/>
            </a:endParaRPr>
          </a:p>
        </p:txBody>
      </p:sp>
      <p:sp>
        <p:nvSpPr>
          <p:cNvPr id="103" name="テキスト プレースホルダ 9">
            <a:extLst>
              <a:ext uri="{FF2B5EF4-FFF2-40B4-BE49-F238E27FC236}">
                <a16:creationId xmlns:a16="http://schemas.microsoft.com/office/drawing/2014/main" id="{7B8BC058-E177-F938-7D0C-2FB1314DD4E1}"/>
              </a:ext>
            </a:extLst>
          </p:cNvPr>
          <p:cNvSpPr>
            <a:spLocks/>
          </p:cNvSpPr>
          <p:nvPr>
            <p:custDataLst>
              <p:tags r:id="rId35"/>
            </p:custDataLst>
          </p:nvPr>
        </p:nvSpPr>
        <p:spPr bwMode="gray">
          <a:xfrm>
            <a:off x="6030913" y="4521200"/>
            <a:ext cx="244475" cy="1524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8B9EE71-14DC-4AEE-B65A-814DEF3B29AC}" type="datetime'''''''1''''''''''''2''''''''''''7'''''''''''''''''''''''">
              <a:rPr lang="en-US" altLang="en-US" sz="1000" smtClean="0">
                <a:effectLst/>
                <a:sym typeface="+mn-lt"/>
              </a:rPr>
              <a:pPr marL="0" lvl="0" indent="0" algn="ctr">
                <a:spcBef>
                  <a:spcPct val="0"/>
                </a:spcBef>
                <a:buNone/>
              </a:pPr>
              <a:t>127</a:t>
            </a:fld>
            <a:endParaRPr kumimoji="1" lang="en-US" altLang="ja-JP" sz="1000" dirty="0">
              <a:sym typeface="+mn-lt"/>
            </a:endParaRPr>
          </a:p>
        </p:txBody>
      </p:sp>
      <p:sp>
        <p:nvSpPr>
          <p:cNvPr id="57" name="Text Placeholder 12"/>
          <p:cNvSpPr>
            <a:spLocks noGrp="1"/>
          </p:cNvSpPr>
          <p:nvPr>
            <p:custDataLst>
              <p:tags r:id="rId36"/>
            </p:custDataLst>
          </p:nvPr>
        </p:nvSpPr>
        <p:spPr bwMode="auto">
          <a:xfrm>
            <a:off x="5840413" y="606901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r>
              <a:rPr lang="en-US" altLang="ja-JP" sz="1000" b="0" noProof="1"/>
              <a:t>2012</a:t>
            </a:r>
            <a:endParaRPr kumimoji="0" lang="ja-JP" altLang="en-US" sz="800" b="0" dirty="0">
              <a:sym typeface="+mn-lt"/>
            </a:endParaRPr>
          </a:p>
        </p:txBody>
      </p:sp>
      <p:sp>
        <p:nvSpPr>
          <p:cNvPr id="104" name="テキスト プレースホルダ 9">
            <a:extLst>
              <a:ext uri="{FF2B5EF4-FFF2-40B4-BE49-F238E27FC236}">
                <a16:creationId xmlns:a16="http://schemas.microsoft.com/office/drawing/2014/main" id="{0B02A43F-D273-09B6-90A0-738E75D85D67}"/>
              </a:ext>
            </a:extLst>
          </p:cNvPr>
          <p:cNvSpPr>
            <a:spLocks/>
          </p:cNvSpPr>
          <p:nvPr>
            <p:custDataLst>
              <p:tags r:id="rId37"/>
            </p:custDataLst>
          </p:nvPr>
        </p:nvSpPr>
        <p:spPr bwMode="gray">
          <a:xfrm>
            <a:off x="6759575" y="3811588"/>
            <a:ext cx="244475" cy="152400"/>
          </a:xfrm>
          <a:prstGeom prst="rect">
            <a:avLst/>
          </a:prstGeom>
          <a:solidFill>
            <a:srgbClr val="D2E0E6"/>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444DF96-32BB-43C0-BCD7-3038EC347D46}" type="datetime'4''''''''''''''''''''''''''''''''''''''''3''''''''''''9'''''">
              <a:rPr lang="en-US" altLang="en-US" sz="1000" smtClean="0">
                <a:effectLst/>
                <a:sym typeface="+mn-lt"/>
              </a:rPr>
              <a:pPr marL="0" lvl="0" indent="0" algn="ctr">
                <a:spcBef>
                  <a:spcPct val="0"/>
                </a:spcBef>
                <a:buNone/>
              </a:pPr>
              <a:t>439</a:t>
            </a:fld>
            <a:endParaRPr kumimoji="1" lang="en-US" altLang="ja-JP" sz="1000" dirty="0">
              <a:sym typeface="+mn-lt"/>
            </a:endParaRPr>
          </a:p>
        </p:txBody>
      </p:sp>
      <p:sp>
        <p:nvSpPr>
          <p:cNvPr id="105" name="テキスト プレースホルダ 9">
            <a:extLst>
              <a:ext uri="{FF2B5EF4-FFF2-40B4-BE49-F238E27FC236}">
                <a16:creationId xmlns:a16="http://schemas.microsoft.com/office/drawing/2014/main" id="{93B17241-C500-ABB2-3EF3-BDBA2DD45AF2}"/>
              </a:ext>
            </a:extLst>
          </p:cNvPr>
          <p:cNvSpPr>
            <a:spLocks/>
          </p:cNvSpPr>
          <p:nvPr>
            <p:custDataLst>
              <p:tags r:id="rId38"/>
            </p:custDataLst>
          </p:nvPr>
        </p:nvSpPr>
        <p:spPr bwMode="gray">
          <a:xfrm>
            <a:off x="7091363" y="3732213"/>
            <a:ext cx="244475" cy="1524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0C67B57-5527-402C-AE14-D02748CEEFFC}" type="datetime'''''3''''''''''''0''''''''''''''''8'''''''">
              <a:rPr lang="en-US" altLang="en-US" sz="1000" smtClean="0">
                <a:effectLst/>
                <a:sym typeface="+mn-lt"/>
              </a:rPr>
              <a:pPr marL="0" lvl="0" indent="0" algn="ctr">
                <a:spcBef>
                  <a:spcPct val="0"/>
                </a:spcBef>
                <a:buNone/>
              </a:pPr>
              <a:t>308</a:t>
            </a:fld>
            <a:endParaRPr kumimoji="1" lang="en-US" altLang="ja-JP" sz="1000" dirty="0">
              <a:sym typeface="+mn-lt"/>
            </a:endParaRPr>
          </a:p>
        </p:txBody>
      </p:sp>
      <p:sp>
        <p:nvSpPr>
          <p:cNvPr id="53" name="Text Placeholder 12"/>
          <p:cNvSpPr>
            <a:spLocks noGrp="1"/>
          </p:cNvSpPr>
          <p:nvPr>
            <p:custDataLst>
              <p:tags r:id="rId39"/>
            </p:custDataLst>
          </p:nvPr>
        </p:nvSpPr>
        <p:spPr bwMode="auto">
          <a:xfrm>
            <a:off x="6900863" y="606901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0" indent="0" algn="l" defTabSz="914400" rtl="0" eaLnBrk="1" latinLnBrk="0" hangingPunct="1">
              <a:spcBef>
                <a:spcPts val="384"/>
              </a:spcBef>
              <a:buFontTx/>
              <a:buNone/>
              <a:defRPr kumimoji="1" sz="128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28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algn="ctr">
              <a:spcBef>
                <a:spcPct val="0"/>
              </a:spcBef>
              <a:spcAft>
                <a:spcPct val="0"/>
              </a:spcAft>
            </a:pPr>
            <a:r>
              <a:rPr lang="en-US" altLang="ja-JP" sz="1000" b="0" noProof="1"/>
              <a:t>2015</a:t>
            </a:r>
            <a:endParaRPr kumimoji="0" lang="ja-JP" altLang="en-US" sz="800" b="0" dirty="0">
              <a:sym typeface="+mn-lt"/>
            </a:endParaRPr>
          </a:p>
        </p:txBody>
      </p:sp>
      <p:sp>
        <p:nvSpPr>
          <p:cNvPr id="106" name="テキスト プレースホルダ 9">
            <a:extLst>
              <a:ext uri="{FF2B5EF4-FFF2-40B4-BE49-F238E27FC236}">
                <a16:creationId xmlns:a16="http://schemas.microsoft.com/office/drawing/2014/main" id="{016C161A-3031-CD65-8C82-48E0D10C8AC4}"/>
              </a:ext>
            </a:extLst>
          </p:cNvPr>
          <p:cNvSpPr>
            <a:spLocks/>
          </p:cNvSpPr>
          <p:nvPr>
            <p:custDataLst>
              <p:tags r:id="rId40"/>
            </p:custDataLst>
          </p:nvPr>
        </p:nvSpPr>
        <p:spPr bwMode="gray">
          <a:xfrm>
            <a:off x="7818438" y="2971800"/>
            <a:ext cx="244475" cy="152400"/>
          </a:xfrm>
          <a:prstGeom prst="rect">
            <a:avLst/>
          </a:prstGeom>
          <a:solidFill>
            <a:srgbClr val="D2E0E6"/>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180C2E3-8AF2-4FDB-8089-55929A369770}" type="datetime'''6''''''''''''''''''''''''''''''''2''''''''''7'''''''''">
              <a:rPr lang="en-US" altLang="en-US" sz="1000" smtClean="0">
                <a:effectLst/>
                <a:sym typeface="+mn-lt"/>
              </a:rPr>
              <a:pPr marL="0" lvl="0" indent="0" algn="ctr">
                <a:spcBef>
                  <a:spcPct val="0"/>
                </a:spcBef>
                <a:buNone/>
              </a:pPr>
              <a:t>627</a:t>
            </a:fld>
            <a:endParaRPr kumimoji="1" lang="en-US" altLang="ja-JP" sz="1000" dirty="0">
              <a:sym typeface="+mn-lt"/>
            </a:endParaRPr>
          </a:p>
        </p:txBody>
      </p:sp>
      <p:sp>
        <p:nvSpPr>
          <p:cNvPr id="107" name="テキスト プレースホルダ 9">
            <a:extLst>
              <a:ext uri="{FF2B5EF4-FFF2-40B4-BE49-F238E27FC236}">
                <a16:creationId xmlns:a16="http://schemas.microsoft.com/office/drawing/2014/main" id="{ADE9659A-2812-BC27-8F89-0898780A5956}"/>
              </a:ext>
            </a:extLst>
          </p:cNvPr>
          <p:cNvSpPr>
            <a:spLocks/>
          </p:cNvSpPr>
          <p:nvPr>
            <p:custDataLst>
              <p:tags r:id="rId41"/>
            </p:custDataLst>
          </p:nvPr>
        </p:nvSpPr>
        <p:spPr bwMode="gray">
          <a:xfrm>
            <a:off x="8150225" y="2830513"/>
            <a:ext cx="244475" cy="1524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3FA0A8C-A7EB-49C2-AD11-A0D9FD299007}" type="datetime'''''''''''4''07'''''''''''''''''''''''''''''''''''''''''''">
              <a:rPr lang="en-US" altLang="en-US" sz="1000" smtClean="0">
                <a:effectLst/>
                <a:sym typeface="+mn-lt"/>
              </a:rPr>
              <a:pPr marL="0" lvl="0" indent="0" algn="ctr">
                <a:spcBef>
                  <a:spcPct val="0"/>
                </a:spcBef>
                <a:buNone/>
              </a:pPr>
              <a:t>407</a:t>
            </a:fld>
            <a:endParaRPr kumimoji="1" lang="en-US" altLang="ja-JP" sz="1000" dirty="0">
              <a:sym typeface="+mn-lt"/>
            </a:endParaRPr>
          </a:p>
        </p:txBody>
      </p:sp>
      <p:sp>
        <p:nvSpPr>
          <p:cNvPr id="108" name="テキスト プレースホルダ 9">
            <a:extLst>
              <a:ext uri="{FF2B5EF4-FFF2-40B4-BE49-F238E27FC236}">
                <a16:creationId xmlns:a16="http://schemas.microsoft.com/office/drawing/2014/main" id="{53343563-172B-677E-8AC5-21826EB08E5C}"/>
              </a:ext>
            </a:extLst>
          </p:cNvPr>
          <p:cNvSpPr>
            <a:spLocks/>
          </p:cNvSpPr>
          <p:nvPr>
            <p:custDataLst>
              <p:tags r:id="rId42"/>
            </p:custDataLst>
          </p:nvPr>
        </p:nvSpPr>
        <p:spPr bwMode="gray">
          <a:xfrm>
            <a:off x="7818438" y="2767013"/>
            <a:ext cx="244475" cy="152400"/>
          </a:xfrm>
          <a:prstGeom prst="rect">
            <a:avLst/>
          </a:prstGeom>
          <a:solidFill>
            <a:srgbClr val="1F497D"/>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89B462C-B4B8-463E-897D-E33832412D1C}" type="datetime'''''''3''''''''''''''''''8''''''''''9'''">
              <a:rPr lang="en-US" altLang="en-US" sz="1000" smtClean="0">
                <a:solidFill>
                  <a:schemeClr val="bg1"/>
                </a:solidFill>
                <a:effectLst/>
                <a:sym typeface="+mn-lt"/>
              </a:rPr>
              <a:pPr marL="0" lvl="0" indent="0" algn="ctr">
                <a:spcBef>
                  <a:spcPct val="0"/>
                </a:spcBef>
                <a:buNone/>
              </a:pPr>
              <a:t>389</a:t>
            </a:fld>
            <a:endParaRPr kumimoji="1" lang="en-US" altLang="ja-JP" sz="1000" dirty="0">
              <a:solidFill>
                <a:schemeClr val="bg1"/>
              </a:solidFill>
              <a:sym typeface="+mn-lt"/>
            </a:endParaRPr>
          </a:p>
        </p:txBody>
      </p:sp>
      <p:sp>
        <p:nvSpPr>
          <p:cNvPr id="49" name="Text Placeholder 12"/>
          <p:cNvSpPr>
            <a:spLocks noGrp="1"/>
          </p:cNvSpPr>
          <p:nvPr>
            <p:custDataLst>
              <p:tags r:id="rId43"/>
            </p:custDataLst>
          </p:nvPr>
        </p:nvSpPr>
        <p:spPr bwMode="auto">
          <a:xfrm>
            <a:off x="7959725" y="606901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p>
            <a:pPr algn="ctr">
              <a:spcBef>
                <a:spcPct val="0"/>
              </a:spcBef>
              <a:spcAft>
                <a:spcPct val="0"/>
              </a:spcAft>
            </a:pPr>
            <a:r>
              <a:rPr lang="en-US" altLang="ja-JP" sz="1000" noProof="1">
                <a:sym typeface="+mn-lt"/>
              </a:rPr>
              <a:t>2023</a:t>
            </a:r>
            <a:endParaRPr lang="ja-JP" altLang="en-US" sz="1000" dirty="0">
              <a:sym typeface="+mn-lt"/>
            </a:endParaRPr>
          </a:p>
        </p:txBody>
      </p:sp>
      <p:sp>
        <p:nvSpPr>
          <p:cNvPr id="109" name="テキスト プレースホルダ 9">
            <a:extLst>
              <a:ext uri="{FF2B5EF4-FFF2-40B4-BE49-F238E27FC236}">
                <a16:creationId xmlns:a16="http://schemas.microsoft.com/office/drawing/2014/main" id="{CAB28981-1AB1-9C62-0937-6B35BC674ABA}"/>
              </a:ext>
            </a:extLst>
          </p:cNvPr>
          <p:cNvSpPr>
            <a:spLocks/>
          </p:cNvSpPr>
          <p:nvPr>
            <p:custDataLst>
              <p:tags r:id="rId44"/>
            </p:custDataLst>
          </p:nvPr>
        </p:nvSpPr>
        <p:spPr bwMode="gray">
          <a:xfrm>
            <a:off x="8878888" y="2847975"/>
            <a:ext cx="244475" cy="152400"/>
          </a:xfrm>
          <a:prstGeom prst="rect">
            <a:avLst/>
          </a:prstGeom>
          <a:solidFill>
            <a:srgbClr val="D2E0E6"/>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09D3667-5222-413E-A3DA-5E28702F3067}" type="datetime'''''''6''''''''''''''''''2''''''''''''''''''''0'''''''''''">
              <a:rPr lang="en-US" altLang="en-US" sz="1000" smtClean="0">
                <a:effectLst/>
                <a:sym typeface="+mn-lt"/>
              </a:rPr>
              <a:pPr marL="0" lvl="0" indent="0" algn="ctr">
                <a:spcBef>
                  <a:spcPct val="0"/>
                </a:spcBef>
                <a:buNone/>
              </a:pPr>
              <a:t>620</a:t>
            </a:fld>
            <a:endParaRPr kumimoji="1" lang="en-US" altLang="ja-JP" sz="1000" dirty="0">
              <a:sym typeface="+mn-lt"/>
            </a:endParaRPr>
          </a:p>
        </p:txBody>
      </p:sp>
      <p:sp>
        <p:nvSpPr>
          <p:cNvPr id="110" name="テキスト プレースホルダ 9">
            <a:extLst>
              <a:ext uri="{FF2B5EF4-FFF2-40B4-BE49-F238E27FC236}">
                <a16:creationId xmlns:a16="http://schemas.microsoft.com/office/drawing/2014/main" id="{0F6EFBF7-3935-BDA5-5FE5-F99F35F19E6F}"/>
              </a:ext>
            </a:extLst>
          </p:cNvPr>
          <p:cNvSpPr>
            <a:spLocks/>
          </p:cNvSpPr>
          <p:nvPr>
            <p:custDataLst>
              <p:tags r:id="rId45"/>
            </p:custDataLst>
          </p:nvPr>
        </p:nvSpPr>
        <p:spPr bwMode="gray">
          <a:xfrm>
            <a:off x="9210675" y="2765425"/>
            <a:ext cx="244475" cy="1524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10D269F-EA7B-42C4-94A0-482900A68B3C}" type="datetime'4''''''''''''''''''''''''''''0''''8'''''''''''''''">
              <a:rPr lang="en-US" altLang="en-US" sz="1000" smtClean="0">
                <a:effectLst/>
                <a:sym typeface="+mn-lt"/>
              </a:rPr>
              <a:pPr marL="0" lvl="0" indent="0" algn="ctr">
                <a:spcBef>
                  <a:spcPct val="0"/>
                </a:spcBef>
                <a:buNone/>
              </a:pPr>
              <a:t>408</a:t>
            </a:fld>
            <a:endParaRPr kumimoji="1" lang="en-US" altLang="ja-JP" sz="1000" dirty="0">
              <a:sym typeface="+mn-lt"/>
            </a:endParaRPr>
          </a:p>
        </p:txBody>
      </p:sp>
      <p:sp>
        <p:nvSpPr>
          <p:cNvPr id="56" name="Text Placeholder 12">
            <a:extLst>
              <a:ext uri="{FF2B5EF4-FFF2-40B4-BE49-F238E27FC236}">
                <a16:creationId xmlns:a16="http://schemas.microsoft.com/office/drawing/2014/main" id="{857BE9C5-E9B4-525F-3624-136E9507DBB7}"/>
              </a:ext>
            </a:extLst>
          </p:cNvPr>
          <p:cNvSpPr>
            <a:spLocks noGrp="1"/>
          </p:cNvSpPr>
          <p:nvPr>
            <p:custDataLst>
              <p:tags r:id="rId46"/>
            </p:custDataLst>
          </p:nvPr>
        </p:nvSpPr>
        <p:spPr bwMode="auto">
          <a:xfrm>
            <a:off x="9020175" y="6069013"/>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p>
            <a:pPr algn="ctr">
              <a:spcBef>
                <a:spcPct val="0"/>
              </a:spcBef>
              <a:spcAft>
                <a:spcPct val="0"/>
              </a:spcAft>
            </a:pPr>
            <a:fld id="{0097AA3D-6134-4B95-8EBA-A5AF414ACA30}" type="datetime'''''''''''''2''''''''''''0''3''''''''''''''''''0'''''''">
              <a:rPr lang="en-US" altLang="en-US" sz="1000" smtClean="0"/>
              <a:pPr/>
              <a:t>2030</a:t>
            </a:fld>
            <a:endParaRPr lang="ja-JP" altLang="en-US" sz="1000" dirty="0">
              <a:sym typeface="+mn-lt"/>
            </a:endParaRPr>
          </a:p>
        </p:txBody>
      </p:sp>
      <p:grpSp>
        <p:nvGrpSpPr>
          <p:cNvPr id="18" name="グループ化 3">
            <a:extLst>
              <a:ext uri="{FF2B5EF4-FFF2-40B4-BE49-F238E27FC236}">
                <a16:creationId xmlns:a16="http://schemas.microsoft.com/office/drawing/2014/main" id="{BE9AFBF7-A473-6CE3-114C-B70768DDC75A}"/>
              </a:ext>
            </a:extLst>
          </p:cNvPr>
          <p:cNvGrpSpPr/>
          <p:nvPr/>
        </p:nvGrpSpPr>
        <p:grpSpPr>
          <a:xfrm>
            <a:off x="2720752" y="2605621"/>
            <a:ext cx="2146698" cy="3804842"/>
            <a:chOff x="6548973" y="2016373"/>
            <a:chExt cx="1428700" cy="1873664"/>
          </a:xfrm>
        </p:grpSpPr>
        <p:sp>
          <p:nvSpPr>
            <p:cNvPr id="33" name="フリーフォーム 62">
              <a:extLst>
                <a:ext uri="{FF2B5EF4-FFF2-40B4-BE49-F238E27FC236}">
                  <a16:creationId xmlns:a16="http://schemas.microsoft.com/office/drawing/2014/main" id="{76F8EB35-C000-414D-214D-68B176E4001D}"/>
                </a:ext>
              </a:extLst>
            </p:cNvPr>
            <p:cNvSpPr/>
            <p:nvPr/>
          </p:nvSpPr>
          <p:spPr>
            <a:xfrm>
              <a:off x="6548973" y="2016373"/>
              <a:ext cx="1428700" cy="1825228"/>
            </a:xfrm>
            <a:custGeom>
              <a:avLst/>
              <a:gdLst>
                <a:gd name="connsiteX0" fmla="*/ 0 w 1371600"/>
                <a:gd name="connsiteY0" fmla="*/ 0 h 2099388"/>
                <a:gd name="connsiteX1" fmla="*/ 0 w 1371600"/>
                <a:gd name="connsiteY1" fmla="*/ 2099388 h 2099388"/>
                <a:gd name="connsiteX2" fmla="*/ 1371600 w 1371600"/>
                <a:gd name="connsiteY2" fmla="*/ 2099388 h 2099388"/>
              </a:gdLst>
              <a:ahLst/>
              <a:cxnLst>
                <a:cxn ang="0">
                  <a:pos x="connsiteX0" y="connsiteY0"/>
                </a:cxn>
                <a:cxn ang="0">
                  <a:pos x="connsiteX1" y="connsiteY1"/>
                </a:cxn>
                <a:cxn ang="0">
                  <a:pos x="connsiteX2" y="connsiteY2"/>
                </a:cxn>
              </a:cxnLst>
              <a:rect l="l" t="t" r="r" b="b"/>
              <a:pathLst>
                <a:path w="1371600" h="2099388">
                  <a:moveTo>
                    <a:pt x="0" y="0"/>
                  </a:moveTo>
                  <a:lnTo>
                    <a:pt x="0" y="2099388"/>
                  </a:lnTo>
                  <a:lnTo>
                    <a:pt x="1371600" y="2099388"/>
                  </a:lnTo>
                </a:path>
              </a:pathLst>
            </a:custGeom>
            <a:noFill/>
            <a:ln w="9525" cap="flat" cmpd="sng" algn="ctr">
              <a:solidFill>
                <a:srgbClr val="6A6A6A"/>
              </a:solidFill>
              <a:prstDash val="sysDash"/>
              <a:round/>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52" b="0" i="0" u="none" strike="noStrike" kern="1200" cap="none" spc="0" normalizeH="0" baseline="0">
                  <a:ln>
                    <a:noFill/>
                  </a:ln>
                  <a:solidFill>
                    <a:srgbClr val="FFFFFF"/>
                  </a:solidFill>
                  <a:effectLst/>
                  <a:uLnTx/>
                  <a:uFillTx/>
                  <a:latin typeface="+mj-lt"/>
                  <a:ea typeface="ＭＳ Ｐゴシック"/>
                  <a:cs typeface="+mn-cs"/>
                </a:rPr>
                <a:t> </a:t>
              </a:r>
              <a:endParaRPr kumimoji="1" lang="ja-JP" altLang="en-US" sz="1152" b="0" i="0" u="none" strike="noStrike" kern="1200" cap="none" spc="0" normalizeH="0" baseline="0" noProof="0" dirty="0">
                <a:ln>
                  <a:noFill/>
                </a:ln>
                <a:solidFill>
                  <a:srgbClr val="FFFFFF"/>
                </a:solidFill>
                <a:effectLst/>
                <a:uLnTx/>
                <a:uFillTx/>
                <a:latin typeface="+mj-lt"/>
                <a:ea typeface="ＭＳ Ｐゴシック"/>
                <a:cs typeface="+mn-cs"/>
              </a:endParaRPr>
            </a:p>
          </p:txBody>
        </p:sp>
        <p:sp>
          <p:nvSpPr>
            <p:cNvPr id="40" name="角丸四角形 63">
              <a:extLst>
                <a:ext uri="{FF2B5EF4-FFF2-40B4-BE49-F238E27FC236}">
                  <a16:creationId xmlns:a16="http://schemas.microsoft.com/office/drawing/2014/main" id="{314F1B60-DDD1-9199-FDDA-0C0555C5C527}"/>
                </a:ext>
              </a:extLst>
            </p:cNvPr>
            <p:cNvSpPr/>
            <p:nvPr/>
          </p:nvSpPr>
          <p:spPr>
            <a:xfrm>
              <a:off x="6681192" y="3799561"/>
              <a:ext cx="1066373" cy="90476"/>
            </a:xfrm>
            <a:prstGeom prst="roundRect">
              <a:avLst>
                <a:gd name="adj" fmla="val 50000"/>
              </a:avLst>
            </a:prstGeom>
            <a:solidFill>
              <a:srgbClr val="F6E8C2"/>
            </a:solidFill>
            <a:ln w="9525" cap="flat" cmpd="sng" algn="ctr">
              <a:solidFill>
                <a:srgbClr val="6A6A6A"/>
              </a:solidFill>
              <a:prstDash val="solid"/>
              <a:round/>
              <a:headEnd type="none" w="med" len="med"/>
              <a:tailEnd type="none" w="med" len="med"/>
            </a:ln>
          </p:spPr>
          <p:txBody>
            <a:bodyPr wrap="none"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2030年以降の見通し</a:t>
              </a:r>
              <a:endParaRPr kumimoji="1" lang="en-US" altLang="ja-JP" sz="800" b="0" i="0" u="none" strike="noStrike" kern="1200" cap="none" spc="0" normalizeH="0" baseline="0" noProof="0" dirty="0">
                <a:ln>
                  <a:noFill/>
                </a:ln>
                <a:solidFill>
                  <a:srgbClr val="000000"/>
                </a:solidFill>
                <a:effectLst/>
                <a:uLnTx/>
                <a:uFillTx/>
                <a:latin typeface="+mj-lt"/>
                <a:ea typeface="ＭＳ Ｐゴシック" panose="020B0600070205080204" pitchFamily="50" charset="-128"/>
                <a:cs typeface="Arial" panose="020B0604020202020204" pitchFamily="34" charset="0"/>
              </a:endParaRPr>
            </a:p>
          </p:txBody>
        </p:sp>
      </p:grpSp>
    </p:spTree>
    <p:extLst>
      <p:ext uri="{BB962C8B-B14F-4D97-AF65-F5344CB8AC3E}">
        <p14:creationId xmlns:p14="http://schemas.microsoft.com/office/powerpoint/2010/main" val="206700003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extLst>
              <p:ext uri="{D42A27DB-BD31-4B8C-83A1-F6EECF244321}">
                <p14:modId xmlns:p14="http://schemas.microsoft.com/office/powerpoint/2010/main" val="6371885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51" imgW="360" imgH="360" progId="TCLayout.ActiveDocument.1">
                  <p:embed/>
                </p:oleObj>
              </mc:Choice>
              <mc:Fallback>
                <p:oleObj name="think-cellスライド" r:id="rId51" imgW="360" imgH="360" progId="TCLayout.ActiveDocument.1">
                  <p:embed/>
                  <p:pic>
                    <p:nvPicPr>
                      <p:cNvPr id="4" name="Object 3" hidden="1"/>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 name="Rectangle 2"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ctr" fontAlgn="ctr">
              <a:spcBef>
                <a:spcPct val="0"/>
              </a:spcBef>
              <a:spcAft>
                <a:spcPct val="0"/>
              </a:spcAft>
            </a:pPr>
            <a:endParaRPr kumimoji="1" lang="ja-JP" altLang="en-US" sz="10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タイ／医療関連／医薬品</a:t>
            </a:r>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市場規模・輸出入額</a:t>
            </a:r>
          </a:p>
        </p:txBody>
      </p:sp>
      <p:sp>
        <p:nvSpPr>
          <p:cNvPr id="10" name="テキスト ボックス 9"/>
          <p:cNvSpPr txBox="1"/>
          <p:nvPr/>
        </p:nvSpPr>
        <p:spPr>
          <a:xfrm>
            <a:off x="271051" y="2780864"/>
            <a:ext cx="684016" cy="216024"/>
          </a:xfrm>
          <a:prstGeom prst="rect">
            <a:avLst/>
          </a:prstGeom>
          <a:noFill/>
        </p:spPr>
        <p:txBody>
          <a:bodyPr wrap="square" lIns="0" tIns="0" rIns="0" bIns="0" rtlCol="0" anchor="ctr" anchorCtr="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13" name="片側の 2 つの角を丸めた四角形 12"/>
          <p:cNvSpPr/>
          <p:nvPr/>
        </p:nvSpPr>
        <p:spPr>
          <a:xfrm>
            <a:off x="6155865" y="3191556"/>
            <a:ext cx="3477655" cy="322659"/>
          </a:xfrm>
          <a:prstGeom prst="round2SameRect">
            <a:avLst/>
          </a:prstGeom>
          <a:gradFill>
            <a:gsLst>
              <a:gs pos="45000">
                <a:srgbClr val="A2BBDC"/>
              </a:gs>
              <a:gs pos="100000">
                <a:schemeClr val="bg1"/>
              </a:gs>
            </a:gsLst>
            <a:lin ang="5400000" scaled="0"/>
          </a:gradFill>
        </p:spPr>
        <p:txBody>
          <a:bodyPr wrap="square">
            <a:spAutoFit/>
          </a:bodyPr>
          <a:lstStyle/>
          <a:p>
            <a:pPr algn="ctr" fontAlgn="ctr"/>
            <a:r>
              <a:rPr lang="ja-JP"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輸入相手国（</a:t>
            </a:r>
            <a:r>
              <a:rPr lang="en-US" altLang="ja-JP"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2025</a:t>
            </a:r>
            <a:r>
              <a:rPr lang="ja-JP" altLang="en-US" sz="1400" dirty="0">
                <a:latin typeface="HGP創英角ｺﾞｼｯｸUB" panose="020B0900000000000000" pitchFamily="50" charset="-128"/>
                <a:ea typeface="HGP創英角ｺﾞｼｯｸUB" panose="020B0900000000000000" pitchFamily="50" charset="-128"/>
                <a:cs typeface="Arial" panose="020B0604020202020204" pitchFamily="34" charset="0"/>
              </a:rPr>
              <a:t>年）</a:t>
            </a:r>
          </a:p>
        </p:txBody>
      </p:sp>
      <p:grpSp>
        <p:nvGrpSpPr>
          <p:cNvPr id="14" name="グループ化 7"/>
          <p:cNvGrpSpPr/>
          <p:nvPr/>
        </p:nvGrpSpPr>
        <p:grpSpPr>
          <a:xfrm>
            <a:off x="200472" y="2434095"/>
            <a:ext cx="9505056" cy="288032"/>
            <a:chOff x="4803500" y="2113806"/>
            <a:chExt cx="5626916" cy="288032"/>
          </a:xfrm>
        </p:grpSpPr>
        <p:cxnSp>
          <p:nvCxnSpPr>
            <p:cNvPr id="15" name="直線コネクタ 14"/>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医薬品の輸出入額</a:t>
              </a:r>
              <a:endParaRPr lang="en-US" altLang="ko-KR" sz="1400" dirty="0">
                <a:solidFill>
                  <a:srgbClr val="000000"/>
                </a:solidFill>
                <a:latin typeface="Arial Black" pitchFamily="34" charset="0"/>
                <a:ea typeface="HGP創英角ｺﾞｼｯｸUB" pitchFamily="50" charset="-128"/>
              </a:endParaRPr>
            </a:p>
          </p:txBody>
        </p:sp>
      </p:grpSp>
      <p:sp>
        <p:nvSpPr>
          <p:cNvPr id="8" name="Rectangle 7"/>
          <p:cNvSpPr/>
          <p:nvPr>
            <p:custDataLst>
              <p:tags r:id="rId3"/>
            </p:custDataLst>
          </p:nvPr>
        </p:nvSpPr>
        <p:spPr bwMode="gray">
          <a:xfrm>
            <a:off x="571500" y="6242050"/>
            <a:ext cx="179388" cy="133350"/>
          </a:xfrm>
          <a:prstGeom prst="rect">
            <a:avLst/>
          </a:prstGeom>
          <a:solidFill>
            <a:srgbClr val="80CCE8"/>
          </a:solidFill>
          <a:ln w="9525" cmpd="sng" algn="ctr">
            <a:solidFill>
              <a:srgbClr val="808080"/>
            </a:solidFill>
          </a:ln>
        </p:spPr>
        <p:txBody>
          <a:bodyPr wrap="square" rtlCol="0" anchor="ctr">
            <a:noAutofit/>
          </a:bodyPr>
          <a:lstStyle/>
          <a:p>
            <a:pPr marL="0" algn="ctr" fontAlgn="ctr">
              <a:lnSpc>
                <a:spcPct val="114000"/>
              </a:lnSpc>
              <a:spcAft>
                <a:spcPts val="400"/>
              </a:spcAft>
            </a:pPr>
            <a:endParaRPr kumimoji="1" lang="ja-JP" altLang="en-US" sz="1200" dirty="0"/>
          </a:p>
        </p:txBody>
      </p:sp>
      <p:sp>
        <p:nvSpPr>
          <p:cNvPr id="9" name="Rectangle 8"/>
          <p:cNvSpPr/>
          <p:nvPr>
            <p:custDataLst>
              <p:tags r:id="rId4"/>
            </p:custDataLst>
          </p:nvPr>
        </p:nvSpPr>
        <p:spPr bwMode="gray">
          <a:xfrm>
            <a:off x="1157288" y="6242050"/>
            <a:ext cx="179388" cy="133350"/>
          </a:xfrm>
          <a:prstGeom prst="rect">
            <a:avLst/>
          </a:prstGeom>
          <a:solidFill>
            <a:srgbClr val="C0E6F4"/>
          </a:solidFill>
          <a:ln w="9525" cmpd="sng" algn="ctr">
            <a:solidFill>
              <a:srgbClr val="808080"/>
            </a:solidFill>
          </a:ln>
        </p:spPr>
        <p:txBody>
          <a:bodyPr wrap="square" rtlCol="0" anchor="ctr">
            <a:noAutofit/>
          </a:bodyPr>
          <a:lstStyle/>
          <a:p>
            <a:pPr marL="0" algn="ctr" fontAlgn="ctr">
              <a:lnSpc>
                <a:spcPct val="114000"/>
              </a:lnSpc>
              <a:spcAft>
                <a:spcPts val="400"/>
              </a:spcAft>
            </a:pPr>
            <a:endParaRPr kumimoji="1" lang="ja-JP" altLang="en-US" sz="1200" dirty="0"/>
          </a:p>
        </p:txBody>
      </p:sp>
      <p:sp>
        <p:nvSpPr>
          <p:cNvPr id="42" name="テキスト プレースホルダ 9"/>
          <p:cNvSpPr>
            <a:spLocks noGrp="1"/>
          </p:cNvSpPr>
          <p:nvPr>
            <p:custDataLst>
              <p:tags r:id="rId5"/>
            </p:custDataLst>
          </p:nvPr>
        </p:nvSpPr>
        <p:spPr bwMode="auto">
          <a:xfrm>
            <a:off x="801688" y="6237288"/>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875755F5-4498-47D8-B212-E51FE4D61AF8}" type="datetime'輸''''''''''''''''''出'''''''''''''''''''''''''''''''''''''">
              <a:rPr kumimoji="0" lang="ja-JP" altLang="en-US" sz="1000">
                <a:sym typeface="+mn-lt"/>
              </a:rPr>
              <a:pPr marL="0" indent="0">
                <a:spcBef>
                  <a:spcPct val="0"/>
                </a:spcBef>
                <a:buNone/>
              </a:pPr>
              <a:t>輸出</a:t>
            </a:fld>
            <a:endParaRPr kumimoji="0" lang="ja-JP" altLang="en-US" sz="1000" dirty="0">
              <a:sym typeface="+mn-lt"/>
            </a:endParaRPr>
          </a:p>
        </p:txBody>
      </p:sp>
      <p:sp>
        <p:nvSpPr>
          <p:cNvPr id="43" name="テキスト プレースホルダ 9"/>
          <p:cNvSpPr>
            <a:spLocks noGrp="1"/>
          </p:cNvSpPr>
          <p:nvPr>
            <p:custDataLst>
              <p:tags r:id="rId6"/>
            </p:custDataLst>
          </p:nvPr>
        </p:nvSpPr>
        <p:spPr bwMode="auto">
          <a:xfrm>
            <a:off x="1387475" y="6237288"/>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fld id="{1094E454-0DAB-4C5A-B6D4-3F73908E0834}" type="datetime'''''''''''輸''''''''入'''''''''''''''''''">
              <a:rPr kumimoji="0" lang="ja-JP" altLang="en-US" sz="1000">
                <a:sym typeface="+mn-lt"/>
              </a:rPr>
              <a:pPr marL="0" indent="0">
                <a:spcBef>
                  <a:spcPct val="0"/>
                </a:spcBef>
                <a:buNone/>
              </a:pPr>
              <a:t>輸入</a:t>
            </a:fld>
            <a:endParaRPr kumimoji="0" lang="ja-JP" altLang="en-US" sz="1000" dirty="0">
              <a:sym typeface="+mn-lt"/>
            </a:endParaRPr>
          </a:p>
        </p:txBody>
      </p:sp>
      <p:sp>
        <p:nvSpPr>
          <p:cNvPr id="56" name="テキスト ボックス 18"/>
          <p:cNvSpPr txBox="1"/>
          <p:nvPr/>
        </p:nvSpPr>
        <p:spPr>
          <a:xfrm>
            <a:off x="200472" y="1035566"/>
            <a:ext cx="9505056" cy="97892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年、タイは過去最多の新型コロナウイルスワクチンを輸入し、これは医薬品輸入総額の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32.5%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を占めた。</a:t>
            </a: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タイの医薬品売上高は、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年までに</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69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億米ドルに達すると予測されている。</a:t>
            </a: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タイの主な医薬品輸入相手国は、ドイツ、米国、インドである。</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年には、米国が最大の供給国となり、総輸入額の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15.2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％を占めた。</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年から</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年にかけて、タイの医薬品輸入額は、前</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ヶ月間と比較して</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10.2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％増加した。</a:t>
            </a:r>
          </a:p>
        </p:txBody>
      </p:sp>
      <p:graphicFrame>
        <p:nvGraphicFramePr>
          <p:cNvPr id="48" name="Chart 47">
            <a:extLst>
              <a:ext uri="{FF2B5EF4-FFF2-40B4-BE49-F238E27FC236}">
                <a16:creationId xmlns:a16="http://schemas.microsoft.com/office/drawing/2014/main" id="{6F078C20-2750-3A80-FE74-C72355F1FB15}"/>
              </a:ext>
            </a:extLst>
          </p:cNvPr>
          <p:cNvGraphicFramePr/>
          <p:nvPr>
            <p:custDataLst>
              <p:tags r:id="rId7"/>
            </p:custDataLst>
            <p:extLst>
              <p:ext uri="{D42A27DB-BD31-4B8C-83A1-F6EECF244321}">
                <p14:modId xmlns:p14="http://schemas.microsoft.com/office/powerpoint/2010/main" val="3455516304"/>
              </p:ext>
            </p:extLst>
          </p:nvPr>
        </p:nvGraphicFramePr>
        <p:xfrm>
          <a:off x="6743700" y="3454400"/>
          <a:ext cx="2522538" cy="2949575"/>
        </p:xfrm>
        <a:graphic>
          <a:graphicData uri="http://schemas.openxmlformats.org/drawingml/2006/chart">
            <c:chart xmlns:c="http://schemas.openxmlformats.org/drawingml/2006/chart" xmlns:r="http://schemas.openxmlformats.org/officeDocument/2006/relationships" r:id="rId53"/>
          </a:graphicData>
        </a:graphic>
      </p:graphicFrame>
      <p:sp>
        <p:nvSpPr>
          <p:cNvPr id="30" name="テキスト プレースホルダ 9">
            <a:extLst>
              <a:ext uri="{FF2B5EF4-FFF2-40B4-BE49-F238E27FC236}">
                <a16:creationId xmlns:a16="http://schemas.microsoft.com/office/drawing/2014/main" id="{F9AEF685-3BB0-999E-264A-338388698C73}"/>
              </a:ext>
            </a:extLst>
          </p:cNvPr>
          <p:cNvSpPr>
            <a:spLocks/>
          </p:cNvSpPr>
          <p:nvPr>
            <p:custDataLst>
              <p:tags r:id="rId8"/>
            </p:custDataLst>
          </p:nvPr>
        </p:nvSpPr>
        <p:spPr bwMode="auto">
          <a:xfrm>
            <a:off x="8532813" y="3700463"/>
            <a:ext cx="787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0FCF1D1-2892-4651-A315-B4CCF76A6ABB}" type="datetime'''''''''''ア''メ''''リ''''''''カ''''合''衆''''''''''''''国'''''''''">
              <a:rPr lang="ja-JP" altLang="en-US" sz="1000" smtClean="0">
                <a:effectLst/>
                <a:sym typeface="+mn-lt"/>
              </a:rPr>
              <a:pPr marL="0" lvl="0" indent="0">
                <a:spcBef>
                  <a:spcPct val="0"/>
                </a:spcBef>
                <a:buNone/>
              </a:pPr>
              <a:t>アメリカ合衆国</a:t>
            </a:fld>
            <a:endParaRPr kumimoji="1" lang="en-US" altLang="ja-JP" sz="1000" dirty="0">
              <a:sym typeface="+mn-lt"/>
            </a:endParaRPr>
          </a:p>
        </p:txBody>
      </p:sp>
      <p:sp>
        <p:nvSpPr>
          <p:cNvPr id="32" name="テキスト プレースホルダ 9">
            <a:extLst>
              <a:ext uri="{FF2B5EF4-FFF2-40B4-BE49-F238E27FC236}">
                <a16:creationId xmlns:a16="http://schemas.microsoft.com/office/drawing/2014/main" id="{C8FB2B84-58FA-BE4E-4DFC-39F7B1BFEBDF}"/>
              </a:ext>
            </a:extLst>
          </p:cNvPr>
          <p:cNvSpPr>
            <a:spLocks/>
          </p:cNvSpPr>
          <p:nvPr>
            <p:custDataLst>
              <p:tags r:id="rId9"/>
            </p:custDataLst>
          </p:nvPr>
        </p:nvSpPr>
        <p:spPr bwMode="auto">
          <a:xfrm>
            <a:off x="9218613" y="4660900"/>
            <a:ext cx="304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78E24E78-3F67-4DF5-94D7-FCD96E529631}" type="datetime'''''''''''''''''''''''''ド''''''''イ''ツ'">
              <a:rPr lang="ja-JP" altLang="en-US" sz="1000" smtClean="0">
                <a:effectLst/>
                <a:sym typeface="+mn-lt"/>
              </a:rPr>
              <a:pPr marL="0" lvl="0" indent="0">
                <a:spcBef>
                  <a:spcPct val="0"/>
                </a:spcBef>
                <a:buNone/>
              </a:pPr>
              <a:t>ドイツ</a:t>
            </a:fld>
            <a:endParaRPr kumimoji="1" lang="en-US" altLang="ja-JP" sz="1000" dirty="0">
              <a:sym typeface="+mn-lt"/>
            </a:endParaRPr>
          </a:p>
        </p:txBody>
      </p:sp>
      <p:sp>
        <p:nvSpPr>
          <p:cNvPr id="33" name="テキスト プレースホルダ 9">
            <a:extLst>
              <a:ext uri="{FF2B5EF4-FFF2-40B4-BE49-F238E27FC236}">
                <a16:creationId xmlns:a16="http://schemas.microsoft.com/office/drawing/2014/main" id="{B6553859-000B-744B-1D41-841F1F8A44DB}"/>
              </a:ext>
            </a:extLst>
          </p:cNvPr>
          <p:cNvSpPr>
            <a:spLocks/>
          </p:cNvSpPr>
          <p:nvPr>
            <p:custDataLst>
              <p:tags r:id="rId10"/>
            </p:custDataLst>
          </p:nvPr>
        </p:nvSpPr>
        <p:spPr bwMode="auto">
          <a:xfrm>
            <a:off x="9088438" y="5480050"/>
            <a:ext cx="3048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DEF35E30-122A-41E5-9AA2-9035C45F84FF}" type="datetime'''''''''イ''''''''''''''''''''''''''''ン''''''''''''ド'''''''''''">
              <a:rPr lang="ja-JP" altLang="en-US" sz="1000" smtClean="0">
                <a:effectLst/>
                <a:sym typeface="+mn-lt"/>
              </a:rPr>
              <a:pPr marL="0" lvl="0" indent="0">
                <a:spcBef>
                  <a:spcPct val="0"/>
                </a:spcBef>
                <a:buNone/>
              </a:pPr>
              <a:t>インド</a:t>
            </a:fld>
            <a:endParaRPr kumimoji="1" lang="en-US" altLang="ja-JP" sz="1000" dirty="0">
              <a:sym typeface="+mn-lt"/>
            </a:endParaRPr>
          </a:p>
        </p:txBody>
      </p:sp>
      <p:sp>
        <p:nvSpPr>
          <p:cNvPr id="34" name="テキスト プレースホルダ 9">
            <a:extLst>
              <a:ext uri="{FF2B5EF4-FFF2-40B4-BE49-F238E27FC236}">
                <a16:creationId xmlns:a16="http://schemas.microsoft.com/office/drawing/2014/main" id="{B19302D1-BD19-6C37-F9F0-1D6D855980EF}"/>
              </a:ext>
            </a:extLst>
          </p:cNvPr>
          <p:cNvSpPr>
            <a:spLocks/>
          </p:cNvSpPr>
          <p:nvPr>
            <p:custDataLst>
              <p:tags r:id="rId11"/>
            </p:custDataLst>
          </p:nvPr>
        </p:nvSpPr>
        <p:spPr bwMode="auto">
          <a:xfrm>
            <a:off x="8759825" y="5862638"/>
            <a:ext cx="4286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4E436132-3CBF-4574-97F4-F54406897FDC}" type="datetime'''''''''''''フ''''''''''ラ''''ンス'''''">
              <a:rPr lang="ja-JP" altLang="en-US" sz="1000" smtClean="0">
                <a:effectLst/>
                <a:sym typeface="+mn-lt"/>
              </a:rPr>
              <a:pPr marL="0" lvl="0" indent="0">
                <a:spcBef>
                  <a:spcPct val="0"/>
                </a:spcBef>
                <a:buNone/>
              </a:pPr>
              <a:t>フランス</a:t>
            </a:fld>
            <a:endParaRPr kumimoji="1" lang="en-US" altLang="ja-JP" sz="1000" dirty="0">
              <a:sym typeface="+mn-lt"/>
            </a:endParaRPr>
          </a:p>
        </p:txBody>
      </p:sp>
      <p:sp>
        <p:nvSpPr>
          <p:cNvPr id="35" name="テキスト プレースホルダ 9">
            <a:extLst>
              <a:ext uri="{FF2B5EF4-FFF2-40B4-BE49-F238E27FC236}">
                <a16:creationId xmlns:a16="http://schemas.microsoft.com/office/drawing/2014/main" id="{EB126281-CD44-92C3-D8E3-4B523EBE3A63}"/>
              </a:ext>
            </a:extLst>
          </p:cNvPr>
          <p:cNvSpPr>
            <a:spLocks/>
          </p:cNvSpPr>
          <p:nvPr>
            <p:custDataLst>
              <p:tags r:id="rId12"/>
            </p:custDataLst>
          </p:nvPr>
        </p:nvSpPr>
        <p:spPr bwMode="auto">
          <a:xfrm>
            <a:off x="8350250" y="6076950"/>
            <a:ext cx="411163"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03CFFFCD-612A-418C-BE09-E7701376946E}" type="datetime'''''''''''''''''''''''''''''イ''''''''タリ''''ア'''''''''''''''">
              <a:rPr lang="ja-JP" altLang="en-US" sz="1000" smtClean="0">
                <a:effectLst/>
                <a:sym typeface="+mn-lt"/>
              </a:rPr>
              <a:pPr marL="0" lvl="0" indent="0">
                <a:spcBef>
                  <a:spcPct val="0"/>
                </a:spcBef>
                <a:buNone/>
              </a:pPr>
              <a:t>イタリア</a:t>
            </a:fld>
            <a:endParaRPr kumimoji="1" lang="en-US" altLang="ja-JP" sz="1000" dirty="0">
              <a:sym typeface="+mn-lt"/>
            </a:endParaRPr>
          </a:p>
        </p:txBody>
      </p:sp>
      <p:sp>
        <p:nvSpPr>
          <p:cNvPr id="36" name="テキスト プレースホルダ 9">
            <a:extLst>
              <a:ext uri="{FF2B5EF4-FFF2-40B4-BE49-F238E27FC236}">
                <a16:creationId xmlns:a16="http://schemas.microsoft.com/office/drawing/2014/main" id="{0317FD79-E2C2-3DD4-6396-9589584D6F3A}"/>
              </a:ext>
            </a:extLst>
          </p:cNvPr>
          <p:cNvSpPr>
            <a:spLocks/>
          </p:cNvSpPr>
          <p:nvPr>
            <p:custDataLst>
              <p:tags r:id="rId13"/>
            </p:custDataLst>
          </p:nvPr>
        </p:nvSpPr>
        <p:spPr bwMode="auto">
          <a:xfrm>
            <a:off x="6423025" y="4954588"/>
            <a:ext cx="3714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EA16094A-5FBD-4FFE-BD2F-1F9537091536}" type="datetime'''''''''''''''''''''''''''''''''そ''''の''''''''''''''''''他'">
              <a:rPr lang="ja-JP" altLang="en-US" sz="1000" smtClean="0">
                <a:effectLst/>
                <a:sym typeface="+mn-lt"/>
              </a:rPr>
              <a:pPr marL="0" lvl="0" indent="0" algn="r">
                <a:spcBef>
                  <a:spcPct val="0"/>
                </a:spcBef>
                <a:buNone/>
              </a:pPr>
              <a:t>その他</a:t>
            </a:fld>
            <a:endParaRPr kumimoji="1" lang="en-US" altLang="ja-JP" sz="1000" dirty="0">
              <a:sym typeface="+mn-lt"/>
            </a:endParaRPr>
          </a:p>
        </p:txBody>
      </p:sp>
      <p:sp>
        <p:nvSpPr>
          <p:cNvPr id="79" name="テキスト ボックス 21">
            <a:extLst>
              <a:ext uri="{FF2B5EF4-FFF2-40B4-BE49-F238E27FC236}">
                <a16:creationId xmlns:a16="http://schemas.microsoft.com/office/drawing/2014/main" id="{E0F9BA90-70DE-4CF4-9D3C-46C4D1AD1545}"/>
              </a:ext>
            </a:extLst>
          </p:cNvPr>
          <p:cNvSpPr txBox="1"/>
          <p:nvPr/>
        </p:nvSpPr>
        <p:spPr>
          <a:xfrm>
            <a:off x="223330" y="6518176"/>
            <a:ext cx="9194165" cy="216024"/>
          </a:xfrm>
          <a:prstGeom prst="rect">
            <a:avLst/>
          </a:prstGeom>
          <a:noFill/>
        </p:spPr>
        <p:txBody>
          <a:bodyPr wrap="square" lIns="0" tIns="0" rIns="0" bIns="0" rtlCol="0">
            <a:noAutofit/>
          </a:bodyPr>
          <a:lstStyle>
            <a:defPPr>
              <a:defRPr lang="ja-JP"/>
            </a:defPPr>
            <a:lvl1pPr marL="338138" lvl="0" indent="-338138">
              <a:defRPr sz="800"/>
            </a:lvl1pPr>
          </a:lstStyle>
          <a:p>
            <a:r>
              <a:rPr lang="ja-JP" altLang="en-US" dirty="0"/>
              <a:t>（出所）</a:t>
            </a:r>
            <a:r>
              <a:rPr lang="en-US" altLang="ja-JP" dirty="0"/>
              <a:t>UN </a:t>
            </a:r>
            <a:r>
              <a:rPr lang="en-US" altLang="ja-JP" dirty="0" err="1"/>
              <a:t>Comtrade</a:t>
            </a:r>
            <a:r>
              <a:rPr lang="en-US" altLang="ja-JP" dirty="0"/>
              <a:t> Database</a:t>
            </a:r>
            <a:r>
              <a:rPr lang="ja-JP" altLang="en-US" dirty="0"/>
              <a:t>、米国商務省、</a:t>
            </a:r>
            <a:r>
              <a:rPr lang="en-US" altLang="ja-JP" dirty="0"/>
              <a:t>issue</a:t>
            </a:r>
            <a:r>
              <a:rPr lang="ja-JP" altLang="en-US" dirty="0"/>
              <a:t> 「</a:t>
            </a:r>
            <a:r>
              <a:rPr lang="en-US" altLang="ja-JP" dirty="0"/>
              <a:t>UPDATE Q2/2024: Pharmaceutical Industry and Trends</a:t>
            </a:r>
            <a:r>
              <a:rPr lang="ja-JP" altLang="en-US" dirty="0"/>
              <a:t>」、</a:t>
            </a:r>
            <a:r>
              <a:rPr lang="en-US" altLang="ja-JP" dirty="0" err="1"/>
              <a:t>volza</a:t>
            </a:r>
            <a:r>
              <a:rPr lang="en-US" altLang="ja-JP" dirty="0"/>
              <a:t> </a:t>
            </a:r>
            <a:r>
              <a:rPr lang="ja-JP" altLang="en-US" dirty="0"/>
              <a:t>「</a:t>
            </a:r>
            <a:r>
              <a:rPr lang="en-US" altLang="ja-JP" dirty="0"/>
              <a:t>Pharmaceutical Imports in Thailand - Market Size &amp; Demand based on Import Trade Data</a:t>
            </a:r>
            <a:r>
              <a:rPr lang="ja-JP" altLang="en-US" dirty="0"/>
              <a:t>」</a:t>
            </a:r>
            <a:r>
              <a:rPr lang="ja-JP" altLang="en-US" noProof="1">
                <a:ea typeface="ＭＳ Ｐゴシック" panose="020B0600070205080204" pitchFamily="50" charset="-128"/>
                <a:cs typeface="Arial" panose="020B0604020202020204" pitchFamily="34" charset="0"/>
              </a:rPr>
              <a:t> （２０２６年３月時点）</a:t>
            </a:r>
            <a:endParaRPr lang="ja-JP" altLang="en-US" dirty="0"/>
          </a:p>
        </p:txBody>
      </p:sp>
      <p:graphicFrame>
        <p:nvGraphicFramePr>
          <p:cNvPr id="82" name="Chart 81">
            <a:extLst>
              <a:ext uri="{FF2B5EF4-FFF2-40B4-BE49-F238E27FC236}">
                <a16:creationId xmlns:a16="http://schemas.microsoft.com/office/drawing/2014/main" id="{CD8F8656-39E4-4D37-6F56-4A79689987E2}"/>
              </a:ext>
            </a:extLst>
          </p:cNvPr>
          <p:cNvGraphicFramePr/>
          <p:nvPr>
            <p:custDataLst>
              <p:tags r:id="rId14"/>
            </p:custDataLst>
            <p:extLst>
              <p:ext uri="{D42A27DB-BD31-4B8C-83A1-F6EECF244321}">
                <p14:modId xmlns:p14="http://schemas.microsoft.com/office/powerpoint/2010/main" val="1184017811"/>
              </p:ext>
            </p:extLst>
          </p:nvPr>
        </p:nvGraphicFramePr>
        <p:xfrm>
          <a:off x="438150" y="3027363"/>
          <a:ext cx="5245100" cy="3013075"/>
        </p:xfrm>
        <a:graphic>
          <a:graphicData uri="http://schemas.openxmlformats.org/drawingml/2006/chart">
            <c:chart xmlns:c="http://schemas.openxmlformats.org/drawingml/2006/chart" xmlns:r="http://schemas.openxmlformats.org/officeDocument/2006/relationships" r:id="rId54"/>
          </a:graphicData>
        </a:graphic>
      </p:graphicFrame>
      <p:sp>
        <p:nvSpPr>
          <p:cNvPr id="89" name="テキスト プレースホルダ 9">
            <a:extLst>
              <a:ext uri="{FF2B5EF4-FFF2-40B4-BE49-F238E27FC236}">
                <a16:creationId xmlns:a16="http://schemas.microsoft.com/office/drawing/2014/main" id="{6F106011-F680-5F7A-E00E-CAF2DDA11355}"/>
              </a:ext>
            </a:extLst>
          </p:cNvPr>
          <p:cNvSpPr>
            <a:spLocks/>
          </p:cNvSpPr>
          <p:nvPr>
            <p:custDataLst>
              <p:tags r:id="rId15"/>
            </p:custDataLst>
          </p:nvPr>
        </p:nvSpPr>
        <p:spPr bwMode="gray">
          <a:xfrm>
            <a:off x="182563" y="5505450"/>
            <a:ext cx="2095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8BBF8750-6CA5-453A-B63A-594C41438BF7}" type="datetime'5''''''''''0''''''''''''0'''">
              <a:rPr lang="en-US" altLang="en-US" sz="1000" smtClean="0">
                <a:effectLst/>
                <a:sym typeface="+mn-lt"/>
              </a:rPr>
              <a:pPr marL="0" lvl="0" indent="0" algn="r">
                <a:spcBef>
                  <a:spcPct val="0"/>
                </a:spcBef>
                <a:buNone/>
              </a:pPr>
              <a:t>500</a:t>
            </a:fld>
            <a:endParaRPr kumimoji="1" lang="en-US" altLang="ja-JP" sz="1000" dirty="0">
              <a:sym typeface="+mn-lt"/>
            </a:endParaRPr>
          </a:p>
        </p:txBody>
      </p:sp>
      <p:sp>
        <p:nvSpPr>
          <p:cNvPr id="90" name="テキスト プレースホルダ 9">
            <a:extLst>
              <a:ext uri="{FF2B5EF4-FFF2-40B4-BE49-F238E27FC236}">
                <a16:creationId xmlns:a16="http://schemas.microsoft.com/office/drawing/2014/main" id="{319EA2C8-8E68-8D75-FB73-1D3D4847FBF6}"/>
              </a:ext>
            </a:extLst>
          </p:cNvPr>
          <p:cNvSpPr>
            <a:spLocks/>
          </p:cNvSpPr>
          <p:nvPr>
            <p:custDataLst>
              <p:tags r:id="rId16"/>
            </p:custDataLst>
          </p:nvPr>
        </p:nvSpPr>
        <p:spPr bwMode="gray">
          <a:xfrm>
            <a:off x="77788" y="5130800"/>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BD87B8D-0D6E-439D-A66B-DD4B26A4116B}" type="datetime'''1,0''''''''0''''''''''''''''''0'">
              <a:rPr lang="en-US" altLang="en-US" sz="1000" smtClean="0">
                <a:effectLst/>
                <a:sym typeface="+mn-lt"/>
              </a:rPr>
              <a:pPr marL="0" lvl="0" indent="0" algn="r">
                <a:spcBef>
                  <a:spcPct val="0"/>
                </a:spcBef>
                <a:buNone/>
              </a:pPr>
              <a:t>1,000</a:t>
            </a:fld>
            <a:endParaRPr kumimoji="1" lang="en-US" altLang="ja-JP" sz="1000" dirty="0">
              <a:sym typeface="+mn-lt"/>
            </a:endParaRPr>
          </a:p>
        </p:txBody>
      </p:sp>
      <p:sp>
        <p:nvSpPr>
          <p:cNvPr id="91" name="テキスト プレースホルダ 9">
            <a:extLst>
              <a:ext uri="{FF2B5EF4-FFF2-40B4-BE49-F238E27FC236}">
                <a16:creationId xmlns:a16="http://schemas.microsoft.com/office/drawing/2014/main" id="{962C4A24-F7FB-2473-1F9D-81CD6BCD64EA}"/>
              </a:ext>
            </a:extLst>
          </p:cNvPr>
          <p:cNvSpPr>
            <a:spLocks/>
          </p:cNvSpPr>
          <p:nvPr>
            <p:custDataLst>
              <p:tags r:id="rId17"/>
            </p:custDataLst>
          </p:nvPr>
        </p:nvSpPr>
        <p:spPr bwMode="gray">
          <a:xfrm>
            <a:off x="77788" y="4754563"/>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EBC1B2F1-D621-4ED2-9B8C-27559BED4FCD}" type="datetime'''''''1'''''',''5''''''00'''''''''''''''''''''''''''''''''''''">
              <a:rPr lang="en-US" altLang="en-US" sz="1000" smtClean="0">
                <a:effectLst/>
                <a:sym typeface="+mn-lt"/>
              </a:rPr>
              <a:pPr marL="0" lvl="0" indent="0" algn="r">
                <a:spcBef>
                  <a:spcPct val="0"/>
                </a:spcBef>
                <a:buNone/>
              </a:pPr>
              <a:t>1,500</a:t>
            </a:fld>
            <a:endParaRPr kumimoji="1" lang="en-US" altLang="ja-JP" sz="1000" dirty="0">
              <a:sym typeface="+mn-lt"/>
            </a:endParaRPr>
          </a:p>
        </p:txBody>
      </p:sp>
      <p:sp>
        <p:nvSpPr>
          <p:cNvPr id="92" name="テキスト プレースホルダ 9">
            <a:extLst>
              <a:ext uri="{FF2B5EF4-FFF2-40B4-BE49-F238E27FC236}">
                <a16:creationId xmlns:a16="http://schemas.microsoft.com/office/drawing/2014/main" id="{0640870C-3DE3-F16F-DF7A-AD77EA582D69}"/>
              </a:ext>
            </a:extLst>
          </p:cNvPr>
          <p:cNvSpPr>
            <a:spLocks/>
          </p:cNvSpPr>
          <p:nvPr>
            <p:custDataLst>
              <p:tags r:id="rId18"/>
            </p:custDataLst>
          </p:nvPr>
        </p:nvSpPr>
        <p:spPr bwMode="gray">
          <a:xfrm>
            <a:off x="77788" y="4378325"/>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2262853D-B557-462A-852D-8CEF68D71B3E}" type="datetime'''''''2'''''''''''''''''''',''0''''''00'''">
              <a:rPr lang="en-US" altLang="en-US" sz="1000" smtClean="0">
                <a:effectLst/>
                <a:sym typeface="+mn-lt"/>
              </a:rPr>
              <a:pPr marL="0" lvl="0" indent="0" algn="r">
                <a:spcBef>
                  <a:spcPct val="0"/>
                </a:spcBef>
                <a:buNone/>
              </a:pPr>
              <a:t>2,000</a:t>
            </a:fld>
            <a:endParaRPr kumimoji="1" lang="en-US" altLang="ja-JP" sz="1000" dirty="0">
              <a:sym typeface="+mn-lt"/>
            </a:endParaRPr>
          </a:p>
        </p:txBody>
      </p:sp>
      <p:sp>
        <p:nvSpPr>
          <p:cNvPr id="93" name="テキスト プレースホルダ 9">
            <a:extLst>
              <a:ext uri="{FF2B5EF4-FFF2-40B4-BE49-F238E27FC236}">
                <a16:creationId xmlns:a16="http://schemas.microsoft.com/office/drawing/2014/main" id="{EF50CD55-1C54-8D5A-8C09-A04561C3A547}"/>
              </a:ext>
            </a:extLst>
          </p:cNvPr>
          <p:cNvSpPr>
            <a:spLocks/>
          </p:cNvSpPr>
          <p:nvPr>
            <p:custDataLst>
              <p:tags r:id="rId19"/>
            </p:custDataLst>
          </p:nvPr>
        </p:nvSpPr>
        <p:spPr bwMode="gray">
          <a:xfrm>
            <a:off x="77788" y="4003675"/>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EECCDCFA-DE2D-445E-9428-F1337371E345}" type="datetime'''''2'''''''''''''',''''''''''5''''0''''''0'''''''''">
              <a:rPr lang="en-US" altLang="en-US" sz="1000" smtClean="0">
                <a:effectLst/>
                <a:sym typeface="+mn-lt"/>
              </a:rPr>
              <a:pPr marL="0" lvl="0" indent="0" algn="r">
                <a:spcBef>
                  <a:spcPct val="0"/>
                </a:spcBef>
                <a:buNone/>
              </a:pPr>
              <a:t>2,500</a:t>
            </a:fld>
            <a:endParaRPr kumimoji="1" lang="en-US" altLang="ja-JP" sz="1000" dirty="0">
              <a:sym typeface="+mn-lt"/>
            </a:endParaRPr>
          </a:p>
        </p:txBody>
      </p:sp>
      <p:sp>
        <p:nvSpPr>
          <p:cNvPr id="94" name="テキスト プレースホルダ 9">
            <a:extLst>
              <a:ext uri="{FF2B5EF4-FFF2-40B4-BE49-F238E27FC236}">
                <a16:creationId xmlns:a16="http://schemas.microsoft.com/office/drawing/2014/main" id="{85BB8F2E-CF15-0B54-0D62-FB7D3A01DAF1}"/>
              </a:ext>
            </a:extLst>
          </p:cNvPr>
          <p:cNvSpPr>
            <a:spLocks/>
          </p:cNvSpPr>
          <p:nvPr>
            <p:custDataLst>
              <p:tags r:id="rId20"/>
            </p:custDataLst>
          </p:nvPr>
        </p:nvSpPr>
        <p:spPr bwMode="gray">
          <a:xfrm>
            <a:off x="77788" y="3627438"/>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C506F925-0DBE-44FE-ADBA-DC76820F156D}" type="datetime'3,''''''''0''''''''''''''''0''''''''0'''''''''''''''">
              <a:rPr lang="en-US" altLang="en-US" sz="1000" smtClean="0">
                <a:effectLst/>
                <a:sym typeface="+mn-lt"/>
              </a:rPr>
              <a:pPr marL="0" lvl="0" indent="0" algn="r">
                <a:spcBef>
                  <a:spcPct val="0"/>
                </a:spcBef>
                <a:buNone/>
              </a:pPr>
              <a:t>3,000</a:t>
            </a:fld>
            <a:endParaRPr kumimoji="1" lang="en-US" altLang="ja-JP" sz="1000" dirty="0">
              <a:sym typeface="+mn-lt"/>
            </a:endParaRPr>
          </a:p>
        </p:txBody>
      </p:sp>
      <p:sp>
        <p:nvSpPr>
          <p:cNvPr id="95" name="テキスト プレースホルダ 9">
            <a:extLst>
              <a:ext uri="{FF2B5EF4-FFF2-40B4-BE49-F238E27FC236}">
                <a16:creationId xmlns:a16="http://schemas.microsoft.com/office/drawing/2014/main" id="{099C59B6-4ABF-2031-F1B6-A711778D2461}"/>
              </a:ext>
            </a:extLst>
          </p:cNvPr>
          <p:cNvSpPr>
            <a:spLocks/>
          </p:cNvSpPr>
          <p:nvPr>
            <p:custDataLst>
              <p:tags r:id="rId21"/>
            </p:custDataLst>
          </p:nvPr>
        </p:nvSpPr>
        <p:spPr bwMode="gray">
          <a:xfrm>
            <a:off x="77788" y="3251200"/>
            <a:ext cx="314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1101A2D4-0A6E-45B2-92A4-E93003FCD98B}" type="datetime'''''''3'',5''''''''''''''00'''''''''''''">
              <a:rPr lang="en-US" altLang="en-US" sz="1000" smtClean="0">
                <a:effectLst/>
                <a:sym typeface="+mn-lt"/>
              </a:rPr>
              <a:pPr marL="0" lvl="0" indent="0" algn="r">
                <a:spcBef>
                  <a:spcPct val="0"/>
                </a:spcBef>
                <a:buNone/>
              </a:pPr>
              <a:t>3,500</a:t>
            </a:fld>
            <a:endParaRPr kumimoji="1" lang="en-US" altLang="ja-JP" sz="1000" dirty="0">
              <a:sym typeface="+mn-lt"/>
            </a:endParaRPr>
          </a:p>
        </p:txBody>
      </p:sp>
      <p:sp>
        <p:nvSpPr>
          <p:cNvPr id="88" name="テキスト プレースホルダ 9">
            <a:extLst>
              <a:ext uri="{FF2B5EF4-FFF2-40B4-BE49-F238E27FC236}">
                <a16:creationId xmlns:a16="http://schemas.microsoft.com/office/drawing/2014/main" id="{F716BA51-2B25-8D88-2D51-D58F2DC74F26}"/>
              </a:ext>
            </a:extLst>
          </p:cNvPr>
          <p:cNvSpPr>
            <a:spLocks/>
          </p:cNvSpPr>
          <p:nvPr>
            <p:custDataLst>
              <p:tags r:id="rId22"/>
            </p:custDataLst>
          </p:nvPr>
        </p:nvSpPr>
        <p:spPr bwMode="gray">
          <a:xfrm>
            <a:off x="322263" y="5881688"/>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045A8552-6571-45F8-9D49-0964245FBD3D}" type="datetime'''''''''0'''''''''''''''''">
              <a:rPr lang="en-US" altLang="en-US" sz="1000" smtClean="0">
                <a:effectLst/>
                <a:sym typeface="+mn-lt"/>
              </a:rPr>
              <a:pPr marL="0" lvl="0" indent="0" algn="r">
                <a:spcBef>
                  <a:spcPct val="0"/>
                </a:spcBef>
                <a:buNone/>
              </a:pPr>
              <a:t>0</a:t>
            </a:fld>
            <a:endParaRPr kumimoji="1" lang="en-US" altLang="ja-JP" sz="1000" dirty="0">
              <a:sym typeface="+mn-lt"/>
            </a:endParaRPr>
          </a:p>
        </p:txBody>
      </p:sp>
      <p:sp>
        <p:nvSpPr>
          <p:cNvPr id="52" name="テキスト プレースホルダ 9">
            <a:extLst>
              <a:ext uri="{FF2B5EF4-FFF2-40B4-BE49-F238E27FC236}">
                <a16:creationId xmlns:a16="http://schemas.microsoft.com/office/drawing/2014/main" id="{772A8513-8ADF-2505-1BCB-23031CC56E17}"/>
              </a:ext>
            </a:extLst>
          </p:cNvPr>
          <p:cNvSpPr>
            <a:spLocks/>
          </p:cNvSpPr>
          <p:nvPr>
            <p:custDataLst>
              <p:tags r:id="rId23"/>
            </p:custDataLst>
          </p:nvPr>
        </p:nvSpPr>
        <p:spPr bwMode="gray">
          <a:xfrm>
            <a:off x="519113" y="5689600"/>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0E73F7F-239A-4BC8-9671-C675D79F6118}" type="datetime'''''''5''0''''''''''''''''''''8''''''''''''''''.''''''''''''8'">
              <a:rPr lang="en-US" altLang="en-US" sz="1000" smtClean="0">
                <a:effectLst/>
              </a:rPr>
              <a:pPr/>
              <a:t>508.8</a:t>
            </a:fld>
            <a:endParaRPr kumimoji="1" lang="en-US" altLang="ja-JP" sz="1000" dirty="0">
              <a:sym typeface="+mn-lt"/>
            </a:endParaRPr>
          </a:p>
        </p:txBody>
      </p:sp>
      <p:sp>
        <p:nvSpPr>
          <p:cNvPr id="54" name="テキスト プレースホルダ 9">
            <a:extLst>
              <a:ext uri="{FF2B5EF4-FFF2-40B4-BE49-F238E27FC236}">
                <a16:creationId xmlns:a16="http://schemas.microsoft.com/office/drawing/2014/main" id="{28CB60A6-2C26-02AF-EB30-ECCDA8593BD1}"/>
              </a:ext>
            </a:extLst>
          </p:cNvPr>
          <p:cNvSpPr>
            <a:spLocks/>
          </p:cNvSpPr>
          <p:nvPr>
            <p:custDataLst>
              <p:tags r:id="rId24"/>
            </p:custDataLst>
          </p:nvPr>
        </p:nvSpPr>
        <p:spPr bwMode="gray">
          <a:xfrm>
            <a:off x="684214" y="5024438"/>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CDD291-6625-4BBB-B0AB-9C0F957EF927}" type="datetime'''2'''',''''''''''''2''''''''''''''''8''''''''''''''0''''''.5'">
              <a:rPr lang="en-US" altLang="en-US" sz="1000" smtClean="0">
                <a:effectLst/>
              </a:rPr>
              <a:pPr/>
              <a:t>2,280.5</a:t>
            </a:fld>
            <a:endParaRPr kumimoji="1" lang="en-US" altLang="ja-JP" sz="1000" dirty="0">
              <a:sym typeface="+mn-lt"/>
            </a:endParaRPr>
          </a:p>
        </p:txBody>
      </p:sp>
      <p:sp>
        <p:nvSpPr>
          <p:cNvPr id="98" name="テキスト プレースホルダ 9">
            <a:extLst>
              <a:ext uri="{FF2B5EF4-FFF2-40B4-BE49-F238E27FC236}">
                <a16:creationId xmlns:a16="http://schemas.microsoft.com/office/drawing/2014/main" id="{871BEB8C-F16E-A525-7079-D8D3FF3BBCA2}"/>
              </a:ext>
            </a:extLst>
          </p:cNvPr>
          <p:cNvSpPr>
            <a:spLocks/>
          </p:cNvSpPr>
          <p:nvPr>
            <p:custDataLst>
              <p:tags r:id="rId25"/>
            </p:custDataLst>
          </p:nvPr>
        </p:nvSpPr>
        <p:spPr bwMode="auto">
          <a:xfrm>
            <a:off x="657225" y="60436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65BC27-FB03-4CB6-85E6-602F30A69647}" type="datetime'''''''2''0''''''''1''''''''''''7'''''">
              <a:rPr lang="en-US" altLang="en-US" sz="1000" smtClean="0">
                <a:effectLst/>
                <a:sym typeface="+mn-lt"/>
              </a:rPr>
              <a:pPr marL="0" lvl="0" indent="0" algn="ctr">
                <a:spcBef>
                  <a:spcPct val="0"/>
                </a:spcBef>
                <a:buNone/>
              </a:pPr>
              <a:t>2017</a:t>
            </a:fld>
            <a:endParaRPr kumimoji="1" lang="en-US" altLang="ja-JP" sz="1000" dirty="0">
              <a:sym typeface="+mn-lt"/>
            </a:endParaRPr>
          </a:p>
        </p:txBody>
      </p:sp>
      <p:sp>
        <p:nvSpPr>
          <p:cNvPr id="55" name="テキスト プレースホルダ 9">
            <a:extLst>
              <a:ext uri="{FF2B5EF4-FFF2-40B4-BE49-F238E27FC236}">
                <a16:creationId xmlns:a16="http://schemas.microsoft.com/office/drawing/2014/main" id="{AC4F3928-6CAD-F93D-AF05-A6A0AA2D0CAB}"/>
              </a:ext>
            </a:extLst>
          </p:cNvPr>
          <p:cNvSpPr>
            <a:spLocks/>
          </p:cNvSpPr>
          <p:nvPr>
            <p:custDataLst>
              <p:tags r:id="rId26"/>
            </p:custDataLst>
          </p:nvPr>
        </p:nvSpPr>
        <p:spPr bwMode="gray">
          <a:xfrm>
            <a:off x="1082675" y="567531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5AEE81C-7E4F-42CC-8DB7-8746E43434A5}" type="datetime'5''''''''''4''''''''''''8.''''''''''''''''''''''''''''''''9'">
              <a:rPr lang="en-US" altLang="en-US" sz="1000" smtClean="0">
                <a:effectLst/>
              </a:rPr>
              <a:pPr/>
              <a:t>548.9</a:t>
            </a:fld>
            <a:endParaRPr kumimoji="1" lang="en-US" altLang="ja-JP" sz="1000" dirty="0">
              <a:sym typeface="+mn-lt"/>
            </a:endParaRPr>
          </a:p>
        </p:txBody>
      </p:sp>
      <p:sp>
        <p:nvSpPr>
          <p:cNvPr id="60" name="テキスト プレースホルダ 9">
            <a:extLst>
              <a:ext uri="{FF2B5EF4-FFF2-40B4-BE49-F238E27FC236}">
                <a16:creationId xmlns:a16="http://schemas.microsoft.com/office/drawing/2014/main" id="{0872FF57-5D5A-D8E0-38AA-B3A820403E2C}"/>
              </a:ext>
            </a:extLst>
          </p:cNvPr>
          <p:cNvSpPr>
            <a:spLocks/>
          </p:cNvSpPr>
          <p:nvPr>
            <p:custDataLst>
              <p:tags r:id="rId27"/>
            </p:custDataLst>
          </p:nvPr>
        </p:nvSpPr>
        <p:spPr bwMode="gray">
          <a:xfrm>
            <a:off x="1247776" y="4916488"/>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336C87E-6F20-427B-890F-C02D09B43899}" type="datetime'''''''''''2'',5''''68''''''''''''''''''.''''''''''''''''''''0'">
              <a:rPr lang="en-US" altLang="en-US" sz="1000" smtClean="0">
                <a:effectLst/>
              </a:rPr>
              <a:pPr/>
              <a:t>2,568.0</a:t>
            </a:fld>
            <a:endParaRPr kumimoji="1" lang="en-US" altLang="ja-JP" sz="1000" dirty="0">
              <a:sym typeface="+mn-lt"/>
            </a:endParaRPr>
          </a:p>
        </p:txBody>
      </p:sp>
      <p:sp>
        <p:nvSpPr>
          <p:cNvPr id="99" name="テキスト プレースホルダ 9">
            <a:extLst>
              <a:ext uri="{FF2B5EF4-FFF2-40B4-BE49-F238E27FC236}">
                <a16:creationId xmlns:a16="http://schemas.microsoft.com/office/drawing/2014/main" id="{A2AADA8A-F673-5439-4C2D-92FEE7237166}"/>
              </a:ext>
            </a:extLst>
          </p:cNvPr>
          <p:cNvSpPr>
            <a:spLocks/>
          </p:cNvSpPr>
          <p:nvPr>
            <p:custDataLst>
              <p:tags r:id="rId28"/>
            </p:custDataLst>
          </p:nvPr>
        </p:nvSpPr>
        <p:spPr bwMode="auto">
          <a:xfrm>
            <a:off x="1290638"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BD2FF64-C251-4742-829F-E472F98AD79E}" type="datetime'''''''''''''''''''1''''''''''''8'''''''''''''''''''''''">
              <a:rPr lang="en-US" altLang="en-US" sz="1000" smtClean="0">
                <a:effectLst/>
                <a:sym typeface="+mn-lt"/>
              </a:rPr>
              <a:pPr marL="0" lvl="0" indent="0" algn="ctr">
                <a:spcBef>
                  <a:spcPct val="0"/>
                </a:spcBef>
                <a:buNone/>
              </a:pPr>
              <a:t>18</a:t>
            </a:fld>
            <a:endParaRPr kumimoji="1" lang="en-US" altLang="ja-JP" sz="1000" dirty="0">
              <a:sym typeface="+mn-lt"/>
            </a:endParaRPr>
          </a:p>
        </p:txBody>
      </p:sp>
      <p:sp>
        <p:nvSpPr>
          <p:cNvPr id="61" name="テキスト プレースホルダ 9">
            <a:extLst>
              <a:ext uri="{FF2B5EF4-FFF2-40B4-BE49-F238E27FC236}">
                <a16:creationId xmlns:a16="http://schemas.microsoft.com/office/drawing/2014/main" id="{68CD41F0-F4A1-F888-4743-08843D5BA6EA}"/>
              </a:ext>
            </a:extLst>
          </p:cNvPr>
          <p:cNvSpPr>
            <a:spLocks/>
          </p:cNvSpPr>
          <p:nvPr>
            <p:custDataLst>
              <p:tags r:id="rId29"/>
            </p:custDataLst>
          </p:nvPr>
        </p:nvSpPr>
        <p:spPr bwMode="gray">
          <a:xfrm>
            <a:off x="1647825" y="5657850"/>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C574DB3-1EF9-488B-A355-4FED462EDC92}" type="datetime'''''5''''''''9''''''''''''''''''''3''''''.''''''''2'''">
              <a:rPr lang="en-US" altLang="en-US" sz="1000" smtClean="0">
                <a:effectLst/>
              </a:rPr>
              <a:pPr/>
              <a:t>593.2</a:t>
            </a:fld>
            <a:endParaRPr kumimoji="1" lang="en-US" altLang="ja-JP" sz="1000" dirty="0">
              <a:sym typeface="+mn-lt"/>
            </a:endParaRPr>
          </a:p>
        </p:txBody>
      </p:sp>
      <p:sp>
        <p:nvSpPr>
          <p:cNvPr id="62" name="テキスト プレースホルダ 9">
            <a:extLst>
              <a:ext uri="{FF2B5EF4-FFF2-40B4-BE49-F238E27FC236}">
                <a16:creationId xmlns:a16="http://schemas.microsoft.com/office/drawing/2014/main" id="{378C559C-810E-5FAE-DACF-01EFD1F92A0B}"/>
              </a:ext>
            </a:extLst>
          </p:cNvPr>
          <p:cNvSpPr>
            <a:spLocks/>
          </p:cNvSpPr>
          <p:nvPr>
            <p:custDataLst>
              <p:tags r:id="rId30"/>
            </p:custDataLst>
          </p:nvPr>
        </p:nvSpPr>
        <p:spPr bwMode="gray">
          <a:xfrm>
            <a:off x="1812926" y="4938713"/>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4E9D10A-D37E-4FBF-A6C9-D162E942F506}" type="datetime'''''2'',''''5''1''''''''''''''''''''''0.''''''''''''''''9'''">
              <a:rPr lang="en-US" altLang="en-US" sz="1000" smtClean="0">
                <a:effectLst/>
              </a:rPr>
              <a:pPr/>
              <a:t>2,510.9</a:t>
            </a:fld>
            <a:endParaRPr kumimoji="1" lang="en-US" altLang="ja-JP" sz="1000" dirty="0">
              <a:sym typeface="+mn-lt"/>
            </a:endParaRPr>
          </a:p>
        </p:txBody>
      </p:sp>
      <p:sp>
        <p:nvSpPr>
          <p:cNvPr id="100" name="テキスト プレースホルダ 9">
            <a:extLst>
              <a:ext uri="{FF2B5EF4-FFF2-40B4-BE49-F238E27FC236}">
                <a16:creationId xmlns:a16="http://schemas.microsoft.com/office/drawing/2014/main" id="{4CF04E5A-C313-9288-36C6-EB2153D8C178}"/>
              </a:ext>
            </a:extLst>
          </p:cNvPr>
          <p:cNvSpPr>
            <a:spLocks/>
          </p:cNvSpPr>
          <p:nvPr>
            <p:custDataLst>
              <p:tags r:id="rId31"/>
            </p:custDataLst>
          </p:nvPr>
        </p:nvSpPr>
        <p:spPr bwMode="auto">
          <a:xfrm>
            <a:off x="1855788"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9D63D66-DF5B-4A49-B476-1A1D44ADEF34}" type="datetime'''''''''''''1''''''''''''''9'''''''''''">
              <a:rPr lang="en-US" altLang="en-US" sz="1000" smtClean="0">
                <a:effectLst/>
                <a:sym typeface="+mn-lt"/>
              </a:rPr>
              <a:pPr marL="0" lvl="0" indent="0" algn="ctr">
                <a:spcBef>
                  <a:spcPct val="0"/>
                </a:spcBef>
                <a:buNone/>
              </a:pPr>
              <a:t>19</a:t>
            </a:fld>
            <a:endParaRPr kumimoji="1" lang="en-US" altLang="ja-JP" sz="1000" dirty="0">
              <a:sym typeface="+mn-lt"/>
            </a:endParaRPr>
          </a:p>
        </p:txBody>
      </p:sp>
      <p:sp>
        <p:nvSpPr>
          <p:cNvPr id="63" name="テキスト プレースホルダ 9">
            <a:extLst>
              <a:ext uri="{FF2B5EF4-FFF2-40B4-BE49-F238E27FC236}">
                <a16:creationId xmlns:a16="http://schemas.microsoft.com/office/drawing/2014/main" id="{28DEDC89-5CED-03D7-3656-FC5CAEAFF420}"/>
              </a:ext>
            </a:extLst>
          </p:cNvPr>
          <p:cNvSpPr>
            <a:spLocks/>
          </p:cNvSpPr>
          <p:nvPr>
            <p:custDataLst>
              <p:tags r:id="rId32"/>
            </p:custDataLst>
          </p:nvPr>
        </p:nvSpPr>
        <p:spPr bwMode="gray">
          <a:xfrm>
            <a:off x="2211388" y="5667375"/>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2FC41DE-F351-4171-B2BC-772660D3B21E}" type="datetime'''''''''''''''''5''''''''''''6''''7''''''''.''''''4'''">
              <a:rPr lang="en-US" altLang="en-US" sz="1000" smtClean="0">
                <a:effectLst/>
              </a:rPr>
              <a:pPr/>
              <a:t>567.4</a:t>
            </a:fld>
            <a:endParaRPr kumimoji="1" lang="en-US" altLang="ja-JP" sz="1000" dirty="0">
              <a:sym typeface="+mn-lt"/>
            </a:endParaRPr>
          </a:p>
        </p:txBody>
      </p:sp>
      <p:sp>
        <p:nvSpPr>
          <p:cNvPr id="101" name="テキスト プレースホルダ 9">
            <a:extLst>
              <a:ext uri="{FF2B5EF4-FFF2-40B4-BE49-F238E27FC236}">
                <a16:creationId xmlns:a16="http://schemas.microsoft.com/office/drawing/2014/main" id="{01689CEE-A453-E41D-7DCC-0678709ED2D3}"/>
              </a:ext>
            </a:extLst>
          </p:cNvPr>
          <p:cNvSpPr>
            <a:spLocks/>
          </p:cNvSpPr>
          <p:nvPr>
            <p:custDataLst>
              <p:tags r:id="rId33"/>
            </p:custDataLst>
          </p:nvPr>
        </p:nvSpPr>
        <p:spPr bwMode="auto">
          <a:xfrm>
            <a:off x="2419350"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A4C3785-47CE-4E18-8274-B09DCC8A8F64}" type="datetime'''''''''2''''''''''''''''''''''''''''''''''''''0'''''''''''''">
              <a:rPr lang="en-US" altLang="en-US" sz="1000" smtClean="0">
                <a:effectLst/>
                <a:sym typeface="+mn-lt"/>
              </a:rPr>
              <a:pPr marL="0" lvl="0" indent="0" algn="ctr">
                <a:spcBef>
                  <a:spcPct val="0"/>
                </a:spcBef>
                <a:buNone/>
              </a:pPr>
              <a:t>20</a:t>
            </a:fld>
            <a:endParaRPr kumimoji="1" lang="en-US" altLang="ja-JP" sz="1000" dirty="0">
              <a:sym typeface="+mn-lt"/>
            </a:endParaRPr>
          </a:p>
        </p:txBody>
      </p:sp>
      <p:sp>
        <p:nvSpPr>
          <p:cNvPr id="65" name="テキスト プレースホルダ 9">
            <a:extLst>
              <a:ext uri="{FF2B5EF4-FFF2-40B4-BE49-F238E27FC236}">
                <a16:creationId xmlns:a16="http://schemas.microsoft.com/office/drawing/2014/main" id="{C65E0215-6E00-8ED6-B29F-CCCE9C5461CC}"/>
              </a:ext>
            </a:extLst>
          </p:cNvPr>
          <p:cNvSpPr>
            <a:spLocks/>
          </p:cNvSpPr>
          <p:nvPr>
            <p:custDataLst>
              <p:tags r:id="rId34"/>
            </p:custDataLst>
          </p:nvPr>
        </p:nvSpPr>
        <p:spPr bwMode="gray">
          <a:xfrm>
            <a:off x="2776538" y="5648325"/>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67CE79D-436F-429F-98AC-9DD71EFE8004}" type="datetime'''6''''''''2''''2''''.0'''''''''''">
              <a:rPr lang="en-US" altLang="en-US" sz="1000" smtClean="0">
                <a:effectLst/>
              </a:rPr>
              <a:pPr/>
              <a:t>622.0</a:t>
            </a:fld>
            <a:endParaRPr kumimoji="1" lang="en-US" altLang="ja-JP" sz="1000" dirty="0">
              <a:sym typeface="+mn-lt"/>
            </a:endParaRPr>
          </a:p>
        </p:txBody>
      </p:sp>
      <p:sp>
        <p:nvSpPr>
          <p:cNvPr id="66" name="テキスト プレースホルダ 9">
            <a:extLst>
              <a:ext uri="{FF2B5EF4-FFF2-40B4-BE49-F238E27FC236}">
                <a16:creationId xmlns:a16="http://schemas.microsoft.com/office/drawing/2014/main" id="{79743B6A-03E3-DC91-6F21-17AF85673575}"/>
              </a:ext>
            </a:extLst>
          </p:cNvPr>
          <p:cNvSpPr>
            <a:spLocks/>
          </p:cNvSpPr>
          <p:nvPr>
            <p:custDataLst>
              <p:tags r:id="rId35"/>
            </p:custDataLst>
          </p:nvPr>
        </p:nvSpPr>
        <p:spPr bwMode="gray">
          <a:xfrm>
            <a:off x="2941639" y="4457700"/>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FED25ED-320D-490B-9CD9-60F27405470B}" type="datetime'''''''3,''''''''''''7''9''''''''''''''0.''''''''''2'''''''''''">
              <a:rPr lang="en-US" altLang="en-US" sz="1000" smtClean="0">
                <a:effectLst/>
              </a:rPr>
              <a:pPr/>
              <a:t>3,790.2</a:t>
            </a:fld>
            <a:endParaRPr kumimoji="1" lang="en-US" altLang="ja-JP" sz="1000" dirty="0">
              <a:sym typeface="+mn-lt"/>
            </a:endParaRPr>
          </a:p>
        </p:txBody>
      </p:sp>
      <p:sp>
        <p:nvSpPr>
          <p:cNvPr id="102" name="テキスト プレースホルダ 9">
            <a:extLst>
              <a:ext uri="{FF2B5EF4-FFF2-40B4-BE49-F238E27FC236}">
                <a16:creationId xmlns:a16="http://schemas.microsoft.com/office/drawing/2014/main" id="{5B986B69-742A-AC0A-CE52-F8A6E6A323EE}"/>
              </a:ext>
            </a:extLst>
          </p:cNvPr>
          <p:cNvSpPr>
            <a:spLocks/>
          </p:cNvSpPr>
          <p:nvPr>
            <p:custDataLst>
              <p:tags r:id="rId36"/>
            </p:custDataLst>
          </p:nvPr>
        </p:nvSpPr>
        <p:spPr bwMode="auto">
          <a:xfrm>
            <a:off x="2984500"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B48946-CACA-444E-BEE0-CBE0C51A72B5}" type="datetime'''''''''''''''''''''''''''''''''''''2''1'''''''''''">
              <a:rPr lang="en-US" altLang="en-US" sz="1000" smtClean="0">
                <a:effectLst/>
                <a:sym typeface="+mn-lt"/>
              </a:rPr>
              <a:pPr marL="0" lvl="0" indent="0" algn="ctr">
                <a:spcBef>
                  <a:spcPct val="0"/>
                </a:spcBef>
                <a:buNone/>
              </a:pPr>
              <a:t>21</a:t>
            </a:fld>
            <a:endParaRPr kumimoji="1" lang="en-US" altLang="ja-JP" sz="1000" dirty="0">
              <a:sym typeface="+mn-lt"/>
            </a:endParaRPr>
          </a:p>
        </p:txBody>
      </p:sp>
      <p:sp>
        <p:nvSpPr>
          <p:cNvPr id="67" name="テキスト プレースホルダ 9">
            <a:extLst>
              <a:ext uri="{FF2B5EF4-FFF2-40B4-BE49-F238E27FC236}">
                <a16:creationId xmlns:a16="http://schemas.microsoft.com/office/drawing/2014/main" id="{B63ED887-D964-78CF-8A9F-B728A3F1851B}"/>
              </a:ext>
            </a:extLst>
          </p:cNvPr>
          <p:cNvSpPr>
            <a:spLocks/>
          </p:cNvSpPr>
          <p:nvPr>
            <p:custDataLst>
              <p:tags r:id="rId37"/>
            </p:custDataLst>
          </p:nvPr>
        </p:nvSpPr>
        <p:spPr bwMode="gray">
          <a:xfrm>
            <a:off x="3340100" y="5648325"/>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0FCA33E-9E8E-4053-98BD-A6BA97ADA0D3}" type="datetime'''''''6''''''''''''''''''2''''''''''0''.''''2'''">
              <a:rPr lang="en-US" altLang="en-US" sz="1000" smtClean="0">
                <a:effectLst/>
              </a:rPr>
              <a:pPr/>
              <a:t>620.2</a:t>
            </a:fld>
            <a:endParaRPr kumimoji="1" lang="en-US" altLang="ja-JP" sz="1000" dirty="0">
              <a:sym typeface="+mn-lt"/>
            </a:endParaRPr>
          </a:p>
        </p:txBody>
      </p:sp>
      <p:sp>
        <p:nvSpPr>
          <p:cNvPr id="68" name="テキスト プレースホルダ 9">
            <a:extLst>
              <a:ext uri="{FF2B5EF4-FFF2-40B4-BE49-F238E27FC236}">
                <a16:creationId xmlns:a16="http://schemas.microsoft.com/office/drawing/2014/main" id="{863650A8-CB44-552F-40C5-D79640275206}"/>
              </a:ext>
            </a:extLst>
          </p:cNvPr>
          <p:cNvSpPr>
            <a:spLocks/>
          </p:cNvSpPr>
          <p:nvPr>
            <p:custDataLst>
              <p:tags r:id="rId38"/>
            </p:custDataLst>
          </p:nvPr>
        </p:nvSpPr>
        <p:spPr bwMode="gray">
          <a:xfrm>
            <a:off x="3505201" y="4560888"/>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51C4106-8AC1-4E7D-82AB-FED73BF65869}" type="datetime'''''''3,''''''''''''''''''''''''''''''''''''''51''6''.''''4'''">
              <a:rPr lang="en-US" altLang="en-US" sz="1000" smtClean="0">
                <a:effectLst/>
              </a:rPr>
              <a:pPr/>
              <a:t>3,516.4</a:t>
            </a:fld>
            <a:endParaRPr kumimoji="1" lang="en-US" altLang="ja-JP" sz="1000" dirty="0">
              <a:sym typeface="+mn-lt"/>
            </a:endParaRPr>
          </a:p>
        </p:txBody>
      </p:sp>
      <p:sp>
        <p:nvSpPr>
          <p:cNvPr id="103" name="テキスト プレースホルダ 9">
            <a:extLst>
              <a:ext uri="{FF2B5EF4-FFF2-40B4-BE49-F238E27FC236}">
                <a16:creationId xmlns:a16="http://schemas.microsoft.com/office/drawing/2014/main" id="{952BFC1C-0A0A-B3E4-6E9A-B6850FF18CAF}"/>
              </a:ext>
            </a:extLst>
          </p:cNvPr>
          <p:cNvSpPr>
            <a:spLocks/>
          </p:cNvSpPr>
          <p:nvPr>
            <p:custDataLst>
              <p:tags r:id="rId39"/>
            </p:custDataLst>
          </p:nvPr>
        </p:nvSpPr>
        <p:spPr bwMode="auto">
          <a:xfrm>
            <a:off x="3548063"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BBDE13C-9BD4-45FC-AFF3-73AAE631C64A}" type="datetime'2''''''''''2'''''''''''''''''">
              <a:rPr lang="en-US" altLang="en-US" sz="1000" smtClean="0">
                <a:effectLst/>
                <a:sym typeface="+mn-lt"/>
              </a:rPr>
              <a:pPr marL="0" lvl="0" indent="0" algn="ctr">
                <a:spcBef>
                  <a:spcPct val="0"/>
                </a:spcBef>
                <a:buNone/>
              </a:pPr>
              <a:t>22</a:t>
            </a:fld>
            <a:endParaRPr kumimoji="1" lang="en-US" altLang="ja-JP" sz="1000" dirty="0">
              <a:sym typeface="+mn-lt"/>
            </a:endParaRPr>
          </a:p>
        </p:txBody>
      </p:sp>
      <p:sp>
        <p:nvSpPr>
          <p:cNvPr id="69" name="テキスト プレースホルダ 9">
            <a:extLst>
              <a:ext uri="{FF2B5EF4-FFF2-40B4-BE49-F238E27FC236}">
                <a16:creationId xmlns:a16="http://schemas.microsoft.com/office/drawing/2014/main" id="{597C1B86-0405-9A56-3981-EFEF2CEE4105}"/>
              </a:ext>
            </a:extLst>
          </p:cNvPr>
          <p:cNvSpPr>
            <a:spLocks/>
          </p:cNvSpPr>
          <p:nvPr>
            <p:custDataLst>
              <p:tags r:id="rId40"/>
            </p:custDataLst>
          </p:nvPr>
        </p:nvSpPr>
        <p:spPr bwMode="gray">
          <a:xfrm>
            <a:off x="3905250" y="5653088"/>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62423A1-F3A4-4772-930E-82CA82367855}" type="datetime'6''''''''''0''''''''''6''''''''.''''''''4'''''''''''''''">
              <a:rPr lang="en-US" altLang="en-US" sz="1000" smtClean="0">
                <a:effectLst/>
              </a:rPr>
              <a:pPr/>
              <a:t>606.4</a:t>
            </a:fld>
            <a:endParaRPr kumimoji="1" lang="en-US" altLang="ja-JP" sz="1000" dirty="0">
              <a:sym typeface="+mn-lt"/>
            </a:endParaRPr>
          </a:p>
        </p:txBody>
      </p:sp>
      <p:sp>
        <p:nvSpPr>
          <p:cNvPr id="70" name="テキスト プレースホルダ 9">
            <a:extLst>
              <a:ext uri="{FF2B5EF4-FFF2-40B4-BE49-F238E27FC236}">
                <a16:creationId xmlns:a16="http://schemas.microsoft.com/office/drawing/2014/main" id="{4F9541BA-87EF-2888-771A-C502DB2A7137}"/>
              </a:ext>
            </a:extLst>
          </p:cNvPr>
          <p:cNvSpPr>
            <a:spLocks/>
          </p:cNvSpPr>
          <p:nvPr>
            <p:custDataLst>
              <p:tags r:id="rId41"/>
            </p:custDataLst>
          </p:nvPr>
        </p:nvSpPr>
        <p:spPr bwMode="gray">
          <a:xfrm>
            <a:off x="4070351" y="4699000"/>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BA8D7B0-697E-4FFF-96A7-32015E59F7A5}" type="datetime'''''''''''''''3,1''''''''''''''''''4''''''''5''.2'''''''''''''">
              <a:rPr lang="en-US" altLang="en-US" sz="1000" smtClean="0">
                <a:effectLst/>
              </a:rPr>
              <a:pPr/>
              <a:t>3,145.2</a:t>
            </a:fld>
            <a:endParaRPr kumimoji="1" lang="en-US" altLang="ja-JP" sz="1000" dirty="0">
              <a:sym typeface="+mn-lt"/>
            </a:endParaRPr>
          </a:p>
        </p:txBody>
      </p:sp>
      <p:sp>
        <p:nvSpPr>
          <p:cNvPr id="104" name="テキスト プレースホルダ 9">
            <a:extLst>
              <a:ext uri="{FF2B5EF4-FFF2-40B4-BE49-F238E27FC236}">
                <a16:creationId xmlns:a16="http://schemas.microsoft.com/office/drawing/2014/main" id="{0DE7F59F-4360-65B2-CABA-4ED7A34D7A98}"/>
              </a:ext>
            </a:extLst>
          </p:cNvPr>
          <p:cNvSpPr>
            <a:spLocks/>
          </p:cNvSpPr>
          <p:nvPr>
            <p:custDataLst>
              <p:tags r:id="rId42"/>
            </p:custDataLst>
          </p:nvPr>
        </p:nvSpPr>
        <p:spPr bwMode="auto">
          <a:xfrm>
            <a:off x="4113213"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E400359-B654-4EF9-841A-554AF72669B6}" type="datetime'''''''''''''''''''''2''''3'''''''''''''''''''''''''''''''''">
              <a:rPr lang="en-US" altLang="en-US" sz="1000" smtClean="0">
                <a:effectLst/>
                <a:sym typeface="+mn-lt"/>
              </a:rPr>
              <a:pPr marL="0" lvl="0" indent="0" algn="ctr">
                <a:spcBef>
                  <a:spcPct val="0"/>
                </a:spcBef>
                <a:buNone/>
              </a:pPr>
              <a:t>23</a:t>
            </a:fld>
            <a:endParaRPr kumimoji="1" lang="en-US" altLang="ja-JP" sz="1000" dirty="0">
              <a:sym typeface="+mn-lt"/>
            </a:endParaRPr>
          </a:p>
        </p:txBody>
      </p:sp>
      <p:sp>
        <p:nvSpPr>
          <p:cNvPr id="71" name="テキスト プレースホルダ 9">
            <a:extLst>
              <a:ext uri="{FF2B5EF4-FFF2-40B4-BE49-F238E27FC236}">
                <a16:creationId xmlns:a16="http://schemas.microsoft.com/office/drawing/2014/main" id="{3C0E210F-B887-57AD-3872-392BB04DD865}"/>
              </a:ext>
            </a:extLst>
          </p:cNvPr>
          <p:cNvSpPr>
            <a:spLocks/>
          </p:cNvSpPr>
          <p:nvPr>
            <p:custDataLst>
              <p:tags r:id="rId43"/>
            </p:custDataLst>
          </p:nvPr>
        </p:nvSpPr>
        <p:spPr bwMode="gray">
          <a:xfrm>
            <a:off x="4468813" y="564356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719984A-37C2-46A4-B380-6B798C0AA6A0}" type="datetime'''''''''''''6''''''''''''''''''''''''''''3''''''2''.4'''''''">
              <a:rPr lang="en-US" altLang="en-US" sz="1000" smtClean="0">
                <a:effectLst/>
              </a:rPr>
              <a:pPr/>
              <a:t>632.4</a:t>
            </a:fld>
            <a:endParaRPr kumimoji="1" lang="en-US" altLang="ja-JP" sz="1000" dirty="0">
              <a:sym typeface="+mn-lt"/>
            </a:endParaRPr>
          </a:p>
        </p:txBody>
      </p:sp>
      <p:sp>
        <p:nvSpPr>
          <p:cNvPr id="72" name="テキスト プレースホルダ 9">
            <a:extLst>
              <a:ext uri="{FF2B5EF4-FFF2-40B4-BE49-F238E27FC236}">
                <a16:creationId xmlns:a16="http://schemas.microsoft.com/office/drawing/2014/main" id="{66FCDD09-21E2-7B33-505A-55AD17EA820D}"/>
              </a:ext>
            </a:extLst>
          </p:cNvPr>
          <p:cNvSpPr>
            <a:spLocks/>
          </p:cNvSpPr>
          <p:nvPr>
            <p:custDataLst>
              <p:tags r:id="rId44"/>
            </p:custDataLst>
          </p:nvPr>
        </p:nvSpPr>
        <p:spPr bwMode="gray">
          <a:xfrm>
            <a:off x="4633914" y="4722813"/>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7BBDE01-28C5-4E55-9982-6EA2BABF713A}" type="datetime'''3'''''''''''',''''''''''0''''''82.''''''1'''''''">
              <a:rPr lang="en-US" altLang="en-US" sz="1000" smtClean="0">
                <a:effectLst/>
              </a:rPr>
              <a:pPr/>
              <a:t>3,082.1</a:t>
            </a:fld>
            <a:endParaRPr kumimoji="1" lang="en-US" altLang="ja-JP" sz="1000" dirty="0">
              <a:sym typeface="+mn-lt"/>
            </a:endParaRPr>
          </a:p>
        </p:txBody>
      </p:sp>
      <p:sp>
        <p:nvSpPr>
          <p:cNvPr id="105" name="テキスト プレースホルダ 9">
            <a:extLst>
              <a:ext uri="{FF2B5EF4-FFF2-40B4-BE49-F238E27FC236}">
                <a16:creationId xmlns:a16="http://schemas.microsoft.com/office/drawing/2014/main" id="{D51B1EE8-7597-6CF7-EE8D-D4E99B047FC8}"/>
              </a:ext>
            </a:extLst>
          </p:cNvPr>
          <p:cNvSpPr>
            <a:spLocks/>
          </p:cNvSpPr>
          <p:nvPr>
            <p:custDataLst>
              <p:tags r:id="rId45"/>
            </p:custDataLst>
          </p:nvPr>
        </p:nvSpPr>
        <p:spPr bwMode="auto">
          <a:xfrm>
            <a:off x="4676775"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5A651E3-F5EF-4AB4-B3D7-C2D7B46E74C2}" type="datetime'''''''''''''''2''''''''''''''''''''''''4'''''''''''''">
              <a:rPr lang="en-US" altLang="en-US" sz="1000" smtClean="0">
                <a:effectLst/>
                <a:sym typeface="+mn-lt"/>
              </a:rPr>
              <a:pPr marL="0" lvl="0" indent="0" algn="ctr">
                <a:spcBef>
                  <a:spcPct val="0"/>
                </a:spcBef>
                <a:buNone/>
              </a:pPr>
              <a:t>24</a:t>
            </a:fld>
            <a:endParaRPr kumimoji="1" lang="en-US" altLang="ja-JP" sz="1000" dirty="0">
              <a:sym typeface="+mn-lt"/>
            </a:endParaRPr>
          </a:p>
        </p:txBody>
      </p:sp>
      <p:sp>
        <p:nvSpPr>
          <p:cNvPr id="73" name="テキスト プレースホルダ 9">
            <a:extLst>
              <a:ext uri="{FF2B5EF4-FFF2-40B4-BE49-F238E27FC236}">
                <a16:creationId xmlns:a16="http://schemas.microsoft.com/office/drawing/2014/main" id="{79E35E7F-8F76-57C6-B6EB-7C803B25080C}"/>
              </a:ext>
            </a:extLst>
          </p:cNvPr>
          <p:cNvSpPr>
            <a:spLocks/>
          </p:cNvSpPr>
          <p:nvPr>
            <p:custDataLst>
              <p:tags r:id="rId46"/>
            </p:custDataLst>
          </p:nvPr>
        </p:nvSpPr>
        <p:spPr bwMode="gray">
          <a:xfrm>
            <a:off x="5033963" y="5637213"/>
            <a:ext cx="349250" cy="152400"/>
          </a:xfrm>
          <a:prstGeom prst="rect">
            <a:avLst/>
          </a:prstGeom>
          <a:solidFill>
            <a:srgbClr val="80CCE8"/>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F24034-EEBA-4080-9D05-859447D1405E}" type="datetime'''6''''''''''5''''1''''''''''''''''''''''.''''''''4'''''''''''">
              <a:rPr lang="en-US" altLang="en-US" sz="1000" smtClean="0">
                <a:effectLst/>
              </a:rPr>
              <a:pPr/>
              <a:t>651.4</a:t>
            </a:fld>
            <a:endParaRPr kumimoji="1" lang="en-US" altLang="ja-JP" sz="1000" dirty="0">
              <a:sym typeface="+mn-lt"/>
            </a:endParaRPr>
          </a:p>
        </p:txBody>
      </p:sp>
      <p:sp>
        <p:nvSpPr>
          <p:cNvPr id="74" name="テキスト プレースホルダ 9">
            <a:extLst>
              <a:ext uri="{FF2B5EF4-FFF2-40B4-BE49-F238E27FC236}">
                <a16:creationId xmlns:a16="http://schemas.microsoft.com/office/drawing/2014/main" id="{402E76D4-D45D-7EEC-B234-5BD1F937D57C}"/>
              </a:ext>
            </a:extLst>
          </p:cNvPr>
          <p:cNvSpPr>
            <a:spLocks/>
          </p:cNvSpPr>
          <p:nvPr>
            <p:custDataLst>
              <p:tags r:id="rId47"/>
            </p:custDataLst>
          </p:nvPr>
        </p:nvSpPr>
        <p:spPr bwMode="gray">
          <a:xfrm>
            <a:off x="5199064" y="4605338"/>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986381F-041B-4B0B-9C21-0760A72CB82F}" type="datetime'''''''''''''3'''''''''',395''.''5'''''''''''''''''''''">
              <a:rPr lang="en-US" altLang="en-US" sz="1000" smtClean="0">
                <a:effectLst/>
              </a:rPr>
              <a:pPr/>
              <a:t>3,395.5</a:t>
            </a:fld>
            <a:endParaRPr kumimoji="1" lang="en-US" altLang="ja-JP" sz="1000" dirty="0">
              <a:sym typeface="+mn-lt"/>
            </a:endParaRPr>
          </a:p>
        </p:txBody>
      </p:sp>
      <p:sp>
        <p:nvSpPr>
          <p:cNvPr id="106" name="テキスト プレースホルダ 9">
            <a:extLst>
              <a:ext uri="{FF2B5EF4-FFF2-40B4-BE49-F238E27FC236}">
                <a16:creationId xmlns:a16="http://schemas.microsoft.com/office/drawing/2014/main" id="{529B8E64-D1DD-736C-02C7-8FA2476DB77A}"/>
              </a:ext>
            </a:extLst>
          </p:cNvPr>
          <p:cNvSpPr>
            <a:spLocks/>
          </p:cNvSpPr>
          <p:nvPr>
            <p:custDataLst>
              <p:tags r:id="rId48"/>
            </p:custDataLst>
          </p:nvPr>
        </p:nvSpPr>
        <p:spPr bwMode="auto">
          <a:xfrm>
            <a:off x="5241925" y="6043613"/>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78CFCED-A2B4-4767-BDD5-4879DBCEE7E9}" type="datetime'''''''''''''''''''''2''''''''''5'''">
              <a:rPr lang="en-US" altLang="en-US" sz="1000" smtClean="0">
                <a:effectLst/>
                <a:sym typeface="+mn-lt"/>
              </a:rPr>
              <a:pPr marL="0" lvl="0" indent="0" algn="ctr">
                <a:spcBef>
                  <a:spcPct val="0"/>
                </a:spcBef>
                <a:buNone/>
              </a:pPr>
              <a:t>25</a:t>
            </a:fld>
            <a:endParaRPr kumimoji="1" lang="en-US" altLang="ja-JP" sz="1000" dirty="0">
              <a:sym typeface="+mn-lt"/>
            </a:endParaRPr>
          </a:p>
        </p:txBody>
      </p:sp>
      <p:sp>
        <p:nvSpPr>
          <p:cNvPr id="64" name="テキスト プレースホルダ 9">
            <a:extLst>
              <a:ext uri="{FF2B5EF4-FFF2-40B4-BE49-F238E27FC236}">
                <a16:creationId xmlns:a16="http://schemas.microsoft.com/office/drawing/2014/main" id="{86BD6E9D-A4A4-EA34-5691-5D2BC1189FE7}"/>
              </a:ext>
            </a:extLst>
          </p:cNvPr>
          <p:cNvSpPr>
            <a:spLocks/>
          </p:cNvSpPr>
          <p:nvPr>
            <p:custDataLst>
              <p:tags r:id="rId49"/>
            </p:custDataLst>
          </p:nvPr>
        </p:nvSpPr>
        <p:spPr bwMode="gray">
          <a:xfrm>
            <a:off x="2376489" y="4945063"/>
            <a:ext cx="454025" cy="152400"/>
          </a:xfrm>
          <a:prstGeom prst="rect">
            <a:avLst/>
          </a:prstGeom>
          <a:solidFill>
            <a:srgbClr val="C0E6F4"/>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3CEAB22-2E29-496E-945B-030162313295}" type="datetime'2'''''''''''',''''4''''91''.''''''''5'''''''''''''''''''''">
              <a:rPr lang="en-US" altLang="en-US" sz="1000" smtClean="0">
                <a:effectLst/>
              </a:rPr>
              <a:pPr/>
              <a:t>2,491.5</a:t>
            </a:fld>
            <a:endParaRPr kumimoji="1" lang="en-US" altLang="ja-JP" sz="1000" dirty="0">
              <a:sym typeface="+mn-lt"/>
            </a:endParaRPr>
          </a:p>
        </p:txBody>
      </p:sp>
    </p:spTree>
    <p:extLst>
      <p:ext uri="{BB962C8B-B14F-4D97-AF65-F5344CB8AC3E}">
        <p14:creationId xmlns:p14="http://schemas.microsoft.com/office/powerpoint/2010/main" val="102650285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83912"/>
            <a:ext cx="9505055" cy="264688"/>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タイ／医療関連／医薬品</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noProof="1"/>
              <a:t>業界構造 </a:t>
            </a:r>
            <a:r>
              <a:rPr lang="en-US" altLang="ja-JP" noProof="1"/>
              <a:t>- </a:t>
            </a:r>
            <a:r>
              <a:rPr lang="ja-JP" altLang="en-US" noProof="1"/>
              <a:t>主要メーカー</a:t>
            </a:r>
          </a:p>
        </p:txBody>
      </p:sp>
      <p:sp>
        <p:nvSpPr>
          <p:cNvPr id="4" name="テキスト ボックス 3"/>
          <p:cNvSpPr txBox="1"/>
          <p:nvPr/>
        </p:nvSpPr>
        <p:spPr>
          <a:xfrm>
            <a:off x="200472" y="1082816"/>
            <a:ext cx="9505056" cy="473976"/>
          </a:xfrm>
          <a:prstGeom prst="rect">
            <a:avLst/>
          </a:prstGeom>
          <a:noFill/>
        </p:spPr>
        <p:txBody>
          <a:bodyPr wrap="square" lIns="0" tIns="0" rIns="0" bIns="0" rtlCol="0">
            <a:spAutoFit/>
          </a:bodyPr>
          <a:lstStyle/>
          <a:p>
            <a:pPr marL="190500" marR="0" lvl="0" indent="-190500" algn="just" defTabSz="914400" rtl="0" eaLnBrk="1" fontAlgn="ctr" latinLnBrk="0" hangingPunct="1">
              <a:lnSpc>
                <a:spcPct val="110000"/>
              </a:lnSpc>
              <a:spcBef>
                <a:spcPts val="0"/>
              </a:spcBef>
              <a:spcAft>
                <a:spcPts val="200"/>
              </a:spcAft>
              <a:buClr>
                <a:srgbClr val="5F8AC3"/>
              </a:buClr>
              <a:buSzTx/>
              <a:buFont typeface="Wingdings" panose="05000000000000000000" pitchFamily="2" charset="2"/>
              <a:buChar char="n"/>
              <a:tabLst/>
              <a:defRPr/>
            </a:pP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2021年末に、</a:t>
            </a:r>
            <a:r>
              <a:rPr kumimoji="1" lang="en-US" altLang="ja-JP" sz="1400" b="0" i="0" u="non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米国食品医薬品局 </a:t>
            </a:r>
            <a:r>
              <a:rPr kumimoji="1" lang="ja-JP" altLang="en-US" sz="1400" b="0" i="0" u="non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FDA</a:t>
            </a:r>
            <a:r>
              <a:rPr kumimoji="1" lang="ja-JP" altLang="en-US" sz="1400" b="0" i="0" u="non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は、</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医薬品検査協力スキーム </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PIC/S</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によって設定された医薬品の製造管理及び品質管理の基準 </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GMP</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を遵守している</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製薬施設が、</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合計151</a:t>
            </a:r>
            <a:r>
              <a:rPr lang="ja-JP" altLang="en-US" sz="14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箇所あると</a:t>
            </a:r>
            <a:r>
              <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報告し</a:t>
            </a:r>
            <a:r>
              <a:rPr kumimoji="1" lang="ja-JP" altLang="en-US"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ている。</a:t>
            </a:r>
            <a:endParaRPr kumimoji="1" lang="en-US" altLang="ja-JP" sz="14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5" name="グループ化 7"/>
          <p:cNvGrpSpPr/>
          <p:nvPr/>
        </p:nvGrpSpPr>
        <p:grpSpPr>
          <a:xfrm>
            <a:off x="295008" y="1705339"/>
            <a:ext cx="4392488" cy="288032"/>
            <a:chOff x="4803500" y="2113806"/>
            <a:chExt cx="2954133" cy="288032"/>
          </a:xfrm>
        </p:grpSpPr>
        <p:cxnSp>
          <p:nvCxnSpPr>
            <p:cNvPr id="6" name="直線コネクタ 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200" i="0" u="none" strike="noStrike" kern="1200" cap="none" spc="0" normalizeH="0" baseline="0" noProof="1">
                  <a:ln>
                    <a:noFill/>
                  </a:ln>
                  <a:solidFill>
                    <a:srgbClr val="000000"/>
                  </a:solidFill>
                  <a:effectLst/>
                  <a:uLnTx/>
                  <a:uFillTx/>
                  <a:ea typeface="HGP創英角ｺﾞｼｯｸUB" pitchFamily="50" charset="-128"/>
                  <a:cs typeface="Arial" panose="020B0604020202020204" pitchFamily="34" charset="0"/>
                </a:rPr>
                <a:t>地元の製薬会社</a:t>
              </a:r>
            </a:p>
          </p:txBody>
        </p:sp>
      </p:grpSp>
      <p:grpSp>
        <p:nvGrpSpPr>
          <p:cNvPr id="8" name="グループ化 7"/>
          <p:cNvGrpSpPr/>
          <p:nvPr/>
        </p:nvGrpSpPr>
        <p:grpSpPr>
          <a:xfrm>
            <a:off x="5169024" y="1702058"/>
            <a:ext cx="4392488" cy="288032"/>
            <a:chOff x="4803500" y="2113806"/>
            <a:chExt cx="2954133" cy="288032"/>
          </a:xfrm>
        </p:grpSpPr>
        <p:cxnSp>
          <p:nvCxnSpPr>
            <p:cNvPr id="9" name="直線コネクタ 8"/>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0"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200" i="0" u="none" strike="noStrike" kern="1200" cap="none" spc="0" normalizeH="0" baseline="0" noProof="1">
                  <a:ln>
                    <a:noFill/>
                  </a:ln>
                  <a:solidFill>
                    <a:srgbClr val="000000"/>
                  </a:solidFill>
                  <a:effectLst/>
                  <a:uLnTx/>
                  <a:uFillTx/>
                  <a:ea typeface="HGP創英角ｺﾞｼｯｸUB" pitchFamily="50" charset="-128"/>
                  <a:cs typeface="Arial" panose="020B0604020202020204" pitchFamily="34" charset="0"/>
                </a:rPr>
                <a:t>海外主要医薬品メーカー</a:t>
              </a:r>
            </a:p>
          </p:txBody>
        </p:sp>
      </p:grpSp>
      <p:graphicFrame>
        <p:nvGraphicFramePr>
          <p:cNvPr id="15" name="表 7"/>
          <p:cNvGraphicFramePr>
            <a:graphicFrameLocks noGrp="1"/>
          </p:cNvGraphicFramePr>
          <p:nvPr>
            <p:extLst>
              <p:ext uri="{D42A27DB-BD31-4B8C-83A1-F6EECF244321}">
                <p14:modId xmlns:p14="http://schemas.microsoft.com/office/powerpoint/2010/main" val="1919886652"/>
              </p:ext>
            </p:extLst>
          </p:nvPr>
        </p:nvGraphicFramePr>
        <p:xfrm>
          <a:off x="276032" y="2167235"/>
          <a:ext cx="4392488" cy="4289634"/>
        </p:xfrm>
        <a:graphic>
          <a:graphicData uri="http://schemas.openxmlformats.org/drawingml/2006/table">
            <a:tbl>
              <a:tblPr firstRow="1" bandRow="1">
                <a:tableStyleId>{2D5ABB26-0587-4C30-8999-92F81FD0307C}</a:tableStyleId>
              </a:tblPr>
              <a:tblGrid>
                <a:gridCol w="1364600">
                  <a:extLst>
                    <a:ext uri="{9D8B030D-6E8A-4147-A177-3AD203B41FA5}">
                      <a16:colId xmlns:a16="http://schemas.microsoft.com/office/drawing/2014/main" val="20000"/>
                    </a:ext>
                  </a:extLst>
                </a:gridCol>
                <a:gridCol w="3027888">
                  <a:extLst>
                    <a:ext uri="{9D8B030D-6E8A-4147-A177-3AD203B41FA5}">
                      <a16:colId xmlns:a16="http://schemas.microsoft.com/office/drawing/2014/main" val="20001"/>
                    </a:ext>
                  </a:extLst>
                </a:gridCol>
              </a:tblGrid>
              <a:tr h="593561">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Government Pharmaceutical Organization </a:t>
                      </a:r>
                      <a:r>
                        <a:rPr kumimoji="1" lang="ja-JP" altLang="en-US"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GPO</a:t>
                      </a:r>
                      <a:r>
                        <a:rPr kumimoji="1" lang="ja-JP" altLang="en-US"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a:t>
                      </a:r>
                      <a:endParaRPr kumimoji="1" lang="en-US" altLang="ja-JP"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3D6AA7"/>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44463" lvl="1" indent="-144463" fontAlgn="ctr">
                        <a:lnSpc>
                          <a:spcPct val="114000"/>
                        </a:lnSpc>
                        <a:spcAft>
                          <a:spcPts val="400"/>
                        </a:spcAft>
                        <a:buClr>
                          <a:srgbClr val="5F8AC3"/>
                        </a:buClr>
                        <a:buSzPct val="80000"/>
                        <a:buFont typeface="Wingdings" panose="05000000000000000000" pitchFamily="2" charset="2"/>
                        <a:buChar char="l"/>
                      </a:pPr>
                      <a:r>
                        <a:rPr lang="ja-JP" altLang="en-US" sz="1000" noProof="1">
                          <a:latin typeface="Arial" panose="020B0604020202020204" pitchFamily="34" charset="0"/>
                          <a:cs typeface="Arial" panose="020B0604020202020204" pitchFamily="34" charset="0"/>
                        </a:rPr>
                        <a:t>保健省</a:t>
                      </a:r>
                      <a:r>
                        <a:rPr lang="ja-JP" altLang="ja-JP" sz="1000" noProof="1">
                          <a:latin typeface="Arial" panose="020B0604020202020204" pitchFamily="34" charset="0"/>
                          <a:cs typeface="Arial" panose="020B0604020202020204" pitchFamily="34" charset="0"/>
                        </a:rPr>
                        <a:t>が運営</a:t>
                      </a:r>
                      <a:endParaRPr lang="en-US" altLang="ja-JP" sz="1000" dirty="0">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0"/>
                  </a:ext>
                </a:extLst>
              </a:tr>
              <a:tr h="32849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Mega Lifesciences</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医薬品および栄養補助食品の製造業者</a:t>
                      </a:r>
                      <a:endParaRPr kumimoji="1" lang="en-US" altLang="ja-JP" sz="1000" kern="1200" dirty="0">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33928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Thai Nakorn Patana</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ジェネリック医薬品に注力</a:t>
                      </a:r>
                      <a:endParaRPr kumimoji="1" lang="ja-JP" altLang="en-US" sz="1000" kern="1200" noProof="1">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59356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Berlin Pharmaceutical</a:t>
                      </a: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Industry</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製薬工業製品メーカー</a:t>
                      </a:r>
                      <a:endParaRPr kumimoji="1" lang="ja-JP" altLang="en-US" sz="1000" kern="1200" noProof="1">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3"/>
                  </a:ext>
                </a:extLst>
              </a:tr>
              <a:tr h="556465">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Siam Pharmaceuticals</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循環器・がん治療薬の開発・製造・販売</a:t>
                      </a:r>
                      <a:r>
                        <a:rPr kumimoji="1" lang="ja-JP" altLang="en-US" sz="1000" kern="1200" noProof="1">
                          <a:solidFill>
                            <a:schemeClr val="tx1"/>
                          </a:solidFill>
                          <a:latin typeface="Arial" panose="020B0604020202020204" pitchFamily="34" charset="0"/>
                          <a:ea typeface="+mn-ea"/>
                          <a:cs typeface="Arial" panose="020B0604020202020204" pitchFamily="34" charset="0"/>
                        </a:rPr>
                        <a:t>が</a:t>
                      </a:r>
                      <a:r>
                        <a:rPr kumimoji="1" lang="en-US" altLang="ja-JP" sz="1000" kern="1200" noProof="1">
                          <a:solidFill>
                            <a:schemeClr val="tx1"/>
                          </a:solidFill>
                          <a:latin typeface="Arial" panose="020B0604020202020204" pitchFamily="34" charset="0"/>
                          <a:ea typeface="+mn-ea"/>
                          <a:cs typeface="Arial" panose="020B0604020202020204" pitchFamily="34" charset="0"/>
                        </a:rPr>
                        <a:t>専門</a:t>
                      </a:r>
                      <a:endParaRPr kumimoji="1" lang="ja-JP" altLang="en-US" sz="1000" kern="1200" noProof="1">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203648452"/>
                  </a:ext>
                </a:extLst>
              </a:tr>
              <a:tr h="42868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Bangkok Lab and Cosmetic</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主にジェネリック医薬品メーカー</a:t>
                      </a:r>
                      <a:endParaRPr kumimoji="1" lang="ja-JP" altLang="en-US" sz="1000" kern="1200" noProof="1">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801257815"/>
                  </a:ext>
                </a:extLst>
              </a:tr>
              <a:tr h="638083">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Better Pharma</a:t>
                      </a:r>
                      <a:endParaRPr kumimoji="1" lang="ja-JP" altLang="en-US" sz="100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noProof="1">
                          <a:solidFill>
                            <a:schemeClr val="tx1"/>
                          </a:solidFill>
                          <a:latin typeface="Arial" panose="020B0604020202020204" pitchFamily="34" charset="0"/>
                          <a:ea typeface="+mn-ea"/>
                          <a:cs typeface="Arial" panose="020B0604020202020204" pitchFamily="34" charset="0"/>
                        </a:rPr>
                        <a:t>ジェネリック医薬品や一般用医薬品</a:t>
                      </a:r>
                      <a:endParaRPr kumimoji="1" lang="ja-JP" altLang="en-US" sz="1000" kern="1200" noProof="1">
                        <a:solidFill>
                          <a:schemeClr val="tx1"/>
                        </a:solidFill>
                        <a:latin typeface="Arial" panose="020B0604020202020204" pitchFamily="34" charset="0"/>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000664101"/>
                  </a:ext>
                </a:extLst>
              </a:tr>
              <a:tr h="704029">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00" b="1" kern="1200" dirty="0" err="1">
                          <a:solidFill>
                            <a:schemeClr val="bg1"/>
                          </a:solidFill>
                          <a:latin typeface="+mn-lt"/>
                          <a:ea typeface="ＭＳ Ｐゴシック" panose="020B0600070205080204" pitchFamily="50" charset="-128"/>
                          <a:cs typeface="Arial" panose="020B0604020202020204" pitchFamily="34" charset="0"/>
                        </a:rPr>
                        <a:t>Biolab</a:t>
                      </a:r>
                      <a:endParaRPr kumimoji="1" lang="ja-JP" altLang="en-US" sz="1000" b="1" kern="1200" dirty="0">
                        <a:solidFill>
                          <a:schemeClr val="bg1"/>
                        </a:solidFill>
                        <a:latin typeface="+mn-lt"/>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00" kern="1200" dirty="0">
                          <a:solidFill>
                            <a:schemeClr val="tx1"/>
                          </a:solidFill>
                          <a:latin typeface="+mn-lt"/>
                          <a:ea typeface="+mn-ea"/>
                          <a:cs typeface="+mn-cs"/>
                        </a:rPr>
                        <a:t>1981</a:t>
                      </a:r>
                      <a:r>
                        <a:rPr kumimoji="1" lang="ja-JP" altLang="en-US" sz="1000" kern="1200" dirty="0">
                          <a:solidFill>
                            <a:schemeClr val="tx1"/>
                          </a:solidFill>
                          <a:latin typeface="+mn-lt"/>
                          <a:ea typeface="+mn-ea"/>
                          <a:cs typeface="+mn-cs"/>
                        </a:rPr>
                        <a:t>年に創設され、最も長い歴史を持つ地元企業</a:t>
                      </a:r>
                      <a:endParaRPr kumimoji="1" lang="en-US" altLang="ja-JP" sz="1000" kern="1200" dirty="0">
                        <a:solidFill>
                          <a:schemeClr val="tx1"/>
                        </a:solidFill>
                        <a:latin typeface="+mn-lt"/>
                        <a:ea typeface="+mn-ea"/>
                        <a:cs typeface="+mn-cs"/>
                      </a:endParaRPr>
                    </a:p>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ja-JP" altLang="en-US" sz="1000" kern="1200" dirty="0">
                          <a:solidFill>
                            <a:schemeClr val="tx1"/>
                          </a:solidFill>
                          <a:latin typeface="+mn-lt"/>
                          <a:ea typeface="+mn-ea"/>
                          <a:cs typeface="+mn-cs"/>
                        </a:rPr>
                        <a:t>カプセル、錠剤、クリーム等あらゆる形状のジェネリック医薬品を製造</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971529633"/>
                  </a:ext>
                </a:extLst>
              </a:tr>
            </a:tbl>
          </a:graphicData>
        </a:graphic>
      </p:graphicFrame>
      <p:graphicFrame>
        <p:nvGraphicFramePr>
          <p:cNvPr id="16" name="表 7"/>
          <p:cNvGraphicFramePr>
            <a:graphicFrameLocks noGrp="1"/>
          </p:cNvGraphicFramePr>
          <p:nvPr>
            <p:extLst>
              <p:ext uri="{D42A27DB-BD31-4B8C-83A1-F6EECF244321}">
                <p14:modId xmlns:p14="http://schemas.microsoft.com/office/powerpoint/2010/main" val="37430385"/>
              </p:ext>
            </p:extLst>
          </p:nvPr>
        </p:nvGraphicFramePr>
        <p:xfrm>
          <a:off x="5169024" y="2167235"/>
          <a:ext cx="4392488" cy="4182146"/>
        </p:xfrm>
        <a:graphic>
          <a:graphicData uri="http://schemas.openxmlformats.org/drawingml/2006/table">
            <a:tbl>
              <a:tblPr firstRow="1" bandRow="1">
                <a:tableStyleId>{2D5ABB26-0587-4C30-8999-92F81FD0307C}</a:tableStyleId>
              </a:tblPr>
              <a:tblGrid>
                <a:gridCol w="1440160">
                  <a:extLst>
                    <a:ext uri="{9D8B030D-6E8A-4147-A177-3AD203B41FA5}">
                      <a16:colId xmlns:a16="http://schemas.microsoft.com/office/drawing/2014/main" val="20000"/>
                    </a:ext>
                  </a:extLst>
                </a:gridCol>
                <a:gridCol w="2952328">
                  <a:extLst>
                    <a:ext uri="{9D8B030D-6E8A-4147-A177-3AD203B41FA5}">
                      <a16:colId xmlns:a16="http://schemas.microsoft.com/office/drawing/2014/main" val="20001"/>
                    </a:ext>
                  </a:extLst>
                </a:gridCol>
              </a:tblGrid>
              <a:tr h="70058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AstraZeneca</a:t>
                      </a:r>
                      <a:endParaRPr kumimoji="1" lang="ja-JP" altLang="en-US"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3D6AA7"/>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50" noProof="1">
                          <a:latin typeface="Arial" panose="020B0604020202020204" pitchFamily="34" charset="0"/>
                          <a:cs typeface="Arial" panose="020B0604020202020204" pitchFamily="34" charset="0"/>
                        </a:rPr>
                        <a:t>各種疾患の処方薬</a:t>
                      </a:r>
                      <a:endParaRPr kumimoji="1" lang="ja-JP" altLang="en-US" sz="1050" noProof="1">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169766912"/>
                  </a:ext>
                </a:extLst>
              </a:tr>
              <a:tr h="70058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Pfizer</a:t>
                      </a:r>
                      <a:endParaRPr kumimoji="1" lang="ja-JP" altLang="en-US"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50" noProof="1">
                          <a:latin typeface="Arial" panose="020B0604020202020204" pitchFamily="34" charset="0"/>
                          <a:cs typeface="Arial" panose="020B0604020202020204" pitchFamily="34" charset="0"/>
                        </a:rPr>
                        <a:t>ワクチンや医療用医薬品</a:t>
                      </a:r>
                      <a:endParaRPr kumimoji="1" lang="ja-JP" altLang="en-US" sz="1050" noProof="1">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32128797"/>
                  </a:ext>
                </a:extLst>
              </a:tr>
              <a:tr h="70058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Novartis</a:t>
                      </a:r>
                      <a:endParaRPr kumimoji="1" lang="ja-JP" altLang="en-US"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50" noProof="1">
                          <a:latin typeface="Arial" panose="020B0604020202020204" pitchFamily="34" charset="0"/>
                          <a:cs typeface="Arial" panose="020B0604020202020204" pitchFamily="34" charset="0"/>
                        </a:rPr>
                        <a:t>医薬品、ジェネリック医薬品、バイオシミラー</a:t>
                      </a:r>
                      <a:endParaRPr kumimoji="1" lang="ja-JP" altLang="en-US" sz="1050" noProof="1">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921992904"/>
                  </a:ext>
                </a:extLst>
              </a:tr>
              <a:tr h="700580">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Roche</a:t>
                      </a:r>
                      <a:endParaRPr kumimoji="1" lang="ja-JP" altLang="en-US"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en-US" altLang="ja-JP" sz="1050" noProof="1">
                          <a:latin typeface="Arial" panose="020B0604020202020204" pitchFamily="34" charset="0"/>
                          <a:cs typeface="Arial" panose="020B0604020202020204" pitchFamily="34" charset="0"/>
                        </a:rPr>
                        <a:t>医薬品・診断薬</a:t>
                      </a:r>
                      <a:endParaRPr kumimoji="1" lang="ja-JP" altLang="en-US" sz="1050" noProof="1">
                        <a:latin typeface="Arial" panose="020B0604020202020204" pitchFamily="34" charset="0"/>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09052037"/>
                  </a:ext>
                </a:extLst>
              </a:tr>
              <a:tr h="716024">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GlaxoSmithKline</a:t>
                      </a:r>
                      <a:endParaRPr kumimoji="1" lang="ja-JP" altLang="en-US" sz="1050" b="1" kern="1200"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ja-JP" altLang="en-US" sz="1050" noProof="1">
                          <a:latin typeface="Arial" panose="020B0604020202020204" pitchFamily="34" charset="0"/>
                          <a:cs typeface="Arial" panose="020B0604020202020204" pitchFamily="34" charset="0"/>
                        </a:rPr>
                        <a:t>英国の製薬大手</a:t>
                      </a:r>
                      <a:endParaRPr kumimoji="1" lang="en-US" altLang="ja-JP" sz="1050" dirty="0">
                        <a:latin typeface="Arial" panose="020B0604020202020204" pitchFamily="34" charset="0"/>
                        <a:cs typeface="Arial" panose="020B0604020202020204" pitchFamily="34" charset="0"/>
                      </a:endParaRPr>
                    </a:p>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ja-JP" altLang="en-US" sz="1050" noProof="1">
                          <a:latin typeface="Arial" panose="020B0604020202020204" pitchFamily="34" charset="0"/>
                          <a:cs typeface="Arial" panose="020B0604020202020204" pitchFamily="34" charset="0"/>
                        </a:rPr>
                        <a:t>各種医薬品およびコンシューマーヘルス製品の販売</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0"/>
                  </a:ext>
                </a:extLst>
              </a:tr>
              <a:tr h="663802">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050" b="1" kern="1200" noProof="1">
                          <a:solidFill>
                            <a:schemeClr val="bg1"/>
                          </a:solidFill>
                          <a:latin typeface="Arial" panose="020B0604020202020204" pitchFamily="34" charset="0"/>
                          <a:ea typeface="ＭＳ Ｐゴシック" panose="020B0600070205080204" pitchFamily="50" charset="-128"/>
                          <a:cs typeface="Arial" panose="020B0604020202020204" pitchFamily="34" charset="0"/>
                        </a:rPr>
                        <a:t>Sanofi</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3D6AA7"/>
                    </a:solidFill>
                  </a:tcPr>
                </a:tc>
                <a:tc>
                  <a:txBody>
                    <a:bodyPr/>
                    <a:lstStyle/>
                    <a:p>
                      <a:pPr marL="133350" marR="0" indent="-13335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Char char="l"/>
                        <a:tabLst/>
                        <a:defRPr/>
                      </a:pPr>
                      <a:r>
                        <a:rPr kumimoji="1" lang="ja-JP" altLang="en-US" sz="1050" kern="1200" noProof="1">
                          <a:solidFill>
                            <a:schemeClr val="tx1"/>
                          </a:solidFill>
                          <a:latin typeface="Arial" panose="020B0604020202020204" pitchFamily="34" charset="0"/>
                          <a:ea typeface="+mn-ea"/>
                          <a:cs typeface="Arial" panose="020B0604020202020204" pitchFamily="34" charset="0"/>
                        </a:rPr>
                        <a:t>小児および成人病のワクチンを製造</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bl>
          </a:graphicData>
        </a:graphic>
      </p:graphicFrame>
      <p:sp>
        <p:nvSpPr>
          <p:cNvPr id="11" name="テキスト ボックス 43">
            <a:extLst>
              <a:ext uri="{FF2B5EF4-FFF2-40B4-BE49-F238E27FC236}">
                <a16:creationId xmlns:a16="http://schemas.microsoft.com/office/drawing/2014/main" id="{4BFC2FDB-AF41-5769-82BE-6C789F36FC8C}"/>
              </a:ext>
            </a:extLst>
          </p:cNvPr>
          <p:cNvSpPr txBox="1"/>
          <p:nvPr/>
        </p:nvSpPr>
        <p:spPr>
          <a:xfrm>
            <a:off x="200472" y="6525344"/>
            <a:ext cx="8640960" cy="144016"/>
          </a:xfrm>
          <a:prstGeom prst="rect">
            <a:avLst/>
          </a:prstGeom>
          <a:noFill/>
        </p:spPr>
        <p:txBody>
          <a:bodyPr wrap="square" lIns="0" tIns="0" rIns="0" bIns="0" rtlCol="0">
            <a:no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Issuu</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Pharmaceutical Industry and Trends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Pharma Board Room</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10 Pharma Companies in Thailand</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25008606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タイ／医療関連／医薬品</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業界構造 </a:t>
            </a:r>
            <a:r>
              <a:rPr lang="en-US" altLang="ja-JP" dirty="0"/>
              <a:t>- </a:t>
            </a:r>
            <a:r>
              <a:rPr lang="ja-JP" altLang="en-US" dirty="0"/>
              <a:t>日本企業の進出状況（現地法人） （</a:t>
            </a:r>
            <a:r>
              <a:rPr lang="en-US" altLang="ja-JP" dirty="0"/>
              <a:t>1/2</a:t>
            </a:r>
            <a:r>
              <a:rPr lang="ja-JP" altLang="en-US" dirty="0"/>
              <a:t>）</a:t>
            </a:r>
          </a:p>
        </p:txBody>
      </p:sp>
      <p:graphicFrame>
        <p:nvGraphicFramePr>
          <p:cNvPr id="9" name="表 8"/>
          <p:cNvGraphicFramePr>
            <a:graphicFrameLocks noGrp="1"/>
          </p:cNvGraphicFramePr>
          <p:nvPr>
            <p:extLst>
              <p:ext uri="{D42A27DB-BD31-4B8C-83A1-F6EECF244321}">
                <p14:modId xmlns:p14="http://schemas.microsoft.com/office/powerpoint/2010/main" val="3985824214"/>
              </p:ext>
            </p:extLst>
          </p:nvPr>
        </p:nvGraphicFramePr>
        <p:xfrm>
          <a:off x="200022" y="1412776"/>
          <a:ext cx="9217473" cy="5040557"/>
        </p:xfrm>
        <a:graphic>
          <a:graphicData uri="http://schemas.openxmlformats.org/drawingml/2006/table">
            <a:tbl>
              <a:tblPr firstRow="1" bandRow="1">
                <a:tableStyleId>{5C22544A-7EE6-4342-B048-85BDC9FD1C3A}</a:tableStyleId>
              </a:tblPr>
              <a:tblGrid>
                <a:gridCol w="390571">
                  <a:extLst>
                    <a:ext uri="{9D8B030D-6E8A-4147-A177-3AD203B41FA5}">
                      <a16:colId xmlns:a16="http://schemas.microsoft.com/office/drawing/2014/main" val="20000"/>
                    </a:ext>
                  </a:extLst>
                </a:gridCol>
                <a:gridCol w="3066263">
                  <a:extLst>
                    <a:ext uri="{9D8B030D-6E8A-4147-A177-3AD203B41FA5}">
                      <a16:colId xmlns:a16="http://schemas.microsoft.com/office/drawing/2014/main" val="20001"/>
                    </a:ext>
                  </a:extLst>
                </a:gridCol>
                <a:gridCol w="2089273">
                  <a:extLst>
                    <a:ext uri="{9D8B030D-6E8A-4147-A177-3AD203B41FA5}">
                      <a16:colId xmlns:a16="http://schemas.microsoft.com/office/drawing/2014/main" val="20002"/>
                    </a:ext>
                  </a:extLst>
                </a:gridCol>
                <a:gridCol w="3671366">
                  <a:extLst>
                    <a:ext uri="{9D8B030D-6E8A-4147-A177-3AD203B41FA5}">
                      <a16:colId xmlns:a16="http://schemas.microsoft.com/office/drawing/2014/main" val="20003"/>
                    </a:ext>
                  </a:extLst>
                </a:gridCol>
              </a:tblGrid>
              <a:tr h="386659">
                <a:tc>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現地法人名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日本側の主な出資企業</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事業概要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424754">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Astellas Pharma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アステラス製薬株式会社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mn-lt"/>
                          <a:ea typeface="ＭＳ Ｐゴシック" panose="020B0600070205080204" pitchFamily="50" charset="-128"/>
                        </a:rPr>
                        <a:t>医薬品の卸販売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424754">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ctr"/>
                      <a:r>
                        <a:rPr lang="en-US" sz="1100" b="0" i="0" u="none" strike="noStrike" dirty="0">
                          <a:solidFill>
                            <a:srgbClr val="000000"/>
                          </a:solidFill>
                          <a:effectLst/>
                          <a:latin typeface="+mn-lt"/>
                          <a:ea typeface="ＭＳ Ｐゴシック" panose="020B0600070205080204" pitchFamily="50" charset="-128"/>
                        </a:rPr>
                        <a:t>Daiichi Sankyo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第一三共株式会社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3</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Eisai （Thailand） Marketing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エーザイ株式会社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lang="ja-JP" altLang="en-US" sz="1000" b="0" i="0" u="none" strike="noStrike" dirty="0">
                          <a:solidFill>
                            <a:schemeClr val="tx1"/>
                          </a:solidFill>
                          <a:effectLst/>
                          <a:latin typeface="+mn-lt"/>
                          <a:ea typeface="ＭＳ Ｐゴシック" panose="020B0600070205080204" pitchFamily="50" charset="-128"/>
                        </a:rPr>
                        <a:t>医</a:t>
                      </a:r>
                      <a:r>
                        <a:rPr kumimoji="1" lang="ja-JP" altLang="en-US" sz="1000" b="0" i="0" u="none" strike="noStrike" kern="1200" dirty="0">
                          <a:solidFill>
                            <a:schemeClr val="tx1"/>
                          </a:solidFill>
                          <a:effectLst/>
                          <a:latin typeface="+mn-lt"/>
                          <a:ea typeface="ＭＳ Ｐゴシック" panose="020B0600070205080204" pitchFamily="50" charset="-128"/>
                          <a:cs typeface="+mn-cs"/>
                        </a:rPr>
                        <a:t>薬品の販売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4</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err="1">
                          <a:solidFill>
                            <a:srgbClr val="000000"/>
                          </a:solidFill>
                          <a:effectLst/>
                          <a:latin typeface="+mn-lt"/>
                          <a:ea typeface="ＭＳ Ｐゴシック" panose="020B0600070205080204" pitchFamily="50" charset="-128"/>
                          <a:cs typeface="+mn-cs"/>
                        </a:rPr>
                        <a:t>Kokando</a:t>
                      </a:r>
                      <a:r>
                        <a:rPr kumimoji="1" lang="en-US" sz="1100" b="0" i="0" u="none" strike="noStrike" kern="1200" dirty="0">
                          <a:solidFill>
                            <a:srgbClr val="000000"/>
                          </a:solidFill>
                          <a:effectLst/>
                          <a:latin typeface="+mn-lt"/>
                          <a:ea typeface="ＭＳ Ｐゴシック" panose="020B0600070205080204" pitchFamily="50" charset="-128"/>
                          <a:cs typeface="+mn-cs"/>
                        </a:rPr>
                        <a:t> （Thailand）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株式会社廣貫堂</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lang="ja-JP" altLang="en-US" sz="1000" b="0" i="0" u="none" strike="noStrike" dirty="0">
                          <a:solidFill>
                            <a:schemeClr val="tx1"/>
                          </a:solidFill>
                          <a:effectLst/>
                          <a:latin typeface="+mn-lt"/>
                          <a:ea typeface="ＭＳ Ｐゴシック" panose="020B0600070205080204" pitchFamily="50" charset="-128"/>
                        </a:rPr>
                        <a:t>医</a:t>
                      </a:r>
                      <a:r>
                        <a:rPr kumimoji="1" lang="ja-JP" altLang="en-US" sz="1000" b="0" i="0" u="none" strike="noStrike" kern="1200" dirty="0">
                          <a:solidFill>
                            <a:schemeClr val="tx1"/>
                          </a:solidFill>
                          <a:effectLst/>
                          <a:latin typeface="+mn-lt"/>
                          <a:ea typeface="ＭＳ Ｐゴシック" panose="020B0600070205080204" pitchFamily="50" charset="-128"/>
                          <a:cs typeface="+mn-cs"/>
                        </a:rPr>
                        <a:t>薬品事業</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Kyowa Hakko Kirin</a:t>
                      </a:r>
                      <a:r>
                        <a:rPr kumimoji="1" lang="ja-JP" altLang="en-US" sz="1100" b="0" i="0" u="none" strike="noStrike" kern="1200" dirty="0">
                          <a:solidFill>
                            <a:srgbClr val="000000"/>
                          </a:solidFill>
                          <a:effectLst/>
                          <a:latin typeface="+mn-lt"/>
                          <a:ea typeface="ＭＳ Ｐゴシック" panose="020B0600070205080204" pitchFamily="50" charset="-128"/>
                          <a:cs typeface="+mn-cs"/>
                        </a:rPr>
                        <a:t> </a:t>
                      </a:r>
                      <a:r>
                        <a:rPr kumimoji="1" lang="en-US" sz="1100" b="0" i="0" u="none" strike="noStrike" kern="1200" dirty="0">
                          <a:solidFill>
                            <a:srgbClr val="000000"/>
                          </a:solidFill>
                          <a:effectLst/>
                          <a:latin typeface="+mn-lt"/>
                          <a:ea typeface="ＭＳ Ｐゴシック" panose="020B0600070205080204" pitchFamily="50" charset="-128"/>
                          <a:cs typeface="+mn-cs"/>
                        </a:rPr>
                        <a:t>（Thailand）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協和キリン株式会社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医薬品の輸入・販売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100" b="0" i="0" u="none" strike="noStrike" kern="1200" dirty="0" err="1">
                          <a:solidFill>
                            <a:schemeClr val="tx1"/>
                          </a:solidFill>
                          <a:effectLst/>
                          <a:latin typeface="+mn-lt"/>
                          <a:ea typeface="ＭＳ Ｐゴシック" panose="020B0600070205080204" pitchFamily="50" charset="-128"/>
                          <a:cs typeface="+mn-cs"/>
                        </a:rPr>
                        <a:t>Nichi</a:t>
                      </a:r>
                      <a:r>
                        <a:rPr kumimoji="1" lang="en-US" altLang="ja-JP" sz="1100" b="0" i="0" u="none" strike="noStrike" kern="1200" dirty="0">
                          <a:solidFill>
                            <a:schemeClr val="tx1"/>
                          </a:solidFill>
                          <a:effectLst/>
                          <a:latin typeface="+mn-lt"/>
                          <a:ea typeface="ＭＳ Ｐゴシック" panose="020B0600070205080204" pitchFamily="50" charset="-128"/>
                          <a:cs typeface="+mn-cs"/>
                        </a:rPr>
                        <a:t>-Iko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日医工株式会社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ジェネリック医薬品・医薬品の輸入・販売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7"/>
                  </a:ext>
                </a:extLst>
              </a:tr>
              <a:tr h="627933">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7</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Ohara</a:t>
                      </a:r>
                      <a:r>
                        <a:rPr kumimoji="1" lang="ja-JP" altLang="en-US" sz="1100" b="0" i="0" u="none" strike="noStrike" kern="1200" baseline="0" dirty="0">
                          <a:solidFill>
                            <a:schemeClr val="tx1"/>
                          </a:solidFill>
                          <a:effectLst/>
                          <a:latin typeface="+mn-lt"/>
                          <a:ea typeface="ＭＳ Ｐゴシック" panose="020B0600070205080204" pitchFamily="50" charset="-128"/>
                          <a:cs typeface="+mn-cs"/>
                        </a:rPr>
                        <a:t> </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Chemicals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小原化工株式会社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algn="l" fontAlgn="ctr"/>
                      <a:r>
                        <a:rPr lang="ja-JP" altLang="en-US" sz="1000" b="0" i="0" u="none" strike="noStrike" dirty="0">
                          <a:solidFill>
                            <a:schemeClr val="tx1"/>
                          </a:solidFill>
                          <a:effectLst/>
                          <a:latin typeface="+mn-lt"/>
                          <a:ea typeface="ＭＳ Ｐゴシック" panose="020B0600070205080204" pitchFamily="50" charset="-128"/>
                        </a:rPr>
                        <a:t>工業薬品、医薬品、合成樹脂及び同製品、電子材料、鉱産品等の販売・輸出入</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8"/>
                  </a:ext>
                </a:extLst>
              </a:tr>
              <a:tr h="627933">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8</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Ohara </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dirty="0">
                          <a:solidFill>
                            <a:schemeClr val="tx1"/>
                          </a:solidFill>
                          <a:effectLst/>
                          <a:latin typeface="+mn-lt"/>
                          <a:ea typeface="ＭＳ Ｐゴシック" panose="020B0600070205080204" pitchFamily="50" charset="-128"/>
                          <a:cs typeface="+mn-cs"/>
                        </a:rPr>
                        <a:t>Thailand</a:t>
                      </a:r>
                      <a:r>
                        <a:rPr kumimoji="1" lang="ja-JP" altLang="en-US" sz="1100" b="0" i="0" u="none" strike="noStrike" kern="1200" dirty="0">
                          <a:solidFill>
                            <a:schemeClr val="tx1"/>
                          </a:solidFill>
                          <a:effectLst/>
                          <a:latin typeface="+mn-lt"/>
                          <a:ea typeface="ＭＳ Ｐゴシック" panose="020B0600070205080204" pitchFamily="50" charset="-128"/>
                          <a:cs typeface="+mn-cs"/>
                        </a:rPr>
                        <a:t>）</a:t>
                      </a:r>
                      <a:r>
                        <a:rPr kumimoji="1" lang="en-US" altLang="ja-JP" sz="1100" b="0" i="0" u="none" strike="noStrike" kern="1200" baseline="0" dirty="0">
                          <a:solidFill>
                            <a:schemeClr val="tx1"/>
                          </a:solidFill>
                          <a:effectLst/>
                          <a:latin typeface="+mn-lt"/>
                          <a:ea typeface="ＭＳ Ｐゴシック" panose="020B0600070205080204" pitchFamily="50" charset="-128"/>
                          <a:cs typeface="+mn-cs"/>
                        </a:rPr>
                        <a:t> Co., Ltd.</a:t>
                      </a:r>
                      <a:endParaRPr kumimoji="1" lang="en-US" altLang="ja-JP"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algn="ctr" fontAlgn="ctr"/>
                      <a:r>
                        <a:rPr lang="ja-JP" altLang="en-US" sz="1100" b="0" i="0" u="none" strike="noStrike" dirty="0">
                          <a:solidFill>
                            <a:schemeClr val="tx1"/>
                          </a:solidFill>
                          <a:effectLst/>
                          <a:latin typeface="+mn-lt"/>
                          <a:ea typeface="ＭＳ Ｐゴシック" panose="020B0600070205080204" pitchFamily="50" charset="-128"/>
                        </a:rPr>
                        <a:t>小原化工株式会社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chemeClr val="tx1"/>
                          </a:solidFill>
                          <a:effectLst/>
                          <a:latin typeface="+mn-lt"/>
                          <a:ea typeface="ＭＳ Ｐゴシック" panose="020B0600070205080204" pitchFamily="50" charset="-128"/>
                        </a:rPr>
                        <a:t>工業薬品、医薬品、合成樹脂及び同製品、電子材料、鉱産品等の販売・輸出入</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9"/>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9</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Okamoto Rubber Products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株式会社オカモト</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コンドームの製造・販売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0"/>
                  </a:ext>
                </a:extLst>
              </a:tr>
              <a:tr h="424754">
                <a:tc>
                  <a:txBody>
                    <a:bodyPr/>
                    <a:lstStyle/>
                    <a:p>
                      <a:pPr marL="0" algn="ctr" defTabSz="914400" rtl="0" eaLnBrk="1" fontAlgn="ctr" latinLnBrk="0" hangingPunct="1"/>
                      <a:r>
                        <a:rPr kumimoji="1" lang="en-US" altLang="ja-JP"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10</a:t>
                      </a:r>
                      <a:endParaRPr kumimoji="1" lang="ja-JP" altLang="en-US" sz="12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Olic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zh-TW" altLang="en-US" sz="1100" b="0" i="0" u="none" strike="noStrike" kern="1200" dirty="0">
                          <a:solidFill>
                            <a:schemeClr val="tx1"/>
                          </a:solidFill>
                          <a:effectLst/>
                          <a:latin typeface="+mn-lt"/>
                          <a:ea typeface="ＭＳ Ｐゴシック" panose="020B0600070205080204" pitchFamily="50" charset="-128"/>
                          <a:cs typeface="+mn-cs"/>
                        </a:rPr>
                        <a:t>富士製薬工業</a:t>
                      </a: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医薬品等の受託製造</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11"/>
                  </a:ext>
                </a:extLst>
              </a:tr>
            </a:tbl>
          </a:graphicData>
        </a:graphic>
      </p:graphicFrame>
      <p:sp>
        <p:nvSpPr>
          <p:cNvPr id="11" name="テキスト ボックス 10"/>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年時点で確認できる日本企業が設立した現地法人は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社存在する。</a:t>
            </a:r>
          </a:p>
        </p:txBody>
      </p:sp>
      <p:sp>
        <p:nvSpPr>
          <p:cNvPr id="8" name="テキスト ボックス 9"/>
          <p:cNvSpPr txBox="1"/>
          <p:nvPr/>
        </p:nvSpPr>
        <p:spPr>
          <a:xfrm>
            <a:off x="200022" y="6545169"/>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各社ホームページ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6143119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タイ／医療関連／医薬品</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業界構造 </a:t>
            </a:r>
            <a:r>
              <a:rPr lang="en-US" altLang="ja-JP" dirty="0"/>
              <a:t>- </a:t>
            </a:r>
            <a:r>
              <a:rPr lang="ja-JP" altLang="en-US" dirty="0"/>
              <a:t>日本企業の進出状況（現地法人） （</a:t>
            </a:r>
            <a:r>
              <a:rPr lang="en-US" altLang="ja-JP" dirty="0"/>
              <a:t>2/2</a:t>
            </a:r>
            <a:r>
              <a:rPr lang="ja-JP" altLang="en-US" dirty="0"/>
              <a:t>）</a:t>
            </a:r>
          </a:p>
        </p:txBody>
      </p:sp>
      <p:graphicFrame>
        <p:nvGraphicFramePr>
          <p:cNvPr id="9" name="表 8"/>
          <p:cNvGraphicFramePr>
            <a:graphicFrameLocks noGrp="1"/>
          </p:cNvGraphicFramePr>
          <p:nvPr>
            <p:extLst>
              <p:ext uri="{D42A27DB-BD31-4B8C-83A1-F6EECF244321}">
                <p14:modId xmlns:p14="http://schemas.microsoft.com/office/powerpoint/2010/main" val="999329197"/>
              </p:ext>
            </p:extLst>
          </p:nvPr>
        </p:nvGraphicFramePr>
        <p:xfrm>
          <a:off x="200022" y="1117501"/>
          <a:ext cx="9432928" cy="4212000"/>
        </p:xfrm>
        <a:graphic>
          <a:graphicData uri="http://schemas.openxmlformats.org/drawingml/2006/table">
            <a:tbl>
              <a:tblPr firstRow="1" bandRow="1">
                <a:tableStyleId>{5C22544A-7EE6-4342-B048-85BDC9FD1C3A}</a:tableStyleId>
              </a:tblPr>
              <a:tblGrid>
                <a:gridCol w="399700">
                  <a:extLst>
                    <a:ext uri="{9D8B030D-6E8A-4147-A177-3AD203B41FA5}">
                      <a16:colId xmlns:a16="http://schemas.microsoft.com/office/drawing/2014/main" val="20000"/>
                    </a:ext>
                  </a:extLst>
                </a:gridCol>
                <a:gridCol w="3437423">
                  <a:extLst>
                    <a:ext uri="{9D8B030D-6E8A-4147-A177-3AD203B41FA5}">
                      <a16:colId xmlns:a16="http://schemas.microsoft.com/office/drawing/2014/main" val="20001"/>
                    </a:ext>
                  </a:extLst>
                </a:gridCol>
                <a:gridCol w="1838622">
                  <a:extLst>
                    <a:ext uri="{9D8B030D-6E8A-4147-A177-3AD203B41FA5}">
                      <a16:colId xmlns:a16="http://schemas.microsoft.com/office/drawing/2014/main" val="20002"/>
                    </a:ext>
                  </a:extLst>
                </a:gridCol>
                <a:gridCol w="3757183">
                  <a:extLst>
                    <a:ext uri="{9D8B030D-6E8A-4147-A177-3AD203B41FA5}">
                      <a16:colId xmlns:a16="http://schemas.microsoft.com/office/drawing/2014/main" val="20003"/>
                    </a:ext>
                  </a:extLst>
                </a:gridCol>
              </a:tblGrid>
              <a:tr h="324000">
                <a:tc>
                  <a:txBody>
                    <a:bodyPr/>
                    <a:lstStyle/>
                    <a:p>
                      <a:pPr algn="ctr" fontAlgn="ct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現地法人名</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日本側の主な出資企業</a:t>
                      </a:r>
                      <a:endParaRPr lang="zh-TW"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05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事業概要</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432000">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err="1">
                          <a:solidFill>
                            <a:srgbClr val="000000"/>
                          </a:solidFill>
                          <a:effectLst/>
                          <a:latin typeface="+mn-lt"/>
                          <a:ea typeface="ＭＳ Ｐゴシック" panose="020B0600070205080204" pitchFamily="50" charset="-128"/>
                          <a:cs typeface="+mn-cs"/>
                        </a:rPr>
                        <a:t>Osotspa</a:t>
                      </a:r>
                      <a:r>
                        <a:rPr kumimoji="1" lang="en-US" sz="1100" b="0" i="0" u="none" strike="noStrike" kern="1200" dirty="0">
                          <a:solidFill>
                            <a:srgbClr val="000000"/>
                          </a:solidFill>
                          <a:effectLst/>
                          <a:latin typeface="+mn-lt"/>
                          <a:ea typeface="ＭＳ Ｐゴシック" panose="020B0600070205080204" pitchFamily="50" charset="-128"/>
                          <a:cs typeface="+mn-cs"/>
                        </a:rPr>
                        <a:t> Taisho Pharmaceutical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大正製薬株式会社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ドリンク剤及び</a:t>
                      </a:r>
                      <a:r>
                        <a:rPr kumimoji="1" lang="en-US" altLang="ja-JP" sz="1000" b="0" i="0" u="none" strike="noStrike" kern="1200" dirty="0">
                          <a:solidFill>
                            <a:schemeClr val="tx1"/>
                          </a:solidFill>
                          <a:effectLst/>
                          <a:latin typeface="+mn-lt"/>
                          <a:ea typeface="ＭＳ Ｐゴシック" panose="020B0600070205080204" pitchFamily="50" charset="-128"/>
                          <a:cs typeface="+mn-cs"/>
                        </a:rPr>
                        <a:t>OTC</a:t>
                      </a:r>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432000">
                <a:tc>
                  <a:txBody>
                    <a:bodyPr/>
                    <a:lstStyle/>
                    <a:p>
                      <a:pPr algn="ctr" font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Rohto-</a:t>
                      </a:r>
                      <a:r>
                        <a:rPr kumimoji="1" lang="en-US" sz="1100" b="0" i="0" u="none" strike="noStrike" kern="1200" dirty="0" err="1">
                          <a:solidFill>
                            <a:srgbClr val="000000"/>
                          </a:solidFill>
                          <a:effectLst/>
                          <a:latin typeface="+mn-lt"/>
                          <a:ea typeface="ＭＳ Ｐゴシック" panose="020B0600070205080204" pitchFamily="50" charset="-128"/>
                          <a:cs typeface="+mn-cs"/>
                        </a:rPr>
                        <a:t>Mentholatum</a:t>
                      </a:r>
                      <a:r>
                        <a:rPr kumimoji="1" lang="en-US" sz="1100" b="0" i="0" u="none" strike="noStrike" kern="1200" dirty="0">
                          <a:solidFill>
                            <a:srgbClr val="000000"/>
                          </a:solidFill>
                          <a:effectLst/>
                          <a:latin typeface="+mn-lt"/>
                          <a:ea typeface="ＭＳ Ｐゴシック" panose="020B0600070205080204" pitchFamily="50" charset="-128"/>
                          <a:cs typeface="+mn-cs"/>
                        </a:rPr>
                        <a:t>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ロート製薬株式会社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lang="ja-JP" altLang="en-US" sz="1000" b="0" i="0" u="none" strike="noStrike" dirty="0">
                          <a:solidFill>
                            <a:schemeClr val="tx1"/>
                          </a:solidFill>
                          <a:effectLst/>
                          <a:latin typeface="+mn-lt"/>
                          <a:ea typeface="ＭＳ Ｐゴシック" panose="020B0600070205080204" pitchFamily="50" charset="-128"/>
                        </a:rPr>
                        <a:t>医</a:t>
                      </a:r>
                      <a:r>
                        <a:rPr kumimoji="1" lang="ja-JP" altLang="en-US" sz="1000" b="0" i="0" u="none" strike="noStrike" kern="1200" dirty="0">
                          <a:solidFill>
                            <a:schemeClr val="tx1"/>
                          </a:solidFill>
                          <a:effectLst/>
                          <a:latin typeface="+mn-lt"/>
                          <a:ea typeface="ＭＳ Ｐゴシック" panose="020B0600070205080204" pitchFamily="50" charset="-128"/>
                          <a:cs typeface="+mn-cs"/>
                        </a:rPr>
                        <a:t>薬品の販売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13</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Santen （Thailand）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参天製薬株式会社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点眼薬、治療薬、手術液等の眼科製品の販売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2112160037"/>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14</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Sumitomo Pharma （Thailand） </a:t>
                      </a:r>
                      <a:r>
                        <a:rPr kumimoji="1" lang="en-US" sz="1100" b="0" i="0" u="none" strike="noStrike" kern="1200" dirty="0" err="1">
                          <a:solidFill>
                            <a:srgbClr val="000000"/>
                          </a:solidFill>
                          <a:effectLst/>
                          <a:latin typeface="+mn-lt"/>
                          <a:ea typeface="ＭＳ Ｐゴシック" panose="020B0600070205080204" pitchFamily="50" charset="-128"/>
                          <a:cs typeface="+mn-cs"/>
                        </a:rPr>
                        <a:t>Co.Ltd</a:t>
                      </a:r>
                      <a:endParaRPr kumimoji="1" lang="en-US" sz="1100" b="0" i="0" u="none" strike="noStrike" kern="1200" dirty="0">
                        <a:solidFill>
                          <a:srgbClr val="000000"/>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住友ファーマ株式会社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医療用医薬品の輸出入、包装、販売、情報提供</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212206353"/>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15</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Taisho Pharmaceutical （Thailand） </a:t>
                      </a:r>
                      <a:r>
                        <a:rPr kumimoji="1" lang="en-US" sz="1100" b="0" i="0" u="none" strike="noStrike" kern="1200" dirty="0" err="1">
                          <a:solidFill>
                            <a:srgbClr val="000000"/>
                          </a:solidFill>
                          <a:effectLst/>
                          <a:latin typeface="+mn-lt"/>
                          <a:ea typeface="ＭＳ Ｐゴシック" panose="020B0600070205080204" pitchFamily="50" charset="-128"/>
                          <a:cs typeface="+mn-cs"/>
                        </a:rPr>
                        <a:t>Co.Ltd</a:t>
                      </a:r>
                      <a:endParaRPr kumimoji="1" lang="en-US" sz="1100" b="0" i="0" u="none" strike="noStrike" kern="1200" dirty="0">
                        <a:solidFill>
                          <a:srgbClr val="000000"/>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大正製薬株式会社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一般用医薬品（</a:t>
                      </a:r>
                      <a:r>
                        <a:rPr kumimoji="1" lang="en-US" altLang="ja-JP" sz="1000" b="0" i="0" u="none" strike="noStrike" kern="1200" dirty="0">
                          <a:solidFill>
                            <a:schemeClr val="tx1"/>
                          </a:solidFill>
                          <a:effectLst/>
                          <a:latin typeface="+mn-lt"/>
                          <a:ea typeface="ＭＳ Ｐゴシック" panose="020B0600070205080204" pitchFamily="50" charset="-128"/>
                          <a:cs typeface="+mn-cs"/>
                        </a:rPr>
                        <a:t>OTC</a:t>
                      </a:r>
                      <a:r>
                        <a:rPr kumimoji="1" lang="ja-JP" altLang="en-US" sz="1000" b="0" i="0" u="none" strike="noStrike" kern="1200" dirty="0">
                          <a:solidFill>
                            <a:schemeClr val="tx1"/>
                          </a:solidFill>
                          <a:effectLst/>
                          <a:latin typeface="+mn-lt"/>
                          <a:ea typeface="ＭＳ Ｐゴシック" panose="020B0600070205080204" pitchFamily="50" charset="-128"/>
                          <a:cs typeface="+mn-cs"/>
                        </a:rPr>
                        <a:t>）、健康補助食品、コンシューマーヘルスケア製品の販売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559700122"/>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16</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Takeda （Thailand）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zh-TW" altLang="en-US" sz="1100" b="0" i="0" u="none" strike="noStrike" kern="1200" dirty="0">
                          <a:solidFill>
                            <a:schemeClr val="tx1"/>
                          </a:solidFill>
                          <a:effectLst/>
                          <a:latin typeface="+mn-lt"/>
                          <a:ea typeface="ＭＳ Ｐゴシック" panose="020B0600070205080204" pitchFamily="50" charset="-128"/>
                          <a:cs typeface="+mn-cs"/>
                        </a:rPr>
                        <a:t>武田薬品工業</a:t>
                      </a: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lang="ja-JP" altLang="en-US" sz="1000" b="0" i="0" u="none" strike="noStrike" dirty="0">
                          <a:solidFill>
                            <a:schemeClr val="tx1"/>
                          </a:solidFill>
                          <a:effectLst/>
                          <a:latin typeface="+mn-lt"/>
                          <a:ea typeface="ＭＳ Ｐゴシック" panose="020B0600070205080204" pitchFamily="50" charset="-128"/>
                        </a:rPr>
                        <a:t>医薬</a:t>
                      </a:r>
                      <a:r>
                        <a:rPr kumimoji="1" lang="ja-JP" altLang="en-US" sz="1000" b="0" i="0" u="none" strike="noStrike" kern="1200" dirty="0">
                          <a:solidFill>
                            <a:schemeClr val="tx1"/>
                          </a:solidFill>
                          <a:effectLst/>
                          <a:latin typeface="+mn-lt"/>
                          <a:ea typeface="ＭＳ Ｐゴシック" panose="020B0600070205080204" pitchFamily="50" charset="-128"/>
                          <a:cs typeface="+mn-cs"/>
                        </a:rPr>
                        <a:t>品の販売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17</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altLang="ja-JP" sz="1100" b="0" i="0" u="none" strike="noStrike" kern="1200" dirty="0">
                          <a:solidFill>
                            <a:srgbClr val="000000"/>
                          </a:solidFill>
                          <a:effectLst/>
                          <a:latin typeface="+mn-lt"/>
                          <a:ea typeface="ＭＳ Ｐゴシック" panose="020B0600070205080204" pitchFamily="50" charset="-128"/>
                          <a:cs typeface="+mn-cs"/>
                        </a:rPr>
                        <a:t>Tanabe Mitsubishi </a:t>
                      </a:r>
                      <a:r>
                        <a:rPr kumimoji="1" lang="ja-JP" altLang="en-US" sz="1100" b="0" i="0" u="none" strike="noStrike" kern="1200" dirty="0">
                          <a:solidFill>
                            <a:srgbClr val="000000"/>
                          </a:solidFill>
                          <a:effectLst/>
                          <a:latin typeface="+mn-lt"/>
                          <a:ea typeface="ＭＳ Ｐゴシック" panose="020B0600070205080204" pitchFamily="50" charset="-128"/>
                          <a:cs typeface="+mn-cs"/>
                        </a:rPr>
                        <a:t>（</a:t>
                      </a:r>
                      <a:r>
                        <a:rPr kumimoji="1" lang="en-US" altLang="ja-JP" sz="1100" b="0" i="0" u="none" strike="noStrike" kern="1200" dirty="0">
                          <a:solidFill>
                            <a:srgbClr val="000000"/>
                          </a:solidFill>
                          <a:effectLst/>
                          <a:latin typeface="+mn-lt"/>
                          <a:ea typeface="ＭＳ Ｐゴシック" panose="020B0600070205080204" pitchFamily="50" charset="-128"/>
                          <a:cs typeface="+mn-cs"/>
                        </a:rPr>
                        <a:t>Thailand</a:t>
                      </a:r>
                      <a:r>
                        <a:rPr kumimoji="1" lang="ja-JP" altLang="en-US" sz="1100" b="0" i="0" u="none" strike="noStrike" kern="1200" dirty="0">
                          <a:solidFill>
                            <a:srgbClr val="000000"/>
                          </a:solidFill>
                          <a:effectLst/>
                          <a:latin typeface="+mn-lt"/>
                          <a:ea typeface="ＭＳ Ｐゴシック" panose="020B0600070205080204" pitchFamily="50" charset="-128"/>
                          <a:cs typeface="+mn-cs"/>
                        </a:rPr>
                        <a:t>）</a:t>
                      </a:r>
                      <a:r>
                        <a:rPr kumimoji="1" lang="en-US" altLang="ja-JP" sz="1100" b="0" i="0" u="none" strike="noStrike" kern="1200" dirty="0">
                          <a:solidFill>
                            <a:srgbClr val="000000"/>
                          </a:solidFill>
                          <a:effectLst/>
                          <a:latin typeface="+mn-lt"/>
                          <a:ea typeface="ＭＳ Ｐゴシック" panose="020B0600070205080204" pitchFamily="50" charset="-128"/>
                          <a:cs typeface="+mn-cs"/>
                        </a:rPr>
                        <a:t>Co. Ltd</a:t>
                      </a:r>
                      <a:endParaRPr kumimoji="1" lang="en-US" sz="1100" b="0" i="0" u="none" strike="noStrike" kern="1200" dirty="0">
                        <a:solidFill>
                          <a:srgbClr val="000000"/>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田辺三菱製薬株式会社</a:t>
                      </a:r>
                      <a:endParaRPr kumimoji="1" lang="zh-TW" altLang="en-US" sz="1100" b="0" i="0" u="none" strike="noStrike" kern="1200" dirty="0">
                        <a:solidFill>
                          <a:schemeClr val="tx1"/>
                        </a:solidFill>
                        <a:effectLst/>
                        <a:latin typeface="+mn-lt"/>
                        <a:ea typeface="ＭＳ Ｐゴシック" panose="020B0600070205080204" pitchFamily="50" charset="-128"/>
                        <a:cs typeface="+mn-cs"/>
                      </a:endParaRP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慢性及び気象疾患治療薬を含む医薬品の開発・販売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846581048"/>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18</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Thai Meiji Pharmaceutical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en-US" altLang="ja-JP" sz="1100" b="0" i="0" u="none" strike="noStrike" kern="1200" dirty="0">
                          <a:solidFill>
                            <a:schemeClr val="tx1"/>
                          </a:solidFill>
                          <a:effectLst/>
                          <a:latin typeface="+mn-lt"/>
                          <a:ea typeface="ＭＳ Ｐゴシック" panose="020B0600070205080204" pitchFamily="50" charset="-128"/>
                          <a:cs typeface="+mn-cs"/>
                        </a:rPr>
                        <a:t>Meiji</a:t>
                      </a:r>
                      <a:r>
                        <a:rPr kumimoji="1" lang="ja-JP" altLang="en-US" sz="1100" b="0" i="0" u="none" strike="noStrike" kern="1200" dirty="0">
                          <a:solidFill>
                            <a:schemeClr val="tx1"/>
                          </a:solidFill>
                          <a:effectLst/>
                          <a:latin typeface="+mn-lt"/>
                          <a:ea typeface="ＭＳ Ｐゴシック" panose="020B0600070205080204" pitchFamily="50" charset="-128"/>
                          <a:cs typeface="+mn-cs"/>
                        </a:rPr>
                        <a:t> </a:t>
                      </a:r>
                      <a:r>
                        <a:rPr kumimoji="1" lang="en-US" altLang="ja-JP" sz="1100" b="0" i="0" u="none" strike="noStrike" kern="1200" dirty="0">
                          <a:solidFill>
                            <a:schemeClr val="tx1"/>
                          </a:solidFill>
                          <a:effectLst/>
                          <a:latin typeface="+mn-lt"/>
                          <a:ea typeface="ＭＳ Ｐゴシック" panose="020B0600070205080204" pitchFamily="50" charset="-128"/>
                          <a:cs typeface="+mn-cs"/>
                        </a:rPr>
                        <a:t>Seika</a:t>
                      </a:r>
                      <a:r>
                        <a:rPr kumimoji="1" lang="ja-JP" altLang="en-US" sz="1100" b="0" i="0" u="none" strike="noStrike" kern="1200" dirty="0">
                          <a:solidFill>
                            <a:schemeClr val="tx1"/>
                          </a:solidFill>
                          <a:effectLst/>
                          <a:latin typeface="+mn-lt"/>
                          <a:ea typeface="ＭＳ Ｐゴシック" panose="020B0600070205080204" pitchFamily="50" charset="-128"/>
                          <a:cs typeface="+mn-cs"/>
                        </a:rPr>
                        <a:t> ファルマ</a:t>
                      </a:r>
                      <a:br>
                        <a:rPr kumimoji="1" lang="en-US" altLang="ja-JP" sz="1100" b="0" i="0" u="none" strike="noStrike" kern="1200" dirty="0">
                          <a:solidFill>
                            <a:schemeClr val="tx1"/>
                          </a:solidFill>
                          <a:effectLst/>
                          <a:latin typeface="+mn-lt"/>
                          <a:ea typeface="ＭＳ Ｐゴシック" panose="020B0600070205080204" pitchFamily="50" charset="-128"/>
                          <a:cs typeface="+mn-cs"/>
                        </a:rPr>
                      </a:br>
                      <a:r>
                        <a:rPr kumimoji="1" lang="ja-JP" altLang="en-US" sz="1100" b="0" i="0" u="none" strike="noStrike" kern="1200" dirty="0">
                          <a:solidFill>
                            <a:schemeClr val="tx1"/>
                          </a:solidFill>
                          <a:effectLst/>
                          <a:latin typeface="+mn-lt"/>
                          <a:ea typeface="ＭＳ Ｐゴシック" panose="020B0600070205080204" pitchFamily="50" charset="-128"/>
                          <a:cs typeface="+mn-cs"/>
                        </a:rPr>
                        <a:t>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医薬品の製造・販売・輸出</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432000">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19</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fontAlgn="ctr" latinLnBrk="0" hangingPunct="1"/>
                      <a:r>
                        <a:rPr kumimoji="1" lang="en-US" sz="1100" b="0" i="0" u="none" strike="noStrike" kern="1200" dirty="0">
                          <a:solidFill>
                            <a:srgbClr val="000000"/>
                          </a:solidFill>
                          <a:effectLst/>
                          <a:latin typeface="+mn-lt"/>
                          <a:ea typeface="ＭＳ Ｐゴシック" panose="020B0600070205080204" pitchFamily="50" charset="-128"/>
                          <a:cs typeface="+mn-cs"/>
                        </a:rPr>
                        <a:t>Thai Otsuka Pharmaceutical Co., Ltd.</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tc>
                  <a:txBody>
                    <a:bodyPr/>
                    <a:lstStyle/>
                    <a:p>
                      <a:pPr marL="0" algn="ctr" defTabSz="914400" rtl="0" eaLnBrk="1" fontAlgn="ctr" latinLnBrk="0" hangingPunct="1"/>
                      <a:r>
                        <a:rPr kumimoji="1" lang="ja-JP" altLang="en-US" sz="1100" b="0" i="0" u="none" strike="noStrike" kern="1200" dirty="0">
                          <a:solidFill>
                            <a:schemeClr val="tx1"/>
                          </a:solidFill>
                          <a:effectLst/>
                          <a:latin typeface="+mn-lt"/>
                          <a:ea typeface="ＭＳ Ｐゴシック" panose="020B0600070205080204" pitchFamily="50" charset="-128"/>
                          <a:cs typeface="+mn-cs"/>
                        </a:rPr>
                        <a:t>大塚製薬株式会社</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algn="l" defTabSz="914400" rtl="0" eaLnBrk="1" fontAlgn="ctr" latinLnBrk="0" hangingPunct="1"/>
                      <a:r>
                        <a:rPr kumimoji="1" lang="ja-JP" altLang="en-US" sz="1000" b="0" i="0" u="none" strike="noStrike" kern="1200" dirty="0">
                          <a:solidFill>
                            <a:schemeClr val="tx1"/>
                          </a:solidFill>
                          <a:effectLst/>
                          <a:latin typeface="+mn-lt"/>
                          <a:ea typeface="ＭＳ Ｐゴシック" panose="020B0600070205080204" pitchFamily="50" charset="-128"/>
                          <a:cs typeface="+mn-cs"/>
                        </a:rPr>
                        <a:t>医薬品の製造・販売</a:t>
                      </a:r>
                    </a:p>
                  </a:txBody>
                  <a:tcPr marL="72000" marR="72000" marT="36000" marB="36000" anchor="ctr">
                    <a:lnL w="6350" cap="flat" cmpd="sng" algn="ctr">
                      <a:solidFill>
                        <a:srgbClr val="DADADA"/>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5"/>
                  </a:ext>
                </a:extLst>
              </a:tr>
            </a:tbl>
          </a:graphicData>
        </a:graphic>
      </p:graphicFrame>
      <p:sp>
        <p:nvSpPr>
          <p:cNvPr id="8" name="テキスト ボックス 9"/>
          <p:cNvSpPr txBox="1"/>
          <p:nvPr/>
        </p:nvSpPr>
        <p:spPr>
          <a:xfrm>
            <a:off x="200472" y="6525344"/>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各社ホームページ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69616141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 name="右矢印 155"/>
          <p:cNvSpPr/>
          <p:nvPr/>
        </p:nvSpPr>
        <p:spPr>
          <a:xfrm flipH="1">
            <a:off x="8133619" y="3429000"/>
            <a:ext cx="552249" cy="216024"/>
          </a:xfrm>
          <a:prstGeom prst="rightArrow">
            <a:avLst/>
          </a:prstGeom>
          <a:solidFill>
            <a:srgbClr val="3D6A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55" name="右矢印 154"/>
          <p:cNvSpPr/>
          <p:nvPr/>
        </p:nvSpPr>
        <p:spPr>
          <a:xfrm>
            <a:off x="5549272" y="3429000"/>
            <a:ext cx="618206" cy="216024"/>
          </a:xfrm>
          <a:prstGeom prst="rightArrow">
            <a:avLst/>
          </a:prstGeom>
          <a:solidFill>
            <a:srgbClr val="3D6A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51" name="右矢印 150"/>
          <p:cNvSpPr/>
          <p:nvPr/>
        </p:nvSpPr>
        <p:spPr>
          <a:xfrm flipH="1">
            <a:off x="6894631" y="3429000"/>
            <a:ext cx="552249" cy="216024"/>
          </a:xfrm>
          <a:prstGeom prst="rightArrow">
            <a:avLst/>
          </a:prstGeom>
          <a:solidFill>
            <a:srgbClr val="3D6A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72" name="右矢印 71"/>
          <p:cNvSpPr/>
          <p:nvPr/>
        </p:nvSpPr>
        <p:spPr>
          <a:xfrm>
            <a:off x="3080792" y="3501008"/>
            <a:ext cx="792088" cy="216024"/>
          </a:xfrm>
          <a:prstGeom prst="rightArrow">
            <a:avLst/>
          </a:prstGeom>
          <a:solidFill>
            <a:srgbClr val="3D6A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054" name="右矢印 2053"/>
          <p:cNvSpPr/>
          <p:nvPr/>
        </p:nvSpPr>
        <p:spPr>
          <a:xfrm>
            <a:off x="1814513" y="3501008"/>
            <a:ext cx="762223" cy="216024"/>
          </a:xfrm>
          <a:prstGeom prst="rightArrow">
            <a:avLst/>
          </a:prstGeom>
          <a:solidFill>
            <a:srgbClr val="3D6AA7"/>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タイ／医療関連／医薬品</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流</a:t>
            </a:r>
            <a:r>
              <a:rPr lang="ja-JP" altLang="en-US" dirty="0"/>
              <a:t>通</a:t>
            </a:r>
          </a:p>
        </p:txBody>
      </p:sp>
      <p:sp>
        <p:nvSpPr>
          <p:cNvPr id="4" name="テキスト ボックス 3"/>
          <p:cNvSpPr txBox="1"/>
          <p:nvPr/>
        </p:nvSpPr>
        <p:spPr>
          <a:xfrm>
            <a:off x="200472" y="1124744"/>
            <a:ext cx="9505056" cy="499624"/>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医薬品の</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79</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％は医療機関による調達である。医療機関による調達のうち、</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8</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割は公的医療機関による調達である。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消費者は、</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薬局で医薬品</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購入</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する際に処方箋を必要としないため、薬局での医薬品購入も一般的である。</a:t>
            </a:r>
          </a:p>
        </p:txBody>
      </p:sp>
      <p:grpSp>
        <p:nvGrpSpPr>
          <p:cNvPr id="5" name="グループ化 4"/>
          <p:cNvGrpSpPr/>
          <p:nvPr/>
        </p:nvGrpSpPr>
        <p:grpSpPr>
          <a:xfrm>
            <a:off x="632519" y="3035052"/>
            <a:ext cx="1313147" cy="955016"/>
            <a:chOff x="4232925" y="1124744"/>
            <a:chExt cx="1584178" cy="1152129"/>
          </a:xfrm>
        </p:grpSpPr>
        <p:sp>
          <p:nvSpPr>
            <p:cNvPr id="6" name="正方形/長方形 211"/>
            <p:cNvSpPr/>
            <p:nvPr/>
          </p:nvSpPr>
          <p:spPr>
            <a:xfrm>
              <a:off x="4232920" y="1124744"/>
              <a:ext cx="1584176" cy="1152128"/>
            </a:xfrm>
            <a:custGeom>
              <a:avLst/>
              <a:gdLst/>
              <a:ahLst/>
              <a:cxnLst/>
              <a:rect l="l" t="t" r="r" b="b"/>
              <a:pathLst>
                <a:path w="1584176" h="1152128">
                  <a:moveTo>
                    <a:pt x="576064" y="0"/>
                  </a:moveTo>
                  <a:lnTo>
                    <a:pt x="1008112" y="0"/>
                  </a:lnTo>
                  <a:lnTo>
                    <a:pt x="1008112" y="288032"/>
                  </a:lnTo>
                  <a:lnTo>
                    <a:pt x="1584176" y="288032"/>
                  </a:lnTo>
                  <a:lnTo>
                    <a:pt x="1584176" y="1152128"/>
                  </a:lnTo>
                  <a:lnTo>
                    <a:pt x="1008112" y="1152128"/>
                  </a:lnTo>
                  <a:lnTo>
                    <a:pt x="576064" y="1152128"/>
                  </a:lnTo>
                  <a:lnTo>
                    <a:pt x="0" y="1152128"/>
                  </a:lnTo>
                  <a:lnTo>
                    <a:pt x="0" y="288032"/>
                  </a:lnTo>
                  <a:lnTo>
                    <a:pt x="576064" y="288032"/>
                  </a:lnTo>
                  <a:close/>
                </a:path>
              </a:pathLst>
            </a:custGeom>
            <a:solidFill>
              <a:srgbClr val="5F8AC3"/>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sp>
          <p:nvSpPr>
            <p:cNvPr id="7" name="正方形/長方形 6"/>
            <p:cNvSpPr/>
            <p:nvPr/>
          </p:nvSpPr>
          <p:spPr>
            <a:xfrm>
              <a:off x="4304933" y="1529408"/>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8" name="正方形/長方形 7"/>
            <p:cNvSpPr/>
            <p:nvPr/>
          </p:nvSpPr>
          <p:spPr>
            <a:xfrm>
              <a:off x="4304933" y="1673424"/>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9" name="正方形/長方形 8"/>
            <p:cNvSpPr/>
            <p:nvPr/>
          </p:nvSpPr>
          <p:spPr>
            <a:xfrm>
              <a:off x="4304933" y="1817440"/>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0" name="正方形/長方形 9"/>
            <p:cNvSpPr/>
            <p:nvPr/>
          </p:nvSpPr>
          <p:spPr>
            <a:xfrm>
              <a:off x="4304933" y="1961456"/>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1" name="正方形/長方形 10"/>
            <p:cNvSpPr/>
            <p:nvPr/>
          </p:nvSpPr>
          <p:spPr>
            <a:xfrm>
              <a:off x="4304935" y="2105472"/>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2" name="正方形/長方形 11"/>
            <p:cNvSpPr/>
            <p:nvPr/>
          </p:nvSpPr>
          <p:spPr>
            <a:xfrm>
              <a:off x="5241040" y="1529408"/>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3" name="正方形/長方形 12"/>
            <p:cNvSpPr/>
            <p:nvPr/>
          </p:nvSpPr>
          <p:spPr>
            <a:xfrm>
              <a:off x="5241040" y="1673424"/>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4" name="正方形/長方形 13"/>
            <p:cNvSpPr/>
            <p:nvPr/>
          </p:nvSpPr>
          <p:spPr>
            <a:xfrm>
              <a:off x="5241040" y="1817440"/>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5" name="正方形/長方形 14"/>
            <p:cNvSpPr/>
            <p:nvPr/>
          </p:nvSpPr>
          <p:spPr>
            <a:xfrm>
              <a:off x="5241040" y="1961456"/>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6" name="正方形/長方形 15"/>
            <p:cNvSpPr/>
            <p:nvPr/>
          </p:nvSpPr>
          <p:spPr>
            <a:xfrm>
              <a:off x="5241038" y="2105472"/>
              <a:ext cx="504057" cy="72008"/>
            </a:xfrm>
            <a:prstGeom prst="rect">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7" name="Freeform 2692"/>
            <p:cNvSpPr>
              <a:spLocks noChangeAspect="1"/>
            </p:cNvSpPr>
            <p:nvPr/>
          </p:nvSpPr>
          <p:spPr bwMode="auto">
            <a:xfrm>
              <a:off x="4915133" y="1189609"/>
              <a:ext cx="219748" cy="216024"/>
            </a:xfrm>
            <a:custGeom>
              <a:avLst/>
              <a:gdLst>
                <a:gd name="T0" fmla="*/ 177 w 177"/>
                <a:gd name="T1" fmla="*/ 56 h 174"/>
                <a:gd name="T2" fmla="*/ 118 w 177"/>
                <a:gd name="T3" fmla="*/ 56 h 174"/>
                <a:gd name="T4" fmla="*/ 118 w 177"/>
                <a:gd name="T5" fmla="*/ 0 h 174"/>
                <a:gd name="T6" fmla="*/ 59 w 177"/>
                <a:gd name="T7" fmla="*/ 0 h 174"/>
                <a:gd name="T8" fmla="*/ 59 w 177"/>
                <a:gd name="T9" fmla="*/ 56 h 174"/>
                <a:gd name="T10" fmla="*/ 0 w 177"/>
                <a:gd name="T11" fmla="*/ 56 h 174"/>
                <a:gd name="T12" fmla="*/ 0 w 177"/>
                <a:gd name="T13" fmla="*/ 118 h 174"/>
                <a:gd name="T14" fmla="*/ 59 w 177"/>
                <a:gd name="T15" fmla="*/ 118 h 174"/>
                <a:gd name="T16" fmla="*/ 59 w 177"/>
                <a:gd name="T17" fmla="*/ 174 h 174"/>
                <a:gd name="T18" fmla="*/ 118 w 177"/>
                <a:gd name="T19" fmla="*/ 174 h 174"/>
                <a:gd name="T20" fmla="*/ 118 w 177"/>
                <a:gd name="T21" fmla="*/ 118 h 174"/>
                <a:gd name="T22" fmla="*/ 177 w 177"/>
                <a:gd name="T23" fmla="*/ 118 h 174"/>
                <a:gd name="T24" fmla="*/ 177 w 177"/>
                <a:gd name="T25" fmla="*/ 5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7" h="174">
                  <a:moveTo>
                    <a:pt x="177" y="56"/>
                  </a:moveTo>
                  <a:lnTo>
                    <a:pt x="118" y="56"/>
                  </a:lnTo>
                  <a:lnTo>
                    <a:pt x="118" y="0"/>
                  </a:lnTo>
                  <a:lnTo>
                    <a:pt x="59" y="0"/>
                  </a:lnTo>
                  <a:lnTo>
                    <a:pt x="59" y="56"/>
                  </a:lnTo>
                  <a:lnTo>
                    <a:pt x="0" y="56"/>
                  </a:lnTo>
                  <a:lnTo>
                    <a:pt x="0" y="118"/>
                  </a:lnTo>
                  <a:lnTo>
                    <a:pt x="59" y="118"/>
                  </a:lnTo>
                  <a:lnTo>
                    <a:pt x="59" y="174"/>
                  </a:lnTo>
                  <a:lnTo>
                    <a:pt x="118" y="174"/>
                  </a:lnTo>
                  <a:lnTo>
                    <a:pt x="118" y="118"/>
                  </a:lnTo>
                  <a:lnTo>
                    <a:pt x="177" y="118"/>
                  </a:lnTo>
                  <a:lnTo>
                    <a:pt x="177"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grpSp>
      <p:grpSp>
        <p:nvGrpSpPr>
          <p:cNvPr id="18" name="Group 3693"/>
          <p:cNvGrpSpPr>
            <a:grpSpLocks noChangeAspect="1"/>
          </p:cNvGrpSpPr>
          <p:nvPr/>
        </p:nvGrpSpPr>
        <p:grpSpPr bwMode="auto">
          <a:xfrm>
            <a:off x="3872880" y="3068960"/>
            <a:ext cx="648000" cy="936000"/>
            <a:chOff x="1776" y="864"/>
            <a:chExt cx="432" cy="624"/>
          </a:xfrm>
        </p:grpSpPr>
        <p:sp>
          <p:nvSpPr>
            <p:cNvPr id="19" name="Rectangle 555"/>
            <p:cNvSpPr>
              <a:spLocks noChangeAspect="1" noChangeArrowheads="1"/>
            </p:cNvSpPr>
            <p:nvPr/>
          </p:nvSpPr>
          <p:spPr bwMode="auto">
            <a:xfrm>
              <a:off x="1776" y="864"/>
              <a:ext cx="432" cy="624"/>
            </a:xfrm>
            <a:prstGeom prst="rect">
              <a:avLst/>
            </a:prstGeom>
            <a:solidFill>
              <a:srgbClr val="5F8AC3"/>
            </a:solidFill>
            <a:ln w="12700">
              <a:solidFill>
                <a:srgbClr val="FFFFFF"/>
              </a:solidFill>
              <a:miter lim="800000"/>
              <a:headEnd/>
              <a:tailEnd/>
            </a:ln>
            <a:effectLst/>
          </p:spPr>
          <p:txBody>
            <a:bodyPr wrap="none" tIns="0" bIns="0" anchor="ctr"/>
            <a:lstStyle/>
            <a:p>
              <a:endParaRPr lang="ja-JP" altLang="en-US"/>
            </a:p>
          </p:txBody>
        </p:sp>
        <p:sp>
          <p:nvSpPr>
            <p:cNvPr id="20" name="Rectangle 556"/>
            <p:cNvSpPr>
              <a:spLocks noChangeAspect="1" noChangeArrowheads="1"/>
            </p:cNvSpPr>
            <p:nvPr/>
          </p:nvSpPr>
          <p:spPr bwMode="auto">
            <a:xfrm>
              <a:off x="1920" y="1392"/>
              <a:ext cx="144" cy="82"/>
            </a:xfrm>
            <a:prstGeom prst="rect">
              <a:avLst/>
            </a:prstGeom>
            <a:solidFill>
              <a:srgbClr val="FFFFFF"/>
            </a:solidFill>
            <a:ln w="9525">
              <a:noFill/>
              <a:miter lim="800000"/>
              <a:headEnd/>
              <a:tailEnd/>
            </a:ln>
            <a:effectLst/>
          </p:spPr>
          <p:txBody>
            <a:bodyPr wrap="none" anchor="ctr"/>
            <a:lstStyle/>
            <a:p>
              <a:endParaRPr lang="ja-JP" altLang="en-US"/>
            </a:p>
          </p:txBody>
        </p:sp>
        <p:sp>
          <p:nvSpPr>
            <p:cNvPr id="21" name="Rectangle 557"/>
            <p:cNvSpPr>
              <a:spLocks noChangeAspect="1" noChangeArrowheads="1"/>
            </p:cNvSpPr>
            <p:nvPr/>
          </p:nvSpPr>
          <p:spPr bwMode="auto">
            <a:xfrm>
              <a:off x="1824"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2" name="Rectangle 558"/>
            <p:cNvSpPr>
              <a:spLocks noChangeAspect="1" noChangeArrowheads="1"/>
            </p:cNvSpPr>
            <p:nvPr/>
          </p:nvSpPr>
          <p:spPr bwMode="auto">
            <a:xfrm>
              <a:off x="1920"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3" name="Rectangle 559"/>
            <p:cNvSpPr>
              <a:spLocks noChangeAspect="1" noChangeArrowheads="1"/>
            </p:cNvSpPr>
            <p:nvPr/>
          </p:nvSpPr>
          <p:spPr bwMode="auto">
            <a:xfrm>
              <a:off x="2016"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4" name="Rectangle 560"/>
            <p:cNvSpPr>
              <a:spLocks noChangeAspect="1" noChangeArrowheads="1"/>
            </p:cNvSpPr>
            <p:nvPr/>
          </p:nvSpPr>
          <p:spPr bwMode="auto">
            <a:xfrm>
              <a:off x="2112"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5" name="Rectangle 561"/>
            <p:cNvSpPr>
              <a:spLocks noChangeAspect="1" noChangeArrowheads="1"/>
            </p:cNvSpPr>
            <p:nvPr/>
          </p:nvSpPr>
          <p:spPr bwMode="auto">
            <a:xfrm>
              <a:off x="1824"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6" name="Rectangle 562"/>
            <p:cNvSpPr>
              <a:spLocks noChangeAspect="1" noChangeArrowheads="1"/>
            </p:cNvSpPr>
            <p:nvPr/>
          </p:nvSpPr>
          <p:spPr bwMode="auto">
            <a:xfrm>
              <a:off x="1920"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7" name="Rectangle 563"/>
            <p:cNvSpPr>
              <a:spLocks noChangeAspect="1" noChangeArrowheads="1"/>
            </p:cNvSpPr>
            <p:nvPr/>
          </p:nvSpPr>
          <p:spPr bwMode="auto">
            <a:xfrm>
              <a:off x="2016"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8" name="Rectangle 564"/>
            <p:cNvSpPr>
              <a:spLocks noChangeAspect="1" noChangeArrowheads="1"/>
            </p:cNvSpPr>
            <p:nvPr/>
          </p:nvSpPr>
          <p:spPr bwMode="auto">
            <a:xfrm>
              <a:off x="2112"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29" name="Rectangle 565"/>
            <p:cNvSpPr>
              <a:spLocks noChangeAspect="1" noChangeArrowheads="1"/>
            </p:cNvSpPr>
            <p:nvPr/>
          </p:nvSpPr>
          <p:spPr bwMode="auto">
            <a:xfrm>
              <a:off x="1824"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0" name="Rectangle 566"/>
            <p:cNvSpPr>
              <a:spLocks noChangeAspect="1" noChangeArrowheads="1"/>
            </p:cNvSpPr>
            <p:nvPr/>
          </p:nvSpPr>
          <p:spPr bwMode="auto">
            <a:xfrm>
              <a:off x="1920"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1" name="Rectangle 567"/>
            <p:cNvSpPr>
              <a:spLocks noChangeAspect="1" noChangeArrowheads="1"/>
            </p:cNvSpPr>
            <p:nvPr/>
          </p:nvSpPr>
          <p:spPr bwMode="auto">
            <a:xfrm>
              <a:off x="2016"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2" name="Rectangle 568"/>
            <p:cNvSpPr>
              <a:spLocks noChangeAspect="1" noChangeArrowheads="1"/>
            </p:cNvSpPr>
            <p:nvPr/>
          </p:nvSpPr>
          <p:spPr bwMode="auto">
            <a:xfrm>
              <a:off x="2112"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3" name="Rectangle 569"/>
            <p:cNvSpPr>
              <a:spLocks noChangeAspect="1" noChangeArrowheads="1"/>
            </p:cNvSpPr>
            <p:nvPr/>
          </p:nvSpPr>
          <p:spPr bwMode="auto">
            <a:xfrm>
              <a:off x="1824"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4" name="Rectangle 570"/>
            <p:cNvSpPr>
              <a:spLocks noChangeAspect="1" noChangeArrowheads="1"/>
            </p:cNvSpPr>
            <p:nvPr/>
          </p:nvSpPr>
          <p:spPr bwMode="auto">
            <a:xfrm>
              <a:off x="1920"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5" name="Rectangle 571"/>
            <p:cNvSpPr>
              <a:spLocks noChangeAspect="1" noChangeArrowheads="1"/>
            </p:cNvSpPr>
            <p:nvPr/>
          </p:nvSpPr>
          <p:spPr bwMode="auto">
            <a:xfrm>
              <a:off x="2016"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6" name="Rectangle 572"/>
            <p:cNvSpPr>
              <a:spLocks noChangeAspect="1" noChangeArrowheads="1"/>
            </p:cNvSpPr>
            <p:nvPr/>
          </p:nvSpPr>
          <p:spPr bwMode="auto">
            <a:xfrm>
              <a:off x="2112"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7" name="Rectangle 573"/>
            <p:cNvSpPr>
              <a:spLocks noChangeAspect="1" noChangeArrowheads="1"/>
            </p:cNvSpPr>
            <p:nvPr/>
          </p:nvSpPr>
          <p:spPr bwMode="auto">
            <a:xfrm>
              <a:off x="1824"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8" name="Rectangle 574"/>
            <p:cNvSpPr>
              <a:spLocks noChangeAspect="1" noChangeArrowheads="1"/>
            </p:cNvSpPr>
            <p:nvPr/>
          </p:nvSpPr>
          <p:spPr bwMode="auto">
            <a:xfrm>
              <a:off x="1920"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39" name="Rectangle 575"/>
            <p:cNvSpPr>
              <a:spLocks noChangeAspect="1" noChangeArrowheads="1"/>
            </p:cNvSpPr>
            <p:nvPr/>
          </p:nvSpPr>
          <p:spPr bwMode="auto">
            <a:xfrm>
              <a:off x="2016"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0" name="Rectangle 576"/>
            <p:cNvSpPr>
              <a:spLocks noChangeAspect="1" noChangeArrowheads="1"/>
            </p:cNvSpPr>
            <p:nvPr/>
          </p:nvSpPr>
          <p:spPr bwMode="auto">
            <a:xfrm>
              <a:off x="2112"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1" name="Rectangle 577"/>
            <p:cNvSpPr>
              <a:spLocks noChangeAspect="1" noChangeArrowheads="1"/>
            </p:cNvSpPr>
            <p:nvPr/>
          </p:nvSpPr>
          <p:spPr bwMode="auto">
            <a:xfrm>
              <a:off x="1824" y="139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2" name="Rectangle 578"/>
            <p:cNvSpPr>
              <a:spLocks noChangeAspect="1" noChangeArrowheads="1"/>
            </p:cNvSpPr>
            <p:nvPr/>
          </p:nvSpPr>
          <p:spPr bwMode="auto">
            <a:xfrm>
              <a:off x="2112" y="139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grpSp>
      <p:grpSp>
        <p:nvGrpSpPr>
          <p:cNvPr id="2048" name="Group 6"/>
          <p:cNvGrpSpPr>
            <a:grpSpLocks noChangeAspect="1"/>
          </p:cNvGrpSpPr>
          <p:nvPr/>
        </p:nvGrpSpPr>
        <p:grpSpPr bwMode="auto">
          <a:xfrm>
            <a:off x="2576736" y="2996952"/>
            <a:ext cx="504825" cy="836613"/>
            <a:chOff x="1261" y="1689"/>
            <a:chExt cx="318" cy="527"/>
          </a:xfrm>
        </p:grpSpPr>
        <p:sp>
          <p:nvSpPr>
            <p:cNvPr id="2052" name="Oval 7"/>
            <p:cNvSpPr>
              <a:spLocks noChangeArrowheads="1"/>
            </p:cNvSpPr>
            <p:nvPr/>
          </p:nvSpPr>
          <p:spPr bwMode="auto">
            <a:xfrm>
              <a:off x="1322" y="1689"/>
              <a:ext cx="197" cy="198"/>
            </a:xfrm>
            <a:prstGeom prst="ellipse">
              <a:avLst/>
            </a:prstGeom>
            <a:solidFill>
              <a:srgbClr val="83A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3" name="Freeform 8"/>
            <p:cNvSpPr>
              <a:spLocks/>
            </p:cNvSpPr>
            <p:nvPr/>
          </p:nvSpPr>
          <p:spPr bwMode="auto">
            <a:xfrm>
              <a:off x="1261" y="1886"/>
              <a:ext cx="318" cy="330"/>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solidFill>
              <a:srgbClr val="83A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grpSp>
        <p:nvGrpSpPr>
          <p:cNvPr id="2055" name="Group 12"/>
          <p:cNvGrpSpPr>
            <a:grpSpLocks noChangeAspect="1"/>
          </p:cNvGrpSpPr>
          <p:nvPr/>
        </p:nvGrpSpPr>
        <p:grpSpPr bwMode="auto">
          <a:xfrm>
            <a:off x="2144690" y="4437112"/>
            <a:ext cx="1171577" cy="665160"/>
            <a:chOff x="1079" y="2523"/>
            <a:chExt cx="738" cy="419"/>
          </a:xfrm>
        </p:grpSpPr>
        <p:sp>
          <p:nvSpPr>
            <p:cNvPr id="2058" name="Freeform 13"/>
            <p:cNvSpPr>
              <a:spLocks/>
            </p:cNvSpPr>
            <p:nvPr/>
          </p:nvSpPr>
          <p:spPr bwMode="auto">
            <a:xfrm>
              <a:off x="1079" y="2523"/>
              <a:ext cx="738" cy="335"/>
            </a:xfrm>
            <a:custGeom>
              <a:avLst/>
              <a:gdLst>
                <a:gd name="T0" fmla="*/ 814 w 2056"/>
                <a:gd name="T1" fmla="*/ 531 h 931"/>
                <a:gd name="T2" fmla="*/ 814 w 2056"/>
                <a:gd name="T3" fmla="*/ 47 h 931"/>
                <a:gd name="T4" fmla="*/ 766 w 2056"/>
                <a:gd name="T5" fmla="*/ 0 h 931"/>
                <a:gd name="T6" fmla="*/ 344 w 2056"/>
                <a:gd name="T7" fmla="*/ 0 h 931"/>
                <a:gd name="T8" fmla="*/ 293 w 2056"/>
                <a:gd name="T9" fmla="*/ 26 h 931"/>
                <a:gd name="T10" fmla="*/ 54 w 2056"/>
                <a:gd name="T11" fmla="*/ 358 h 931"/>
                <a:gd name="T12" fmla="*/ 27 w 2056"/>
                <a:gd name="T13" fmla="*/ 461 h 931"/>
                <a:gd name="T14" fmla="*/ 27 w 2056"/>
                <a:gd name="T15" fmla="*/ 740 h 931"/>
                <a:gd name="T16" fmla="*/ 0 w 2056"/>
                <a:gd name="T17" fmla="*/ 783 h 931"/>
                <a:gd name="T18" fmla="*/ 0 w 2056"/>
                <a:gd name="T19" fmla="*/ 883 h 931"/>
                <a:gd name="T20" fmla="*/ 48 w 2056"/>
                <a:gd name="T21" fmla="*/ 931 h 931"/>
                <a:gd name="T22" fmla="*/ 202 w 2056"/>
                <a:gd name="T23" fmla="*/ 931 h 931"/>
                <a:gd name="T24" fmla="*/ 484 w 2056"/>
                <a:gd name="T25" fmla="*/ 657 h 931"/>
                <a:gd name="T26" fmla="*/ 766 w 2056"/>
                <a:gd name="T27" fmla="*/ 931 h 931"/>
                <a:gd name="T28" fmla="*/ 1349 w 2056"/>
                <a:gd name="T29" fmla="*/ 931 h 931"/>
                <a:gd name="T30" fmla="*/ 1630 w 2056"/>
                <a:gd name="T31" fmla="*/ 657 h 931"/>
                <a:gd name="T32" fmla="*/ 1912 w 2056"/>
                <a:gd name="T33" fmla="*/ 931 h 931"/>
                <a:gd name="T34" fmla="*/ 2056 w 2056"/>
                <a:gd name="T35" fmla="*/ 931 h 931"/>
                <a:gd name="T36" fmla="*/ 2056 w 2056"/>
                <a:gd name="T37" fmla="*/ 531 h 931"/>
                <a:gd name="T38" fmla="*/ 814 w 2056"/>
                <a:gd name="T39" fmla="*/ 531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56" h="931">
                  <a:moveTo>
                    <a:pt x="814" y="531"/>
                  </a:moveTo>
                  <a:cubicBezTo>
                    <a:pt x="814" y="331"/>
                    <a:pt x="814" y="66"/>
                    <a:pt x="814" y="47"/>
                  </a:cubicBezTo>
                  <a:cubicBezTo>
                    <a:pt x="814" y="17"/>
                    <a:pt x="801" y="0"/>
                    <a:pt x="766" y="0"/>
                  </a:cubicBezTo>
                  <a:cubicBezTo>
                    <a:pt x="583" y="0"/>
                    <a:pt x="362" y="0"/>
                    <a:pt x="344" y="0"/>
                  </a:cubicBezTo>
                  <a:cubicBezTo>
                    <a:pt x="325" y="0"/>
                    <a:pt x="308" y="6"/>
                    <a:pt x="293" y="26"/>
                  </a:cubicBezTo>
                  <a:cubicBezTo>
                    <a:pt x="230" y="107"/>
                    <a:pt x="120" y="255"/>
                    <a:pt x="54" y="358"/>
                  </a:cubicBezTo>
                  <a:cubicBezTo>
                    <a:pt x="22" y="407"/>
                    <a:pt x="27" y="441"/>
                    <a:pt x="27" y="461"/>
                  </a:cubicBezTo>
                  <a:cubicBezTo>
                    <a:pt x="27" y="478"/>
                    <a:pt x="27" y="683"/>
                    <a:pt x="27" y="740"/>
                  </a:cubicBezTo>
                  <a:cubicBezTo>
                    <a:pt x="11" y="748"/>
                    <a:pt x="0" y="764"/>
                    <a:pt x="0" y="783"/>
                  </a:cubicBezTo>
                  <a:cubicBezTo>
                    <a:pt x="0" y="883"/>
                    <a:pt x="0" y="883"/>
                    <a:pt x="0" y="883"/>
                  </a:cubicBezTo>
                  <a:cubicBezTo>
                    <a:pt x="0" y="910"/>
                    <a:pt x="21" y="931"/>
                    <a:pt x="48" y="931"/>
                  </a:cubicBezTo>
                  <a:cubicBezTo>
                    <a:pt x="202" y="931"/>
                    <a:pt x="202" y="931"/>
                    <a:pt x="202" y="931"/>
                  </a:cubicBezTo>
                  <a:cubicBezTo>
                    <a:pt x="207" y="779"/>
                    <a:pt x="331" y="657"/>
                    <a:pt x="484" y="657"/>
                  </a:cubicBezTo>
                  <a:cubicBezTo>
                    <a:pt x="637" y="657"/>
                    <a:pt x="761" y="779"/>
                    <a:pt x="766" y="931"/>
                  </a:cubicBezTo>
                  <a:cubicBezTo>
                    <a:pt x="1349" y="931"/>
                    <a:pt x="1349" y="931"/>
                    <a:pt x="1349" y="931"/>
                  </a:cubicBezTo>
                  <a:cubicBezTo>
                    <a:pt x="1353" y="779"/>
                    <a:pt x="1477" y="657"/>
                    <a:pt x="1630" y="657"/>
                  </a:cubicBezTo>
                  <a:cubicBezTo>
                    <a:pt x="1783" y="657"/>
                    <a:pt x="1908" y="779"/>
                    <a:pt x="1912" y="931"/>
                  </a:cubicBezTo>
                  <a:cubicBezTo>
                    <a:pt x="2056" y="931"/>
                    <a:pt x="2056" y="931"/>
                    <a:pt x="2056" y="931"/>
                  </a:cubicBezTo>
                  <a:cubicBezTo>
                    <a:pt x="2056" y="531"/>
                    <a:pt x="2056" y="531"/>
                    <a:pt x="2056" y="531"/>
                  </a:cubicBezTo>
                  <a:lnTo>
                    <a:pt x="814" y="531"/>
                  </a:lnTo>
                  <a:close/>
                </a:path>
              </a:pathLst>
            </a:custGeom>
            <a:solidFill>
              <a:srgbClr val="5C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9" name="Oval 14"/>
            <p:cNvSpPr>
              <a:spLocks noChangeArrowheads="1"/>
            </p:cNvSpPr>
            <p:nvPr/>
          </p:nvSpPr>
          <p:spPr bwMode="auto">
            <a:xfrm>
              <a:off x="1172" y="2780"/>
              <a:ext cx="162" cy="162"/>
            </a:xfrm>
            <a:prstGeom prst="ellipse">
              <a:avLst/>
            </a:prstGeom>
            <a:solidFill>
              <a:srgbClr val="5C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0" name="Oval 15"/>
            <p:cNvSpPr>
              <a:spLocks noChangeArrowheads="1"/>
            </p:cNvSpPr>
            <p:nvPr/>
          </p:nvSpPr>
          <p:spPr bwMode="auto">
            <a:xfrm>
              <a:off x="1584" y="2780"/>
              <a:ext cx="162" cy="162"/>
            </a:xfrm>
            <a:prstGeom prst="ellipse">
              <a:avLst/>
            </a:prstGeom>
            <a:solidFill>
              <a:srgbClr val="5C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1" name="Freeform 16"/>
            <p:cNvSpPr>
              <a:spLocks/>
            </p:cNvSpPr>
            <p:nvPr/>
          </p:nvSpPr>
          <p:spPr bwMode="auto">
            <a:xfrm>
              <a:off x="1180" y="2539"/>
              <a:ext cx="164" cy="128"/>
            </a:xfrm>
            <a:custGeom>
              <a:avLst/>
              <a:gdLst>
                <a:gd name="T0" fmla="*/ 9 w 457"/>
                <a:gd name="T1" fmla="*/ 308 h 356"/>
                <a:gd name="T2" fmla="*/ 41 w 457"/>
                <a:gd name="T3" fmla="*/ 356 h 356"/>
                <a:gd name="T4" fmla="*/ 409 w 457"/>
                <a:gd name="T5" fmla="*/ 356 h 356"/>
                <a:gd name="T6" fmla="*/ 457 w 457"/>
                <a:gd name="T7" fmla="*/ 308 h 356"/>
                <a:gd name="T8" fmla="*/ 457 w 457"/>
                <a:gd name="T9" fmla="*/ 25 h 356"/>
                <a:gd name="T10" fmla="*/ 435 w 457"/>
                <a:gd name="T11" fmla="*/ 0 h 356"/>
                <a:gd name="T12" fmla="*/ 138 w 457"/>
                <a:gd name="T13" fmla="*/ 0 h 356"/>
                <a:gd name="T14" fmla="*/ 85 w 457"/>
                <a:gd name="T15" fmla="*/ 37 h 356"/>
                <a:gd name="T16" fmla="*/ 9 w 457"/>
                <a:gd name="T17" fmla="*/ 308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7" h="356">
                  <a:moveTo>
                    <a:pt x="9" y="308"/>
                  </a:moveTo>
                  <a:cubicBezTo>
                    <a:pt x="0" y="341"/>
                    <a:pt x="15" y="356"/>
                    <a:pt x="41" y="356"/>
                  </a:cubicBezTo>
                  <a:cubicBezTo>
                    <a:pt x="409" y="356"/>
                    <a:pt x="409" y="356"/>
                    <a:pt x="409" y="356"/>
                  </a:cubicBezTo>
                  <a:cubicBezTo>
                    <a:pt x="435" y="356"/>
                    <a:pt x="457" y="335"/>
                    <a:pt x="457" y="308"/>
                  </a:cubicBezTo>
                  <a:cubicBezTo>
                    <a:pt x="457" y="25"/>
                    <a:pt x="457" y="25"/>
                    <a:pt x="457" y="25"/>
                  </a:cubicBezTo>
                  <a:cubicBezTo>
                    <a:pt x="457" y="9"/>
                    <a:pt x="452" y="0"/>
                    <a:pt x="435" y="0"/>
                  </a:cubicBezTo>
                  <a:cubicBezTo>
                    <a:pt x="138" y="0"/>
                    <a:pt x="138" y="0"/>
                    <a:pt x="138" y="0"/>
                  </a:cubicBezTo>
                  <a:cubicBezTo>
                    <a:pt x="111" y="0"/>
                    <a:pt x="92" y="11"/>
                    <a:pt x="85" y="37"/>
                  </a:cubicBezTo>
                  <a:cubicBezTo>
                    <a:pt x="78" y="62"/>
                    <a:pt x="19" y="276"/>
                    <a:pt x="9" y="30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2" name="Freeform 17"/>
            <p:cNvSpPr>
              <a:spLocks/>
            </p:cNvSpPr>
            <p:nvPr/>
          </p:nvSpPr>
          <p:spPr bwMode="auto">
            <a:xfrm>
              <a:off x="1099" y="2538"/>
              <a:ext cx="106" cy="129"/>
            </a:xfrm>
            <a:custGeom>
              <a:avLst/>
              <a:gdLst>
                <a:gd name="T0" fmla="*/ 241 w 296"/>
                <a:gd name="T1" fmla="*/ 0 h 359"/>
                <a:gd name="T2" fmla="*/ 269 w 296"/>
                <a:gd name="T3" fmla="*/ 0 h 359"/>
                <a:gd name="T4" fmla="*/ 289 w 296"/>
                <a:gd name="T5" fmla="*/ 34 h 359"/>
                <a:gd name="T6" fmla="*/ 203 w 296"/>
                <a:gd name="T7" fmla="*/ 327 h 359"/>
                <a:gd name="T8" fmla="*/ 170 w 296"/>
                <a:gd name="T9" fmla="*/ 359 h 359"/>
                <a:gd name="T10" fmla="*/ 17 w 296"/>
                <a:gd name="T11" fmla="*/ 359 h 359"/>
                <a:gd name="T12" fmla="*/ 8 w 296"/>
                <a:gd name="T13" fmla="*/ 329 h 359"/>
                <a:gd name="T14" fmla="*/ 241 w 296"/>
                <a:gd name="T15" fmla="*/ 0 h 3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6" h="359">
                  <a:moveTo>
                    <a:pt x="241" y="0"/>
                  </a:moveTo>
                  <a:cubicBezTo>
                    <a:pt x="241" y="0"/>
                    <a:pt x="252" y="0"/>
                    <a:pt x="269" y="0"/>
                  </a:cubicBezTo>
                  <a:cubicBezTo>
                    <a:pt x="286" y="0"/>
                    <a:pt x="296" y="15"/>
                    <a:pt x="289" y="34"/>
                  </a:cubicBezTo>
                  <a:cubicBezTo>
                    <a:pt x="282" y="52"/>
                    <a:pt x="207" y="313"/>
                    <a:pt x="203" y="327"/>
                  </a:cubicBezTo>
                  <a:cubicBezTo>
                    <a:pt x="199" y="342"/>
                    <a:pt x="183" y="359"/>
                    <a:pt x="170" y="359"/>
                  </a:cubicBezTo>
                  <a:cubicBezTo>
                    <a:pt x="156" y="359"/>
                    <a:pt x="17" y="359"/>
                    <a:pt x="17" y="359"/>
                  </a:cubicBezTo>
                  <a:cubicBezTo>
                    <a:pt x="7" y="359"/>
                    <a:pt x="0" y="342"/>
                    <a:pt x="8" y="329"/>
                  </a:cubicBezTo>
                  <a:cubicBezTo>
                    <a:pt x="32" y="290"/>
                    <a:pt x="217" y="26"/>
                    <a:pt x="24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2063" name="曲折矢印 2062"/>
          <p:cNvSpPr/>
          <p:nvPr/>
        </p:nvSpPr>
        <p:spPr>
          <a:xfrm rot="10800000">
            <a:off x="3422991" y="4005064"/>
            <a:ext cx="824781" cy="792088"/>
          </a:xfrm>
          <a:prstGeom prst="bentArrow">
            <a:avLst>
              <a:gd name="adj1" fmla="val 12674"/>
              <a:gd name="adj2" fmla="val 13727"/>
              <a:gd name="adj3" fmla="val 16282"/>
              <a:gd name="adj4" fmla="val 17020"/>
            </a:avLst>
          </a:prstGeom>
          <a:solidFill>
            <a:srgbClr val="1E806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064" name="正方形/長方形 2063"/>
          <p:cNvSpPr/>
          <p:nvPr/>
        </p:nvSpPr>
        <p:spPr>
          <a:xfrm>
            <a:off x="3584848" y="2780928"/>
            <a:ext cx="1250536"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医薬品メーカー</a:t>
            </a:r>
          </a:p>
        </p:txBody>
      </p:sp>
      <p:sp>
        <p:nvSpPr>
          <p:cNvPr id="84" name="正方形/長方形 83"/>
          <p:cNvSpPr/>
          <p:nvPr/>
        </p:nvSpPr>
        <p:spPr>
          <a:xfrm>
            <a:off x="632520" y="2780928"/>
            <a:ext cx="1296144"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病　院</a:t>
            </a:r>
          </a:p>
        </p:txBody>
      </p:sp>
      <p:sp>
        <p:nvSpPr>
          <p:cNvPr id="85" name="正方形/長方形 84"/>
          <p:cNvSpPr/>
          <p:nvPr/>
        </p:nvSpPr>
        <p:spPr>
          <a:xfrm>
            <a:off x="2288704" y="2780928"/>
            <a:ext cx="1080120" cy="276999"/>
          </a:xfrm>
          <a:prstGeom prst="rect">
            <a:avLst/>
          </a:prstGeom>
        </p:spPr>
        <p:txBody>
          <a:bodyPr wrap="square">
            <a:spAutoFit/>
          </a:bodyPr>
          <a:lstStyle/>
          <a:p>
            <a:pPr algn="ctr"/>
            <a:r>
              <a:rPr lang="en-US" altLang="ja-JP" sz="1200">
                <a:latin typeface="Arial Black" panose="020B0A04020102020204" pitchFamily="34" charset="0"/>
                <a:ea typeface="HGP創英角ｺﾞｼｯｸUB" panose="020B0900000000000000" pitchFamily="50" charset="-128"/>
              </a:rPr>
              <a:t>M R</a:t>
            </a:r>
            <a:endParaRPr lang="ja-JP" altLang="en-US" sz="1200" dirty="0">
              <a:latin typeface="Arial Black" panose="020B0A04020102020204" pitchFamily="34" charset="0"/>
              <a:ea typeface="HGP創英角ｺﾞｼｯｸUB" panose="020B0900000000000000" pitchFamily="50" charset="-128"/>
            </a:endParaRPr>
          </a:p>
        </p:txBody>
      </p:sp>
      <p:sp>
        <p:nvSpPr>
          <p:cNvPr id="86" name="曲折矢印 85"/>
          <p:cNvSpPr/>
          <p:nvPr/>
        </p:nvSpPr>
        <p:spPr>
          <a:xfrm rot="16200000">
            <a:off x="1240608" y="3960888"/>
            <a:ext cx="736427" cy="792088"/>
          </a:xfrm>
          <a:prstGeom prst="bentArrow">
            <a:avLst>
              <a:gd name="adj1" fmla="val 12674"/>
              <a:gd name="adj2" fmla="val 13727"/>
              <a:gd name="adj3" fmla="val 16282"/>
              <a:gd name="adj4" fmla="val 17020"/>
            </a:avLst>
          </a:prstGeom>
          <a:solidFill>
            <a:srgbClr val="1E806B"/>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065" name="正方形/長方形 2064"/>
          <p:cNvSpPr/>
          <p:nvPr/>
        </p:nvSpPr>
        <p:spPr>
          <a:xfrm>
            <a:off x="2311946" y="3789040"/>
            <a:ext cx="1064715" cy="246221"/>
          </a:xfrm>
          <a:prstGeom prst="rect">
            <a:avLst/>
          </a:prstGeom>
        </p:spPr>
        <p:txBody>
          <a:bodyPr wrap="none">
            <a:spAutoFit/>
          </a:bodyPr>
          <a:lstStyle/>
          <a:p>
            <a:pPr algn="ctr"/>
            <a:r>
              <a:rPr lang="ja-JP" altLang="en-US" sz="1000" b="1" dirty="0">
                <a:latin typeface="ＭＳ Ｐゴシック" panose="020B0600070205080204" pitchFamily="50" charset="-128"/>
                <a:ea typeface="ＭＳ Ｐゴシック" panose="020B0600070205080204" pitchFamily="50" charset="-128"/>
              </a:rPr>
              <a:t>値段交渉を仲介</a:t>
            </a:r>
          </a:p>
        </p:txBody>
      </p:sp>
      <p:sp>
        <p:nvSpPr>
          <p:cNvPr id="2066" name="円/楕円 2065"/>
          <p:cNvSpPr/>
          <p:nvPr/>
        </p:nvSpPr>
        <p:spPr>
          <a:xfrm>
            <a:off x="1640632" y="2276872"/>
            <a:ext cx="2316112" cy="432792"/>
          </a:xfrm>
          <a:prstGeom prst="ellipse">
            <a:avLst/>
          </a:prstGeom>
          <a:gradFill flip="none" rotWithShape="1">
            <a:gsLst>
              <a:gs pos="0">
                <a:srgbClr val="83A4D1"/>
              </a:gs>
              <a:gs pos="100000">
                <a:schemeClr val="bg1"/>
              </a:gs>
            </a:gsLst>
            <a:path path="shape">
              <a:fillToRect l="50000" t="50000" r="50000" b="50000"/>
            </a:path>
            <a:tileRect/>
          </a:gradFill>
        </p:spPr>
        <p:txBody>
          <a:bodyPr wrap="square">
            <a:spAutoFit/>
          </a:bodyPr>
          <a:lstStyle/>
          <a:p>
            <a:pPr algn="ctr"/>
            <a:r>
              <a:rPr lang="ja-JP" altLang="en-US" sz="1400" b="1" dirty="0">
                <a:latin typeface="ＭＳ Ｐゴシック" panose="020B0600070205080204" pitchFamily="50" charset="-128"/>
                <a:ea typeface="ＭＳ Ｐゴシック" panose="020B0600070205080204" pitchFamily="50" charset="-128"/>
              </a:rPr>
              <a:t>医薬品の</a:t>
            </a:r>
            <a:r>
              <a:rPr lang="ja-JP" altLang="ja-JP" sz="1400" b="1" dirty="0">
                <a:latin typeface="ＭＳ Ｐゴシック" panose="020B0600070205080204" pitchFamily="50" charset="-128"/>
                <a:ea typeface="ＭＳ Ｐゴシック" panose="020B0600070205080204" pitchFamily="50" charset="-128"/>
              </a:rPr>
              <a:t>注文</a:t>
            </a:r>
            <a:endParaRPr lang="ja-JP" altLang="en-US" sz="1400" b="1" dirty="0">
              <a:latin typeface="ＭＳ Ｐゴシック" panose="020B0600070205080204" pitchFamily="50" charset="-128"/>
              <a:ea typeface="ＭＳ Ｐゴシック" panose="020B0600070205080204" pitchFamily="50" charset="-128"/>
            </a:endParaRPr>
          </a:p>
        </p:txBody>
      </p:sp>
      <p:sp>
        <p:nvSpPr>
          <p:cNvPr id="89" name="円/楕円 88"/>
          <p:cNvSpPr/>
          <p:nvPr/>
        </p:nvSpPr>
        <p:spPr>
          <a:xfrm>
            <a:off x="1640632" y="5445224"/>
            <a:ext cx="2316112" cy="432792"/>
          </a:xfrm>
          <a:prstGeom prst="ellipse">
            <a:avLst/>
          </a:prstGeom>
          <a:gradFill flip="none" rotWithShape="1">
            <a:gsLst>
              <a:gs pos="0">
                <a:srgbClr val="5CBEA4"/>
              </a:gs>
              <a:gs pos="100000">
                <a:schemeClr val="bg1"/>
              </a:gs>
            </a:gsLst>
            <a:path path="shape">
              <a:fillToRect l="50000" t="50000" r="50000" b="50000"/>
            </a:path>
            <a:tileRect/>
          </a:gradFill>
        </p:spPr>
        <p:txBody>
          <a:bodyPr wrap="square">
            <a:spAutoFit/>
          </a:bodyPr>
          <a:lstStyle/>
          <a:p>
            <a:pPr algn="ctr"/>
            <a:r>
              <a:rPr lang="ja-JP" altLang="en-US" sz="1400" b="1" dirty="0">
                <a:latin typeface="ＭＳ Ｐゴシック" panose="020B0600070205080204" pitchFamily="50" charset="-128"/>
                <a:ea typeface="ＭＳ Ｐゴシック" panose="020B0600070205080204" pitchFamily="50" charset="-128"/>
              </a:rPr>
              <a:t>医薬品の配送</a:t>
            </a:r>
          </a:p>
        </p:txBody>
      </p:sp>
      <p:sp>
        <p:nvSpPr>
          <p:cNvPr id="90" name="正方形/長方形 89"/>
          <p:cNvSpPr/>
          <p:nvPr/>
        </p:nvSpPr>
        <p:spPr>
          <a:xfrm>
            <a:off x="2072680" y="4160113"/>
            <a:ext cx="1440160" cy="276999"/>
          </a:xfrm>
          <a:prstGeom prst="rect">
            <a:avLst/>
          </a:prstGeom>
        </p:spPr>
        <p:txBody>
          <a:bodyPr wrap="square">
            <a:spAutoFit/>
          </a:bodyPr>
          <a:lstStyle/>
          <a:p>
            <a:pPr algn="ctr"/>
            <a:r>
              <a:rPr lang="ja-JP" altLang="en-US" sz="1200" dirty="0">
                <a:latin typeface="Arial Black" panose="020B0A04020102020204" pitchFamily="34" charset="0"/>
                <a:ea typeface="HGP創英角ｺﾞｼｯｸUB" panose="020B0900000000000000" pitchFamily="50" charset="-128"/>
              </a:rPr>
              <a:t>専門の配送業者</a:t>
            </a:r>
          </a:p>
        </p:txBody>
      </p:sp>
      <p:sp>
        <p:nvSpPr>
          <p:cNvPr id="2067" name="正方形/長方形 2066"/>
          <p:cNvSpPr/>
          <p:nvPr/>
        </p:nvSpPr>
        <p:spPr>
          <a:xfrm>
            <a:off x="1424608" y="5085184"/>
            <a:ext cx="2924717" cy="461665"/>
          </a:xfrm>
          <a:prstGeom prst="rect">
            <a:avLst/>
          </a:prstGeom>
        </p:spPr>
        <p:txBody>
          <a:bodyPr wrap="square">
            <a:spAutoFit/>
          </a:bodyPr>
          <a:lstStyle/>
          <a:p>
            <a:r>
              <a:rPr lang="ja-JP" altLang="ja-JP" sz="1200" b="1" dirty="0">
                <a:latin typeface="Arial" panose="020B0604020202020204" pitchFamily="34" charset="0"/>
                <a:ea typeface="ＭＳ Ｐゴシック" panose="020B0600070205080204" pitchFamily="50" charset="-128"/>
                <a:cs typeface="Arial" panose="020B0604020202020204" pitchFamily="34" charset="0"/>
              </a:rPr>
              <a:t>外資系</a:t>
            </a:r>
            <a:r>
              <a:rPr lang="ja-JP" altLang="ja-JP" sz="1200" b="1">
                <a:latin typeface="Arial" panose="020B0604020202020204" pitchFamily="34" charset="0"/>
                <a:ea typeface="ＭＳ Ｐゴシック" panose="020B0600070205080204" pitchFamily="50" charset="-128"/>
                <a:cs typeface="Arial" panose="020B0604020202020204" pitchFamily="34" charset="0"/>
              </a:rPr>
              <a:t>の</a:t>
            </a:r>
            <a:r>
              <a:rPr lang="en-US" altLang="ja-JP" sz="1200" b="1">
                <a:latin typeface="Arial" panose="020B0604020202020204" pitchFamily="34" charset="0"/>
                <a:ea typeface="ＭＳ Ｐゴシック" panose="020B0600070205080204" pitchFamily="50" charset="-128"/>
                <a:cs typeface="Arial" panose="020B0604020202020204" pitchFamily="34" charset="0"/>
              </a:rPr>
              <a:t>ZUELLIG PHARMA</a:t>
            </a: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と</a:t>
            </a:r>
            <a:br>
              <a:rPr lang="en-US" altLang="ja-JP" sz="1200" b="1" dirty="0">
                <a:latin typeface="Arial" panose="020B0604020202020204" pitchFamily="34" charset="0"/>
                <a:ea typeface="ＭＳ Ｐゴシック" panose="020B0600070205080204" pitchFamily="50" charset="-128"/>
                <a:cs typeface="Arial" panose="020B0604020202020204" pitchFamily="34" charset="0"/>
              </a:rPr>
            </a:b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地場系</a:t>
            </a:r>
            <a:r>
              <a:rPr lang="ja-JP" altLang="ja-JP" sz="1200" b="1" dirty="0">
                <a:latin typeface="Arial" panose="020B0604020202020204" pitchFamily="34" charset="0"/>
                <a:ea typeface="ＭＳ Ｐゴシック" panose="020B0600070205080204" pitchFamily="50" charset="-128"/>
                <a:cs typeface="Arial" panose="020B0604020202020204" pitchFamily="34" charset="0"/>
              </a:rPr>
              <a:t>の</a:t>
            </a: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DKSH</a:t>
            </a:r>
            <a:r>
              <a:rPr lang="ja-JP" altLang="ja-JP" sz="1200" b="1" dirty="0">
                <a:latin typeface="Arial" panose="020B0604020202020204" pitchFamily="34" charset="0"/>
                <a:ea typeface="ＭＳ Ｐゴシック" panose="020B0600070205080204" pitchFamily="50" charset="-128"/>
                <a:cs typeface="Arial" panose="020B0604020202020204" pitchFamily="34" charset="0"/>
              </a:rPr>
              <a:t>が</a:t>
            </a: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医薬品配送</a:t>
            </a:r>
            <a:r>
              <a:rPr lang="ja-JP" altLang="ja-JP" sz="1200" b="1" dirty="0">
                <a:latin typeface="Arial" panose="020B0604020202020204" pitchFamily="34" charset="0"/>
                <a:ea typeface="ＭＳ Ｐゴシック" panose="020B0600070205080204" pitchFamily="50" charset="-128"/>
                <a:cs typeface="Arial" panose="020B0604020202020204" pitchFamily="34" charset="0"/>
              </a:rPr>
              <a:t>市場を独占</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92" name="グループ化 7"/>
          <p:cNvGrpSpPr/>
          <p:nvPr/>
        </p:nvGrpSpPr>
        <p:grpSpPr>
          <a:xfrm>
            <a:off x="488505" y="1916832"/>
            <a:ext cx="4176464" cy="288032"/>
            <a:chOff x="4803500" y="2113806"/>
            <a:chExt cx="2954133" cy="288032"/>
          </a:xfrm>
        </p:grpSpPr>
        <p:cxnSp>
          <p:nvCxnSpPr>
            <p:cNvPr id="93" name="直線コネクタ 92"/>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4"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医薬品の調達フロー：医療機関</a:t>
              </a:r>
            </a:p>
          </p:txBody>
        </p:sp>
      </p:grpSp>
      <p:grpSp>
        <p:nvGrpSpPr>
          <p:cNvPr id="95" name="グループ化 7"/>
          <p:cNvGrpSpPr/>
          <p:nvPr/>
        </p:nvGrpSpPr>
        <p:grpSpPr>
          <a:xfrm>
            <a:off x="5241032" y="1916832"/>
            <a:ext cx="4176464" cy="288032"/>
            <a:chOff x="4803500" y="2113806"/>
            <a:chExt cx="2954133" cy="288032"/>
          </a:xfrm>
        </p:grpSpPr>
        <p:cxnSp>
          <p:nvCxnSpPr>
            <p:cNvPr id="96" name="直線コネクタ 9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9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医薬品の調達フロー：消費者</a:t>
              </a:r>
            </a:p>
          </p:txBody>
        </p:sp>
      </p:grpSp>
      <p:grpSp>
        <p:nvGrpSpPr>
          <p:cNvPr id="98" name="Group 3693"/>
          <p:cNvGrpSpPr>
            <a:grpSpLocks noChangeAspect="1"/>
          </p:cNvGrpSpPr>
          <p:nvPr/>
        </p:nvGrpSpPr>
        <p:grpSpPr bwMode="auto">
          <a:xfrm>
            <a:off x="8671016" y="2972789"/>
            <a:ext cx="575992" cy="831988"/>
            <a:chOff x="1776" y="864"/>
            <a:chExt cx="432" cy="624"/>
          </a:xfrm>
        </p:grpSpPr>
        <p:sp>
          <p:nvSpPr>
            <p:cNvPr id="99" name="Rectangle 555"/>
            <p:cNvSpPr>
              <a:spLocks noChangeAspect="1" noChangeArrowheads="1"/>
            </p:cNvSpPr>
            <p:nvPr/>
          </p:nvSpPr>
          <p:spPr bwMode="auto">
            <a:xfrm>
              <a:off x="1776" y="864"/>
              <a:ext cx="432" cy="624"/>
            </a:xfrm>
            <a:prstGeom prst="rect">
              <a:avLst/>
            </a:prstGeom>
            <a:solidFill>
              <a:srgbClr val="5F8AC3"/>
            </a:solidFill>
            <a:ln w="12700">
              <a:solidFill>
                <a:srgbClr val="FFFFFF"/>
              </a:solidFill>
              <a:miter lim="800000"/>
              <a:headEnd/>
              <a:tailEnd/>
            </a:ln>
            <a:effectLst/>
          </p:spPr>
          <p:txBody>
            <a:bodyPr wrap="none" tIns="0" bIns="0" anchor="ctr"/>
            <a:lstStyle/>
            <a:p>
              <a:endParaRPr lang="ja-JP" altLang="en-US"/>
            </a:p>
          </p:txBody>
        </p:sp>
        <p:sp>
          <p:nvSpPr>
            <p:cNvPr id="100" name="Rectangle 556"/>
            <p:cNvSpPr>
              <a:spLocks noChangeAspect="1" noChangeArrowheads="1"/>
            </p:cNvSpPr>
            <p:nvPr/>
          </p:nvSpPr>
          <p:spPr bwMode="auto">
            <a:xfrm>
              <a:off x="1920" y="1392"/>
              <a:ext cx="144" cy="82"/>
            </a:xfrm>
            <a:prstGeom prst="rect">
              <a:avLst/>
            </a:prstGeom>
            <a:solidFill>
              <a:srgbClr val="FFFFFF"/>
            </a:solidFill>
            <a:ln w="9525">
              <a:noFill/>
              <a:miter lim="800000"/>
              <a:headEnd/>
              <a:tailEnd/>
            </a:ln>
            <a:effectLst/>
          </p:spPr>
          <p:txBody>
            <a:bodyPr wrap="none" anchor="ctr"/>
            <a:lstStyle/>
            <a:p>
              <a:endParaRPr lang="ja-JP" altLang="en-US"/>
            </a:p>
          </p:txBody>
        </p:sp>
        <p:sp>
          <p:nvSpPr>
            <p:cNvPr id="101" name="Rectangle 557"/>
            <p:cNvSpPr>
              <a:spLocks noChangeAspect="1" noChangeArrowheads="1"/>
            </p:cNvSpPr>
            <p:nvPr/>
          </p:nvSpPr>
          <p:spPr bwMode="auto">
            <a:xfrm>
              <a:off x="1824"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2" name="Rectangle 558"/>
            <p:cNvSpPr>
              <a:spLocks noChangeAspect="1" noChangeArrowheads="1"/>
            </p:cNvSpPr>
            <p:nvPr/>
          </p:nvSpPr>
          <p:spPr bwMode="auto">
            <a:xfrm>
              <a:off x="1920"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3" name="Rectangle 559"/>
            <p:cNvSpPr>
              <a:spLocks noChangeAspect="1" noChangeArrowheads="1"/>
            </p:cNvSpPr>
            <p:nvPr/>
          </p:nvSpPr>
          <p:spPr bwMode="auto">
            <a:xfrm>
              <a:off x="2016"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4" name="Rectangle 560"/>
            <p:cNvSpPr>
              <a:spLocks noChangeAspect="1" noChangeArrowheads="1"/>
            </p:cNvSpPr>
            <p:nvPr/>
          </p:nvSpPr>
          <p:spPr bwMode="auto">
            <a:xfrm>
              <a:off x="2112" y="91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5" name="Rectangle 561"/>
            <p:cNvSpPr>
              <a:spLocks noChangeAspect="1" noChangeArrowheads="1"/>
            </p:cNvSpPr>
            <p:nvPr/>
          </p:nvSpPr>
          <p:spPr bwMode="auto">
            <a:xfrm>
              <a:off x="1824"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6" name="Rectangle 562"/>
            <p:cNvSpPr>
              <a:spLocks noChangeAspect="1" noChangeArrowheads="1"/>
            </p:cNvSpPr>
            <p:nvPr/>
          </p:nvSpPr>
          <p:spPr bwMode="auto">
            <a:xfrm>
              <a:off x="1920"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7" name="Rectangle 563"/>
            <p:cNvSpPr>
              <a:spLocks noChangeAspect="1" noChangeArrowheads="1"/>
            </p:cNvSpPr>
            <p:nvPr/>
          </p:nvSpPr>
          <p:spPr bwMode="auto">
            <a:xfrm>
              <a:off x="2016"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8" name="Rectangle 564"/>
            <p:cNvSpPr>
              <a:spLocks noChangeAspect="1" noChangeArrowheads="1"/>
            </p:cNvSpPr>
            <p:nvPr/>
          </p:nvSpPr>
          <p:spPr bwMode="auto">
            <a:xfrm>
              <a:off x="2112" y="1008"/>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09" name="Rectangle 565"/>
            <p:cNvSpPr>
              <a:spLocks noChangeAspect="1" noChangeArrowheads="1"/>
            </p:cNvSpPr>
            <p:nvPr/>
          </p:nvSpPr>
          <p:spPr bwMode="auto">
            <a:xfrm>
              <a:off x="1824"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0" name="Rectangle 566"/>
            <p:cNvSpPr>
              <a:spLocks noChangeAspect="1" noChangeArrowheads="1"/>
            </p:cNvSpPr>
            <p:nvPr/>
          </p:nvSpPr>
          <p:spPr bwMode="auto">
            <a:xfrm>
              <a:off x="1920"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1" name="Rectangle 567"/>
            <p:cNvSpPr>
              <a:spLocks noChangeAspect="1" noChangeArrowheads="1"/>
            </p:cNvSpPr>
            <p:nvPr/>
          </p:nvSpPr>
          <p:spPr bwMode="auto">
            <a:xfrm>
              <a:off x="2016"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2" name="Rectangle 568"/>
            <p:cNvSpPr>
              <a:spLocks noChangeAspect="1" noChangeArrowheads="1"/>
            </p:cNvSpPr>
            <p:nvPr/>
          </p:nvSpPr>
          <p:spPr bwMode="auto">
            <a:xfrm>
              <a:off x="2112" y="1104"/>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3" name="Rectangle 569"/>
            <p:cNvSpPr>
              <a:spLocks noChangeAspect="1" noChangeArrowheads="1"/>
            </p:cNvSpPr>
            <p:nvPr/>
          </p:nvSpPr>
          <p:spPr bwMode="auto">
            <a:xfrm>
              <a:off x="1824"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4" name="Rectangle 570"/>
            <p:cNvSpPr>
              <a:spLocks noChangeAspect="1" noChangeArrowheads="1"/>
            </p:cNvSpPr>
            <p:nvPr/>
          </p:nvSpPr>
          <p:spPr bwMode="auto">
            <a:xfrm>
              <a:off x="1920"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5" name="Rectangle 571"/>
            <p:cNvSpPr>
              <a:spLocks noChangeAspect="1" noChangeArrowheads="1"/>
            </p:cNvSpPr>
            <p:nvPr/>
          </p:nvSpPr>
          <p:spPr bwMode="auto">
            <a:xfrm>
              <a:off x="2016"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6" name="Rectangle 572"/>
            <p:cNvSpPr>
              <a:spLocks noChangeAspect="1" noChangeArrowheads="1"/>
            </p:cNvSpPr>
            <p:nvPr/>
          </p:nvSpPr>
          <p:spPr bwMode="auto">
            <a:xfrm>
              <a:off x="2112" y="1200"/>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7" name="Rectangle 573"/>
            <p:cNvSpPr>
              <a:spLocks noChangeAspect="1" noChangeArrowheads="1"/>
            </p:cNvSpPr>
            <p:nvPr/>
          </p:nvSpPr>
          <p:spPr bwMode="auto">
            <a:xfrm>
              <a:off x="1824"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8" name="Rectangle 574"/>
            <p:cNvSpPr>
              <a:spLocks noChangeAspect="1" noChangeArrowheads="1"/>
            </p:cNvSpPr>
            <p:nvPr/>
          </p:nvSpPr>
          <p:spPr bwMode="auto">
            <a:xfrm>
              <a:off x="1920"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19" name="Rectangle 575"/>
            <p:cNvSpPr>
              <a:spLocks noChangeAspect="1" noChangeArrowheads="1"/>
            </p:cNvSpPr>
            <p:nvPr/>
          </p:nvSpPr>
          <p:spPr bwMode="auto">
            <a:xfrm>
              <a:off x="2016"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20" name="Rectangle 576"/>
            <p:cNvSpPr>
              <a:spLocks noChangeAspect="1" noChangeArrowheads="1"/>
            </p:cNvSpPr>
            <p:nvPr/>
          </p:nvSpPr>
          <p:spPr bwMode="auto">
            <a:xfrm>
              <a:off x="2112" y="1296"/>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21" name="Rectangle 577"/>
            <p:cNvSpPr>
              <a:spLocks noChangeAspect="1" noChangeArrowheads="1"/>
            </p:cNvSpPr>
            <p:nvPr/>
          </p:nvSpPr>
          <p:spPr bwMode="auto">
            <a:xfrm>
              <a:off x="1824" y="139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22" name="Rectangle 578"/>
            <p:cNvSpPr>
              <a:spLocks noChangeAspect="1" noChangeArrowheads="1"/>
            </p:cNvSpPr>
            <p:nvPr/>
          </p:nvSpPr>
          <p:spPr bwMode="auto">
            <a:xfrm>
              <a:off x="2112" y="1392"/>
              <a:ext cx="48" cy="48"/>
            </a:xfrm>
            <a:prstGeom prst="rect">
              <a:avLst/>
            </a:prstGeom>
            <a:solidFill>
              <a:srgbClr val="FFFFFF"/>
            </a:solidFill>
            <a:ln w="9525">
              <a:noFill/>
              <a:miter lim="800000"/>
              <a:headEnd/>
              <a:tailEnd/>
            </a:ln>
            <a:effectLst/>
          </p:spPr>
          <p:txBody>
            <a:bodyPr wrap="none" tIns="0" bIns="0" anchor="ctr"/>
            <a:lstStyle/>
            <a:p>
              <a:endParaRPr lang="ja-JP" altLang="en-US"/>
            </a:p>
          </p:txBody>
        </p:sp>
      </p:grpSp>
      <p:grpSp>
        <p:nvGrpSpPr>
          <p:cNvPr id="2070" name="グループ化 2069"/>
          <p:cNvGrpSpPr/>
          <p:nvPr/>
        </p:nvGrpSpPr>
        <p:grpSpPr>
          <a:xfrm>
            <a:off x="6181987" y="3156704"/>
            <a:ext cx="716996" cy="648073"/>
            <a:chOff x="5313040" y="3141063"/>
            <a:chExt cx="955888" cy="864000"/>
          </a:xfrm>
        </p:grpSpPr>
        <p:grpSp>
          <p:nvGrpSpPr>
            <p:cNvPr id="43" name="Group 3715"/>
            <p:cNvGrpSpPr>
              <a:grpSpLocks noChangeAspect="1"/>
            </p:cNvGrpSpPr>
            <p:nvPr/>
          </p:nvGrpSpPr>
          <p:grpSpPr bwMode="auto">
            <a:xfrm>
              <a:off x="5313040" y="3141063"/>
              <a:ext cx="935339" cy="864000"/>
              <a:chOff x="3617" y="3232"/>
              <a:chExt cx="590" cy="545"/>
            </a:xfrm>
          </p:grpSpPr>
          <p:sp>
            <p:nvSpPr>
              <p:cNvPr id="44" name="Rectangle 1743"/>
              <p:cNvSpPr>
                <a:spLocks noChangeAspect="1" noChangeArrowheads="1"/>
              </p:cNvSpPr>
              <p:nvPr/>
            </p:nvSpPr>
            <p:spPr bwMode="auto">
              <a:xfrm>
                <a:off x="3635" y="3232"/>
                <a:ext cx="554" cy="545"/>
              </a:xfrm>
              <a:prstGeom prst="rect">
                <a:avLst/>
              </a:prstGeom>
              <a:solidFill>
                <a:srgbClr val="5F8AC3"/>
              </a:solidFill>
              <a:ln w="12700">
                <a:solidFill>
                  <a:srgbClr val="FFFFFF"/>
                </a:solidFill>
                <a:miter lim="800000"/>
                <a:headEnd/>
                <a:tailEnd/>
              </a:ln>
              <a:effectLst/>
            </p:spPr>
            <p:txBody>
              <a:bodyPr wrap="none" tIns="0" bIns="0" anchor="ctr"/>
              <a:lstStyle/>
              <a:p>
                <a:endParaRPr lang="ja-JP" altLang="en-US"/>
              </a:p>
            </p:txBody>
          </p:sp>
          <p:sp>
            <p:nvSpPr>
              <p:cNvPr id="45" name="Rectangle 1744"/>
              <p:cNvSpPr>
                <a:spLocks noChangeAspect="1" noChangeArrowheads="1"/>
              </p:cNvSpPr>
              <p:nvPr/>
            </p:nvSpPr>
            <p:spPr bwMode="auto">
              <a:xfrm>
                <a:off x="3690" y="3610"/>
                <a:ext cx="86" cy="146"/>
              </a:xfrm>
              <a:prstGeom prst="rect">
                <a:avLst/>
              </a:prstGeom>
              <a:solidFill>
                <a:srgbClr val="FFFFFF"/>
              </a:solidFill>
              <a:ln w="12700">
                <a:noFill/>
                <a:miter lim="800000"/>
                <a:headEnd/>
                <a:tailEnd/>
              </a:ln>
              <a:effectLst/>
            </p:spPr>
            <p:txBody>
              <a:bodyPr wrap="none" tIns="0" bIns="0" anchor="ctr"/>
              <a:lstStyle/>
              <a:p>
                <a:endParaRPr lang="ja-JP" altLang="en-US"/>
              </a:p>
            </p:txBody>
          </p:sp>
          <p:sp>
            <p:nvSpPr>
              <p:cNvPr id="46" name="Rectangle 1745"/>
              <p:cNvSpPr>
                <a:spLocks noChangeAspect="1" noChangeArrowheads="1"/>
              </p:cNvSpPr>
              <p:nvPr/>
            </p:nvSpPr>
            <p:spPr bwMode="auto">
              <a:xfrm>
                <a:off x="3867" y="3314"/>
                <a:ext cx="90" cy="91"/>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7" name="Rectangle 1746"/>
              <p:cNvSpPr>
                <a:spLocks noChangeAspect="1" noChangeArrowheads="1"/>
              </p:cNvSpPr>
              <p:nvPr/>
            </p:nvSpPr>
            <p:spPr bwMode="auto">
              <a:xfrm>
                <a:off x="3708" y="3314"/>
                <a:ext cx="91" cy="91"/>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8" name="Rectangle 1747"/>
              <p:cNvSpPr>
                <a:spLocks noChangeAspect="1" noChangeArrowheads="1"/>
              </p:cNvSpPr>
              <p:nvPr/>
            </p:nvSpPr>
            <p:spPr bwMode="auto">
              <a:xfrm>
                <a:off x="4024" y="3314"/>
                <a:ext cx="90" cy="91"/>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49" name="Rectangle 1748"/>
              <p:cNvSpPr>
                <a:spLocks noChangeAspect="1" noChangeArrowheads="1"/>
              </p:cNvSpPr>
              <p:nvPr/>
            </p:nvSpPr>
            <p:spPr bwMode="auto">
              <a:xfrm>
                <a:off x="3821" y="3610"/>
                <a:ext cx="314" cy="127"/>
              </a:xfrm>
              <a:prstGeom prst="rect">
                <a:avLst/>
              </a:prstGeom>
              <a:solidFill>
                <a:srgbClr val="FFFFFF"/>
              </a:solidFill>
              <a:ln w="12700">
                <a:noFill/>
                <a:miter lim="800000"/>
                <a:headEnd/>
                <a:tailEnd/>
              </a:ln>
              <a:effectLst/>
            </p:spPr>
            <p:txBody>
              <a:bodyPr wrap="none" tIns="0" bIns="0" anchor="ctr"/>
              <a:lstStyle/>
              <a:p>
                <a:endParaRPr lang="ja-JP" altLang="en-US"/>
              </a:p>
            </p:txBody>
          </p:sp>
          <p:sp>
            <p:nvSpPr>
              <p:cNvPr id="50" name="Rectangle 1756"/>
              <p:cNvSpPr>
                <a:spLocks noChangeAspect="1" noChangeArrowheads="1"/>
              </p:cNvSpPr>
              <p:nvPr/>
            </p:nvSpPr>
            <p:spPr bwMode="auto">
              <a:xfrm>
                <a:off x="3617" y="3232"/>
                <a:ext cx="590" cy="45"/>
              </a:xfrm>
              <a:prstGeom prst="rect">
                <a:avLst/>
              </a:prstGeom>
              <a:solidFill>
                <a:srgbClr val="5F8AC3"/>
              </a:solidFill>
              <a:ln w="12700">
                <a:solidFill>
                  <a:srgbClr val="FFFFFF"/>
                </a:solidFill>
                <a:miter lim="800000"/>
                <a:headEnd/>
                <a:tailEnd/>
              </a:ln>
              <a:effectLst/>
            </p:spPr>
            <p:txBody>
              <a:bodyPr wrap="none" tIns="0" bIns="0" anchor="ctr"/>
              <a:lstStyle/>
              <a:p>
                <a:endParaRPr lang="ja-JP" altLang="en-US"/>
              </a:p>
            </p:txBody>
          </p:sp>
          <p:sp>
            <p:nvSpPr>
              <p:cNvPr id="51" name="Oval 1771"/>
              <p:cNvSpPr>
                <a:spLocks noChangeAspect="1" noChangeArrowheads="1"/>
              </p:cNvSpPr>
              <p:nvPr/>
            </p:nvSpPr>
            <p:spPr bwMode="auto">
              <a:xfrm>
                <a:off x="3665" y="3558"/>
                <a:ext cx="46"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2" name="Oval 1772"/>
              <p:cNvSpPr>
                <a:spLocks noChangeAspect="1" noChangeArrowheads="1"/>
              </p:cNvSpPr>
              <p:nvPr/>
            </p:nvSpPr>
            <p:spPr bwMode="auto">
              <a:xfrm>
                <a:off x="3711"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3" name="Oval 1773"/>
              <p:cNvSpPr>
                <a:spLocks noChangeAspect="1" noChangeArrowheads="1"/>
              </p:cNvSpPr>
              <p:nvPr/>
            </p:nvSpPr>
            <p:spPr bwMode="auto">
              <a:xfrm>
                <a:off x="3756" y="3558"/>
                <a:ext cx="44"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4" name="Oval 1774"/>
              <p:cNvSpPr>
                <a:spLocks noChangeAspect="1" noChangeArrowheads="1"/>
              </p:cNvSpPr>
              <p:nvPr/>
            </p:nvSpPr>
            <p:spPr bwMode="auto">
              <a:xfrm>
                <a:off x="3800" y="3558"/>
                <a:ext cx="46"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5" name="Oval 1775"/>
              <p:cNvSpPr>
                <a:spLocks noChangeAspect="1" noChangeArrowheads="1"/>
              </p:cNvSpPr>
              <p:nvPr/>
            </p:nvSpPr>
            <p:spPr bwMode="auto">
              <a:xfrm>
                <a:off x="3846"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6" name="Oval 1776"/>
              <p:cNvSpPr>
                <a:spLocks noChangeAspect="1" noChangeArrowheads="1"/>
              </p:cNvSpPr>
              <p:nvPr/>
            </p:nvSpPr>
            <p:spPr bwMode="auto">
              <a:xfrm>
                <a:off x="3891" y="3558"/>
                <a:ext cx="46"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7" name="Oval 1777"/>
              <p:cNvSpPr>
                <a:spLocks noChangeAspect="1" noChangeArrowheads="1"/>
              </p:cNvSpPr>
              <p:nvPr/>
            </p:nvSpPr>
            <p:spPr bwMode="auto">
              <a:xfrm>
                <a:off x="3937" y="3558"/>
                <a:ext cx="44"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8" name="Oval 1778"/>
              <p:cNvSpPr>
                <a:spLocks noChangeAspect="1" noChangeArrowheads="1"/>
              </p:cNvSpPr>
              <p:nvPr/>
            </p:nvSpPr>
            <p:spPr bwMode="auto">
              <a:xfrm>
                <a:off x="3981"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59" name="Oval 1779"/>
              <p:cNvSpPr>
                <a:spLocks noChangeAspect="1" noChangeArrowheads="1"/>
              </p:cNvSpPr>
              <p:nvPr/>
            </p:nvSpPr>
            <p:spPr bwMode="auto">
              <a:xfrm>
                <a:off x="4026" y="3558"/>
                <a:ext cx="46"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60" name="Oval 1780"/>
              <p:cNvSpPr>
                <a:spLocks noChangeAspect="1" noChangeArrowheads="1"/>
              </p:cNvSpPr>
              <p:nvPr/>
            </p:nvSpPr>
            <p:spPr bwMode="auto">
              <a:xfrm>
                <a:off x="4072"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61" name="Oval 1781"/>
              <p:cNvSpPr>
                <a:spLocks noChangeAspect="1" noChangeArrowheads="1"/>
              </p:cNvSpPr>
              <p:nvPr/>
            </p:nvSpPr>
            <p:spPr bwMode="auto">
              <a:xfrm>
                <a:off x="4117"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62" name="Oval 1782"/>
              <p:cNvSpPr>
                <a:spLocks noChangeAspect="1" noChangeArrowheads="1"/>
              </p:cNvSpPr>
              <p:nvPr/>
            </p:nvSpPr>
            <p:spPr bwMode="auto">
              <a:xfrm>
                <a:off x="4162"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63" name="Oval 1783"/>
              <p:cNvSpPr>
                <a:spLocks noChangeAspect="1" noChangeArrowheads="1"/>
              </p:cNvSpPr>
              <p:nvPr/>
            </p:nvSpPr>
            <p:spPr bwMode="auto">
              <a:xfrm>
                <a:off x="3617" y="3558"/>
                <a:ext cx="45" cy="35"/>
              </a:xfrm>
              <a:prstGeom prst="ellipse">
                <a:avLst/>
              </a:prstGeom>
              <a:solidFill>
                <a:srgbClr val="5F8AC3"/>
              </a:solidFill>
              <a:ln w="9525">
                <a:solidFill>
                  <a:srgbClr val="FFFFFF"/>
                </a:solidFill>
                <a:round/>
                <a:headEnd/>
                <a:tailEnd/>
              </a:ln>
              <a:effectLst/>
            </p:spPr>
            <p:txBody>
              <a:bodyPr wrap="none" anchor="ctr"/>
              <a:lstStyle/>
              <a:p>
                <a:endParaRPr lang="ja-JP" altLang="en-US"/>
              </a:p>
            </p:txBody>
          </p:sp>
          <p:sp>
            <p:nvSpPr>
              <p:cNvPr id="64" name="AutoShape 1784"/>
              <p:cNvSpPr>
                <a:spLocks noChangeAspect="1" noChangeArrowheads="1"/>
              </p:cNvSpPr>
              <p:nvPr/>
            </p:nvSpPr>
            <p:spPr bwMode="auto">
              <a:xfrm flipV="1">
                <a:off x="3617" y="3431"/>
                <a:ext cx="590" cy="140"/>
              </a:xfrm>
              <a:custGeom>
                <a:avLst/>
                <a:gdLst>
                  <a:gd name="G0" fmla="+- 449 0 0"/>
                  <a:gd name="G1" fmla="+- 21600 0 449"/>
                  <a:gd name="G2" fmla="*/ 449 1 2"/>
                  <a:gd name="G3" fmla="+- 21600 0 G2"/>
                  <a:gd name="G4" fmla="+/ 449 21600 2"/>
                  <a:gd name="G5" fmla="+/ G1 0 2"/>
                  <a:gd name="G6" fmla="*/ 21600 21600 449"/>
                  <a:gd name="G7" fmla="*/ G6 1 2"/>
                  <a:gd name="G8" fmla="+- 21600 0 G7"/>
                  <a:gd name="G9" fmla="*/ 21600 1 2"/>
                  <a:gd name="G10" fmla="+- 449 0 G9"/>
                  <a:gd name="G11" fmla="?: G10 G8 0"/>
                  <a:gd name="G12" fmla="?: G10 G7 21600"/>
                  <a:gd name="T0" fmla="*/ 21375 w 21600"/>
                  <a:gd name="T1" fmla="*/ 10800 h 21600"/>
                  <a:gd name="T2" fmla="*/ 10800 w 21600"/>
                  <a:gd name="T3" fmla="*/ 21600 h 21600"/>
                  <a:gd name="T4" fmla="*/ 225 w 21600"/>
                  <a:gd name="T5" fmla="*/ 10800 h 21600"/>
                  <a:gd name="T6" fmla="*/ 10800 w 21600"/>
                  <a:gd name="T7" fmla="*/ 0 h 21600"/>
                  <a:gd name="T8" fmla="*/ 2025 w 21600"/>
                  <a:gd name="T9" fmla="*/ 2025 h 21600"/>
                  <a:gd name="T10" fmla="*/ 19575 w 21600"/>
                  <a:gd name="T11" fmla="*/ 19575 h 21600"/>
                </a:gdLst>
                <a:ahLst/>
                <a:cxnLst>
                  <a:cxn ang="0">
                    <a:pos x="T0" y="T1"/>
                  </a:cxn>
                  <a:cxn ang="0">
                    <a:pos x="T2" y="T3"/>
                  </a:cxn>
                  <a:cxn ang="0">
                    <a:pos x="T4" y="T5"/>
                  </a:cxn>
                  <a:cxn ang="0">
                    <a:pos x="T6" y="T7"/>
                  </a:cxn>
                </a:cxnLst>
                <a:rect l="T8" t="T9" r="T10" b="T11"/>
                <a:pathLst>
                  <a:path w="21600" h="21600">
                    <a:moveTo>
                      <a:pt x="0" y="0"/>
                    </a:moveTo>
                    <a:lnTo>
                      <a:pt x="449" y="21600"/>
                    </a:lnTo>
                    <a:lnTo>
                      <a:pt x="21151" y="21600"/>
                    </a:lnTo>
                    <a:lnTo>
                      <a:pt x="21600" y="0"/>
                    </a:lnTo>
                    <a:close/>
                  </a:path>
                </a:pathLst>
              </a:custGeom>
              <a:solidFill>
                <a:srgbClr val="5F8AC3"/>
              </a:solidFill>
              <a:ln w="12700">
                <a:solidFill>
                  <a:srgbClr val="FFFFFF"/>
                </a:solidFill>
                <a:miter lim="800000"/>
                <a:headEnd/>
                <a:tailEnd/>
              </a:ln>
              <a:effectLst/>
            </p:spPr>
            <p:txBody>
              <a:bodyPr wrap="none" anchor="ctr"/>
              <a:lstStyle/>
              <a:p>
                <a:endParaRPr lang="ja-JP" altLang="en-US"/>
              </a:p>
            </p:txBody>
          </p:sp>
        </p:grpSp>
        <p:sp>
          <p:nvSpPr>
            <p:cNvPr id="2068" name="十字形 2067"/>
            <p:cNvSpPr/>
            <p:nvPr/>
          </p:nvSpPr>
          <p:spPr>
            <a:xfrm>
              <a:off x="5430288" y="3493864"/>
              <a:ext cx="144016" cy="144016"/>
            </a:xfrm>
            <a:prstGeom prst="plus">
              <a:avLst>
                <a:gd name="adj" fmla="val 34920"/>
              </a:avLst>
            </a:prstGeom>
            <a:solidFill>
              <a:srgbClr val="FFFFFF"/>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069" name="テキスト ボックス 2068"/>
            <p:cNvSpPr txBox="1"/>
            <p:nvPr/>
          </p:nvSpPr>
          <p:spPr>
            <a:xfrm>
              <a:off x="5529064" y="3464715"/>
              <a:ext cx="739864" cy="246194"/>
            </a:xfrm>
            <a:prstGeom prst="rect">
              <a:avLst/>
            </a:prstGeom>
            <a:noFill/>
          </p:spPr>
          <p:txBody>
            <a:bodyPr wrap="none" rtlCol="0">
              <a:spAutoFit/>
            </a:bodyPr>
            <a:lstStyle/>
            <a:p>
              <a:r>
                <a:rPr kumimoji="1" lang="en-US" altLang="ja-JP" sz="6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Pharmacy</a:t>
              </a:r>
              <a:endParaRPr kumimoji="1" lang="ja-JP" altLang="en-US" sz="6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125" name="十字形 124"/>
            <p:cNvSpPr/>
            <p:nvPr/>
          </p:nvSpPr>
          <p:spPr>
            <a:xfrm>
              <a:off x="5747788" y="3766914"/>
              <a:ext cx="144016" cy="144016"/>
            </a:xfrm>
            <a:prstGeom prst="plus">
              <a:avLst>
                <a:gd name="adj" fmla="val 34920"/>
              </a:avLst>
            </a:prstGeom>
            <a:solidFill>
              <a:srgbClr val="5F8AC3"/>
            </a:solidFill>
            <a:ln w="9525" cap="flat" cmpd="sng" algn="ctr">
              <a:noFill/>
              <a:prstDash val="solid"/>
            </a:ln>
            <a:effectLst/>
            <a:extLst>
              <a:ext uri="{91240B29-F687-4F45-9708-019B960494DF}">
                <a14:hiddenLine xmlns:a14="http://schemas.microsoft.com/office/drawing/2010/main" w="9525" cap="flat" cmpd="sng" algn="ctr">
                  <a:solidFill>
                    <a:srgbClr val="000000"/>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26" name="Group 3692"/>
          <p:cNvGrpSpPr>
            <a:grpSpLocks noChangeAspect="1"/>
          </p:cNvGrpSpPr>
          <p:nvPr/>
        </p:nvGrpSpPr>
        <p:grpSpPr bwMode="auto">
          <a:xfrm>
            <a:off x="7374872" y="3198670"/>
            <a:ext cx="756382" cy="606107"/>
            <a:chOff x="672" y="1152"/>
            <a:chExt cx="432" cy="336"/>
          </a:xfrm>
        </p:grpSpPr>
        <p:sp>
          <p:nvSpPr>
            <p:cNvPr id="127" name="Rectangle 3690"/>
            <p:cNvSpPr>
              <a:spLocks noChangeAspect="1" noChangeArrowheads="1"/>
            </p:cNvSpPr>
            <p:nvPr/>
          </p:nvSpPr>
          <p:spPr bwMode="auto">
            <a:xfrm>
              <a:off x="672" y="1152"/>
              <a:ext cx="432" cy="336"/>
            </a:xfrm>
            <a:prstGeom prst="rect">
              <a:avLst/>
            </a:prstGeom>
            <a:solidFill>
              <a:srgbClr val="83A4D1"/>
            </a:solidFill>
            <a:ln w="12700">
              <a:solidFill>
                <a:srgbClr val="FFFFFF"/>
              </a:solidFill>
              <a:miter lim="800000"/>
              <a:headEnd/>
              <a:tailEnd/>
            </a:ln>
            <a:effectLst/>
          </p:spPr>
          <p:txBody>
            <a:bodyPr wrap="none" tIns="0" bIns="0" anchor="ctr"/>
            <a:lstStyle/>
            <a:p>
              <a:endParaRPr lang="ja-JP" altLang="en-US"/>
            </a:p>
          </p:txBody>
        </p:sp>
        <p:sp>
          <p:nvSpPr>
            <p:cNvPr id="128" name="Rectangle 3673"/>
            <p:cNvSpPr>
              <a:spLocks noChangeAspect="1" noChangeArrowheads="1"/>
            </p:cNvSpPr>
            <p:nvPr/>
          </p:nvSpPr>
          <p:spPr bwMode="auto">
            <a:xfrm>
              <a:off x="802" y="1392"/>
              <a:ext cx="172" cy="74"/>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29" name="Rectangle 3674"/>
            <p:cNvSpPr>
              <a:spLocks noChangeAspect="1" noChangeArrowheads="1"/>
            </p:cNvSpPr>
            <p:nvPr/>
          </p:nvSpPr>
          <p:spPr bwMode="auto">
            <a:xfrm>
              <a:off x="715" y="1200"/>
              <a:ext cx="87"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0" name="Rectangle 3676"/>
            <p:cNvSpPr>
              <a:spLocks noChangeAspect="1" noChangeArrowheads="1"/>
            </p:cNvSpPr>
            <p:nvPr/>
          </p:nvSpPr>
          <p:spPr bwMode="auto">
            <a:xfrm>
              <a:off x="845" y="1200"/>
              <a:ext cx="86"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1" name="Rectangle 3678"/>
            <p:cNvSpPr>
              <a:spLocks noChangeAspect="1" noChangeArrowheads="1"/>
            </p:cNvSpPr>
            <p:nvPr/>
          </p:nvSpPr>
          <p:spPr bwMode="auto">
            <a:xfrm>
              <a:off x="974" y="1200"/>
              <a:ext cx="87"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2" name="Rectangle 3680"/>
            <p:cNvSpPr>
              <a:spLocks noChangeAspect="1" noChangeArrowheads="1"/>
            </p:cNvSpPr>
            <p:nvPr/>
          </p:nvSpPr>
          <p:spPr bwMode="auto">
            <a:xfrm>
              <a:off x="715" y="1296"/>
              <a:ext cx="87"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3" name="Rectangle 3682"/>
            <p:cNvSpPr>
              <a:spLocks noChangeAspect="1" noChangeArrowheads="1"/>
            </p:cNvSpPr>
            <p:nvPr/>
          </p:nvSpPr>
          <p:spPr bwMode="auto">
            <a:xfrm>
              <a:off x="845" y="1296"/>
              <a:ext cx="86"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4" name="Rectangle 3684"/>
            <p:cNvSpPr>
              <a:spLocks noChangeAspect="1" noChangeArrowheads="1"/>
            </p:cNvSpPr>
            <p:nvPr/>
          </p:nvSpPr>
          <p:spPr bwMode="auto">
            <a:xfrm>
              <a:off x="974" y="1296"/>
              <a:ext cx="87" cy="48"/>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5" name="Rectangle 3686"/>
            <p:cNvSpPr>
              <a:spLocks noChangeAspect="1" noChangeArrowheads="1"/>
            </p:cNvSpPr>
            <p:nvPr/>
          </p:nvSpPr>
          <p:spPr bwMode="auto">
            <a:xfrm>
              <a:off x="698" y="1392"/>
              <a:ext cx="60" cy="74"/>
            </a:xfrm>
            <a:prstGeom prst="rect">
              <a:avLst/>
            </a:prstGeom>
            <a:solidFill>
              <a:srgbClr val="FFFFFF"/>
            </a:solidFill>
            <a:ln w="9525">
              <a:noFill/>
              <a:miter lim="800000"/>
              <a:headEnd/>
              <a:tailEnd/>
            </a:ln>
            <a:effectLst/>
          </p:spPr>
          <p:txBody>
            <a:bodyPr wrap="none" tIns="0" bIns="0" anchor="ctr"/>
            <a:lstStyle/>
            <a:p>
              <a:endParaRPr lang="ja-JP" altLang="en-US"/>
            </a:p>
          </p:txBody>
        </p:sp>
        <p:sp>
          <p:nvSpPr>
            <p:cNvPr id="136" name="Rectangle 3688"/>
            <p:cNvSpPr>
              <a:spLocks noChangeAspect="1" noChangeArrowheads="1"/>
            </p:cNvSpPr>
            <p:nvPr/>
          </p:nvSpPr>
          <p:spPr bwMode="auto">
            <a:xfrm>
              <a:off x="1018" y="1392"/>
              <a:ext cx="62" cy="74"/>
            </a:xfrm>
            <a:prstGeom prst="rect">
              <a:avLst/>
            </a:prstGeom>
            <a:solidFill>
              <a:srgbClr val="FFFFFF"/>
            </a:solidFill>
            <a:ln w="9525">
              <a:noFill/>
              <a:miter lim="800000"/>
              <a:headEnd/>
              <a:tailEnd/>
            </a:ln>
            <a:effectLst/>
          </p:spPr>
          <p:txBody>
            <a:bodyPr wrap="none" tIns="0" bIns="0" anchor="ctr"/>
            <a:lstStyle/>
            <a:p>
              <a:endParaRPr lang="ja-JP" altLang="en-US"/>
            </a:p>
          </p:txBody>
        </p:sp>
      </p:grpSp>
      <p:sp>
        <p:nvSpPr>
          <p:cNvPr id="140" name="正方形/長方形 139"/>
          <p:cNvSpPr/>
          <p:nvPr/>
        </p:nvSpPr>
        <p:spPr>
          <a:xfrm>
            <a:off x="8265368" y="2708920"/>
            <a:ext cx="1368152"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医薬品メーカー</a:t>
            </a:r>
          </a:p>
        </p:txBody>
      </p:sp>
      <p:sp>
        <p:nvSpPr>
          <p:cNvPr id="141" name="正方形/長方形 140"/>
          <p:cNvSpPr/>
          <p:nvPr/>
        </p:nvSpPr>
        <p:spPr>
          <a:xfrm>
            <a:off x="6150736" y="2852936"/>
            <a:ext cx="674472"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薬　局</a:t>
            </a:r>
          </a:p>
        </p:txBody>
      </p:sp>
      <p:sp>
        <p:nvSpPr>
          <p:cNvPr id="142" name="正方形/長方形 141"/>
          <p:cNvSpPr/>
          <p:nvPr/>
        </p:nvSpPr>
        <p:spPr>
          <a:xfrm>
            <a:off x="7302864" y="2852936"/>
            <a:ext cx="936104"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卸売業者</a:t>
            </a:r>
          </a:p>
        </p:txBody>
      </p:sp>
      <p:sp>
        <p:nvSpPr>
          <p:cNvPr id="144" name="テキスト ボックス 143"/>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ja-JP" altLang="en-US" sz="800">
                <a:latin typeface="Arial" panose="020B0604020202020204" pitchFamily="34" charset="0"/>
                <a:ea typeface="ＭＳ Ｐゴシック" panose="020B0600070205080204" pitchFamily="50" charset="-128"/>
                <a:cs typeface="Arial" panose="020B0604020202020204" pitchFamily="34" charset="0"/>
              </a:rPr>
              <a:t>所） </a:t>
            </a:r>
            <a:r>
              <a:rPr lang="ja-JP" altLang="en-US" sz="800"/>
              <a:t>医</a:t>
            </a:r>
            <a:r>
              <a:rPr lang="ja-JP" altLang="en-US" sz="800" dirty="0"/>
              <a:t>薬品流通経済研究ホームページ</a:t>
            </a:r>
            <a:r>
              <a:rPr kumimoji="0" lang="ja-JP" altLang="en-US" sz="800" dirty="0" bmk=""/>
              <a:t>、明治大学国際総合研究所「新興国マクロヘルスデータ、規制・制度に関する調査」（</a:t>
            </a:r>
            <a:r>
              <a:rPr kumimoji="0" lang="en-US" altLang="ja-JP" sz="800" dirty="0" bmk=""/>
              <a:t>2014</a:t>
            </a:r>
            <a:r>
              <a:rPr kumimoji="0" lang="ja-JP" altLang="en-US" sz="800" dirty="0" bmk=""/>
              <a:t>）</a:t>
            </a:r>
            <a:endParaRPr lang="en-US" altLang="ja-JP" sz="800" dirty="0"/>
          </a:p>
        </p:txBody>
      </p:sp>
      <p:grpSp>
        <p:nvGrpSpPr>
          <p:cNvPr id="145" name="Group 6"/>
          <p:cNvGrpSpPr>
            <a:grpSpLocks noChangeAspect="1"/>
          </p:cNvGrpSpPr>
          <p:nvPr/>
        </p:nvGrpSpPr>
        <p:grpSpPr bwMode="auto">
          <a:xfrm>
            <a:off x="5286640" y="3112180"/>
            <a:ext cx="417923" cy="692597"/>
            <a:chOff x="1261" y="1689"/>
            <a:chExt cx="318" cy="527"/>
          </a:xfrm>
        </p:grpSpPr>
        <p:sp>
          <p:nvSpPr>
            <p:cNvPr id="146" name="Oval 7"/>
            <p:cNvSpPr>
              <a:spLocks noChangeArrowheads="1"/>
            </p:cNvSpPr>
            <p:nvPr/>
          </p:nvSpPr>
          <p:spPr bwMode="auto">
            <a:xfrm>
              <a:off x="1322" y="1689"/>
              <a:ext cx="197" cy="198"/>
            </a:xfrm>
            <a:prstGeom prst="ellipse">
              <a:avLst/>
            </a:prstGeom>
            <a:solidFill>
              <a:srgbClr val="83A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8"/>
            <p:cNvSpPr>
              <a:spLocks/>
            </p:cNvSpPr>
            <p:nvPr/>
          </p:nvSpPr>
          <p:spPr bwMode="auto">
            <a:xfrm>
              <a:off x="1261" y="1886"/>
              <a:ext cx="318" cy="330"/>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solidFill>
              <a:srgbClr val="83A4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148" name="正方形/長方形 147"/>
          <p:cNvSpPr/>
          <p:nvPr/>
        </p:nvSpPr>
        <p:spPr>
          <a:xfrm>
            <a:off x="5142624" y="2852936"/>
            <a:ext cx="720080" cy="276999"/>
          </a:xfrm>
          <a:prstGeom prst="rect">
            <a:avLst/>
          </a:prstGeom>
        </p:spPr>
        <p:txBody>
          <a:bodyPr wrap="square">
            <a:spAutoFit/>
          </a:bodyPr>
          <a:lstStyle/>
          <a:p>
            <a:pPr algn="ctr"/>
            <a:r>
              <a:rPr lang="ja-JP" altLang="en-US" sz="1200" dirty="0">
                <a:latin typeface="HGP創英角ｺﾞｼｯｸUB" panose="020B0900000000000000" pitchFamily="50" charset="-128"/>
                <a:ea typeface="HGP創英角ｺﾞｼｯｸUB" panose="020B0900000000000000" pitchFamily="50" charset="-128"/>
              </a:rPr>
              <a:t>消費者</a:t>
            </a:r>
          </a:p>
        </p:txBody>
      </p:sp>
      <p:sp>
        <p:nvSpPr>
          <p:cNvPr id="150" name="正方形/長方形 149"/>
          <p:cNvSpPr/>
          <p:nvPr/>
        </p:nvSpPr>
        <p:spPr>
          <a:xfrm>
            <a:off x="5358648" y="3789040"/>
            <a:ext cx="1224136" cy="707886"/>
          </a:xfrm>
          <a:prstGeom prst="rect">
            <a:avLst/>
          </a:prstGeom>
        </p:spPr>
        <p:txBody>
          <a:bodyPr wrap="square">
            <a:spAutoFit/>
          </a:bodyPr>
          <a:lstStyle/>
          <a:p>
            <a:pPr algn="ctr"/>
            <a:r>
              <a:rPr lang="ja-JP" altLang="en-US" sz="1000" b="1" dirty="0">
                <a:latin typeface="ＭＳ Ｐゴシック" panose="020B0600070205080204" pitchFamily="50" charset="-128"/>
                <a:ea typeface="ＭＳ Ｐゴシック" panose="020B0600070205080204" pitchFamily="50" charset="-128"/>
              </a:rPr>
              <a:t>処方箋を必要と</a:t>
            </a:r>
            <a:br>
              <a:rPr lang="en-US" altLang="ja-JP" sz="1000" b="1" dirty="0">
                <a:latin typeface="ＭＳ Ｐゴシック" panose="020B0600070205080204" pitchFamily="50" charset="-128"/>
                <a:ea typeface="ＭＳ Ｐゴシック" panose="020B0600070205080204" pitchFamily="50" charset="-128"/>
              </a:rPr>
            </a:br>
            <a:r>
              <a:rPr lang="ja-JP" altLang="en-US" sz="1000" b="1" dirty="0">
                <a:latin typeface="ＭＳ Ｐゴシック" panose="020B0600070205080204" pitchFamily="50" charset="-128"/>
                <a:ea typeface="ＭＳ Ｐゴシック" panose="020B0600070205080204" pitchFamily="50" charset="-128"/>
              </a:rPr>
              <a:t>しないため、</a:t>
            </a:r>
            <a:br>
              <a:rPr lang="en-US" altLang="ja-JP" sz="1000" b="1" dirty="0">
                <a:latin typeface="ＭＳ Ｐゴシック" panose="020B0600070205080204" pitchFamily="50" charset="-128"/>
                <a:ea typeface="ＭＳ Ｐゴシック" panose="020B0600070205080204" pitchFamily="50" charset="-128"/>
              </a:rPr>
            </a:br>
            <a:r>
              <a:rPr lang="ja-JP" altLang="en-US" sz="1000" b="1" dirty="0">
                <a:latin typeface="ＭＳ Ｐゴシック" panose="020B0600070205080204" pitchFamily="50" charset="-128"/>
                <a:ea typeface="ＭＳ Ｐゴシック" panose="020B0600070205080204" pitchFamily="50" charset="-128"/>
              </a:rPr>
              <a:t>薬局での医薬品の</a:t>
            </a:r>
            <a:br>
              <a:rPr lang="en-US" altLang="ja-JP" sz="1000" b="1" dirty="0">
                <a:latin typeface="ＭＳ Ｐゴシック" panose="020B0600070205080204" pitchFamily="50" charset="-128"/>
                <a:ea typeface="ＭＳ Ｐゴシック" panose="020B0600070205080204" pitchFamily="50" charset="-128"/>
              </a:rPr>
            </a:br>
            <a:r>
              <a:rPr lang="ja-JP" altLang="en-US" sz="1000" b="1" dirty="0">
                <a:latin typeface="ＭＳ Ｐゴシック" panose="020B0600070205080204" pitchFamily="50" charset="-128"/>
                <a:ea typeface="ＭＳ Ｐゴシック" panose="020B0600070205080204" pitchFamily="50" charset="-128"/>
              </a:rPr>
              <a:t>購入も一般的</a:t>
            </a:r>
          </a:p>
        </p:txBody>
      </p:sp>
      <p:sp>
        <p:nvSpPr>
          <p:cNvPr id="153" name="正方形/長方形 152"/>
          <p:cNvSpPr/>
          <p:nvPr/>
        </p:nvSpPr>
        <p:spPr>
          <a:xfrm>
            <a:off x="7086840" y="3789040"/>
            <a:ext cx="1404884" cy="400110"/>
          </a:xfrm>
          <a:prstGeom prst="rect">
            <a:avLst/>
          </a:prstGeom>
        </p:spPr>
        <p:txBody>
          <a:bodyPr wrap="square">
            <a:spAutoFit/>
          </a:bodyPr>
          <a:lstStyle/>
          <a:p>
            <a:pPr algn="ctr"/>
            <a:r>
              <a:rPr lang="ja-JP" altLang="en-US" sz="1000" b="1" dirty="0">
                <a:latin typeface="ＭＳ Ｐゴシック" panose="020B0600070205080204" pitchFamily="50" charset="-128"/>
                <a:ea typeface="ＭＳ Ｐゴシック" panose="020B0600070205080204" pitchFamily="50" charset="-128"/>
              </a:rPr>
              <a:t>薬局とメーカの間には</a:t>
            </a:r>
            <a:br>
              <a:rPr lang="en-US" altLang="ja-JP" sz="1000" b="1" dirty="0">
                <a:latin typeface="ＭＳ Ｐゴシック" panose="020B0600070205080204" pitchFamily="50" charset="-128"/>
                <a:ea typeface="ＭＳ Ｐゴシック" panose="020B0600070205080204" pitchFamily="50" charset="-128"/>
              </a:rPr>
            </a:br>
            <a:r>
              <a:rPr lang="ja-JP" altLang="en-US" sz="1000" b="1" dirty="0">
                <a:latin typeface="ＭＳ Ｐゴシック" panose="020B0600070205080204" pitchFamily="50" charset="-128"/>
                <a:ea typeface="ＭＳ Ｐゴシック" panose="020B0600070205080204" pitchFamily="50" charset="-128"/>
              </a:rPr>
              <a:t>卸売業者が存在する</a:t>
            </a:r>
          </a:p>
        </p:txBody>
      </p:sp>
    </p:spTree>
    <p:extLst>
      <p:ext uri="{BB962C8B-B14F-4D97-AF65-F5344CB8AC3E}">
        <p14:creationId xmlns:p14="http://schemas.microsoft.com/office/powerpoint/2010/main" val="273058366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DC13C32-17BF-4673-B839-7F4F2619F420}"/>
              </a:ext>
            </a:extLst>
          </p:cNvPr>
          <p:cNvGraphicFramePr>
            <a:graphicFrameLocks noChangeAspect="1"/>
          </p:cNvGraphicFramePr>
          <p:nvPr>
            <p:custDataLst>
              <p:tags r:id="rId1"/>
            </p:custDataLst>
            <p:extLst>
              <p:ext uri="{D42A27DB-BD31-4B8C-83A1-F6EECF244321}">
                <p14:modId xmlns:p14="http://schemas.microsoft.com/office/powerpoint/2010/main" val="13704558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11" imgW="444" imgH="443" progId="TCLayout.ActiveDocument.1">
                  <p:embed/>
                </p:oleObj>
              </mc:Choice>
              <mc:Fallback>
                <p:oleObj name="think-cellスライド" r:id="rId11" imgW="444" imgH="443" progId="TCLayout.ActiveDocument.1">
                  <p:embed/>
                  <p:pic>
                    <p:nvPicPr>
                      <p:cNvPr id="4" name="Object 3" hidden="1">
                        <a:extLst>
                          <a:ext uri="{FF2B5EF4-FFF2-40B4-BE49-F238E27FC236}">
                            <a16:creationId xmlns:a16="http://schemas.microsoft.com/office/drawing/2014/main" id="{5DC13C32-17BF-4673-B839-7F4F2619F420}"/>
                          </a:ext>
                        </a:extLst>
                      </p:cNvPr>
                      <p:cNvPicPr/>
                      <p:nvPr/>
                    </p:nvPicPr>
                    <p:blipFill>
                      <a:blip r:embed="rId12"/>
                      <a:stretch>
                        <a:fillRect/>
                      </a:stretch>
                    </p:blipFill>
                    <p:spPr>
                      <a:xfrm>
                        <a:off x="1588" y="1588"/>
                        <a:ext cx="1588" cy="1588"/>
                      </a:xfrm>
                      <a:prstGeom prst="rect">
                        <a:avLst/>
                      </a:prstGeom>
                    </p:spPr>
                  </p:pic>
                </p:oleObj>
              </mc:Fallback>
            </mc:AlternateContent>
          </a:graphicData>
        </a:graphic>
      </p:graphicFrame>
      <p:sp>
        <p:nvSpPr>
          <p:cNvPr id="5" name="正方形/長方形 4" hidden="1"/>
          <p:cNvSpPr/>
          <p:nvPr>
            <p:custDataLst>
              <p:tags r:id="rId2"/>
            </p:custDataLst>
          </p:nvPr>
        </p:nvSpPr>
        <p:spPr>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ja-JP" altLang="en-US" sz="1000" dirty="0">
              <a:solidFill>
                <a:srgbClr val="000000"/>
              </a:solidFill>
              <a:sym typeface="+mn-lt"/>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タイ／医療関連／介護</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市場規模（</a:t>
            </a:r>
            <a:r>
              <a:rPr lang="en-US" altLang="ja-JP" dirty="0"/>
              <a:t>1/2</a:t>
            </a:r>
            <a:r>
              <a:rPr lang="ja-JP" altLang="en-US" dirty="0"/>
              <a:t>）</a:t>
            </a:r>
          </a:p>
        </p:txBody>
      </p:sp>
      <p:sp>
        <p:nvSpPr>
          <p:cNvPr id="104" name="テキスト ボックス 34">
            <a:extLst>
              <a:ext uri="{FF2B5EF4-FFF2-40B4-BE49-F238E27FC236}">
                <a16:creationId xmlns:a16="http://schemas.microsoft.com/office/drawing/2014/main" id="{57DDBBDB-7A9C-4AA9-BD8B-1AEEA8141060}"/>
              </a:ext>
            </a:extLst>
          </p:cNvPr>
          <p:cNvSpPr txBox="1"/>
          <p:nvPr/>
        </p:nvSpPr>
        <p:spPr>
          <a:xfrm>
            <a:off x="200472" y="1124744"/>
            <a:ext cx="9505056" cy="218586"/>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a:t>
            </a: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の介護分野に対する支出は、</a:t>
            </a:r>
            <a:r>
              <a:rPr kumimoji="1" lang="en-US" altLang="ja-JP" sz="1400" dirty="0">
                <a:latin typeface="Arial" panose="020B0604020202020204" pitchFamily="34" charset="0"/>
                <a:ea typeface="ＭＳ Ｐゴシック" panose="020B0600070205080204" pitchFamily="50" charset="-128"/>
                <a:cs typeface="Arial" panose="020B0604020202020204" pitchFamily="34" charset="0"/>
              </a:rPr>
              <a:t>2020</a:t>
            </a: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年時点で約</a:t>
            </a:r>
            <a:r>
              <a:rPr kumimoji="1" lang="en-US" altLang="ja-JP" sz="1400" dirty="0">
                <a:latin typeface="Arial" panose="020B0604020202020204" pitchFamily="34" charset="0"/>
                <a:ea typeface="ＭＳ Ｐゴシック" panose="020B0600070205080204" pitchFamily="50" charset="-128"/>
                <a:cs typeface="Arial" panose="020B0604020202020204" pitchFamily="34" charset="0"/>
              </a:rPr>
              <a:t>34.4</a:t>
            </a: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百万</a:t>
            </a:r>
            <a:r>
              <a:rPr kumimoji="1"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1400" dirty="0">
                <a:latin typeface="Arial" panose="020B0604020202020204" pitchFamily="34" charset="0"/>
                <a:ea typeface="ＭＳ Ｐゴシック" panose="020B0600070205080204" pitchFamily="50" charset="-128"/>
                <a:cs typeface="Arial" panose="020B0604020202020204" pitchFamily="34" charset="0"/>
              </a:rPr>
              <a:t>となっている。</a:t>
            </a:r>
            <a:endParaRPr kumimoji="1"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38" name="グループ化 7"/>
          <p:cNvGrpSpPr/>
          <p:nvPr/>
        </p:nvGrpSpPr>
        <p:grpSpPr>
          <a:xfrm>
            <a:off x="632520" y="1772816"/>
            <a:ext cx="8640960" cy="288032"/>
            <a:chOff x="4803500" y="2113806"/>
            <a:chExt cx="5626916" cy="288032"/>
          </a:xfrm>
        </p:grpSpPr>
        <p:cxnSp>
          <p:nvCxnSpPr>
            <p:cNvPr id="39" name="直線コネクタ 38"/>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40"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fontAlgn="ctr">
                <a:buSzPct val="120000"/>
              </a:pPr>
              <a:r>
                <a:rPr lang="ja-JP" altLang="en-US" sz="1400" dirty="0">
                  <a:solidFill>
                    <a:srgbClr val="000000"/>
                  </a:solidFill>
                  <a:latin typeface="Arial Black" pitchFamily="34" charset="0"/>
                  <a:ea typeface="HGP創英角ｺﾞｼｯｸUB" pitchFamily="50" charset="-128"/>
                </a:rPr>
                <a:t>市場規模</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41" name="テキスト ボックス 40"/>
          <p:cNvSpPr txBox="1"/>
          <p:nvPr/>
        </p:nvSpPr>
        <p:spPr>
          <a:xfrm>
            <a:off x="632520" y="2060848"/>
            <a:ext cx="828032" cy="216024"/>
          </a:xfrm>
          <a:prstGeom prst="rect">
            <a:avLst/>
          </a:prstGeom>
          <a:noFill/>
        </p:spPr>
        <p:txBody>
          <a:bodyPr wrap="square" lIns="0" tIns="0" rIns="0" bIns="0" rtlCol="0" anchor="ctr" anchorCtr="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（百万</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
        <p:nvSpPr>
          <p:cNvPr id="46" name="テキスト ボックス 45"/>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WHO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r>
              <a:rPr lang="ja-JP" altLang="en-US" sz="800" noProof="1">
                <a:ea typeface="ＭＳ Ｐゴシック" panose="020B0600070205080204" pitchFamily="50" charset="-128"/>
                <a:cs typeface="Arial" panose="020B0604020202020204" pitchFamily="34" charset="0"/>
              </a:rPr>
              <a:t>（２０２６年３月時点）</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9" name="Chart 18">
            <a:extLst>
              <a:ext uri="{FF2B5EF4-FFF2-40B4-BE49-F238E27FC236}">
                <a16:creationId xmlns:a16="http://schemas.microsoft.com/office/drawing/2014/main" id="{5B1613DE-BDB0-5F30-9DB9-D880BDC18086}"/>
              </a:ext>
            </a:extLst>
          </p:cNvPr>
          <p:cNvGraphicFramePr/>
          <p:nvPr>
            <p:custDataLst>
              <p:tags r:id="rId3"/>
            </p:custDataLst>
            <p:extLst>
              <p:ext uri="{D42A27DB-BD31-4B8C-83A1-F6EECF244321}">
                <p14:modId xmlns:p14="http://schemas.microsoft.com/office/powerpoint/2010/main" val="4022343036"/>
              </p:ext>
            </p:extLst>
          </p:nvPr>
        </p:nvGraphicFramePr>
        <p:xfrm>
          <a:off x="477838" y="2127250"/>
          <a:ext cx="8964612" cy="3975100"/>
        </p:xfrm>
        <a:graphic>
          <a:graphicData uri="http://schemas.openxmlformats.org/drawingml/2006/chart">
            <c:chart xmlns:c="http://schemas.openxmlformats.org/drawingml/2006/chart" xmlns:r="http://schemas.openxmlformats.org/officeDocument/2006/relationships" r:id="rId13"/>
          </a:graphicData>
        </a:graphic>
      </p:graphicFrame>
      <p:sp>
        <p:nvSpPr>
          <p:cNvPr id="65" name="テキスト プレースホルダ 9"/>
          <p:cNvSpPr>
            <a:spLocks noGrp="1"/>
          </p:cNvSpPr>
          <p:nvPr>
            <p:custDataLst>
              <p:tags r:id="rId4"/>
            </p:custDataLst>
          </p:nvPr>
        </p:nvSpPr>
        <p:spPr bwMode="auto">
          <a:xfrm>
            <a:off x="703263" y="5962650"/>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46CBE1B6-D543-4322-8CBA-186EA82A3CBB}" type="datetime'20''''''''''''''''''''''''''1''''6'''''''''''''''''''">
              <a:rPr lang="en-US" altLang="en-US" sz="1000" smtClean="0"/>
              <a:pPr/>
              <a:t>2016</a:t>
            </a:fld>
            <a:endParaRPr kumimoji="0" lang="ja-JP" altLang="en-US" sz="1000" dirty="0">
              <a:sym typeface="+mn-lt"/>
            </a:endParaRPr>
          </a:p>
        </p:txBody>
      </p:sp>
      <p:sp>
        <p:nvSpPr>
          <p:cNvPr id="62" name="テキスト プレースホルダ 9"/>
          <p:cNvSpPr>
            <a:spLocks noGrp="1"/>
          </p:cNvSpPr>
          <p:nvPr>
            <p:custDataLst>
              <p:tags r:id="rId5"/>
            </p:custDataLst>
          </p:nvPr>
        </p:nvSpPr>
        <p:spPr bwMode="auto">
          <a:xfrm>
            <a:off x="2457450" y="596265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E2A76325-DDAC-4532-9F8A-56C3FF53F164}" type="datetime'''''''17'''''''''''''''''''''''''''''''''''''''''''''''''">
              <a:rPr lang="en-US" altLang="en-US" sz="1000" smtClean="0"/>
              <a:pPr/>
              <a:t>17</a:t>
            </a:fld>
            <a:endParaRPr kumimoji="0" lang="ja-JP" altLang="en-US" sz="1000" dirty="0">
              <a:sym typeface="+mn-lt"/>
            </a:endParaRPr>
          </a:p>
        </p:txBody>
      </p:sp>
      <p:sp>
        <p:nvSpPr>
          <p:cNvPr id="93" name="テキスト プレースホルダ 9"/>
          <p:cNvSpPr>
            <a:spLocks noGrp="1"/>
          </p:cNvSpPr>
          <p:nvPr>
            <p:custDataLst>
              <p:tags r:id="rId6"/>
            </p:custDataLst>
          </p:nvPr>
        </p:nvSpPr>
        <p:spPr bwMode="auto">
          <a:xfrm>
            <a:off x="4143375" y="596265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10B9ADC9-42C6-44F2-9367-9C9160C71BD0}" type="datetime'''''''''''''''''''''''''''''''1''''''''''''''8'''''''''''">
              <a:rPr lang="en-US" altLang="en-US" sz="1000" smtClean="0"/>
              <a:pPr/>
              <a:t>18</a:t>
            </a:fld>
            <a:endParaRPr kumimoji="0" lang="ja-JP" altLang="en-US" sz="1000" dirty="0">
              <a:sym typeface="+mn-lt"/>
            </a:endParaRPr>
          </a:p>
        </p:txBody>
      </p:sp>
      <p:sp>
        <p:nvSpPr>
          <p:cNvPr id="95" name="テキスト プレースホルダ 9"/>
          <p:cNvSpPr>
            <a:spLocks noGrp="1"/>
          </p:cNvSpPr>
          <p:nvPr>
            <p:custDataLst>
              <p:tags r:id="rId7"/>
            </p:custDataLst>
          </p:nvPr>
        </p:nvSpPr>
        <p:spPr bwMode="auto">
          <a:xfrm>
            <a:off x="5827713" y="596265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28502980-209F-40A7-A726-2125BAE26324}" type="datetime'''''''''''1''''''''''''''''''''''''9'">
              <a:rPr lang="en-US" altLang="en-US" sz="1000" smtClean="0"/>
              <a:pPr/>
              <a:t>19</a:t>
            </a:fld>
            <a:endParaRPr kumimoji="0" lang="ja-JP" altLang="en-US" sz="1000" dirty="0">
              <a:sym typeface="+mn-lt"/>
            </a:endParaRPr>
          </a:p>
        </p:txBody>
      </p:sp>
      <p:sp>
        <p:nvSpPr>
          <p:cNvPr id="17" name="テキスト プレースホルダ 9">
            <a:extLst>
              <a:ext uri="{FF2B5EF4-FFF2-40B4-BE49-F238E27FC236}">
                <a16:creationId xmlns:a16="http://schemas.microsoft.com/office/drawing/2014/main" id="{BAEF6513-C51A-4226-B7A5-EADB9699B00E}"/>
              </a:ext>
            </a:extLst>
          </p:cNvPr>
          <p:cNvSpPr>
            <a:spLocks noGrp="1"/>
          </p:cNvSpPr>
          <p:nvPr>
            <p:custDataLst>
              <p:tags r:id="rId8"/>
            </p:custDataLst>
          </p:nvPr>
        </p:nvSpPr>
        <p:spPr bwMode="auto">
          <a:xfrm>
            <a:off x="7513638" y="596265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5BB05D24-67ED-47B3-99D7-60BA3DB42E2B}" type="datetime'''''''''''''''''''''2''''0'''''''''''''''''''''">
              <a:rPr kumimoji="0" lang="en-US" altLang="en-US" sz="1000" smtClean="0"/>
              <a:pPr/>
              <a:t>20</a:t>
            </a:fld>
            <a:endParaRPr kumimoji="0" lang="ja-JP" altLang="en-US" sz="1000" dirty="0">
              <a:sym typeface="+mn-lt"/>
            </a:endParaRPr>
          </a:p>
        </p:txBody>
      </p:sp>
      <p:sp>
        <p:nvSpPr>
          <p:cNvPr id="6" name="テキスト プレースホルダ 9">
            <a:extLst>
              <a:ext uri="{FF2B5EF4-FFF2-40B4-BE49-F238E27FC236}">
                <a16:creationId xmlns:a16="http://schemas.microsoft.com/office/drawing/2014/main" id="{477EB8CC-F029-73D3-671C-34C12B97D192}"/>
              </a:ext>
            </a:extLst>
          </p:cNvPr>
          <p:cNvSpPr>
            <a:spLocks noGrp="1"/>
          </p:cNvSpPr>
          <p:nvPr>
            <p:custDataLst>
              <p:tags r:id="rId9"/>
            </p:custDataLst>
          </p:nvPr>
        </p:nvSpPr>
        <p:spPr bwMode="auto">
          <a:xfrm>
            <a:off x="9197975" y="5962650"/>
            <a:ext cx="152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447CF54B-4ED1-446B-B4E5-751151613E5E}" type="datetime'''''''''''''''''''2''''''2'''''''''''''''">
              <a:rPr kumimoji="0" lang="en-US" altLang="en-US" sz="1000" smtClean="0"/>
              <a:pPr/>
              <a:t>22</a:t>
            </a:fld>
            <a:endParaRPr kumimoji="0" lang="ja-JP" altLang="en-US" sz="1000" dirty="0">
              <a:sym typeface="+mn-lt"/>
            </a:endParaRPr>
          </a:p>
        </p:txBody>
      </p:sp>
    </p:spTree>
    <p:extLst>
      <p:ext uri="{BB962C8B-B14F-4D97-AF65-F5344CB8AC3E}">
        <p14:creationId xmlns:p14="http://schemas.microsoft.com/office/powerpoint/2010/main" val="344348567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DC13C32-17BF-4673-B839-7F4F2619F42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444" imgH="443" progId="TCLayout.ActiveDocument.1">
                  <p:embed/>
                </p:oleObj>
              </mc:Choice>
              <mc:Fallback>
                <p:oleObj name="think-cellスライド" r:id="rId4" imgW="444" imgH="443" progId="TCLayout.ActiveDocument.1">
                  <p:embed/>
                  <p:pic>
                    <p:nvPicPr>
                      <p:cNvPr id="4" name="Object 3" hidden="1">
                        <a:extLst>
                          <a:ext uri="{FF2B5EF4-FFF2-40B4-BE49-F238E27FC236}">
                            <a16:creationId xmlns:a16="http://schemas.microsoft.com/office/drawing/2014/main" id="{5DC13C32-17BF-4673-B839-7F4F2619F42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正方形/長方形 4" hidden="1"/>
          <p:cNvSpPr/>
          <p:nvPr>
            <p:custDataLst>
              <p:tags r:id="rId2"/>
            </p:custDataLst>
          </p:nvPr>
        </p:nvSpPr>
        <p:spPr>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ja-JP" altLang="en-US" sz="1000" dirty="0">
              <a:solidFill>
                <a:srgbClr val="000000"/>
              </a:solidFill>
              <a:sym typeface="+mn-lt"/>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タイ／医療関連／介護</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市場規模（</a:t>
            </a:r>
            <a:r>
              <a:rPr lang="en-US" altLang="ja-JP" dirty="0"/>
              <a:t>2/2</a:t>
            </a:r>
            <a:r>
              <a:rPr lang="ja-JP" altLang="en-US" dirty="0"/>
              <a:t>）</a:t>
            </a:r>
          </a:p>
        </p:txBody>
      </p:sp>
      <p:sp>
        <p:nvSpPr>
          <p:cNvPr id="104" name="テキスト ボックス 34">
            <a:extLst>
              <a:ext uri="{FF2B5EF4-FFF2-40B4-BE49-F238E27FC236}">
                <a16:creationId xmlns:a16="http://schemas.microsoft.com/office/drawing/2014/main" id="{57DDBBDB-7A9C-4AA9-BD8B-1AEEA8141060}"/>
              </a:ext>
            </a:extLst>
          </p:cNvPr>
          <p:cNvSpPr txBox="1"/>
          <p:nvPr/>
        </p:nvSpPr>
        <p:spPr>
          <a:xfrm>
            <a:off x="200472" y="1124744"/>
            <a:ext cx="9505056" cy="145289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kumimoji="1" lang="ja-JP" altLang="en-US" sz="1400" dirty="0">
                <a:ea typeface="ＭＳ Ｐゴシック" panose="020B0600070205080204" pitchFamily="50" charset="-128"/>
                <a:cs typeface="Arial" panose="020B0604020202020204" pitchFamily="34" charset="0"/>
              </a:rPr>
              <a:t>タイでは、高齢化に伴う医療の大きな変革が進んでいる。</a:t>
            </a:r>
            <a:r>
              <a:rPr kumimoji="1" lang="en-US" altLang="ja-JP" sz="1400" dirty="0">
                <a:ea typeface="ＭＳ Ｐゴシック" panose="020B0600070205080204" pitchFamily="50" charset="-128"/>
                <a:cs typeface="Arial" panose="020B0604020202020204" pitchFamily="34" charset="0"/>
              </a:rPr>
              <a:t>BMI Research</a:t>
            </a:r>
            <a:r>
              <a:rPr kumimoji="1" lang="ja-JP" altLang="en-US" sz="1400" dirty="0">
                <a:ea typeface="ＭＳ Ｐゴシック" panose="020B0600070205080204" pitchFamily="50" charset="-128"/>
                <a:cs typeface="Arial" panose="020B0604020202020204" pitchFamily="34" charset="0"/>
              </a:rPr>
              <a:t>の報告によると、医療支出は</a:t>
            </a:r>
            <a:r>
              <a:rPr kumimoji="1" lang="en-US" altLang="ja-JP" sz="1400" dirty="0">
                <a:ea typeface="ＭＳ Ｐゴシック" panose="020B0600070205080204" pitchFamily="50" charset="-128"/>
                <a:cs typeface="Arial" panose="020B0604020202020204" pitchFamily="34" charset="0"/>
              </a:rPr>
              <a:t>2028</a:t>
            </a:r>
            <a:r>
              <a:rPr kumimoji="1" lang="ja-JP" altLang="en-US" sz="1400" dirty="0">
                <a:ea typeface="ＭＳ Ｐゴシック" panose="020B0600070205080204" pitchFamily="50" charset="-128"/>
                <a:cs typeface="Arial" panose="020B0604020202020204" pitchFamily="34" charset="0"/>
              </a:rPr>
              <a:t>年まで年平均成長率</a:t>
            </a:r>
            <a:r>
              <a:rPr kumimoji="1" lang="en-US" altLang="ja-JP" sz="1400" dirty="0">
                <a:ea typeface="ＭＳ Ｐゴシック" panose="020B0600070205080204" pitchFamily="50" charset="-128"/>
                <a:cs typeface="Arial" panose="020B0604020202020204" pitchFamily="34" charset="0"/>
              </a:rPr>
              <a:t>7.1%</a:t>
            </a:r>
            <a:r>
              <a:rPr kumimoji="1" lang="ja-JP" altLang="en-US" sz="1400" dirty="0">
                <a:ea typeface="ＭＳ Ｐゴシック" panose="020B0600070205080204" pitchFamily="50" charset="-128"/>
                <a:cs typeface="Arial" panose="020B0604020202020204" pitchFamily="34" charset="0"/>
              </a:rPr>
              <a:t>で増加し、民間部門の支出は</a:t>
            </a:r>
            <a:r>
              <a:rPr kumimoji="1" lang="en-US" altLang="ja-JP" sz="1400" dirty="0">
                <a:ea typeface="ＭＳ Ｐゴシック" panose="020B0600070205080204" pitchFamily="50" charset="-128"/>
                <a:cs typeface="Arial" panose="020B0604020202020204" pitchFamily="34" charset="0"/>
              </a:rPr>
              <a:t>9.4%</a:t>
            </a:r>
            <a:r>
              <a:rPr kumimoji="1" lang="ja-JP" altLang="en-US" sz="1400" dirty="0">
                <a:ea typeface="ＭＳ Ｐゴシック" panose="020B0600070205080204" pitchFamily="50" charset="-128"/>
                <a:cs typeface="Arial" panose="020B0604020202020204" pitchFamily="34" charset="0"/>
              </a:rPr>
              <a:t>、公共部門の支出は</a:t>
            </a:r>
            <a:r>
              <a:rPr kumimoji="1" lang="en-US" altLang="ja-JP" sz="1400" dirty="0">
                <a:ea typeface="ＭＳ Ｐゴシック" panose="020B0600070205080204" pitchFamily="50" charset="-128"/>
                <a:cs typeface="Arial" panose="020B0604020202020204" pitchFamily="34" charset="0"/>
              </a:rPr>
              <a:t>6.4%</a:t>
            </a:r>
            <a:r>
              <a:rPr kumimoji="1" lang="ja-JP" altLang="en-US" sz="1400" dirty="0">
                <a:ea typeface="ＭＳ Ｐゴシック" panose="020B0600070205080204" pitchFamily="50" charset="-128"/>
                <a:cs typeface="Arial" panose="020B0604020202020204" pitchFamily="34" charset="0"/>
              </a:rPr>
              <a:t>増加すると予想されている。</a:t>
            </a:r>
          </a:p>
          <a:p>
            <a:pPr marL="190500" indent="-190500" algn="just">
              <a:lnSpc>
                <a:spcPct val="110000"/>
              </a:lnSpc>
              <a:spcAft>
                <a:spcPts val="200"/>
              </a:spcAft>
              <a:buClr>
                <a:srgbClr val="5F8AC3"/>
              </a:buClr>
              <a:buFont typeface="Wingdings" panose="05000000000000000000" pitchFamily="2" charset="2"/>
              <a:buChar char="n"/>
            </a:pPr>
            <a:endParaRPr kumimoji="1" lang="ja-JP" altLang="en-US" sz="1400" dirty="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kumimoji="1" lang="en-US" altLang="ja-JP" sz="1400" dirty="0">
                <a:ea typeface="ＭＳ Ｐゴシック" panose="020B0600070205080204" pitchFamily="50" charset="-128"/>
                <a:cs typeface="Arial" panose="020B0604020202020204" pitchFamily="34" charset="0"/>
              </a:rPr>
              <a:t>65</a:t>
            </a:r>
            <a:r>
              <a:rPr kumimoji="1" lang="ja-JP" altLang="en-US" sz="1400" dirty="0">
                <a:ea typeface="ＭＳ Ｐゴシック" panose="020B0600070205080204" pitchFamily="50" charset="-128"/>
                <a:cs typeface="Arial" panose="020B0604020202020204" pitchFamily="34" charset="0"/>
              </a:rPr>
              <a:t>歳以上の</a:t>
            </a:r>
            <a:r>
              <a:rPr lang="ja-JP" altLang="en-US" sz="1400" dirty="0">
                <a:ea typeface="ＭＳ Ｐゴシック" panose="020B0600070205080204" pitchFamily="50" charset="-128"/>
                <a:cs typeface="Arial" panose="020B0604020202020204" pitchFamily="34" charset="0"/>
              </a:rPr>
              <a:t>人口</a:t>
            </a:r>
            <a:r>
              <a:rPr kumimoji="1" lang="ja-JP" altLang="en-US" sz="1400" dirty="0">
                <a:ea typeface="ＭＳ Ｐゴシック" panose="020B0600070205080204" pitchFamily="50" charset="-128"/>
                <a:cs typeface="Arial" panose="020B0604020202020204" pitchFamily="34" charset="0"/>
              </a:rPr>
              <a:t>割合は、</a:t>
            </a:r>
            <a:r>
              <a:rPr kumimoji="1" lang="en-US" altLang="ja-JP" sz="1400" dirty="0">
                <a:ea typeface="ＭＳ Ｐゴシック" panose="020B0600070205080204" pitchFamily="50" charset="-128"/>
                <a:cs typeface="Arial" panose="020B0604020202020204" pitchFamily="34" charset="0"/>
              </a:rPr>
              <a:t>2020</a:t>
            </a:r>
            <a:r>
              <a:rPr kumimoji="1" lang="ja-JP" altLang="en-US" sz="1400" dirty="0">
                <a:ea typeface="ＭＳ Ｐゴシック" panose="020B0600070205080204" pitchFamily="50" charset="-128"/>
                <a:cs typeface="Arial" panose="020B0604020202020204" pitchFamily="34" charset="0"/>
              </a:rPr>
              <a:t>年の約</a:t>
            </a:r>
            <a:r>
              <a:rPr kumimoji="1" lang="en-US" altLang="ja-JP" sz="1400" dirty="0">
                <a:ea typeface="ＭＳ Ｐゴシック" panose="020B0600070205080204" pitchFamily="50" charset="-128"/>
                <a:cs typeface="Arial" panose="020B0604020202020204" pitchFamily="34" charset="0"/>
              </a:rPr>
              <a:t>10%</a:t>
            </a:r>
            <a:r>
              <a:rPr kumimoji="1" lang="ja-JP" altLang="en-US" sz="1400" dirty="0">
                <a:ea typeface="ＭＳ Ｐゴシック" panose="020B0600070205080204" pitchFamily="50" charset="-128"/>
                <a:cs typeface="Arial" panose="020B0604020202020204" pitchFamily="34" charset="0"/>
              </a:rPr>
              <a:t>から</a:t>
            </a:r>
            <a:r>
              <a:rPr kumimoji="1" lang="en-US" altLang="ja-JP" sz="1400" dirty="0">
                <a:ea typeface="ＭＳ Ｐゴシック" panose="020B0600070205080204" pitchFamily="50" charset="-128"/>
                <a:cs typeface="Arial" panose="020B0604020202020204" pitchFamily="34" charset="0"/>
              </a:rPr>
              <a:t>2050</a:t>
            </a:r>
            <a:r>
              <a:rPr kumimoji="1" lang="ja-JP" altLang="en-US" sz="1400" dirty="0">
                <a:ea typeface="ＭＳ Ｐゴシック" panose="020B0600070205080204" pitchFamily="50" charset="-128"/>
                <a:cs typeface="Arial" panose="020B0604020202020204" pitchFamily="34" charset="0"/>
              </a:rPr>
              <a:t>年までに</a:t>
            </a:r>
            <a:r>
              <a:rPr kumimoji="1" lang="en-US" altLang="ja-JP" sz="1400" dirty="0">
                <a:ea typeface="ＭＳ Ｐゴシック" panose="020B0600070205080204" pitchFamily="50" charset="-128"/>
                <a:cs typeface="Arial" panose="020B0604020202020204" pitchFamily="34" charset="0"/>
              </a:rPr>
              <a:t>30%</a:t>
            </a:r>
            <a:r>
              <a:rPr kumimoji="1" lang="ja-JP" altLang="en-US" sz="1400" dirty="0">
                <a:ea typeface="ＭＳ Ｐゴシック" panose="020B0600070205080204" pitchFamily="50" charset="-128"/>
                <a:cs typeface="Arial" panose="020B0604020202020204" pitchFamily="34" charset="0"/>
              </a:rPr>
              <a:t>に増加すると予想されている。この人口動態の変化は、高齢者医療サービス需要の急増に拍車をかけ、</a:t>
            </a:r>
            <a:r>
              <a:rPr kumimoji="1" lang="en-US" altLang="ja-JP" sz="1400" dirty="0">
                <a:ea typeface="ＭＳ Ｐゴシック" panose="020B0600070205080204" pitchFamily="50" charset="-128"/>
                <a:cs typeface="Arial" panose="020B0604020202020204" pitchFamily="34" charset="0"/>
              </a:rPr>
              <a:t>2023</a:t>
            </a:r>
            <a:r>
              <a:rPr kumimoji="1" lang="ja-JP" altLang="en-US" sz="1400" dirty="0">
                <a:ea typeface="ＭＳ Ｐゴシック" panose="020B0600070205080204" pitchFamily="50" charset="-128"/>
                <a:cs typeface="Arial" panose="020B0604020202020204" pitchFamily="34" charset="0"/>
              </a:rPr>
              <a:t>年には介護及び高齢者</a:t>
            </a:r>
            <a:r>
              <a:rPr lang="ja-JP" altLang="en-US" sz="1400" dirty="0">
                <a:ea typeface="ＭＳ Ｐゴシック" panose="020B0600070205080204" pitchFamily="50" charset="-128"/>
                <a:cs typeface="Arial" panose="020B0604020202020204" pitchFamily="34" charset="0"/>
              </a:rPr>
              <a:t>向け住宅の収益</a:t>
            </a:r>
            <a:r>
              <a:rPr kumimoji="1" lang="ja-JP" altLang="en-US" sz="1400" dirty="0">
                <a:ea typeface="ＭＳ Ｐゴシック" panose="020B0600070205080204" pitchFamily="50" charset="-128"/>
                <a:cs typeface="Arial" panose="020B0604020202020204" pitchFamily="34" charset="0"/>
              </a:rPr>
              <a:t>を</a:t>
            </a:r>
            <a:r>
              <a:rPr kumimoji="1" lang="en-US" altLang="ja-JP" sz="1400" dirty="0">
                <a:ea typeface="ＭＳ Ｐゴシック" panose="020B0600070205080204" pitchFamily="50" charset="-128"/>
                <a:cs typeface="Arial" panose="020B0604020202020204" pitchFamily="34" charset="0"/>
              </a:rPr>
              <a:t>7,000</a:t>
            </a:r>
            <a:r>
              <a:rPr kumimoji="1" lang="ja-JP" altLang="en-US" sz="1400" dirty="0">
                <a:ea typeface="ＭＳ Ｐゴシック" panose="020B0600070205080204" pitchFamily="50" charset="-128"/>
                <a:cs typeface="Arial" panose="020B0604020202020204" pitchFamily="34" charset="0"/>
              </a:rPr>
              <a:t>万</a:t>
            </a:r>
            <a:r>
              <a:rPr kumimoji="1" lang="en-US" altLang="ja-JP" sz="1400" dirty="0">
                <a:ea typeface="ＭＳ Ｐゴシック" panose="020B0600070205080204" pitchFamily="50" charset="-128"/>
                <a:cs typeface="Arial" panose="020B0604020202020204" pitchFamily="34" charset="0"/>
              </a:rPr>
              <a:t>US$</a:t>
            </a:r>
            <a:r>
              <a:rPr kumimoji="1" lang="ja-JP" altLang="en-US" sz="1400" dirty="0">
                <a:ea typeface="ＭＳ Ｐゴシック" panose="020B0600070205080204" pitchFamily="50" charset="-128"/>
                <a:cs typeface="Arial" panose="020B0604020202020204" pitchFamily="34" charset="0"/>
              </a:rPr>
              <a:t>に引き上げた。このように、介護部門はタイの高齢化社会のニーズを満たすためにますます重要になっている。</a:t>
            </a:r>
            <a:endParaRPr kumimoji="1" lang="en-US" altLang="ja-JP" sz="1400" dirty="0">
              <a:ea typeface="ＭＳ Ｐゴシック" panose="020B0600070205080204" pitchFamily="50" charset="-128"/>
              <a:cs typeface="Arial" panose="020B0604020202020204" pitchFamily="34" charset="0"/>
            </a:endParaRPr>
          </a:p>
        </p:txBody>
      </p:sp>
      <p:sp>
        <p:nvSpPr>
          <p:cNvPr id="46" name="テキスト ボックス 45"/>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Tractus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Thailand’s Medical Economy: Opportunities in Healthcare and Aging Care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HealthcareAsia</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Thailand’s health expenditure to record 7.1% CAGR until 2028</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p>
        </p:txBody>
      </p:sp>
    </p:spTree>
    <p:extLst>
      <p:ext uri="{BB962C8B-B14F-4D97-AF65-F5344CB8AC3E}">
        <p14:creationId xmlns:p14="http://schemas.microsoft.com/office/powerpoint/2010/main" val="82747719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DC13C32-17BF-4673-B839-7F4F2619F42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444" imgH="443" progId="TCLayout.ActiveDocument.1">
                  <p:embed/>
                </p:oleObj>
              </mc:Choice>
              <mc:Fallback>
                <p:oleObj name="think-cellスライド" r:id="rId3" imgW="444" imgH="443" progId="TCLayout.ActiveDocument.1">
                  <p:embed/>
                  <p:pic>
                    <p:nvPicPr>
                      <p:cNvPr id="4" name="Object 3" hidden="1">
                        <a:extLst>
                          <a:ext uri="{FF2B5EF4-FFF2-40B4-BE49-F238E27FC236}">
                            <a16:creationId xmlns:a16="http://schemas.microsoft.com/office/drawing/2014/main" id="{5DC13C32-17BF-4673-B839-7F4F2619F42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タイ／医療関連／介護</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業界</a:t>
            </a:r>
            <a:r>
              <a:rPr lang="ja-JP" altLang="en-US"/>
              <a:t>構造 </a:t>
            </a:r>
            <a:r>
              <a:rPr lang="en-US" altLang="ja-JP"/>
              <a:t>- </a:t>
            </a:r>
            <a:r>
              <a:rPr lang="ja-JP" altLang="en-US"/>
              <a:t>日</a:t>
            </a:r>
            <a:r>
              <a:rPr lang="ja-JP" altLang="en-US" dirty="0"/>
              <a:t>本企業の進出状況</a:t>
            </a:r>
          </a:p>
        </p:txBody>
      </p:sp>
      <p:sp>
        <p:nvSpPr>
          <p:cNvPr id="104" name="テキスト ボックス 34">
            <a:extLst>
              <a:ext uri="{FF2B5EF4-FFF2-40B4-BE49-F238E27FC236}">
                <a16:creationId xmlns:a16="http://schemas.microsoft.com/office/drawing/2014/main" id="{57DDBBDB-7A9C-4AA9-BD8B-1AEEA8141060}"/>
              </a:ext>
            </a:extLst>
          </p:cNvPr>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タイに進出している介護事業者は</a:t>
            </a:r>
            <a:r>
              <a:rPr lang="en-US"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1</a:t>
            </a:r>
            <a:r>
              <a:rPr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社、福祉用具事業者は、</a:t>
            </a:r>
            <a:r>
              <a:rPr lang="en-US" altLang="ja-JP"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2</a:t>
            </a:r>
            <a:r>
              <a:rPr lang="ja-JP" altLang="en-US" sz="14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社である。</a:t>
            </a:r>
            <a:endParaRPr kumimoji="1"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59" name="テキスト ボックス 11">
            <a:extLst>
              <a:ext uri="{FF2B5EF4-FFF2-40B4-BE49-F238E27FC236}">
                <a16:creationId xmlns:a16="http://schemas.microsoft.com/office/drawing/2014/main" id="{0A66B66E-5DEA-44AF-8E3D-BE952A984016}"/>
              </a:ext>
            </a:extLst>
          </p:cNvPr>
          <p:cNvSpPr txBox="1"/>
          <p:nvPr/>
        </p:nvSpPr>
        <p:spPr>
          <a:xfrm>
            <a:off x="200472" y="6525344"/>
            <a:ext cx="954000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各社ホームページ</a:t>
            </a:r>
            <a:endParaRPr kumimoji="0" lang="en-US" altLang="ja-JP" sz="800" dirty="0" bmk="">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37" name="表 36"/>
          <p:cNvGraphicFramePr>
            <a:graphicFrameLocks noGrp="1"/>
          </p:cNvGraphicFramePr>
          <p:nvPr>
            <p:extLst>
              <p:ext uri="{D42A27DB-BD31-4B8C-83A1-F6EECF244321}">
                <p14:modId xmlns:p14="http://schemas.microsoft.com/office/powerpoint/2010/main" val="1856377028"/>
              </p:ext>
            </p:extLst>
          </p:nvPr>
        </p:nvGraphicFramePr>
        <p:xfrm>
          <a:off x="704528" y="2369581"/>
          <a:ext cx="7777313" cy="2072865"/>
        </p:xfrm>
        <a:graphic>
          <a:graphicData uri="http://schemas.openxmlformats.org/drawingml/2006/table">
            <a:tbl>
              <a:tblPr firstRow="1" bandRow="1">
                <a:tableStyleId>{5C22544A-7EE6-4342-B048-85BDC9FD1C3A}</a:tableStyleId>
              </a:tblPr>
              <a:tblGrid>
                <a:gridCol w="1638937">
                  <a:extLst>
                    <a:ext uri="{9D8B030D-6E8A-4147-A177-3AD203B41FA5}">
                      <a16:colId xmlns:a16="http://schemas.microsoft.com/office/drawing/2014/main" val="20002"/>
                    </a:ext>
                  </a:extLst>
                </a:gridCol>
                <a:gridCol w="648072">
                  <a:extLst>
                    <a:ext uri="{9D8B030D-6E8A-4147-A177-3AD203B41FA5}">
                      <a16:colId xmlns:a16="http://schemas.microsoft.com/office/drawing/2014/main" val="20000"/>
                    </a:ext>
                  </a:extLst>
                </a:gridCol>
                <a:gridCol w="5490304">
                  <a:extLst>
                    <a:ext uri="{9D8B030D-6E8A-4147-A177-3AD203B41FA5}">
                      <a16:colId xmlns:a16="http://schemas.microsoft.com/office/drawing/2014/main" val="20001"/>
                    </a:ext>
                  </a:extLst>
                </a:gridCol>
              </a:tblGrid>
              <a:tr h="414573">
                <a:tc>
                  <a:txBody>
                    <a:bodyPr/>
                    <a:lstStyle/>
                    <a:p>
                      <a:pPr algn="ctr" fontAlgn="ctr"/>
                      <a:r>
                        <a:rPr kumimoji="1" lang="ja-JP" altLang="en-US" sz="13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事業</a:t>
                      </a:r>
                    </a:p>
                  </a:txBody>
                  <a:tcPr marL="0" marR="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kumimoji="1" lang="ja-JP" altLang="en-US" sz="13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3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3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a:r>
                        <a:rPr lang="ja-JP" altLang="en-US" sz="1300" b="0" i="0" u="none" strike="noStrike" dirty="0">
                          <a:solidFill>
                            <a:schemeClr val="bg1"/>
                          </a:solidFill>
                          <a:effectLst/>
                          <a:latin typeface="HGP創英角ｺﾞｼｯｸUB" panose="020B0900000000000000" pitchFamily="50" charset="-128"/>
                          <a:ea typeface="HGP創英角ｺﾞｼｯｸUB" panose="020B0900000000000000" pitchFamily="50" charset="-128"/>
                          <a:cs typeface="Arial" panose="020B0604020202020204" pitchFamily="34" charset="0"/>
                        </a:rPr>
                        <a:t>現地で事業を実施している日本企業</a:t>
                      </a:r>
                    </a:p>
                  </a:txBody>
                  <a:tcPr marL="72000" marR="72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552764">
                <a:tc>
                  <a:txBody>
                    <a:bodyPr/>
                    <a:lstStyle/>
                    <a:p>
                      <a:pPr algn="ctr"/>
                      <a:r>
                        <a:rPr lang="ja-JP" altLang="en-US" sz="1200" b="0" dirty="0">
                          <a:latin typeface="HGP創英角ｺﾞｼｯｸUB" panose="020B0900000000000000" pitchFamily="50" charset="-128"/>
                          <a:ea typeface="HGP創英角ｺﾞｼｯｸUB" panose="020B0900000000000000" pitchFamily="50" charset="-128"/>
                          <a:cs typeface="Arial" panose="020B0604020202020204" pitchFamily="34" charset="0"/>
                        </a:rPr>
                        <a:t>介護</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chemeClr val="bg2"/>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lang="ja-JP" altLang="en-US" sz="1100" b="0" i="0" u="none" strike="noStrike" dirty="0">
                          <a:solidFill>
                            <a:schemeClr val="tx1"/>
                          </a:solidFill>
                          <a:effectLst/>
                          <a:latin typeface="+mn-lt"/>
                          <a:ea typeface="ＭＳ Ｐゴシック" panose="020B0600070205080204" pitchFamily="50" charset="-128"/>
                        </a:rPr>
                        <a:t>リエイ</a:t>
                      </a:r>
                      <a:endParaRPr lang="en-US" sz="1100" b="0" i="0" u="none" strike="noStrike" dirty="0">
                        <a:solidFill>
                          <a:schemeClr val="tx1"/>
                        </a:solidFill>
                        <a:effectLst/>
                        <a:latin typeface="+mn-lt"/>
                        <a:ea typeface="ＭＳ Ｐゴシック" panose="020B0600070205080204" pitchFamily="50" charset="-128"/>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extLst>
                  <a:ext uri="{0D108BD9-81ED-4DB2-BD59-A6C34878D82A}">
                    <a16:rowId xmlns:a16="http://schemas.microsoft.com/office/drawing/2014/main" val="10001"/>
                  </a:ext>
                </a:extLst>
              </a:tr>
              <a:tr h="552764">
                <a:tc rowSpan="2">
                  <a:txBody>
                    <a:bodyPr/>
                    <a:lstStyle/>
                    <a:p>
                      <a:pPr algn="ctr"/>
                      <a:r>
                        <a:rPr lang="ja-JP" altLang="en-US" sz="1200" b="0" dirty="0">
                          <a:latin typeface="HGP創英角ｺﾞｼｯｸUB" panose="020B0900000000000000" pitchFamily="50" charset="-128"/>
                          <a:ea typeface="HGP創英角ｺﾞｼｯｸUB" panose="020B0900000000000000" pitchFamily="50" charset="-128"/>
                          <a:cs typeface="Arial" panose="020B0604020202020204" pitchFamily="34" charset="0"/>
                        </a:rPr>
                        <a:t>福祉用具</a:t>
                      </a: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chemeClr val="bg2"/>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lang="ja-JP" altLang="en-US" sz="1100" b="0" i="0" u="none" strike="noStrike" dirty="0">
                          <a:solidFill>
                            <a:schemeClr val="tx1"/>
                          </a:solidFill>
                          <a:effectLst/>
                          <a:latin typeface="+mn-lt"/>
                          <a:ea typeface="ＭＳ Ｐゴシック" panose="020B0600070205080204" pitchFamily="50" charset="-128"/>
                        </a:rPr>
                        <a:t>パラマウントベッド</a:t>
                      </a:r>
                      <a:endParaRPr lang="en-US" sz="1100" b="0" i="0" u="none" strike="noStrike" dirty="0">
                        <a:solidFill>
                          <a:schemeClr val="tx1"/>
                        </a:solidFill>
                        <a:effectLst/>
                        <a:latin typeface="+mn-lt"/>
                        <a:ea typeface="ＭＳ Ｐゴシック" panose="020B0600070205080204" pitchFamily="50" charset="-128"/>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extLst>
                  <a:ext uri="{0D108BD9-81ED-4DB2-BD59-A6C34878D82A}">
                    <a16:rowId xmlns:a16="http://schemas.microsoft.com/office/drawing/2014/main" val="10005"/>
                  </a:ext>
                </a:extLst>
              </a:tr>
              <a:tr h="552764">
                <a:tc vMerge="1">
                  <a:txBody>
                    <a:bodyPr/>
                    <a:lstStyle/>
                    <a:p>
                      <a:pPr algn="ctr"/>
                      <a:endParaRPr lang="ja-JP" altLang="en-US" sz="1200" b="0" dirty="0">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6000" marB="36000" anchor="ctr">
                    <a:lnL w="6350" cap="flat" cmpd="sng" algn="ctr">
                      <a:solidFill>
                        <a:schemeClr val="bg2"/>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l" fontAlgn="t"/>
                      <a:r>
                        <a:rPr lang="ja-JP" altLang="en-US" sz="1100" b="0" i="0" u="none" strike="noStrike" dirty="0">
                          <a:solidFill>
                            <a:schemeClr val="tx1"/>
                          </a:solidFill>
                          <a:effectLst/>
                          <a:latin typeface="+mn-lt"/>
                          <a:ea typeface="ＭＳ Ｐゴシック" panose="020B0600070205080204" pitchFamily="50" charset="-128"/>
                        </a:rPr>
                        <a:t>松永製作所</a:t>
                      </a:r>
                      <a:endParaRPr lang="en-US" sz="1100" b="0" i="0" u="none" strike="noStrike" dirty="0">
                        <a:solidFill>
                          <a:schemeClr val="tx1"/>
                        </a:solidFill>
                        <a:effectLst/>
                        <a:latin typeface="+mn-lt"/>
                        <a:ea typeface="ＭＳ Ｐゴシック" panose="020B0600070205080204" pitchFamily="50" charset="-128"/>
                      </a:endParaRPr>
                    </a:p>
                  </a:txBody>
                  <a:tcPr marL="72000" marR="72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DADADA"/>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11063190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オブジェクト 2" hidden="1"/>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4" imgW="270" imgH="270" progId="TCLayout.ActiveDocument.1">
                  <p:embed/>
                </p:oleObj>
              </mc:Choice>
              <mc:Fallback>
                <p:oleObj name="think-cellスライド" r:id="rId4" imgW="270" imgH="270" progId="TCLayout.ActiveDocument.1">
                  <p:embed/>
                  <p:pic>
                    <p:nvPicPr>
                      <p:cNvPr id="3" name="オブジェクト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 name="Rectangle 6"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algn="ctr" fontAlgn="ctr">
              <a:spcBef>
                <a:spcPct val="0"/>
              </a:spcBef>
              <a:spcAft>
                <a:spcPct val="0"/>
              </a:spcAft>
            </a:pPr>
            <a:endParaRPr kumimoji="1" lang="ja-JP" altLang="en-US" sz="1000" dirty="0">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タイ／医療関連／歯科</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市場規模</a:t>
            </a:r>
          </a:p>
        </p:txBody>
      </p:sp>
      <p:sp>
        <p:nvSpPr>
          <p:cNvPr id="27" name="テキスト ボックス 26"/>
          <p:cNvSpPr txBox="1"/>
          <p:nvPr/>
        </p:nvSpPr>
        <p:spPr>
          <a:xfrm>
            <a:off x="200472" y="6525344"/>
            <a:ext cx="8208912"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WHO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ホームページ、タイ保健省ホームページ</a:t>
            </a:r>
          </a:p>
        </p:txBody>
      </p:sp>
      <p:sp>
        <p:nvSpPr>
          <p:cNvPr id="31" name="テキスト ボックス 16"/>
          <p:cNvSpPr txBox="1"/>
          <p:nvPr/>
        </p:nvSpPr>
        <p:spPr>
          <a:xfrm>
            <a:off x="200472" y="1124744"/>
            <a:ext cx="9505056" cy="21666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タイの歯科医療市場は、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年から</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2030</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年の間に</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6,000</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万</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から</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8,000</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万</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US$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に成長すると予想されている。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60" name="グループ化 7">
            <a:extLst>
              <a:ext uri="{FF2B5EF4-FFF2-40B4-BE49-F238E27FC236}">
                <a16:creationId xmlns:a16="http://schemas.microsoft.com/office/drawing/2014/main" id="{5702AD65-0966-4954-B88D-EA87D44C27BC}"/>
              </a:ext>
            </a:extLst>
          </p:cNvPr>
          <p:cNvGrpSpPr/>
          <p:nvPr/>
        </p:nvGrpSpPr>
        <p:grpSpPr>
          <a:xfrm>
            <a:off x="203236" y="1579105"/>
            <a:ext cx="3093580" cy="310194"/>
            <a:chOff x="4803500" y="2113806"/>
            <a:chExt cx="5626916" cy="288032"/>
          </a:xfrm>
        </p:grpSpPr>
        <p:cxnSp>
          <p:nvCxnSpPr>
            <p:cNvPr id="61" name="直線コネクタ 14">
              <a:extLst>
                <a:ext uri="{FF2B5EF4-FFF2-40B4-BE49-F238E27FC236}">
                  <a16:creationId xmlns:a16="http://schemas.microsoft.com/office/drawing/2014/main" id="{52C80E4E-F960-45D2-BA16-48E3D091E9BB}"/>
                </a:ext>
              </a:extLst>
            </p:cNvPr>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62" name="Rectangle 6">
              <a:extLst>
                <a:ext uri="{FF2B5EF4-FFF2-40B4-BE49-F238E27FC236}">
                  <a16:creationId xmlns:a16="http://schemas.microsoft.com/office/drawing/2014/main" id="{7D5A0ACF-0847-4D1F-BF47-8C1623626D02}"/>
                </a:ext>
              </a:extLst>
            </p:cNvPr>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有病率（</a:t>
              </a:r>
              <a:r>
                <a:rPr lang="en-US" altLang="ja-JP" sz="1400" dirty="0">
                  <a:solidFill>
                    <a:srgbClr val="000000"/>
                  </a:solidFill>
                  <a:latin typeface="Arial Black" pitchFamily="34" charset="0"/>
                  <a:ea typeface="HGP創英角ｺﾞｼｯｸUB" pitchFamily="50" charset="-128"/>
                </a:rPr>
                <a:t>2019</a:t>
              </a:r>
              <a:r>
                <a:rPr lang="ja-JP" altLang="en-US" sz="1400" dirty="0">
                  <a:solidFill>
                    <a:srgbClr val="000000"/>
                  </a:solidFill>
                  <a:latin typeface="Arial Black" pitchFamily="34" charset="0"/>
                  <a:ea typeface="HGP創英角ｺﾞｼｯｸUB" pitchFamily="50" charset="-128"/>
                </a:rPr>
                <a:t>年）</a:t>
              </a:r>
              <a:endParaRPr lang="en-US" altLang="ko-KR" sz="1400" dirty="0">
                <a:solidFill>
                  <a:srgbClr val="000000"/>
                </a:solidFill>
                <a:latin typeface="Arial Black" pitchFamily="34" charset="0"/>
                <a:ea typeface="HGP創英角ｺﾞｼｯｸUB" pitchFamily="50" charset="-128"/>
              </a:endParaRPr>
            </a:p>
          </p:txBody>
        </p:sp>
      </p:grpSp>
      <p:graphicFrame>
        <p:nvGraphicFramePr>
          <p:cNvPr id="20" name="表 18">
            <a:extLst>
              <a:ext uri="{FF2B5EF4-FFF2-40B4-BE49-F238E27FC236}">
                <a16:creationId xmlns:a16="http://schemas.microsoft.com/office/drawing/2014/main" id="{6710ED74-3DEB-4992-9251-DC8FEC04B634}"/>
              </a:ext>
            </a:extLst>
          </p:cNvPr>
          <p:cNvGraphicFramePr>
            <a:graphicFrameLocks noGrp="1"/>
          </p:cNvGraphicFramePr>
          <p:nvPr>
            <p:extLst>
              <p:ext uri="{D42A27DB-BD31-4B8C-83A1-F6EECF244321}">
                <p14:modId xmlns:p14="http://schemas.microsoft.com/office/powerpoint/2010/main" val="3272943766"/>
              </p:ext>
            </p:extLst>
          </p:nvPr>
        </p:nvGraphicFramePr>
        <p:xfrm>
          <a:off x="209736" y="2041748"/>
          <a:ext cx="3015072" cy="1603273"/>
        </p:xfrm>
        <a:graphic>
          <a:graphicData uri="http://schemas.openxmlformats.org/drawingml/2006/table">
            <a:tbl>
              <a:tblPr firstRow="1" bandRow="1">
                <a:tableStyleId>{5C22544A-7EE6-4342-B048-85BDC9FD1C3A}</a:tableStyleId>
              </a:tblPr>
              <a:tblGrid>
                <a:gridCol w="2367000">
                  <a:extLst>
                    <a:ext uri="{9D8B030D-6E8A-4147-A177-3AD203B41FA5}">
                      <a16:colId xmlns:a16="http://schemas.microsoft.com/office/drawing/2014/main" val="20000"/>
                    </a:ext>
                  </a:extLst>
                </a:gridCol>
                <a:gridCol w="648072">
                  <a:extLst>
                    <a:ext uri="{9D8B030D-6E8A-4147-A177-3AD203B41FA5}">
                      <a16:colId xmlns:a16="http://schemas.microsoft.com/office/drawing/2014/main" val="20001"/>
                    </a:ext>
                  </a:extLst>
                </a:gridCol>
              </a:tblGrid>
              <a:tr h="555568">
                <a:tc>
                  <a:txBody>
                    <a:bodyPr/>
                    <a:lstStyle/>
                    <a:p>
                      <a:pPr algn="l" fontAlgn="ctr">
                        <a:spcAft>
                          <a:spcPts val="0"/>
                        </a:spcAft>
                      </a:pPr>
                      <a:r>
                        <a:rPr lang="en-US" altLang="ja-JP"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1〜9</a:t>
                      </a:r>
                      <a:r>
                        <a:rPr lang="ja-JP" altLang="en-US"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歳児における</a:t>
                      </a:r>
                      <a:br>
                        <a:rPr lang="en-US" altLang="ja-JP"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br>
                      <a:r>
                        <a:rPr lang="ja-JP" altLang="en-US"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乳歯の未処置虫歯率</a:t>
                      </a:r>
                      <a:endParaRPr lang="en-US" altLang="ja-JP"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indent="0" algn="ctr" fontAlgn="ctr" hangingPunct="0">
                        <a:spcAft>
                          <a:spcPts val="0"/>
                        </a:spcAft>
                        <a:buClr>
                          <a:srgbClr val="3D6AA7"/>
                        </a:buClr>
                        <a:buFontTx/>
                        <a:buNone/>
                      </a:pPr>
                      <a:r>
                        <a:rPr lang="en-US" altLang="ja-JP" sz="1000" dirty="0">
                          <a:solidFill>
                            <a:schemeClr val="tx1"/>
                          </a:solidFill>
                        </a:rPr>
                        <a:t>44.7%</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555568">
                <a:tc>
                  <a:txBody>
                    <a:bodyPr/>
                    <a:lstStyle/>
                    <a:p>
                      <a:pPr algn="l" fontAlgn="ctr">
                        <a:spcAft>
                          <a:spcPts val="0"/>
                        </a:spcAft>
                      </a:pPr>
                      <a:r>
                        <a:rPr lang="en-US" altLang="ja-JP"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5</a:t>
                      </a:r>
                      <a:r>
                        <a:rPr lang="ja-JP" altLang="en-US"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歳以上における</a:t>
                      </a:r>
                      <a:br>
                        <a:rPr lang="en-US" altLang="ja-JP"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br>
                      <a:r>
                        <a:rPr lang="ja-JP" altLang="en-US" sz="12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永久歯の未処置虫歯率</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rPr>
                        <a:t>27.0%</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492137">
                <a:tc>
                  <a:txBody>
                    <a:bodyPr/>
                    <a:lstStyle/>
                    <a:p>
                      <a:pPr algn="l" fontAlgn="ctr">
                        <a:spcAft>
                          <a:spcPts val="0"/>
                        </a:spcAft>
                      </a:pPr>
                      <a:r>
                        <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15</a:t>
                      </a: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歳以上の重度歯周病有病率 </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rPr>
                        <a:t>19.1%</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3"/>
                  </a:ext>
                </a:extLst>
              </a:tr>
            </a:tbl>
          </a:graphicData>
        </a:graphic>
      </p:graphicFrame>
      <p:grpSp>
        <p:nvGrpSpPr>
          <p:cNvPr id="21" name="グループ化 7">
            <a:extLst>
              <a:ext uri="{FF2B5EF4-FFF2-40B4-BE49-F238E27FC236}">
                <a16:creationId xmlns:a16="http://schemas.microsoft.com/office/drawing/2014/main" id="{4065FFB4-C698-4493-8B46-28B7F07C72BE}"/>
              </a:ext>
            </a:extLst>
          </p:cNvPr>
          <p:cNvGrpSpPr/>
          <p:nvPr/>
        </p:nvGrpSpPr>
        <p:grpSpPr>
          <a:xfrm>
            <a:off x="203236" y="4183775"/>
            <a:ext cx="9142252" cy="235115"/>
            <a:chOff x="4803500" y="2113806"/>
            <a:chExt cx="5626916" cy="288032"/>
          </a:xfrm>
        </p:grpSpPr>
        <p:cxnSp>
          <p:nvCxnSpPr>
            <p:cNvPr id="22" name="直線コネクタ 14">
              <a:extLst>
                <a:ext uri="{FF2B5EF4-FFF2-40B4-BE49-F238E27FC236}">
                  <a16:creationId xmlns:a16="http://schemas.microsoft.com/office/drawing/2014/main" id="{5970D27E-4DD9-45D6-8DC5-02449E115544}"/>
                </a:ext>
              </a:extLst>
            </p:cNvPr>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3" name="Rectangle 6">
              <a:extLst>
                <a:ext uri="{FF2B5EF4-FFF2-40B4-BE49-F238E27FC236}">
                  <a16:creationId xmlns:a16="http://schemas.microsoft.com/office/drawing/2014/main" id="{4462E8B9-27E9-478C-95F2-3048E71D8DA6}"/>
                </a:ext>
              </a:extLst>
            </p:cNvPr>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対応状況</a:t>
              </a:r>
              <a:endParaRPr lang="en-US" altLang="ko-KR" sz="1400" dirty="0">
                <a:solidFill>
                  <a:srgbClr val="000000"/>
                </a:solidFill>
                <a:latin typeface="Arial Black" pitchFamily="34" charset="0"/>
                <a:ea typeface="HGP創英角ｺﾞｼｯｸUB" pitchFamily="50" charset="-128"/>
              </a:endParaRPr>
            </a:p>
          </p:txBody>
        </p:sp>
      </p:grpSp>
      <p:graphicFrame>
        <p:nvGraphicFramePr>
          <p:cNvPr id="24" name="表 18">
            <a:extLst>
              <a:ext uri="{FF2B5EF4-FFF2-40B4-BE49-F238E27FC236}">
                <a16:creationId xmlns:a16="http://schemas.microsoft.com/office/drawing/2014/main" id="{2F202BA8-9191-4244-B44C-3A4FA47A991F}"/>
              </a:ext>
            </a:extLst>
          </p:cNvPr>
          <p:cNvGraphicFramePr>
            <a:graphicFrameLocks noGrp="1"/>
          </p:cNvGraphicFramePr>
          <p:nvPr>
            <p:extLst>
              <p:ext uri="{D42A27DB-BD31-4B8C-83A1-F6EECF244321}">
                <p14:modId xmlns:p14="http://schemas.microsoft.com/office/powerpoint/2010/main" val="2465286903"/>
              </p:ext>
            </p:extLst>
          </p:nvPr>
        </p:nvGraphicFramePr>
        <p:xfrm>
          <a:off x="209736" y="4536224"/>
          <a:ext cx="8847720" cy="1689807"/>
        </p:xfrm>
        <a:graphic>
          <a:graphicData uri="http://schemas.openxmlformats.org/drawingml/2006/table">
            <a:tbl>
              <a:tblPr firstRow="1" bandRow="1">
                <a:tableStyleId>{5C22544A-7EE6-4342-B048-85BDC9FD1C3A}</a:tableStyleId>
              </a:tblPr>
              <a:tblGrid>
                <a:gridCol w="278768">
                  <a:extLst>
                    <a:ext uri="{9D8B030D-6E8A-4147-A177-3AD203B41FA5}">
                      <a16:colId xmlns:a16="http://schemas.microsoft.com/office/drawing/2014/main" val="20000"/>
                    </a:ext>
                  </a:extLst>
                </a:gridCol>
                <a:gridCol w="7200800">
                  <a:extLst>
                    <a:ext uri="{9D8B030D-6E8A-4147-A177-3AD203B41FA5}">
                      <a16:colId xmlns:a16="http://schemas.microsoft.com/office/drawing/2014/main" val="4229983200"/>
                    </a:ext>
                  </a:extLst>
                </a:gridCol>
                <a:gridCol w="1368152">
                  <a:extLst>
                    <a:ext uri="{9D8B030D-6E8A-4147-A177-3AD203B41FA5}">
                      <a16:colId xmlns:a16="http://schemas.microsoft.com/office/drawing/2014/main" val="20001"/>
                    </a:ext>
                  </a:extLst>
                </a:gridCol>
              </a:tblGrid>
              <a:tr h="241401">
                <a:tc gridSpan="2">
                  <a:txBody>
                    <a:bodyPr/>
                    <a:lstStyle/>
                    <a:p>
                      <a:pPr algn="l" fontAlgn="ctr">
                        <a:spcAft>
                          <a:spcPts val="0"/>
                        </a:spcAft>
                      </a:pPr>
                      <a:r>
                        <a:rPr lang="ja-JP" altLang="en-US" sz="11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砂糖入り飲料への課税の実施</a:t>
                      </a:r>
                      <a:endParaRPr lang="en-US" altLang="ja-JP" sz="11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hMerge="1">
                  <a:txBody>
                    <a:bodyPr/>
                    <a:lstStyle/>
                    <a:p>
                      <a:endParaRPr lang="en-US"/>
                    </a:p>
                  </a:txBody>
                  <a:tcPr/>
                </a:tc>
                <a:tc>
                  <a:txBody>
                    <a:bodyPr/>
                    <a:lstStyle/>
                    <a:p>
                      <a:pPr marL="0" indent="0" algn="ctr" fontAlgn="ctr" hangingPunct="0">
                        <a:spcAft>
                          <a:spcPts val="0"/>
                        </a:spcAft>
                        <a:buClr>
                          <a:srgbClr val="3D6AA7"/>
                        </a:buClr>
                        <a:buFontTx/>
                        <a:buNone/>
                      </a:pPr>
                      <a:r>
                        <a:rPr kumimoji="1" lang="ja-JP" altLang="en-US" sz="1000" b="0" i="0" u="none" strike="noStrike" kern="1200" cap="none" spc="0" normalizeH="0" baseline="0" noProof="0">
                          <a:ln>
                            <a:noFill/>
                          </a:ln>
                          <a:solidFill>
                            <a:srgbClr val="000000"/>
                          </a:solidFill>
                          <a:effectLst/>
                          <a:uLnTx/>
                          <a:uFillTx/>
                          <a:latin typeface="Arial"/>
                          <a:ea typeface="ＭＳ Ｐゴシック"/>
                          <a:cs typeface="+mn-cs"/>
                        </a:rPr>
                        <a:t>〇</a:t>
                      </a:r>
                      <a:endParaRPr lang="en-US" altLang="ja-JP" sz="1000" dirty="0">
                        <a:solidFill>
                          <a:schemeClr val="tx1"/>
                        </a:solidFill>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9050" cap="flat" cmpd="sng" algn="ctr">
                      <a:solidFill>
                        <a:schemeClr val="bg1"/>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241401">
                <a:tc gridSpan="2">
                  <a:txBody>
                    <a:bodyPr/>
                    <a:lstStyle/>
                    <a:p>
                      <a:pPr algn="l" fontAlgn="ctr">
                        <a:spcAft>
                          <a:spcPts val="0"/>
                        </a:spcAft>
                      </a:pPr>
                      <a:r>
                        <a:rPr lang="ja-JP" altLang="en-US" sz="1100" b="1" kern="10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国家的な口腔保健政策・戦略・行動計画等の存在 （草案段階を含む。）</a:t>
                      </a: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hMerge="1">
                  <a:txBody>
                    <a:bodyPr/>
                    <a:lstStyle/>
                    <a:p>
                      <a:endParaRPr lang="en-US"/>
                    </a:p>
                  </a:txBody>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mn-lt"/>
                          <a:ea typeface="+mn-ea"/>
                          <a:cs typeface="+mn-cs"/>
                        </a:rPr>
                        <a:t>〇</a:t>
                      </a:r>
                      <a:endParaRPr kumimoji="1" lang="en-US" altLang="ja-JP" sz="1000" b="0" i="0" u="none" strike="noStrike" kern="1200" cap="none" spc="0" normalizeH="0" baseline="0" noProof="0" dirty="0">
                        <a:ln>
                          <a:noFill/>
                        </a:ln>
                        <a:solidFill>
                          <a:srgbClr val="000000"/>
                        </a:solidFill>
                        <a:effectLst/>
                        <a:uLnTx/>
                        <a:uFillTx/>
                        <a:latin typeface="Arial"/>
                        <a:ea typeface="ＭＳ Ｐゴシック"/>
                        <a:cs typeface="+mn-cs"/>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241401">
                <a:tc gridSpan="2">
                  <a:txBody>
                    <a:bodyPr/>
                    <a:lstStyle/>
                    <a:p>
                      <a:pPr algn="l" fontAlgn="ctr">
                        <a:spcAft>
                          <a:spcPts val="0"/>
                        </a:spcAft>
                      </a:pP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保健省における口腔保健の専門スタッフの存在</a:t>
                      </a: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hMerge="1">
                  <a:txBody>
                    <a:bodyPr/>
                    <a:lstStyle/>
                    <a:p>
                      <a:endParaRPr lang="en-US"/>
                    </a:p>
                  </a:txBody>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〇</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3"/>
                  </a:ext>
                </a:extLst>
              </a:tr>
              <a:tr h="241401">
                <a:tc gridSpan="2">
                  <a:txBody>
                    <a:bodyPr/>
                    <a:lstStyle/>
                    <a:p>
                      <a:pPr algn="l" fontAlgn="ctr">
                        <a:spcAft>
                          <a:spcPts val="0"/>
                        </a:spcAft>
                      </a:pP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公衆衛生部門のプライマリーケア施設における口腔疾患の発見、管理、治療のための処置の利用可能性（</a:t>
                      </a:r>
                      <a:r>
                        <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a:t>
                      </a: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a:t>
                      </a: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rgbClr val="DADADA"/>
                    </a:solidFill>
                  </a:tcPr>
                </a:tc>
                <a:tc hMerge="1">
                  <a:txBody>
                    <a:bodyPr/>
                    <a:lstStyle/>
                    <a:p>
                      <a:endParaRPr lang="en-US"/>
                    </a:p>
                  </a:txBody>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rPr>
                        <a:t>―</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269344105"/>
                  </a:ext>
                </a:extLst>
              </a:tr>
              <a:tr h="241401">
                <a:tc rowSpan="3">
                  <a:txBody>
                    <a:bodyPr/>
                    <a:lstStyle/>
                    <a:p>
                      <a:pPr algn="l" fontAlgn="ctr">
                        <a:spcAft>
                          <a:spcPts val="0"/>
                        </a:spcAft>
                      </a:pP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口腔疾患の早期発見のための口腔健診</a:t>
                      </a: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ja-JP" altLang="en-US" sz="1000" b="0" i="0" u="none" strike="noStrike" kern="1200" cap="none" spc="0" normalizeH="0" baseline="0" noProof="0">
                          <a:ln>
                            <a:noFill/>
                          </a:ln>
                          <a:solidFill>
                            <a:srgbClr val="000000"/>
                          </a:solidFill>
                          <a:effectLst/>
                          <a:uLnTx/>
                          <a:uFillTx/>
                          <a:latin typeface="Arial"/>
                          <a:ea typeface="ＭＳ Ｐゴシック"/>
                          <a:cs typeface="+mn-cs"/>
                        </a:rPr>
                        <a:t>〇</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044518901"/>
                  </a:ext>
                </a:extLst>
              </a:tr>
              <a:tr h="241401">
                <a:tc vMerge="1">
                  <a:txBody>
                    <a:bodyPr/>
                    <a:lstStyle/>
                    <a:p>
                      <a:pPr algn="l" fontAlgn="ctr">
                        <a:spcAft>
                          <a:spcPts val="0"/>
                        </a:spcAft>
                      </a:pP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救急的な口腔ケア及び痛み緩和のための緊急的な治療</a:t>
                      </a: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ja-JP" altLang="en-US" sz="1000" b="0" i="0" u="none" strike="noStrike" kern="1200" cap="none" spc="0" normalizeH="0" baseline="0" noProof="0">
                          <a:ln>
                            <a:noFill/>
                          </a:ln>
                          <a:solidFill>
                            <a:srgbClr val="000000"/>
                          </a:solidFill>
                          <a:effectLst/>
                          <a:uLnTx/>
                          <a:uFillTx/>
                          <a:latin typeface="Arial"/>
                          <a:ea typeface="ＭＳ Ｐゴシック"/>
                          <a:cs typeface="+mn-cs"/>
                        </a:rPr>
                        <a:t>〇</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10417534"/>
                  </a:ext>
                </a:extLst>
              </a:tr>
              <a:tr h="241401">
                <a:tc vMerge="1">
                  <a:txBody>
                    <a:bodyPr/>
                    <a:lstStyle/>
                    <a:p>
                      <a:pPr algn="l" fontAlgn="ctr">
                        <a:spcAft>
                          <a:spcPts val="0"/>
                        </a:spcAft>
                      </a:pP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既存の虫歯を治療するための基本的な歯科処置</a:t>
                      </a:r>
                      <a:endParaRPr lang="en-US" altLang="ja-JP" sz="11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a:ea typeface="ＭＳ Ｐゴシック"/>
                          <a:cs typeface="+mn-cs"/>
                        </a:rPr>
                        <a:t>〇</a:t>
                      </a:r>
                      <a:endParaRPr kumimoji="1" lang="en-US" altLang="ja-JP" sz="1000" b="1" i="0" u="none" strike="noStrike" kern="1200" cap="none" spc="0" normalizeH="0" baseline="0" noProof="0" dirty="0">
                        <a:ln>
                          <a:noFill/>
                        </a:ln>
                        <a:solidFill>
                          <a:srgbClr val="000000"/>
                        </a:solidFill>
                        <a:effectLst/>
                        <a:uLnTx/>
                        <a:uFillTx/>
                        <a:latin typeface="Arial"/>
                        <a:ea typeface="ＭＳ Ｐゴシック"/>
                        <a:cs typeface="+mn-cs"/>
                      </a:endParaRP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806245387"/>
                  </a:ext>
                </a:extLst>
              </a:tr>
            </a:tbl>
          </a:graphicData>
        </a:graphic>
      </p:graphicFrame>
      <p:sp>
        <p:nvSpPr>
          <p:cNvPr id="16" name="テキスト ボックス 26">
            <a:extLst>
              <a:ext uri="{FF2B5EF4-FFF2-40B4-BE49-F238E27FC236}">
                <a16:creationId xmlns:a16="http://schemas.microsoft.com/office/drawing/2014/main" id="{C9EC7529-1E26-472C-81F3-F649DF0BC8F9}"/>
              </a:ext>
            </a:extLst>
          </p:cNvPr>
          <p:cNvSpPr txBox="1"/>
          <p:nvPr/>
        </p:nvSpPr>
        <p:spPr>
          <a:xfrm>
            <a:off x="6441844" y="6259585"/>
            <a:ext cx="2615612"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）必要としている患者の</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50</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％以上に到達しているか否か</a:t>
            </a:r>
          </a:p>
        </p:txBody>
      </p:sp>
      <p:graphicFrame>
        <p:nvGraphicFramePr>
          <p:cNvPr id="9" name="表 18">
            <a:extLst>
              <a:ext uri="{FF2B5EF4-FFF2-40B4-BE49-F238E27FC236}">
                <a16:creationId xmlns:a16="http://schemas.microsoft.com/office/drawing/2014/main" id="{FEC76168-975E-6979-B766-2558AA4539F5}"/>
              </a:ext>
            </a:extLst>
          </p:cNvPr>
          <p:cNvGraphicFramePr>
            <a:graphicFrameLocks noGrp="1"/>
          </p:cNvGraphicFramePr>
          <p:nvPr>
            <p:extLst>
              <p:ext uri="{D42A27DB-BD31-4B8C-83A1-F6EECF244321}">
                <p14:modId xmlns:p14="http://schemas.microsoft.com/office/powerpoint/2010/main" val="518057446"/>
              </p:ext>
            </p:extLst>
          </p:nvPr>
        </p:nvGraphicFramePr>
        <p:xfrm>
          <a:off x="3800871" y="2027189"/>
          <a:ext cx="5760641" cy="1617833"/>
        </p:xfrm>
        <a:graphic>
          <a:graphicData uri="http://schemas.openxmlformats.org/drawingml/2006/table">
            <a:tbl>
              <a:tblPr firstRow="1" bandRow="1">
                <a:tableStyleId>{5C22544A-7EE6-4342-B048-85BDC9FD1C3A}</a:tableStyleId>
              </a:tblPr>
              <a:tblGrid>
                <a:gridCol w="4464497">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tblGrid>
              <a:tr h="624513">
                <a:tc>
                  <a:txBody>
                    <a:bodyPr/>
                    <a:lstStyle/>
                    <a:p>
                      <a:pPr algn="l" fontAlgn="ctr">
                        <a:spcAft>
                          <a:spcPts val="0"/>
                        </a:spcAft>
                      </a:pPr>
                      <a:r>
                        <a:rPr lang="ja-JP" altLang="en-US" sz="1200" b="1" kern="10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健康な歯を有する子供の数増加</a:t>
                      </a:r>
                      <a:r>
                        <a:rPr lang="en-US" altLang="ja-JP" sz="1200" b="1" kern="10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 </a:t>
                      </a:r>
                      <a:r>
                        <a:rPr lang="ja-JP" altLang="en-US" sz="1200" b="1" kern="10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（口腔衛生）</a:t>
                      </a:r>
                      <a:endParaRPr lang="en-US" altLang="ja-JP" sz="1200" b="1" kern="10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171450" indent="-171450" algn="l" fontAlgn="ctr">
                        <a:spcAft>
                          <a:spcPts val="0"/>
                        </a:spcAft>
                        <a:buFont typeface="Arial" panose="020B0604020202020204" pitchFamily="34" charset="0"/>
                        <a:buChar char="•"/>
                      </a:pP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乳児期における虫歯ゼロ</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171450" indent="-171450" algn="l" fontAlgn="ctr">
                        <a:spcAft>
                          <a:spcPts val="0"/>
                        </a:spcAft>
                        <a:buFont typeface="Arial" panose="020B0604020202020204" pitchFamily="34" charset="0"/>
                        <a:buChar char="•"/>
                      </a:pP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学齢期における永久歯の虫歯ゼロ</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endPar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endParaRPr>
                    </a:p>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rPr>
                        <a:t>65%</a:t>
                      </a:r>
                    </a:p>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rPr>
                        <a:t>80%</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624513">
                <a:tc>
                  <a:txBody>
                    <a:bodyPr/>
                    <a:lstStyle/>
                    <a:p>
                      <a:pPr algn="l" fontAlgn="ctr">
                        <a:spcAft>
                          <a:spcPts val="0"/>
                        </a:spcAft>
                      </a:pPr>
                      <a:r>
                        <a:rPr lang="ja-JP" altLang="en-US"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歯周病の減少</a:t>
                      </a:r>
                      <a:endParaRPr lang="en-US" altLang="ja-JP"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171450" indent="-171450" algn="l" fontAlgn="ctr">
                        <a:spcAft>
                          <a:spcPts val="0"/>
                        </a:spcAft>
                        <a:buFont typeface="Arial" panose="020B0604020202020204" pitchFamily="34" charset="0"/>
                        <a:buChar char="•"/>
                      </a:pPr>
                      <a:r>
                        <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10</a:t>
                      </a: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代の歯周病有病率</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p>
                      <a:pPr marL="171450" indent="-171450" algn="l" fontAlgn="ctr">
                        <a:spcAft>
                          <a:spcPts val="0"/>
                        </a:spcAft>
                        <a:buFont typeface="Arial" panose="020B0604020202020204" pitchFamily="34" charset="0"/>
                        <a:buChar char="•"/>
                      </a:pPr>
                      <a:r>
                        <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35</a:t>
                      </a: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a:t>
                      </a:r>
                      <a:r>
                        <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44</a:t>
                      </a:r>
                      <a:r>
                        <a:rPr lang="ja-JP" altLang="en-US"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歳の歯周病有症率</a:t>
                      </a:r>
                      <a:endParaRPr lang="en-US" altLang="ja-JP" sz="1200" b="1" kern="0" dirty="0">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endPar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endParaRPr>
                    </a:p>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rPr>
                        <a:t>55%</a:t>
                      </a:r>
                    </a:p>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rPr>
                        <a:t>15%</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3"/>
                  </a:ext>
                </a:extLst>
              </a:tr>
              <a:tr h="368807">
                <a:tc>
                  <a:txBody>
                    <a:bodyPr/>
                    <a:lstStyle/>
                    <a:p>
                      <a:pPr marL="0" marR="0" lvl="0" indent="0" algn="l" defTabSz="914400" rtl="0" eaLnBrk="1" fontAlgn="ctr" latinLnBrk="0" hangingPunct="1">
                        <a:lnSpc>
                          <a:spcPct val="100000"/>
                        </a:lnSpc>
                        <a:spcBef>
                          <a:spcPts val="0"/>
                        </a:spcBef>
                        <a:spcAft>
                          <a:spcPts val="0"/>
                        </a:spcAft>
                        <a:buClrTx/>
                        <a:buSzTx/>
                        <a:buFont typeface="Arial" panose="020B0604020202020204" pitchFamily="34" charset="0"/>
                        <a:buNone/>
                        <a:tabLst/>
                        <a:defRPr/>
                      </a:pPr>
                      <a:r>
                        <a:rPr lang="en-US" altLang="ja-JP"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80</a:t>
                      </a:r>
                      <a:r>
                        <a:rPr lang="ja-JP" altLang="en-US"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歳以上の</a:t>
                      </a:r>
                      <a:r>
                        <a:rPr lang="zh-TW" altLang="en-US"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機能的歯牙維持率≧</a:t>
                      </a:r>
                      <a:r>
                        <a:rPr lang="en-US" altLang="zh-TW"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20</a:t>
                      </a:r>
                      <a:r>
                        <a:rPr lang="zh-TW" altLang="en-US"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rPr>
                        <a:t>歯牙</a:t>
                      </a:r>
                      <a:endParaRPr lang="en-US" altLang="ja-JP" sz="1200" b="1" kern="0" noProof="1">
                        <a:solidFill>
                          <a:sysClr val="windowText" lastClr="000000"/>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108000" marR="7200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marL="0" marR="0" lvl="0" indent="0" algn="ctr" defTabSz="914400" rtl="0" eaLnBrk="1" fontAlgn="ctr" latinLnBrk="0" hangingPunct="0">
                        <a:lnSpc>
                          <a:spcPct val="100000"/>
                        </a:lnSpc>
                        <a:spcBef>
                          <a:spcPts val="0"/>
                        </a:spcBef>
                        <a:spcAft>
                          <a:spcPts val="0"/>
                        </a:spcAft>
                        <a:buClr>
                          <a:srgbClr val="3D6AA7"/>
                        </a:buClr>
                        <a:buSzTx/>
                        <a:buFontTx/>
                        <a:buNone/>
                        <a:tabLst/>
                        <a:defRPr/>
                      </a:pPr>
                      <a:r>
                        <a:rPr kumimoji="1" lang="en-US" altLang="ja-JP" sz="1100" b="1" i="0" u="none" strike="noStrike" kern="1200" cap="none" spc="0" normalizeH="0" baseline="0" noProof="1">
                          <a:ln>
                            <a:noFill/>
                          </a:ln>
                          <a:solidFill>
                            <a:srgbClr val="000000"/>
                          </a:solidFill>
                          <a:effectLst/>
                          <a:uLnTx/>
                          <a:uFillTx/>
                          <a:latin typeface="Arial"/>
                          <a:ea typeface="ＭＳ Ｐゴシック"/>
                          <a:cs typeface="+mn-cs"/>
                        </a:rPr>
                        <a:t>32%</a:t>
                      </a:r>
                    </a:p>
                  </a:txBody>
                  <a:tcPr marL="72000" marR="72000" marT="0" marB="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18593523"/>
                  </a:ext>
                </a:extLst>
              </a:tr>
            </a:tbl>
          </a:graphicData>
        </a:graphic>
      </p:graphicFrame>
      <p:grpSp>
        <p:nvGrpSpPr>
          <p:cNvPr id="10" name="グループ化 7">
            <a:extLst>
              <a:ext uri="{FF2B5EF4-FFF2-40B4-BE49-F238E27FC236}">
                <a16:creationId xmlns:a16="http://schemas.microsoft.com/office/drawing/2014/main" id="{20975300-E024-5A89-D88C-C96B4E271087}"/>
              </a:ext>
            </a:extLst>
          </p:cNvPr>
          <p:cNvGrpSpPr/>
          <p:nvPr/>
        </p:nvGrpSpPr>
        <p:grpSpPr>
          <a:xfrm>
            <a:off x="3800872" y="1579105"/>
            <a:ext cx="3093580" cy="310194"/>
            <a:chOff x="4803500" y="2113806"/>
            <a:chExt cx="5626916" cy="288032"/>
          </a:xfrm>
        </p:grpSpPr>
        <p:cxnSp>
          <p:nvCxnSpPr>
            <p:cNvPr id="11" name="直線コネクタ 14">
              <a:extLst>
                <a:ext uri="{FF2B5EF4-FFF2-40B4-BE49-F238E27FC236}">
                  <a16:creationId xmlns:a16="http://schemas.microsoft.com/office/drawing/2014/main" id="{9B0925B1-1FF8-4115-2293-C5D1F8D8F635}"/>
                </a:ext>
              </a:extLst>
            </p:cNvPr>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2" name="Rectangle 6">
              <a:extLst>
                <a:ext uri="{FF2B5EF4-FFF2-40B4-BE49-F238E27FC236}">
                  <a16:creationId xmlns:a16="http://schemas.microsoft.com/office/drawing/2014/main" id="{26B8414E-19D5-F158-EA0E-BBF6FD70760A}"/>
                </a:ext>
              </a:extLst>
            </p:cNvPr>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戦略プランの指標（</a:t>
              </a:r>
              <a:r>
                <a:rPr lang="en-US" altLang="ja-JP" sz="1400" dirty="0">
                  <a:solidFill>
                    <a:srgbClr val="000000"/>
                  </a:solidFill>
                  <a:latin typeface="Arial Black" pitchFamily="34" charset="0"/>
                  <a:ea typeface="HGP創英角ｺﾞｼｯｸUB" pitchFamily="50" charset="-128"/>
                </a:rPr>
                <a:t>2027</a:t>
              </a:r>
              <a:r>
                <a:rPr lang="ja-JP" altLang="en-US" sz="1400" dirty="0">
                  <a:solidFill>
                    <a:srgbClr val="000000"/>
                  </a:solidFill>
                  <a:latin typeface="Arial Black" pitchFamily="34" charset="0"/>
                  <a:ea typeface="HGP創英角ｺﾞｼｯｸUB" pitchFamily="50" charset="-128"/>
                </a:rPr>
                <a:t>年）</a:t>
              </a:r>
              <a:endParaRPr lang="en-US" altLang="ko-KR" sz="1400" dirty="0">
                <a:solidFill>
                  <a:srgbClr val="000000"/>
                </a:solidFill>
                <a:latin typeface="Arial Black" pitchFamily="34" charset="0"/>
                <a:ea typeface="HGP創英角ｺﾞｼｯｸUB" pitchFamily="50" charset="-128"/>
              </a:endParaRPr>
            </a:p>
          </p:txBody>
        </p:sp>
      </p:grpSp>
    </p:spTree>
    <p:extLst>
      <p:ext uri="{BB962C8B-B14F-4D97-AF65-F5344CB8AC3E}">
        <p14:creationId xmlns:p14="http://schemas.microsoft.com/office/powerpoint/2010/main" val="242761852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9F87C375-EE5E-49A9-B819-4657640F969A}"/>
              </a:ext>
            </a:extLst>
          </p:cNvPr>
          <p:cNvGraphicFramePr>
            <a:graphicFrameLocks noChangeAspect="1"/>
          </p:cNvGraphicFramePr>
          <p:nvPr>
            <p:custDataLst>
              <p:tags r:id="rId1"/>
            </p:custDataLst>
            <p:extLst>
              <p:ext uri="{D42A27DB-BD31-4B8C-83A1-F6EECF244321}">
                <p14:modId xmlns:p14="http://schemas.microsoft.com/office/powerpoint/2010/main" val="239989112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3" name="Object 2" hidden="1">
                        <a:extLst>
                          <a:ext uri="{FF2B5EF4-FFF2-40B4-BE49-F238E27FC236}">
                            <a16:creationId xmlns:a16="http://schemas.microsoft.com/office/drawing/2014/main" id="{9F87C375-EE5E-49A9-B819-4657640F969A}"/>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a:xfrm>
            <a:off x="200472" y="2823295"/>
            <a:ext cx="9505502" cy="461665"/>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kumimoji="1" lang="ja-JP" altLang="en-US" dirty="0">
                <a:latin typeface="HGP創英角ｺﾞｼｯｸUB" panose="020B0A00000000000000" pitchFamily="34" charset="-128"/>
              </a:rPr>
              <a:t>その他</a:t>
            </a:r>
          </a:p>
        </p:txBody>
      </p:sp>
    </p:spTree>
    <p:extLst>
      <p:ext uri="{BB962C8B-B14F-4D97-AF65-F5344CB8AC3E}">
        <p14:creationId xmlns:p14="http://schemas.microsoft.com/office/powerpoint/2010/main" val="186443476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2031774990"/>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119" imgW="360" imgH="360" progId="TCLayout.ActiveDocument.1">
                  <p:embed/>
                </p:oleObj>
              </mc:Choice>
              <mc:Fallback>
                <p:oleObj name="think-cellスライド" r:id="rId119" imgW="360" imgH="360" progId="TCLayout.ActiveDocument.1">
                  <p:embed/>
                  <p:pic>
                    <p:nvPicPr>
                      <p:cNvPr id="8" name="Object 7" hidden="1"/>
                      <p:cNvPicPr>
                        <a:picLocks noChangeAspect="1" noChangeArrowheads="1"/>
                      </p:cNvPicPr>
                      <p:nvPr/>
                    </p:nvPicPr>
                    <p:blipFill>
                      <a:blip r:embed="rId120">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Rectangle 1"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marL="0" marR="0" lvl="0" indent="0" algn="ctr" defTabSz="914400" rtl="0" eaLnBrk="1" fontAlgn="ctr"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sym typeface="+mn-lt"/>
            </a:endParaRPr>
          </a:p>
        </p:txBody>
      </p:sp>
      <p:sp>
        <p:nvSpPr>
          <p:cNvPr id="44" name="フリーフォーム 43"/>
          <p:cNvSpPr/>
          <p:nvPr/>
        </p:nvSpPr>
        <p:spPr>
          <a:xfrm>
            <a:off x="7835926" y="2123184"/>
            <a:ext cx="1605854" cy="1635831"/>
          </a:xfrm>
          <a:custGeom>
            <a:avLst/>
            <a:gdLst>
              <a:gd name="connsiteX0" fmla="*/ 576262 w 2033587"/>
              <a:gd name="connsiteY0" fmla="*/ 0 h 1885950"/>
              <a:gd name="connsiteX1" fmla="*/ 0 w 2033587"/>
              <a:gd name="connsiteY1" fmla="*/ 209550 h 1885950"/>
              <a:gd name="connsiteX2" fmla="*/ 0 w 2033587"/>
              <a:gd name="connsiteY2" fmla="*/ 1885950 h 1885950"/>
              <a:gd name="connsiteX3" fmla="*/ 2033587 w 2033587"/>
              <a:gd name="connsiteY3" fmla="*/ 1128712 h 1885950"/>
              <a:gd name="connsiteX0" fmla="*/ 576262 w 1733549"/>
              <a:gd name="connsiteY0" fmla="*/ 0 h 1885950"/>
              <a:gd name="connsiteX1" fmla="*/ 0 w 1733549"/>
              <a:gd name="connsiteY1" fmla="*/ 209550 h 1885950"/>
              <a:gd name="connsiteX2" fmla="*/ 0 w 1733549"/>
              <a:gd name="connsiteY2" fmla="*/ 1885950 h 1885950"/>
              <a:gd name="connsiteX3" fmla="*/ 1733549 w 1733549"/>
              <a:gd name="connsiteY3" fmla="*/ 1138237 h 1885950"/>
              <a:gd name="connsiteX0" fmla="*/ 576262 w 1733549"/>
              <a:gd name="connsiteY0" fmla="*/ 0 h 1885950"/>
              <a:gd name="connsiteX1" fmla="*/ 0 w 1733549"/>
              <a:gd name="connsiteY1" fmla="*/ 405492 h 1885950"/>
              <a:gd name="connsiteX2" fmla="*/ 0 w 1733549"/>
              <a:gd name="connsiteY2" fmla="*/ 1885950 h 1885950"/>
              <a:gd name="connsiteX3" fmla="*/ 1733549 w 1733549"/>
              <a:gd name="connsiteY3" fmla="*/ 1138237 h 1885950"/>
              <a:gd name="connsiteX0" fmla="*/ 576262 w 1733549"/>
              <a:gd name="connsiteY0" fmla="*/ 0 h 1885950"/>
              <a:gd name="connsiteX1" fmla="*/ 0 w 1733549"/>
              <a:gd name="connsiteY1" fmla="*/ 368169 h 1885950"/>
              <a:gd name="connsiteX2" fmla="*/ 0 w 1733549"/>
              <a:gd name="connsiteY2" fmla="*/ 1885950 h 1885950"/>
              <a:gd name="connsiteX3" fmla="*/ 1733549 w 1733549"/>
              <a:gd name="connsiteY3" fmla="*/ 1138237 h 1885950"/>
              <a:gd name="connsiteX0" fmla="*/ 585592 w 1742879"/>
              <a:gd name="connsiteY0" fmla="*/ 0 h 1662015"/>
              <a:gd name="connsiteX1" fmla="*/ 9330 w 1742879"/>
              <a:gd name="connsiteY1" fmla="*/ 368169 h 1662015"/>
              <a:gd name="connsiteX2" fmla="*/ 0 w 1742879"/>
              <a:gd name="connsiteY2" fmla="*/ 1662015 h 1662015"/>
              <a:gd name="connsiteX3" fmla="*/ 1742879 w 1742879"/>
              <a:gd name="connsiteY3" fmla="*/ 1138237 h 1662015"/>
              <a:gd name="connsiteX0" fmla="*/ 585655 w 1742942"/>
              <a:gd name="connsiteY0" fmla="*/ 0 h 1662034"/>
              <a:gd name="connsiteX1" fmla="*/ 9393 w 1742942"/>
              <a:gd name="connsiteY1" fmla="*/ 368169 h 1662034"/>
              <a:gd name="connsiteX2" fmla="*/ 63 w 1742942"/>
              <a:gd name="connsiteY2" fmla="*/ 1662015 h 1662034"/>
              <a:gd name="connsiteX3" fmla="*/ 1742942 w 1742942"/>
              <a:gd name="connsiteY3" fmla="*/ 1138237 h 1662034"/>
              <a:gd name="connsiteX0" fmla="*/ 585635 w 1742922"/>
              <a:gd name="connsiteY0" fmla="*/ 0 h 1662025"/>
              <a:gd name="connsiteX1" fmla="*/ 9373 w 1742922"/>
              <a:gd name="connsiteY1" fmla="*/ 368169 h 1662025"/>
              <a:gd name="connsiteX2" fmla="*/ 43 w 1742922"/>
              <a:gd name="connsiteY2" fmla="*/ 1662015 h 1662025"/>
              <a:gd name="connsiteX3" fmla="*/ 1742922 w 1742922"/>
              <a:gd name="connsiteY3" fmla="*/ 1138237 h 1662025"/>
              <a:gd name="connsiteX0" fmla="*/ 411804 w 1742922"/>
              <a:gd name="connsiteY0" fmla="*/ 0 h 1635831"/>
              <a:gd name="connsiteX1" fmla="*/ 9373 w 1742922"/>
              <a:gd name="connsiteY1" fmla="*/ 341975 h 1635831"/>
              <a:gd name="connsiteX2" fmla="*/ 43 w 1742922"/>
              <a:gd name="connsiteY2" fmla="*/ 1635821 h 1635831"/>
              <a:gd name="connsiteX3" fmla="*/ 1742922 w 1742922"/>
              <a:gd name="connsiteY3" fmla="*/ 1112043 h 1635831"/>
              <a:gd name="connsiteX0" fmla="*/ 411804 w 1735778"/>
              <a:gd name="connsiteY0" fmla="*/ 0 h 1635831"/>
              <a:gd name="connsiteX1" fmla="*/ 9373 w 1735778"/>
              <a:gd name="connsiteY1" fmla="*/ 341975 h 1635831"/>
              <a:gd name="connsiteX2" fmla="*/ 43 w 1735778"/>
              <a:gd name="connsiteY2" fmla="*/ 1635821 h 1635831"/>
              <a:gd name="connsiteX3" fmla="*/ 1735778 w 1735778"/>
              <a:gd name="connsiteY3" fmla="*/ 1119186 h 1635831"/>
            </a:gdLst>
            <a:ahLst/>
            <a:cxnLst>
              <a:cxn ang="0">
                <a:pos x="connsiteX0" y="connsiteY0"/>
              </a:cxn>
              <a:cxn ang="0">
                <a:pos x="connsiteX1" y="connsiteY1"/>
              </a:cxn>
              <a:cxn ang="0">
                <a:pos x="connsiteX2" y="connsiteY2"/>
              </a:cxn>
              <a:cxn ang="0">
                <a:pos x="connsiteX3" y="connsiteY3"/>
              </a:cxn>
            </a:cxnLst>
            <a:rect l="l" t="t" r="r" b="b"/>
            <a:pathLst>
              <a:path w="1735778" h="1635831">
                <a:moveTo>
                  <a:pt x="411804" y="0"/>
                </a:moveTo>
                <a:lnTo>
                  <a:pt x="9373" y="341975"/>
                </a:lnTo>
                <a:lnTo>
                  <a:pt x="43" y="1635821"/>
                </a:lnTo>
                <a:cubicBezTo>
                  <a:pt x="-9936" y="1638510"/>
                  <a:pt x="1727096" y="1125828"/>
                  <a:pt x="1735778" y="1119186"/>
                </a:cubicBezTo>
              </a:path>
            </a:pathLst>
          </a:custGeom>
          <a:gradFill flip="none" rotWithShape="1">
            <a:gsLst>
              <a:gs pos="0">
                <a:srgbClr val="83A4D1"/>
              </a:gs>
              <a:gs pos="100000">
                <a:schemeClr val="bg1"/>
              </a:gs>
            </a:gsLst>
            <a:lin ang="81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4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1" name="フリーフォーム 50"/>
          <p:cNvSpPr/>
          <p:nvPr/>
        </p:nvSpPr>
        <p:spPr>
          <a:xfrm>
            <a:off x="7798592" y="4572861"/>
            <a:ext cx="1615480" cy="1659247"/>
          </a:xfrm>
          <a:custGeom>
            <a:avLst/>
            <a:gdLst>
              <a:gd name="connsiteX0" fmla="*/ 576262 w 2033587"/>
              <a:gd name="connsiteY0" fmla="*/ 0 h 1885950"/>
              <a:gd name="connsiteX1" fmla="*/ 0 w 2033587"/>
              <a:gd name="connsiteY1" fmla="*/ 209550 h 1885950"/>
              <a:gd name="connsiteX2" fmla="*/ 0 w 2033587"/>
              <a:gd name="connsiteY2" fmla="*/ 1885950 h 1885950"/>
              <a:gd name="connsiteX3" fmla="*/ 2033587 w 2033587"/>
              <a:gd name="connsiteY3" fmla="*/ 1128712 h 1885950"/>
              <a:gd name="connsiteX0" fmla="*/ 576262 w 1733549"/>
              <a:gd name="connsiteY0" fmla="*/ 0 h 1885950"/>
              <a:gd name="connsiteX1" fmla="*/ 0 w 1733549"/>
              <a:gd name="connsiteY1" fmla="*/ 209550 h 1885950"/>
              <a:gd name="connsiteX2" fmla="*/ 0 w 1733549"/>
              <a:gd name="connsiteY2" fmla="*/ 1885950 h 1885950"/>
              <a:gd name="connsiteX3" fmla="*/ 1733549 w 1733549"/>
              <a:gd name="connsiteY3" fmla="*/ 1138237 h 1885950"/>
              <a:gd name="connsiteX0" fmla="*/ 576262 w 1733549"/>
              <a:gd name="connsiteY0" fmla="*/ 0 h 1885950"/>
              <a:gd name="connsiteX1" fmla="*/ 0 w 1733549"/>
              <a:gd name="connsiteY1" fmla="*/ 405492 h 1885950"/>
              <a:gd name="connsiteX2" fmla="*/ 0 w 1733549"/>
              <a:gd name="connsiteY2" fmla="*/ 1885950 h 1885950"/>
              <a:gd name="connsiteX3" fmla="*/ 1733549 w 1733549"/>
              <a:gd name="connsiteY3" fmla="*/ 1138237 h 1885950"/>
              <a:gd name="connsiteX0" fmla="*/ 576262 w 1733549"/>
              <a:gd name="connsiteY0" fmla="*/ 0 h 1885950"/>
              <a:gd name="connsiteX1" fmla="*/ 0 w 1733549"/>
              <a:gd name="connsiteY1" fmla="*/ 368169 h 1885950"/>
              <a:gd name="connsiteX2" fmla="*/ 0 w 1733549"/>
              <a:gd name="connsiteY2" fmla="*/ 1885950 h 1885950"/>
              <a:gd name="connsiteX3" fmla="*/ 1733549 w 1733549"/>
              <a:gd name="connsiteY3" fmla="*/ 1138237 h 1885950"/>
              <a:gd name="connsiteX0" fmla="*/ 576262 w 1733549"/>
              <a:gd name="connsiteY0" fmla="*/ 0 h 1885950"/>
              <a:gd name="connsiteX1" fmla="*/ 0 w 1733549"/>
              <a:gd name="connsiteY1" fmla="*/ 228210 h 1885950"/>
              <a:gd name="connsiteX2" fmla="*/ 0 w 1733549"/>
              <a:gd name="connsiteY2" fmla="*/ 1885950 h 1885950"/>
              <a:gd name="connsiteX3" fmla="*/ 1733549 w 1733549"/>
              <a:gd name="connsiteY3" fmla="*/ 1138237 h 1885950"/>
              <a:gd name="connsiteX0" fmla="*/ 576262 w 1733549"/>
              <a:gd name="connsiteY0" fmla="*/ 0 h 1680677"/>
              <a:gd name="connsiteX1" fmla="*/ 0 w 1733549"/>
              <a:gd name="connsiteY1" fmla="*/ 228210 h 1680677"/>
              <a:gd name="connsiteX2" fmla="*/ 0 w 1733549"/>
              <a:gd name="connsiteY2" fmla="*/ 1680677 h 1680677"/>
              <a:gd name="connsiteX3" fmla="*/ 1733549 w 1733549"/>
              <a:gd name="connsiteY3" fmla="*/ 1138237 h 1680677"/>
              <a:gd name="connsiteX0" fmla="*/ 576262 w 1733549"/>
              <a:gd name="connsiteY0" fmla="*/ 1223 h 1681900"/>
              <a:gd name="connsiteX1" fmla="*/ 0 w 1733549"/>
              <a:gd name="connsiteY1" fmla="*/ 229433 h 1681900"/>
              <a:gd name="connsiteX2" fmla="*/ 0 w 1733549"/>
              <a:gd name="connsiteY2" fmla="*/ 1681900 h 1681900"/>
              <a:gd name="connsiteX3" fmla="*/ 1733549 w 1733549"/>
              <a:gd name="connsiteY3" fmla="*/ 1139460 h 1681900"/>
              <a:gd name="connsiteX0" fmla="*/ 576262 w 1709737"/>
              <a:gd name="connsiteY0" fmla="*/ 1223 h 1681900"/>
              <a:gd name="connsiteX1" fmla="*/ 0 w 1709737"/>
              <a:gd name="connsiteY1" fmla="*/ 229433 h 1681900"/>
              <a:gd name="connsiteX2" fmla="*/ 0 w 1709737"/>
              <a:gd name="connsiteY2" fmla="*/ 1681900 h 1681900"/>
              <a:gd name="connsiteX3" fmla="*/ 1709737 w 1709737"/>
              <a:gd name="connsiteY3" fmla="*/ 1222804 h 1681900"/>
              <a:gd name="connsiteX0" fmla="*/ 576262 w 1709737"/>
              <a:gd name="connsiteY0" fmla="*/ 719 h 1681396"/>
              <a:gd name="connsiteX1" fmla="*/ 0 w 1709737"/>
              <a:gd name="connsiteY1" fmla="*/ 357516 h 1681396"/>
              <a:gd name="connsiteX2" fmla="*/ 0 w 1709737"/>
              <a:gd name="connsiteY2" fmla="*/ 1681396 h 1681396"/>
              <a:gd name="connsiteX3" fmla="*/ 1709737 w 1709737"/>
              <a:gd name="connsiteY3" fmla="*/ 1222300 h 1681396"/>
              <a:gd name="connsiteX0" fmla="*/ 576262 w 1709737"/>
              <a:gd name="connsiteY0" fmla="*/ 758 h 1681435"/>
              <a:gd name="connsiteX1" fmla="*/ 0 w 1709737"/>
              <a:gd name="connsiteY1" fmla="*/ 357555 h 1681435"/>
              <a:gd name="connsiteX2" fmla="*/ 0 w 1709737"/>
              <a:gd name="connsiteY2" fmla="*/ 1681435 h 1681435"/>
              <a:gd name="connsiteX3" fmla="*/ 1709737 w 1709737"/>
              <a:gd name="connsiteY3" fmla="*/ 1222339 h 1681435"/>
              <a:gd name="connsiteX0" fmla="*/ 402430 w 1709737"/>
              <a:gd name="connsiteY0" fmla="*/ 856 h 1648196"/>
              <a:gd name="connsiteX1" fmla="*/ 0 w 1709737"/>
              <a:gd name="connsiteY1" fmla="*/ 324316 h 1648196"/>
              <a:gd name="connsiteX2" fmla="*/ 0 w 1709737"/>
              <a:gd name="connsiteY2" fmla="*/ 1648196 h 1648196"/>
              <a:gd name="connsiteX3" fmla="*/ 1709737 w 1709737"/>
              <a:gd name="connsiteY3" fmla="*/ 1189100 h 1648196"/>
              <a:gd name="connsiteX0" fmla="*/ 402430 w 1709737"/>
              <a:gd name="connsiteY0" fmla="*/ 0 h 1647340"/>
              <a:gd name="connsiteX1" fmla="*/ 0 w 1709737"/>
              <a:gd name="connsiteY1" fmla="*/ 323460 h 1647340"/>
              <a:gd name="connsiteX2" fmla="*/ 0 w 1709737"/>
              <a:gd name="connsiteY2" fmla="*/ 1647340 h 1647340"/>
              <a:gd name="connsiteX3" fmla="*/ 1709737 w 1709737"/>
              <a:gd name="connsiteY3" fmla="*/ 1188244 h 1647340"/>
              <a:gd name="connsiteX0" fmla="*/ 402430 w 1709737"/>
              <a:gd name="connsiteY0" fmla="*/ 0 h 1647340"/>
              <a:gd name="connsiteX1" fmla="*/ 0 w 1709737"/>
              <a:gd name="connsiteY1" fmla="*/ 323460 h 1647340"/>
              <a:gd name="connsiteX2" fmla="*/ 0 w 1709737"/>
              <a:gd name="connsiteY2" fmla="*/ 1647340 h 1647340"/>
              <a:gd name="connsiteX3" fmla="*/ 1709737 w 1709737"/>
              <a:gd name="connsiteY3" fmla="*/ 1188244 h 1647340"/>
              <a:gd name="connsiteX0" fmla="*/ 407193 w 1709737"/>
              <a:gd name="connsiteY0" fmla="*/ 0 h 1659247"/>
              <a:gd name="connsiteX1" fmla="*/ 0 w 1709737"/>
              <a:gd name="connsiteY1" fmla="*/ 335367 h 1659247"/>
              <a:gd name="connsiteX2" fmla="*/ 0 w 1709737"/>
              <a:gd name="connsiteY2" fmla="*/ 1659247 h 1659247"/>
              <a:gd name="connsiteX3" fmla="*/ 1709737 w 1709737"/>
              <a:gd name="connsiteY3" fmla="*/ 1200151 h 1659247"/>
              <a:gd name="connsiteX0" fmla="*/ 407193 w 1709737"/>
              <a:gd name="connsiteY0" fmla="*/ 0 h 1659247"/>
              <a:gd name="connsiteX1" fmla="*/ 0 w 1709737"/>
              <a:gd name="connsiteY1" fmla="*/ 321080 h 1659247"/>
              <a:gd name="connsiteX2" fmla="*/ 0 w 1709737"/>
              <a:gd name="connsiteY2" fmla="*/ 1659247 h 1659247"/>
              <a:gd name="connsiteX3" fmla="*/ 1709737 w 1709737"/>
              <a:gd name="connsiteY3" fmla="*/ 1200151 h 1659247"/>
            </a:gdLst>
            <a:ahLst/>
            <a:cxnLst>
              <a:cxn ang="0">
                <a:pos x="connsiteX0" y="connsiteY0"/>
              </a:cxn>
              <a:cxn ang="0">
                <a:pos x="connsiteX1" y="connsiteY1"/>
              </a:cxn>
              <a:cxn ang="0">
                <a:pos x="connsiteX2" y="connsiteY2"/>
              </a:cxn>
              <a:cxn ang="0">
                <a:pos x="connsiteX3" y="connsiteY3"/>
              </a:cxn>
            </a:cxnLst>
            <a:rect l="l" t="t" r="r" b="b"/>
            <a:pathLst>
              <a:path w="1709737" h="1659247">
                <a:moveTo>
                  <a:pt x="407193" y="0"/>
                </a:moveTo>
                <a:cubicBezTo>
                  <a:pt x="406091" y="4196"/>
                  <a:pt x="123031" y="228341"/>
                  <a:pt x="0" y="321080"/>
                </a:cubicBezTo>
                <a:lnTo>
                  <a:pt x="0" y="1659247"/>
                </a:lnTo>
                <a:cubicBezTo>
                  <a:pt x="577850" y="1478434"/>
                  <a:pt x="1131887" y="1380964"/>
                  <a:pt x="1709737" y="1200151"/>
                </a:cubicBezTo>
              </a:path>
            </a:pathLst>
          </a:custGeom>
          <a:gradFill flip="none" rotWithShape="1">
            <a:gsLst>
              <a:gs pos="0">
                <a:srgbClr val="83A4D1"/>
              </a:gs>
              <a:gs pos="100000">
                <a:schemeClr val="bg1"/>
              </a:gs>
            </a:gsLst>
            <a:lin ang="810000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4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sz="1400" noProof="1"/>
              <a:t>タイ／一般概況／経済</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en-US" altLang="ja-JP" sz="2000" noProof="1"/>
              <a:t>GDP、GDP成長率、一人当たりGDP</a:t>
            </a:r>
          </a:p>
        </p:txBody>
      </p:sp>
      <p:sp>
        <p:nvSpPr>
          <p:cNvPr id="49" name="テキスト ボックス 48"/>
          <p:cNvSpPr txBox="1"/>
          <p:nvPr/>
        </p:nvSpPr>
        <p:spPr>
          <a:xfrm>
            <a:off x="8230639" y="2096991"/>
            <a:ext cx="1296000" cy="576064"/>
          </a:xfrm>
          <a:prstGeom prst="round2SameRect">
            <a:avLst>
              <a:gd name="adj1" fmla="val 12536"/>
              <a:gd name="adj2" fmla="val 0"/>
            </a:avLst>
          </a:prstGeom>
          <a:solidFill>
            <a:srgbClr val="3D6AA7"/>
          </a:solidFill>
          <a:ln w="9525" cap="flat" cmpd="sng" algn="ctr">
            <a:noFill/>
            <a:prstDash val="solid"/>
            <a:round/>
            <a:headEnd type="none" w="med" len="med"/>
            <a:tailEnd type="none" w="med" len="med"/>
          </a:ln>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2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2025</a:t>
            </a:r>
            <a:r>
              <a:rPr kumimoji="1" lang="ja-JP" altLang="en-US" sz="112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年</a:t>
            </a:r>
            <a:br>
              <a:rPr kumimoji="1" lang="en-US" altLang="ja-JP" sz="1120" b="1" i="0" u="none" strike="noStrike" kern="1200" cap="none" spc="0" normalizeH="0" baseline="0" dirty="0">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br>
            <a:r>
              <a:rPr kumimoji="1" lang="en-US" altLang="ja-JP" sz="112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GDP</a:t>
            </a:r>
          </a:p>
        </p:txBody>
      </p:sp>
      <p:sp>
        <p:nvSpPr>
          <p:cNvPr id="50" name="片側の 2 つの角を丸めた四角形 49"/>
          <p:cNvSpPr/>
          <p:nvPr/>
        </p:nvSpPr>
        <p:spPr>
          <a:xfrm>
            <a:off x="8230639" y="2673055"/>
            <a:ext cx="1296000" cy="576064"/>
          </a:xfrm>
          <a:prstGeom prst="round2SameRect">
            <a:avLst>
              <a:gd name="adj1" fmla="val 0"/>
              <a:gd name="adj2" fmla="val 10181"/>
            </a:avLst>
          </a:prstGeom>
          <a:solidFill>
            <a:srgbClr val="77D4ED"/>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108000" r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50" normalizeH="0" baseline="0" noProof="1">
                <a:ln>
                  <a:noFill/>
                </a:ln>
                <a:solidFill>
                  <a:srgbClr val="000000"/>
                </a:solidFill>
                <a:effectLst/>
                <a:uLnTx/>
                <a:uFillTx/>
                <a:latin typeface="Arial Black" panose="020B0A04020102020204" pitchFamily="34" charset="0"/>
                <a:ea typeface="ＭＳ Ｐゴシック" panose="020B0600070205080204" pitchFamily="50" charset="-128"/>
                <a:cs typeface="Arial" panose="020B0604020202020204" pitchFamily="34" charset="0"/>
              </a:rPr>
              <a:t>55.857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（10</a:t>
            </a:r>
            <a:r>
              <a:rPr kumimoji="1" lang="en-US" altLang="ja-JP"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0</a:t>
            </a:r>
            <a:r>
              <a:rPr kumimoji="1" lang="ja-JP" altLang="en-US"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億</a:t>
            </a:r>
            <a:r>
              <a:rPr lang="en-US" altLang="ja-JP"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p>
        </p:txBody>
      </p:sp>
      <p:sp>
        <p:nvSpPr>
          <p:cNvPr id="52" name="テキスト ボックス 51"/>
          <p:cNvSpPr txBox="1"/>
          <p:nvPr/>
        </p:nvSpPr>
        <p:spPr>
          <a:xfrm>
            <a:off x="8183931" y="4550887"/>
            <a:ext cx="1296000" cy="648618"/>
          </a:xfrm>
          <a:prstGeom prst="round2SameRect">
            <a:avLst>
              <a:gd name="adj1" fmla="val 9599"/>
              <a:gd name="adj2" fmla="val 0"/>
            </a:avLst>
          </a:prstGeom>
          <a:solidFill>
            <a:srgbClr val="3D6AA7"/>
          </a:solidFill>
          <a:ln w="9525" cap="flat" cmpd="sng" algn="ctr">
            <a:noFill/>
            <a:prstDash val="solid"/>
            <a:round/>
            <a:headEnd type="none" w="med" len="med"/>
            <a:tailEnd type="none" w="med" len="med"/>
          </a:ln>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2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2025</a:t>
            </a:r>
            <a:r>
              <a:rPr kumimoji="1" lang="ja-JP" altLang="en-US" sz="112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年</a:t>
            </a:r>
            <a:br>
              <a:rPr kumimoji="1" lang="en-US" altLang="ja-JP" sz="1120" b="1" i="0" u="none" strike="noStrike" kern="1200" cap="none" spc="0" normalizeH="0" baseline="0" dirty="0">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br>
            <a:r>
              <a:rPr kumimoji="1" lang="en-US" altLang="ja-JP" sz="96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一人当たり</a:t>
            </a:r>
            <a:br>
              <a:rPr kumimoji="1" lang="en-US" altLang="ja-JP" sz="960" b="1" i="0" u="none" strike="noStrike" kern="1200" cap="none" spc="0" normalizeH="0" baseline="0" dirty="0">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br>
            <a:r>
              <a:rPr kumimoji="1" lang="en-US" altLang="ja-JP" sz="960" b="1" i="0" u="none" strike="noStrike" kern="1200" cap="none" spc="0" normalizeH="0" baseline="0" noProof="1">
                <a:ln>
                  <a:noFill/>
                </a:ln>
                <a:solidFill>
                  <a:srgbClr val="FFFFFF"/>
                </a:solidFill>
                <a:effectLst/>
                <a:uLnTx/>
                <a:uFillTx/>
                <a:latin typeface="Arial" panose="020B0604020202020204" pitchFamily="34" charset="0"/>
                <a:ea typeface="ＭＳ Ｐゴシック" panose="020B0600070205080204" pitchFamily="50" charset="-128"/>
                <a:cs typeface="Arial" panose="020B0604020202020204" pitchFamily="34" charset="0"/>
              </a:rPr>
              <a:t>GDP</a:t>
            </a:r>
          </a:p>
        </p:txBody>
      </p:sp>
      <p:sp>
        <p:nvSpPr>
          <p:cNvPr id="53" name="片側の 2 つの角を丸めた四角形 52"/>
          <p:cNvSpPr/>
          <p:nvPr/>
        </p:nvSpPr>
        <p:spPr>
          <a:xfrm>
            <a:off x="8183931" y="5199505"/>
            <a:ext cx="1296000" cy="576064"/>
          </a:xfrm>
          <a:prstGeom prst="round2SameRect">
            <a:avLst>
              <a:gd name="adj1" fmla="val 0"/>
              <a:gd name="adj2" fmla="val 10181"/>
            </a:avLst>
          </a:prstGeom>
          <a:solidFill>
            <a:srgbClr val="77D4ED"/>
          </a:solidFill>
          <a:ln w="9525" cap="flat"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108000" rIns="108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1">
                <a:ln>
                  <a:noFill/>
                </a:ln>
                <a:solidFill>
                  <a:srgbClr val="000000"/>
                </a:solidFill>
                <a:effectLst/>
                <a:uLnTx/>
                <a:uFillTx/>
                <a:latin typeface="Arial Black" panose="020B0A04020102020204" pitchFamily="34" charset="0"/>
                <a:ea typeface="ＭＳ Ｐゴシック" panose="020B0600070205080204" pitchFamily="50" charset="-128"/>
                <a:cs typeface="Arial" panose="020B0604020202020204" pitchFamily="34" charset="0"/>
              </a:rPr>
              <a:t>7942.399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lang="en-US" altLang="ja-JP" sz="800" noProof="1">
                <a:solidFill>
                  <a:srgbClr val="000000"/>
                </a:solidFill>
                <a:latin typeface="Arial" panose="020B0604020202020204" pitchFamily="34" charset="0"/>
                <a:ea typeface="ＭＳ Ｐゴシック" panose="020B0600070205080204" pitchFamily="50" charset="-128"/>
                <a:cs typeface="Arial" panose="020B0604020202020204" pitchFamily="34" charset="0"/>
              </a:rPr>
              <a:t>US$</a:t>
            </a:r>
            <a:r>
              <a:rPr kumimoji="1" lang="ja-JP" altLang="en-US" sz="800" b="0" i="0" u="none" strike="noStrike" kern="1200" cap="none" spc="0" normalizeH="0" baseline="0" noProof="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p>
        </p:txBody>
      </p:sp>
      <p:grpSp>
        <p:nvGrpSpPr>
          <p:cNvPr id="54" name="グループ化 7"/>
          <p:cNvGrpSpPr/>
          <p:nvPr/>
        </p:nvGrpSpPr>
        <p:grpSpPr>
          <a:xfrm>
            <a:off x="597791" y="1620753"/>
            <a:ext cx="8640960" cy="288032"/>
            <a:chOff x="4803500" y="2113806"/>
            <a:chExt cx="5626916" cy="288032"/>
          </a:xfrm>
        </p:grpSpPr>
        <p:cxnSp>
          <p:nvCxnSpPr>
            <p:cNvPr id="55" name="直線コネクタ 54"/>
            <p:cNvCxnSpPr/>
            <p:nvPr/>
          </p:nvCxnSpPr>
          <p:spPr>
            <a:xfrm>
              <a:off x="4808984" y="2401838"/>
              <a:ext cx="5621432"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56"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名目・実質GDP成長率</a:t>
              </a:r>
            </a:p>
          </p:txBody>
        </p:sp>
      </p:grpSp>
      <p:grpSp>
        <p:nvGrpSpPr>
          <p:cNvPr id="57" name="グループ化 7"/>
          <p:cNvGrpSpPr/>
          <p:nvPr/>
        </p:nvGrpSpPr>
        <p:grpSpPr>
          <a:xfrm>
            <a:off x="630434" y="4107884"/>
            <a:ext cx="8640960" cy="288032"/>
            <a:chOff x="4803500" y="2113806"/>
            <a:chExt cx="5626916" cy="288032"/>
          </a:xfrm>
        </p:grpSpPr>
        <p:cxnSp>
          <p:nvCxnSpPr>
            <p:cNvPr id="58" name="直線コネクタ 57"/>
            <p:cNvCxnSpPr/>
            <p:nvPr/>
          </p:nvCxnSpPr>
          <p:spPr>
            <a:xfrm>
              <a:off x="4808984" y="2401838"/>
              <a:ext cx="5621432" cy="0"/>
            </a:xfrm>
            <a:prstGeom prst="line">
              <a:avLst/>
            </a:prstGeom>
            <a:ln w="9525">
              <a:solidFill>
                <a:srgbClr val="7F7F7F"/>
              </a:solidFill>
            </a:ln>
          </p:spPr>
          <p:style>
            <a:lnRef idx="1">
              <a:schemeClr val="accent1"/>
            </a:lnRef>
            <a:fillRef idx="0">
              <a:schemeClr val="accent1"/>
            </a:fillRef>
            <a:effectRef idx="0">
              <a:schemeClr val="accent1"/>
            </a:effectRef>
            <a:fontRef idx="minor">
              <a:schemeClr val="tx1"/>
            </a:fontRef>
          </p:style>
        </p:cxnSp>
        <p:sp>
          <p:nvSpPr>
            <p:cNvPr id="59" name="Rectangle 6"/>
            <p:cNvSpPr>
              <a:spLocks noChangeArrowheads="1"/>
            </p:cNvSpPr>
            <p:nvPr/>
          </p:nvSpPr>
          <p:spPr bwMode="auto">
            <a:xfrm>
              <a:off x="4803500" y="2113806"/>
              <a:ext cx="562691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en-US" altLang="zh-TW" sz="1400" b="0" i="0" u="none" strike="noStrike" kern="1200" cap="none" spc="0" normalizeH="0" baseline="0" noProof="1">
                  <a:ln>
                    <a:noFill/>
                  </a:ln>
                  <a:solidFill>
                    <a:srgbClr val="000000"/>
                  </a:solidFill>
                  <a:effectLst/>
                  <a:uLnTx/>
                  <a:uFillTx/>
                  <a:latin typeface="Arial Black" pitchFamily="34" charset="0"/>
                  <a:ea typeface="HGP創英角ｺﾞｼｯｸUB" pitchFamily="50" charset="-128"/>
                  <a:cs typeface="+mn-cs"/>
                </a:rPr>
                <a:t>一人当たり名目GDP</a:t>
              </a:r>
            </a:p>
          </p:txBody>
        </p:sp>
      </p:grpSp>
      <p:sp>
        <p:nvSpPr>
          <p:cNvPr id="60" name="テキスト ボックス 59"/>
          <p:cNvSpPr txBox="1"/>
          <p:nvPr/>
        </p:nvSpPr>
        <p:spPr>
          <a:xfrm>
            <a:off x="200472" y="1042157"/>
            <a:ext cx="9505056" cy="453650"/>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120">
                <a:latin typeface="Arial" panose="020B0604020202020204" pitchFamily="34" charset="0"/>
                <a:ea typeface="ＭＳ Ｐゴシック" panose="020B0600070205080204" pitchFamily="50" charset="-128"/>
                <a:cs typeface="Arial" panose="020B0604020202020204" pitchFamily="34" charset="0"/>
              </a:defRPr>
            </a:lvl1pPr>
          </a:lstStyle>
          <a:p>
            <a:r>
              <a:rPr lang="en-US" altLang="ja-JP" sz="1400" noProof="1"/>
              <a:t>2020</a:t>
            </a:r>
            <a:r>
              <a:rPr lang="ja-JP" altLang="en-US" sz="1400" noProof="1"/>
              <a:t>年には、新型コロナウイルス感染症の影響なども一因となり、実質</a:t>
            </a:r>
            <a:r>
              <a:rPr lang="en-US" altLang="ja-JP" sz="1400" noProof="1"/>
              <a:t>GDP</a:t>
            </a:r>
            <a:r>
              <a:rPr lang="ja-JP" altLang="en-US" sz="1400" noProof="1"/>
              <a:t>成長率は急落したが、</a:t>
            </a:r>
            <a:r>
              <a:rPr lang="en-US" altLang="ja-JP" sz="1400" noProof="1"/>
              <a:t>2021</a:t>
            </a:r>
            <a:r>
              <a:rPr lang="ja-JP" altLang="en-US" sz="1400" noProof="1"/>
              <a:t>年には</a:t>
            </a:r>
            <a:r>
              <a:rPr lang="en-US" altLang="ja-JP" sz="1400" noProof="1"/>
              <a:t>1.5%</a:t>
            </a:r>
            <a:r>
              <a:rPr lang="ja-JP" altLang="en-US" sz="1400" noProof="1"/>
              <a:t>まで回復した。</a:t>
            </a:r>
            <a:r>
              <a:rPr lang="en-US" altLang="ja-JP" sz="1400" noProof="1"/>
              <a:t>2025</a:t>
            </a:r>
            <a:r>
              <a:rPr lang="ja-JP" altLang="en-US" sz="1400" noProof="1"/>
              <a:t>年までに、名目</a:t>
            </a:r>
            <a:r>
              <a:rPr lang="en-US" altLang="ja-JP" sz="1400" noProof="1"/>
              <a:t>GDP</a:t>
            </a:r>
            <a:r>
              <a:rPr lang="ja-JP" altLang="en-US" sz="1400" noProof="1"/>
              <a:t>は約</a:t>
            </a:r>
            <a:r>
              <a:rPr lang="en-US" altLang="ja-JP" sz="1400" noProof="1"/>
              <a:t>5,585</a:t>
            </a:r>
            <a:r>
              <a:rPr lang="ja-JP" altLang="en-US" sz="1400" noProof="1"/>
              <a:t>億米ドルに達し、</a:t>
            </a:r>
            <a:r>
              <a:rPr lang="en-US" altLang="ja-JP" sz="1400" noProof="1"/>
              <a:t>1</a:t>
            </a:r>
            <a:r>
              <a:rPr lang="ja-JP" altLang="en-US" sz="1400" noProof="1"/>
              <a:t>人当たり</a:t>
            </a:r>
            <a:r>
              <a:rPr lang="en-US" altLang="ja-JP" sz="1400" noProof="1"/>
              <a:t>GDP</a:t>
            </a:r>
            <a:r>
              <a:rPr lang="ja-JP" altLang="en-US" sz="1400" noProof="1"/>
              <a:t>は</a:t>
            </a:r>
            <a:r>
              <a:rPr lang="en-US" altLang="ja-JP" sz="1400" noProof="1"/>
              <a:t>7,942</a:t>
            </a:r>
            <a:r>
              <a:rPr lang="ja-JP" altLang="en-US" sz="1400" noProof="1"/>
              <a:t>米ドルに達すると見込まれている。</a:t>
            </a:r>
          </a:p>
        </p:txBody>
      </p:sp>
      <p:sp>
        <p:nvSpPr>
          <p:cNvPr id="25" name="テキスト ボックス 24"/>
          <p:cNvSpPr txBox="1"/>
          <p:nvPr/>
        </p:nvSpPr>
        <p:spPr>
          <a:xfrm>
            <a:off x="218521" y="6591277"/>
            <a:ext cx="5616624"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mj-lt"/>
                <a:ea typeface="ＭＳ Ｐゴシック" panose="020B0600070205080204" pitchFamily="50" charset="-128"/>
                <a:cs typeface="Arial" panose="020B0604020202020204" pitchFamily="34" charset="0"/>
              </a:rPr>
              <a:t>（出所）</a:t>
            </a:r>
            <a:r>
              <a:rPr kumimoji="1" lang="ja-JP" altLang="en-US"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rPr>
              <a:t>World Economic Outlook Database、国際通貨基金 （IMF）、</a:t>
            </a:r>
            <a:r>
              <a:rPr lang="en-US" altLang="ja-JP" sz="800" noProof="1">
                <a:solidFill>
                  <a:srgbClr val="000000"/>
                </a:solidFill>
                <a:latin typeface="+mj-lt"/>
                <a:ea typeface="ＭＳ Ｐゴシック" panose="020B0600070205080204" pitchFamily="50" charset="-128"/>
                <a:cs typeface="Arial" panose="020B0604020202020204" pitchFamily="34" charset="0"/>
              </a:rPr>
              <a:t>World Bank.</a:t>
            </a:r>
            <a:r>
              <a:rPr lang="ja-JP" altLang="en-US" sz="800" noProof="1">
                <a:solidFill>
                  <a:srgbClr val="000000"/>
                </a:solidFill>
                <a:latin typeface="+mj-lt"/>
                <a:ea typeface="ＭＳ Ｐゴシック" panose="020B0600070205080204" pitchFamily="50" charset="-128"/>
                <a:cs typeface="Arial" panose="020B0604020202020204" pitchFamily="34" charset="0"/>
              </a:rPr>
              <a:t> （</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endParaRPr kumimoji="1" lang="ja-JP" altLang="en-US" sz="800" b="0" i="0" u="none" strike="noStrike" kern="1200" cap="none" spc="0" normalizeH="0" baseline="0" noProof="1">
              <a:ln>
                <a:noFill/>
              </a:ln>
              <a:solidFill>
                <a:srgbClr val="000000"/>
              </a:solidFill>
              <a:effectLst/>
              <a:uLnTx/>
              <a:uFillTx/>
              <a:latin typeface="+mj-lt"/>
              <a:ea typeface="ＭＳ Ｐゴシック" panose="020B0600070205080204" pitchFamily="50" charset="-128"/>
              <a:cs typeface="Arial" panose="020B0604020202020204" pitchFamily="34" charset="0"/>
            </a:endParaRPr>
          </a:p>
        </p:txBody>
      </p:sp>
      <p:sp>
        <p:nvSpPr>
          <p:cNvPr id="15" name="Rectangle 14">
            <a:extLst>
              <a:ext uri="{FF2B5EF4-FFF2-40B4-BE49-F238E27FC236}">
                <a16:creationId xmlns:a16="http://schemas.microsoft.com/office/drawing/2014/main" id="{EA290D6C-6080-A9A4-F548-3FC545C182FE}"/>
              </a:ext>
            </a:extLst>
          </p:cNvPr>
          <p:cNvSpPr/>
          <p:nvPr>
            <p:custDataLst>
              <p:tags r:id="rId3"/>
            </p:custDataLst>
          </p:nvPr>
        </p:nvSpPr>
        <p:spPr bwMode="gray">
          <a:xfrm>
            <a:off x="2471738" y="2044700"/>
            <a:ext cx="179388" cy="133350"/>
          </a:xfrm>
          <a:prstGeom prst="rect">
            <a:avLst/>
          </a:prstGeom>
          <a:solidFill>
            <a:srgbClr val="80CCE8"/>
          </a:solidFill>
          <a:ln w="9525" cmpd="sng" algn="ctr">
            <a:solidFill>
              <a:srgbClr val="808080"/>
            </a:solidFill>
          </a:ln>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endPar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cxnSp>
        <p:nvCxnSpPr>
          <p:cNvPr id="16" name="Straight Connector 15">
            <a:extLst>
              <a:ext uri="{FF2B5EF4-FFF2-40B4-BE49-F238E27FC236}">
                <a16:creationId xmlns:a16="http://schemas.microsoft.com/office/drawing/2014/main" id="{ED738E2A-EEAD-676F-A1FB-CB9FBCFDE39B}"/>
              </a:ext>
            </a:extLst>
          </p:cNvPr>
          <p:cNvCxnSpPr/>
          <p:nvPr>
            <p:custDataLst>
              <p:tags r:id="rId4"/>
            </p:custDataLst>
          </p:nvPr>
        </p:nvCxnSpPr>
        <p:spPr bwMode="gray">
          <a:xfrm>
            <a:off x="2390775" y="2314575"/>
            <a:ext cx="255588" cy="0"/>
          </a:xfrm>
          <a:prstGeom prst="line">
            <a:avLst/>
          </a:prstGeom>
          <a:ln w="9525" cap="rnd" cmpd="sng" algn="ctr">
            <a:solidFill>
              <a:srgbClr val="1F497D"/>
            </a:solidFill>
            <a:prstDash val="solid"/>
            <a:headEnd type="none"/>
            <a:tailEnd type="none"/>
          </a:ln>
        </p:spPr>
        <p:style>
          <a:lnRef idx="1">
            <a:schemeClr val="accent1"/>
          </a:lnRef>
          <a:fillRef idx="0">
            <a:schemeClr val="accent1"/>
          </a:fillRef>
          <a:effectRef idx="0">
            <a:schemeClr val="accent1"/>
          </a:effectRef>
          <a:fontRef idx="minor">
            <a:schemeClr val="tx1"/>
          </a:fontRef>
        </p:style>
      </p:cxnSp>
      <p:sp>
        <p:nvSpPr>
          <p:cNvPr id="29" name="Oval 28">
            <a:extLst>
              <a:ext uri="{FF2B5EF4-FFF2-40B4-BE49-F238E27FC236}">
                <a16:creationId xmlns:a16="http://schemas.microsoft.com/office/drawing/2014/main" id="{89B18D9A-CBDE-AC45-5A69-356CC86D8DAD}"/>
              </a:ext>
            </a:extLst>
          </p:cNvPr>
          <p:cNvSpPr/>
          <p:nvPr>
            <p:custDataLst>
              <p:tags r:id="rId5"/>
            </p:custDataLst>
          </p:nvPr>
        </p:nvSpPr>
        <p:spPr bwMode="gray">
          <a:xfrm>
            <a:off x="2479675" y="2276475"/>
            <a:ext cx="76200" cy="76200"/>
          </a:xfrm>
          <a:prstGeom prst="ellipse">
            <a:avLst/>
          </a:prstGeom>
          <a:solidFill>
            <a:srgbClr val="1F497D"/>
          </a:solidFill>
          <a:ln w="9525">
            <a:solidFill>
              <a:srgbClr val="1F497D"/>
            </a:solidFill>
          </a:ln>
        </p:spPr>
        <p:txBody>
          <a:bodyPr wrap="square" rtlCol="0" anchor="ctr">
            <a:noAutofit/>
          </a:bodyPr>
          <a:lstStyle/>
          <a:p>
            <a:pPr marL="0" marR="0" lvl="0" indent="0" algn="ctr" defTabSz="914400" rtl="0" eaLnBrk="1" fontAlgn="ctr" latinLnBrk="0" hangingPunct="1">
              <a:lnSpc>
                <a:spcPct val="114000"/>
              </a:lnSpc>
              <a:spcBef>
                <a:spcPts val="0"/>
              </a:spcBef>
              <a:spcAft>
                <a:spcPts val="400"/>
              </a:spcAft>
              <a:buClrTx/>
              <a:buSzTx/>
              <a:buFontTx/>
              <a:buNone/>
              <a:tabLst/>
              <a:defRPr/>
            </a:pPr>
            <a:endParaRPr kumimoji="1" lang="ja-JP" altLang="en-US" sz="12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30" name="テキスト プレースホルダ 9">
            <a:extLst>
              <a:ext uri="{FF2B5EF4-FFF2-40B4-BE49-F238E27FC236}">
                <a16:creationId xmlns:a16="http://schemas.microsoft.com/office/drawing/2014/main" id="{B383E939-02BB-CEB6-3D25-168C9FCDED2A}"/>
              </a:ext>
            </a:extLst>
          </p:cNvPr>
          <p:cNvSpPr>
            <a:spLocks noGrp="1"/>
          </p:cNvSpPr>
          <p:nvPr>
            <p:custDataLst>
              <p:tags r:id="rId6"/>
            </p:custDataLst>
          </p:nvPr>
        </p:nvSpPr>
        <p:spPr bwMode="auto">
          <a:xfrm>
            <a:off x="2701925" y="2039938"/>
            <a:ext cx="11684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Clr>
                <a:srgbClr val="FFFFFF">
                  <a:lumMod val="75000"/>
                </a:srgbClr>
              </a:buClr>
              <a:buNone/>
              <a:defRPr/>
            </a:pPr>
            <a:fld id="{021BB6BA-1D68-483C-A5D1-EC8DC07C1DF5}" type="datetime'''名''目G''D''''''P（''''''1''''''0億''''''U''''''''S$''''）'''''''">
              <a:rPr kumimoji="0" lang="zh-TW" altLang="en-US" sz="1000" smtClean="0">
                <a:solidFill>
                  <a:srgbClr val="000000"/>
                </a:solidFill>
              </a:rPr>
              <a:pPr marL="0" lvl="0" indent="0">
                <a:spcBef>
                  <a:spcPct val="0"/>
                </a:spcBef>
                <a:buClr>
                  <a:srgbClr val="FFFFFF">
                    <a:lumMod val="75000"/>
                  </a:srgbClr>
                </a:buClr>
                <a:buNone/>
                <a:defRPr/>
              </a:pPr>
              <a:t>名目GDP（10億US$）</a:t>
            </a:fld>
            <a:endParaRPr kumimoji="0" lang="ja-JP" altLang="en-US" sz="1000" b="0" i="0" strike="noStrike" kern="1200" cap="none" spc="0" normalizeH="0" baseline="0" noProof="0" dirty="0">
              <a:ln>
                <a:noFill/>
              </a:ln>
              <a:solidFill>
                <a:srgbClr val="000000"/>
              </a:solidFill>
              <a:effectLst/>
              <a:uLnTx/>
              <a:uFillTx/>
              <a:sym typeface="+mn-lt"/>
            </a:endParaRPr>
          </a:p>
        </p:txBody>
      </p:sp>
      <p:sp>
        <p:nvSpPr>
          <p:cNvPr id="31" name="テキスト プレースホルダ 9">
            <a:extLst>
              <a:ext uri="{FF2B5EF4-FFF2-40B4-BE49-F238E27FC236}">
                <a16:creationId xmlns:a16="http://schemas.microsoft.com/office/drawing/2014/main" id="{96DC5EC6-E105-81B5-DB50-03C3F8401A18}"/>
              </a:ext>
            </a:extLst>
          </p:cNvPr>
          <p:cNvSpPr>
            <a:spLocks noGrp="1"/>
          </p:cNvSpPr>
          <p:nvPr>
            <p:custDataLst>
              <p:tags r:id="rId7"/>
            </p:custDataLst>
          </p:nvPr>
        </p:nvSpPr>
        <p:spPr bwMode="auto">
          <a:xfrm>
            <a:off x="2701925" y="2243138"/>
            <a:ext cx="1163638"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ctr"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Clr>
                <a:srgbClr val="FFFFFF">
                  <a:lumMod val="75000"/>
                </a:srgbClr>
              </a:buClr>
              <a:buNone/>
              <a:defRPr/>
            </a:pPr>
            <a:fld id="{BE42EEAE-45D7-44DE-ACCF-F47A3D565984}" type="datetime'''''''''''''実''質''''''GD''''''''''P成''長''''率''''（％''）'''''''">
              <a:rPr kumimoji="0" lang="zh-TW" altLang="en-US" sz="1000" smtClean="0">
                <a:solidFill>
                  <a:srgbClr val="000000"/>
                </a:solidFill>
              </a:rPr>
              <a:pPr marL="0" lvl="0" indent="0">
                <a:spcBef>
                  <a:spcPct val="0"/>
                </a:spcBef>
                <a:buClr>
                  <a:srgbClr val="FFFFFF">
                    <a:lumMod val="75000"/>
                  </a:srgbClr>
                </a:buClr>
                <a:buNone/>
                <a:defRPr/>
              </a:pPr>
              <a:t>実質GDP成長率（％）</a:t>
            </a:fld>
            <a:endParaRPr kumimoji="0" lang="ja-JP" altLang="en-US" sz="1000" b="0" i="0" strike="noStrike" kern="1200" cap="none" spc="0" normalizeH="0" baseline="0" noProof="0" dirty="0">
              <a:ln>
                <a:noFill/>
              </a:ln>
              <a:solidFill>
                <a:srgbClr val="000000"/>
              </a:solidFill>
              <a:effectLst/>
              <a:uLnTx/>
              <a:uFillTx/>
              <a:sym typeface="+mn-lt"/>
            </a:endParaRPr>
          </a:p>
        </p:txBody>
      </p:sp>
      <p:graphicFrame>
        <p:nvGraphicFramePr>
          <p:cNvPr id="264" name="Chart 263">
            <a:extLst>
              <a:ext uri="{FF2B5EF4-FFF2-40B4-BE49-F238E27FC236}">
                <a16:creationId xmlns:a16="http://schemas.microsoft.com/office/drawing/2014/main" id="{99836B7F-27CF-4989-5690-9386AF6CA502}"/>
              </a:ext>
            </a:extLst>
          </p:cNvPr>
          <p:cNvGraphicFramePr/>
          <p:nvPr>
            <p:custDataLst>
              <p:tags r:id="rId8"/>
            </p:custDataLst>
            <p:extLst>
              <p:ext uri="{D42A27DB-BD31-4B8C-83A1-F6EECF244321}">
                <p14:modId xmlns:p14="http://schemas.microsoft.com/office/powerpoint/2010/main" val="2914361618"/>
              </p:ext>
            </p:extLst>
          </p:nvPr>
        </p:nvGraphicFramePr>
        <p:xfrm>
          <a:off x="685800" y="2124075"/>
          <a:ext cx="7666038" cy="1860550"/>
        </p:xfrm>
        <a:graphic>
          <a:graphicData uri="http://schemas.openxmlformats.org/drawingml/2006/chart">
            <c:chart xmlns:c="http://schemas.openxmlformats.org/drawingml/2006/chart" xmlns:r="http://schemas.openxmlformats.org/officeDocument/2006/relationships" r:id="rId121"/>
          </a:graphicData>
        </a:graphic>
      </p:graphicFrame>
      <p:sp>
        <p:nvSpPr>
          <p:cNvPr id="203" name="テキスト プレースホルダ 9">
            <a:extLst>
              <a:ext uri="{FF2B5EF4-FFF2-40B4-BE49-F238E27FC236}">
                <a16:creationId xmlns:a16="http://schemas.microsoft.com/office/drawing/2014/main" id="{88811798-C415-AF97-F0EA-936C495E7115}"/>
              </a:ext>
            </a:extLst>
          </p:cNvPr>
          <p:cNvSpPr>
            <a:spLocks/>
          </p:cNvSpPr>
          <p:nvPr>
            <p:custDataLst>
              <p:tags r:id="rId9"/>
            </p:custDataLst>
          </p:nvPr>
        </p:nvSpPr>
        <p:spPr bwMode="gray">
          <a:xfrm>
            <a:off x="569913" y="3683000"/>
            <a:ext cx="698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FF4C3925-E80F-454A-8C36-1E9839F95153}" type="datetime'''''0'''''''''''''''''">
              <a:rPr lang="en-US" altLang="en-US" sz="1000" smtClean="0">
                <a:effectLst/>
                <a:sym typeface="+mn-lt"/>
              </a:rPr>
              <a:pPr marL="0" lvl="0" indent="0" algn="r">
                <a:spcBef>
                  <a:spcPct val="0"/>
                </a:spcBef>
                <a:buNone/>
              </a:pPr>
              <a:t>0</a:t>
            </a:fld>
            <a:endParaRPr kumimoji="1" lang="en-US" altLang="ja-JP" sz="1000" dirty="0">
              <a:sym typeface="+mn-lt"/>
            </a:endParaRPr>
          </a:p>
        </p:txBody>
      </p:sp>
      <p:sp>
        <p:nvSpPr>
          <p:cNvPr id="204" name="テキスト プレースホルダ 9">
            <a:extLst>
              <a:ext uri="{FF2B5EF4-FFF2-40B4-BE49-F238E27FC236}">
                <a16:creationId xmlns:a16="http://schemas.microsoft.com/office/drawing/2014/main" id="{46529313-480F-BD4F-4A02-C85AE23C3060}"/>
              </a:ext>
            </a:extLst>
          </p:cNvPr>
          <p:cNvSpPr>
            <a:spLocks/>
          </p:cNvSpPr>
          <p:nvPr>
            <p:custDataLst>
              <p:tags r:id="rId10"/>
            </p:custDataLst>
          </p:nvPr>
        </p:nvSpPr>
        <p:spPr bwMode="gray">
          <a:xfrm>
            <a:off x="500063" y="342423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6546F343-74B3-43EF-86B7-20EC16EF26F5}" type="datetime'''1''''''''''''''''''''''''''0'''''">
              <a:rPr lang="en-US" altLang="en-US" sz="1000" smtClean="0">
                <a:effectLst/>
                <a:sym typeface="+mn-lt"/>
              </a:rPr>
              <a:pPr marL="0" lvl="0" indent="0" algn="r">
                <a:spcBef>
                  <a:spcPct val="0"/>
                </a:spcBef>
                <a:buNone/>
              </a:pPr>
              <a:t>10</a:t>
            </a:fld>
            <a:endParaRPr kumimoji="1" lang="en-US" altLang="ja-JP" sz="1000" dirty="0">
              <a:sym typeface="+mn-lt"/>
            </a:endParaRPr>
          </a:p>
        </p:txBody>
      </p:sp>
      <p:sp>
        <p:nvSpPr>
          <p:cNvPr id="205" name="テキスト プレースホルダ 9">
            <a:extLst>
              <a:ext uri="{FF2B5EF4-FFF2-40B4-BE49-F238E27FC236}">
                <a16:creationId xmlns:a16="http://schemas.microsoft.com/office/drawing/2014/main" id="{1B200026-A555-CB57-7BE0-846A717C4FA4}"/>
              </a:ext>
            </a:extLst>
          </p:cNvPr>
          <p:cNvSpPr>
            <a:spLocks/>
          </p:cNvSpPr>
          <p:nvPr>
            <p:custDataLst>
              <p:tags r:id="rId11"/>
            </p:custDataLst>
          </p:nvPr>
        </p:nvSpPr>
        <p:spPr bwMode="gray">
          <a:xfrm>
            <a:off x="500063" y="3163888"/>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86C52A37-DA6C-48D3-89CA-8E95F0083CB6}" type="datetime'''''20'''''''''''''''''">
              <a:rPr lang="en-US" altLang="en-US" sz="1000" smtClean="0">
                <a:effectLst/>
                <a:sym typeface="+mn-lt"/>
              </a:rPr>
              <a:pPr marL="0" lvl="0" indent="0" algn="r">
                <a:spcBef>
                  <a:spcPct val="0"/>
                </a:spcBef>
                <a:buNone/>
              </a:pPr>
              <a:t>20</a:t>
            </a:fld>
            <a:endParaRPr kumimoji="1" lang="en-US" altLang="ja-JP" sz="1000" dirty="0">
              <a:sym typeface="+mn-lt"/>
            </a:endParaRPr>
          </a:p>
        </p:txBody>
      </p:sp>
      <p:sp>
        <p:nvSpPr>
          <p:cNvPr id="206" name="テキスト プレースホルダ 9">
            <a:extLst>
              <a:ext uri="{FF2B5EF4-FFF2-40B4-BE49-F238E27FC236}">
                <a16:creationId xmlns:a16="http://schemas.microsoft.com/office/drawing/2014/main" id="{673CD835-4C57-DABE-9A85-0C99FA7F8434}"/>
              </a:ext>
            </a:extLst>
          </p:cNvPr>
          <p:cNvSpPr>
            <a:spLocks/>
          </p:cNvSpPr>
          <p:nvPr>
            <p:custDataLst>
              <p:tags r:id="rId12"/>
            </p:custDataLst>
          </p:nvPr>
        </p:nvSpPr>
        <p:spPr bwMode="gray">
          <a:xfrm>
            <a:off x="500063" y="2905125"/>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ED92EAEC-B094-47B2-9832-471C132CAEE5}" type="datetime'''''''''''''''''''''''''''''''''''''''''3''''''''''''0'''''''">
              <a:rPr lang="en-US" altLang="en-US" sz="1000" smtClean="0">
                <a:effectLst/>
                <a:sym typeface="+mn-lt"/>
              </a:rPr>
              <a:pPr marL="0" lvl="0" indent="0" algn="r">
                <a:spcBef>
                  <a:spcPct val="0"/>
                </a:spcBef>
                <a:buNone/>
              </a:pPr>
              <a:t>30</a:t>
            </a:fld>
            <a:endParaRPr kumimoji="1" lang="en-US" altLang="ja-JP" sz="1000" dirty="0">
              <a:sym typeface="+mn-lt"/>
            </a:endParaRPr>
          </a:p>
        </p:txBody>
      </p:sp>
      <p:sp>
        <p:nvSpPr>
          <p:cNvPr id="207" name="テキスト プレースホルダ 9">
            <a:extLst>
              <a:ext uri="{FF2B5EF4-FFF2-40B4-BE49-F238E27FC236}">
                <a16:creationId xmlns:a16="http://schemas.microsoft.com/office/drawing/2014/main" id="{AF4439A3-7973-7F28-AF2E-342B8A8AAD15}"/>
              </a:ext>
            </a:extLst>
          </p:cNvPr>
          <p:cNvSpPr>
            <a:spLocks/>
          </p:cNvSpPr>
          <p:nvPr>
            <p:custDataLst>
              <p:tags r:id="rId13"/>
            </p:custDataLst>
          </p:nvPr>
        </p:nvSpPr>
        <p:spPr bwMode="gray">
          <a:xfrm>
            <a:off x="500063" y="264636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98310B67-B393-4306-8832-F5DD9A91D576}" type="datetime'''4''''''''''''''''0'''''''''''''''">
              <a:rPr lang="en-US" altLang="en-US" sz="1000" smtClean="0">
                <a:effectLst/>
                <a:sym typeface="+mn-lt"/>
              </a:rPr>
              <a:pPr marL="0" lvl="0" indent="0" algn="r">
                <a:spcBef>
                  <a:spcPct val="0"/>
                </a:spcBef>
                <a:buNone/>
              </a:pPr>
              <a:t>40</a:t>
            </a:fld>
            <a:endParaRPr kumimoji="1" lang="en-US" altLang="ja-JP" sz="1000" dirty="0">
              <a:sym typeface="+mn-lt"/>
            </a:endParaRPr>
          </a:p>
        </p:txBody>
      </p:sp>
      <p:sp>
        <p:nvSpPr>
          <p:cNvPr id="208" name="テキスト プレースホルダ 9">
            <a:extLst>
              <a:ext uri="{FF2B5EF4-FFF2-40B4-BE49-F238E27FC236}">
                <a16:creationId xmlns:a16="http://schemas.microsoft.com/office/drawing/2014/main" id="{D4AE3E3C-A448-8D26-4341-A8622CC8F998}"/>
              </a:ext>
            </a:extLst>
          </p:cNvPr>
          <p:cNvSpPr>
            <a:spLocks/>
          </p:cNvSpPr>
          <p:nvPr>
            <p:custDataLst>
              <p:tags r:id="rId14"/>
            </p:custDataLst>
          </p:nvPr>
        </p:nvSpPr>
        <p:spPr bwMode="gray">
          <a:xfrm>
            <a:off x="500063" y="2386013"/>
            <a:ext cx="1397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r">
              <a:spcBef>
                <a:spcPct val="0"/>
              </a:spcBef>
              <a:buNone/>
            </a:pPr>
            <a:fld id="{DFF72E39-D90D-4EE8-B837-1ABC3600AFFD}" type="datetime'''''''''''''''''''''''''''''5''''''0'''''''''''''''''''">
              <a:rPr lang="en-US" altLang="en-US" sz="1000" smtClean="0">
                <a:effectLst/>
                <a:sym typeface="+mn-lt"/>
              </a:rPr>
              <a:pPr marL="0" lvl="0" indent="0" algn="r">
                <a:spcBef>
                  <a:spcPct val="0"/>
                </a:spcBef>
                <a:buNone/>
              </a:pPr>
              <a:t>50</a:t>
            </a:fld>
            <a:endParaRPr kumimoji="1" lang="en-US" altLang="ja-JP" sz="1000" dirty="0">
              <a:sym typeface="+mn-lt"/>
            </a:endParaRPr>
          </a:p>
        </p:txBody>
      </p:sp>
      <p:cxnSp>
        <p:nvCxnSpPr>
          <p:cNvPr id="213" name="Straight Connector 212">
            <a:extLst>
              <a:ext uri="{FF2B5EF4-FFF2-40B4-BE49-F238E27FC236}">
                <a16:creationId xmlns:a16="http://schemas.microsoft.com/office/drawing/2014/main" id="{36A5D433-1860-E275-823A-1B113A0ADF69}"/>
              </a:ext>
            </a:extLst>
          </p:cNvPr>
          <p:cNvCxnSpPr/>
          <p:nvPr>
            <p:custDataLst>
              <p:tags r:id="rId15"/>
            </p:custDataLst>
          </p:nvPr>
        </p:nvCxnSpPr>
        <p:spPr bwMode="auto">
          <a:xfrm flipV="1">
            <a:off x="4583113" y="3116263"/>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4" name="Straight Connector 213">
            <a:extLst>
              <a:ext uri="{FF2B5EF4-FFF2-40B4-BE49-F238E27FC236}">
                <a16:creationId xmlns:a16="http://schemas.microsoft.com/office/drawing/2014/main" id="{604EC5D8-E907-E6D8-2F59-C4787B031948}"/>
              </a:ext>
            </a:extLst>
          </p:cNvPr>
          <p:cNvCxnSpPr/>
          <p:nvPr>
            <p:custDataLst>
              <p:tags r:id="rId16"/>
            </p:custDataLst>
          </p:nvPr>
        </p:nvCxnSpPr>
        <p:spPr bwMode="auto">
          <a:xfrm>
            <a:off x="6278563" y="297973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5" name="Straight Connector 214">
            <a:extLst>
              <a:ext uri="{FF2B5EF4-FFF2-40B4-BE49-F238E27FC236}">
                <a16:creationId xmlns:a16="http://schemas.microsoft.com/office/drawing/2014/main" id="{FE5EBB32-079A-ED45-FECC-73DE51C66333}"/>
              </a:ext>
            </a:extLst>
          </p:cNvPr>
          <p:cNvCxnSpPr/>
          <p:nvPr>
            <p:custDataLst>
              <p:tags r:id="rId17"/>
            </p:custDataLst>
          </p:nvPr>
        </p:nvCxnSpPr>
        <p:spPr bwMode="auto">
          <a:xfrm>
            <a:off x="6843713" y="301307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6" name="Straight Connector 215">
            <a:extLst>
              <a:ext uri="{FF2B5EF4-FFF2-40B4-BE49-F238E27FC236}">
                <a16:creationId xmlns:a16="http://schemas.microsoft.com/office/drawing/2014/main" id="{F33C5805-E5CA-220B-424C-99CADDB76C47}"/>
              </a:ext>
            </a:extLst>
          </p:cNvPr>
          <p:cNvCxnSpPr/>
          <p:nvPr>
            <p:custDataLst>
              <p:tags r:id="rId18"/>
            </p:custDataLst>
          </p:nvPr>
        </p:nvCxnSpPr>
        <p:spPr bwMode="auto">
          <a:xfrm>
            <a:off x="7408863" y="298608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17" name="Straight Connector 216">
            <a:extLst>
              <a:ext uri="{FF2B5EF4-FFF2-40B4-BE49-F238E27FC236}">
                <a16:creationId xmlns:a16="http://schemas.microsoft.com/office/drawing/2014/main" id="{16848F2E-3D53-1471-8CB2-3D521AB1BB9A}"/>
              </a:ext>
            </a:extLst>
          </p:cNvPr>
          <p:cNvCxnSpPr/>
          <p:nvPr>
            <p:custDataLst>
              <p:tags r:id="rId19"/>
            </p:custDataLst>
          </p:nvPr>
        </p:nvCxnSpPr>
        <p:spPr bwMode="auto">
          <a:xfrm>
            <a:off x="7691438" y="295592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22" name="Straight Connector 221">
            <a:extLst>
              <a:ext uri="{FF2B5EF4-FFF2-40B4-BE49-F238E27FC236}">
                <a16:creationId xmlns:a16="http://schemas.microsoft.com/office/drawing/2014/main" id="{980B0D11-81A6-F80B-AE2A-2BAE925D3090}"/>
              </a:ext>
            </a:extLst>
          </p:cNvPr>
          <p:cNvCxnSpPr/>
          <p:nvPr>
            <p:custDataLst>
              <p:tags r:id="rId20"/>
            </p:custDataLst>
          </p:nvPr>
        </p:nvCxnSpPr>
        <p:spPr bwMode="auto">
          <a:xfrm flipV="1">
            <a:off x="3452813" y="3306763"/>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31" name="Straight Connector 230">
            <a:extLst>
              <a:ext uri="{FF2B5EF4-FFF2-40B4-BE49-F238E27FC236}">
                <a16:creationId xmlns:a16="http://schemas.microsoft.com/office/drawing/2014/main" id="{18092006-1C8E-FA01-9808-323078EF94B8}"/>
              </a:ext>
            </a:extLst>
          </p:cNvPr>
          <p:cNvCxnSpPr/>
          <p:nvPr>
            <p:custDataLst>
              <p:tags r:id="rId21"/>
            </p:custDataLst>
          </p:nvPr>
        </p:nvCxnSpPr>
        <p:spPr bwMode="auto">
          <a:xfrm flipV="1">
            <a:off x="3170238" y="317023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7" name="Straight Connector 256">
            <a:extLst>
              <a:ext uri="{FF2B5EF4-FFF2-40B4-BE49-F238E27FC236}">
                <a16:creationId xmlns:a16="http://schemas.microsoft.com/office/drawing/2014/main" id="{1C9F62BF-8C72-49C4-9BCD-54461367A143}"/>
              </a:ext>
            </a:extLst>
          </p:cNvPr>
          <p:cNvCxnSpPr/>
          <p:nvPr>
            <p:custDataLst>
              <p:tags r:id="rId22"/>
            </p:custDataLst>
          </p:nvPr>
        </p:nvCxnSpPr>
        <p:spPr bwMode="auto">
          <a:xfrm>
            <a:off x="2887663" y="2641600"/>
            <a:ext cx="0" cy="5127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71" name="テキスト プレースホルダ 9">
            <a:extLst>
              <a:ext uri="{FF2B5EF4-FFF2-40B4-BE49-F238E27FC236}">
                <a16:creationId xmlns:a16="http://schemas.microsoft.com/office/drawing/2014/main" id="{EC631CED-AD3D-8187-847D-70CAAF2B5E57}"/>
              </a:ext>
            </a:extLst>
          </p:cNvPr>
          <p:cNvSpPr>
            <a:spLocks/>
          </p:cNvSpPr>
          <p:nvPr>
            <p:custDataLst>
              <p:tags r:id="rId23"/>
            </p:custDataLst>
          </p:nvPr>
        </p:nvSpPr>
        <p:spPr bwMode="auto">
          <a:xfrm>
            <a:off x="42243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4709CF6-D44C-4E77-879F-C49B640A0E47}" type="datetime'''''''''''''''''''''''''''''''''''''1''''''''''''2'''''">
              <a:rPr lang="en-US" altLang="en-US" sz="1000" smtClean="0"/>
              <a:pPr/>
              <a:t>12</a:t>
            </a:fld>
            <a:endParaRPr kumimoji="1" lang="en-US" altLang="ja-JP" sz="1000" dirty="0">
              <a:sym typeface="+mn-lt"/>
            </a:endParaRPr>
          </a:p>
        </p:txBody>
      </p:sp>
      <p:sp>
        <p:nvSpPr>
          <p:cNvPr id="72" name="テキスト プレースホルダ 9">
            <a:extLst>
              <a:ext uri="{FF2B5EF4-FFF2-40B4-BE49-F238E27FC236}">
                <a16:creationId xmlns:a16="http://schemas.microsoft.com/office/drawing/2014/main" id="{D8CB58A2-CD8D-262B-A04F-E893CBE587D0}"/>
              </a:ext>
            </a:extLst>
          </p:cNvPr>
          <p:cNvSpPr>
            <a:spLocks/>
          </p:cNvSpPr>
          <p:nvPr>
            <p:custDataLst>
              <p:tags r:id="rId24"/>
            </p:custDataLst>
          </p:nvPr>
        </p:nvSpPr>
        <p:spPr bwMode="auto">
          <a:xfrm>
            <a:off x="45069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994C02D-1A5A-4314-BE83-74C66E268E59}" type="datetime'''''''''''''''''''''''''''''''''''''''''''''1''''''''''''''3'">
              <a:rPr lang="en-US" altLang="en-US" sz="1000" smtClean="0"/>
              <a:pPr/>
              <a:t>13</a:t>
            </a:fld>
            <a:endParaRPr kumimoji="1" lang="en-US" altLang="ja-JP" sz="1000" dirty="0">
              <a:sym typeface="+mn-lt"/>
            </a:endParaRPr>
          </a:p>
        </p:txBody>
      </p:sp>
      <p:sp>
        <p:nvSpPr>
          <p:cNvPr id="73" name="テキスト プレースホルダ 9">
            <a:extLst>
              <a:ext uri="{FF2B5EF4-FFF2-40B4-BE49-F238E27FC236}">
                <a16:creationId xmlns:a16="http://schemas.microsoft.com/office/drawing/2014/main" id="{772439DF-AED5-3E85-08C6-F468AEF13B1A}"/>
              </a:ext>
            </a:extLst>
          </p:cNvPr>
          <p:cNvSpPr>
            <a:spLocks/>
          </p:cNvSpPr>
          <p:nvPr>
            <p:custDataLst>
              <p:tags r:id="rId25"/>
            </p:custDataLst>
          </p:nvPr>
        </p:nvSpPr>
        <p:spPr bwMode="auto">
          <a:xfrm>
            <a:off x="47894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F8BCE52-5573-4FCC-B23B-CB58BC21FF55}" type="datetime'''''''''''''''''''1''''''4'">
              <a:rPr lang="en-US" altLang="en-US" sz="1000" smtClean="0"/>
              <a:pPr/>
              <a:t>14</a:t>
            </a:fld>
            <a:endParaRPr kumimoji="1" lang="en-US" altLang="ja-JP" sz="1000" dirty="0">
              <a:sym typeface="+mn-lt"/>
            </a:endParaRPr>
          </a:p>
        </p:txBody>
      </p:sp>
      <p:sp>
        <p:nvSpPr>
          <p:cNvPr id="74" name="テキスト プレースホルダ 9">
            <a:extLst>
              <a:ext uri="{FF2B5EF4-FFF2-40B4-BE49-F238E27FC236}">
                <a16:creationId xmlns:a16="http://schemas.microsoft.com/office/drawing/2014/main" id="{F202CD80-A910-E714-750D-5E2BE3953A28}"/>
              </a:ext>
            </a:extLst>
          </p:cNvPr>
          <p:cNvSpPr>
            <a:spLocks/>
          </p:cNvSpPr>
          <p:nvPr>
            <p:custDataLst>
              <p:tags r:id="rId26"/>
            </p:custDataLst>
          </p:nvPr>
        </p:nvSpPr>
        <p:spPr bwMode="auto">
          <a:xfrm>
            <a:off x="50720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CFE1BD1-1B1F-41E4-96DC-408B7AFB4796}" type="datetime'''''1''''''''''''''''''5'''''''''''''''''''''''''">
              <a:rPr lang="en-US" altLang="en-US" sz="1000" smtClean="0"/>
              <a:pPr/>
              <a:t>15</a:t>
            </a:fld>
            <a:endParaRPr kumimoji="1" lang="en-US" altLang="ja-JP" sz="1000" dirty="0">
              <a:sym typeface="+mn-lt"/>
            </a:endParaRPr>
          </a:p>
        </p:txBody>
      </p:sp>
      <p:sp>
        <p:nvSpPr>
          <p:cNvPr id="75" name="テキスト プレースホルダ 9">
            <a:extLst>
              <a:ext uri="{FF2B5EF4-FFF2-40B4-BE49-F238E27FC236}">
                <a16:creationId xmlns:a16="http://schemas.microsoft.com/office/drawing/2014/main" id="{720A4175-9EB5-A2C3-AA68-7F296FEDB0F7}"/>
              </a:ext>
            </a:extLst>
          </p:cNvPr>
          <p:cNvSpPr>
            <a:spLocks/>
          </p:cNvSpPr>
          <p:nvPr>
            <p:custDataLst>
              <p:tags r:id="rId27"/>
            </p:custDataLst>
          </p:nvPr>
        </p:nvSpPr>
        <p:spPr bwMode="auto">
          <a:xfrm>
            <a:off x="53546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2DF43DF-5CD2-440A-8374-F2EE089A2EE0}" type="datetime'''''''''''1''''''''''''''''''''''''''''''''6'''''''">
              <a:rPr lang="en-US" altLang="en-US" sz="1000" smtClean="0"/>
              <a:pPr/>
              <a:t>16</a:t>
            </a:fld>
            <a:endParaRPr kumimoji="1" lang="en-US" altLang="ja-JP" sz="1000" dirty="0">
              <a:sym typeface="+mn-lt"/>
            </a:endParaRPr>
          </a:p>
        </p:txBody>
      </p:sp>
      <p:sp>
        <p:nvSpPr>
          <p:cNvPr id="76" name="テキスト プレースホルダ 9">
            <a:extLst>
              <a:ext uri="{FF2B5EF4-FFF2-40B4-BE49-F238E27FC236}">
                <a16:creationId xmlns:a16="http://schemas.microsoft.com/office/drawing/2014/main" id="{C86E719A-AB97-1723-AC88-A0C77AC7093D}"/>
              </a:ext>
            </a:extLst>
          </p:cNvPr>
          <p:cNvSpPr>
            <a:spLocks/>
          </p:cNvSpPr>
          <p:nvPr>
            <p:custDataLst>
              <p:tags r:id="rId28"/>
            </p:custDataLst>
          </p:nvPr>
        </p:nvSpPr>
        <p:spPr bwMode="auto">
          <a:xfrm>
            <a:off x="56372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3C0BF9-051B-42DE-BC7C-FE4AC475F0EA}" type="datetime'''''''''''17'''''''''''''''''''''''''''''''''''">
              <a:rPr lang="en-US" altLang="en-US" sz="1000" smtClean="0"/>
              <a:pPr/>
              <a:t>17</a:t>
            </a:fld>
            <a:endParaRPr kumimoji="1" lang="en-US" altLang="ja-JP" sz="1000" dirty="0">
              <a:sym typeface="+mn-lt"/>
            </a:endParaRPr>
          </a:p>
        </p:txBody>
      </p:sp>
      <p:sp>
        <p:nvSpPr>
          <p:cNvPr id="77" name="テキスト プレースホルダ 9">
            <a:extLst>
              <a:ext uri="{FF2B5EF4-FFF2-40B4-BE49-F238E27FC236}">
                <a16:creationId xmlns:a16="http://schemas.microsoft.com/office/drawing/2014/main" id="{80CE7B45-717F-A5F2-C894-BD709648AF4B}"/>
              </a:ext>
            </a:extLst>
          </p:cNvPr>
          <p:cNvSpPr>
            <a:spLocks/>
          </p:cNvSpPr>
          <p:nvPr>
            <p:custDataLst>
              <p:tags r:id="rId29"/>
            </p:custDataLst>
          </p:nvPr>
        </p:nvSpPr>
        <p:spPr bwMode="auto">
          <a:xfrm>
            <a:off x="59197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A19269B-A8B9-49C5-9E6E-FD1BF4B9E4DC}" type="datetime'''''''''''''''''''''''''''''''''18'''''''''''''">
              <a:rPr lang="en-US" altLang="en-US" sz="1000" smtClean="0"/>
              <a:pPr/>
              <a:t>18</a:t>
            </a:fld>
            <a:endParaRPr kumimoji="1" lang="en-US" altLang="ja-JP" sz="1000" dirty="0">
              <a:sym typeface="+mn-lt"/>
            </a:endParaRPr>
          </a:p>
        </p:txBody>
      </p:sp>
      <p:sp>
        <p:nvSpPr>
          <p:cNvPr id="78" name="テキスト プレースホルダ 9">
            <a:extLst>
              <a:ext uri="{FF2B5EF4-FFF2-40B4-BE49-F238E27FC236}">
                <a16:creationId xmlns:a16="http://schemas.microsoft.com/office/drawing/2014/main" id="{7498F5F2-852B-295F-3393-982B72A7A01A}"/>
              </a:ext>
            </a:extLst>
          </p:cNvPr>
          <p:cNvSpPr>
            <a:spLocks/>
          </p:cNvSpPr>
          <p:nvPr>
            <p:custDataLst>
              <p:tags r:id="rId30"/>
            </p:custDataLst>
          </p:nvPr>
        </p:nvSpPr>
        <p:spPr bwMode="auto">
          <a:xfrm>
            <a:off x="62023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AC89B25-77D3-4B18-9CCE-606EE771F55B}" type="datetime'''''''1''''''''''''''''''9'''''''''''''''''">
              <a:rPr lang="en-US" altLang="en-US" sz="1000" smtClean="0"/>
              <a:pPr/>
              <a:t>19</a:t>
            </a:fld>
            <a:endParaRPr kumimoji="1" lang="en-US" altLang="ja-JP" sz="1000" dirty="0">
              <a:sym typeface="+mn-lt"/>
            </a:endParaRPr>
          </a:p>
        </p:txBody>
      </p:sp>
      <p:sp useBgFill="1">
        <p:nvSpPr>
          <p:cNvPr id="79" name="テキスト プレースホルダ 9">
            <a:extLst>
              <a:ext uri="{FF2B5EF4-FFF2-40B4-BE49-F238E27FC236}">
                <a16:creationId xmlns:a16="http://schemas.microsoft.com/office/drawing/2014/main" id="{D9778F2E-F73D-4DB6-6D81-4F1381EBC629}"/>
              </a:ext>
            </a:extLst>
          </p:cNvPr>
          <p:cNvSpPr>
            <a:spLocks noGrp="1"/>
          </p:cNvSpPr>
          <p:nvPr>
            <p:custDataLst>
              <p:tags r:id="rId31"/>
            </p:custDataLst>
          </p:nvPr>
        </p:nvSpPr>
        <p:spPr bwMode="gray">
          <a:xfrm>
            <a:off x="6435725" y="3289300"/>
            <a:ext cx="252413" cy="152400"/>
          </a:xfrm>
          <a:prstGeom prst="rect">
            <a:avLst/>
          </a:prstGeom>
          <a:ln>
            <a:noFill/>
          </a:ln>
          <a:effectLst/>
        </p:spPr>
        <p:txBody>
          <a:bodyPr vert="horz" wrap="none" lIns="17463" tIns="0" rIns="17463" bIns="0" numCol="1" spcCol="0" rtlCol="0" anchor="b"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ctr"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fld id="{1BA5591A-F9EB-41C0-85CA-9773B8F41F2F}" type="datetime'''-''''''''''''6''''.''''''''''''''''''''''''''''1'''''">
              <a:rPr lang="en-US" altLang="en-US" sz="1000" smtClean="0">
                <a:effectLst/>
              </a:rPr>
              <a:pPr/>
              <a:t>-6.1</a:t>
            </a:fld>
            <a:endParaRPr kumimoji="1" lang="ja-JP" altLang="en-US" sz="1000" b="0" i="0" strike="noStrike" kern="1200" cap="none" spc="0" normalizeH="0" baseline="0" noProof="0" dirty="0">
              <a:ln>
                <a:noFill/>
              </a:ln>
              <a:effectLst/>
              <a:uLnTx/>
              <a:uFillTx/>
              <a:cs typeface="+mn-cs"/>
              <a:sym typeface="+mn-lt"/>
            </a:endParaRPr>
          </a:p>
        </p:txBody>
      </p:sp>
      <p:sp>
        <p:nvSpPr>
          <p:cNvPr id="80" name="テキスト プレースホルダ 9">
            <a:extLst>
              <a:ext uri="{FF2B5EF4-FFF2-40B4-BE49-F238E27FC236}">
                <a16:creationId xmlns:a16="http://schemas.microsoft.com/office/drawing/2014/main" id="{3C8EAD38-6BDD-0DAC-13AF-0EE2A18EE09E}"/>
              </a:ext>
            </a:extLst>
          </p:cNvPr>
          <p:cNvSpPr>
            <a:spLocks/>
          </p:cNvSpPr>
          <p:nvPr>
            <p:custDataLst>
              <p:tags r:id="rId32"/>
            </p:custDataLst>
          </p:nvPr>
        </p:nvSpPr>
        <p:spPr bwMode="auto">
          <a:xfrm>
            <a:off x="64849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8922FCB-7955-40D6-A947-16359C9B6878}" type="datetime'''''''''2''''''''''0'''''''''''''''''''''''''''''''''">
              <a:rPr lang="en-US" altLang="en-US" sz="1000" smtClean="0"/>
              <a:pPr/>
              <a:t>20</a:t>
            </a:fld>
            <a:endParaRPr kumimoji="1" lang="en-US" altLang="ja-JP" sz="1000" dirty="0">
              <a:sym typeface="+mn-lt"/>
            </a:endParaRPr>
          </a:p>
        </p:txBody>
      </p:sp>
      <p:sp>
        <p:nvSpPr>
          <p:cNvPr id="83" name="テキスト プレースホルダ 9">
            <a:extLst>
              <a:ext uri="{FF2B5EF4-FFF2-40B4-BE49-F238E27FC236}">
                <a16:creationId xmlns:a16="http://schemas.microsoft.com/office/drawing/2014/main" id="{6C42BE4F-761F-F10A-55E4-485392721B8C}"/>
              </a:ext>
            </a:extLst>
          </p:cNvPr>
          <p:cNvSpPr>
            <a:spLocks/>
          </p:cNvSpPr>
          <p:nvPr>
            <p:custDataLst>
              <p:tags r:id="rId33"/>
            </p:custDataLst>
          </p:nvPr>
        </p:nvSpPr>
        <p:spPr bwMode="auto">
          <a:xfrm>
            <a:off x="67675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4A338AB-9094-4442-9306-4FBD3517DA85}" type="datetime'''''''''''''''''''2''''''1'''''''''''''''''''''''">
              <a:rPr lang="en-US" altLang="en-US" sz="1000" smtClean="0"/>
              <a:pPr/>
              <a:t>21</a:t>
            </a:fld>
            <a:endParaRPr kumimoji="1" lang="en-US" altLang="ja-JP" sz="1000" dirty="0">
              <a:sym typeface="+mn-lt"/>
            </a:endParaRPr>
          </a:p>
        </p:txBody>
      </p:sp>
      <p:sp>
        <p:nvSpPr>
          <p:cNvPr id="84" name="テキスト プレースホルダ 9">
            <a:extLst>
              <a:ext uri="{FF2B5EF4-FFF2-40B4-BE49-F238E27FC236}">
                <a16:creationId xmlns:a16="http://schemas.microsoft.com/office/drawing/2014/main" id="{EF002D2B-EBD8-ABC9-DE3E-69AF01235DEE}"/>
              </a:ext>
            </a:extLst>
          </p:cNvPr>
          <p:cNvSpPr>
            <a:spLocks/>
          </p:cNvSpPr>
          <p:nvPr>
            <p:custDataLst>
              <p:tags r:id="rId34"/>
            </p:custDataLst>
          </p:nvPr>
        </p:nvSpPr>
        <p:spPr bwMode="auto">
          <a:xfrm>
            <a:off x="70500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121AA6B-E0AB-493E-8333-621B5606424C}" type="datetime'''''''''''''''''''2''''''''''''''''''2'''''''''''''">
              <a:rPr lang="en-US" altLang="en-US" sz="1000" smtClean="0"/>
              <a:pPr/>
              <a:t>22</a:t>
            </a:fld>
            <a:endParaRPr kumimoji="1" lang="en-US" altLang="ja-JP" sz="1000" dirty="0">
              <a:sym typeface="+mn-lt"/>
            </a:endParaRPr>
          </a:p>
        </p:txBody>
      </p:sp>
      <p:sp>
        <p:nvSpPr>
          <p:cNvPr id="86" name="テキスト プレースホルダ 9">
            <a:extLst>
              <a:ext uri="{FF2B5EF4-FFF2-40B4-BE49-F238E27FC236}">
                <a16:creationId xmlns:a16="http://schemas.microsoft.com/office/drawing/2014/main" id="{0E765DD8-AE61-070E-FA3F-51C4C641C1F3}"/>
              </a:ext>
            </a:extLst>
          </p:cNvPr>
          <p:cNvSpPr>
            <a:spLocks/>
          </p:cNvSpPr>
          <p:nvPr>
            <p:custDataLst>
              <p:tags r:id="rId35"/>
            </p:custDataLst>
          </p:nvPr>
        </p:nvSpPr>
        <p:spPr bwMode="auto">
          <a:xfrm>
            <a:off x="73326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6662C36-DEF6-4195-9BD8-61C0BF97FF30}" type="datetime'''''''''''''''''''''2''''''3'''''''">
              <a:rPr lang="en-US" altLang="en-US" sz="1000" smtClean="0"/>
              <a:pPr/>
              <a:t>23</a:t>
            </a:fld>
            <a:endParaRPr kumimoji="1" lang="en-US" altLang="ja-JP" sz="1000" dirty="0">
              <a:sym typeface="+mn-lt"/>
            </a:endParaRPr>
          </a:p>
        </p:txBody>
      </p:sp>
      <p:sp>
        <p:nvSpPr>
          <p:cNvPr id="87" name="テキスト プレースホルダ 9">
            <a:extLst>
              <a:ext uri="{FF2B5EF4-FFF2-40B4-BE49-F238E27FC236}">
                <a16:creationId xmlns:a16="http://schemas.microsoft.com/office/drawing/2014/main" id="{0E55F0A1-C4B2-CCBF-BD66-08DA9D948C2E}"/>
              </a:ext>
            </a:extLst>
          </p:cNvPr>
          <p:cNvSpPr>
            <a:spLocks/>
          </p:cNvSpPr>
          <p:nvPr>
            <p:custDataLst>
              <p:tags r:id="rId36"/>
            </p:custDataLst>
          </p:nvPr>
        </p:nvSpPr>
        <p:spPr bwMode="auto">
          <a:xfrm>
            <a:off x="76152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8C9FB1B-CC17-4956-A85E-26F1815D7B23}" type="datetime'''''''''''''''''''2''''''''''''''''''''''''''4'''''''''''">
              <a:rPr lang="en-US" altLang="en-US" sz="1000" smtClean="0"/>
              <a:pPr/>
              <a:t>24</a:t>
            </a:fld>
            <a:endParaRPr kumimoji="1" lang="en-US" altLang="ja-JP" sz="1000" dirty="0">
              <a:sym typeface="+mn-lt"/>
            </a:endParaRPr>
          </a:p>
        </p:txBody>
      </p:sp>
      <p:sp useBgFill="1">
        <p:nvSpPr>
          <p:cNvPr id="148" name="テキスト プレースホルダ 9">
            <a:extLst>
              <a:ext uri="{FF2B5EF4-FFF2-40B4-BE49-F238E27FC236}">
                <a16:creationId xmlns:a16="http://schemas.microsoft.com/office/drawing/2014/main" id="{7FC4622A-9299-FE28-C5A7-1B4D81FFDEAC}"/>
              </a:ext>
            </a:extLst>
          </p:cNvPr>
          <p:cNvSpPr>
            <a:spLocks/>
          </p:cNvSpPr>
          <p:nvPr>
            <p:custDataLst>
              <p:tags r:id="rId37"/>
            </p:custDataLst>
          </p:nvPr>
        </p:nvSpPr>
        <p:spPr bwMode="gray">
          <a:xfrm>
            <a:off x="3913188" y="2900363"/>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5CFC669-CE66-422E-98C5-0C4B6A4CB877}" type="datetime'''''''''''0''''''''''''''''''''''.''''''''''8'''''''''''''">
              <a:rPr lang="en-US" altLang="en-US" sz="1000" smtClean="0">
                <a:effectLst/>
              </a:rPr>
              <a:pPr/>
              <a:t>0.8</a:t>
            </a:fld>
            <a:endParaRPr kumimoji="1" lang="en-US" altLang="ja-JP" sz="1000" dirty="0">
              <a:sym typeface="+mn-lt"/>
            </a:endParaRPr>
          </a:p>
        </p:txBody>
      </p:sp>
      <p:sp useBgFill="1">
        <p:nvSpPr>
          <p:cNvPr id="149" name="テキスト プレースホルダ 9">
            <a:extLst>
              <a:ext uri="{FF2B5EF4-FFF2-40B4-BE49-F238E27FC236}">
                <a16:creationId xmlns:a16="http://schemas.microsoft.com/office/drawing/2014/main" id="{6E92F933-1349-4C4D-8307-192420FB5AB0}"/>
              </a:ext>
            </a:extLst>
          </p:cNvPr>
          <p:cNvSpPr>
            <a:spLocks/>
          </p:cNvSpPr>
          <p:nvPr>
            <p:custDataLst>
              <p:tags r:id="rId38"/>
            </p:custDataLst>
          </p:nvPr>
        </p:nvSpPr>
        <p:spPr bwMode="gray">
          <a:xfrm>
            <a:off x="4195763" y="2881313"/>
            <a:ext cx="209550" cy="152400"/>
          </a:xfrm>
          <a:prstGeom prst="rect">
            <a:avLst/>
          </a:prstGeom>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BA0F623-B4BE-491E-9672-1C98417A439A}" type="datetime'''''''''''''''''''''''''''''''''7''.''''''''''''2'''''''''''">
              <a:rPr lang="en-US" altLang="en-US" sz="1000" smtClean="0">
                <a:effectLst/>
              </a:rPr>
              <a:pPr/>
              <a:t>7.2</a:t>
            </a:fld>
            <a:endParaRPr kumimoji="1" lang="en-US" altLang="ja-JP" sz="1000" dirty="0">
              <a:sym typeface="+mn-lt"/>
            </a:endParaRPr>
          </a:p>
        </p:txBody>
      </p:sp>
      <p:sp>
        <p:nvSpPr>
          <p:cNvPr id="150" name="テキスト プレースホルダ 9">
            <a:extLst>
              <a:ext uri="{FF2B5EF4-FFF2-40B4-BE49-F238E27FC236}">
                <a16:creationId xmlns:a16="http://schemas.microsoft.com/office/drawing/2014/main" id="{B6FB569B-1407-E25B-C364-C15305D81CB0}"/>
              </a:ext>
            </a:extLst>
          </p:cNvPr>
          <p:cNvSpPr>
            <a:spLocks/>
          </p:cNvSpPr>
          <p:nvPr>
            <p:custDataLst>
              <p:tags r:id="rId39"/>
            </p:custDataLst>
          </p:nvPr>
        </p:nvSpPr>
        <p:spPr bwMode="gray">
          <a:xfrm>
            <a:off x="4478338" y="3138488"/>
            <a:ext cx="209550" cy="152400"/>
          </a:xfrm>
          <a:prstGeom prst="rect">
            <a:avLst/>
          </a:prstGeom>
          <a:solidFill>
            <a:srgbClr val="80CCE8"/>
          </a:solidFill>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7A8A091-E20C-4CDF-A149-3F5C018EBB89}" type="datetime'''''''''''''''2''''''''''.''''''''7'''''''">
              <a:rPr lang="en-US" altLang="en-US" sz="1000" smtClean="0">
                <a:effectLst/>
              </a:rPr>
              <a:pPr/>
              <a:t>2.7</a:t>
            </a:fld>
            <a:endParaRPr kumimoji="1" lang="en-US" altLang="ja-JP" sz="1000" dirty="0">
              <a:sym typeface="+mn-lt"/>
            </a:endParaRPr>
          </a:p>
        </p:txBody>
      </p:sp>
      <p:sp useBgFill="1">
        <p:nvSpPr>
          <p:cNvPr id="151" name="テキスト プレースホルダ 9">
            <a:extLst>
              <a:ext uri="{FF2B5EF4-FFF2-40B4-BE49-F238E27FC236}">
                <a16:creationId xmlns:a16="http://schemas.microsoft.com/office/drawing/2014/main" id="{894770FD-A619-2987-4857-30208BE5F4C6}"/>
              </a:ext>
            </a:extLst>
          </p:cNvPr>
          <p:cNvSpPr>
            <a:spLocks/>
          </p:cNvSpPr>
          <p:nvPr>
            <p:custDataLst>
              <p:tags r:id="rId40"/>
            </p:custDataLst>
          </p:nvPr>
        </p:nvSpPr>
        <p:spPr bwMode="gray">
          <a:xfrm>
            <a:off x="4760913" y="2892425"/>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A1BCC27-6515-477F-A671-2F8A268A1F66}" type="datetime'''''''''''''''''''1.''''''''''''0'''''''''''''''">
              <a:rPr lang="en-US" altLang="en-US" sz="1000" smtClean="0">
                <a:effectLst/>
              </a:rPr>
              <a:pPr/>
              <a:t>1.0</a:t>
            </a:fld>
            <a:endParaRPr kumimoji="1" lang="en-US" altLang="ja-JP" sz="1000" dirty="0">
              <a:sym typeface="+mn-lt"/>
            </a:endParaRPr>
          </a:p>
        </p:txBody>
      </p:sp>
      <p:sp useBgFill="1">
        <p:nvSpPr>
          <p:cNvPr id="154" name="テキスト プレースホルダ 9">
            <a:extLst>
              <a:ext uri="{FF2B5EF4-FFF2-40B4-BE49-F238E27FC236}">
                <a16:creationId xmlns:a16="http://schemas.microsoft.com/office/drawing/2014/main" id="{92C3243E-6503-147D-651C-BF0DA078E2F3}"/>
              </a:ext>
            </a:extLst>
          </p:cNvPr>
          <p:cNvSpPr>
            <a:spLocks/>
          </p:cNvSpPr>
          <p:nvPr>
            <p:custDataLst>
              <p:tags r:id="rId41"/>
            </p:custDataLst>
          </p:nvPr>
        </p:nvSpPr>
        <p:spPr bwMode="gray">
          <a:xfrm>
            <a:off x="5608638" y="2711450"/>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8F0DAE0-B70A-423F-9F55-5DFBFE60D13F}" type="datetime'''''4''''''''''''''''''''''''''''''''''.''2'">
              <a:rPr lang="en-US" altLang="en-US" sz="1000" smtClean="0">
                <a:effectLst/>
              </a:rPr>
              <a:pPr/>
              <a:t>4.2</a:t>
            </a:fld>
            <a:endParaRPr kumimoji="1" lang="en-US" altLang="ja-JP" sz="1000" dirty="0">
              <a:sym typeface="+mn-lt"/>
            </a:endParaRPr>
          </a:p>
        </p:txBody>
      </p:sp>
      <p:sp useBgFill="1">
        <p:nvSpPr>
          <p:cNvPr id="155" name="テキスト プレースホルダ 9">
            <a:extLst>
              <a:ext uri="{FF2B5EF4-FFF2-40B4-BE49-F238E27FC236}">
                <a16:creationId xmlns:a16="http://schemas.microsoft.com/office/drawing/2014/main" id="{60B2A827-1D29-761E-4728-C45C5FFE01B4}"/>
              </a:ext>
            </a:extLst>
          </p:cNvPr>
          <p:cNvSpPr>
            <a:spLocks/>
          </p:cNvSpPr>
          <p:nvPr>
            <p:custDataLst>
              <p:tags r:id="rId42"/>
            </p:custDataLst>
          </p:nvPr>
        </p:nvSpPr>
        <p:spPr bwMode="gray">
          <a:xfrm>
            <a:off x="5891213" y="2709863"/>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010D75F-F902-41B8-8EBF-38EE20E1846D}" type="datetime'''''''''''''''''4''''.''''''''''''''''''''''''''''''''''2'">
              <a:rPr lang="en-US" altLang="en-US" sz="1000" smtClean="0">
                <a:effectLst/>
              </a:rPr>
              <a:pPr/>
              <a:t>4.2</a:t>
            </a:fld>
            <a:endParaRPr kumimoji="1" lang="en-US" altLang="ja-JP" sz="1000" dirty="0">
              <a:sym typeface="+mn-lt"/>
            </a:endParaRPr>
          </a:p>
        </p:txBody>
      </p:sp>
      <p:sp>
        <p:nvSpPr>
          <p:cNvPr id="156" name="テキスト プレースホルダ 9">
            <a:extLst>
              <a:ext uri="{FF2B5EF4-FFF2-40B4-BE49-F238E27FC236}">
                <a16:creationId xmlns:a16="http://schemas.microsoft.com/office/drawing/2014/main" id="{D4249075-6BF0-F85E-4733-63BD8F6FB746}"/>
              </a:ext>
            </a:extLst>
          </p:cNvPr>
          <p:cNvSpPr>
            <a:spLocks/>
          </p:cNvSpPr>
          <p:nvPr>
            <p:custDataLst>
              <p:tags r:id="rId43"/>
            </p:custDataLst>
          </p:nvPr>
        </p:nvSpPr>
        <p:spPr bwMode="gray">
          <a:xfrm>
            <a:off x="6173788" y="2827338"/>
            <a:ext cx="209550" cy="152400"/>
          </a:xfrm>
          <a:prstGeom prst="rect">
            <a:avLst/>
          </a:prstGeom>
          <a:solidFill>
            <a:srgbClr val="80CCE8"/>
          </a:solidFill>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113B7C4-64F7-4ECB-8966-E454E75B18F5}" type="datetime'''''2''''''''.''''''''''1'''''''''">
              <a:rPr lang="en-US" altLang="en-US" sz="1000" smtClean="0">
                <a:effectLst/>
              </a:rPr>
              <a:pPr/>
              <a:t>2.1</a:t>
            </a:fld>
            <a:endParaRPr kumimoji="1" lang="en-US" altLang="ja-JP" sz="1000" dirty="0">
              <a:sym typeface="+mn-lt"/>
            </a:endParaRPr>
          </a:p>
        </p:txBody>
      </p:sp>
      <p:sp>
        <p:nvSpPr>
          <p:cNvPr id="157" name="テキスト プレースホルダ 9">
            <a:extLst>
              <a:ext uri="{FF2B5EF4-FFF2-40B4-BE49-F238E27FC236}">
                <a16:creationId xmlns:a16="http://schemas.microsoft.com/office/drawing/2014/main" id="{194B674F-9D2F-61E4-27E5-9F180D844D0D}"/>
              </a:ext>
            </a:extLst>
          </p:cNvPr>
          <p:cNvSpPr>
            <a:spLocks/>
          </p:cNvSpPr>
          <p:nvPr>
            <p:custDataLst>
              <p:tags r:id="rId44"/>
            </p:custDataLst>
          </p:nvPr>
        </p:nvSpPr>
        <p:spPr bwMode="gray">
          <a:xfrm>
            <a:off x="6738938" y="2860675"/>
            <a:ext cx="209550" cy="152400"/>
          </a:xfrm>
          <a:prstGeom prst="rect">
            <a:avLst/>
          </a:prstGeom>
          <a:solidFill>
            <a:srgbClr val="80CCE8"/>
          </a:solidFill>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BD514D5-B9B7-41FD-95A0-45E71CE22718}" type="datetime'''''''''''''''1''.''''''''''''5'''''''">
              <a:rPr lang="en-US" altLang="en-US" sz="1000" smtClean="0">
                <a:effectLst/>
              </a:rPr>
              <a:pPr/>
              <a:t>1.5</a:t>
            </a:fld>
            <a:endParaRPr kumimoji="1" lang="en-US" altLang="ja-JP" sz="1000" dirty="0">
              <a:sym typeface="+mn-lt"/>
            </a:endParaRPr>
          </a:p>
        </p:txBody>
      </p:sp>
      <p:sp useBgFill="1">
        <p:nvSpPr>
          <p:cNvPr id="158" name="テキスト プレースホルダ 9">
            <a:extLst>
              <a:ext uri="{FF2B5EF4-FFF2-40B4-BE49-F238E27FC236}">
                <a16:creationId xmlns:a16="http://schemas.microsoft.com/office/drawing/2014/main" id="{874A0CC2-B618-B764-A894-016F262A5398}"/>
              </a:ext>
            </a:extLst>
          </p:cNvPr>
          <p:cNvSpPr>
            <a:spLocks/>
          </p:cNvSpPr>
          <p:nvPr>
            <p:custDataLst>
              <p:tags r:id="rId45"/>
            </p:custDataLst>
          </p:nvPr>
        </p:nvSpPr>
        <p:spPr bwMode="gray">
          <a:xfrm>
            <a:off x="7021513" y="2798763"/>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DE2B3D3-B518-4930-8AAE-987DD3E74A28}" type="datetime'''''''''''''''2''''''''''''''''''''''''''''.''''''6'''''''''''">
              <a:rPr lang="en-US" altLang="en-US" sz="1000" smtClean="0">
                <a:effectLst/>
              </a:rPr>
              <a:pPr/>
              <a:t>2.6</a:t>
            </a:fld>
            <a:endParaRPr kumimoji="1" lang="en-US" altLang="ja-JP" sz="1000" dirty="0">
              <a:sym typeface="+mn-lt"/>
            </a:endParaRPr>
          </a:p>
        </p:txBody>
      </p:sp>
      <p:sp>
        <p:nvSpPr>
          <p:cNvPr id="159" name="テキスト プレースホルダ 9">
            <a:extLst>
              <a:ext uri="{FF2B5EF4-FFF2-40B4-BE49-F238E27FC236}">
                <a16:creationId xmlns:a16="http://schemas.microsoft.com/office/drawing/2014/main" id="{B9CEF597-2ACB-A71C-A72A-3DAB590A85C2}"/>
              </a:ext>
            </a:extLst>
          </p:cNvPr>
          <p:cNvSpPr>
            <a:spLocks/>
          </p:cNvSpPr>
          <p:nvPr>
            <p:custDataLst>
              <p:tags r:id="rId46"/>
            </p:custDataLst>
          </p:nvPr>
        </p:nvSpPr>
        <p:spPr bwMode="gray">
          <a:xfrm>
            <a:off x="7304088" y="2833688"/>
            <a:ext cx="209550" cy="152400"/>
          </a:xfrm>
          <a:prstGeom prst="rect">
            <a:avLst/>
          </a:prstGeom>
          <a:solidFill>
            <a:srgbClr val="80CCE8"/>
          </a:solidFill>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FA5A8F4-7E1B-48EC-9ECB-1323A3033D20}" type="datetime'''''''''''''''''''''''''''''''''''2''.0'''''''''''''''''">
              <a:rPr lang="en-US" altLang="en-US" sz="1000" smtClean="0">
                <a:effectLst/>
              </a:rPr>
              <a:pPr/>
              <a:t>2.0</a:t>
            </a:fld>
            <a:endParaRPr kumimoji="1" lang="en-US" altLang="ja-JP" sz="1000" dirty="0">
              <a:sym typeface="+mn-lt"/>
            </a:endParaRPr>
          </a:p>
        </p:txBody>
      </p:sp>
      <p:sp>
        <p:nvSpPr>
          <p:cNvPr id="160" name="テキスト プレースホルダ 9">
            <a:extLst>
              <a:ext uri="{FF2B5EF4-FFF2-40B4-BE49-F238E27FC236}">
                <a16:creationId xmlns:a16="http://schemas.microsoft.com/office/drawing/2014/main" id="{96041EFE-0C7D-C944-70D8-2C8648BD108B}"/>
              </a:ext>
            </a:extLst>
          </p:cNvPr>
          <p:cNvSpPr>
            <a:spLocks/>
          </p:cNvSpPr>
          <p:nvPr>
            <p:custDataLst>
              <p:tags r:id="rId47"/>
            </p:custDataLst>
          </p:nvPr>
        </p:nvSpPr>
        <p:spPr bwMode="gray">
          <a:xfrm>
            <a:off x="7586663" y="2803525"/>
            <a:ext cx="209550" cy="152400"/>
          </a:xfrm>
          <a:prstGeom prst="rect">
            <a:avLst/>
          </a:prstGeom>
          <a:solidFill>
            <a:srgbClr val="80CCE8"/>
          </a:solidFill>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316C0A0-5582-4017-92BD-36004A1ED6A8}" type="datetime'''''''''''''''''''''''''''2''''.5'''''''''''''''''''''''''''''">
              <a:rPr lang="en-US" altLang="en-US" sz="1000" smtClean="0">
                <a:effectLst/>
              </a:rPr>
              <a:pPr/>
              <a:t>2.5</a:t>
            </a:fld>
            <a:endParaRPr kumimoji="1" lang="en-US" altLang="ja-JP" sz="1000" dirty="0">
              <a:sym typeface="+mn-lt"/>
            </a:endParaRPr>
          </a:p>
        </p:txBody>
      </p:sp>
      <p:sp>
        <p:nvSpPr>
          <p:cNvPr id="167" name="テキスト プレースホルダ 9">
            <a:extLst>
              <a:ext uri="{FF2B5EF4-FFF2-40B4-BE49-F238E27FC236}">
                <a16:creationId xmlns:a16="http://schemas.microsoft.com/office/drawing/2014/main" id="{3FB8EA2D-E336-9F83-3C83-DC767B516C8B}"/>
              </a:ext>
            </a:extLst>
          </p:cNvPr>
          <p:cNvSpPr>
            <a:spLocks/>
          </p:cNvSpPr>
          <p:nvPr>
            <p:custDataLst>
              <p:tags r:id="rId48"/>
            </p:custDataLst>
          </p:nvPr>
        </p:nvSpPr>
        <p:spPr bwMode="gray">
          <a:xfrm>
            <a:off x="3313112" y="2851150"/>
            <a:ext cx="279400" cy="152400"/>
          </a:xfrm>
          <a:prstGeom prst="rect">
            <a:avLst/>
          </a:prstGeom>
          <a:noFill/>
          <a:ln>
            <a:noFill/>
          </a:ln>
          <a:effectLst/>
          <a:extLst>
            <a:ext uri="{909E8E84-426E-40DD-AFC4-6F175D3DCCD1}">
              <a14:hiddenFill xmlns:a14="http://schemas.microsoft.com/office/drawing/2010/main">
                <a:solidFill>
                  <a:schemeClr val="bg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7FCDFBF-D040-4997-894D-EA789DF99441}" type="datetime'''''''2''''8''.''''''2'''''''''''''''''">
              <a:rPr lang="en-US" altLang="en-US" sz="1000" smtClean="0"/>
              <a:pPr/>
              <a:t>28.2</a:t>
            </a:fld>
            <a:endParaRPr kumimoji="1" lang="en-US" altLang="ja-JP" sz="1000" dirty="0">
              <a:sym typeface="+mn-lt"/>
            </a:endParaRPr>
          </a:p>
        </p:txBody>
      </p:sp>
      <p:sp>
        <p:nvSpPr>
          <p:cNvPr id="179" name="テキスト プレースホルダ 9">
            <a:extLst>
              <a:ext uri="{FF2B5EF4-FFF2-40B4-BE49-F238E27FC236}">
                <a16:creationId xmlns:a16="http://schemas.microsoft.com/office/drawing/2014/main" id="{7A3044CC-2B67-5C37-5628-DBA18E6CBCA1}"/>
              </a:ext>
            </a:extLst>
          </p:cNvPr>
          <p:cNvSpPr>
            <a:spLocks/>
          </p:cNvSpPr>
          <p:nvPr>
            <p:custDataLst>
              <p:tags r:id="rId49"/>
            </p:custDataLst>
          </p:nvPr>
        </p:nvSpPr>
        <p:spPr bwMode="gray">
          <a:xfrm>
            <a:off x="769937" y="32543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7AF2851-0329-4AD3-98C1-88F7F7D0CF84}" type="datetime'''''''''''1''2''''''''''''''''''''.6'''''''''">
              <a:rPr lang="en-US" altLang="en-US" sz="1000" smtClean="0"/>
              <a:pPr/>
              <a:t>12.6</a:t>
            </a:fld>
            <a:endParaRPr kumimoji="1" lang="en-US" altLang="ja-JP" sz="1000" dirty="0">
              <a:sym typeface="+mn-lt"/>
            </a:endParaRPr>
          </a:p>
        </p:txBody>
      </p:sp>
      <p:sp>
        <p:nvSpPr>
          <p:cNvPr id="180" name="テキスト プレースホルダ 9">
            <a:extLst>
              <a:ext uri="{FF2B5EF4-FFF2-40B4-BE49-F238E27FC236}">
                <a16:creationId xmlns:a16="http://schemas.microsoft.com/office/drawing/2014/main" id="{AE7E5D13-A103-D1BD-3ACE-66B58C2CF9DD}"/>
              </a:ext>
            </a:extLst>
          </p:cNvPr>
          <p:cNvSpPr>
            <a:spLocks/>
          </p:cNvSpPr>
          <p:nvPr>
            <p:custDataLst>
              <p:tags r:id="rId50"/>
            </p:custDataLst>
          </p:nvPr>
        </p:nvSpPr>
        <p:spPr bwMode="gray">
          <a:xfrm>
            <a:off x="1052512" y="32702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9FA9460-C72C-4A1F-9EF6-F42618F0100C}" type="datetime'''''''''''1''''2''''''''''''''''''''''''.''''''0'''''''''''''">
              <a:rPr lang="en-US" altLang="en-US" sz="1000" smtClean="0"/>
              <a:pPr/>
              <a:t>12.0</a:t>
            </a:fld>
            <a:endParaRPr kumimoji="1" lang="en-US" altLang="ja-JP" sz="1000" dirty="0">
              <a:sym typeface="+mn-lt"/>
            </a:endParaRPr>
          </a:p>
        </p:txBody>
      </p:sp>
      <p:sp>
        <p:nvSpPr>
          <p:cNvPr id="181" name="テキスト プレースホルダ 9">
            <a:extLst>
              <a:ext uri="{FF2B5EF4-FFF2-40B4-BE49-F238E27FC236}">
                <a16:creationId xmlns:a16="http://schemas.microsoft.com/office/drawing/2014/main" id="{66D2C365-27C5-531A-02A6-1E98CCD5C8E4}"/>
              </a:ext>
            </a:extLst>
          </p:cNvPr>
          <p:cNvSpPr>
            <a:spLocks/>
          </p:cNvSpPr>
          <p:nvPr>
            <p:custDataLst>
              <p:tags r:id="rId51"/>
            </p:custDataLst>
          </p:nvPr>
        </p:nvSpPr>
        <p:spPr bwMode="gray">
          <a:xfrm>
            <a:off x="1335087" y="323373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650528B-8600-4B89-BC5E-5D13D20CEEC8}" type="datetime'''''1''''''''''''3''''.''''''''''''''''''4'''''''">
              <a:rPr lang="en-US" altLang="en-US" sz="1000" smtClean="0"/>
              <a:pPr/>
              <a:t>13.4</a:t>
            </a:fld>
            <a:endParaRPr kumimoji="1" lang="en-US" altLang="ja-JP" sz="1000" dirty="0">
              <a:sym typeface="+mn-lt"/>
            </a:endParaRPr>
          </a:p>
        </p:txBody>
      </p:sp>
      <p:sp>
        <p:nvSpPr>
          <p:cNvPr id="182" name="テキスト プレースホルダ 9">
            <a:extLst>
              <a:ext uri="{FF2B5EF4-FFF2-40B4-BE49-F238E27FC236}">
                <a16:creationId xmlns:a16="http://schemas.microsoft.com/office/drawing/2014/main" id="{570082E0-6937-D14F-A408-46B75B40E8FE}"/>
              </a:ext>
            </a:extLst>
          </p:cNvPr>
          <p:cNvSpPr>
            <a:spLocks/>
          </p:cNvSpPr>
          <p:nvPr>
            <p:custDataLst>
              <p:tags r:id="rId52"/>
            </p:custDataLst>
          </p:nvPr>
        </p:nvSpPr>
        <p:spPr bwMode="gray">
          <a:xfrm>
            <a:off x="1617662" y="31861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0CB15C7-9675-4AD5-8042-9E6A636D9BC8}" type="datetime'''''1''5''''.''2'''''''''''''''''''''">
              <a:rPr lang="en-US" altLang="en-US" sz="1000" smtClean="0"/>
              <a:pPr/>
              <a:t>15.2</a:t>
            </a:fld>
            <a:endParaRPr kumimoji="1" lang="en-US" altLang="ja-JP" sz="1000" dirty="0">
              <a:sym typeface="+mn-lt"/>
            </a:endParaRPr>
          </a:p>
        </p:txBody>
      </p:sp>
      <p:sp>
        <p:nvSpPr>
          <p:cNvPr id="183" name="テキスト プレースホルダ 9">
            <a:extLst>
              <a:ext uri="{FF2B5EF4-FFF2-40B4-BE49-F238E27FC236}">
                <a16:creationId xmlns:a16="http://schemas.microsoft.com/office/drawing/2014/main" id="{68EF01D8-F76C-5225-0CD4-03193678D312}"/>
              </a:ext>
            </a:extLst>
          </p:cNvPr>
          <p:cNvSpPr>
            <a:spLocks/>
          </p:cNvSpPr>
          <p:nvPr>
            <p:custDataLst>
              <p:tags r:id="rId53"/>
            </p:custDataLst>
          </p:nvPr>
        </p:nvSpPr>
        <p:spPr bwMode="gray">
          <a:xfrm>
            <a:off x="1900237" y="31337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D0FC52-BE8E-4198-AFD4-6D8739EEC3C4}" type="datetime'''1''''''''''''7''''''''''.''''''''''''''3'''''''''''''''''">
              <a:rPr lang="en-US" altLang="en-US" sz="1000" smtClean="0"/>
              <a:pPr/>
              <a:t>17.3</a:t>
            </a:fld>
            <a:endParaRPr kumimoji="1" lang="en-US" altLang="ja-JP" sz="1000" dirty="0">
              <a:sym typeface="+mn-lt"/>
            </a:endParaRPr>
          </a:p>
        </p:txBody>
      </p:sp>
      <p:sp>
        <p:nvSpPr>
          <p:cNvPr id="184" name="テキスト プレースホルダ 9">
            <a:extLst>
              <a:ext uri="{FF2B5EF4-FFF2-40B4-BE49-F238E27FC236}">
                <a16:creationId xmlns:a16="http://schemas.microsoft.com/office/drawing/2014/main" id="{917F3AD0-584D-6E98-6E3A-9DA343D1590E}"/>
              </a:ext>
            </a:extLst>
          </p:cNvPr>
          <p:cNvSpPr>
            <a:spLocks/>
          </p:cNvSpPr>
          <p:nvPr>
            <p:custDataLst>
              <p:tags r:id="rId54"/>
            </p:custDataLst>
          </p:nvPr>
        </p:nvSpPr>
        <p:spPr bwMode="gray">
          <a:xfrm>
            <a:off x="2182812" y="30908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2AADB42-EAAA-4767-95AC-62CC275AFA72}" type="datetime'''1''8''''''.''''''''9'''''''''">
              <a:rPr lang="en-US" altLang="en-US" sz="1000" smtClean="0"/>
              <a:pPr/>
              <a:t>18.9</a:t>
            </a:fld>
            <a:endParaRPr kumimoji="1" lang="en-US" altLang="ja-JP" sz="1000" dirty="0">
              <a:sym typeface="+mn-lt"/>
            </a:endParaRPr>
          </a:p>
        </p:txBody>
      </p:sp>
      <p:sp>
        <p:nvSpPr>
          <p:cNvPr id="185" name="テキスト プレースホルダ 9">
            <a:extLst>
              <a:ext uri="{FF2B5EF4-FFF2-40B4-BE49-F238E27FC236}">
                <a16:creationId xmlns:a16="http://schemas.microsoft.com/office/drawing/2014/main" id="{EF012ACA-5EDF-DB01-7DC2-388849E6187A}"/>
              </a:ext>
            </a:extLst>
          </p:cNvPr>
          <p:cNvSpPr>
            <a:spLocks/>
          </p:cNvSpPr>
          <p:nvPr>
            <p:custDataLst>
              <p:tags r:id="rId55"/>
            </p:custDataLst>
          </p:nvPr>
        </p:nvSpPr>
        <p:spPr bwMode="gray">
          <a:xfrm>
            <a:off x="2465387" y="300672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7068B85-069C-4064-8B81-037835984036}" type="datetime'''2''''''''2''''''''''.''''''2'''''''''''''''''">
              <a:rPr lang="en-US" altLang="en-US" sz="1000" smtClean="0"/>
              <a:pPr/>
              <a:t>22.2</a:t>
            </a:fld>
            <a:endParaRPr kumimoji="1" lang="en-US" altLang="ja-JP" sz="1000" dirty="0">
              <a:sym typeface="+mn-lt"/>
            </a:endParaRPr>
          </a:p>
        </p:txBody>
      </p:sp>
      <p:sp>
        <p:nvSpPr>
          <p:cNvPr id="186" name="テキスト プレースホルダ 9">
            <a:extLst>
              <a:ext uri="{FF2B5EF4-FFF2-40B4-BE49-F238E27FC236}">
                <a16:creationId xmlns:a16="http://schemas.microsoft.com/office/drawing/2014/main" id="{65241E05-A9DE-AC8B-ACB6-57692317F8AE}"/>
              </a:ext>
            </a:extLst>
          </p:cNvPr>
          <p:cNvSpPr>
            <a:spLocks/>
          </p:cNvSpPr>
          <p:nvPr>
            <p:custDataLst>
              <p:tags r:id="rId56"/>
            </p:custDataLst>
          </p:nvPr>
        </p:nvSpPr>
        <p:spPr bwMode="gray">
          <a:xfrm>
            <a:off x="2747962" y="24892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00B6B08-4CBD-45E7-969B-93E5380BCD5D}" type="datetime'''''26''''''''''''''''''''''.''3'''">
              <a:rPr lang="en-US" altLang="en-US" sz="1000" smtClean="0"/>
              <a:pPr/>
              <a:t>26.3</a:t>
            </a:fld>
            <a:endParaRPr kumimoji="1" lang="en-US" altLang="ja-JP" sz="1000" dirty="0">
              <a:sym typeface="+mn-lt"/>
            </a:endParaRPr>
          </a:p>
        </p:txBody>
      </p:sp>
      <p:sp>
        <p:nvSpPr>
          <p:cNvPr id="187" name="テキスト プレースホルダ 9">
            <a:extLst>
              <a:ext uri="{FF2B5EF4-FFF2-40B4-BE49-F238E27FC236}">
                <a16:creationId xmlns:a16="http://schemas.microsoft.com/office/drawing/2014/main" id="{908D3F0F-BC99-6C98-B0B0-ECC9541FC1E5}"/>
              </a:ext>
            </a:extLst>
          </p:cNvPr>
          <p:cNvSpPr>
            <a:spLocks/>
          </p:cNvSpPr>
          <p:nvPr>
            <p:custDataLst>
              <p:tags r:id="rId57"/>
            </p:custDataLst>
          </p:nvPr>
        </p:nvSpPr>
        <p:spPr bwMode="gray">
          <a:xfrm>
            <a:off x="3030537" y="28257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745281-26BC-4D7A-A5F0-0C3F77177DFE}" type="datetime'''''''''''''''29.''1'''''''''''''''''''''''''''''''''''''''''">
              <a:rPr lang="en-US" altLang="en-US" sz="1000" smtClean="0"/>
              <a:pPr/>
              <a:t>29.1</a:t>
            </a:fld>
            <a:endParaRPr kumimoji="1" lang="en-US" altLang="ja-JP" sz="1000" dirty="0">
              <a:sym typeface="+mn-lt"/>
            </a:endParaRPr>
          </a:p>
        </p:txBody>
      </p:sp>
      <p:sp>
        <p:nvSpPr>
          <p:cNvPr id="188" name="テキスト プレースホルダ 9">
            <a:extLst>
              <a:ext uri="{FF2B5EF4-FFF2-40B4-BE49-F238E27FC236}">
                <a16:creationId xmlns:a16="http://schemas.microsoft.com/office/drawing/2014/main" id="{83F0BF35-C40E-AFEC-39E2-DB50FEEDD79D}"/>
              </a:ext>
            </a:extLst>
          </p:cNvPr>
          <p:cNvSpPr>
            <a:spLocks/>
          </p:cNvSpPr>
          <p:nvPr>
            <p:custDataLst>
              <p:tags r:id="rId58"/>
            </p:custDataLst>
          </p:nvPr>
        </p:nvSpPr>
        <p:spPr bwMode="gray">
          <a:xfrm>
            <a:off x="3408363" y="269716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45D7670-A92A-45A4-9215-2D7DC7F65F2F}" type="datetime'3''''''''''''''''''4''''''''''''''''''''.''''''''''''''''1'''">
              <a:rPr lang="en-US" altLang="en-US" sz="1000" smtClean="0"/>
              <a:pPr/>
              <a:t>34.1</a:t>
            </a:fld>
            <a:endParaRPr kumimoji="1" lang="en-US" altLang="ja-JP" sz="1000" dirty="0">
              <a:sym typeface="+mn-lt"/>
            </a:endParaRPr>
          </a:p>
        </p:txBody>
      </p:sp>
      <p:sp>
        <p:nvSpPr>
          <p:cNvPr id="189" name="テキスト プレースホルダ 9">
            <a:extLst>
              <a:ext uri="{FF2B5EF4-FFF2-40B4-BE49-F238E27FC236}">
                <a16:creationId xmlns:a16="http://schemas.microsoft.com/office/drawing/2014/main" id="{FC8F126B-B12C-7066-B06E-A3641309543D}"/>
              </a:ext>
            </a:extLst>
          </p:cNvPr>
          <p:cNvSpPr>
            <a:spLocks/>
          </p:cNvSpPr>
          <p:nvPr>
            <p:custDataLst>
              <p:tags r:id="rId59"/>
            </p:custDataLst>
          </p:nvPr>
        </p:nvSpPr>
        <p:spPr bwMode="gray">
          <a:xfrm>
            <a:off x="3878262" y="26193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005C9F-88B0-41A3-A0DF-FD6453C87672}" type="datetime'''''3''''''''7''''''''''.''''''''''''''''''1'''''''''''''">
              <a:rPr lang="en-US" altLang="en-US" sz="1000" smtClean="0"/>
              <a:pPr/>
              <a:t>37.1</a:t>
            </a:fld>
            <a:endParaRPr kumimoji="1" lang="en-US" altLang="ja-JP" sz="1000" dirty="0">
              <a:sym typeface="+mn-lt"/>
            </a:endParaRPr>
          </a:p>
        </p:txBody>
      </p:sp>
      <p:sp>
        <p:nvSpPr>
          <p:cNvPr id="190" name="テキスト プレースホルダ 9">
            <a:extLst>
              <a:ext uri="{FF2B5EF4-FFF2-40B4-BE49-F238E27FC236}">
                <a16:creationId xmlns:a16="http://schemas.microsoft.com/office/drawing/2014/main" id="{867DE1F4-9914-8227-CC5F-770897206116}"/>
              </a:ext>
            </a:extLst>
          </p:cNvPr>
          <p:cNvSpPr>
            <a:spLocks/>
          </p:cNvSpPr>
          <p:nvPr>
            <p:custDataLst>
              <p:tags r:id="rId60"/>
            </p:custDataLst>
          </p:nvPr>
        </p:nvSpPr>
        <p:spPr bwMode="gray">
          <a:xfrm>
            <a:off x="4160837" y="25511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545D6C8-69E6-4FD0-BBF2-870E7CB5A48E}" type="datetime'''''''''''''''''''''''''''3''''''''''''''9''.''''''8'''''''">
              <a:rPr lang="en-US" altLang="en-US" sz="1000" smtClean="0"/>
              <a:pPr/>
              <a:t>39.8</a:t>
            </a:fld>
            <a:endParaRPr kumimoji="1" lang="en-US" altLang="ja-JP" sz="1000" dirty="0">
              <a:sym typeface="+mn-lt"/>
            </a:endParaRPr>
          </a:p>
        </p:txBody>
      </p:sp>
      <p:sp>
        <p:nvSpPr>
          <p:cNvPr id="191" name="テキスト プレースホルダ 9">
            <a:extLst>
              <a:ext uri="{FF2B5EF4-FFF2-40B4-BE49-F238E27FC236}">
                <a16:creationId xmlns:a16="http://schemas.microsoft.com/office/drawing/2014/main" id="{A2017316-17A1-591D-F0AD-AC6D75A7B343}"/>
              </a:ext>
            </a:extLst>
          </p:cNvPr>
          <p:cNvSpPr>
            <a:spLocks/>
          </p:cNvSpPr>
          <p:nvPr>
            <p:custDataLst>
              <p:tags r:id="rId61"/>
            </p:custDataLst>
          </p:nvPr>
        </p:nvSpPr>
        <p:spPr bwMode="gray">
          <a:xfrm>
            <a:off x="4443412" y="2492375"/>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4B7D78C-4064-4900-995A-80C7250FFE6A}" type="datetime'''''''''''''4''''''''''''''2''''''''''.''''''''''''''0'''''''">
              <a:rPr lang="en-US" altLang="en-US" sz="1000" smtClean="0"/>
              <a:pPr/>
              <a:t>42.0</a:t>
            </a:fld>
            <a:endParaRPr kumimoji="1" lang="en-US" altLang="ja-JP" sz="1000" dirty="0">
              <a:sym typeface="+mn-lt"/>
            </a:endParaRPr>
          </a:p>
        </p:txBody>
      </p:sp>
      <p:sp>
        <p:nvSpPr>
          <p:cNvPr id="192" name="テキスト プレースホルダ 9">
            <a:extLst>
              <a:ext uri="{FF2B5EF4-FFF2-40B4-BE49-F238E27FC236}">
                <a16:creationId xmlns:a16="http://schemas.microsoft.com/office/drawing/2014/main" id="{47F8C479-69E6-C384-31C8-2F32ACD0A20E}"/>
              </a:ext>
            </a:extLst>
          </p:cNvPr>
          <p:cNvSpPr>
            <a:spLocks/>
          </p:cNvSpPr>
          <p:nvPr>
            <p:custDataLst>
              <p:tags r:id="rId62"/>
            </p:custDataLst>
          </p:nvPr>
        </p:nvSpPr>
        <p:spPr bwMode="gray">
          <a:xfrm>
            <a:off x="4725987" y="25257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081E5A3-65C4-4DBA-8A93-11DA10776473}" type="datetime'''''''''''''4''''''''''''''0''''''''''''''.''''''7'''''''">
              <a:rPr lang="en-US" altLang="en-US" sz="1000" smtClean="0"/>
              <a:pPr/>
              <a:t>40.7</a:t>
            </a:fld>
            <a:endParaRPr kumimoji="1" lang="en-US" altLang="ja-JP" sz="1000" dirty="0">
              <a:sym typeface="+mn-lt"/>
            </a:endParaRPr>
          </a:p>
        </p:txBody>
      </p:sp>
      <p:sp>
        <p:nvSpPr>
          <p:cNvPr id="193" name="テキスト プレースホルダ 9">
            <a:extLst>
              <a:ext uri="{FF2B5EF4-FFF2-40B4-BE49-F238E27FC236}">
                <a16:creationId xmlns:a16="http://schemas.microsoft.com/office/drawing/2014/main" id="{05A23891-68E7-8E0E-FFD3-556CC7C05729}"/>
              </a:ext>
            </a:extLst>
          </p:cNvPr>
          <p:cNvSpPr>
            <a:spLocks/>
          </p:cNvSpPr>
          <p:nvPr>
            <p:custDataLst>
              <p:tags r:id="rId63"/>
            </p:custDataLst>
          </p:nvPr>
        </p:nvSpPr>
        <p:spPr bwMode="gray">
          <a:xfrm>
            <a:off x="5008562" y="254158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2D24507-313F-4D60-BD3E-65A7E88E5224}" type="datetime'''4''''''''''''''''''0''''''''''.''''1'''''''''''''">
              <a:rPr lang="en-US" altLang="en-US" sz="1000" smtClean="0"/>
              <a:pPr/>
              <a:t>40.1</a:t>
            </a:fld>
            <a:endParaRPr kumimoji="1" lang="en-US" altLang="ja-JP" sz="1000" dirty="0">
              <a:sym typeface="+mn-lt"/>
            </a:endParaRPr>
          </a:p>
        </p:txBody>
      </p:sp>
      <p:sp>
        <p:nvSpPr>
          <p:cNvPr id="194" name="テキスト プレースホルダ 9">
            <a:extLst>
              <a:ext uri="{FF2B5EF4-FFF2-40B4-BE49-F238E27FC236}">
                <a16:creationId xmlns:a16="http://schemas.microsoft.com/office/drawing/2014/main" id="{73ED567A-C1A2-90EC-E55A-9918ED0D2D85}"/>
              </a:ext>
            </a:extLst>
          </p:cNvPr>
          <p:cNvSpPr>
            <a:spLocks/>
          </p:cNvSpPr>
          <p:nvPr>
            <p:custDataLst>
              <p:tags r:id="rId64"/>
            </p:custDataLst>
          </p:nvPr>
        </p:nvSpPr>
        <p:spPr bwMode="gray">
          <a:xfrm>
            <a:off x="5291137" y="250983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AF0C5A6-778C-48A6-9763-6ADBC58E8AC9}" type="datetime'''''''''''''''''''''''''4''''''''1''''''''''.3'''''''''">
              <a:rPr lang="en-US" altLang="en-US" sz="1000" smtClean="0"/>
              <a:pPr/>
              <a:t>41.3</a:t>
            </a:fld>
            <a:endParaRPr kumimoji="1" lang="en-US" altLang="ja-JP" sz="1000" dirty="0">
              <a:sym typeface="+mn-lt"/>
            </a:endParaRPr>
          </a:p>
        </p:txBody>
      </p:sp>
      <p:sp>
        <p:nvSpPr>
          <p:cNvPr id="195" name="テキスト プレースホルダ 9">
            <a:extLst>
              <a:ext uri="{FF2B5EF4-FFF2-40B4-BE49-F238E27FC236}">
                <a16:creationId xmlns:a16="http://schemas.microsoft.com/office/drawing/2014/main" id="{948254F7-9E1B-9E9C-96A0-D45B14B8264D}"/>
              </a:ext>
            </a:extLst>
          </p:cNvPr>
          <p:cNvSpPr>
            <a:spLocks/>
          </p:cNvSpPr>
          <p:nvPr>
            <p:custDataLst>
              <p:tags r:id="rId65"/>
            </p:custDataLst>
          </p:nvPr>
        </p:nvSpPr>
        <p:spPr bwMode="gray">
          <a:xfrm>
            <a:off x="5573712" y="23987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AE0C6A3-02F2-4039-8760-A686998F7D07}" type="datetime'''''''''45''''''''''.''''''''''''''''''''''''6'">
              <a:rPr lang="en-US" altLang="en-US" sz="1000" smtClean="0"/>
              <a:pPr/>
              <a:t>45.6</a:t>
            </a:fld>
            <a:endParaRPr kumimoji="1" lang="en-US" altLang="ja-JP" sz="1000" dirty="0">
              <a:sym typeface="+mn-lt"/>
            </a:endParaRPr>
          </a:p>
        </p:txBody>
      </p:sp>
      <p:sp>
        <p:nvSpPr>
          <p:cNvPr id="196" name="テキスト プレースホルダ 9">
            <a:extLst>
              <a:ext uri="{FF2B5EF4-FFF2-40B4-BE49-F238E27FC236}">
                <a16:creationId xmlns:a16="http://schemas.microsoft.com/office/drawing/2014/main" id="{E1FCBA71-F686-9740-ABB3-FF11663091AD}"/>
              </a:ext>
            </a:extLst>
          </p:cNvPr>
          <p:cNvSpPr>
            <a:spLocks/>
          </p:cNvSpPr>
          <p:nvPr>
            <p:custDataLst>
              <p:tags r:id="rId66"/>
            </p:custDataLst>
          </p:nvPr>
        </p:nvSpPr>
        <p:spPr bwMode="gray">
          <a:xfrm>
            <a:off x="5856287" y="22669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6088FC3-796B-4B80-A9D2-F304C9447DD6}" type="datetime'''''''5''0''''''''''''''''''''''.7'''''''''''''''''''''''">
              <a:rPr lang="en-US" altLang="en-US" sz="1000" smtClean="0"/>
              <a:pPr/>
              <a:t>50.7</a:t>
            </a:fld>
            <a:endParaRPr kumimoji="1" lang="en-US" altLang="ja-JP" sz="1000" dirty="0">
              <a:sym typeface="+mn-lt"/>
            </a:endParaRPr>
          </a:p>
        </p:txBody>
      </p:sp>
      <p:sp>
        <p:nvSpPr>
          <p:cNvPr id="197" name="テキスト プレースホルダ 9">
            <a:extLst>
              <a:ext uri="{FF2B5EF4-FFF2-40B4-BE49-F238E27FC236}">
                <a16:creationId xmlns:a16="http://schemas.microsoft.com/office/drawing/2014/main" id="{6072A491-8650-D3C5-3FB9-FA8E6DD32856}"/>
              </a:ext>
            </a:extLst>
          </p:cNvPr>
          <p:cNvSpPr>
            <a:spLocks/>
          </p:cNvSpPr>
          <p:nvPr>
            <p:custDataLst>
              <p:tags r:id="rId67"/>
            </p:custDataLst>
          </p:nvPr>
        </p:nvSpPr>
        <p:spPr bwMode="gray">
          <a:xfrm>
            <a:off x="6138862" y="217170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1D65B6C-6034-4C18-A90C-6E688E496DDB}" type="datetime'''''''5''''4.''''''''''''''''''''''''''''4'''''''''''">
              <a:rPr lang="en-US" altLang="en-US" sz="1000" smtClean="0"/>
              <a:pPr/>
              <a:t>54.4</a:t>
            </a:fld>
            <a:endParaRPr kumimoji="1" lang="en-US" altLang="ja-JP" sz="1000" dirty="0">
              <a:sym typeface="+mn-lt"/>
            </a:endParaRPr>
          </a:p>
        </p:txBody>
      </p:sp>
      <p:sp>
        <p:nvSpPr>
          <p:cNvPr id="198" name="テキスト プレースホルダ 9">
            <a:extLst>
              <a:ext uri="{FF2B5EF4-FFF2-40B4-BE49-F238E27FC236}">
                <a16:creationId xmlns:a16="http://schemas.microsoft.com/office/drawing/2014/main" id="{3979071E-0F99-2708-CE24-71512EB981C0}"/>
              </a:ext>
            </a:extLst>
          </p:cNvPr>
          <p:cNvSpPr>
            <a:spLocks/>
          </p:cNvSpPr>
          <p:nvPr>
            <p:custDataLst>
              <p:tags r:id="rId68"/>
            </p:custDataLst>
          </p:nvPr>
        </p:nvSpPr>
        <p:spPr bwMode="gray">
          <a:xfrm>
            <a:off x="6421437" y="22844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654288A-C6EF-49F4-8C7B-195C1FC66DFA}" type="datetime'''''''''''5''0''''''''''.''''''''''0'''''''">
              <a:rPr lang="en-US" altLang="en-US" sz="1000" smtClean="0"/>
              <a:pPr/>
              <a:t>50.0</a:t>
            </a:fld>
            <a:endParaRPr kumimoji="1" lang="en-US" altLang="ja-JP" sz="1000" dirty="0">
              <a:sym typeface="+mn-lt"/>
            </a:endParaRPr>
          </a:p>
        </p:txBody>
      </p:sp>
      <p:sp>
        <p:nvSpPr>
          <p:cNvPr id="199" name="テキスト プレースホルダ 9">
            <a:extLst>
              <a:ext uri="{FF2B5EF4-FFF2-40B4-BE49-F238E27FC236}">
                <a16:creationId xmlns:a16="http://schemas.microsoft.com/office/drawing/2014/main" id="{2E2D0EB3-A811-CCA9-0EEE-708220B186FE}"/>
              </a:ext>
            </a:extLst>
          </p:cNvPr>
          <p:cNvSpPr>
            <a:spLocks/>
          </p:cNvSpPr>
          <p:nvPr>
            <p:custDataLst>
              <p:tags r:id="rId69"/>
            </p:custDataLst>
          </p:nvPr>
        </p:nvSpPr>
        <p:spPr bwMode="gray">
          <a:xfrm>
            <a:off x="6704012" y="226853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2FCFF3D-B0AF-429B-8C38-D14E20186996}" type="datetime'''''''''''5''''''''''0''''''''''''''''.''''6'''''''''">
              <a:rPr lang="en-US" altLang="en-US" sz="1000" smtClean="0"/>
              <a:pPr/>
              <a:t>50.6</a:t>
            </a:fld>
            <a:endParaRPr kumimoji="1" lang="en-US" altLang="ja-JP" sz="1000" dirty="0">
              <a:sym typeface="+mn-lt"/>
            </a:endParaRPr>
          </a:p>
        </p:txBody>
      </p:sp>
      <p:sp>
        <p:nvSpPr>
          <p:cNvPr id="34" name="Text Placeholder 12">
            <a:extLst>
              <a:ext uri="{FF2B5EF4-FFF2-40B4-BE49-F238E27FC236}">
                <a16:creationId xmlns:a16="http://schemas.microsoft.com/office/drawing/2014/main" id="{6F5E13DD-DEED-AA12-89E1-BDAAA400DF74}"/>
              </a:ext>
            </a:extLst>
          </p:cNvPr>
          <p:cNvSpPr>
            <a:spLocks noGrp="1"/>
          </p:cNvSpPr>
          <p:nvPr>
            <p:custDataLst>
              <p:tags r:id="rId70"/>
            </p:custDataLst>
          </p:nvPr>
        </p:nvSpPr>
        <p:spPr bwMode="auto">
          <a:xfrm>
            <a:off x="500063" y="2090738"/>
            <a:ext cx="709613"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a:t>
            </a:r>
            <a:r>
              <a:rPr kumimoji="0" lang="en-US" altLang="ja-JP" sz="1000" b="0" i="0" u="none" strike="noStrike" kern="1200" cap="none" spc="0" normalizeH="0" baseline="0" noProof="0" dirty="0">
                <a:ln>
                  <a:noFill/>
                </a:ln>
                <a:solidFill>
                  <a:srgbClr val="000000"/>
                </a:solidFill>
                <a:effectLst/>
                <a:uLnTx/>
                <a:uFillTx/>
                <a:latin typeface="Arial"/>
                <a:ea typeface="ＭＳ Ｐゴシック"/>
                <a:cs typeface="+mn-cs"/>
                <a:sym typeface="+mn-lt"/>
              </a:rPr>
              <a:t>100</a:t>
            </a: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億</a:t>
            </a:r>
            <a:r>
              <a:rPr kumimoji="0" lang="en-US" altLang="ja-JP" sz="1000" b="0" i="0" u="none" strike="noStrike" kern="1200" cap="none" spc="0" normalizeH="0" baseline="0" noProof="0" dirty="0">
                <a:ln>
                  <a:noFill/>
                </a:ln>
                <a:solidFill>
                  <a:srgbClr val="000000"/>
                </a:solidFill>
                <a:effectLst/>
                <a:uLnTx/>
                <a:uFillTx/>
                <a:latin typeface="Arial"/>
                <a:ea typeface="ＭＳ Ｐゴシック"/>
                <a:cs typeface="+mn-cs"/>
                <a:sym typeface="+mn-lt"/>
              </a:rPr>
              <a:t>US$</a:t>
            </a: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a:t>
            </a:r>
          </a:p>
        </p:txBody>
      </p:sp>
      <p:sp>
        <p:nvSpPr>
          <p:cNvPr id="201" name="テキスト プレースホルダ 9">
            <a:extLst>
              <a:ext uri="{FF2B5EF4-FFF2-40B4-BE49-F238E27FC236}">
                <a16:creationId xmlns:a16="http://schemas.microsoft.com/office/drawing/2014/main" id="{9CDF8AD8-0FF8-E75E-19DB-AB26D0E35BFB}"/>
              </a:ext>
            </a:extLst>
          </p:cNvPr>
          <p:cNvSpPr>
            <a:spLocks/>
          </p:cNvSpPr>
          <p:nvPr>
            <p:custDataLst>
              <p:tags r:id="rId71"/>
            </p:custDataLst>
          </p:nvPr>
        </p:nvSpPr>
        <p:spPr bwMode="gray">
          <a:xfrm>
            <a:off x="7269162" y="2243138"/>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6367F40-57A2-4D0E-8446-48D39EB3B5C0}" type="datetime'''5''''''''''1''''''''''''.''''''''''''''''''6'''">
              <a:rPr lang="en-US" altLang="en-US" sz="1000" smtClean="0"/>
              <a:pPr/>
              <a:t>51.6</a:t>
            </a:fld>
            <a:endParaRPr kumimoji="1" lang="en-US" altLang="ja-JP" sz="1000" dirty="0">
              <a:sym typeface="+mn-lt"/>
            </a:endParaRPr>
          </a:p>
        </p:txBody>
      </p:sp>
      <p:sp>
        <p:nvSpPr>
          <p:cNvPr id="202" name="テキスト プレースホルダ 9">
            <a:extLst>
              <a:ext uri="{FF2B5EF4-FFF2-40B4-BE49-F238E27FC236}">
                <a16:creationId xmlns:a16="http://schemas.microsoft.com/office/drawing/2014/main" id="{EEEE5964-5E02-46CE-F29E-0CE35F6747DD}"/>
              </a:ext>
            </a:extLst>
          </p:cNvPr>
          <p:cNvSpPr>
            <a:spLocks/>
          </p:cNvSpPr>
          <p:nvPr>
            <p:custDataLst>
              <p:tags r:id="rId72"/>
            </p:custDataLst>
          </p:nvPr>
        </p:nvSpPr>
        <p:spPr bwMode="gray">
          <a:xfrm>
            <a:off x="7551737" y="2216150"/>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9619F7F-0C0D-419E-BD85-53018ABB8B39}" type="datetime'5''''''''''''''''''2''''''''''''.''''''7'''''''''''''''''">
              <a:rPr lang="en-US" altLang="en-US" sz="1000" smtClean="0"/>
              <a:pPr/>
              <a:t>52.7</a:t>
            </a:fld>
            <a:endParaRPr kumimoji="1" lang="en-US" altLang="ja-JP" sz="1000" dirty="0">
              <a:sym typeface="+mn-lt"/>
            </a:endParaRPr>
          </a:p>
        </p:txBody>
      </p:sp>
      <p:sp>
        <p:nvSpPr>
          <p:cNvPr id="36" name="Text Placeholder 12">
            <a:extLst>
              <a:ext uri="{FF2B5EF4-FFF2-40B4-BE49-F238E27FC236}">
                <a16:creationId xmlns:a16="http://schemas.microsoft.com/office/drawing/2014/main" id="{B3CE82B5-ED4F-648A-BEAF-71A5ABC658D2}"/>
              </a:ext>
            </a:extLst>
          </p:cNvPr>
          <p:cNvSpPr>
            <a:spLocks noGrp="1"/>
          </p:cNvSpPr>
          <p:nvPr>
            <p:custDataLst>
              <p:tags r:id="rId73"/>
            </p:custDataLst>
          </p:nvPr>
        </p:nvSpPr>
        <p:spPr bwMode="auto">
          <a:xfrm>
            <a:off x="7951788" y="2019300"/>
            <a:ext cx="254000"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a:t>
            </a:r>
          </a:p>
        </p:txBody>
      </p:sp>
      <p:sp>
        <p:nvSpPr>
          <p:cNvPr id="37" name="テキスト プレースホルダ 9">
            <a:extLst>
              <a:ext uri="{FF2B5EF4-FFF2-40B4-BE49-F238E27FC236}">
                <a16:creationId xmlns:a16="http://schemas.microsoft.com/office/drawing/2014/main" id="{4619796F-8D37-4535-33E2-5E07AA2A4EF3}"/>
              </a:ext>
            </a:extLst>
          </p:cNvPr>
          <p:cNvSpPr>
            <a:spLocks/>
          </p:cNvSpPr>
          <p:nvPr>
            <p:custDataLst>
              <p:tags r:id="rId74"/>
            </p:custDataLst>
          </p:nvPr>
        </p:nvSpPr>
        <p:spPr bwMode="auto">
          <a:xfrm>
            <a:off x="763588" y="3844925"/>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64420E4-5958-454B-8834-CF38B15D8D26}" type="datetime'''''''''''''''''2''''0''''''''''''''''''''''0''''''''''''''0'">
              <a:rPr lang="en-US" altLang="en-US" sz="1000" smtClean="0"/>
              <a:pPr/>
              <a:t>2000</a:t>
            </a:fld>
            <a:endParaRPr kumimoji="1" lang="en-US" altLang="ja-JP" sz="1000" dirty="0">
              <a:sym typeface="+mn-lt"/>
            </a:endParaRPr>
          </a:p>
        </p:txBody>
      </p:sp>
      <p:sp>
        <p:nvSpPr>
          <p:cNvPr id="38" name="テキスト プレースホルダ 9">
            <a:extLst>
              <a:ext uri="{FF2B5EF4-FFF2-40B4-BE49-F238E27FC236}">
                <a16:creationId xmlns:a16="http://schemas.microsoft.com/office/drawing/2014/main" id="{C9417C4F-919C-796C-5030-A7ADF734B3A9}"/>
              </a:ext>
            </a:extLst>
          </p:cNvPr>
          <p:cNvSpPr>
            <a:spLocks/>
          </p:cNvSpPr>
          <p:nvPr>
            <p:custDataLst>
              <p:tags r:id="rId75"/>
            </p:custDataLst>
          </p:nvPr>
        </p:nvSpPr>
        <p:spPr bwMode="auto">
          <a:xfrm>
            <a:off x="11160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688536E-5E51-44E9-B119-8BBEFC9F9250}" type="datetime'''''''''''0''''''''1'''''''''">
              <a:rPr lang="en-US" altLang="en-US" sz="1000" smtClean="0"/>
              <a:pPr/>
              <a:t>01</a:t>
            </a:fld>
            <a:endParaRPr kumimoji="1" lang="en-US" altLang="ja-JP" sz="1000" dirty="0">
              <a:sym typeface="+mn-lt"/>
            </a:endParaRPr>
          </a:p>
        </p:txBody>
      </p:sp>
      <p:sp>
        <p:nvSpPr>
          <p:cNvPr id="39" name="テキスト プレースホルダ 9">
            <a:extLst>
              <a:ext uri="{FF2B5EF4-FFF2-40B4-BE49-F238E27FC236}">
                <a16:creationId xmlns:a16="http://schemas.microsoft.com/office/drawing/2014/main" id="{5707B065-222E-FD39-E9A9-C2FA6FB1F492}"/>
              </a:ext>
            </a:extLst>
          </p:cNvPr>
          <p:cNvSpPr>
            <a:spLocks/>
          </p:cNvSpPr>
          <p:nvPr>
            <p:custDataLst>
              <p:tags r:id="rId76"/>
            </p:custDataLst>
          </p:nvPr>
        </p:nvSpPr>
        <p:spPr bwMode="auto">
          <a:xfrm>
            <a:off x="13985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EEAE146-E1E2-47BD-AFA6-139CE7129E5C}" type="datetime'''''''0''''''''''''''''''''''''''''2'''''">
              <a:rPr lang="en-US" altLang="en-US" sz="1000" smtClean="0"/>
              <a:pPr/>
              <a:t>02</a:t>
            </a:fld>
            <a:endParaRPr kumimoji="1" lang="en-US" altLang="ja-JP" sz="1000" dirty="0">
              <a:sym typeface="+mn-lt"/>
            </a:endParaRPr>
          </a:p>
        </p:txBody>
      </p:sp>
      <p:sp>
        <p:nvSpPr>
          <p:cNvPr id="40" name="テキスト プレースホルダ 9">
            <a:extLst>
              <a:ext uri="{FF2B5EF4-FFF2-40B4-BE49-F238E27FC236}">
                <a16:creationId xmlns:a16="http://schemas.microsoft.com/office/drawing/2014/main" id="{E3329A14-6CE4-A094-78F2-76BD78F6D6FE}"/>
              </a:ext>
            </a:extLst>
          </p:cNvPr>
          <p:cNvSpPr>
            <a:spLocks/>
          </p:cNvSpPr>
          <p:nvPr>
            <p:custDataLst>
              <p:tags r:id="rId77"/>
            </p:custDataLst>
          </p:nvPr>
        </p:nvSpPr>
        <p:spPr bwMode="auto">
          <a:xfrm>
            <a:off x="16811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7923951-8120-41CB-BE17-3B43687BEC18}" type="datetime'''''0''''''''''''''''''''''''''''''''3'''''''''''''''''''">
              <a:rPr lang="en-US" altLang="en-US" sz="1000" smtClean="0"/>
              <a:pPr/>
              <a:t>03</a:t>
            </a:fld>
            <a:endParaRPr kumimoji="1" lang="en-US" altLang="ja-JP" sz="1000" dirty="0">
              <a:sym typeface="+mn-lt"/>
            </a:endParaRPr>
          </a:p>
        </p:txBody>
      </p:sp>
      <p:sp>
        <p:nvSpPr>
          <p:cNvPr id="41" name="テキスト プレースホルダ 9">
            <a:extLst>
              <a:ext uri="{FF2B5EF4-FFF2-40B4-BE49-F238E27FC236}">
                <a16:creationId xmlns:a16="http://schemas.microsoft.com/office/drawing/2014/main" id="{7F115297-688C-13A9-233B-9D76DF099B96}"/>
              </a:ext>
            </a:extLst>
          </p:cNvPr>
          <p:cNvSpPr>
            <a:spLocks/>
          </p:cNvSpPr>
          <p:nvPr>
            <p:custDataLst>
              <p:tags r:id="rId78"/>
            </p:custDataLst>
          </p:nvPr>
        </p:nvSpPr>
        <p:spPr bwMode="auto">
          <a:xfrm>
            <a:off x="19637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A28EA83-FD61-40EC-9F88-71CAD6DBC345}" type="datetime'''''''''0''''''''4'''''''">
              <a:rPr lang="en-US" altLang="en-US" sz="1000" smtClean="0"/>
              <a:pPr/>
              <a:t>04</a:t>
            </a:fld>
            <a:endParaRPr kumimoji="1" lang="en-US" altLang="ja-JP" sz="1000" dirty="0">
              <a:sym typeface="+mn-lt"/>
            </a:endParaRPr>
          </a:p>
        </p:txBody>
      </p:sp>
      <p:sp useBgFill="1">
        <p:nvSpPr>
          <p:cNvPr id="211" name="テキスト プレースホルダ 9">
            <a:extLst>
              <a:ext uri="{FF2B5EF4-FFF2-40B4-BE49-F238E27FC236}">
                <a16:creationId xmlns:a16="http://schemas.microsoft.com/office/drawing/2014/main" id="{382FC204-039C-C811-4D16-48619CAD7CA7}"/>
              </a:ext>
            </a:extLst>
          </p:cNvPr>
          <p:cNvSpPr>
            <a:spLocks/>
          </p:cNvSpPr>
          <p:nvPr>
            <p:custDataLst>
              <p:tags r:id="rId79"/>
            </p:custDataLst>
          </p:nvPr>
        </p:nvSpPr>
        <p:spPr bwMode="gray">
          <a:xfrm>
            <a:off x="5043488" y="2770188"/>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6D3C484-2F65-48BD-BDD3-A18F3EA1B901}" type="datetime'''''''''''''''''''''''''''''3''.''''''''''''''1'">
              <a:rPr lang="en-US" altLang="en-US" sz="1000" smtClean="0">
                <a:effectLst/>
                <a:sym typeface="+mn-lt"/>
              </a:rPr>
              <a:pPr marL="0" lvl="0" indent="0" algn="ctr">
                <a:spcBef>
                  <a:spcPct val="0"/>
                </a:spcBef>
                <a:buNone/>
              </a:pPr>
              <a:t>3.1</a:t>
            </a:fld>
            <a:endParaRPr kumimoji="1" lang="en-US" altLang="ja-JP" sz="1000" dirty="0">
              <a:sym typeface="+mn-lt"/>
            </a:endParaRPr>
          </a:p>
        </p:txBody>
      </p:sp>
      <p:sp>
        <p:nvSpPr>
          <p:cNvPr id="200" name="テキスト プレースホルダ 9">
            <a:extLst>
              <a:ext uri="{FF2B5EF4-FFF2-40B4-BE49-F238E27FC236}">
                <a16:creationId xmlns:a16="http://schemas.microsoft.com/office/drawing/2014/main" id="{E9DB4751-1E86-0B99-A7DB-9445855C3EA8}"/>
              </a:ext>
            </a:extLst>
          </p:cNvPr>
          <p:cNvSpPr>
            <a:spLocks/>
          </p:cNvSpPr>
          <p:nvPr>
            <p:custDataLst>
              <p:tags r:id="rId80"/>
            </p:custDataLst>
          </p:nvPr>
        </p:nvSpPr>
        <p:spPr bwMode="gray">
          <a:xfrm>
            <a:off x="6986587" y="2297113"/>
            <a:ext cx="279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07FCB0B-69CA-4D65-B53B-1541B9979C19}" type="datetime'''''''''4''''''''''''''''9''''''''''''''''''''''''.''''6'">
              <a:rPr lang="en-US" altLang="en-US" sz="1000" smtClean="0"/>
              <a:pPr/>
              <a:t>49.6</a:t>
            </a:fld>
            <a:endParaRPr kumimoji="1" lang="en-US" altLang="ja-JP" sz="1000" dirty="0">
              <a:sym typeface="+mn-lt"/>
            </a:endParaRPr>
          </a:p>
        </p:txBody>
      </p:sp>
      <p:sp>
        <p:nvSpPr>
          <p:cNvPr id="42" name="テキスト プレースホルダ 9">
            <a:extLst>
              <a:ext uri="{FF2B5EF4-FFF2-40B4-BE49-F238E27FC236}">
                <a16:creationId xmlns:a16="http://schemas.microsoft.com/office/drawing/2014/main" id="{B60D309D-C620-4214-6F82-932C5EACC9A4}"/>
              </a:ext>
            </a:extLst>
          </p:cNvPr>
          <p:cNvSpPr>
            <a:spLocks/>
          </p:cNvSpPr>
          <p:nvPr>
            <p:custDataLst>
              <p:tags r:id="rId81"/>
            </p:custDataLst>
          </p:nvPr>
        </p:nvSpPr>
        <p:spPr bwMode="auto">
          <a:xfrm>
            <a:off x="22463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CCE8F30-2135-4D62-B633-D6304B7324D3}" type="datetime'''''''''''''''''''''''''''0''''''''''5'''''''''''''">
              <a:rPr lang="en-US" altLang="en-US" sz="1000" smtClean="0"/>
              <a:pPr/>
              <a:t>05</a:t>
            </a:fld>
            <a:endParaRPr kumimoji="1" lang="en-US" altLang="ja-JP" sz="1000" dirty="0">
              <a:sym typeface="+mn-lt"/>
            </a:endParaRPr>
          </a:p>
        </p:txBody>
      </p:sp>
      <p:sp>
        <p:nvSpPr>
          <p:cNvPr id="64" name="テキスト プレースホルダ 9">
            <a:extLst>
              <a:ext uri="{FF2B5EF4-FFF2-40B4-BE49-F238E27FC236}">
                <a16:creationId xmlns:a16="http://schemas.microsoft.com/office/drawing/2014/main" id="{DDA5FE39-67E2-02F4-3686-874281AED614}"/>
              </a:ext>
            </a:extLst>
          </p:cNvPr>
          <p:cNvSpPr>
            <a:spLocks/>
          </p:cNvSpPr>
          <p:nvPr>
            <p:custDataLst>
              <p:tags r:id="rId82"/>
            </p:custDataLst>
          </p:nvPr>
        </p:nvSpPr>
        <p:spPr bwMode="auto">
          <a:xfrm>
            <a:off x="25288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6B4AEF1-8BDD-405D-BF60-4370417DC37D}" type="datetime'''''''0''''6'''''''''''''''''''''''''''''''''''''''">
              <a:rPr lang="en-US" altLang="en-US" sz="1000" smtClean="0"/>
              <a:pPr/>
              <a:t>06</a:t>
            </a:fld>
            <a:endParaRPr kumimoji="1" lang="en-US" altLang="ja-JP" sz="1000" dirty="0">
              <a:sym typeface="+mn-lt"/>
            </a:endParaRPr>
          </a:p>
        </p:txBody>
      </p:sp>
      <p:sp>
        <p:nvSpPr>
          <p:cNvPr id="65" name="テキスト プレースホルダ 9">
            <a:extLst>
              <a:ext uri="{FF2B5EF4-FFF2-40B4-BE49-F238E27FC236}">
                <a16:creationId xmlns:a16="http://schemas.microsoft.com/office/drawing/2014/main" id="{03F24FDE-06F8-F406-5D32-B0213C411215}"/>
              </a:ext>
            </a:extLst>
          </p:cNvPr>
          <p:cNvSpPr>
            <a:spLocks/>
          </p:cNvSpPr>
          <p:nvPr>
            <p:custDataLst>
              <p:tags r:id="rId83"/>
            </p:custDataLst>
          </p:nvPr>
        </p:nvSpPr>
        <p:spPr bwMode="auto">
          <a:xfrm>
            <a:off x="28114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C49F3DD-77C3-4D1D-9208-CAB2C79A3F04}" type="datetime'07'''''''''''''''''''''''''''''''''''''''''''''''''''''">
              <a:rPr lang="en-US" altLang="en-US" sz="1000" smtClean="0"/>
              <a:pPr/>
              <a:t>07</a:t>
            </a:fld>
            <a:endParaRPr kumimoji="1" lang="en-US" altLang="ja-JP" sz="1000" dirty="0">
              <a:sym typeface="+mn-lt"/>
            </a:endParaRPr>
          </a:p>
        </p:txBody>
      </p:sp>
      <p:sp>
        <p:nvSpPr>
          <p:cNvPr id="66" name="テキスト プレースホルダ 9">
            <a:extLst>
              <a:ext uri="{FF2B5EF4-FFF2-40B4-BE49-F238E27FC236}">
                <a16:creationId xmlns:a16="http://schemas.microsoft.com/office/drawing/2014/main" id="{27968205-47E9-291E-4EA4-B6F49FAFA707}"/>
              </a:ext>
            </a:extLst>
          </p:cNvPr>
          <p:cNvSpPr>
            <a:spLocks/>
          </p:cNvSpPr>
          <p:nvPr>
            <p:custDataLst>
              <p:tags r:id="rId84"/>
            </p:custDataLst>
          </p:nvPr>
        </p:nvSpPr>
        <p:spPr bwMode="auto">
          <a:xfrm>
            <a:off x="309403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5741224-11B2-4F57-9E11-F3F7397F2C78}" type="datetime'''''''''''''0''''''''''''''''''''''''''''8'''''''''''">
              <a:rPr lang="en-US" altLang="en-US" sz="1000" smtClean="0"/>
              <a:pPr/>
              <a:t>08</a:t>
            </a:fld>
            <a:endParaRPr kumimoji="1" lang="en-US" altLang="ja-JP" sz="1000" dirty="0">
              <a:sym typeface="+mn-lt"/>
            </a:endParaRPr>
          </a:p>
        </p:txBody>
      </p:sp>
      <p:sp>
        <p:nvSpPr>
          <p:cNvPr id="67" name="テキスト プレースホルダ 9">
            <a:extLst>
              <a:ext uri="{FF2B5EF4-FFF2-40B4-BE49-F238E27FC236}">
                <a16:creationId xmlns:a16="http://schemas.microsoft.com/office/drawing/2014/main" id="{C743B778-2854-BA4B-3369-3EC8EA17D03E}"/>
              </a:ext>
            </a:extLst>
          </p:cNvPr>
          <p:cNvSpPr>
            <a:spLocks/>
          </p:cNvSpPr>
          <p:nvPr>
            <p:custDataLst>
              <p:tags r:id="rId85"/>
            </p:custDataLst>
          </p:nvPr>
        </p:nvSpPr>
        <p:spPr bwMode="gray">
          <a:xfrm>
            <a:off x="3327400" y="3328988"/>
            <a:ext cx="252413" cy="152400"/>
          </a:xfrm>
          <a:prstGeom prst="rect">
            <a:avLst/>
          </a:prstGeom>
          <a:solidFill>
            <a:srgbClr val="80CCE8"/>
          </a:solidFill>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5C71293-212B-4B51-B875-9DCE52CF6AF4}" type="datetime'''''''''''''''''-''''0''''''''''.''7'''''''''''''''''''">
              <a:rPr lang="en-US" altLang="en-US" sz="1000" smtClean="0">
                <a:effectLst/>
              </a:rPr>
              <a:pPr/>
              <a:t>-0.7</a:t>
            </a:fld>
            <a:endParaRPr kumimoji="1" lang="en-US" altLang="ja-JP" sz="1000" dirty="0">
              <a:sym typeface="+mn-lt"/>
            </a:endParaRPr>
          </a:p>
        </p:txBody>
      </p:sp>
      <p:sp>
        <p:nvSpPr>
          <p:cNvPr id="68" name="テキスト プレースホルダ 9">
            <a:extLst>
              <a:ext uri="{FF2B5EF4-FFF2-40B4-BE49-F238E27FC236}">
                <a16:creationId xmlns:a16="http://schemas.microsoft.com/office/drawing/2014/main" id="{35244DE7-3C1F-57C1-40CB-674C7D2D3320}"/>
              </a:ext>
            </a:extLst>
          </p:cNvPr>
          <p:cNvSpPr>
            <a:spLocks/>
          </p:cNvSpPr>
          <p:nvPr>
            <p:custDataLst>
              <p:tags r:id="rId86"/>
            </p:custDataLst>
          </p:nvPr>
        </p:nvSpPr>
        <p:spPr bwMode="auto">
          <a:xfrm>
            <a:off x="337661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94E1B2D-B6AA-48BA-AB2C-D924221D4B2A}" type="datetime'0''''''''9'''''''''''''''''''''">
              <a:rPr lang="en-US" altLang="en-US" sz="1000" smtClean="0"/>
              <a:pPr/>
              <a:t>09</a:t>
            </a:fld>
            <a:endParaRPr kumimoji="1" lang="en-US" altLang="ja-JP" sz="1000" dirty="0">
              <a:sym typeface="+mn-lt"/>
            </a:endParaRPr>
          </a:p>
        </p:txBody>
      </p:sp>
      <p:sp>
        <p:nvSpPr>
          <p:cNvPr id="230" name="テキスト プレースホルダ 9">
            <a:extLst>
              <a:ext uri="{FF2B5EF4-FFF2-40B4-BE49-F238E27FC236}">
                <a16:creationId xmlns:a16="http://schemas.microsoft.com/office/drawing/2014/main" id="{0AB47F26-78F9-9289-4BA8-EB16CB95E220}"/>
              </a:ext>
            </a:extLst>
          </p:cNvPr>
          <p:cNvSpPr>
            <a:spLocks/>
          </p:cNvSpPr>
          <p:nvPr>
            <p:custDataLst>
              <p:tags r:id="rId87"/>
            </p:custDataLst>
          </p:nvPr>
        </p:nvSpPr>
        <p:spPr bwMode="gray">
          <a:xfrm>
            <a:off x="3065463" y="3192463"/>
            <a:ext cx="209550" cy="152400"/>
          </a:xfrm>
          <a:prstGeom prst="rect">
            <a:avLst/>
          </a:prstGeom>
          <a:solidFill>
            <a:srgbClr val="80CCE8"/>
          </a:solidFill>
          <a:ln>
            <a:noFill/>
          </a:ln>
          <a:effectLst/>
        </p:spPr>
        <p:txBody>
          <a:bodyPr vert="horz" wrap="none" lIns="17463" tIns="0" rIns="17463"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ED5FCD8-1D4F-48D7-94CC-DFFA9E0352FF}" type="datetime'''''''''''''''''''''''''''1''''''''''.''''''''''7'''''''''">
              <a:rPr lang="en-US" altLang="en-US" sz="1000" smtClean="0">
                <a:effectLst/>
                <a:sym typeface="+mn-lt"/>
              </a:rPr>
              <a:pPr marL="0" lvl="0" indent="0" algn="ctr">
                <a:spcBef>
                  <a:spcPct val="0"/>
                </a:spcBef>
                <a:buNone/>
              </a:pPr>
              <a:t>1.7</a:t>
            </a:fld>
            <a:endParaRPr kumimoji="1" lang="en-US" altLang="ja-JP" sz="1000" dirty="0">
              <a:sym typeface="+mn-lt"/>
            </a:endParaRPr>
          </a:p>
        </p:txBody>
      </p:sp>
      <p:sp>
        <p:nvSpPr>
          <p:cNvPr id="69" name="テキスト プレースホルダ 9">
            <a:extLst>
              <a:ext uri="{FF2B5EF4-FFF2-40B4-BE49-F238E27FC236}">
                <a16:creationId xmlns:a16="http://schemas.microsoft.com/office/drawing/2014/main" id="{EDB8C594-6FB5-D233-9A88-B3822366E1D9}"/>
              </a:ext>
            </a:extLst>
          </p:cNvPr>
          <p:cNvSpPr>
            <a:spLocks/>
          </p:cNvSpPr>
          <p:nvPr>
            <p:custDataLst>
              <p:tags r:id="rId88"/>
            </p:custDataLst>
          </p:nvPr>
        </p:nvSpPr>
        <p:spPr bwMode="auto">
          <a:xfrm>
            <a:off x="3659188"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B23B54-9F0B-4553-A971-3659BBFF6565}" type="datetime'1''''''''''''''''''''''''''''''''''''''''0'''''''''''''''">
              <a:rPr lang="en-US" altLang="en-US" sz="1000" smtClean="0"/>
              <a:pPr/>
              <a:t>10</a:t>
            </a:fld>
            <a:endParaRPr kumimoji="1" lang="en-US" altLang="ja-JP" sz="1000" dirty="0">
              <a:sym typeface="+mn-lt"/>
            </a:endParaRPr>
          </a:p>
        </p:txBody>
      </p:sp>
      <p:sp>
        <p:nvSpPr>
          <p:cNvPr id="70" name="テキスト プレースホルダ 9">
            <a:extLst>
              <a:ext uri="{FF2B5EF4-FFF2-40B4-BE49-F238E27FC236}">
                <a16:creationId xmlns:a16="http://schemas.microsoft.com/office/drawing/2014/main" id="{91452CFC-9DFF-FA57-6956-9194E394F551}"/>
              </a:ext>
            </a:extLst>
          </p:cNvPr>
          <p:cNvSpPr>
            <a:spLocks/>
          </p:cNvSpPr>
          <p:nvPr>
            <p:custDataLst>
              <p:tags r:id="rId89"/>
            </p:custDataLst>
          </p:nvPr>
        </p:nvSpPr>
        <p:spPr bwMode="auto">
          <a:xfrm>
            <a:off x="3941763" y="3844925"/>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8097565-5364-4363-A476-F166F54C7282}" type="datetime'1''''''''1'''''''''''''''">
              <a:rPr lang="en-US" altLang="en-US" sz="1000" smtClean="0"/>
              <a:pPr/>
              <a:t>11</a:t>
            </a:fld>
            <a:endParaRPr kumimoji="1" lang="en-US" altLang="ja-JP" sz="1000" dirty="0">
              <a:sym typeface="+mn-lt"/>
            </a:endParaRPr>
          </a:p>
        </p:txBody>
      </p:sp>
      <p:sp useBgFill="1">
        <p:nvSpPr>
          <p:cNvPr id="212" name="テキスト プレースホルダ 9">
            <a:extLst>
              <a:ext uri="{FF2B5EF4-FFF2-40B4-BE49-F238E27FC236}">
                <a16:creationId xmlns:a16="http://schemas.microsoft.com/office/drawing/2014/main" id="{13D777CE-A80A-74F5-8BFB-1FE12C477160}"/>
              </a:ext>
            </a:extLst>
          </p:cNvPr>
          <p:cNvSpPr>
            <a:spLocks/>
          </p:cNvSpPr>
          <p:nvPr>
            <p:custDataLst>
              <p:tags r:id="rId90"/>
            </p:custDataLst>
          </p:nvPr>
        </p:nvSpPr>
        <p:spPr bwMode="gray">
          <a:xfrm>
            <a:off x="5326063" y="2754313"/>
            <a:ext cx="209550" cy="152400"/>
          </a:xfrm>
          <a:prstGeom prst="rect">
            <a:avLst/>
          </a:prstGeom>
          <a:ln>
            <a:noFill/>
          </a:ln>
          <a:effec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15C59DD-A49B-40F5-9152-53F43DE0EE74}" type="datetime'''''3''''''''.''''''''''''''''''''''''''''''''''''''''''''4'">
              <a:rPr lang="en-US" altLang="en-US" sz="1000" smtClean="0">
                <a:effectLst/>
                <a:sym typeface="+mn-lt"/>
              </a:rPr>
              <a:pPr marL="0" lvl="0" indent="0" algn="ctr">
                <a:spcBef>
                  <a:spcPct val="0"/>
                </a:spcBef>
                <a:buNone/>
              </a:pPr>
              <a:t>3.4</a:t>
            </a:fld>
            <a:endParaRPr kumimoji="1" lang="en-US" altLang="ja-JP" sz="1000" dirty="0">
              <a:sym typeface="+mn-lt"/>
            </a:endParaRPr>
          </a:p>
        </p:txBody>
      </p:sp>
      <p:graphicFrame>
        <p:nvGraphicFramePr>
          <p:cNvPr id="268" name="Chart 267">
            <a:extLst>
              <a:ext uri="{FF2B5EF4-FFF2-40B4-BE49-F238E27FC236}">
                <a16:creationId xmlns:a16="http://schemas.microsoft.com/office/drawing/2014/main" id="{4796B0C5-DFBC-3175-F3A3-5B8D76646C59}"/>
              </a:ext>
            </a:extLst>
          </p:cNvPr>
          <p:cNvGraphicFramePr/>
          <p:nvPr>
            <p:custDataLst>
              <p:tags r:id="rId91"/>
            </p:custDataLst>
            <p:extLst>
              <p:ext uri="{D42A27DB-BD31-4B8C-83A1-F6EECF244321}">
                <p14:modId xmlns:p14="http://schemas.microsoft.com/office/powerpoint/2010/main" val="814969837"/>
              </p:ext>
            </p:extLst>
          </p:nvPr>
        </p:nvGraphicFramePr>
        <p:xfrm>
          <a:off x="188913" y="4464050"/>
          <a:ext cx="7764462" cy="1993900"/>
        </p:xfrm>
        <a:graphic>
          <a:graphicData uri="http://schemas.openxmlformats.org/drawingml/2006/chart">
            <c:chart xmlns:c="http://schemas.openxmlformats.org/drawingml/2006/chart" xmlns:r="http://schemas.openxmlformats.org/officeDocument/2006/relationships" r:id="rId122"/>
          </a:graphicData>
        </a:graphic>
      </p:graphicFrame>
      <p:sp>
        <p:nvSpPr>
          <p:cNvPr id="91" name="Text Placeholder 12">
            <a:extLst>
              <a:ext uri="{FF2B5EF4-FFF2-40B4-BE49-F238E27FC236}">
                <a16:creationId xmlns:a16="http://schemas.microsoft.com/office/drawing/2014/main" id="{D58325CB-10E4-497E-AD63-EE4DE00EEC6B}"/>
              </a:ext>
            </a:extLst>
          </p:cNvPr>
          <p:cNvSpPr>
            <a:spLocks noGrp="1"/>
          </p:cNvSpPr>
          <p:nvPr>
            <p:custDataLst>
              <p:tags r:id="rId92"/>
            </p:custDataLst>
          </p:nvPr>
        </p:nvSpPr>
        <p:spPr bwMode="auto">
          <a:xfrm>
            <a:off x="292100" y="4464050"/>
            <a:ext cx="373063" cy="152400"/>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0" indent="0" algn="l" defTabSz="914400" rtl="0" eaLnBrk="1" latinLnBrk="0" hangingPunct="1">
              <a:spcBef>
                <a:spcPts val="384"/>
              </a:spcBef>
              <a:buFontTx/>
              <a:buNone/>
              <a:defRPr kumimoji="1" sz="1600" b="1" kern="1200">
                <a:solidFill>
                  <a:schemeClr val="tx1"/>
                </a:solidFill>
                <a:latin typeface="+mn-lt"/>
                <a:ea typeface="+mn-ea"/>
                <a:cs typeface="+mn-cs"/>
              </a:defRPr>
            </a:lvl1pPr>
            <a:lvl2pPr marL="4572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2pPr>
            <a:lvl3pPr marL="914400" indent="-228600"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3pPr>
            <a:lvl4pPr marL="1376363" indent="-233362"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4pPr>
            <a:lvl5pPr marL="2058988" indent="-230188" algn="l" defTabSz="914400" rtl="0" eaLnBrk="1" latinLnBrk="0" hangingPunct="1">
              <a:spcBef>
                <a:spcPts val="384"/>
              </a:spcBef>
              <a:buClr>
                <a:schemeClr val="tx2"/>
              </a:buClr>
              <a:buFont typeface="Arial" pitchFamily="34" charset="0"/>
              <a:buChar char="–"/>
              <a:defRPr kumimoji="1" sz="16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a:t>
            </a:r>
            <a:r>
              <a:rPr kumimoji="0" lang="en-US" altLang="ja-JP" sz="1000" b="0" i="0" u="none" strike="noStrike" kern="1200" cap="none" spc="0" normalizeH="0" baseline="0" noProof="0" dirty="0">
                <a:ln>
                  <a:noFill/>
                </a:ln>
                <a:solidFill>
                  <a:srgbClr val="000000"/>
                </a:solidFill>
                <a:effectLst/>
                <a:uLnTx/>
                <a:uFillTx/>
                <a:latin typeface="Arial"/>
                <a:ea typeface="ＭＳ Ｐゴシック"/>
                <a:cs typeface="+mn-cs"/>
                <a:sym typeface="+mn-lt"/>
              </a:rPr>
              <a:t>US$</a:t>
            </a:r>
            <a:r>
              <a:rPr kumimoji="0" lang="ja-JP" altLang="en-US" sz="1000" b="0" i="0" u="none" strike="noStrike" kern="1200" cap="none" spc="0" normalizeH="0" baseline="0" noProof="0" dirty="0">
                <a:ln>
                  <a:noFill/>
                </a:ln>
                <a:solidFill>
                  <a:srgbClr val="000000"/>
                </a:solidFill>
                <a:effectLst/>
                <a:uLnTx/>
                <a:uFillTx/>
                <a:latin typeface="Arial"/>
                <a:ea typeface="ＭＳ Ｐゴシック"/>
                <a:cs typeface="+mn-cs"/>
                <a:sym typeface="+mn-lt"/>
              </a:rPr>
              <a:t>）</a:t>
            </a:r>
          </a:p>
        </p:txBody>
      </p:sp>
      <p:sp>
        <p:nvSpPr>
          <p:cNvPr id="93" name="テキスト プレースホルダ 9">
            <a:extLst>
              <a:ext uri="{FF2B5EF4-FFF2-40B4-BE49-F238E27FC236}">
                <a16:creationId xmlns:a16="http://schemas.microsoft.com/office/drawing/2014/main" id="{906D9892-925F-3220-54DA-341274C398DE}"/>
              </a:ext>
            </a:extLst>
          </p:cNvPr>
          <p:cNvSpPr>
            <a:spLocks/>
          </p:cNvSpPr>
          <p:nvPr>
            <p:custDataLst>
              <p:tags r:id="rId93"/>
            </p:custDataLst>
          </p:nvPr>
        </p:nvSpPr>
        <p:spPr bwMode="auto">
          <a:xfrm>
            <a:off x="730250" y="6318250"/>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F260175-A93F-4DBF-BD79-D211D63EE3B9}" type="datetime'''''''2''''''''0''''0''0'''''''''">
              <a:rPr lang="en-US" altLang="en-US" sz="1000" smtClean="0"/>
              <a:pPr/>
              <a:t>2000</a:t>
            </a:fld>
            <a:endParaRPr kumimoji="1" lang="en-US" altLang="ja-JP" sz="1000" dirty="0">
              <a:sym typeface="+mn-lt"/>
            </a:endParaRPr>
          </a:p>
        </p:txBody>
      </p:sp>
      <p:sp>
        <p:nvSpPr>
          <p:cNvPr id="95" name="テキスト プレースホルダ 9">
            <a:extLst>
              <a:ext uri="{FF2B5EF4-FFF2-40B4-BE49-F238E27FC236}">
                <a16:creationId xmlns:a16="http://schemas.microsoft.com/office/drawing/2014/main" id="{AA604B5C-27A5-ABB7-A3DF-B340C449624C}"/>
              </a:ext>
            </a:extLst>
          </p:cNvPr>
          <p:cNvSpPr>
            <a:spLocks/>
          </p:cNvSpPr>
          <p:nvPr>
            <p:custDataLst>
              <p:tags r:id="rId94"/>
            </p:custDataLst>
          </p:nvPr>
        </p:nvSpPr>
        <p:spPr bwMode="auto">
          <a:xfrm>
            <a:off x="108585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F1FC01-326B-4737-9D0D-54DBEA0BA35C}" type="datetime'''''''''''''''''''''''''''''''0''''''''''''''1'''''''''''">
              <a:rPr lang="en-US" altLang="en-US" sz="1000" smtClean="0"/>
              <a:pPr/>
              <a:t>01</a:t>
            </a:fld>
            <a:endParaRPr kumimoji="1" lang="en-US" altLang="ja-JP" sz="1000" dirty="0">
              <a:sym typeface="+mn-lt"/>
            </a:endParaRPr>
          </a:p>
        </p:txBody>
      </p:sp>
      <p:sp>
        <p:nvSpPr>
          <p:cNvPr id="97" name="テキスト プレースホルダ 9">
            <a:extLst>
              <a:ext uri="{FF2B5EF4-FFF2-40B4-BE49-F238E27FC236}">
                <a16:creationId xmlns:a16="http://schemas.microsoft.com/office/drawing/2014/main" id="{84162413-044A-E306-47F9-2B2489314D93}"/>
              </a:ext>
            </a:extLst>
          </p:cNvPr>
          <p:cNvSpPr>
            <a:spLocks/>
          </p:cNvSpPr>
          <p:nvPr>
            <p:custDataLst>
              <p:tags r:id="rId95"/>
            </p:custDataLst>
          </p:nvPr>
        </p:nvSpPr>
        <p:spPr bwMode="auto">
          <a:xfrm>
            <a:off x="137160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66CA53C-379B-495B-8320-FF1FAC10F9EE}" type="datetime'''''''''''''''''''''''''''''''''''''''''0''''''''''''''''2'''">
              <a:rPr lang="en-US" altLang="en-US" sz="1000" smtClean="0"/>
              <a:pPr/>
              <a:t>02</a:t>
            </a:fld>
            <a:endParaRPr kumimoji="1" lang="en-US" altLang="ja-JP" sz="1000" dirty="0">
              <a:sym typeface="+mn-lt"/>
            </a:endParaRPr>
          </a:p>
        </p:txBody>
      </p:sp>
      <p:sp>
        <p:nvSpPr>
          <p:cNvPr id="98" name="テキスト プレースホルダ 9">
            <a:extLst>
              <a:ext uri="{FF2B5EF4-FFF2-40B4-BE49-F238E27FC236}">
                <a16:creationId xmlns:a16="http://schemas.microsoft.com/office/drawing/2014/main" id="{6CD67E55-732C-23AC-42D3-57AF34DA2F85}"/>
              </a:ext>
            </a:extLst>
          </p:cNvPr>
          <p:cNvSpPr>
            <a:spLocks/>
          </p:cNvSpPr>
          <p:nvPr>
            <p:custDataLst>
              <p:tags r:id="rId96"/>
            </p:custDataLst>
          </p:nvPr>
        </p:nvSpPr>
        <p:spPr bwMode="auto">
          <a:xfrm>
            <a:off x="165576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506B283-0C3A-444A-B8C2-90D6205E9144}" type="datetime'0''''''3'''''''''''''''''''''">
              <a:rPr lang="en-US" altLang="en-US" sz="1000" smtClean="0"/>
              <a:pPr/>
              <a:t>03</a:t>
            </a:fld>
            <a:endParaRPr kumimoji="1" lang="en-US" altLang="ja-JP" sz="1000" dirty="0">
              <a:sym typeface="+mn-lt"/>
            </a:endParaRPr>
          </a:p>
        </p:txBody>
      </p:sp>
      <p:sp>
        <p:nvSpPr>
          <p:cNvPr id="101" name="テキスト プレースホルダ 9">
            <a:extLst>
              <a:ext uri="{FF2B5EF4-FFF2-40B4-BE49-F238E27FC236}">
                <a16:creationId xmlns:a16="http://schemas.microsoft.com/office/drawing/2014/main" id="{06B3A1CF-6112-DEDE-2EAE-652D6627F060}"/>
              </a:ext>
            </a:extLst>
          </p:cNvPr>
          <p:cNvSpPr>
            <a:spLocks/>
          </p:cNvSpPr>
          <p:nvPr>
            <p:custDataLst>
              <p:tags r:id="rId97"/>
            </p:custDataLst>
          </p:nvPr>
        </p:nvSpPr>
        <p:spPr bwMode="auto">
          <a:xfrm>
            <a:off x="194151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172EEEA-B73A-4FF8-8BB1-4EB98B791480}" type="datetime'''''0''''''''''''''''''''''''''4'''''''''">
              <a:rPr lang="en-US" altLang="en-US" sz="1000" smtClean="0"/>
              <a:pPr/>
              <a:t>04</a:t>
            </a:fld>
            <a:endParaRPr kumimoji="1" lang="en-US" altLang="ja-JP" sz="1000" dirty="0">
              <a:sym typeface="+mn-lt"/>
            </a:endParaRPr>
          </a:p>
        </p:txBody>
      </p:sp>
      <p:sp>
        <p:nvSpPr>
          <p:cNvPr id="102" name="テキスト プレースホルダ 9">
            <a:extLst>
              <a:ext uri="{FF2B5EF4-FFF2-40B4-BE49-F238E27FC236}">
                <a16:creationId xmlns:a16="http://schemas.microsoft.com/office/drawing/2014/main" id="{457D5415-AF86-59BE-3275-C0E7DB5A787D}"/>
              </a:ext>
            </a:extLst>
          </p:cNvPr>
          <p:cNvSpPr>
            <a:spLocks/>
          </p:cNvSpPr>
          <p:nvPr>
            <p:custDataLst>
              <p:tags r:id="rId98"/>
            </p:custDataLst>
          </p:nvPr>
        </p:nvSpPr>
        <p:spPr bwMode="auto">
          <a:xfrm>
            <a:off x="222726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18BB035-BCC6-4846-916B-2406D6214EAE}" type="datetime'''''''''0''''''''''''''''''''''''''''''''''5'''''''''''''">
              <a:rPr lang="en-US" altLang="en-US" sz="1000" smtClean="0"/>
              <a:pPr/>
              <a:t>05</a:t>
            </a:fld>
            <a:endParaRPr kumimoji="1" lang="en-US" altLang="ja-JP" sz="1000" dirty="0">
              <a:sym typeface="+mn-lt"/>
            </a:endParaRPr>
          </a:p>
        </p:txBody>
      </p:sp>
      <p:sp>
        <p:nvSpPr>
          <p:cNvPr id="103" name="テキスト プレースホルダ 9">
            <a:extLst>
              <a:ext uri="{FF2B5EF4-FFF2-40B4-BE49-F238E27FC236}">
                <a16:creationId xmlns:a16="http://schemas.microsoft.com/office/drawing/2014/main" id="{73068069-D27E-2BEC-DAF9-56541245559D}"/>
              </a:ext>
            </a:extLst>
          </p:cNvPr>
          <p:cNvSpPr>
            <a:spLocks/>
          </p:cNvSpPr>
          <p:nvPr>
            <p:custDataLst>
              <p:tags r:id="rId99"/>
            </p:custDataLst>
          </p:nvPr>
        </p:nvSpPr>
        <p:spPr bwMode="auto">
          <a:xfrm>
            <a:off x="251301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2D3F6AE-3BF8-47B2-9CAB-447C1D51C6FD}" type="datetime'''''''''0''''''''6'''''''''''''''''''">
              <a:rPr lang="en-US" altLang="en-US" sz="1000" smtClean="0"/>
              <a:pPr/>
              <a:t>06</a:t>
            </a:fld>
            <a:endParaRPr kumimoji="1" lang="en-US" altLang="ja-JP" sz="1000" dirty="0">
              <a:sym typeface="+mn-lt"/>
            </a:endParaRPr>
          </a:p>
        </p:txBody>
      </p:sp>
      <p:sp>
        <p:nvSpPr>
          <p:cNvPr id="104" name="テキスト プレースホルダ 9">
            <a:extLst>
              <a:ext uri="{FF2B5EF4-FFF2-40B4-BE49-F238E27FC236}">
                <a16:creationId xmlns:a16="http://schemas.microsoft.com/office/drawing/2014/main" id="{AE3F0D5B-1D3F-1BB4-1009-5B3CBF1D0448}"/>
              </a:ext>
            </a:extLst>
          </p:cNvPr>
          <p:cNvSpPr>
            <a:spLocks/>
          </p:cNvSpPr>
          <p:nvPr>
            <p:custDataLst>
              <p:tags r:id="rId100"/>
            </p:custDataLst>
          </p:nvPr>
        </p:nvSpPr>
        <p:spPr bwMode="auto">
          <a:xfrm>
            <a:off x="279876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63526BA-FCED-4FE7-BCF2-AC1876D8FC59}" type="datetime'''''''''''''''''''''''0''''''''''7'''''''''''''">
              <a:rPr lang="en-US" altLang="en-US" sz="1000" smtClean="0"/>
              <a:pPr/>
              <a:t>07</a:t>
            </a:fld>
            <a:endParaRPr kumimoji="1" lang="en-US" altLang="ja-JP" sz="1000" dirty="0">
              <a:sym typeface="+mn-lt"/>
            </a:endParaRPr>
          </a:p>
        </p:txBody>
      </p:sp>
      <p:sp>
        <p:nvSpPr>
          <p:cNvPr id="105" name="テキスト プレースホルダ 9">
            <a:extLst>
              <a:ext uri="{FF2B5EF4-FFF2-40B4-BE49-F238E27FC236}">
                <a16:creationId xmlns:a16="http://schemas.microsoft.com/office/drawing/2014/main" id="{E09DB22C-99B7-8729-FD3F-11B91EF65EBC}"/>
              </a:ext>
            </a:extLst>
          </p:cNvPr>
          <p:cNvSpPr>
            <a:spLocks/>
          </p:cNvSpPr>
          <p:nvPr>
            <p:custDataLst>
              <p:tags r:id="rId101"/>
            </p:custDataLst>
          </p:nvPr>
        </p:nvSpPr>
        <p:spPr bwMode="auto">
          <a:xfrm>
            <a:off x="3082925"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0EDB80A-A375-4A22-8354-8005CC5F52AC}" type="datetime'0''''''''''''''''''''''''''''''''''''''''''''''8'">
              <a:rPr lang="en-US" altLang="en-US" sz="1000" smtClean="0"/>
              <a:pPr/>
              <a:t>08</a:t>
            </a:fld>
            <a:endParaRPr kumimoji="1" lang="en-US" altLang="ja-JP" sz="1000" dirty="0">
              <a:sym typeface="+mn-lt"/>
            </a:endParaRPr>
          </a:p>
        </p:txBody>
      </p:sp>
      <p:sp>
        <p:nvSpPr>
          <p:cNvPr id="106" name="テキスト プレースホルダ 9">
            <a:extLst>
              <a:ext uri="{FF2B5EF4-FFF2-40B4-BE49-F238E27FC236}">
                <a16:creationId xmlns:a16="http://schemas.microsoft.com/office/drawing/2014/main" id="{28E98063-E67B-BD4F-7F8D-2407BF3A5FFF}"/>
              </a:ext>
            </a:extLst>
          </p:cNvPr>
          <p:cNvSpPr>
            <a:spLocks/>
          </p:cNvSpPr>
          <p:nvPr>
            <p:custDataLst>
              <p:tags r:id="rId102"/>
            </p:custDataLst>
          </p:nvPr>
        </p:nvSpPr>
        <p:spPr bwMode="auto">
          <a:xfrm>
            <a:off x="3368675"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4A2D7C1-F65B-490B-8777-3A7CB15028DC}" type="datetime'''''''''''''''0''''''''''9'''''''''">
              <a:rPr lang="en-US" altLang="en-US" sz="1000" smtClean="0"/>
              <a:pPr/>
              <a:t>09</a:t>
            </a:fld>
            <a:endParaRPr kumimoji="1" lang="en-US" altLang="ja-JP" sz="1000" dirty="0">
              <a:sym typeface="+mn-lt"/>
            </a:endParaRPr>
          </a:p>
        </p:txBody>
      </p:sp>
      <p:sp>
        <p:nvSpPr>
          <p:cNvPr id="107" name="テキスト プレースホルダ 9">
            <a:extLst>
              <a:ext uri="{FF2B5EF4-FFF2-40B4-BE49-F238E27FC236}">
                <a16:creationId xmlns:a16="http://schemas.microsoft.com/office/drawing/2014/main" id="{0A99E88D-DB6F-E101-4BE4-2E6DC84896C4}"/>
              </a:ext>
            </a:extLst>
          </p:cNvPr>
          <p:cNvSpPr>
            <a:spLocks/>
          </p:cNvSpPr>
          <p:nvPr>
            <p:custDataLst>
              <p:tags r:id="rId103"/>
            </p:custDataLst>
          </p:nvPr>
        </p:nvSpPr>
        <p:spPr bwMode="auto">
          <a:xfrm>
            <a:off x="3654425"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5855586-18BE-4A9C-9E4D-C53311503CC4}" type="datetime'''''''''''''''''''''''''''''''''''''1''''''''''''0'''">
              <a:rPr lang="en-US" altLang="en-US" sz="1000" smtClean="0"/>
              <a:pPr/>
              <a:t>10</a:t>
            </a:fld>
            <a:endParaRPr kumimoji="1" lang="en-US" altLang="ja-JP" sz="1000" dirty="0">
              <a:sym typeface="+mn-lt"/>
            </a:endParaRPr>
          </a:p>
        </p:txBody>
      </p:sp>
      <p:sp>
        <p:nvSpPr>
          <p:cNvPr id="109" name="テキスト プレースホルダ 9">
            <a:extLst>
              <a:ext uri="{FF2B5EF4-FFF2-40B4-BE49-F238E27FC236}">
                <a16:creationId xmlns:a16="http://schemas.microsoft.com/office/drawing/2014/main" id="{12B362EB-A8D6-EC8B-B658-BF6D652C286A}"/>
              </a:ext>
            </a:extLst>
          </p:cNvPr>
          <p:cNvSpPr>
            <a:spLocks/>
          </p:cNvSpPr>
          <p:nvPr>
            <p:custDataLst>
              <p:tags r:id="rId104"/>
            </p:custDataLst>
          </p:nvPr>
        </p:nvSpPr>
        <p:spPr bwMode="auto">
          <a:xfrm>
            <a:off x="3940175"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DB48192-93DA-41B9-809E-E7D9141F19A1}" type="datetime'''''''''''''''1''1'''''''''''''''''''''''''''''''''">
              <a:rPr lang="en-US" altLang="en-US" sz="1000" smtClean="0"/>
              <a:pPr/>
              <a:t>11</a:t>
            </a:fld>
            <a:endParaRPr kumimoji="1" lang="en-US" altLang="ja-JP" sz="1000" dirty="0">
              <a:sym typeface="+mn-lt"/>
            </a:endParaRPr>
          </a:p>
        </p:txBody>
      </p:sp>
      <p:sp>
        <p:nvSpPr>
          <p:cNvPr id="112" name="テキスト プレースホルダ 9">
            <a:extLst>
              <a:ext uri="{FF2B5EF4-FFF2-40B4-BE49-F238E27FC236}">
                <a16:creationId xmlns:a16="http://schemas.microsoft.com/office/drawing/2014/main" id="{CACD89DD-3583-727C-2AA9-E51DA5591E01}"/>
              </a:ext>
            </a:extLst>
          </p:cNvPr>
          <p:cNvSpPr>
            <a:spLocks/>
          </p:cNvSpPr>
          <p:nvPr>
            <p:custDataLst>
              <p:tags r:id="rId105"/>
            </p:custDataLst>
          </p:nvPr>
        </p:nvSpPr>
        <p:spPr bwMode="auto">
          <a:xfrm>
            <a:off x="4225925"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20E439E-0E3E-434A-A713-9A89A3018374}" type="datetime'1''''2'">
              <a:rPr lang="en-US" altLang="en-US" sz="1000" smtClean="0"/>
              <a:pPr/>
              <a:t>12</a:t>
            </a:fld>
            <a:endParaRPr kumimoji="1" lang="en-US" altLang="ja-JP" sz="1000" dirty="0">
              <a:sym typeface="+mn-lt"/>
            </a:endParaRPr>
          </a:p>
        </p:txBody>
      </p:sp>
      <p:sp>
        <p:nvSpPr>
          <p:cNvPr id="121" name="テキスト プレースホルダ 9">
            <a:extLst>
              <a:ext uri="{FF2B5EF4-FFF2-40B4-BE49-F238E27FC236}">
                <a16:creationId xmlns:a16="http://schemas.microsoft.com/office/drawing/2014/main" id="{4BB28C00-19A2-A4C1-4C05-7CCEEBED32A3}"/>
              </a:ext>
            </a:extLst>
          </p:cNvPr>
          <p:cNvSpPr>
            <a:spLocks/>
          </p:cNvSpPr>
          <p:nvPr>
            <p:custDataLst>
              <p:tags r:id="rId106"/>
            </p:custDataLst>
          </p:nvPr>
        </p:nvSpPr>
        <p:spPr bwMode="auto">
          <a:xfrm>
            <a:off x="4510088"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87669CB-5AFA-448F-8981-152A25E952AB}" type="datetime'''1''''3'''''''''''''''''">
              <a:rPr lang="en-US" altLang="en-US" sz="1000" smtClean="0"/>
              <a:pPr/>
              <a:t>13</a:t>
            </a:fld>
            <a:endParaRPr kumimoji="1" lang="en-US" altLang="ja-JP" sz="1000" dirty="0">
              <a:sym typeface="+mn-lt"/>
            </a:endParaRPr>
          </a:p>
        </p:txBody>
      </p:sp>
      <p:sp>
        <p:nvSpPr>
          <p:cNvPr id="122" name="テキスト プレースホルダ 9">
            <a:extLst>
              <a:ext uri="{FF2B5EF4-FFF2-40B4-BE49-F238E27FC236}">
                <a16:creationId xmlns:a16="http://schemas.microsoft.com/office/drawing/2014/main" id="{D1D1CEF7-8B67-4753-A718-E08A45F0FBA7}"/>
              </a:ext>
            </a:extLst>
          </p:cNvPr>
          <p:cNvSpPr>
            <a:spLocks/>
          </p:cNvSpPr>
          <p:nvPr>
            <p:custDataLst>
              <p:tags r:id="rId107"/>
            </p:custDataLst>
          </p:nvPr>
        </p:nvSpPr>
        <p:spPr bwMode="auto">
          <a:xfrm>
            <a:off x="4795838"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664B156-E191-425B-8A28-C140E080E01B}" type="datetime'''''''''1''''''''''''''''''''''''''''''''''''4'''''''">
              <a:rPr lang="en-US" altLang="en-US" sz="1000" smtClean="0"/>
              <a:pPr/>
              <a:t>14</a:t>
            </a:fld>
            <a:endParaRPr kumimoji="1" lang="en-US" altLang="ja-JP" sz="1000" dirty="0">
              <a:sym typeface="+mn-lt"/>
            </a:endParaRPr>
          </a:p>
        </p:txBody>
      </p:sp>
      <p:sp>
        <p:nvSpPr>
          <p:cNvPr id="126" name="テキスト プレースホルダ 9">
            <a:extLst>
              <a:ext uri="{FF2B5EF4-FFF2-40B4-BE49-F238E27FC236}">
                <a16:creationId xmlns:a16="http://schemas.microsoft.com/office/drawing/2014/main" id="{316B2890-51E7-5DB4-BF8F-42C33F96CDC9}"/>
              </a:ext>
            </a:extLst>
          </p:cNvPr>
          <p:cNvSpPr>
            <a:spLocks/>
          </p:cNvSpPr>
          <p:nvPr>
            <p:custDataLst>
              <p:tags r:id="rId108"/>
            </p:custDataLst>
          </p:nvPr>
        </p:nvSpPr>
        <p:spPr bwMode="auto">
          <a:xfrm>
            <a:off x="5081588"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7F869B8-57D7-429B-B6CE-564154544FE7}" type="datetime'''''''1''''5'''''">
              <a:rPr lang="en-US" altLang="en-US" sz="1000" smtClean="0"/>
              <a:pPr/>
              <a:t>15</a:t>
            </a:fld>
            <a:endParaRPr kumimoji="1" lang="en-US" altLang="ja-JP" sz="1000" dirty="0">
              <a:sym typeface="+mn-lt"/>
            </a:endParaRPr>
          </a:p>
        </p:txBody>
      </p:sp>
      <p:sp>
        <p:nvSpPr>
          <p:cNvPr id="133" name="テキスト プレースホルダ 9">
            <a:extLst>
              <a:ext uri="{FF2B5EF4-FFF2-40B4-BE49-F238E27FC236}">
                <a16:creationId xmlns:a16="http://schemas.microsoft.com/office/drawing/2014/main" id="{F8BBF1F9-0E12-7D70-0174-766B270FFABC}"/>
              </a:ext>
            </a:extLst>
          </p:cNvPr>
          <p:cNvSpPr>
            <a:spLocks/>
          </p:cNvSpPr>
          <p:nvPr>
            <p:custDataLst>
              <p:tags r:id="rId109"/>
            </p:custDataLst>
          </p:nvPr>
        </p:nvSpPr>
        <p:spPr bwMode="auto">
          <a:xfrm>
            <a:off x="5367338"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B1D83C1-4917-4B8F-B3C5-1AF05853D266}" type="datetime'1''''''''''6'''''''''''''''''''''''''''">
              <a:rPr lang="en-US" altLang="en-US" sz="1000" smtClean="0"/>
              <a:pPr/>
              <a:t>16</a:t>
            </a:fld>
            <a:endParaRPr kumimoji="1" lang="en-US" altLang="ja-JP" sz="1000" dirty="0">
              <a:sym typeface="+mn-lt"/>
            </a:endParaRPr>
          </a:p>
        </p:txBody>
      </p:sp>
      <p:sp>
        <p:nvSpPr>
          <p:cNvPr id="134" name="テキスト プレースホルダ 9">
            <a:extLst>
              <a:ext uri="{FF2B5EF4-FFF2-40B4-BE49-F238E27FC236}">
                <a16:creationId xmlns:a16="http://schemas.microsoft.com/office/drawing/2014/main" id="{5F33EF88-2752-689D-40EB-1D8F0BF2BE2F}"/>
              </a:ext>
            </a:extLst>
          </p:cNvPr>
          <p:cNvSpPr>
            <a:spLocks/>
          </p:cNvSpPr>
          <p:nvPr>
            <p:custDataLst>
              <p:tags r:id="rId110"/>
            </p:custDataLst>
          </p:nvPr>
        </p:nvSpPr>
        <p:spPr bwMode="auto">
          <a:xfrm>
            <a:off x="5653088"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60685E-8D35-4ADC-9DE9-B32746E0B02C}" type="datetime'''''''''''''''''''''''1''''''''''7'''''''''''''''''''''''''''">
              <a:rPr lang="en-US" altLang="en-US" sz="1000" smtClean="0"/>
              <a:pPr/>
              <a:t>17</a:t>
            </a:fld>
            <a:endParaRPr kumimoji="1" lang="en-US" altLang="ja-JP" sz="1000" dirty="0">
              <a:sym typeface="+mn-lt"/>
            </a:endParaRPr>
          </a:p>
        </p:txBody>
      </p:sp>
      <p:sp>
        <p:nvSpPr>
          <p:cNvPr id="135" name="テキスト プレースホルダ 9">
            <a:extLst>
              <a:ext uri="{FF2B5EF4-FFF2-40B4-BE49-F238E27FC236}">
                <a16:creationId xmlns:a16="http://schemas.microsoft.com/office/drawing/2014/main" id="{EB45A0E0-2389-5A27-0063-A80C9CBF19A6}"/>
              </a:ext>
            </a:extLst>
          </p:cNvPr>
          <p:cNvSpPr>
            <a:spLocks/>
          </p:cNvSpPr>
          <p:nvPr>
            <p:custDataLst>
              <p:tags r:id="rId111"/>
            </p:custDataLst>
          </p:nvPr>
        </p:nvSpPr>
        <p:spPr bwMode="auto">
          <a:xfrm>
            <a:off x="593725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11CAB67B-EF25-4D64-8FFC-89FB3814BBAE}" type="datetime'''''''''1''''''''''''''''''''''8'''''''''''''''''''">
              <a:rPr lang="en-US" altLang="en-US" sz="1000" smtClean="0"/>
              <a:pPr/>
              <a:t>18</a:t>
            </a:fld>
            <a:endParaRPr kumimoji="1" lang="en-US" altLang="ja-JP" sz="1000" dirty="0">
              <a:sym typeface="+mn-lt"/>
            </a:endParaRPr>
          </a:p>
        </p:txBody>
      </p:sp>
      <p:sp>
        <p:nvSpPr>
          <p:cNvPr id="136" name="テキスト プレースホルダ 9">
            <a:extLst>
              <a:ext uri="{FF2B5EF4-FFF2-40B4-BE49-F238E27FC236}">
                <a16:creationId xmlns:a16="http://schemas.microsoft.com/office/drawing/2014/main" id="{2A9640CB-26AB-896D-2898-93BAE2DDDA1B}"/>
              </a:ext>
            </a:extLst>
          </p:cNvPr>
          <p:cNvSpPr>
            <a:spLocks/>
          </p:cNvSpPr>
          <p:nvPr>
            <p:custDataLst>
              <p:tags r:id="rId112"/>
            </p:custDataLst>
          </p:nvPr>
        </p:nvSpPr>
        <p:spPr bwMode="auto">
          <a:xfrm>
            <a:off x="622300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5644AD1-59AE-4FF9-9DC8-344837BB7420}" type="datetime'''''1''''''''''''''''''''''''''9'''''''''''''''''''''">
              <a:rPr lang="en-US" altLang="en-US" sz="1000" smtClean="0"/>
              <a:pPr/>
              <a:t>19</a:t>
            </a:fld>
            <a:endParaRPr kumimoji="1" lang="en-US" altLang="ja-JP" sz="1000" dirty="0">
              <a:sym typeface="+mn-lt"/>
            </a:endParaRPr>
          </a:p>
        </p:txBody>
      </p:sp>
      <p:sp>
        <p:nvSpPr>
          <p:cNvPr id="137" name="テキスト プレースホルダ 9">
            <a:extLst>
              <a:ext uri="{FF2B5EF4-FFF2-40B4-BE49-F238E27FC236}">
                <a16:creationId xmlns:a16="http://schemas.microsoft.com/office/drawing/2014/main" id="{3E4395E9-4372-9BE4-30D3-D382BBB14C3F}"/>
              </a:ext>
            </a:extLst>
          </p:cNvPr>
          <p:cNvSpPr>
            <a:spLocks/>
          </p:cNvSpPr>
          <p:nvPr>
            <p:custDataLst>
              <p:tags r:id="rId113"/>
            </p:custDataLst>
          </p:nvPr>
        </p:nvSpPr>
        <p:spPr bwMode="auto">
          <a:xfrm>
            <a:off x="650875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163DB9C-B32D-4C71-98BD-F210DC4D880C}" type="datetime'''2''''''''''''''''0'''''''''''''''''''">
              <a:rPr lang="en-US" altLang="en-US" sz="1000" smtClean="0"/>
              <a:pPr/>
              <a:t>20</a:t>
            </a:fld>
            <a:endParaRPr kumimoji="1" lang="en-US" altLang="ja-JP" sz="1000" dirty="0">
              <a:sym typeface="+mn-lt"/>
            </a:endParaRPr>
          </a:p>
        </p:txBody>
      </p:sp>
      <p:sp>
        <p:nvSpPr>
          <p:cNvPr id="138" name="テキスト プレースホルダ 9">
            <a:extLst>
              <a:ext uri="{FF2B5EF4-FFF2-40B4-BE49-F238E27FC236}">
                <a16:creationId xmlns:a16="http://schemas.microsoft.com/office/drawing/2014/main" id="{E134AF72-DB98-9409-0861-34E5CC795AF6}"/>
              </a:ext>
            </a:extLst>
          </p:cNvPr>
          <p:cNvSpPr>
            <a:spLocks/>
          </p:cNvSpPr>
          <p:nvPr>
            <p:custDataLst>
              <p:tags r:id="rId114"/>
            </p:custDataLst>
          </p:nvPr>
        </p:nvSpPr>
        <p:spPr bwMode="auto">
          <a:xfrm>
            <a:off x="679450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9F8C922-15D2-42BD-B117-DF79C3388068}" type="datetime'''2''''''''''''''''''''''''''''''''''''1'''''">
              <a:rPr lang="en-US" altLang="en-US" sz="1000" smtClean="0"/>
              <a:pPr/>
              <a:t>21</a:t>
            </a:fld>
            <a:endParaRPr kumimoji="1" lang="en-US" altLang="ja-JP" sz="1000" dirty="0">
              <a:sym typeface="+mn-lt"/>
            </a:endParaRPr>
          </a:p>
        </p:txBody>
      </p:sp>
      <p:sp>
        <p:nvSpPr>
          <p:cNvPr id="139" name="テキスト プレースホルダ 9">
            <a:extLst>
              <a:ext uri="{FF2B5EF4-FFF2-40B4-BE49-F238E27FC236}">
                <a16:creationId xmlns:a16="http://schemas.microsoft.com/office/drawing/2014/main" id="{80E2202B-1D4C-5952-FA7E-1F9A6A66FEA7}"/>
              </a:ext>
            </a:extLst>
          </p:cNvPr>
          <p:cNvSpPr>
            <a:spLocks/>
          </p:cNvSpPr>
          <p:nvPr>
            <p:custDataLst>
              <p:tags r:id="rId115"/>
            </p:custDataLst>
          </p:nvPr>
        </p:nvSpPr>
        <p:spPr bwMode="auto">
          <a:xfrm>
            <a:off x="7080250"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AD4B2C-90FD-409B-A4E5-7C9200E0591C}" type="datetime'''''''''2''''''''''''2'''''''''''''''''''''''''''''''''''">
              <a:rPr lang="en-US" altLang="en-US" sz="1000" smtClean="0"/>
              <a:pPr/>
              <a:t>22</a:t>
            </a:fld>
            <a:endParaRPr kumimoji="1" lang="en-US" altLang="ja-JP" sz="1000" dirty="0">
              <a:sym typeface="+mn-lt"/>
            </a:endParaRPr>
          </a:p>
        </p:txBody>
      </p:sp>
      <p:sp>
        <p:nvSpPr>
          <p:cNvPr id="140" name="テキスト プレースホルダ 9">
            <a:extLst>
              <a:ext uri="{FF2B5EF4-FFF2-40B4-BE49-F238E27FC236}">
                <a16:creationId xmlns:a16="http://schemas.microsoft.com/office/drawing/2014/main" id="{94AA068D-50F1-54BB-92A8-065991DD3A76}"/>
              </a:ext>
            </a:extLst>
          </p:cNvPr>
          <p:cNvSpPr>
            <a:spLocks/>
          </p:cNvSpPr>
          <p:nvPr>
            <p:custDataLst>
              <p:tags r:id="rId116"/>
            </p:custDataLst>
          </p:nvPr>
        </p:nvSpPr>
        <p:spPr bwMode="auto">
          <a:xfrm>
            <a:off x="736441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E870B4B-FED1-4A74-8304-FE4081391461}" type="datetime'''''''''''''''''2''''''''''''''''''3'''">
              <a:rPr lang="en-US" altLang="en-US" sz="1000" smtClean="0"/>
              <a:pPr/>
              <a:t>23</a:t>
            </a:fld>
            <a:endParaRPr kumimoji="1" lang="en-US" altLang="ja-JP" sz="1000" dirty="0">
              <a:sym typeface="+mn-lt"/>
            </a:endParaRPr>
          </a:p>
        </p:txBody>
      </p:sp>
      <p:sp>
        <p:nvSpPr>
          <p:cNvPr id="141" name="テキスト プレースホルダ 9">
            <a:extLst>
              <a:ext uri="{FF2B5EF4-FFF2-40B4-BE49-F238E27FC236}">
                <a16:creationId xmlns:a16="http://schemas.microsoft.com/office/drawing/2014/main" id="{17C4A646-A888-25B6-7656-99902C016CA8}"/>
              </a:ext>
            </a:extLst>
          </p:cNvPr>
          <p:cNvSpPr>
            <a:spLocks/>
          </p:cNvSpPr>
          <p:nvPr>
            <p:custDataLst>
              <p:tags r:id="rId117"/>
            </p:custDataLst>
          </p:nvPr>
        </p:nvSpPr>
        <p:spPr bwMode="auto">
          <a:xfrm>
            <a:off x="7650163" y="6318250"/>
            <a:ext cx="1524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85C835-4419-4676-AB78-6C2935B7BF1D}" type="datetime'''2''''''4'''''''''''''''''''''''''''">
              <a:rPr lang="en-US" altLang="en-US" sz="1000" smtClean="0"/>
              <a:pPr/>
              <a:t>24</a:t>
            </a:fld>
            <a:endParaRPr kumimoji="1" lang="en-US" altLang="ja-JP" sz="1000" dirty="0">
              <a:sym typeface="+mn-lt"/>
            </a:endParaRPr>
          </a:p>
        </p:txBody>
      </p:sp>
    </p:spTree>
    <p:extLst>
      <p:ext uri="{BB962C8B-B14F-4D97-AF65-F5344CB8AC3E}">
        <p14:creationId xmlns:p14="http://schemas.microsoft.com/office/powerpoint/2010/main" val="243550628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6454BBBE-F079-453A-AF9C-89BC4CAC127B}"/>
              </a:ext>
            </a:extLst>
          </p:cNvPr>
          <p:cNvGraphicFramePr>
            <a:graphicFrameLocks noChangeAspect="1"/>
          </p:cNvGraphicFramePr>
          <p:nvPr>
            <p:custDataLst>
              <p:tags r:id="rId1"/>
            </p:custDataLst>
          </p:nvPr>
        </p:nvGraphicFramePr>
        <p:xfrm>
          <a:off x="929978" y="644228"/>
          <a:ext cx="1290" cy="1290"/>
        </p:xfrm>
        <a:graphic>
          <a:graphicData uri="http://schemas.openxmlformats.org/presentationml/2006/ole">
            <mc:AlternateContent xmlns:mc="http://schemas.openxmlformats.org/markup-compatibility/2006">
              <mc:Choice xmlns:v="urn:schemas-microsoft-com:vml" Requires="v">
                <p:oleObj name="think-cellスライド" r:id="rId3" imgW="473" imgH="476" progId="TCLayout.ActiveDocument.1">
                  <p:embed/>
                </p:oleObj>
              </mc:Choice>
              <mc:Fallback>
                <p:oleObj name="think-cellスライド" r:id="rId3" imgW="473" imgH="476" progId="TCLayout.ActiveDocument.1">
                  <p:embed/>
                  <p:pic>
                    <p:nvPicPr>
                      <p:cNvPr id="9" name="Object 8" hidden="1">
                        <a:extLst>
                          <a:ext uri="{FF2B5EF4-FFF2-40B4-BE49-F238E27FC236}">
                            <a16:creationId xmlns:a16="http://schemas.microsoft.com/office/drawing/2014/main" id="{6454BBBE-F079-453A-AF9C-89BC4CAC127B}"/>
                          </a:ext>
                        </a:extLst>
                      </p:cNvPr>
                      <p:cNvPicPr/>
                      <p:nvPr/>
                    </p:nvPicPr>
                    <p:blipFill>
                      <a:blip r:embed="rId4"/>
                      <a:stretch>
                        <a:fillRect/>
                      </a:stretch>
                    </p:blipFill>
                    <p:spPr>
                      <a:xfrm>
                        <a:off x="929978" y="644228"/>
                        <a:ext cx="1290" cy="1290"/>
                      </a:xfrm>
                      <a:prstGeom prst="rect">
                        <a:avLst/>
                      </a:prstGeom>
                    </p:spPr>
                  </p:pic>
                </p:oleObj>
              </mc:Fallback>
            </mc:AlternateContent>
          </a:graphicData>
        </a:graphic>
      </p:graphicFrame>
      <p:sp>
        <p:nvSpPr>
          <p:cNvPr id="31" name="Rectangle 30">
            <a:extLst>
              <a:ext uri="{FF2B5EF4-FFF2-40B4-BE49-F238E27FC236}">
                <a16:creationId xmlns:a16="http://schemas.microsoft.com/office/drawing/2014/main" id="{E990C0E4-59C8-49F0-BC66-B83B31750F8F}"/>
              </a:ext>
            </a:extLst>
          </p:cNvPr>
          <p:cNvSpPr/>
          <p:nvPr/>
        </p:nvSpPr>
        <p:spPr>
          <a:xfrm>
            <a:off x="4883213" y="2581320"/>
            <a:ext cx="4746796" cy="180000"/>
          </a:xfrm>
          <a:prstGeom prst="rect">
            <a:avLst/>
          </a:prstGeom>
          <a:solidFill>
            <a:schemeClr val="accent2">
              <a:lumMod val="20000"/>
              <a:lumOff val="80000"/>
            </a:schemeClr>
          </a:solidFill>
        </p:spPr>
        <p:txBody>
          <a:bodyPr wrap="square" rtlCol="0" anchor="ctr">
            <a:noAutofit/>
          </a:bodyPr>
          <a:lstStyle/>
          <a:p>
            <a:pPr algn="r"/>
            <a:r>
              <a:rPr kumimoji="1" lang="ja-JP" alt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日本の</a:t>
            </a:r>
            <a:r>
              <a:rPr kumimoji="1" 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0.40</a:t>
            </a:r>
            <a:r>
              <a:rPr kumimoji="1" lang="ja-JP" alt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倍</a:t>
            </a:r>
            <a:endParaRPr kumimoji="1" 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 name="Rectangle 31">
            <a:extLst>
              <a:ext uri="{FF2B5EF4-FFF2-40B4-BE49-F238E27FC236}">
                <a16:creationId xmlns:a16="http://schemas.microsoft.com/office/drawing/2014/main" id="{31630698-D1F6-4A1A-BE00-3CA80EFF2475}"/>
              </a:ext>
            </a:extLst>
          </p:cNvPr>
          <p:cNvSpPr/>
          <p:nvPr/>
        </p:nvSpPr>
        <p:spPr>
          <a:xfrm>
            <a:off x="4883213" y="2312823"/>
            <a:ext cx="4746796" cy="180000"/>
          </a:xfrm>
          <a:prstGeom prst="rect">
            <a:avLst/>
          </a:prstGeom>
          <a:solidFill>
            <a:schemeClr val="accent2">
              <a:lumMod val="20000"/>
              <a:lumOff val="80000"/>
            </a:schemeClr>
          </a:solidFill>
        </p:spPr>
        <p:txBody>
          <a:bodyPr wrap="square" rtlCol="0" anchor="ctr">
            <a:noAutofit/>
          </a:bodyPr>
          <a:lstStyle/>
          <a:p>
            <a:pPr algn="r"/>
            <a:r>
              <a:rPr kumimoji="1" lang="ja-JP" alt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日本の</a:t>
            </a:r>
            <a:r>
              <a:rPr kumimoji="1" lang="en-US" altLang="ja-JP"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0.51</a:t>
            </a:r>
            <a:r>
              <a:rPr kumimoji="1" lang="ja-JP" alt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rPr>
              <a:t>倍</a:t>
            </a:r>
            <a:endParaRPr kumimoji="1" lang="en-US" sz="800" dirty="0">
              <a:solidFill>
                <a:srgbClr val="000000"/>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 name="Rectangle 32">
            <a:extLst>
              <a:ext uri="{FF2B5EF4-FFF2-40B4-BE49-F238E27FC236}">
                <a16:creationId xmlns:a16="http://schemas.microsoft.com/office/drawing/2014/main" id="{723D859A-8881-4FCF-AE48-1E4AF95DF908}"/>
              </a:ext>
            </a:extLst>
          </p:cNvPr>
          <p:cNvSpPr/>
          <p:nvPr/>
        </p:nvSpPr>
        <p:spPr>
          <a:xfrm>
            <a:off x="4889033" y="2119230"/>
            <a:ext cx="4744487" cy="138228"/>
          </a:xfrm>
          <a:prstGeom prst="rect">
            <a:avLst/>
          </a:prstGeom>
          <a:solidFill>
            <a:srgbClr val="AFCDE0"/>
          </a:solidFill>
        </p:spPr>
        <p:txBody>
          <a:bodyPr wrap="square" rtlCol="0" anchor="ctr">
            <a:noAutofit/>
          </a:bodyPr>
          <a:lstStyle/>
          <a:p>
            <a:pPr algn="r"/>
            <a:r>
              <a:rPr kumimoji="1" lang="ja-JP" altLang="en-US" sz="800" dirty="0">
                <a:latin typeface="Arial" panose="020B0604020202020204" pitchFamily="34" charset="0"/>
                <a:ea typeface="ＭＳ Ｐゴシック" panose="020B0600070205080204" pitchFamily="50" charset="-128"/>
                <a:cs typeface="Arial" panose="020B0604020202020204" pitchFamily="34" charset="0"/>
              </a:rPr>
              <a:t>日本の</a:t>
            </a:r>
            <a:r>
              <a:rPr kumimoji="1" lang="en-US" altLang="ja-JP" sz="800" dirty="0">
                <a:latin typeface="Arial" panose="020B0604020202020204" pitchFamily="34" charset="0"/>
                <a:ea typeface="ＭＳ Ｐゴシック" panose="020B0600070205080204" pitchFamily="50" charset="-128"/>
                <a:cs typeface="Arial" panose="020B0604020202020204" pitchFamily="34" charset="0"/>
              </a:rPr>
              <a:t>1.04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倍</a:t>
            </a:r>
            <a:endParaRPr kumimoji="1" lang="en-US"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 name="タイトル 7"/>
          <p:cNvSpPr>
            <a:spLocks noGrp="1"/>
          </p:cNvSpPr>
          <p:nvPr>
            <p:ph type="title"/>
          </p:nvPr>
        </p:nvSpPr>
        <p:spPr/>
        <p:txBody>
          <a:bodyPr vert="horz"/>
          <a:lstStyle/>
          <a:p>
            <a:r>
              <a:rPr lang="ja-JP" altLang="en-US" dirty="0"/>
              <a:t>タイ／医療関連／その他</a:t>
            </a:r>
            <a:endParaRPr kumimoji="1" lang="ja-JP" altLang="en-US" dirty="0"/>
          </a:p>
        </p:txBody>
      </p:sp>
      <p:sp>
        <p:nvSpPr>
          <p:cNvPr id="3" name="テキスト プレースホルダー 12"/>
          <p:cNvSpPr>
            <a:spLocks noGrp="1"/>
          </p:cNvSpPr>
          <p:nvPr>
            <p:ph type="body" sz="quarter" idx="15"/>
          </p:nvPr>
        </p:nvSpPr>
        <p:spPr>
          <a:xfrm>
            <a:off x="181704" y="648762"/>
            <a:ext cx="9505950" cy="292049"/>
          </a:xfrm>
        </p:spPr>
        <p:txBody>
          <a:bodyPr>
            <a:noAutofit/>
          </a:bodyPr>
          <a:lstStyle/>
          <a:p>
            <a:r>
              <a:rPr lang="ja-JP" altLang="en-US" dirty="0"/>
              <a:t>デジタルヘルス関連</a:t>
            </a:r>
          </a:p>
        </p:txBody>
      </p:sp>
      <p:sp>
        <p:nvSpPr>
          <p:cNvPr id="4" name="テキスト プレースホルダ 1"/>
          <p:cNvSpPr txBox="1">
            <a:spLocks/>
          </p:cNvSpPr>
          <p:nvPr/>
        </p:nvSpPr>
        <p:spPr>
          <a:xfrm>
            <a:off x="290820" y="996177"/>
            <a:ext cx="9505950" cy="543675"/>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40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sz="1050" dirty="0">
                <a:solidFill>
                  <a:srgbClr val="000000"/>
                </a:solidFill>
              </a:rPr>
              <a:t>タイ政府は、デジタルヘルスの取り組みに力を入れており、特に、規制分野を技術の進展状況に合わせた更新を行っている。</a:t>
            </a:r>
            <a:endParaRPr lang="en-US" altLang="ja-JP" sz="1050" dirty="0">
              <a:solidFill>
                <a:srgbClr val="000000"/>
              </a:solidFill>
            </a:endParaRPr>
          </a:p>
          <a:p>
            <a:r>
              <a:rPr lang="ja-JP" altLang="en-US" sz="1050" dirty="0">
                <a:solidFill>
                  <a:srgbClr val="000000"/>
                </a:solidFill>
              </a:rPr>
              <a:t>特に、ロックダウン後、急速に法的規制が進展しており、例えば、タイ医師会発行の遠隔医療ガイドライン、医療施設における遠隔医療サービスの基準に関する公衆衛生省の通知、薬事審議会発行の遠隔処方ガイドラインなどである。</a:t>
            </a:r>
            <a:endParaRPr lang="en-US" altLang="ja-JP" sz="1050" dirty="0">
              <a:solidFill>
                <a:srgbClr val="000000"/>
              </a:solidFill>
            </a:endParaRPr>
          </a:p>
        </p:txBody>
      </p:sp>
      <p:grpSp>
        <p:nvGrpSpPr>
          <p:cNvPr id="6" name="グループ化 7"/>
          <p:cNvGrpSpPr>
            <a:grpSpLocks/>
          </p:cNvGrpSpPr>
          <p:nvPr/>
        </p:nvGrpSpPr>
        <p:grpSpPr>
          <a:xfrm>
            <a:off x="200026" y="1609371"/>
            <a:ext cx="9505950" cy="234026"/>
            <a:chOff x="4944173" y="2168597"/>
            <a:chExt cx="5861371" cy="288032"/>
          </a:xfrm>
        </p:grpSpPr>
        <p:cxnSp>
          <p:nvCxnSpPr>
            <p:cNvPr id="7" name="直線コネクタ 6"/>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8" name="Rectangle 6"/>
            <p:cNvSpPr>
              <a:spLocks noChangeArrowheads="1"/>
            </p:cNvSpPr>
            <p:nvPr/>
          </p:nvSpPr>
          <p:spPr bwMode="auto">
            <a:xfrm>
              <a:off x="4944173" y="2168597"/>
              <a:ext cx="5861371" cy="288032"/>
            </a:xfrm>
            <a:prstGeom prst="rect">
              <a:avLst/>
            </a:prstGeom>
            <a:noFill/>
            <a:ln w="9525">
              <a:noFill/>
              <a:miter lim="800000"/>
              <a:headEnd/>
              <a:tailEnd/>
            </a:ln>
          </p:spPr>
          <p:txBody>
            <a:bodyPr wrap="square" lIns="0" tIns="38025" rIns="0" bIns="585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776486">
                <a:buSzPct val="120000"/>
              </a:pPr>
              <a:r>
                <a:rPr lang="ja-JP" altLang="en-US" sz="1100" dirty="0">
                  <a:solidFill>
                    <a:srgbClr val="000000"/>
                  </a:solidFill>
                  <a:latin typeface="Arial Black" pitchFamily="34" charset="0"/>
                  <a:ea typeface="HGP創英角ｺﾞｼｯｸUB" pitchFamily="50" charset="-128"/>
                </a:rPr>
                <a:t>デジタルヘルス市場に関連する指標</a:t>
              </a:r>
              <a:endParaRPr lang="zh-TW" altLang="en-US" sz="1100" dirty="0">
                <a:solidFill>
                  <a:srgbClr val="000000"/>
                </a:solidFill>
                <a:latin typeface="Arial Black" pitchFamily="34" charset="0"/>
                <a:ea typeface="HGP創英角ｺﾞｼｯｸUB" pitchFamily="50" charset="-128"/>
              </a:endParaRPr>
            </a:p>
          </p:txBody>
        </p:sp>
      </p:grpSp>
      <p:grpSp>
        <p:nvGrpSpPr>
          <p:cNvPr id="12" name="Group 11">
            <a:extLst>
              <a:ext uri="{FF2B5EF4-FFF2-40B4-BE49-F238E27FC236}">
                <a16:creationId xmlns:a16="http://schemas.microsoft.com/office/drawing/2014/main" id="{0820BB2C-3EFA-4668-A67F-7981572B4D43}"/>
              </a:ext>
            </a:extLst>
          </p:cNvPr>
          <p:cNvGrpSpPr/>
          <p:nvPr/>
        </p:nvGrpSpPr>
        <p:grpSpPr>
          <a:xfrm>
            <a:off x="4921154" y="1636564"/>
            <a:ext cx="624065" cy="131254"/>
            <a:chOff x="1683298" y="1217608"/>
            <a:chExt cx="768081" cy="161543"/>
          </a:xfrm>
        </p:grpSpPr>
        <p:sp>
          <p:nvSpPr>
            <p:cNvPr id="13" name="RectangleLegend1">
              <a:extLst>
                <a:ext uri="{FF2B5EF4-FFF2-40B4-BE49-F238E27FC236}">
                  <a16:creationId xmlns:a16="http://schemas.microsoft.com/office/drawing/2014/main" id="{546A735C-3278-4BDE-AAEF-027EEC81A18C}"/>
                </a:ext>
              </a:extLst>
            </p:cNvPr>
            <p:cNvSpPr/>
            <p:nvPr/>
          </p:nvSpPr>
          <p:spPr>
            <a:xfrm>
              <a:off x="1683298" y="1229800"/>
              <a:ext cx="137160" cy="137160"/>
            </a:xfrm>
            <a:prstGeom prst="rect">
              <a:avLst/>
            </a:prstGeom>
            <a:solidFill>
              <a:schemeClr val="accent2">
                <a:lumMod val="20000"/>
                <a:lumOff val="8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853" dirty="0">
                <a:solidFill>
                  <a:schemeClr val="tx1"/>
                </a:solidFill>
              </a:endParaRPr>
            </a:p>
          </p:txBody>
        </p:sp>
        <p:sp>
          <p:nvSpPr>
            <p:cNvPr id="14" name="Legend1">
              <a:extLst>
                <a:ext uri="{FF2B5EF4-FFF2-40B4-BE49-F238E27FC236}">
                  <a16:creationId xmlns:a16="http://schemas.microsoft.com/office/drawing/2014/main" id="{FC4B7316-24E1-4638-9722-C901FCD64572}"/>
                </a:ext>
              </a:extLst>
            </p:cNvPr>
            <p:cNvSpPr txBox="1"/>
            <p:nvPr/>
          </p:nvSpPr>
          <p:spPr>
            <a:xfrm>
              <a:off x="2009443" y="1217608"/>
              <a:ext cx="441936" cy="161543"/>
            </a:xfrm>
            <a:prstGeom prst="rect">
              <a:avLst/>
            </a:prstGeom>
            <a:noFill/>
            <a:ln>
              <a:noFill/>
              <a:miter lim="800000"/>
            </a:ln>
          </p:spPr>
          <p:txBody>
            <a:bodyPr wrap="none" lIns="0" tIns="0" rIns="0" bIns="0" rtlCol="0" anchor="ctr" anchorCtr="0">
              <a:spAutoFit/>
            </a:bodyPr>
            <a:lstStyle/>
            <a:p>
              <a:pPr>
                <a:spcAft>
                  <a:spcPts val="488"/>
                </a:spcAft>
              </a:pPr>
              <a:r>
                <a:rPr lang="en-US" sz="853" dirty="0"/>
                <a:t>-0.75</a:t>
              </a:r>
              <a:r>
                <a:rPr lang="ja-JP" altLang="en-US" sz="853" dirty="0"/>
                <a:t>倍</a:t>
              </a:r>
              <a:endParaRPr lang="en-US" sz="853" dirty="0"/>
            </a:p>
          </p:txBody>
        </p:sp>
      </p:grpSp>
      <p:grpSp>
        <p:nvGrpSpPr>
          <p:cNvPr id="15" name="Group 14">
            <a:extLst>
              <a:ext uri="{FF2B5EF4-FFF2-40B4-BE49-F238E27FC236}">
                <a16:creationId xmlns:a16="http://schemas.microsoft.com/office/drawing/2014/main" id="{B9C99288-E1CA-4D02-83F8-15A66D327F1F}"/>
              </a:ext>
            </a:extLst>
          </p:cNvPr>
          <p:cNvGrpSpPr/>
          <p:nvPr/>
        </p:nvGrpSpPr>
        <p:grpSpPr>
          <a:xfrm>
            <a:off x="6764499" y="1636564"/>
            <a:ext cx="837265" cy="131254"/>
            <a:chOff x="6093809" y="996633"/>
            <a:chExt cx="1030481" cy="161543"/>
          </a:xfrm>
        </p:grpSpPr>
        <p:sp>
          <p:nvSpPr>
            <p:cNvPr id="16" name="RectangleLegend3">
              <a:extLst>
                <a:ext uri="{FF2B5EF4-FFF2-40B4-BE49-F238E27FC236}">
                  <a16:creationId xmlns:a16="http://schemas.microsoft.com/office/drawing/2014/main" id="{5AFBA74C-57AF-4A9C-A28B-2027FCED9179}"/>
                </a:ext>
              </a:extLst>
            </p:cNvPr>
            <p:cNvSpPr/>
            <p:nvPr/>
          </p:nvSpPr>
          <p:spPr>
            <a:xfrm>
              <a:off x="6093809" y="1008825"/>
              <a:ext cx="137160" cy="137160"/>
            </a:xfrm>
            <a:prstGeom prst="rect">
              <a:avLst/>
            </a:prstGeom>
            <a:solidFill>
              <a:schemeClr val="accent2">
                <a:lumMod val="60000"/>
                <a:lumOff val="4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853" dirty="0">
                <a:solidFill>
                  <a:schemeClr val="tx1"/>
                </a:solidFill>
              </a:endParaRPr>
            </a:p>
          </p:txBody>
        </p:sp>
        <p:sp>
          <p:nvSpPr>
            <p:cNvPr id="17" name="Legend3">
              <a:extLst>
                <a:ext uri="{FF2B5EF4-FFF2-40B4-BE49-F238E27FC236}">
                  <a16:creationId xmlns:a16="http://schemas.microsoft.com/office/drawing/2014/main" id="{7B793A37-79BA-4AA1-8FB4-78001112A90C}"/>
                </a:ext>
              </a:extLst>
            </p:cNvPr>
            <p:cNvSpPr txBox="1"/>
            <p:nvPr/>
          </p:nvSpPr>
          <p:spPr>
            <a:xfrm>
              <a:off x="6419954" y="996633"/>
              <a:ext cx="704336" cy="161543"/>
            </a:xfrm>
            <a:prstGeom prst="rect">
              <a:avLst/>
            </a:prstGeom>
            <a:noFill/>
            <a:ln>
              <a:noFill/>
              <a:miter lim="800000"/>
            </a:ln>
          </p:spPr>
          <p:txBody>
            <a:bodyPr wrap="none" lIns="0" tIns="0" rIns="0" bIns="0" rtlCol="0" anchor="ctr" anchorCtr="0">
              <a:spAutoFit/>
            </a:bodyPr>
            <a:lstStyle/>
            <a:p>
              <a:pPr>
                <a:spcAft>
                  <a:spcPts val="488"/>
                </a:spcAft>
              </a:pPr>
              <a:r>
                <a:rPr lang="en-US" sz="853" dirty="0"/>
                <a:t>0.95-1.05</a:t>
              </a:r>
              <a:r>
                <a:rPr lang="ja-JP" altLang="en-US" sz="853" dirty="0"/>
                <a:t>倍</a:t>
              </a:r>
              <a:endParaRPr lang="en-US" sz="853" dirty="0"/>
            </a:p>
          </p:txBody>
        </p:sp>
      </p:grpSp>
      <p:grpSp>
        <p:nvGrpSpPr>
          <p:cNvPr id="18" name="Group 17">
            <a:extLst>
              <a:ext uri="{FF2B5EF4-FFF2-40B4-BE49-F238E27FC236}">
                <a16:creationId xmlns:a16="http://schemas.microsoft.com/office/drawing/2014/main" id="{A5B28DB1-FCFF-4996-9673-A6F54E35E18C}"/>
              </a:ext>
            </a:extLst>
          </p:cNvPr>
          <p:cNvGrpSpPr/>
          <p:nvPr/>
        </p:nvGrpSpPr>
        <p:grpSpPr>
          <a:xfrm>
            <a:off x="5721700" y="1636564"/>
            <a:ext cx="837265" cy="131254"/>
            <a:chOff x="2556137" y="1206048"/>
            <a:chExt cx="1030481" cy="161543"/>
          </a:xfrm>
        </p:grpSpPr>
        <p:sp>
          <p:nvSpPr>
            <p:cNvPr id="19" name="RectangleLegend2">
              <a:extLst>
                <a:ext uri="{FF2B5EF4-FFF2-40B4-BE49-F238E27FC236}">
                  <a16:creationId xmlns:a16="http://schemas.microsoft.com/office/drawing/2014/main" id="{627B91CE-38DE-47E7-92DB-88C4DBFFBC46}"/>
                </a:ext>
              </a:extLst>
            </p:cNvPr>
            <p:cNvSpPr/>
            <p:nvPr/>
          </p:nvSpPr>
          <p:spPr>
            <a:xfrm>
              <a:off x="2556137" y="1218240"/>
              <a:ext cx="137160" cy="137160"/>
            </a:xfrm>
            <a:prstGeom prst="rect">
              <a:avLst/>
            </a:prstGeom>
            <a:solidFill>
              <a:schemeClr val="accent2">
                <a:lumMod val="40000"/>
                <a:lumOff val="6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853" dirty="0">
                <a:solidFill>
                  <a:schemeClr val="tx1"/>
                </a:solidFill>
              </a:endParaRPr>
            </a:p>
          </p:txBody>
        </p:sp>
        <p:sp>
          <p:nvSpPr>
            <p:cNvPr id="20" name="Legend2">
              <a:extLst>
                <a:ext uri="{FF2B5EF4-FFF2-40B4-BE49-F238E27FC236}">
                  <a16:creationId xmlns:a16="http://schemas.microsoft.com/office/drawing/2014/main" id="{37D56905-F309-4822-96C9-E410C62D4996}"/>
                </a:ext>
              </a:extLst>
            </p:cNvPr>
            <p:cNvSpPr txBox="1"/>
            <p:nvPr/>
          </p:nvSpPr>
          <p:spPr>
            <a:xfrm>
              <a:off x="2882282" y="1206048"/>
              <a:ext cx="704336" cy="161543"/>
            </a:xfrm>
            <a:prstGeom prst="rect">
              <a:avLst/>
            </a:prstGeom>
            <a:noFill/>
            <a:ln>
              <a:noFill/>
              <a:miter lim="800000"/>
            </a:ln>
          </p:spPr>
          <p:txBody>
            <a:bodyPr wrap="none" lIns="0" tIns="0" rIns="0" bIns="0" rtlCol="0" anchor="ctr" anchorCtr="0">
              <a:spAutoFit/>
            </a:bodyPr>
            <a:lstStyle/>
            <a:p>
              <a:pPr>
                <a:spcAft>
                  <a:spcPts val="488"/>
                </a:spcAft>
              </a:pPr>
              <a:r>
                <a:rPr lang="en-US" sz="853" dirty="0"/>
                <a:t>0.75-0.95</a:t>
              </a:r>
              <a:r>
                <a:rPr lang="ja-JP" altLang="en-US" sz="853" dirty="0"/>
                <a:t>倍</a:t>
              </a:r>
              <a:endParaRPr lang="en-US" sz="853" dirty="0"/>
            </a:p>
          </p:txBody>
        </p:sp>
      </p:grpSp>
      <p:grpSp>
        <p:nvGrpSpPr>
          <p:cNvPr id="21" name="Group 20">
            <a:extLst>
              <a:ext uri="{FF2B5EF4-FFF2-40B4-BE49-F238E27FC236}">
                <a16:creationId xmlns:a16="http://schemas.microsoft.com/office/drawing/2014/main" id="{C09735E2-8FE2-428C-9E07-2B208CB5C857}"/>
              </a:ext>
            </a:extLst>
          </p:cNvPr>
          <p:cNvGrpSpPr/>
          <p:nvPr/>
        </p:nvGrpSpPr>
        <p:grpSpPr>
          <a:xfrm>
            <a:off x="7807302" y="1636564"/>
            <a:ext cx="728262" cy="131254"/>
            <a:chOff x="6093809" y="1205598"/>
            <a:chExt cx="896322" cy="161543"/>
          </a:xfrm>
        </p:grpSpPr>
        <p:sp>
          <p:nvSpPr>
            <p:cNvPr id="22" name="RectangleLegend4">
              <a:extLst>
                <a:ext uri="{FF2B5EF4-FFF2-40B4-BE49-F238E27FC236}">
                  <a16:creationId xmlns:a16="http://schemas.microsoft.com/office/drawing/2014/main" id="{C1DED9DB-74C4-42F4-81FC-13373217FBD5}"/>
                </a:ext>
              </a:extLst>
            </p:cNvPr>
            <p:cNvSpPr/>
            <p:nvPr/>
          </p:nvSpPr>
          <p:spPr>
            <a:xfrm>
              <a:off x="6093809" y="1217790"/>
              <a:ext cx="137160" cy="137160"/>
            </a:xfrm>
            <a:prstGeom prst="rect">
              <a:avLst/>
            </a:prstGeom>
            <a:solidFill>
              <a:schemeClr val="accent2">
                <a:lumMod val="75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853" dirty="0">
                <a:solidFill>
                  <a:schemeClr val="tx1"/>
                </a:solidFill>
              </a:endParaRPr>
            </a:p>
          </p:txBody>
        </p:sp>
        <p:sp>
          <p:nvSpPr>
            <p:cNvPr id="23" name="Legend4">
              <a:extLst>
                <a:ext uri="{FF2B5EF4-FFF2-40B4-BE49-F238E27FC236}">
                  <a16:creationId xmlns:a16="http://schemas.microsoft.com/office/drawing/2014/main" id="{1821E48A-BD12-44F1-922A-8685A918DFF7}"/>
                </a:ext>
              </a:extLst>
            </p:cNvPr>
            <p:cNvSpPr txBox="1"/>
            <p:nvPr/>
          </p:nvSpPr>
          <p:spPr>
            <a:xfrm>
              <a:off x="6419955" y="1205598"/>
              <a:ext cx="570176" cy="161543"/>
            </a:xfrm>
            <a:prstGeom prst="rect">
              <a:avLst/>
            </a:prstGeom>
            <a:noFill/>
            <a:ln>
              <a:noFill/>
              <a:miter lim="800000"/>
            </a:ln>
          </p:spPr>
          <p:txBody>
            <a:bodyPr wrap="none" lIns="0" tIns="0" rIns="0" bIns="0" rtlCol="0" anchor="ctr" anchorCtr="0">
              <a:spAutoFit/>
            </a:bodyPr>
            <a:lstStyle/>
            <a:p>
              <a:pPr>
                <a:spcAft>
                  <a:spcPts val="488"/>
                </a:spcAft>
              </a:pPr>
              <a:r>
                <a:rPr lang="en-US" sz="853" dirty="0"/>
                <a:t>1.05-1.25</a:t>
              </a:r>
            </a:p>
          </p:txBody>
        </p:sp>
      </p:grpSp>
      <p:grpSp>
        <p:nvGrpSpPr>
          <p:cNvPr id="24" name="Group 23">
            <a:extLst>
              <a:ext uri="{FF2B5EF4-FFF2-40B4-BE49-F238E27FC236}">
                <a16:creationId xmlns:a16="http://schemas.microsoft.com/office/drawing/2014/main" id="{491E0F88-285A-4413-AE08-08E392CE73F7}"/>
              </a:ext>
            </a:extLst>
          </p:cNvPr>
          <p:cNvGrpSpPr/>
          <p:nvPr/>
        </p:nvGrpSpPr>
        <p:grpSpPr>
          <a:xfrm>
            <a:off x="8725062" y="1636564"/>
            <a:ext cx="624066" cy="131254"/>
            <a:chOff x="6093809" y="1415013"/>
            <a:chExt cx="768081" cy="161543"/>
          </a:xfrm>
        </p:grpSpPr>
        <p:sp>
          <p:nvSpPr>
            <p:cNvPr id="25" name="RectangleLegend5">
              <a:extLst>
                <a:ext uri="{FF2B5EF4-FFF2-40B4-BE49-F238E27FC236}">
                  <a16:creationId xmlns:a16="http://schemas.microsoft.com/office/drawing/2014/main" id="{45F26B23-29D2-40A7-BB5D-A73E450CEEAF}"/>
                </a:ext>
              </a:extLst>
            </p:cNvPr>
            <p:cNvSpPr/>
            <p:nvPr/>
          </p:nvSpPr>
          <p:spPr>
            <a:xfrm>
              <a:off x="6093809" y="1427205"/>
              <a:ext cx="137160" cy="137160"/>
            </a:xfrm>
            <a:prstGeom prst="rect">
              <a:avLst/>
            </a:prstGeom>
            <a:solidFill>
              <a:schemeClr val="accent2">
                <a:lumMod val="50000"/>
              </a:schemeClr>
            </a:solidFill>
            <a:ln w="6350" cap="sq">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4295" tIns="37148" rIns="74295" bIns="37148" numCol="1" spcCol="0" rtlCol="0" fromWordArt="0" anchor="ctr" anchorCtr="0" forceAA="0" compatLnSpc="1">
              <a:prstTxWarp prst="textNoShape">
                <a:avLst/>
              </a:prstTxWarp>
              <a:noAutofit/>
            </a:bodyPr>
            <a:lstStyle/>
            <a:p>
              <a:pPr algn="ctr"/>
              <a:endParaRPr lang="en-US" sz="853" dirty="0">
                <a:solidFill>
                  <a:schemeClr val="tx1"/>
                </a:solidFill>
              </a:endParaRPr>
            </a:p>
          </p:txBody>
        </p:sp>
        <p:sp>
          <p:nvSpPr>
            <p:cNvPr id="26" name="Legend5">
              <a:extLst>
                <a:ext uri="{FF2B5EF4-FFF2-40B4-BE49-F238E27FC236}">
                  <a16:creationId xmlns:a16="http://schemas.microsoft.com/office/drawing/2014/main" id="{D567BEC2-B2C1-40E1-8F2F-5B1A14EB651F}"/>
                </a:ext>
              </a:extLst>
            </p:cNvPr>
            <p:cNvSpPr txBox="1"/>
            <p:nvPr/>
          </p:nvSpPr>
          <p:spPr>
            <a:xfrm>
              <a:off x="6419954" y="1415013"/>
              <a:ext cx="441936" cy="161543"/>
            </a:xfrm>
            <a:prstGeom prst="rect">
              <a:avLst/>
            </a:prstGeom>
            <a:noFill/>
            <a:ln>
              <a:noFill/>
              <a:miter lim="800000"/>
            </a:ln>
          </p:spPr>
          <p:txBody>
            <a:bodyPr wrap="none" lIns="0" tIns="0" rIns="0" bIns="0" rtlCol="0" anchor="ctr" anchorCtr="0">
              <a:spAutoFit/>
            </a:bodyPr>
            <a:lstStyle/>
            <a:p>
              <a:pPr>
                <a:spcAft>
                  <a:spcPts val="488"/>
                </a:spcAft>
              </a:pPr>
              <a:r>
                <a:rPr lang="en-US" sz="853" dirty="0"/>
                <a:t>1.25</a:t>
              </a:r>
              <a:r>
                <a:rPr lang="ja-JP" altLang="en-US" sz="853" dirty="0"/>
                <a:t>倍</a:t>
              </a:r>
              <a:r>
                <a:rPr lang="en-US" sz="853" dirty="0"/>
                <a:t>-</a:t>
              </a:r>
            </a:p>
          </p:txBody>
        </p:sp>
      </p:grpSp>
      <p:sp>
        <p:nvSpPr>
          <p:cNvPr id="27" name="TextBox 26">
            <a:extLst>
              <a:ext uri="{FF2B5EF4-FFF2-40B4-BE49-F238E27FC236}">
                <a16:creationId xmlns:a16="http://schemas.microsoft.com/office/drawing/2014/main" id="{0B13C28D-B925-48F6-9EC3-2A587950D3C0}"/>
              </a:ext>
            </a:extLst>
          </p:cNvPr>
          <p:cNvSpPr txBox="1"/>
          <p:nvPr/>
        </p:nvSpPr>
        <p:spPr>
          <a:xfrm>
            <a:off x="4115668" y="1627173"/>
            <a:ext cx="678899" cy="131254"/>
          </a:xfrm>
          <a:prstGeom prst="rect">
            <a:avLst/>
          </a:prstGeom>
        </p:spPr>
        <p:txBody>
          <a:bodyPr vert="horz" wrap="square" lIns="0" tIns="0" rIns="0" bIns="0" rtlCol="0">
            <a:spAutoFit/>
          </a:bodyPr>
          <a:lstStyle>
            <a:lvl1pPr lvl="0" indent="0">
              <a:lnSpc>
                <a:spcPct val="100000"/>
              </a:lnSpc>
              <a:spcBef>
                <a:spcPts val="300"/>
              </a:spcBef>
              <a:spcAft>
                <a:spcPts val="300"/>
              </a:spcAft>
              <a:buFont typeface="Segoe UI" panose="020B0502040204020203" pitchFamily="34" charset="0"/>
              <a:buChar char="​"/>
              <a:defRPr kumimoji="1" lang="en-US" sz="1600" dirty="0">
                <a:cs typeface="Arial" panose="020B0604020202020204" pitchFamily="34" charset="0"/>
              </a:defRPr>
            </a:lvl1pPr>
            <a:lvl2pPr marL="230396" lvl="1" indent="-226796">
              <a:lnSpc>
                <a:spcPct val="100000"/>
              </a:lnSpc>
              <a:spcBef>
                <a:spcPts val="0"/>
              </a:spcBef>
              <a:spcAft>
                <a:spcPts val="300"/>
              </a:spcAft>
              <a:buClr>
                <a:srgbClr val="000000"/>
              </a:buClr>
              <a:buSzPct val="110000"/>
              <a:buFont typeface="Wingdings" panose="05000000000000000000" pitchFamily="2" charset="2"/>
              <a:buChar char=""/>
              <a:defRPr kumimoji="1" lang="en-US" sz="1600" dirty="0"/>
            </a:lvl2pPr>
            <a:lvl3pPr marL="442793" lvl="2" indent="-215997">
              <a:lnSpc>
                <a:spcPct val="100000"/>
              </a:lnSpc>
              <a:spcBef>
                <a:spcPts val="0"/>
              </a:spcBef>
              <a:spcAft>
                <a:spcPts val="300"/>
              </a:spcAft>
              <a:buClr>
                <a:srgbClr val="000000"/>
              </a:buClr>
              <a:buSzPct val="110000"/>
              <a:buFont typeface="Arial" panose="020B0604020202020204" pitchFamily="34" charset="0"/>
              <a:buChar char="‒"/>
              <a:defRPr kumimoji="1" lang="en-US" sz="1600" dirty="0"/>
            </a:lvl3pPr>
            <a:lvl4pPr marL="597590" lvl="3" indent="-151198">
              <a:lnSpc>
                <a:spcPct val="100000"/>
              </a:lnSpc>
              <a:spcBef>
                <a:spcPts val="0"/>
              </a:spcBef>
              <a:spcAft>
                <a:spcPts val="300"/>
              </a:spcAft>
              <a:buClr>
                <a:srgbClr val="000000"/>
              </a:buClr>
              <a:buSzPct val="100000"/>
              <a:buFont typeface="Arial" panose="020B0604020202020204" pitchFamily="34" charset="0"/>
              <a:buChar char="•"/>
              <a:defRPr kumimoji="1" lang="en-US" sz="1600" dirty="0"/>
            </a:lvl4pPr>
            <a:lvl5pPr marL="817187" lvl="4" indent="-147598">
              <a:lnSpc>
                <a:spcPct val="100000"/>
              </a:lnSpc>
              <a:spcBef>
                <a:spcPts val="0"/>
              </a:spcBef>
              <a:spcAft>
                <a:spcPts val="300"/>
              </a:spcAft>
              <a:buClr>
                <a:srgbClr val="000000"/>
              </a:buClr>
              <a:buSzPct val="100000"/>
              <a:buFont typeface="Arial" panose="020B0604020202020204" pitchFamily="34" charset="0"/>
              <a:buChar char="̶"/>
              <a:defRPr kumimoji="1" lang="en-US" sz="1600" dirty="0"/>
            </a:lvl5pPr>
            <a:lvl6pPr marL="1085850" indent="-171450">
              <a:lnSpc>
                <a:spcPct val="100000"/>
              </a:lnSpc>
              <a:spcBef>
                <a:spcPts val="0"/>
              </a:spcBef>
              <a:spcAft>
                <a:spcPts val="300"/>
              </a:spcAft>
              <a:buSzPct val="100000"/>
              <a:buFont typeface="Arial" panose="020B0604020202020204" pitchFamily="34" charset="0"/>
              <a:buChar char="▫"/>
              <a:defRPr kumimoji="1" sz="1600">
                <a:cs typeface="Arial" panose="020B0604020202020204" pitchFamily="34" charset="0"/>
              </a:defRPr>
            </a:lvl6pPr>
            <a:lvl7pPr marL="1085850" indent="-171450">
              <a:lnSpc>
                <a:spcPct val="100000"/>
              </a:lnSpc>
              <a:spcBef>
                <a:spcPts val="0"/>
              </a:spcBef>
              <a:spcAft>
                <a:spcPts val="300"/>
              </a:spcAft>
              <a:buSzPct val="100000"/>
              <a:buFont typeface="Arial" panose="020B0604020202020204" pitchFamily="34" charset="0"/>
              <a:buChar char="▫"/>
              <a:defRPr kumimoji="1" sz="1600">
                <a:cs typeface="Arial" panose="020B0604020202020204" pitchFamily="34" charset="0"/>
              </a:defRPr>
            </a:lvl7pPr>
            <a:lvl8pPr marL="1085850" indent="-171450">
              <a:lnSpc>
                <a:spcPct val="100000"/>
              </a:lnSpc>
              <a:spcBef>
                <a:spcPts val="0"/>
              </a:spcBef>
              <a:spcAft>
                <a:spcPts val="300"/>
              </a:spcAft>
              <a:buSzPct val="100000"/>
              <a:buFont typeface="Arial" panose="020B0604020202020204" pitchFamily="34" charset="0"/>
              <a:buChar char="▫"/>
              <a:defRPr kumimoji="1" sz="1600">
                <a:cs typeface="Arial" panose="020B0604020202020204" pitchFamily="34" charset="0"/>
              </a:defRPr>
            </a:lvl8pPr>
            <a:lvl9pPr marL="1085850" indent="-171450">
              <a:lnSpc>
                <a:spcPct val="100000"/>
              </a:lnSpc>
              <a:spcBef>
                <a:spcPts val="0"/>
              </a:spcBef>
              <a:spcAft>
                <a:spcPts val="300"/>
              </a:spcAft>
              <a:buSzPct val="100000"/>
              <a:buFont typeface="Arial" panose="020B0604020202020204" pitchFamily="34" charset="0"/>
              <a:buChar char="▫"/>
              <a:defRPr kumimoji="1" sz="1600">
                <a:cs typeface="Arial" panose="020B0604020202020204" pitchFamily="34" charset="0"/>
              </a:defRPr>
            </a:lvl9pPr>
          </a:lstStyle>
          <a:p>
            <a:r>
              <a:rPr lang="ja-JP" altLang="en-US" sz="853" dirty="0"/>
              <a:t>対日本比で：</a:t>
            </a:r>
            <a:endParaRPr lang="en-US" sz="853" dirty="0"/>
          </a:p>
        </p:txBody>
      </p:sp>
      <p:sp>
        <p:nvSpPr>
          <p:cNvPr id="30" name="テキスト ボックス 14">
            <a:extLst>
              <a:ext uri="{FF2B5EF4-FFF2-40B4-BE49-F238E27FC236}">
                <a16:creationId xmlns:a16="http://schemas.microsoft.com/office/drawing/2014/main" id="{95089899-1E6B-4392-A13F-6253C7998483}"/>
              </a:ext>
            </a:extLst>
          </p:cNvPr>
          <p:cNvSpPr txBox="1"/>
          <p:nvPr/>
        </p:nvSpPr>
        <p:spPr>
          <a:xfrm>
            <a:off x="200472" y="6713984"/>
            <a:ext cx="9073008" cy="144016"/>
          </a:xfrm>
          <a:prstGeom prst="rect">
            <a:avLst/>
          </a:prstGeom>
          <a:noFill/>
        </p:spPr>
        <p:txBody>
          <a:bodyPr wrap="square" lIns="0" tIns="0" rIns="0" bIns="0" rtlCol="0">
            <a:noAutofit/>
          </a:bodyPr>
          <a:lstStyle/>
          <a:p>
            <a:pPr marL="328613" indent="-328613"/>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（出所）世界銀行、タイムズ・ハイヤー・エデュケーション、</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UNICEF</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Market Research Thailand</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HITAP</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5" name="表 4"/>
          <p:cNvGraphicFramePr>
            <a:graphicFrameLocks noGrp="1"/>
          </p:cNvGraphicFramePr>
          <p:nvPr>
            <p:extLst>
              <p:ext uri="{D42A27DB-BD31-4B8C-83A1-F6EECF244321}">
                <p14:modId xmlns:p14="http://schemas.microsoft.com/office/powerpoint/2010/main" val="2093986777"/>
              </p:ext>
            </p:extLst>
          </p:nvPr>
        </p:nvGraphicFramePr>
        <p:xfrm>
          <a:off x="200026" y="1811154"/>
          <a:ext cx="9487628" cy="4871602"/>
        </p:xfrm>
        <a:graphic>
          <a:graphicData uri="http://schemas.openxmlformats.org/drawingml/2006/table">
            <a:tbl>
              <a:tblPr firstRow="1" bandRow="1">
                <a:tableStyleId>{5C22544A-7EE6-4342-B048-85BDC9FD1C3A}</a:tableStyleId>
              </a:tblPr>
              <a:tblGrid>
                <a:gridCol w="1368598">
                  <a:extLst>
                    <a:ext uri="{9D8B030D-6E8A-4147-A177-3AD203B41FA5}">
                      <a16:colId xmlns:a16="http://schemas.microsoft.com/office/drawing/2014/main" val="20000"/>
                    </a:ext>
                  </a:extLst>
                </a:gridCol>
                <a:gridCol w="3323963">
                  <a:extLst>
                    <a:ext uri="{9D8B030D-6E8A-4147-A177-3AD203B41FA5}">
                      <a16:colId xmlns:a16="http://schemas.microsoft.com/office/drawing/2014/main" val="20001"/>
                    </a:ext>
                  </a:extLst>
                </a:gridCol>
                <a:gridCol w="4795067">
                  <a:extLst>
                    <a:ext uri="{9D8B030D-6E8A-4147-A177-3AD203B41FA5}">
                      <a16:colId xmlns:a16="http://schemas.microsoft.com/office/drawing/2014/main" val="20002"/>
                    </a:ext>
                  </a:extLst>
                </a:gridCol>
              </a:tblGrid>
              <a:tr h="188409">
                <a:tc>
                  <a:txBody>
                    <a:bodyPr/>
                    <a:lstStyle/>
                    <a:p>
                      <a:r>
                        <a:rPr kumimoji="1" lang="ja-JP" altLang="en-US" sz="1000" dirty="0"/>
                        <a:t>要素</a:t>
                      </a:r>
                    </a:p>
                  </a:txBody>
                  <a:tcPr marL="74295" marR="74295" marT="37148" marB="37148">
                    <a:lnB w="6350" cap="flat" cmpd="sng" algn="ctr">
                      <a:noFill/>
                      <a:prstDash val="solid"/>
                      <a:round/>
                      <a:headEnd type="none" w="med" len="med"/>
                      <a:tailEnd type="none" w="med" len="med"/>
                    </a:lnB>
                    <a:solidFill>
                      <a:srgbClr val="3D6AA7"/>
                    </a:solidFill>
                  </a:tcPr>
                </a:tc>
                <a:tc>
                  <a:txBody>
                    <a:bodyPr/>
                    <a:lstStyle/>
                    <a:p>
                      <a:pPr algn="l" defTabSz="955675" fontAlgn="ctr">
                        <a:buClr>
                          <a:schemeClr val="bg2"/>
                        </a:buClr>
                        <a:buSzPct val="100000"/>
                      </a:pPr>
                      <a:r>
                        <a:rPr lang="ja-JP" altLang="en-US" sz="1000" b="0" dirty="0">
                          <a:latin typeface="HGP創英角ｺﾞｼｯｸUB" pitchFamily="50" charset="-128"/>
                          <a:ea typeface="HGP創英角ｺﾞｼｯｸUB" pitchFamily="50" charset="-128"/>
                        </a:rPr>
                        <a:t>指標</a:t>
                      </a:r>
                      <a:endParaRPr lang="zh-TW" altLang="en-US" sz="1000" b="0" dirty="0">
                        <a:latin typeface="HGP創英角ｺﾞｼｯｸUB" pitchFamily="50" charset="-128"/>
                        <a:ea typeface="HGP創英角ｺﾞｼｯｸUB" pitchFamily="50" charset="-128"/>
                      </a:endParaRPr>
                    </a:p>
                  </a:txBody>
                  <a:tcPr marL="74295" marR="74295" marT="37148" marB="37148" anchor="ctr">
                    <a:lnB w="6350" cap="flat" cmpd="sng" algn="ctr">
                      <a:noFill/>
                      <a:prstDash val="solid"/>
                      <a:round/>
                      <a:headEnd type="none" w="med" len="med"/>
                      <a:tailEnd type="none" w="med" len="med"/>
                    </a:lnB>
                    <a:solidFill>
                      <a:srgbClr val="3D6AA7"/>
                    </a:solidFill>
                  </a:tcPr>
                </a:tc>
                <a:tc>
                  <a:txBody>
                    <a:bodyPr/>
                    <a:lstStyle/>
                    <a:p>
                      <a:pPr algn="ctr"/>
                      <a:r>
                        <a:rPr kumimoji="1" lang="ja-JP" altLang="en-US" sz="1000" b="0" dirty="0">
                          <a:latin typeface="HGP創英角ｺﾞｼｯｸUB" pitchFamily="50" charset="-128"/>
                          <a:ea typeface="HGP創英角ｺﾞｼｯｸUB" pitchFamily="50" charset="-128"/>
                        </a:rPr>
                        <a:t>タイ</a:t>
                      </a:r>
                      <a:endParaRPr kumimoji="1" lang="ja-JP" altLang="en-US" sz="1000" b="0" dirty="0"/>
                    </a:p>
                  </a:txBody>
                  <a:tcPr marL="74295" marR="74295" marT="37148" marB="37148" anchor="ctr">
                    <a:lnB w="6350" cap="flat" cmpd="sng" algn="ctr">
                      <a:no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206610">
                <a:tc rowSpan="2">
                  <a:txBody>
                    <a:bodyPr/>
                    <a:lstStyle/>
                    <a:p>
                      <a:pPr rtl="0"/>
                      <a:r>
                        <a:rPr lang="ja" altLang="ja-JP" sz="800" b="1" dirty="0"/>
                        <a:t>デジタルインフラ</a:t>
                      </a:r>
                      <a:endParaRPr lang="ja" altLang="en-US" sz="800" b="1" dirty="0"/>
                    </a:p>
                  </a:txBody>
                  <a:tcPr marL="74295" marR="74295" marT="37148" marB="37148" anchor="ctr">
                    <a:lnL w="12700" cmpd="sng">
                      <a:noFill/>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just" defTabSz="914400" rtl="0" eaLnBrk="1" fontAlgn="auto" latinLnBrk="0" hangingPunct="1">
                        <a:lnSpc>
                          <a:spcPct val="110000"/>
                        </a:lnSpc>
                        <a:spcBef>
                          <a:spcPts val="0"/>
                        </a:spcBef>
                        <a:spcAft>
                          <a:spcPts val="200"/>
                        </a:spcAft>
                        <a:buClrTx/>
                        <a:buSzTx/>
                        <a:buFontTx/>
                        <a:buNone/>
                        <a:tabLst/>
                        <a:defRPr/>
                      </a:pPr>
                      <a:r>
                        <a:rPr lang="ja-JP" altLang="en-US" sz="800" dirty="0">
                          <a:solidFill>
                            <a:schemeClr val="tx1"/>
                          </a:solidFill>
                        </a:rPr>
                        <a:t>携帯電話の契約数 （</a:t>
                      </a:r>
                      <a:r>
                        <a:rPr lang="en-US" altLang="ja-JP" sz="800" dirty="0">
                          <a:solidFill>
                            <a:schemeClr val="tx1"/>
                          </a:solidFill>
                        </a:rPr>
                        <a:t>100</a:t>
                      </a:r>
                      <a:r>
                        <a:rPr lang="ja-JP" altLang="en-US" sz="800" dirty="0">
                          <a:solidFill>
                            <a:schemeClr val="tx1"/>
                          </a:solidFill>
                        </a:rPr>
                        <a:t>人当たり）</a:t>
                      </a:r>
                      <a:endParaRPr kumimoji="1" lang="ja-JP" altLang="en-US" sz="800" kern="1200" dirty="0">
                        <a:solidFill>
                          <a:schemeClr val="tx1"/>
                        </a:solidFill>
                        <a:latin typeface="+mn-lt"/>
                        <a:ea typeface="ＭＳ Ｐゴシック" charset="-128"/>
                        <a:cs typeface="Arial" pitchFamily="34" charset="0"/>
                      </a:endParaRPr>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just" defTabSz="914400" rtl="0" eaLnBrk="1" fontAlgn="auto" latinLnBrk="0" hangingPunct="1">
                        <a:lnSpc>
                          <a:spcPct val="110000"/>
                        </a:lnSpc>
                        <a:spcBef>
                          <a:spcPts val="0"/>
                        </a:spcBef>
                        <a:spcAft>
                          <a:spcPts val="200"/>
                        </a:spcAft>
                        <a:buClrTx/>
                        <a:buSzTx/>
                        <a:buFontTx/>
                        <a:buNone/>
                        <a:tabLst/>
                        <a:defRPr/>
                      </a:pPr>
                      <a:r>
                        <a:rPr kumimoji="1" lang="en-US" altLang="ja-JP" sz="800" b="0" kern="1200" dirty="0">
                          <a:solidFill>
                            <a:schemeClr val="tx1"/>
                          </a:solidFill>
                          <a:latin typeface="+mn-lt"/>
                          <a:ea typeface="ＭＳ Ｐゴシック" charset="-128"/>
                          <a:cs typeface="Arial" pitchFamily="34" charset="0"/>
                        </a:rPr>
                        <a:t>176</a:t>
                      </a:r>
                      <a:endParaRPr kumimoji="1" lang="ja-JP" altLang="en-US" sz="800" b="0" kern="1200" dirty="0">
                        <a:solidFill>
                          <a:schemeClr val="tx1"/>
                        </a:solidFill>
                        <a:latin typeface="+mn-lt"/>
                        <a:ea typeface="ＭＳ Ｐゴシック" charset="-128"/>
                        <a:cs typeface="Arial" pitchFamily="34" charset="0"/>
                      </a:endParaRPr>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06610">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 altLang="ja-JP" sz="1200" b="1" dirty="0"/>
                        <a:t>デジタルケイパビリティ</a:t>
                      </a:r>
                    </a:p>
                  </a:txBody>
                  <a:tcPr anchor="ctr">
                    <a:lnR w="12700" cap="flat" cmpd="sng" algn="ctr">
                      <a:solidFill>
                        <a:schemeClr val="lt1">
                          <a:alpha val="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rgbClr val="BEBEBE"/>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固定ブロードバンドの契約数（</a:t>
                      </a:r>
                      <a:r>
                        <a:rPr lang="en-US" altLang="ja-JP" sz="800" dirty="0"/>
                        <a:t>100</a:t>
                      </a:r>
                      <a:r>
                        <a:rPr lang="ja-JP" altLang="en-US" sz="800" dirty="0"/>
                        <a:t>人当たり）</a:t>
                      </a:r>
                      <a:endParaRPr lang="en-GB"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just" defTabSz="914400" rtl="0" eaLnBrk="1" fontAlgn="auto" latinLnBrk="0" hangingPunct="1">
                        <a:lnSpc>
                          <a:spcPct val="110000"/>
                        </a:lnSpc>
                        <a:spcBef>
                          <a:spcPts val="0"/>
                        </a:spcBef>
                        <a:spcAft>
                          <a:spcPts val="200"/>
                        </a:spcAft>
                        <a:buClrTx/>
                        <a:buSzTx/>
                        <a:buFontTx/>
                        <a:buNone/>
                        <a:tabLst/>
                        <a:defRPr/>
                      </a:pPr>
                      <a:r>
                        <a:rPr kumimoji="1" lang="en-US" altLang="ja-JP" sz="800" b="0" kern="1200" dirty="0">
                          <a:solidFill>
                            <a:srgbClr val="000000"/>
                          </a:solidFill>
                          <a:latin typeface="+mn-lt"/>
                          <a:ea typeface="ＭＳ Ｐゴシック" charset="-128"/>
                          <a:cs typeface="Arial" pitchFamily="34" charset="0"/>
                        </a:rPr>
                        <a:t>18.45</a:t>
                      </a:r>
                      <a:endParaRPr kumimoji="1" lang="ja-JP" altLang="en-US" sz="800" b="0" kern="1200" dirty="0">
                        <a:solidFill>
                          <a:srgbClr val="000000"/>
                        </a:solidFill>
                        <a:latin typeface="+mn-lt"/>
                        <a:ea typeface="ＭＳ Ｐゴシック" charset="-128"/>
                        <a:cs typeface="Arial" pitchFamily="34" charset="0"/>
                      </a:endParaRPr>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661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1" dirty="0"/>
                        <a:t>デジタルケイパビリティ</a:t>
                      </a:r>
                      <a:endParaRPr lang="ja" altLang="ja-JP" sz="800" b="1" dirty="0"/>
                    </a:p>
                  </a:txBody>
                  <a:tcPr marL="74295" marR="74295" marT="37148" marB="37148" anchor="ctr">
                    <a:lnL w="12700" cmpd="sng">
                      <a:noFill/>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en-US" altLang="ja-JP" sz="800" dirty="0"/>
                        <a:t>GDP</a:t>
                      </a:r>
                      <a:r>
                        <a:rPr lang="ja-JP" altLang="en-US" sz="800" dirty="0"/>
                        <a:t>比での研究・開発支出（％）</a:t>
                      </a:r>
                      <a:endParaRPr lang="en-GB"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just" defTabSz="914400" rtl="0" eaLnBrk="1" fontAlgn="auto" latinLnBrk="0" hangingPunct="1">
                        <a:lnSpc>
                          <a:spcPct val="110000"/>
                        </a:lnSpc>
                        <a:spcBef>
                          <a:spcPts val="0"/>
                        </a:spcBef>
                        <a:spcAft>
                          <a:spcPts val="200"/>
                        </a:spcAft>
                        <a:buClrTx/>
                        <a:buSzTx/>
                        <a:buFontTx/>
                        <a:buNone/>
                        <a:tabLst/>
                        <a:defRPr/>
                      </a:pPr>
                      <a:r>
                        <a:rPr kumimoji="1" lang="en-US" altLang="ja-JP" sz="800" b="0" kern="1200" dirty="0">
                          <a:solidFill>
                            <a:srgbClr val="000000"/>
                          </a:solidFill>
                          <a:latin typeface="+mn-lt"/>
                          <a:ea typeface="ＭＳ Ｐゴシック" charset="-128"/>
                          <a:cs typeface="Arial" pitchFamily="34" charset="0"/>
                        </a:rPr>
                        <a:t>1.33</a:t>
                      </a:r>
                      <a:endParaRPr kumimoji="1" lang="ja-JP" altLang="en-US" sz="800" b="0" kern="1200" dirty="0">
                        <a:solidFill>
                          <a:srgbClr val="000000"/>
                        </a:solidFill>
                        <a:latin typeface="+mn-lt"/>
                        <a:ea typeface="ＭＳ Ｐゴシック" charset="-128"/>
                        <a:cs typeface="Arial" pitchFamily="34" charset="0"/>
                      </a:endParaRPr>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9424387"/>
                  </a:ext>
                </a:extLst>
              </a:tr>
              <a:tr h="98594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1" dirty="0"/>
                        <a:t>デジタルヘルスポリシー</a:t>
                      </a:r>
                      <a:endParaRPr lang="ja" altLang="ja-JP" sz="800" b="1" dirty="0"/>
                    </a:p>
                  </a:txBody>
                  <a:tcPr marL="74295" marR="74295" marT="37148" marB="37148" anchor="ctr">
                    <a:lnL w="12700" cmpd="sng">
                      <a:noFill/>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デジタルヘルスに関する政策の有無と予算の投下状況</a:t>
                      </a:r>
                      <a:endParaRPr lang="en-GB" altLang="ja-JP" sz="800" dirty="0"/>
                    </a:p>
                    <a:p>
                      <a:pPr marL="0" marR="0" lvl="0" indent="0" algn="just" defTabSz="914400" rtl="0" eaLnBrk="1" fontAlgn="auto" latinLnBrk="0" hangingPunct="1">
                        <a:lnSpc>
                          <a:spcPct val="110000"/>
                        </a:lnSpc>
                        <a:spcBef>
                          <a:spcPts val="0"/>
                        </a:spcBef>
                        <a:spcAft>
                          <a:spcPts val="200"/>
                        </a:spcAft>
                        <a:buClrTx/>
                        <a:buSzTx/>
                        <a:buFontTx/>
                        <a:buNone/>
                        <a:tabLst/>
                        <a:defRPr/>
                      </a:pPr>
                      <a:endParaRPr kumimoji="1" lang="en-US" altLang="ja-JP" sz="800" b="1" i="0" u="none" strike="noStrike" kern="1200" cap="none" spc="0" normalizeH="0" baseline="0" noProof="0" dirty="0">
                        <a:ln>
                          <a:noFill/>
                        </a:ln>
                        <a:solidFill>
                          <a:srgbClr val="000000"/>
                        </a:solidFill>
                        <a:effectLst/>
                        <a:uLnTx/>
                        <a:uFillTx/>
                        <a:latin typeface="+mn-lt"/>
                        <a:ea typeface="ＭＳ Ｐゴシック" charset="-128"/>
                        <a:cs typeface="Arial" pitchFamily="34" charset="0"/>
                      </a:endParaRPr>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110000"/>
                        </a:lnSpc>
                        <a:spcBef>
                          <a:spcPts val="0"/>
                        </a:spcBef>
                        <a:spcAft>
                          <a:spcPts val="200"/>
                        </a:spcAft>
                        <a:buClrTx/>
                        <a:buSzTx/>
                        <a:buFontTx/>
                        <a:buNone/>
                        <a:tabLst/>
                        <a:defRPr/>
                      </a:pPr>
                      <a:r>
                        <a:rPr lang="en-US" altLang="ja-JP" sz="800" dirty="0"/>
                        <a:t>2016</a:t>
                      </a:r>
                      <a:r>
                        <a:rPr lang="ja-JP" altLang="en-US" sz="800" dirty="0"/>
                        <a:t>年に公衆衛生省が「</a:t>
                      </a:r>
                      <a:r>
                        <a:rPr lang="en-US" altLang="ja-JP" sz="800" dirty="0"/>
                        <a:t>e</a:t>
                      </a:r>
                      <a:r>
                        <a:rPr lang="ja-JP" altLang="en-US" sz="800" dirty="0"/>
                        <a:t>ヘルス戦略」を発表。病院間で患者のプロフィールを共有できる「</a:t>
                      </a:r>
                      <a:r>
                        <a:rPr lang="en-US" altLang="ja-JP" sz="800" dirty="0"/>
                        <a:t>AI</a:t>
                      </a:r>
                      <a:r>
                        <a:rPr lang="ja-JP" altLang="en-US" sz="800" dirty="0"/>
                        <a:t>スマートヘルスプロファイル」と呼ばれるものや、ビッグデータの活用などが行われている。一部の病院では、国家放送通信委員会と提携して、独自の遠隔医療サービスを立ち上げている。地方の病院や患者を対象としているが、中堅の都市部にも今後拡大していく予定。</a:t>
                      </a:r>
                      <a:br>
                        <a:rPr lang="en-US" altLang="ja-JP" sz="800" dirty="0"/>
                      </a:br>
                      <a:r>
                        <a:rPr lang="ja-JP" altLang="en-US" sz="800" dirty="0"/>
                        <a:t>デジタルヘルス戦略 （</a:t>
                      </a:r>
                      <a:r>
                        <a:rPr lang="en-US" altLang="ja-JP" sz="800" dirty="0"/>
                        <a:t>2021-2025</a:t>
                      </a:r>
                      <a:r>
                        <a:rPr lang="ja-JP" altLang="en-US" sz="800" dirty="0"/>
                        <a:t>）</a:t>
                      </a:r>
                      <a:r>
                        <a:rPr lang="en-US" altLang="ja-JP" sz="800" dirty="0"/>
                        <a:t> </a:t>
                      </a:r>
                      <a:r>
                        <a:rPr lang="ja-JP" altLang="en-US" sz="800" dirty="0"/>
                        <a:t>は、公的および民間の国家保健機関がデジタル技術の採用を加速できるようにするためのイニシアチブを提示している。 タイ保健省は、提供者の資格、診察の質、電子カルテ管理に焦点を当てた遠隔医療の基準を策定中である。 役割、責任、サービス範囲、法的意味合い、償還方針を明確にし、信頼性が高く質の高い遠隔医療サービスを確保するために、法的枠組みが洗練されつつある。</a:t>
                      </a:r>
                      <a:endParaRPr lang="en-US" altLang="ja-JP" sz="800" dirty="0"/>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927931"/>
                  </a:ext>
                </a:extLst>
              </a:tr>
              <a:tr h="76302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1" dirty="0"/>
                        <a:t>デジタルヘルスのガバナンス</a:t>
                      </a:r>
                      <a:endParaRPr lang="ja" altLang="ja-JP" sz="800" b="1" dirty="0"/>
                    </a:p>
                  </a:txBody>
                  <a:tcPr marL="74295" marR="74295" marT="37148" marB="37148" anchor="ctr">
                    <a:lnL w="12700" cmpd="sng">
                      <a:noFill/>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デジタルヘルスデータの所有権、アクセス、共有を管理し、個人のプライバシーを保護する法律の有無</a:t>
                      </a:r>
                      <a:endParaRPr lang="en-US"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タイの個人情報保護法においては、一般情報とセンシティブ情報に規制を分け、センシティブ個人情報を収集又は共有する際には、患者の同意が必要とされている。ただし、患者の身体的危害を防止するためや、非営利または科学的な研究目的での使用など、いくつかの例外がある。</a:t>
                      </a:r>
                      <a:br>
                        <a:rPr lang="en-US" altLang="ja-JP" sz="800" dirty="0"/>
                      </a:br>
                      <a:r>
                        <a:rPr lang="en-US" altLang="ja-JP" sz="800" dirty="0"/>
                        <a:t>WHO-CCS </a:t>
                      </a:r>
                      <a:r>
                        <a:rPr lang="ja-JP" altLang="en-US" sz="800" dirty="0"/>
                        <a:t>（</a:t>
                      </a:r>
                      <a:r>
                        <a:rPr lang="en-US" altLang="ja-JP" sz="800" dirty="0"/>
                        <a:t>2022-26</a:t>
                      </a:r>
                      <a:r>
                        <a:rPr lang="ja-JP" altLang="en-US" sz="800" dirty="0"/>
                        <a:t>）</a:t>
                      </a:r>
                      <a:r>
                        <a:rPr lang="en-US" altLang="ja-JP" sz="800" dirty="0"/>
                        <a:t> </a:t>
                      </a:r>
                      <a:r>
                        <a:rPr lang="ja-JP" altLang="en-US" sz="800" dirty="0"/>
                        <a:t>プログラムは、</a:t>
                      </a:r>
                      <a:r>
                        <a:rPr lang="en-US" altLang="ja-JP" sz="800" dirty="0"/>
                        <a:t>WHO</a:t>
                      </a:r>
                      <a:r>
                        <a:rPr lang="ja-JP" altLang="en-US" sz="800" dirty="0"/>
                        <a:t>の技術支援とアドボカシーにより、デジタルヘルスと統合された健康情報システムを強化し、タイにおける国家的な協調的デジタルヘルスガバナンスフレームワークを確立することを目的としている。</a:t>
                      </a:r>
                      <a:endParaRPr lang="en-US" altLang="ja-JP" sz="800" dirty="0"/>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00830859"/>
                  </a:ext>
                </a:extLst>
              </a:tr>
              <a:tr h="428637">
                <a:tc row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1" dirty="0"/>
                        <a:t>デジタルヘルスケイパビリティ</a:t>
                      </a:r>
                      <a:endParaRPr lang="ja" altLang="ja-JP" sz="800" b="1" dirty="0"/>
                    </a:p>
                  </a:txBody>
                  <a:tcPr marL="74295" marR="74295" marT="37148" marB="37148" anchor="ctr">
                    <a:lnL w="12700" cmpd="sng">
                      <a:noFill/>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研修中医療従事者向けのデジタルヘルス関連のカリキュラム有無</a:t>
                      </a:r>
                      <a:endParaRPr lang="en-US"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例えば</a:t>
                      </a:r>
                      <a:r>
                        <a:rPr lang="en-US" altLang="ja-JP" sz="800" dirty="0"/>
                        <a:t>Thammasat</a:t>
                      </a:r>
                      <a:r>
                        <a:rPr lang="ja-JP" altLang="en-US" sz="800" dirty="0"/>
                        <a:t>大学病院では、</a:t>
                      </a:r>
                      <a:r>
                        <a:rPr lang="en-US" altLang="ja-JP" sz="800" dirty="0"/>
                        <a:t>”Digital </a:t>
                      </a:r>
                      <a:r>
                        <a:rPr lang="ja-JP" altLang="en-US" sz="800" dirty="0"/>
                        <a:t>病院</a:t>
                      </a:r>
                      <a:r>
                        <a:rPr lang="en-US" altLang="ja-JP" sz="800" dirty="0"/>
                        <a:t>”</a:t>
                      </a:r>
                      <a:r>
                        <a:rPr lang="ja-JP" altLang="en-US" sz="800" dirty="0"/>
                        <a:t>となることを目標に、患者アプリ、遠隔ケア、電子カルテ、</a:t>
                      </a:r>
                      <a:r>
                        <a:rPr lang="en-US" altLang="ja-JP" sz="800" dirty="0"/>
                        <a:t>Wi-fi</a:t>
                      </a:r>
                      <a:r>
                        <a:rPr lang="ja-JP" altLang="en-US" sz="800" dirty="0"/>
                        <a:t>接続のビーコンなどを導入している。カルテ、基本的な診断ツール、検査情報、放射線情報システムなど、すべての医療情報を連携させ、より効率的な医療サービスを提供することが目指されている。</a:t>
                      </a:r>
                      <a:endParaRPr lang="en-US" altLang="ja-JP" sz="800" dirty="0"/>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1138871"/>
                  </a:ext>
                </a:extLst>
              </a:tr>
              <a:tr h="317175">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ja" altLang="ja-JP" sz="1200" b="1" dirty="0"/>
                    </a:p>
                  </a:txBody>
                  <a:tcPr anchor="ctr">
                    <a:lnR w="12700" cap="flat" cmpd="sng" algn="ctr">
                      <a:solidFill>
                        <a:schemeClr val="lt1">
                          <a:alpha val="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rgbClr val="BEBEBE"/>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デジタルヘルス</a:t>
                      </a:r>
                      <a:r>
                        <a:rPr lang="en-US" altLang="ja-JP" sz="800" dirty="0"/>
                        <a:t>/</a:t>
                      </a:r>
                      <a:r>
                        <a:rPr lang="ja-JP" altLang="en-US" sz="800" dirty="0"/>
                        <a:t>健康情報学</a:t>
                      </a:r>
                      <a:r>
                        <a:rPr lang="en-US" altLang="ja-JP" sz="800" dirty="0"/>
                        <a:t>/</a:t>
                      </a:r>
                      <a:r>
                        <a:rPr lang="ja-JP" altLang="en-US" sz="800" dirty="0"/>
                        <a:t>健康情報システム</a:t>
                      </a:r>
                      <a:r>
                        <a:rPr lang="en-US" altLang="ja-JP" sz="800" dirty="0"/>
                        <a:t>/</a:t>
                      </a:r>
                      <a:r>
                        <a:rPr lang="ja-JP" altLang="en-US" sz="800" dirty="0"/>
                        <a:t>生物医学情報学を扱う学位プログラムの有無</a:t>
                      </a:r>
                      <a:endParaRPr lang="en-US"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例えば</a:t>
                      </a:r>
                      <a:r>
                        <a:rPr lang="en-US" altLang="ja-JP" sz="800" dirty="0"/>
                        <a:t>Mahidol</a:t>
                      </a:r>
                      <a:r>
                        <a:rPr lang="ja-JP" altLang="en-US" sz="800" dirty="0"/>
                        <a:t>大学では、メディカルバイオ情報、健康情報、医学・医療情報学等の修士課程が置かれている。</a:t>
                      </a:r>
                      <a:endParaRPr lang="en-US" altLang="ja-JP" sz="800" dirty="0"/>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8729071"/>
                  </a:ext>
                </a:extLst>
              </a:tr>
              <a:tr h="321404">
                <a:tc rowSpan="2">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800" b="1" dirty="0"/>
                        <a:t>デジタルヘルスインフラ</a:t>
                      </a:r>
                      <a:endParaRPr lang="ja" altLang="ja-JP" sz="800" b="1" dirty="0"/>
                    </a:p>
                  </a:txBody>
                  <a:tcPr marL="74295" marR="74295" marT="37148" marB="37148" anchor="ctr">
                    <a:lnL w="12700" cmpd="sng">
                      <a:noFill/>
                    </a:lnL>
                    <a:lnR w="1270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電子カルテ普及率</a:t>
                      </a:r>
                      <a:endParaRPr lang="en-US"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just" defTabSz="914400" rtl="0" eaLnBrk="1" fontAlgn="auto" latinLnBrk="0" hangingPunct="1">
                        <a:lnSpc>
                          <a:spcPct val="110000"/>
                        </a:lnSpc>
                        <a:spcBef>
                          <a:spcPts val="0"/>
                        </a:spcBef>
                        <a:spcAft>
                          <a:spcPts val="200"/>
                        </a:spcAft>
                        <a:buClrTx/>
                        <a:buSzTx/>
                        <a:buFontTx/>
                        <a:buNone/>
                        <a:tabLst/>
                        <a:defRPr/>
                      </a:pPr>
                      <a:r>
                        <a:rPr kumimoji="1" lang="ja-JP" altLang="en-US" sz="800" b="0" kern="1200" dirty="0">
                          <a:solidFill>
                            <a:schemeClr val="tx1"/>
                          </a:solidFill>
                          <a:latin typeface="+mn-lt"/>
                          <a:ea typeface="ＭＳ Ｐゴシック" charset="-128"/>
                          <a:cs typeface="Arial" pitchFamily="34" charset="0"/>
                        </a:rPr>
                        <a:t>公式な統計は確認できていないが、ある研究によれば、基本的な電子カルテは約</a:t>
                      </a:r>
                      <a:r>
                        <a:rPr kumimoji="1" lang="en-US" altLang="ja-JP" sz="800" b="0" kern="1200" dirty="0">
                          <a:solidFill>
                            <a:schemeClr val="tx1"/>
                          </a:solidFill>
                          <a:latin typeface="+mn-lt"/>
                          <a:ea typeface="ＭＳ Ｐゴシック" charset="-128"/>
                          <a:cs typeface="Arial" pitchFamily="34" charset="0"/>
                        </a:rPr>
                        <a:t>50</a:t>
                      </a:r>
                      <a:r>
                        <a:rPr kumimoji="1" lang="ja-JP" altLang="en-US" sz="800" b="0" kern="1200" dirty="0">
                          <a:solidFill>
                            <a:schemeClr val="tx1"/>
                          </a:solidFill>
                          <a:latin typeface="+mn-lt"/>
                          <a:ea typeface="ＭＳ Ｐゴシック" charset="-128"/>
                          <a:cs typeface="Arial" pitchFamily="34" charset="0"/>
                        </a:rPr>
                        <a:t>％の病院で導入されているが、包括的な形での導入がなされているのは５％程度であり、また、院外との情報共有は限定的とのこと。</a:t>
                      </a:r>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58483123"/>
                  </a:ext>
                </a:extLst>
              </a:tr>
              <a:tr h="428637">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endParaRPr lang="ja" altLang="ja-JP" sz="1200" b="1" dirty="0"/>
                    </a:p>
                  </a:txBody>
                  <a:tcPr anchor="ctr">
                    <a:lnR w="12700" cap="flat" cmpd="sng" algn="ctr">
                      <a:solidFill>
                        <a:schemeClr val="lt1">
                          <a:alpha val="0"/>
                        </a:schemeClr>
                      </a:solid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solidFill>
                      <a:srgbClr val="BEBEBE"/>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医療関連目的に使用するためのマスター患者インデックスが存在するか</a:t>
                      </a:r>
                      <a:endParaRPr lang="en-US" altLang="ja-JP" sz="800" dirty="0"/>
                    </a:p>
                  </a:txBody>
                  <a:tcPr marL="58500" marR="87750" marT="87750" marB="37148">
                    <a:lnL w="1270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just" defTabSz="914400" rtl="0" eaLnBrk="1" fontAlgn="auto" latinLnBrk="0" hangingPunct="1">
                        <a:lnSpc>
                          <a:spcPct val="110000"/>
                        </a:lnSpc>
                        <a:spcBef>
                          <a:spcPts val="0"/>
                        </a:spcBef>
                        <a:spcAft>
                          <a:spcPts val="200"/>
                        </a:spcAft>
                        <a:buClrTx/>
                        <a:buSzTx/>
                        <a:buFontTx/>
                        <a:buNone/>
                        <a:tabLst/>
                        <a:defRPr/>
                      </a:pPr>
                      <a:r>
                        <a:rPr lang="ja-JP" altLang="en-US" sz="800" dirty="0"/>
                        <a:t>マスター患者インデックスの存在は確認できていないが、</a:t>
                      </a:r>
                      <a:r>
                        <a:rPr lang="en-US" altLang="ja-JP" sz="800" dirty="0"/>
                        <a:t>116</a:t>
                      </a:r>
                      <a:r>
                        <a:rPr lang="ja-JP" altLang="en-US" sz="800" dirty="0"/>
                        <a:t>の政府系病院が提供する医療サービスを</a:t>
                      </a:r>
                      <a:r>
                        <a:rPr lang="en-US" altLang="ja-JP" sz="800" dirty="0"/>
                        <a:t>IT</a:t>
                      </a:r>
                      <a:r>
                        <a:rPr lang="ja-JP" altLang="en-US" sz="800" dirty="0"/>
                        <a:t>システムとモバイルアプリケーションでつなぐプロジェクトが行われており、医師同士がオンラインで医療情報を共有できる。</a:t>
                      </a:r>
                      <a:endParaRPr lang="en-US" altLang="ja-JP" sz="800" dirty="0"/>
                    </a:p>
                  </a:txBody>
                  <a:tcPr marL="58500" marR="87750" marT="87750" marB="37148">
                    <a:lnL w="6350" cap="flat" cmpd="sng" algn="ctr">
                      <a:noFill/>
                      <a:prstDash val="solid"/>
                      <a:round/>
                      <a:headEnd type="none" w="med" len="med"/>
                      <a:tailEnd type="none" w="med" len="med"/>
                    </a:lnL>
                    <a:lnR w="6350" cap="flat" cmpd="sng" algn="ctr">
                      <a:noFill/>
                      <a:prstDash val="solid"/>
                      <a:round/>
                      <a:headEnd type="none" w="med" len="med"/>
                      <a:tailEnd type="none" w="med" len="med"/>
                    </a:lnR>
                    <a:lnT w="3175"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243263"/>
                  </a:ext>
                </a:extLst>
              </a:tr>
            </a:tbl>
          </a:graphicData>
        </a:graphic>
      </p:graphicFrame>
    </p:spTree>
    <p:extLst>
      <p:ext uri="{BB962C8B-B14F-4D97-AF65-F5344CB8AC3E}">
        <p14:creationId xmlns:p14="http://schemas.microsoft.com/office/powerpoint/2010/main" val="153598792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8EAE23DF-14F9-4A33-BB78-4BEED4CBB2F6}"/>
              </a:ext>
            </a:extLst>
          </p:cNvPr>
          <p:cNvGraphicFramePr>
            <a:graphicFrameLocks/>
          </p:cNvGraphicFramePr>
          <p:nvPr>
            <p:custDataLst>
              <p:tags r:id="rId1"/>
            </p:custDataLst>
            <p:extLst>
              <p:ext uri="{D42A27DB-BD31-4B8C-83A1-F6EECF244321}">
                <p14:modId xmlns:p14="http://schemas.microsoft.com/office/powerpoint/2010/main" val="395540994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7" name="Object 6" hidden="1">
                        <a:extLst>
                          <a:ext uri="{FF2B5EF4-FFF2-40B4-BE49-F238E27FC236}">
                            <a16:creationId xmlns:a16="http://schemas.microsoft.com/office/drawing/2014/main" id="{8EAE23DF-14F9-4A33-BB78-4BEED4CBB2F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7F54FFB-47E2-47A5-A19A-7D21327EE2ED}"/>
              </a:ext>
            </a:extLst>
          </p:cNvPr>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タイ／医療関連／その他</a:t>
            </a:r>
            <a:endParaRPr kumimoji="1" lang="en-US" dirty="0"/>
          </a:p>
        </p:txBody>
      </p:sp>
      <p:sp>
        <p:nvSpPr>
          <p:cNvPr id="3" name="Text Placeholder 2">
            <a:extLst>
              <a:ext uri="{FF2B5EF4-FFF2-40B4-BE49-F238E27FC236}">
                <a16:creationId xmlns:a16="http://schemas.microsoft.com/office/drawing/2014/main" id="{FFCC7DD9-3F9A-467A-9328-D598BBA0BB8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dirty="0"/>
              <a:t>オンライン診療の主要プラットフォーマー（</a:t>
            </a:r>
            <a:r>
              <a:rPr kumimoji="1" lang="en-US" altLang="ja-JP" dirty="0"/>
              <a:t>1/2</a:t>
            </a:r>
            <a:r>
              <a:rPr kumimoji="1" lang="ja-JP" altLang="en-US" dirty="0"/>
              <a:t>）</a:t>
            </a:r>
            <a:endParaRPr kumimoji="1" lang="en-US" dirty="0"/>
          </a:p>
        </p:txBody>
      </p:sp>
      <p:sp>
        <p:nvSpPr>
          <p:cNvPr id="9" name="テキスト ボックス 14">
            <a:extLst>
              <a:ext uri="{FF2B5EF4-FFF2-40B4-BE49-F238E27FC236}">
                <a16:creationId xmlns:a16="http://schemas.microsoft.com/office/drawing/2014/main" id="{A66F69FE-3544-4A74-8B9D-398E0C1665D4}"/>
              </a:ext>
            </a:extLst>
          </p:cNvPr>
          <p:cNvSpPr txBox="1"/>
          <p:nvPr/>
        </p:nvSpPr>
        <p:spPr>
          <a:xfrm>
            <a:off x="200472" y="6525344"/>
            <a:ext cx="9073008" cy="144016"/>
          </a:xfrm>
          <a:prstGeom prst="rect">
            <a:avLst/>
          </a:prstGeom>
          <a:noFill/>
        </p:spPr>
        <p:txBody>
          <a:bodyPr wrap="square" lIns="0" tIns="0" rIns="0" bIns="0" rtlCol="0">
            <a:noAutofit/>
          </a:bodyPr>
          <a:lstStyle/>
          <a:p>
            <a:pPr marL="328613" indent="-328613"/>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（出所）各社ホームページ</a:t>
            </a:r>
          </a:p>
        </p:txBody>
      </p:sp>
      <p:graphicFrame>
        <p:nvGraphicFramePr>
          <p:cNvPr id="13" name="表 9">
            <a:extLst>
              <a:ext uri="{FF2B5EF4-FFF2-40B4-BE49-F238E27FC236}">
                <a16:creationId xmlns:a16="http://schemas.microsoft.com/office/drawing/2014/main" id="{E56C1DBB-AC5D-4F22-AE30-976B03E32DD0}"/>
              </a:ext>
            </a:extLst>
          </p:cNvPr>
          <p:cNvGraphicFramePr>
            <a:graphicFrameLocks noGrp="1"/>
          </p:cNvGraphicFramePr>
          <p:nvPr>
            <p:extLst>
              <p:ext uri="{D42A27DB-BD31-4B8C-83A1-F6EECF244321}">
                <p14:modId xmlns:p14="http://schemas.microsoft.com/office/powerpoint/2010/main" val="3236699600"/>
              </p:ext>
            </p:extLst>
          </p:nvPr>
        </p:nvGraphicFramePr>
        <p:xfrm>
          <a:off x="272480" y="1076123"/>
          <a:ext cx="9430365" cy="5380580"/>
        </p:xfrm>
        <a:graphic>
          <a:graphicData uri="http://schemas.openxmlformats.org/drawingml/2006/table">
            <a:tbl>
              <a:tblPr firstRow="1" bandRow="1">
                <a:tableStyleId>{2D5ABB26-0587-4C30-8999-92F81FD0307C}</a:tableStyleId>
              </a:tblPr>
              <a:tblGrid>
                <a:gridCol w="186202">
                  <a:extLst>
                    <a:ext uri="{9D8B030D-6E8A-4147-A177-3AD203B41FA5}">
                      <a16:colId xmlns:a16="http://schemas.microsoft.com/office/drawing/2014/main" val="20000"/>
                    </a:ext>
                  </a:extLst>
                </a:gridCol>
                <a:gridCol w="682744">
                  <a:extLst>
                    <a:ext uri="{9D8B030D-6E8A-4147-A177-3AD203B41FA5}">
                      <a16:colId xmlns:a16="http://schemas.microsoft.com/office/drawing/2014/main" val="20001"/>
                    </a:ext>
                  </a:extLst>
                </a:gridCol>
                <a:gridCol w="612718">
                  <a:extLst>
                    <a:ext uri="{9D8B030D-6E8A-4147-A177-3AD203B41FA5}">
                      <a16:colId xmlns:a16="http://schemas.microsoft.com/office/drawing/2014/main" val="1854309952"/>
                    </a:ext>
                  </a:extLst>
                </a:gridCol>
                <a:gridCol w="612718">
                  <a:extLst>
                    <a:ext uri="{9D8B030D-6E8A-4147-A177-3AD203B41FA5}">
                      <a16:colId xmlns:a16="http://schemas.microsoft.com/office/drawing/2014/main" val="2188274259"/>
                    </a:ext>
                  </a:extLst>
                </a:gridCol>
                <a:gridCol w="612718">
                  <a:extLst>
                    <a:ext uri="{9D8B030D-6E8A-4147-A177-3AD203B41FA5}">
                      <a16:colId xmlns:a16="http://schemas.microsoft.com/office/drawing/2014/main" val="2284252210"/>
                    </a:ext>
                  </a:extLst>
                </a:gridCol>
                <a:gridCol w="612718">
                  <a:extLst>
                    <a:ext uri="{9D8B030D-6E8A-4147-A177-3AD203B41FA5}">
                      <a16:colId xmlns:a16="http://schemas.microsoft.com/office/drawing/2014/main" val="2509105897"/>
                    </a:ext>
                  </a:extLst>
                </a:gridCol>
                <a:gridCol w="612718">
                  <a:extLst>
                    <a:ext uri="{9D8B030D-6E8A-4147-A177-3AD203B41FA5}">
                      <a16:colId xmlns:a16="http://schemas.microsoft.com/office/drawing/2014/main" val="1052373676"/>
                    </a:ext>
                  </a:extLst>
                </a:gridCol>
                <a:gridCol w="612718">
                  <a:extLst>
                    <a:ext uri="{9D8B030D-6E8A-4147-A177-3AD203B41FA5}">
                      <a16:colId xmlns:a16="http://schemas.microsoft.com/office/drawing/2014/main" val="596175591"/>
                    </a:ext>
                  </a:extLst>
                </a:gridCol>
                <a:gridCol w="612718">
                  <a:extLst>
                    <a:ext uri="{9D8B030D-6E8A-4147-A177-3AD203B41FA5}">
                      <a16:colId xmlns:a16="http://schemas.microsoft.com/office/drawing/2014/main" val="2826694329"/>
                    </a:ext>
                  </a:extLst>
                </a:gridCol>
                <a:gridCol w="612718">
                  <a:extLst>
                    <a:ext uri="{9D8B030D-6E8A-4147-A177-3AD203B41FA5}">
                      <a16:colId xmlns:a16="http://schemas.microsoft.com/office/drawing/2014/main" val="2258674063"/>
                    </a:ext>
                  </a:extLst>
                </a:gridCol>
                <a:gridCol w="3659675">
                  <a:extLst>
                    <a:ext uri="{9D8B030D-6E8A-4147-A177-3AD203B41FA5}">
                      <a16:colId xmlns:a16="http://schemas.microsoft.com/office/drawing/2014/main" val="20002"/>
                    </a:ext>
                  </a:extLst>
                </a:gridCol>
              </a:tblGrid>
              <a:tr h="311335">
                <a:tc>
                  <a:txBody>
                    <a:bodyPr/>
                    <a:lstStyle/>
                    <a:p>
                      <a:pPr algn="ctr" fontAlgn="ctr"/>
                      <a:r>
                        <a:rPr kumimoji="1" lang="en-US" altLang="ja-JP" sz="8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No.</a:t>
                      </a:r>
                      <a:endParaRPr kumimoji="1" lang="ja-JP" altLang="en-US" sz="800" b="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企業名</a:t>
                      </a: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設立年</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内資</a:t>
                      </a:r>
                      <a:r>
                        <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a:t>
                      </a:r>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外資</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株式公開</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従業員数</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売上</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a:t>
                      </a:r>
                      <a:r>
                        <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M US$</a:t>
                      </a:r>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累計患者数</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提携病院数</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提携医者数</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rPr>
                        <a:t>事業概要</a:t>
                      </a:r>
                      <a:endParaRPr kumimoji="1" lang="en-US" altLang="ja-JP" sz="800" kern="1200" dirty="0">
                        <a:solidFill>
                          <a:schemeClr val="bg1"/>
                        </a:solidFill>
                        <a:latin typeface="Arial Black" panose="020B0A040201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solidFill>
                      <a:srgbClr val="3D6AA7"/>
                    </a:solidFill>
                  </a:tcPr>
                </a:tc>
                <a:extLst>
                  <a:ext uri="{0D108BD9-81ED-4DB2-BD59-A6C34878D82A}">
                    <a16:rowId xmlns:a16="http://schemas.microsoft.com/office/drawing/2014/main" val="10000"/>
                  </a:ext>
                </a:extLst>
              </a:tr>
              <a:tr h="633235">
                <a:tc>
                  <a:txBody>
                    <a:bodyPr/>
                    <a:lstStyle/>
                    <a:p>
                      <a:pPr algn="ctr" fontAlgn="ctr">
                        <a:spcAft>
                          <a:spcPts val="0"/>
                        </a:spcAft>
                      </a:pPr>
                      <a:r>
                        <a:rPr lang="en-US" altLang="ja-JP" sz="1050" b="1" kern="100" dirty="0">
                          <a:effectLst/>
                          <a:latin typeface="Arial" panose="020B0604020202020204" pitchFamily="34" charset="0"/>
                          <a:ea typeface="ＭＳ Ｐゴシック" panose="020B0600070205080204" pitchFamily="50" charset="-128"/>
                          <a:cs typeface="Arial" panose="020B0604020202020204" pitchFamily="34" charset="0"/>
                        </a:rPr>
                        <a:t>1</a:t>
                      </a:r>
                      <a:endParaRPr lang="ja-JP" sz="1050" b="1" kern="100" dirty="0">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err="1">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ChiiWii</a:t>
                      </a:r>
                      <a:endPar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2016</a:t>
                      </a: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内資</a:t>
                      </a:r>
                      <a:endParaRPr lang="en-US"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11</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altLang="ja-JP"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altLang="ja-JP"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altLang="ja-JP"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altLang="ja-JP" sz="1000" b="0" i="0" u="none" strike="noStrike" dirty="0">
                        <a:solidFill>
                          <a:srgbClr val="000000"/>
                        </a:solidFill>
                        <a:effectLst/>
                        <a:latin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ビデオ通話、音声通話、チャットによって、専門家に医療相談を行うことができるサービス。</a:t>
                      </a:r>
                    </a:p>
                  </a:txBody>
                  <a:tcPr marL="0" marR="0" marT="0" marB="0" anchor="ctr">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4"/>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See Doctor Now</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2017</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内資</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不明</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誰でも医療専門家とのビデオ診療を受けられる遠隔医療プラットフォーム。</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5"/>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3</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err="1">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Ooca</a:t>
                      </a:r>
                      <a:endPar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2017</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内資</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11-50</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精神科医や心理士などの有資格者によるカウンセリングサービスを、プライバシーを確保したうえでオンラインで提供しているサービス。</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218355212"/>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4</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err="1">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Raksa</a:t>
                      </a:r>
                      <a:endPar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2016</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内資</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11-50</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70</a:t>
                      </a: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万人</a:t>
                      </a:r>
                      <a:r>
                        <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800</a:t>
                      </a: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人</a:t>
                      </a:r>
                      <a:r>
                        <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タイで最大の医師・薬局プラットフォーム。オンラインでの医師の診察、電子カルテ、電子処方箋、オンライン薬局、薬剤師による診察、保険請求などのサービスを提供。</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82811395"/>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5</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Doctor </a:t>
                      </a:r>
                      <a:b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b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A to Z</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2018</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内資</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11-50</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医療機関や企業に対してソフトウェアを提供し、デジタルヘルスケアサービスの提供と拡大をより容易に進められるようにするソリューション。</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170831285"/>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6</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err="1">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Samitivej</a:t>
                      </a: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 Virtual Hospital</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不明</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内資</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不明</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kumimoji="1" lang="en-US" altLang="ja-JP"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1000" b="0" kern="1200" dirty="0">
                          <a:solidFill>
                            <a:schemeClr val="tx1"/>
                          </a:solidFill>
                          <a:latin typeface="+mn-lt"/>
                          <a:ea typeface="+mn-ea"/>
                          <a:cs typeface="+mn-cs"/>
                        </a:rPr>
                        <a:t>24</a:t>
                      </a:r>
                      <a:r>
                        <a:rPr kumimoji="1" lang="ja-JP" altLang="en-US" sz="1000" b="0" kern="1200" dirty="0">
                          <a:solidFill>
                            <a:schemeClr val="tx1"/>
                          </a:solidFill>
                          <a:latin typeface="+mn-lt"/>
                          <a:ea typeface="+mn-ea"/>
                          <a:cs typeface="+mn-cs"/>
                        </a:rPr>
                        <a:t>時間ビデオ通話が可能、医師によるリアルタイムの診察が受けられるほか、自宅を訪問して採血や投薬を行うこともできるサービス。</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462254016"/>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7</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Doctor Anywhere Thailand</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2017</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Arial" panose="020B0604020202020204" pitchFamily="34" charset="0"/>
                        </a:rPr>
                        <a:t>内資・外資</a:t>
                      </a:r>
                      <a:endParaRPr lang="en-US" altLang="ja-JP"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201-500</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lang="ja-JP" altLang="en-US" sz="1000" b="0" i="0" u="none" strike="noStrike" dirty="0">
                          <a:solidFill>
                            <a:srgbClr val="000000"/>
                          </a:solidFill>
                          <a:effectLst/>
                          <a:latin typeface="Arial" panose="020B0604020202020204" pitchFamily="34" charset="0"/>
                        </a:rPr>
                        <a:t>約</a:t>
                      </a:r>
                      <a:r>
                        <a:rPr lang="en-US" sz="1000" b="0" i="0" u="none" strike="noStrike" dirty="0">
                          <a:solidFill>
                            <a:srgbClr val="000000"/>
                          </a:solidFill>
                          <a:effectLst/>
                          <a:latin typeface="Arial" panose="020B0604020202020204" pitchFamily="34" charset="0"/>
                        </a:rPr>
                        <a:t>200</a:t>
                      </a:r>
                      <a:r>
                        <a:rPr lang="ja-JP" altLang="en-US" sz="1000" b="0" i="0" u="none" strike="noStrike" dirty="0">
                          <a:solidFill>
                            <a:srgbClr val="000000"/>
                          </a:solidFill>
                          <a:effectLst/>
                          <a:latin typeface="Arial" panose="020B0604020202020204" pitchFamily="34" charset="0"/>
                        </a:rPr>
                        <a:t>万人</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lang="en-US" sz="1000" b="0" i="0" u="none" strike="noStrike" dirty="0">
                          <a:solidFill>
                            <a:srgbClr val="000000"/>
                          </a:solidFill>
                          <a:effectLst/>
                          <a:latin typeface="Arial" panose="020B0604020202020204" pitchFamily="34" charset="0"/>
                        </a:rPr>
                        <a:t>1000</a:t>
                      </a:r>
                      <a:r>
                        <a:rPr lang="ja-JP" altLang="en-US" sz="1000" b="0" i="0" u="none" strike="noStrike" dirty="0">
                          <a:solidFill>
                            <a:srgbClr val="000000"/>
                          </a:solidFill>
                          <a:effectLst/>
                          <a:latin typeface="Arial" panose="020B0604020202020204" pitchFamily="34" charset="0"/>
                        </a:rPr>
                        <a:t>人</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医師とのビデオ相談、病歴へのアクセス、医療費請求などが出来るサービス。</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626629074"/>
                  </a:ext>
                </a:extLst>
              </a:tr>
              <a:tr h="633235">
                <a:tc>
                  <a:txBody>
                    <a:bodyPr/>
                    <a:lstStyle/>
                    <a:p>
                      <a:pPr marL="0" algn="ctr" defTabSz="914400" rtl="0" eaLnBrk="1" fontAlgn="ctr" latinLnBrk="0" hangingPunct="1">
                        <a:spcAft>
                          <a:spcPts val="0"/>
                        </a:spcAft>
                      </a:pPr>
                      <a:r>
                        <a:rPr kumimoji="1" lang="en-US" alt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8</a:t>
                      </a:r>
                      <a:endParaRPr kumimoji="1" lang="ja-JP" sz="105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1000" b="1"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Siriraj Connect</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2012</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effectLst/>
                          <a:latin typeface="Arial" panose="020B0604020202020204" pitchFamily="34" charset="0"/>
                        </a:rPr>
                        <a:t>内資</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非公開</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101-250</a:t>
                      </a:r>
                      <a:r>
                        <a:rPr kumimoji="1" lang="ja-JP" altLang="en-US"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rPr>
                        <a:t>人</a:t>
                      </a:r>
                      <a:endParaRPr kumimoji="1" lang="en-US" altLang="ja-JP" sz="1000" b="0" kern="100" dirty="0">
                        <a:solidFill>
                          <a:schemeClr val="tx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不明</a:t>
                      </a:r>
                      <a:endParaRPr lang="en-US" altLang="ja-JP"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不明</a:t>
                      </a:r>
                      <a:endParaRPr lang="en-US" sz="1000" b="0" i="0" u="none" strike="noStrike" dirty="0">
                        <a:solidFill>
                          <a:srgbClr val="000000"/>
                        </a:solidFill>
                        <a:effectLst/>
                        <a:latin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1000" b="0" kern="1200" dirty="0">
                          <a:solidFill>
                            <a:schemeClr val="tx1"/>
                          </a:solidFill>
                          <a:latin typeface="+mn-lt"/>
                          <a:ea typeface="+mn-ea"/>
                          <a:cs typeface="+mn-cs"/>
                        </a:rPr>
                        <a:t>シリラジ病院のほとんどのサービスをオンラインで受けることができるプラットフォーム。</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3149216083"/>
                  </a:ext>
                </a:extLst>
              </a:tr>
            </a:tbl>
          </a:graphicData>
        </a:graphic>
      </p:graphicFrame>
    </p:spTree>
    <p:extLst>
      <p:ext uri="{BB962C8B-B14F-4D97-AF65-F5344CB8AC3E}">
        <p14:creationId xmlns:p14="http://schemas.microsoft.com/office/powerpoint/2010/main" val="177644116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8EAE23DF-14F9-4A33-BB78-4BEED4CBB2F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4" imgW="395" imgH="396" progId="TCLayout.ActiveDocument.1">
                  <p:embed/>
                </p:oleObj>
              </mc:Choice>
              <mc:Fallback>
                <p:oleObj name="think-cellスライド" r:id="rId4" imgW="395" imgH="396" progId="TCLayout.ActiveDocument.1">
                  <p:embed/>
                  <p:pic>
                    <p:nvPicPr>
                      <p:cNvPr id="7" name="Object 6" hidden="1">
                        <a:extLst>
                          <a:ext uri="{FF2B5EF4-FFF2-40B4-BE49-F238E27FC236}">
                            <a16:creationId xmlns:a16="http://schemas.microsoft.com/office/drawing/2014/main" id="{8EAE23DF-14F9-4A33-BB78-4BEED4CBB2F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7F54FFB-47E2-47A5-A19A-7D21327EE2ED}"/>
              </a:ext>
            </a:extLst>
          </p:cNvPr>
          <p:cNvSpPr>
            <a:spLocks noGrp="1"/>
          </p:cNvSpPr>
          <p:nvPr>
            <p:ph type="title"/>
          </p:nvPr>
        </p:nvSpPr>
        <p:spPr>
          <a:xfrm>
            <a:off x="200471" y="283912"/>
            <a:ext cx="9505055" cy="264688"/>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noProof="1"/>
              <a:t>タイ／医療関連／その他</a:t>
            </a:r>
            <a:endParaRPr kumimoji="1" lang="en-US" dirty="0"/>
          </a:p>
        </p:txBody>
      </p:sp>
      <p:sp>
        <p:nvSpPr>
          <p:cNvPr id="3" name="Text Placeholder 2">
            <a:extLst>
              <a:ext uri="{FF2B5EF4-FFF2-40B4-BE49-F238E27FC236}">
                <a16:creationId xmlns:a16="http://schemas.microsoft.com/office/drawing/2014/main" id="{FFCC7DD9-3F9A-467A-9328-D598BBA0BB88}"/>
              </a:ext>
            </a:extLst>
          </p:cNvPr>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kumimoji="1" lang="ja-JP" altLang="en-US" noProof="1"/>
              <a:t>オンライン診療の</a:t>
            </a:r>
            <a:r>
              <a:rPr lang="ja-JP" altLang="en-US" noProof="1"/>
              <a:t>主要</a:t>
            </a:r>
            <a:r>
              <a:rPr kumimoji="1" lang="ja-JP" altLang="en-US" noProof="1"/>
              <a:t>プラットフォーマー</a:t>
            </a:r>
            <a:r>
              <a:rPr lang="ja-JP" altLang="en-US" noProof="1"/>
              <a:t>（</a:t>
            </a:r>
            <a:r>
              <a:rPr lang="en-US" altLang="ja-JP" noProof="1"/>
              <a:t>2/2</a:t>
            </a:r>
            <a:r>
              <a:rPr lang="ja-JP" altLang="en-US" noProof="1"/>
              <a:t>）</a:t>
            </a:r>
            <a:endParaRPr kumimoji="1" lang="en-US" dirty="0"/>
          </a:p>
        </p:txBody>
      </p:sp>
      <p:graphicFrame>
        <p:nvGraphicFramePr>
          <p:cNvPr id="13" name="表 9">
            <a:extLst>
              <a:ext uri="{FF2B5EF4-FFF2-40B4-BE49-F238E27FC236}">
                <a16:creationId xmlns:a16="http://schemas.microsoft.com/office/drawing/2014/main" id="{E56C1DBB-AC5D-4F22-AE30-976B03E32DD0}"/>
              </a:ext>
            </a:extLst>
          </p:cNvPr>
          <p:cNvGraphicFramePr>
            <a:graphicFrameLocks noGrp="1"/>
          </p:cNvGraphicFramePr>
          <p:nvPr>
            <p:extLst>
              <p:ext uri="{D42A27DB-BD31-4B8C-83A1-F6EECF244321}">
                <p14:modId xmlns:p14="http://schemas.microsoft.com/office/powerpoint/2010/main" val="3808266818"/>
              </p:ext>
            </p:extLst>
          </p:nvPr>
        </p:nvGraphicFramePr>
        <p:xfrm>
          <a:off x="196896" y="1076122"/>
          <a:ext cx="9505949" cy="5273266"/>
        </p:xfrm>
        <a:graphic>
          <a:graphicData uri="http://schemas.openxmlformats.org/drawingml/2006/table">
            <a:tbl>
              <a:tblPr firstRow="1" bandRow="1">
                <a:tableStyleId>{2D5ABB26-0587-4C30-8999-92F81FD0307C}</a:tableStyleId>
              </a:tblPr>
              <a:tblGrid>
                <a:gridCol w="219600">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576064">
                  <a:extLst>
                    <a:ext uri="{9D8B030D-6E8A-4147-A177-3AD203B41FA5}">
                      <a16:colId xmlns:a16="http://schemas.microsoft.com/office/drawing/2014/main" val="1854309952"/>
                    </a:ext>
                  </a:extLst>
                </a:gridCol>
                <a:gridCol w="720080">
                  <a:extLst>
                    <a:ext uri="{9D8B030D-6E8A-4147-A177-3AD203B41FA5}">
                      <a16:colId xmlns:a16="http://schemas.microsoft.com/office/drawing/2014/main" val="2188274259"/>
                    </a:ext>
                  </a:extLst>
                </a:gridCol>
                <a:gridCol w="522411">
                  <a:extLst>
                    <a:ext uri="{9D8B030D-6E8A-4147-A177-3AD203B41FA5}">
                      <a16:colId xmlns:a16="http://schemas.microsoft.com/office/drawing/2014/main" val="2284252210"/>
                    </a:ext>
                  </a:extLst>
                </a:gridCol>
                <a:gridCol w="725851">
                  <a:extLst>
                    <a:ext uri="{9D8B030D-6E8A-4147-A177-3AD203B41FA5}">
                      <a16:colId xmlns:a16="http://schemas.microsoft.com/office/drawing/2014/main" val="2509105897"/>
                    </a:ext>
                  </a:extLst>
                </a:gridCol>
                <a:gridCol w="653266">
                  <a:extLst>
                    <a:ext uri="{9D8B030D-6E8A-4147-A177-3AD203B41FA5}">
                      <a16:colId xmlns:a16="http://schemas.microsoft.com/office/drawing/2014/main" val="1052373676"/>
                    </a:ext>
                  </a:extLst>
                </a:gridCol>
                <a:gridCol w="690760">
                  <a:extLst>
                    <a:ext uri="{9D8B030D-6E8A-4147-A177-3AD203B41FA5}">
                      <a16:colId xmlns:a16="http://schemas.microsoft.com/office/drawing/2014/main" val="596175591"/>
                    </a:ext>
                  </a:extLst>
                </a:gridCol>
                <a:gridCol w="792088">
                  <a:extLst>
                    <a:ext uri="{9D8B030D-6E8A-4147-A177-3AD203B41FA5}">
                      <a16:colId xmlns:a16="http://schemas.microsoft.com/office/drawing/2014/main" val="2826694329"/>
                    </a:ext>
                  </a:extLst>
                </a:gridCol>
                <a:gridCol w="720080">
                  <a:extLst>
                    <a:ext uri="{9D8B030D-6E8A-4147-A177-3AD203B41FA5}">
                      <a16:colId xmlns:a16="http://schemas.microsoft.com/office/drawing/2014/main" val="2258674063"/>
                    </a:ext>
                  </a:extLst>
                </a:gridCol>
                <a:gridCol w="3165669">
                  <a:extLst>
                    <a:ext uri="{9D8B030D-6E8A-4147-A177-3AD203B41FA5}">
                      <a16:colId xmlns:a16="http://schemas.microsoft.com/office/drawing/2014/main" val="20002"/>
                    </a:ext>
                  </a:extLst>
                </a:gridCol>
              </a:tblGrid>
              <a:tr h="592954">
                <a:tc>
                  <a:txBody>
                    <a:bodyPr/>
                    <a:lstStyle/>
                    <a:p>
                      <a:pPr algn="ctr" fontAlgn="ctr"/>
                      <a:r>
                        <a:rPr kumimoji="1" lang="en-US" altLang="ja-JP" sz="900" b="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No.</a:t>
                      </a:r>
                      <a:endParaRPr kumimoji="1" lang="ja-JP" altLang="en-US" sz="900" b="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企業名</a:t>
                      </a: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設立年</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内資</a:t>
                      </a:r>
                      <a:r>
                        <a:rPr kumimoji="1" lang="en-US" altLang="ja-JP"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a:t>
                      </a:r>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外資</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株式公開</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従業員数</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売上高</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a:t>
                      </a:r>
                      <a:r>
                        <a:rPr kumimoji="1" lang="en-US" altLang="ja-JP"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M US$</a:t>
                      </a:r>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a:t>
                      </a:r>
                      <a:endParaRPr kumimoji="1" lang="en-US" altLang="ja-JP"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en-US" altLang="ja-JP"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累積症例数</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提携病院数</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en-US" altLang="ja-JP"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所属医師数</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solidFill>
                      <a:srgbClr val="3D6AA7"/>
                    </a:solidFill>
                  </a:tcPr>
                </a:tc>
                <a:tc>
                  <a:txBody>
                    <a:bodyPr/>
                    <a:lstStyle/>
                    <a:p>
                      <a:pPr marL="0" algn="ctr" defTabSz="914400" rtl="0" eaLnBrk="1" fontAlgn="ctr" latinLnBrk="0" hangingPunct="1"/>
                      <a:r>
                        <a:rPr kumimoji="1" lang="ja-JP" altLang="en-US" sz="900" kern="1200" noProof="1">
                          <a:solidFill>
                            <a:schemeClr val="bg1"/>
                          </a:solidFill>
                          <a:latin typeface="Arial" panose="020B0604020202020204" pitchFamily="34" charset="0"/>
                          <a:ea typeface="HGP創英角ｺﾞｼｯｸUB" panose="020B0900000000000000" pitchFamily="50" charset="-128"/>
                          <a:cs typeface="Arial" panose="020B0604020202020204" pitchFamily="34" charset="0"/>
                        </a:rPr>
                        <a:t>事業概要</a:t>
                      </a:r>
                      <a:endParaRPr kumimoji="1" lang="en-US" altLang="ja-JP" sz="900" kern="1200" dirty="0">
                        <a:solidFill>
                          <a:schemeClr val="bg1"/>
                        </a:solidFill>
                        <a:latin typeface="Arial" panose="020B0604020202020204" pitchFamily="34" charset="0"/>
                        <a:ea typeface="HGP創英角ｺﾞｼｯｸUB" panose="020B0900000000000000" pitchFamily="50" charset="-128"/>
                        <a:cs typeface="Arial" panose="020B0604020202020204" pitchFamily="34" charset="0"/>
                      </a:endParaRPr>
                    </a:p>
                  </a:txBody>
                  <a:tcPr marL="0" marR="0" marT="35430" marB="35430" anchor="ctr">
                    <a:lnL w="6350" cap="flat" cmpd="sng" algn="ctr">
                      <a:solidFill>
                        <a:srgbClr val="FFFFFF"/>
                      </a:solidFill>
                      <a:prstDash val="solid"/>
                      <a:round/>
                      <a:headEnd type="none" w="med" len="med"/>
                      <a:tailEnd type="none" w="med" len="med"/>
                    </a:lnL>
                    <a:solidFill>
                      <a:srgbClr val="3D6AA7"/>
                    </a:solidFill>
                  </a:tcPr>
                </a:tc>
                <a:extLst>
                  <a:ext uri="{0D108BD9-81ED-4DB2-BD59-A6C34878D82A}">
                    <a16:rowId xmlns:a16="http://schemas.microsoft.com/office/drawing/2014/main" val="10000"/>
                  </a:ext>
                </a:extLst>
              </a:tr>
              <a:tr h="668616">
                <a:tc>
                  <a:txBody>
                    <a:bodyPr/>
                    <a:lstStyle/>
                    <a:p>
                      <a:pPr algn="ctr" fontAlgn="ctr">
                        <a:spcAft>
                          <a:spcPts val="0"/>
                        </a:spcAft>
                      </a:pPr>
                      <a:r>
                        <a:rPr lang="en-US" altLang="ja-JP" sz="900" b="1" kern="100" dirty="0">
                          <a:effectLst/>
                          <a:latin typeface="+mn-lt"/>
                          <a:ea typeface="ＭＳ Ｐゴシック" panose="020B0600070205080204" pitchFamily="50" charset="-128"/>
                          <a:cs typeface="Arial" panose="020B0604020202020204" pitchFamily="34" charset="0"/>
                        </a:rPr>
                        <a:t>9</a:t>
                      </a:r>
                      <a:endParaRPr lang="ja-JP" sz="900" b="1" kern="100" dirty="0">
                        <a:effectLst/>
                        <a:latin typeface="+mn-lt"/>
                        <a:ea typeface="ＭＳ Ｐゴシック" panose="020B0600070205080204" pitchFamily="50" charset="-128"/>
                        <a:cs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HD</a:t>
                      </a:r>
                      <a:endParaRPr kumimoji="1" lang="en-US"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2017</a:t>
                      </a: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内</a:t>
                      </a: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資・</a:t>
                      </a:r>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外資</a:t>
                      </a:r>
                      <a:endParaRPr lang="en-US"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非公開</a:t>
                      </a:r>
                      <a:endParaRPr lang="en-US"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51-200</a:t>
                      </a: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20万US$</a:t>
                      </a:r>
                      <a:endParaRPr lang="en-US" altLang="ja-JP"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altLang="ja-JP"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altLang="ja-JP"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altLang="ja-JP" sz="900" b="0" i="0" u="none" strike="noStrike" dirty="0">
                        <a:solidFill>
                          <a:srgbClr val="000000"/>
                        </a:solidFill>
                        <a:effectLst/>
                        <a:latin typeface="+mn-lt"/>
                      </a:endParaRPr>
                    </a:p>
                  </a:txBody>
                  <a:tcPr marL="0" marR="0" marT="0" marB="0" anchor="ctr">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ja-JP" altLang="en-US" sz="900" b="0" kern="1200" noProof="1">
                          <a:solidFill>
                            <a:schemeClr val="tx1"/>
                          </a:solidFill>
                          <a:latin typeface="+mn-lt"/>
                          <a:ea typeface="+mn-ea"/>
                          <a:cs typeface="+mn-cs"/>
                        </a:rPr>
                        <a:t>同</a:t>
                      </a:r>
                      <a:r>
                        <a:rPr kumimoji="1" lang="en-US" altLang="ja-JP" sz="900" b="0" kern="1200" noProof="1">
                          <a:solidFill>
                            <a:schemeClr val="tx1"/>
                          </a:solidFill>
                          <a:latin typeface="+mn-lt"/>
                          <a:ea typeface="+mn-ea"/>
                          <a:cs typeface="+mn-cs"/>
                        </a:rPr>
                        <a:t>プラットフォームでは、ユーザー</a:t>
                      </a:r>
                      <a:r>
                        <a:rPr kumimoji="1" lang="ja-JP" altLang="en-US" sz="900" b="0" kern="1200" noProof="1">
                          <a:solidFill>
                            <a:schemeClr val="tx1"/>
                          </a:solidFill>
                          <a:latin typeface="+mn-lt"/>
                          <a:ea typeface="+mn-ea"/>
                          <a:cs typeface="+mn-cs"/>
                        </a:rPr>
                        <a:t>が自身のニーズに合わせて。</a:t>
                      </a:r>
                      <a:r>
                        <a:rPr kumimoji="1" lang="en-US" altLang="ja-JP" sz="900" b="0" kern="1200" noProof="1">
                          <a:solidFill>
                            <a:schemeClr val="tx1"/>
                          </a:solidFill>
                          <a:latin typeface="+mn-lt"/>
                          <a:ea typeface="+mn-ea"/>
                          <a:cs typeface="+mn-cs"/>
                        </a:rPr>
                        <a:t>診療所、病院、医師を検索</a:t>
                      </a:r>
                      <a:r>
                        <a:rPr kumimoji="1" lang="ja-JP" altLang="en-US" sz="900" b="0" kern="1200" noProof="1">
                          <a:solidFill>
                            <a:schemeClr val="tx1"/>
                          </a:solidFill>
                          <a:latin typeface="+mn-lt"/>
                          <a:ea typeface="+mn-ea"/>
                          <a:cs typeface="+mn-cs"/>
                        </a:rPr>
                        <a:t>することが可能である</a:t>
                      </a:r>
                      <a:r>
                        <a:rPr kumimoji="1" lang="en-US" altLang="ja-JP" sz="900" b="0" kern="1200" noProof="1">
                          <a:solidFill>
                            <a:schemeClr val="tx1"/>
                          </a:solidFill>
                          <a:latin typeface="+mn-lt"/>
                          <a:ea typeface="+mn-ea"/>
                          <a:cs typeface="+mn-cs"/>
                        </a:rPr>
                        <a:t>。</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病院の予約</a:t>
                      </a:r>
                      <a:r>
                        <a:rPr kumimoji="1" lang="ja-JP" altLang="en-US" sz="900" b="0" kern="1200" noProof="1">
                          <a:solidFill>
                            <a:schemeClr val="tx1"/>
                          </a:solidFill>
                          <a:latin typeface="+mn-lt"/>
                          <a:ea typeface="+mn-ea"/>
                          <a:cs typeface="+mn-cs"/>
                        </a:rPr>
                        <a:t>も同サイトを通じて行うことができ、</a:t>
                      </a:r>
                      <a:r>
                        <a:rPr kumimoji="1" lang="en-US" altLang="ja-JP" sz="900" b="0" kern="1200" noProof="1">
                          <a:solidFill>
                            <a:schemeClr val="tx1"/>
                          </a:solidFill>
                          <a:latin typeface="+mn-lt"/>
                          <a:ea typeface="+mn-ea"/>
                          <a:cs typeface="+mn-cs"/>
                        </a:rPr>
                        <a:t>評価やレビューに基づいてクリニックを選択し、予約を入れることができる。</a:t>
                      </a:r>
                      <a:endParaRPr kumimoji="1" lang="ja-JP" altLang="en-US" sz="900" b="0" kern="1200" noProof="1">
                        <a:solidFill>
                          <a:schemeClr val="tx1"/>
                        </a:solidFill>
                        <a:latin typeface="+mn-lt"/>
                        <a:ea typeface="+mn-ea"/>
                        <a:cs typeface="+mn-cs"/>
                      </a:endParaRPr>
                    </a:p>
                  </a:txBody>
                  <a:tcPr marL="0" marR="0" marT="0" marB="0" anchor="ctr">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4"/>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10</a:t>
                      </a:r>
                      <a:endParaRPr kumimoji="1" lang="ja-JP"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Ever Healthcare</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2018</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内資</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1">
                        <a:ln>
                          <a:noFill/>
                        </a:ln>
                        <a:solidFill>
                          <a:srgbClr val="000000"/>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mn-ea"/>
                          <a:cs typeface="+mn-cs"/>
                        </a:rPr>
                        <a:t>非公開</a:t>
                      </a:r>
                      <a:endParaRPr lang="en-US" altLang="ja-JP" sz="900" b="0" i="0" u="none" strike="noStrike" dirty="0">
                        <a:solidFill>
                          <a:srgbClr val="000000"/>
                        </a:solidFill>
                        <a:effectLst/>
                        <a:latin typeface="+mn-lt"/>
                      </a:endParaRPr>
                    </a:p>
                    <a:p>
                      <a:pPr algn="ctr" fontAlgn="b"/>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11-50</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sz="900" b="0" i="0" u="none" strike="noStrike" kern="1200" cap="none" spc="0" normalizeH="0" baseline="0" noProof="1">
                          <a:ln>
                            <a:noFill/>
                          </a:ln>
                          <a:solidFill>
                            <a:srgbClr val="000000"/>
                          </a:solidFill>
                          <a:effectLst/>
                          <a:uLnTx/>
                          <a:uFillTx/>
                          <a:latin typeface="+mn-lt"/>
                          <a:ea typeface="ＭＳ Ｐゴシック"/>
                          <a:cs typeface="+mn-cs"/>
                        </a:rPr>
                        <a:t>90万</a:t>
                      </a:r>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US$</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医師の診察と予約のためのオンラインプラットフォーム。</a:t>
                      </a:r>
                      <a:r>
                        <a:rPr kumimoji="1" lang="en-US" altLang="ja-JP" sz="900" b="0" kern="1200">
                          <a:solidFill>
                            <a:schemeClr val="tx1"/>
                          </a:solidFill>
                          <a:latin typeface="+mn-lt"/>
                          <a:ea typeface="+mn-ea"/>
                          <a:cs typeface="+mn-cs"/>
                        </a:rPr>
                        <a:t> </a:t>
                      </a:r>
                      <a:r>
                        <a:rPr kumimoji="1" lang="en-US" altLang="ja-JP" sz="900" b="0" kern="1200" noProof="1">
                          <a:solidFill>
                            <a:schemeClr val="tx1"/>
                          </a:solidFill>
                          <a:latin typeface="+mn-lt"/>
                          <a:ea typeface="+mn-ea"/>
                          <a:cs typeface="+mn-cs"/>
                        </a:rPr>
                        <a:t>ユーザーは医療センターや医師の検索、予約、連絡ができる。</a:t>
                      </a:r>
                      <a:endParaRPr kumimoji="1" lang="ja-JP" altLang="en-US" sz="900" b="0" kern="1200" noProof="1">
                        <a:solidFill>
                          <a:schemeClr val="tx1"/>
                        </a:solidFill>
                        <a:latin typeface="+mn-lt"/>
                        <a:ea typeface="+mn-ea"/>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10005"/>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11</a:t>
                      </a:r>
                      <a:endParaRPr kumimoji="1" lang="ja-JP"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MorDee</a:t>
                      </a:r>
                      <a:endParaRPr kumimoji="1" lang="en-US"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2022</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内資</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非公開</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2-10</a:t>
                      </a:r>
                      <a:endParaRPr kumimoji="1" lang="en-US" altLang="ja-JP" sz="900" b="0"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120万US$</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500人以上</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バーチャルコンサルティングサービスを提供するオンラインプラットフォーム。</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このプラットフォームでは、ユーザーは子供、女性の健康、皮膚、アンチエイジング、メンタルヘルス、内科などの医師とのバーチャル診察サービスを探して予約することができる。</a:t>
                      </a:r>
                      <a:endParaRPr kumimoji="1" lang="ja-JP" altLang="en-US" sz="900" b="0" kern="1200" noProof="1">
                        <a:solidFill>
                          <a:schemeClr val="tx1"/>
                        </a:solidFill>
                        <a:latin typeface="+mn-lt"/>
                        <a:ea typeface="+mn-ea"/>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218355212"/>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12</a:t>
                      </a:r>
                      <a:endParaRPr kumimoji="1" lang="ja-JP"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PharmCare</a:t>
                      </a:r>
                      <a:endParaRPr kumimoji="1" lang="en-US"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2018</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内資</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非公開</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2-10</a:t>
                      </a:r>
                      <a:endParaRPr kumimoji="1" lang="en-US" altLang="ja-JP" sz="900" b="0"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383万US$</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テレファーマシーサービスを提供するオンラインプラットフォーム。</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同社は、医療専門家とのオンライン相談を提供し、医薬品管理、処方箋配送、投薬管理などの幅広い医薬品サービスを提供して</a:t>
                      </a:r>
                      <a:r>
                        <a:rPr kumimoji="1" lang="ja-JP" altLang="en-US" sz="900" b="0" kern="1200" noProof="1">
                          <a:solidFill>
                            <a:schemeClr val="tx1"/>
                          </a:solidFill>
                          <a:latin typeface="+mn-lt"/>
                          <a:ea typeface="+mn-ea"/>
                          <a:cs typeface="+mn-cs"/>
                        </a:rPr>
                        <a:t>いる</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82811395"/>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13</a:t>
                      </a:r>
                      <a:endParaRPr kumimoji="1" lang="ja-JP"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Everyday Doctor</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2019</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内資</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非公開</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a:t>
                      </a:r>
                      <a:endParaRPr kumimoji="1" lang="en-US" altLang="ja-JP" sz="900" b="0"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10万US$</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Everyday Doctorプラットフォームは遠隔医療サービスを提供し、リアルタイムの医師診察、予約スケジュール、電子カルテへのアクセス、電子処方箋、安全な支払いを可能にし、すべて地域の医療規制に準拠してい</a:t>
                      </a:r>
                      <a:r>
                        <a:rPr kumimoji="1" lang="ja-JP" altLang="en-US" sz="900" b="0" kern="1200" noProof="1">
                          <a:solidFill>
                            <a:schemeClr val="tx1"/>
                          </a:solidFill>
                          <a:latin typeface="+mn-lt"/>
                          <a:ea typeface="+mn-ea"/>
                          <a:cs typeface="+mn-cs"/>
                        </a:rPr>
                        <a:t>る</a:t>
                      </a:r>
                      <a:r>
                        <a:rPr kumimoji="1" lang="en-US" altLang="ja-JP" sz="900" b="0" kern="1200" noProof="1">
                          <a:solidFill>
                            <a:schemeClr val="tx1"/>
                          </a:solidFill>
                          <a:latin typeface="+mn-lt"/>
                          <a:ea typeface="+mn-ea"/>
                          <a:cs typeface="+mn-cs"/>
                        </a:rPr>
                        <a:t>。</a:t>
                      </a:r>
                      <a:endParaRPr kumimoji="1" lang="ja-JP" altLang="en-US" sz="900" b="0" kern="1200" noProof="1">
                        <a:solidFill>
                          <a:schemeClr val="tx1"/>
                        </a:solidFill>
                        <a:latin typeface="+mn-lt"/>
                        <a:ea typeface="+mn-ea"/>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170831285"/>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14</a:t>
                      </a:r>
                      <a:endParaRPr kumimoji="1" lang="ja-JP" sz="900" b="1"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MyHealth</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2016</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内資</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1">
                        <a:ln>
                          <a:noFill/>
                        </a:ln>
                        <a:solidFill>
                          <a:srgbClr val="000000"/>
                        </a:solidFill>
                        <a:effectLst/>
                        <a:uLnTx/>
                        <a:uFillTx/>
                        <a:latin typeface="+mn-lt"/>
                        <a:ea typeface="+mn-ea"/>
                        <a:cs typeface="+mn-cs"/>
                      </a:endParaRPr>
                    </a:p>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mn-ea"/>
                          <a:cs typeface="+mn-cs"/>
                        </a:rPr>
                        <a:t>非公開</a:t>
                      </a:r>
                      <a:endParaRPr lang="en-US" altLang="ja-JP"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kumimoji="1" lang="en-US" altLang="ja-JP" sz="900" b="0" i="0" u="none" strike="noStrike" kern="1200" cap="none" spc="0" normalizeH="0" baseline="0" noProof="0" dirty="0">
                        <a:ln>
                          <a:noFill/>
                        </a:ln>
                        <a:solidFill>
                          <a:srgbClr val="000000"/>
                        </a:solidFill>
                        <a:effectLst/>
                        <a:uLnTx/>
                        <a:uFillTx/>
                        <a:latin typeface="+mn-lt"/>
                        <a:ea typeface="ＭＳ Ｐゴシック"/>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MyHealthは体組成測定アプリ</a:t>
                      </a:r>
                      <a:r>
                        <a:rPr kumimoji="1" lang="ja-JP" altLang="en-US" sz="900" b="0" kern="1200" noProof="1">
                          <a:solidFill>
                            <a:schemeClr val="tx1"/>
                          </a:solidFill>
                          <a:latin typeface="+mn-lt"/>
                          <a:ea typeface="+mn-ea"/>
                          <a:cs typeface="+mn-cs"/>
                        </a:rPr>
                        <a:t>であり、</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健康チェック項目を記録、追跡、分析するツールを提供し、システムやスマートフォンを介してユーザーと専門家の間のコミュニケーションツールとして使用</a:t>
                      </a:r>
                      <a:r>
                        <a:rPr kumimoji="1" lang="ja-JP" altLang="en-US" sz="900" b="0" kern="1200" noProof="1">
                          <a:solidFill>
                            <a:schemeClr val="tx1"/>
                          </a:solidFill>
                          <a:latin typeface="+mn-lt"/>
                          <a:ea typeface="+mn-ea"/>
                          <a:cs typeface="+mn-cs"/>
                        </a:rPr>
                        <a:t>される</a:t>
                      </a:r>
                      <a:r>
                        <a:rPr kumimoji="1" lang="en-US" altLang="ja-JP" sz="900" b="0" kern="1200" noProof="1">
                          <a:solidFill>
                            <a:schemeClr val="tx1"/>
                          </a:solidFill>
                          <a:latin typeface="+mn-lt"/>
                          <a:ea typeface="+mn-ea"/>
                          <a:cs typeface="+mn-cs"/>
                        </a:rPr>
                        <a:t>。</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形状測定や健康診断</a:t>
                      </a:r>
                      <a:r>
                        <a:rPr kumimoji="1" lang="ja-JP" altLang="en-US" sz="900" b="0" kern="1200" noProof="1">
                          <a:solidFill>
                            <a:schemeClr val="tx1"/>
                          </a:solidFill>
                          <a:latin typeface="+mn-lt"/>
                          <a:ea typeface="+mn-ea"/>
                          <a:cs typeface="+mn-cs"/>
                        </a:rPr>
                        <a:t>としても使用されている</a:t>
                      </a:r>
                      <a:r>
                        <a:rPr kumimoji="1" lang="en-US" altLang="ja-JP" sz="900" b="0" kern="1200" noProof="1">
                          <a:solidFill>
                            <a:schemeClr val="tx1"/>
                          </a:solidFill>
                          <a:latin typeface="+mn-lt"/>
                          <a:ea typeface="+mn-ea"/>
                          <a:cs typeface="+mn-cs"/>
                        </a:rPr>
                        <a:t>。</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462254016"/>
                  </a:ext>
                </a:extLst>
              </a:tr>
              <a:tr h="668616">
                <a:tc>
                  <a:txBody>
                    <a:bodyPr/>
                    <a:lstStyle/>
                    <a:p>
                      <a:pPr marL="0" algn="ctr" defTabSz="914400" rtl="0" eaLnBrk="1" fontAlgn="ctr" latinLnBrk="0" hangingPunct="1">
                        <a:spcAft>
                          <a:spcPts val="0"/>
                        </a:spcAft>
                      </a:pPr>
                      <a:r>
                        <a:rPr kumimoji="1" lang="en-US" altLang="ja-JP" sz="900" b="1" kern="100" noProof="1">
                          <a:solidFill>
                            <a:schemeClr val="tx1"/>
                          </a:solidFill>
                          <a:effectLst/>
                          <a:latin typeface="+mn-lt"/>
                          <a:ea typeface="ＭＳ Ｐゴシック" panose="020B0600070205080204" pitchFamily="50" charset="-128"/>
                          <a:cs typeface="Arial" panose="020B0604020202020204" pitchFamily="34" charset="0"/>
                        </a:rPr>
                        <a:t>15</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solidFill>
                      <a:srgbClr val="E8E8E8"/>
                    </a:solidFill>
                  </a:tcPr>
                </a:tc>
                <a:tc>
                  <a:txBody>
                    <a:bodyPr/>
                    <a:lstStyle/>
                    <a:p>
                      <a:pPr marL="55563" indent="0" algn="l" defTabSz="914400" rtl="0" eaLnBrk="1" fontAlgn="ctr" latinLnBrk="0" hangingPunct="1">
                        <a:spcAft>
                          <a:spcPts val="0"/>
                        </a:spcAft>
                      </a:pPr>
                      <a:r>
                        <a:rPr kumimoji="1" lang="en-US" sz="900" b="1" kern="100" noProof="1">
                          <a:solidFill>
                            <a:schemeClr val="tx1"/>
                          </a:solidFill>
                          <a:effectLst/>
                          <a:latin typeface="+mn-lt"/>
                          <a:ea typeface="ＭＳ Ｐゴシック" panose="020B0600070205080204" pitchFamily="50" charset="-128"/>
                          <a:cs typeface="Arial" panose="020B0604020202020204" pitchFamily="34" charset="0"/>
                        </a:rPr>
                        <a:t>Alljit</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l"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2020</a:t>
                      </a: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1">
                          <a:ln>
                            <a:noFill/>
                          </a:ln>
                          <a:solidFill>
                            <a:srgbClr val="000000"/>
                          </a:solidFill>
                          <a:effectLst/>
                          <a:uLnTx/>
                          <a:uFillTx/>
                          <a:latin typeface="+mn-lt"/>
                          <a:ea typeface="+mn-ea"/>
                          <a:cs typeface="+mn-cs"/>
                        </a:rPr>
                        <a:t>内資</a:t>
                      </a:r>
                      <a:endParaRPr kumimoji="1" lang="en-US" altLang="ja-JP" sz="900" b="0" i="0" u="none" strike="noStrike" kern="1200" cap="none" spc="0" normalizeH="0" baseline="0" noProof="0" dirty="0">
                        <a:ln>
                          <a:noFill/>
                        </a:ln>
                        <a:solidFill>
                          <a:srgbClr val="000000"/>
                        </a:solidFill>
                        <a:effectLst/>
                        <a:uLnTx/>
                        <a:uFillTx/>
                        <a:latin typeface="+mn-lt"/>
                        <a:ea typeface="+mn-ea"/>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非公開</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55563" indent="0" algn="ctr" defTabSz="914400" rtl="0" eaLnBrk="1" fontAlgn="ctr" latinLnBrk="0" hangingPunct="1">
                        <a:spcAft>
                          <a:spcPts val="0"/>
                        </a:spcAft>
                      </a:pPr>
                      <a:r>
                        <a:rPr kumimoji="1" lang="en-US" altLang="ja-JP" sz="900" b="0" kern="100" noProof="1">
                          <a:solidFill>
                            <a:schemeClr val="tx1"/>
                          </a:solidFill>
                          <a:effectLst/>
                          <a:latin typeface="+mn-lt"/>
                          <a:ea typeface="ＭＳ Ｐゴシック" panose="020B0600070205080204" pitchFamily="50" charset="-128"/>
                          <a:cs typeface="Arial" panose="020B0604020202020204" pitchFamily="34" charset="0"/>
                        </a:rPr>
                        <a:t>不明</a:t>
                      </a:r>
                      <a:endParaRPr kumimoji="1" lang="en-US" altLang="ja-JP" sz="900" b="0" kern="100" dirty="0">
                        <a:solidFill>
                          <a:schemeClr val="tx1"/>
                        </a:solidFill>
                        <a:effectLst/>
                        <a:latin typeface="+mn-lt"/>
                        <a:ea typeface="ＭＳ Ｐゴシック" panose="020B0600070205080204" pitchFamily="50" charset="-128"/>
                        <a:cs typeface="Arial" panose="020B0604020202020204" pitchFamily="34" charset="0"/>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en-US" sz="900" b="0" i="0" u="none" strike="noStrike" kern="1200" cap="none" spc="0" normalizeH="0" baseline="0" noProof="1">
                          <a:ln>
                            <a:noFill/>
                          </a:ln>
                          <a:solidFill>
                            <a:srgbClr val="000000"/>
                          </a:solidFill>
                          <a:effectLst/>
                          <a:uLnTx/>
                          <a:uFillTx/>
                          <a:latin typeface="+mn-lt"/>
                          <a:ea typeface="ＭＳ Ｐゴシック"/>
                          <a:cs typeface="+mn-cs"/>
                        </a:rPr>
                        <a:t>6万</a:t>
                      </a:r>
                      <a:r>
                        <a:rPr kumimoji="1" lang="en-US" altLang="ja-JP" sz="900" b="0" i="0" u="none" strike="noStrike" kern="1200" cap="none" spc="0" normalizeH="0" baseline="0" noProof="1">
                          <a:ln>
                            <a:noFill/>
                          </a:ln>
                          <a:solidFill>
                            <a:srgbClr val="000000"/>
                          </a:solidFill>
                          <a:effectLst/>
                          <a:uLnTx/>
                          <a:uFillTx/>
                          <a:latin typeface="+mn-lt"/>
                          <a:ea typeface="ＭＳ Ｐゴシック"/>
                          <a:cs typeface="+mn-cs"/>
                        </a:rPr>
                        <a:t>US$</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lang="en-US" altLang="ja-JP" sz="900" b="0" i="0" u="none" strike="noStrike" noProof="1">
                          <a:solidFill>
                            <a:srgbClr val="000000"/>
                          </a:solidFill>
                          <a:effectLst/>
                          <a:latin typeface="+mn-lt"/>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kumimoji="1" lang="ja-JP" altLang="en-US" sz="900" b="0" i="0" u="none" strike="noStrike" kern="1200" cap="none" spc="0" normalizeH="0" baseline="0" noProof="1">
                          <a:ln>
                            <a:noFill/>
                          </a:ln>
                          <a:solidFill>
                            <a:srgbClr val="000000"/>
                          </a:solidFill>
                          <a:effectLst/>
                          <a:uLnTx/>
                          <a:uFillTx/>
                          <a:latin typeface="+mn-lt"/>
                          <a:ea typeface="ＭＳ Ｐゴシック"/>
                          <a:cs typeface="+mn-cs"/>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algn="ctr" fontAlgn="b"/>
                      <a:r>
                        <a:rPr lang="en-US" sz="900" b="0" i="0" u="none" strike="noStrike" noProof="1">
                          <a:solidFill>
                            <a:srgbClr val="000000"/>
                          </a:solidFill>
                          <a:effectLst/>
                          <a:latin typeface="+mn-lt"/>
                        </a:rPr>
                        <a:t>不明</a:t>
                      </a:r>
                      <a:endParaRPr lang="en-US" sz="900" b="0" i="0" u="none" strike="noStrike" dirty="0">
                        <a:solidFill>
                          <a:srgbClr val="000000"/>
                        </a:solidFill>
                        <a:effectLst/>
                        <a:latin typeface="+mn-lt"/>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tc>
                  <a:txBody>
                    <a:bodyPr/>
                    <a:lstStyle/>
                    <a:p>
                      <a:pPr marL="0" marR="0" indent="0" algn="just" defTabSz="914400" rtl="0" eaLnBrk="1" fontAlgn="ctr" latinLnBrk="0" hangingPunct="1">
                        <a:lnSpc>
                          <a:spcPct val="114000"/>
                        </a:lnSpc>
                        <a:spcBef>
                          <a:spcPts val="0"/>
                        </a:spcBef>
                        <a:spcAft>
                          <a:spcPts val="300"/>
                        </a:spcAft>
                        <a:buClr>
                          <a:srgbClr val="5F8AC3"/>
                        </a:buClr>
                        <a:buSzPct val="80000"/>
                        <a:buFont typeface="Wingdings" panose="05000000000000000000" pitchFamily="2" charset="2"/>
                        <a:buNone/>
                        <a:tabLst/>
                        <a:defRPr/>
                      </a:pPr>
                      <a:r>
                        <a:rPr kumimoji="1" lang="en-US" altLang="ja-JP" sz="900" b="0" kern="1200" noProof="1">
                          <a:solidFill>
                            <a:schemeClr val="tx1"/>
                          </a:solidFill>
                          <a:latin typeface="+mn-lt"/>
                          <a:ea typeface="+mn-ea"/>
                          <a:cs typeface="+mn-cs"/>
                        </a:rPr>
                        <a:t>心理学者との遠隔カウンセリングサービスを提供するモバイルアプリ。</a:t>
                      </a:r>
                      <a:r>
                        <a:rPr kumimoji="1" lang="en-US" altLang="ja-JP" sz="900" b="0" kern="1200" dirty="0">
                          <a:solidFill>
                            <a:schemeClr val="tx1"/>
                          </a:solidFill>
                          <a:latin typeface="+mn-lt"/>
                          <a:ea typeface="+mn-ea"/>
                          <a:cs typeface="+mn-cs"/>
                        </a:rPr>
                        <a:t> </a:t>
                      </a:r>
                      <a:r>
                        <a:rPr kumimoji="1" lang="en-US" altLang="ja-JP" sz="900" b="0" kern="1200" noProof="1">
                          <a:solidFill>
                            <a:schemeClr val="tx1"/>
                          </a:solidFill>
                          <a:latin typeface="+mn-lt"/>
                          <a:ea typeface="+mn-ea"/>
                          <a:cs typeface="+mn-cs"/>
                        </a:rPr>
                        <a:t>ユーザーはアプリを使って、メンタルヘルス関連の問題について精神科医とのオンライン相談を予約できる。</a:t>
                      </a:r>
                      <a:endParaRPr kumimoji="1" lang="ja-JP" altLang="en-US" sz="900" b="0" kern="1200" noProof="1">
                        <a:solidFill>
                          <a:schemeClr val="tx1"/>
                        </a:solidFill>
                        <a:latin typeface="+mn-lt"/>
                        <a:ea typeface="+mn-ea"/>
                        <a:cs typeface="+mn-cs"/>
                      </a:endParaRPr>
                    </a:p>
                  </a:txBody>
                  <a:tcPr marL="0" marR="0" marT="0" marB="0" anchor="ctr">
                    <a:lnT w="9525" cap="flat" cmpd="sng" algn="ctr">
                      <a:solidFill>
                        <a:srgbClr val="868686"/>
                      </a:solidFill>
                      <a:prstDash val="solid"/>
                      <a:round/>
                      <a:headEnd type="none" w="med" len="med"/>
                      <a:tailEnd type="none" w="med" len="med"/>
                    </a:lnT>
                    <a:lnB w="9525" cap="flat" cmpd="sng" algn="ctr">
                      <a:solidFill>
                        <a:srgbClr val="868686"/>
                      </a:solidFill>
                      <a:prstDash val="solid"/>
                      <a:round/>
                      <a:headEnd type="none" w="med" len="med"/>
                      <a:tailEnd type="none" w="med" len="med"/>
                    </a:lnB>
                  </a:tcPr>
                </a:tc>
                <a:extLst>
                  <a:ext uri="{0D108BD9-81ED-4DB2-BD59-A6C34878D82A}">
                    <a16:rowId xmlns:a16="http://schemas.microsoft.com/office/drawing/2014/main" val="2626629074"/>
                  </a:ext>
                </a:extLst>
              </a:tr>
            </a:tbl>
          </a:graphicData>
        </a:graphic>
      </p:graphicFrame>
      <p:sp>
        <p:nvSpPr>
          <p:cNvPr id="4" name="テキスト ボックス 43">
            <a:extLst>
              <a:ext uri="{FF2B5EF4-FFF2-40B4-BE49-F238E27FC236}">
                <a16:creationId xmlns:a16="http://schemas.microsoft.com/office/drawing/2014/main" id="{35889D7E-1F4E-2764-4922-31CBFC138173}"/>
              </a:ext>
            </a:extLst>
          </p:cNvPr>
          <p:cNvSpPr txBox="1"/>
          <p:nvPr/>
        </p:nvSpPr>
        <p:spPr>
          <a:xfrm>
            <a:off x="200472" y="6525344"/>
            <a:ext cx="8640960" cy="144016"/>
          </a:xfrm>
          <a:prstGeom prst="rect">
            <a:avLst/>
          </a:prstGeom>
          <a:noFill/>
        </p:spPr>
        <p:txBody>
          <a:bodyPr wrap="square" lIns="0" tIns="0" rIns="0" bIns="0" rtlCol="0">
            <a:noAutofit/>
          </a:bodyPr>
          <a:lstStyle/>
          <a:p>
            <a:pPr lvl="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（出所）各社ホームページ、</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Tracxn</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LinkedIn</a:t>
            </a:r>
          </a:p>
        </p:txBody>
      </p:sp>
    </p:spTree>
    <p:extLst>
      <p:ext uri="{BB962C8B-B14F-4D97-AF65-F5344CB8AC3E}">
        <p14:creationId xmlns:p14="http://schemas.microsoft.com/office/powerpoint/2010/main" val="255819390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34B9C7BB-E61D-423A-87B8-CFEADA43386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10" name="Object 9" hidden="1">
                        <a:extLst>
                          <a:ext uri="{FF2B5EF4-FFF2-40B4-BE49-F238E27FC236}">
                            <a16:creationId xmlns:a16="http://schemas.microsoft.com/office/drawing/2014/main" id="{34B9C7BB-E61D-423A-87B8-CFEADA43386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p:txBody>
          <a:bodyPr vert="horz"/>
          <a:lstStyle/>
          <a:p>
            <a:r>
              <a:rPr lang="ja-JP" altLang="en-US" dirty="0"/>
              <a:t>タイ／医療関連／その他</a:t>
            </a:r>
            <a:endParaRPr kumimoji="1" lang="ja-JP" altLang="en-US" dirty="0"/>
          </a:p>
        </p:txBody>
      </p:sp>
      <p:sp>
        <p:nvSpPr>
          <p:cNvPr id="3" name="テキスト プレースホルダー 2"/>
          <p:cNvSpPr>
            <a:spLocks noGrp="1"/>
          </p:cNvSpPr>
          <p:nvPr>
            <p:ph type="body" sz="quarter" idx="15"/>
          </p:nvPr>
        </p:nvSpPr>
        <p:spPr/>
        <p:txBody>
          <a:bodyPr/>
          <a:lstStyle/>
          <a:p>
            <a:r>
              <a:rPr lang="ja-JP" altLang="en-US" dirty="0"/>
              <a:t>医療の</a:t>
            </a:r>
            <a:r>
              <a:rPr lang="en-US" altLang="ja-JP" dirty="0"/>
              <a:t>IT</a:t>
            </a:r>
            <a:r>
              <a:rPr lang="ja-JP" altLang="en-US" dirty="0"/>
              <a:t>化に関する状況（</a:t>
            </a:r>
            <a:r>
              <a:rPr lang="en-US" altLang="ja-JP" dirty="0"/>
              <a:t>1/2</a:t>
            </a:r>
            <a:r>
              <a:rPr lang="ja-JP" altLang="en-US" dirty="0"/>
              <a:t>）</a:t>
            </a:r>
            <a:endParaRPr kumimoji="1" lang="en-US" altLang="ja-JP" dirty="0"/>
          </a:p>
        </p:txBody>
      </p:sp>
      <p:sp>
        <p:nvSpPr>
          <p:cNvPr id="13" name="テキスト ボックス 3">
            <a:extLst>
              <a:ext uri="{FF2B5EF4-FFF2-40B4-BE49-F238E27FC236}">
                <a16:creationId xmlns:a16="http://schemas.microsoft.com/office/drawing/2014/main" id="{1F66E79B-451B-49CC-A07C-20402FCF2090}"/>
              </a:ext>
            </a:extLst>
          </p:cNvPr>
          <p:cNvSpPr txBox="1"/>
          <p:nvPr/>
        </p:nvSpPr>
        <p:spPr>
          <a:xfrm>
            <a:off x="200472" y="1124744"/>
            <a:ext cx="9505056" cy="481222"/>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基本的な</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EHR</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システムは殆どの医療機関に導入されているものの、医療機関間の医療データ共有に向けた障壁は高い。</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政府は医療のデジタル化を経済開発の戦略として挙げている。</a:t>
            </a:r>
          </a:p>
        </p:txBody>
      </p:sp>
      <p:grpSp>
        <p:nvGrpSpPr>
          <p:cNvPr id="14" name="グループ化 4">
            <a:extLst>
              <a:ext uri="{FF2B5EF4-FFF2-40B4-BE49-F238E27FC236}">
                <a16:creationId xmlns:a16="http://schemas.microsoft.com/office/drawing/2014/main" id="{0D996B48-BDF2-4D73-A1EF-0F2AAAFA798D}"/>
              </a:ext>
            </a:extLst>
          </p:cNvPr>
          <p:cNvGrpSpPr/>
          <p:nvPr/>
        </p:nvGrpSpPr>
        <p:grpSpPr>
          <a:xfrm>
            <a:off x="416496" y="1771464"/>
            <a:ext cx="4464496" cy="288032"/>
            <a:chOff x="4803500" y="2113806"/>
            <a:chExt cx="2954133" cy="288032"/>
          </a:xfrm>
        </p:grpSpPr>
        <p:cxnSp>
          <p:nvCxnSpPr>
            <p:cNvPr id="15" name="直線コネクタ 5">
              <a:extLst>
                <a:ext uri="{FF2B5EF4-FFF2-40B4-BE49-F238E27FC236}">
                  <a16:creationId xmlns:a16="http://schemas.microsoft.com/office/drawing/2014/main" id="{77030582-22D1-4631-BCA8-349354DA6DE6}"/>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E6D4EB7-3395-429F-8948-E1DD418B5020}"/>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dirty="0">
                  <a:solidFill>
                    <a:srgbClr val="000000"/>
                  </a:solidFill>
                  <a:latin typeface="Arial Black" pitchFamily="34" charset="0"/>
                  <a:ea typeface="HGP創英角ｺﾞｼｯｸUB" pitchFamily="50" charset="-128"/>
                </a:rPr>
                <a:t>IT</a:t>
              </a:r>
              <a:r>
                <a:rPr lang="ja-JP" altLang="en-US" sz="1400" dirty="0">
                  <a:solidFill>
                    <a:srgbClr val="000000"/>
                  </a:solidFill>
                  <a:latin typeface="Arial Black" pitchFamily="34" charset="0"/>
                  <a:ea typeface="HGP創英角ｺﾞｼｯｸUB" pitchFamily="50" charset="-128"/>
                </a:rPr>
                <a:t>化の進捗動向</a:t>
              </a:r>
              <a:endParaRPr lang="en-US" altLang="ko-KR" sz="1400" baseline="30000" dirty="0">
                <a:solidFill>
                  <a:srgbClr val="000000"/>
                </a:solidFill>
                <a:latin typeface="Arial Black" pitchFamily="34" charset="0"/>
                <a:ea typeface="HGP創英角ｺﾞｼｯｸUB" pitchFamily="50" charset="-128"/>
              </a:endParaRPr>
            </a:p>
          </p:txBody>
        </p:sp>
      </p:grpSp>
      <p:grpSp>
        <p:nvGrpSpPr>
          <p:cNvPr id="18" name="グループ化 78">
            <a:extLst>
              <a:ext uri="{FF2B5EF4-FFF2-40B4-BE49-F238E27FC236}">
                <a16:creationId xmlns:a16="http://schemas.microsoft.com/office/drawing/2014/main" id="{3C70B9DD-D52C-4C89-B821-3ED4C7CBDFA9}"/>
              </a:ext>
            </a:extLst>
          </p:cNvPr>
          <p:cNvGrpSpPr/>
          <p:nvPr/>
        </p:nvGrpSpPr>
        <p:grpSpPr>
          <a:xfrm>
            <a:off x="5241032" y="1771464"/>
            <a:ext cx="4464496" cy="288032"/>
            <a:chOff x="4803500" y="2113806"/>
            <a:chExt cx="2954133" cy="288032"/>
          </a:xfrm>
        </p:grpSpPr>
        <p:cxnSp>
          <p:nvCxnSpPr>
            <p:cNvPr id="19" name="直線コネクタ 79">
              <a:extLst>
                <a:ext uri="{FF2B5EF4-FFF2-40B4-BE49-F238E27FC236}">
                  <a16:creationId xmlns:a16="http://schemas.microsoft.com/office/drawing/2014/main" id="{62BD9919-A95F-45B7-B0DD-B61670A887B0}"/>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0" name="Rectangle 6">
              <a:extLst>
                <a:ext uri="{FF2B5EF4-FFF2-40B4-BE49-F238E27FC236}">
                  <a16:creationId xmlns:a16="http://schemas.microsoft.com/office/drawing/2014/main" id="{59C0C292-1FBB-41E6-BEF9-7B15DC333F31}"/>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政府方針</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22" name="テキスト ボックス 51">
            <a:extLst>
              <a:ext uri="{FF2B5EF4-FFF2-40B4-BE49-F238E27FC236}">
                <a16:creationId xmlns:a16="http://schemas.microsoft.com/office/drawing/2014/main" id="{79558C32-C831-4BE4-BB12-C8D9AD18C456}"/>
              </a:ext>
            </a:extLst>
          </p:cNvPr>
          <p:cNvSpPr txBox="1"/>
          <p:nvPr/>
        </p:nvSpPr>
        <p:spPr>
          <a:xfrm>
            <a:off x="5241032" y="2144899"/>
            <a:ext cx="4429393" cy="2390911"/>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200" spc="-30" dirty="0"/>
              <a:t>2017</a:t>
            </a:r>
            <a:r>
              <a:rPr lang="ja-JP" altLang="en-US" sz="1200" spc="-30" dirty="0"/>
              <a:t>年に保健省は「</a:t>
            </a:r>
            <a:r>
              <a:rPr lang="en-US" altLang="ja-JP" sz="1200" spc="-30" dirty="0"/>
              <a:t>eHealth</a:t>
            </a:r>
            <a:r>
              <a:rPr lang="ja-JP" altLang="en-US" sz="1200" spc="-30" dirty="0"/>
              <a:t>」戦略を策定し、</a:t>
            </a:r>
            <a:r>
              <a:rPr lang="en-US" altLang="ja-JP" sz="1200" spc="-30" dirty="0"/>
              <a:t>2017~2026</a:t>
            </a:r>
            <a:r>
              <a:rPr lang="ja-JP" altLang="en-US" sz="1200" spc="-30" dirty="0"/>
              <a:t>年の期間において、医療のデジタル化に係る施策の促進（医療ロボットの整備、自動診断デバイス、癌やアレルギーに対するバイオ素材開発等の支援）を目標として掲げた。</a:t>
            </a:r>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200" spc="-30" dirty="0"/>
              <a:t>2019</a:t>
            </a:r>
            <a:r>
              <a:rPr lang="ja-JP" altLang="en-US" sz="1200" spc="-30" dirty="0"/>
              <a:t>年に科学技術省、保健省、教育省は、バンコクソイ・ヨティ周辺地域を国家の医療イノベーション拠点として開発する「</a:t>
            </a:r>
            <a:r>
              <a:rPr lang="en-US" altLang="ja-JP" sz="1200" spc="-30" dirty="0" err="1"/>
              <a:t>Yothi</a:t>
            </a:r>
            <a:r>
              <a:rPr lang="en-US" altLang="ja-JP" sz="1200" spc="-30" dirty="0"/>
              <a:t> Innovation District</a:t>
            </a:r>
            <a:r>
              <a:rPr lang="ja-JP" altLang="en-US" sz="1200" spc="-30" dirty="0"/>
              <a:t>」計画を発表した。</a:t>
            </a:r>
            <a:endParaRPr lang="en-US" altLang="ja-JP" sz="120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200" spc="-30" dirty="0"/>
              <a:t>近年はタイ政府が民間企業との協力を深化しており、</a:t>
            </a:r>
            <a:r>
              <a:rPr lang="en-US" altLang="ja-JP" sz="1200" spc="-30" dirty="0"/>
              <a:t>2020</a:t>
            </a:r>
            <a:r>
              <a:rPr lang="ja-JP" altLang="en-US" sz="1200" spc="-30" dirty="0"/>
              <a:t>年には保健省が</a:t>
            </a:r>
            <a:r>
              <a:rPr lang="en-US" altLang="ja-JP" sz="1200" spc="-30" dirty="0"/>
              <a:t>Microsoft</a:t>
            </a:r>
            <a:r>
              <a:rPr lang="ja-JP" altLang="en-US" sz="1200" spc="-30" dirty="0"/>
              <a:t>社と連携の上、医療データの分析に基づいた、国内の医療リソース最適化戦略の策定を発表した。</a:t>
            </a:r>
            <a:endParaRPr lang="en-US" altLang="ja-JP" sz="1200" spc="-30" dirty="0"/>
          </a:p>
        </p:txBody>
      </p:sp>
      <p:sp>
        <p:nvSpPr>
          <p:cNvPr id="25" name="テキスト ボックス 86">
            <a:extLst>
              <a:ext uri="{FF2B5EF4-FFF2-40B4-BE49-F238E27FC236}">
                <a16:creationId xmlns:a16="http://schemas.microsoft.com/office/drawing/2014/main" id="{0EC999B7-D2DE-48C1-9B90-13C4A0D3345F}"/>
              </a:ext>
            </a:extLst>
          </p:cNvPr>
          <p:cNvSpPr txBox="1"/>
          <p:nvPr/>
        </p:nvSpPr>
        <p:spPr>
          <a:xfrm>
            <a:off x="200472" y="6252384"/>
            <a:ext cx="9289032" cy="216024"/>
          </a:xfrm>
          <a:prstGeom prst="rect">
            <a:avLst/>
          </a:prstGeom>
          <a:noFill/>
        </p:spPr>
        <p:txBody>
          <a:bodyPr wrap="square" lIns="0" tIns="0" rIns="0" bIns="0" rtlCol="0">
            <a:noAutofit/>
          </a:bodyPr>
          <a:lstStyle/>
          <a:p>
            <a:pPr marL="346075" indent="-346075"/>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EU Gateway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Programme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Healthcare &amp; Medical Technologies Thailand Market Study</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2017</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年）、経済産業省「平成３０年度国際ヘルスケア拠点構築促進事業（（タイにおける医療画像データ統合システム拠点化構築プロジェクト）」報告書（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,Microsoft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ホームページ</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6" name="テキスト ボックス 51">
            <a:extLst>
              <a:ext uri="{FF2B5EF4-FFF2-40B4-BE49-F238E27FC236}">
                <a16:creationId xmlns:a16="http://schemas.microsoft.com/office/drawing/2014/main" id="{629EF5D0-D892-41C7-AD02-468BE088A405}"/>
              </a:ext>
            </a:extLst>
          </p:cNvPr>
          <p:cNvSpPr txBox="1"/>
          <p:nvPr/>
        </p:nvSpPr>
        <p:spPr>
          <a:xfrm>
            <a:off x="344488" y="2132856"/>
            <a:ext cx="4429393" cy="3093796"/>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200" spc="-30" dirty="0"/>
              <a:t>電子医療記録（</a:t>
            </a:r>
            <a:r>
              <a:rPr lang="en-US" altLang="ja-JP" sz="1200" spc="-30" dirty="0"/>
              <a:t>EMR</a:t>
            </a:r>
            <a:r>
              <a:rPr lang="ja-JP" altLang="en-US" sz="1200" spc="-30" dirty="0"/>
              <a:t>）および電子健康記録（</a:t>
            </a:r>
            <a:r>
              <a:rPr lang="en-US" altLang="ja-JP" sz="1200" spc="-30" dirty="0"/>
              <a:t>EHR</a:t>
            </a:r>
            <a:r>
              <a:rPr lang="ja-JP" altLang="en-US" sz="1200" spc="-30" dirty="0"/>
              <a:t>）システムについては、殆どの医療機関において導入されている。</a:t>
            </a:r>
            <a:endParaRPr lang="en-US" altLang="ja-JP" sz="120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200" spc="-30" dirty="0"/>
              <a:t>一方、最新の</a:t>
            </a:r>
            <a:r>
              <a:rPr lang="en-US" altLang="ja-JP" sz="1200" spc="-30" dirty="0"/>
              <a:t>EMR</a:t>
            </a:r>
            <a:r>
              <a:rPr lang="ja-JP" altLang="en-US" sz="1200" spc="-30" dirty="0"/>
              <a:t>・</a:t>
            </a:r>
            <a:r>
              <a:rPr lang="en-US" altLang="ja-JP" sz="1200" spc="-30" dirty="0"/>
              <a:t>HER</a:t>
            </a:r>
            <a:r>
              <a:rPr lang="ja-JP" altLang="en-US" sz="1200" spc="-30" dirty="0"/>
              <a:t>システム（クラウドでのデータ管理が可能なもの等）については、バンコク、プーケット、チェンマイといった都市部の民間の医療機関以外では導入が進んでいない。</a:t>
            </a:r>
            <a:endParaRPr lang="en-US" altLang="ja-JP" sz="120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200" spc="-30" dirty="0"/>
              <a:t>医療データのクラウド管理を基にした医療機関間でのデータ共有については、以下の理由等を背景にまだ実現に向けたロードマップが描ける状態とは言えない。</a:t>
            </a:r>
            <a:endParaRPr lang="en-US" altLang="ja-JP" sz="1200" spc="-30" dirty="0"/>
          </a:p>
          <a:p>
            <a:pPr marL="171450" indent="-171450">
              <a:lnSpc>
                <a:spcPct val="113000"/>
              </a:lnSpc>
              <a:spcAft>
                <a:spcPts val="600"/>
              </a:spcAft>
              <a:buClr>
                <a:schemeClr val="bg1">
                  <a:lumMod val="50000"/>
                </a:schemeClr>
              </a:buClr>
              <a:buSzPct val="80000"/>
              <a:buFontTx/>
              <a:buChar char="-"/>
            </a:pPr>
            <a:r>
              <a:rPr lang="ja-JP" altLang="en-US" sz="1200" spc="-30" dirty="0"/>
              <a:t>医療機関間で導入されている情報管理システムが異なることに加え、多くの病院では診療部門毎に医療機器・システムを導入してきたため、病院内でも複数の</a:t>
            </a:r>
            <a:r>
              <a:rPr lang="en-US" altLang="ja-JP" sz="1200" spc="-30" dirty="0"/>
              <a:t> </a:t>
            </a:r>
            <a:r>
              <a:rPr lang="ja-JP" altLang="en-US" sz="1200" spc="-30" dirty="0"/>
              <a:t>システムが互いに連動していない状態で乱立している（医療 </a:t>
            </a:r>
            <a:r>
              <a:rPr lang="en-US" altLang="ja-JP" sz="1200" spc="-30" dirty="0"/>
              <a:t>ICT</a:t>
            </a:r>
            <a:r>
              <a:rPr lang="ja-JP" altLang="en-US" sz="1200" spc="-30" dirty="0"/>
              <a:t>システムのサイロ化）。</a:t>
            </a:r>
            <a:endParaRPr lang="en-US" altLang="ja-JP" sz="1200" spc="-30" dirty="0"/>
          </a:p>
          <a:p>
            <a:pPr marL="171450" indent="-171450">
              <a:lnSpc>
                <a:spcPct val="113000"/>
              </a:lnSpc>
              <a:spcAft>
                <a:spcPts val="600"/>
              </a:spcAft>
              <a:buClr>
                <a:schemeClr val="bg1">
                  <a:lumMod val="50000"/>
                </a:schemeClr>
              </a:buClr>
              <a:buSzPct val="80000"/>
              <a:buFontTx/>
              <a:buChar char="-"/>
            </a:pPr>
            <a:r>
              <a:rPr lang="ja-JP" altLang="en-US" sz="1200" spc="-30" dirty="0"/>
              <a:t>国民の医療データの管理に係る信頼が十分には醸成されてない。</a:t>
            </a:r>
            <a:endParaRPr lang="en-US" altLang="ja-JP" sz="1200" spc="-30" dirty="0"/>
          </a:p>
        </p:txBody>
      </p:sp>
      <p:sp>
        <p:nvSpPr>
          <p:cNvPr id="17" name="テキスト ボックス 51">
            <a:extLst>
              <a:ext uri="{FF2B5EF4-FFF2-40B4-BE49-F238E27FC236}">
                <a16:creationId xmlns:a16="http://schemas.microsoft.com/office/drawing/2014/main" id="{C89548BE-F3B3-44E9-8F73-6D00C011BEC3}"/>
              </a:ext>
            </a:extLst>
          </p:cNvPr>
          <p:cNvSpPr txBox="1"/>
          <p:nvPr/>
        </p:nvSpPr>
        <p:spPr>
          <a:xfrm>
            <a:off x="5241032" y="4954320"/>
            <a:ext cx="4429393" cy="1193788"/>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200" spc="-30" dirty="0"/>
              <a:t>富士フイルムはタイの</a:t>
            </a:r>
            <a:r>
              <a:rPr lang="en-US" altLang="ja-JP" sz="1200" spc="-30" dirty="0"/>
              <a:t>PACS </a:t>
            </a:r>
            <a:r>
              <a:rPr lang="ja-JP" altLang="en-US" sz="1200" spc="-30" dirty="0"/>
              <a:t>市場で約</a:t>
            </a:r>
            <a:r>
              <a:rPr lang="en-US" altLang="ja-JP" sz="1200" spc="-30" dirty="0"/>
              <a:t>35</a:t>
            </a:r>
            <a:r>
              <a:rPr lang="ja-JP" altLang="en-US" sz="1200" spc="-30" dirty="0"/>
              <a:t>％のシェアを占めており（</a:t>
            </a:r>
            <a:r>
              <a:rPr lang="en-US" altLang="ja-JP" sz="1200" spc="-30" dirty="0"/>
              <a:t>2019</a:t>
            </a:r>
            <a:r>
              <a:rPr lang="ja-JP" altLang="en-US" sz="1200" spc="-30" dirty="0"/>
              <a:t>年時点）、同国を重点国として認識。</a:t>
            </a:r>
            <a:endParaRPr lang="en-US" altLang="ja-JP" sz="120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200" spc="-30" dirty="0" err="1"/>
              <a:t>Doktar</a:t>
            </a:r>
            <a:r>
              <a:rPr lang="en-US" altLang="ja-JP" sz="1200" spc="-30" dirty="0"/>
              <a:t> </a:t>
            </a:r>
            <a:r>
              <a:rPr lang="en-US" altLang="ja-JP" sz="1200" spc="-30" dirty="0" err="1"/>
              <a:t>Raksa</a:t>
            </a:r>
            <a:r>
              <a:rPr lang="ja-JP" altLang="en-US" sz="1200" spc="-30" dirty="0"/>
              <a:t>は、低価に医療サービスを提供するため、オンライン診療、電子カルテ、電子処方箋、薬剤師の診察、処方箋の再発行等様々なサービスを一元化したデジタルプラットフォームを構築。</a:t>
            </a:r>
          </a:p>
        </p:txBody>
      </p:sp>
      <p:grpSp>
        <p:nvGrpSpPr>
          <p:cNvPr id="21" name="グループ化 78">
            <a:extLst>
              <a:ext uri="{FF2B5EF4-FFF2-40B4-BE49-F238E27FC236}">
                <a16:creationId xmlns:a16="http://schemas.microsoft.com/office/drawing/2014/main" id="{6A24B227-E4F6-4392-A229-74823B3D6381}"/>
              </a:ext>
            </a:extLst>
          </p:cNvPr>
          <p:cNvGrpSpPr/>
          <p:nvPr/>
        </p:nvGrpSpPr>
        <p:grpSpPr>
          <a:xfrm>
            <a:off x="5241032" y="4666288"/>
            <a:ext cx="4464496" cy="288032"/>
            <a:chOff x="4803500" y="2113806"/>
            <a:chExt cx="2954133" cy="288032"/>
          </a:xfrm>
        </p:grpSpPr>
        <p:cxnSp>
          <p:nvCxnSpPr>
            <p:cNvPr id="23" name="直線コネクタ 79">
              <a:extLst>
                <a:ext uri="{FF2B5EF4-FFF2-40B4-BE49-F238E27FC236}">
                  <a16:creationId xmlns:a16="http://schemas.microsoft.com/office/drawing/2014/main" id="{52625B94-6BAE-416D-AC84-F37C7F814609}"/>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4" name="Rectangle 6">
              <a:extLst>
                <a:ext uri="{FF2B5EF4-FFF2-40B4-BE49-F238E27FC236}">
                  <a16:creationId xmlns:a16="http://schemas.microsoft.com/office/drawing/2014/main" id="{3E37C395-BB27-44B2-8EF5-325AA8CC2EE2}"/>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その他民間企業の動向</a:t>
              </a:r>
              <a:endParaRPr lang="en-US" altLang="ko-KR" sz="1400" baseline="30000" dirty="0">
                <a:solidFill>
                  <a:srgbClr val="000000"/>
                </a:solidFill>
                <a:latin typeface="Arial Black" pitchFamily="34" charset="0"/>
                <a:ea typeface="HGP創英角ｺﾞｼｯｸUB" pitchFamily="50" charset="-128"/>
              </a:endParaRPr>
            </a:p>
          </p:txBody>
        </p:sp>
      </p:grpSp>
    </p:spTree>
    <p:extLst>
      <p:ext uri="{BB962C8B-B14F-4D97-AF65-F5344CB8AC3E}">
        <p14:creationId xmlns:p14="http://schemas.microsoft.com/office/powerpoint/2010/main" val="37115189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34B9C7BB-E61D-423A-87B8-CFEADA43386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395" imgH="396" progId="TCLayout.ActiveDocument.1">
                  <p:embed/>
                </p:oleObj>
              </mc:Choice>
              <mc:Fallback>
                <p:oleObj name="think-cellスライド" r:id="rId3" imgW="395" imgH="396" progId="TCLayout.ActiveDocument.1">
                  <p:embed/>
                  <p:pic>
                    <p:nvPicPr>
                      <p:cNvPr id="10" name="Object 9" hidden="1">
                        <a:extLst>
                          <a:ext uri="{FF2B5EF4-FFF2-40B4-BE49-F238E27FC236}">
                            <a16:creationId xmlns:a16="http://schemas.microsoft.com/office/drawing/2014/main" id="{34B9C7BB-E61D-423A-87B8-CFEADA43386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p:cNvSpPr>
            <a:spLocks noGrp="1"/>
          </p:cNvSpPr>
          <p:nvPr>
            <p:ph type="title"/>
          </p:nvPr>
        </p:nvSpPr>
        <p:spPr/>
        <p:txBody>
          <a:bodyPr vert="horz"/>
          <a:lstStyle/>
          <a:p>
            <a:r>
              <a:rPr lang="ja-JP" altLang="en-US" dirty="0"/>
              <a:t>タイ／医療関連／その他</a:t>
            </a:r>
            <a:endParaRPr kumimoji="1" lang="ja-JP" altLang="en-US" dirty="0"/>
          </a:p>
        </p:txBody>
      </p:sp>
      <p:sp>
        <p:nvSpPr>
          <p:cNvPr id="3" name="テキスト プレースホルダー 2"/>
          <p:cNvSpPr>
            <a:spLocks noGrp="1"/>
          </p:cNvSpPr>
          <p:nvPr>
            <p:ph type="body" sz="quarter" idx="15"/>
          </p:nvPr>
        </p:nvSpPr>
        <p:spPr/>
        <p:txBody>
          <a:bodyPr/>
          <a:lstStyle/>
          <a:p>
            <a:r>
              <a:rPr lang="ja-JP" altLang="en-US" dirty="0"/>
              <a:t>医療の</a:t>
            </a:r>
            <a:r>
              <a:rPr lang="en-US" altLang="ja-JP" dirty="0"/>
              <a:t>IT</a:t>
            </a:r>
            <a:r>
              <a:rPr lang="ja-JP" altLang="en-US" dirty="0"/>
              <a:t>化に関する状況（</a:t>
            </a:r>
            <a:r>
              <a:rPr lang="en-US" altLang="ja-JP" dirty="0"/>
              <a:t>2/2</a:t>
            </a:r>
            <a:r>
              <a:rPr lang="ja-JP" altLang="en-US" dirty="0"/>
              <a:t>）</a:t>
            </a:r>
            <a:endParaRPr kumimoji="1" lang="en-US" altLang="ja-JP" dirty="0"/>
          </a:p>
        </p:txBody>
      </p:sp>
      <p:sp>
        <p:nvSpPr>
          <p:cNvPr id="13" name="テキスト ボックス 3">
            <a:extLst>
              <a:ext uri="{FF2B5EF4-FFF2-40B4-BE49-F238E27FC236}">
                <a16:creationId xmlns:a16="http://schemas.microsoft.com/office/drawing/2014/main" id="{1F66E79B-451B-49CC-A07C-20402FCF2090}"/>
              </a:ext>
            </a:extLst>
          </p:cNvPr>
          <p:cNvSpPr txBox="1"/>
          <p:nvPr/>
        </p:nvSpPr>
        <p:spPr>
          <a:xfrm>
            <a:off x="200472" y="1124744"/>
            <a:ext cx="9505056" cy="414537"/>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基本的な</a:t>
            </a:r>
            <a:r>
              <a:rPr lang="en-US" altLang="ja-JP" sz="1200" dirty="0">
                <a:latin typeface="Arial" panose="020B0604020202020204" pitchFamily="34" charset="0"/>
                <a:ea typeface="ＭＳ Ｐゴシック" panose="020B0600070205080204" pitchFamily="50" charset="-128"/>
                <a:cs typeface="Arial" panose="020B0604020202020204" pitchFamily="34" charset="0"/>
              </a:rPr>
              <a:t>EHR</a:t>
            </a:r>
            <a:r>
              <a:rPr lang="ja-JP" altLang="en-US" sz="1200" dirty="0">
                <a:latin typeface="Arial" panose="020B0604020202020204" pitchFamily="34" charset="0"/>
                <a:ea typeface="ＭＳ Ｐゴシック" panose="020B0600070205080204" pitchFamily="50" charset="-128"/>
                <a:cs typeface="Arial" panose="020B0604020202020204" pitchFamily="34" charset="0"/>
              </a:rPr>
              <a:t>システムは殆どの医療機関に導入されているものの、医療機関間の医療データ共有に向けた障壁は高い。</a:t>
            </a: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200" dirty="0">
                <a:latin typeface="Arial" panose="020B0604020202020204" pitchFamily="34" charset="0"/>
                <a:ea typeface="ＭＳ Ｐゴシック" panose="020B0600070205080204" pitchFamily="50" charset="-128"/>
                <a:cs typeface="Arial" panose="020B0604020202020204" pitchFamily="34" charset="0"/>
              </a:rPr>
              <a:t>政府は医療のデジタル化を経済開発の戦略として挙げている。</a:t>
            </a:r>
          </a:p>
        </p:txBody>
      </p:sp>
      <p:grpSp>
        <p:nvGrpSpPr>
          <p:cNvPr id="14" name="グループ化 4">
            <a:extLst>
              <a:ext uri="{FF2B5EF4-FFF2-40B4-BE49-F238E27FC236}">
                <a16:creationId xmlns:a16="http://schemas.microsoft.com/office/drawing/2014/main" id="{0D996B48-BDF2-4D73-A1EF-0F2AAAFA798D}"/>
              </a:ext>
            </a:extLst>
          </p:cNvPr>
          <p:cNvGrpSpPr/>
          <p:nvPr/>
        </p:nvGrpSpPr>
        <p:grpSpPr>
          <a:xfrm>
            <a:off x="211525" y="1583398"/>
            <a:ext cx="3021499" cy="288032"/>
            <a:chOff x="4803500" y="2133979"/>
            <a:chExt cx="2954133" cy="288032"/>
          </a:xfrm>
        </p:grpSpPr>
        <p:cxnSp>
          <p:nvCxnSpPr>
            <p:cNvPr id="15" name="直線コネクタ 5">
              <a:extLst>
                <a:ext uri="{FF2B5EF4-FFF2-40B4-BE49-F238E27FC236}">
                  <a16:creationId xmlns:a16="http://schemas.microsoft.com/office/drawing/2014/main" id="{77030582-22D1-4631-BCA8-349354DA6DE6}"/>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E6D4EB7-3395-429F-8948-E1DD418B5020}"/>
                </a:ext>
              </a:extLst>
            </p:cNvPr>
            <p:cNvSpPr>
              <a:spLocks noChangeArrowheads="1"/>
            </p:cNvSpPr>
            <p:nvPr/>
          </p:nvSpPr>
          <p:spPr bwMode="auto">
            <a:xfrm>
              <a:off x="4803500" y="2133979"/>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dirty="0">
                  <a:solidFill>
                    <a:srgbClr val="000000"/>
                  </a:solidFill>
                  <a:latin typeface="Arial Black" pitchFamily="34" charset="0"/>
                  <a:ea typeface="HGP創英角ｺﾞｼｯｸUB" pitchFamily="50" charset="-128"/>
                </a:rPr>
                <a:t>IT</a:t>
              </a:r>
              <a:r>
                <a:rPr lang="ja-JP" altLang="en-US" sz="1400" dirty="0">
                  <a:solidFill>
                    <a:srgbClr val="000000"/>
                  </a:solidFill>
                  <a:latin typeface="Arial Black" pitchFamily="34" charset="0"/>
                  <a:ea typeface="HGP創英角ｺﾞｼｯｸUB" pitchFamily="50" charset="-128"/>
                </a:rPr>
                <a:t>化の進捗動向</a:t>
              </a:r>
              <a:endParaRPr lang="en-US" altLang="ko-KR" sz="1400" baseline="30000" dirty="0">
                <a:solidFill>
                  <a:srgbClr val="000000"/>
                </a:solidFill>
                <a:latin typeface="Arial Black" pitchFamily="34" charset="0"/>
                <a:ea typeface="HGP創英角ｺﾞｼｯｸUB" pitchFamily="50" charset="-128"/>
              </a:endParaRPr>
            </a:p>
          </p:txBody>
        </p:sp>
      </p:grpSp>
      <p:grpSp>
        <p:nvGrpSpPr>
          <p:cNvPr id="18" name="グループ化 78">
            <a:extLst>
              <a:ext uri="{FF2B5EF4-FFF2-40B4-BE49-F238E27FC236}">
                <a16:creationId xmlns:a16="http://schemas.microsoft.com/office/drawing/2014/main" id="{3C70B9DD-D52C-4C89-B821-3ED4C7CBDFA9}"/>
              </a:ext>
            </a:extLst>
          </p:cNvPr>
          <p:cNvGrpSpPr/>
          <p:nvPr/>
        </p:nvGrpSpPr>
        <p:grpSpPr>
          <a:xfrm>
            <a:off x="3480706" y="1622787"/>
            <a:ext cx="6214907" cy="244068"/>
            <a:chOff x="4808984" y="2113806"/>
            <a:chExt cx="2965359" cy="288032"/>
          </a:xfrm>
        </p:grpSpPr>
        <p:cxnSp>
          <p:nvCxnSpPr>
            <p:cNvPr id="19" name="直線コネクタ 79">
              <a:extLst>
                <a:ext uri="{FF2B5EF4-FFF2-40B4-BE49-F238E27FC236}">
                  <a16:creationId xmlns:a16="http://schemas.microsoft.com/office/drawing/2014/main" id="{62BD9919-A95F-45B7-B0DD-B61670A887B0}"/>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0" name="Rectangle 6">
              <a:extLst>
                <a:ext uri="{FF2B5EF4-FFF2-40B4-BE49-F238E27FC236}">
                  <a16:creationId xmlns:a16="http://schemas.microsoft.com/office/drawing/2014/main" id="{59C0C292-1FBB-41E6-BEF9-7B15DC333F31}"/>
                </a:ext>
              </a:extLst>
            </p:cNvPr>
            <p:cNvSpPr>
              <a:spLocks noChangeArrowheads="1"/>
            </p:cNvSpPr>
            <p:nvPr/>
          </p:nvSpPr>
          <p:spPr bwMode="auto">
            <a:xfrm>
              <a:off x="482021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政府方針</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25" name="テキスト ボックス 86">
            <a:extLst>
              <a:ext uri="{FF2B5EF4-FFF2-40B4-BE49-F238E27FC236}">
                <a16:creationId xmlns:a16="http://schemas.microsoft.com/office/drawing/2014/main" id="{0EC999B7-D2DE-48C1-9B90-13C4A0D3345F}"/>
              </a:ext>
            </a:extLst>
          </p:cNvPr>
          <p:cNvSpPr txBox="1"/>
          <p:nvPr/>
        </p:nvSpPr>
        <p:spPr>
          <a:xfrm>
            <a:off x="200472" y="6252384"/>
            <a:ext cx="9289032" cy="216024"/>
          </a:xfrm>
          <a:prstGeom prst="rect">
            <a:avLst/>
          </a:prstGeom>
          <a:noFill/>
        </p:spPr>
        <p:txBody>
          <a:bodyPr wrap="square" lIns="0" tIns="0" rIns="0" bIns="0" rtlCol="0">
            <a:noAutofit/>
          </a:bodyPr>
          <a:lstStyle/>
          <a:p>
            <a:pPr marL="346075" indent="-346075"/>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EU Gateway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Programme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Healthcare &amp; Medical Technologies Thailand Market Study</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2017</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年）、経済産業省「平成３０年度国際ヘルスケア拠点構築促進事業（（タイにおける医療画像データ統合システム拠点化構築プロジェクト）」報告書（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,Microsoft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ホームページ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TECKNEXUS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5G Smart Hospital To Improve Thailand’s Healthcare System</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PRD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 PM Unveils Thailand Vision 2030 To Boost Thailand as Premier Global Industrial Hub</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Healthcare IT News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Bangkok Hospital streamlines patient flow with AI</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AstraZeneca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depa</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partners with AstraZeneca Thailand to Boost Digital Healthcare Innovation for Thai Public Health System and Improved Quality of Life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6" name="テキスト ボックス 51">
            <a:extLst>
              <a:ext uri="{FF2B5EF4-FFF2-40B4-BE49-F238E27FC236}">
                <a16:creationId xmlns:a16="http://schemas.microsoft.com/office/drawing/2014/main" id="{629EF5D0-D892-41C7-AD02-468BE088A405}"/>
              </a:ext>
            </a:extLst>
          </p:cNvPr>
          <p:cNvSpPr txBox="1"/>
          <p:nvPr/>
        </p:nvSpPr>
        <p:spPr>
          <a:xfrm>
            <a:off x="183736" y="1923345"/>
            <a:ext cx="3111112" cy="3670748"/>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spc="-30" dirty="0"/>
              <a:t>電子医療記録（</a:t>
            </a:r>
            <a:r>
              <a:rPr lang="en-US" altLang="ja-JP" sz="1050" spc="-30" dirty="0"/>
              <a:t>EMR</a:t>
            </a:r>
            <a:r>
              <a:rPr lang="ja-JP" altLang="en-US" sz="1050" spc="-30" dirty="0"/>
              <a:t>）および電子健康記録（</a:t>
            </a:r>
            <a:r>
              <a:rPr lang="en-US" altLang="ja-JP" sz="1050" spc="-30" dirty="0"/>
              <a:t>EHR</a:t>
            </a:r>
            <a:r>
              <a:rPr lang="ja-JP" altLang="en-US" sz="1050" spc="-30" dirty="0"/>
              <a:t>）システムについては、殆どの医療機関において導入されている。</a:t>
            </a:r>
            <a:endParaRPr lang="en-US" altLang="ja-JP" sz="105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spc="-30" dirty="0"/>
              <a:t>一方、最新の</a:t>
            </a:r>
            <a:r>
              <a:rPr lang="en-US" altLang="ja-JP" sz="1050" spc="-30" dirty="0"/>
              <a:t>EMR</a:t>
            </a:r>
            <a:r>
              <a:rPr lang="ja-JP" altLang="en-US" sz="1050" spc="-30" dirty="0"/>
              <a:t>・</a:t>
            </a:r>
            <a:r>
              <a:rPr lang="en-US" altLang="ja-JP" sz="1050" spc="-30" dirty="0"/>
              <a:t>HER</a:t>
            </a:r>
            <a:r>
              <a:rPr lang="ja-JP" altLang="en-US" sz="1050" spc="-30" dirty="0"/>
              <a:t>システム（クラウドでのデータ管理が可能なもの等）については、バンコク、プーケット、チェンマイといった都市部の民間の医療機関以外では導入が進んでいない。</a:t>
            </a:r>
            <a:endParaRPr lang="en-US" altLang="ja-JP" sz="1050" spc="-3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spc="-30" dirty="0"/>
              <a:t>医療データのクラウド管理を基にした医療機関間でのデータ共有については、以下の理由等を背景にまだ実現に向けたロードマップが描ける状態とは言えない。</a:t>
            </a:r>
            <a:endParaRPr lang="en-US" altLang="ja-JP" sz="1050" spc="-30" dirty="0"/>
          </a:p>
          <a:p>
            <a:pPr marL="171450" indent="-171450">
              <a:lnSpc>
                <a:spcPct val="113000"/>
              </a:lnSpc>
              <a:spcAft>
                <a:spcPts val="600"/>
              </a:spcAft>
              <a:buClr>
                <a:schemeClr val="bg1">
                  <a:lumMod val="50000"/>
                </a:schemeClr>
              </a:buClr>
              <a:buSzPct val="80000"/>
              <a:buFontTx/>
              <a:buChar char="-"/>
            </a:pPr>
            <a:r>
              <a:rPr lang="ja-JP" altLang="en-US" sz="1050" spc="-30" dirty="0"/>
              <a:t>医療機関間で導入されている情報管理システムが異なることに加え、多くの病院では診療部門毎に医療機器・システムを導入してきたため、病院内でも複数の</a:t>
            </a:r>
            <a:r>
              <a:rPr lang="en-US" altLang="ja-JP" sz="1050" spc="-30" dirty="0"/>
              <a:t> </a:t>
            </a:r>
            <a:r>
              <a:rPr lang="ja-JP" altLang="en-US" sz="1050" spc="-30" dirty="0"/>
              <a:t>システムが互いに連動していない状態で乱立している（医療 </a:t>
            </a:r>
            <a:r>
              <a:rPr lang="en-US" altLang="ja-JP" sz="1050" spc="-30" dirty="0"/>
              <a:t>ICT</a:t>
            </a:r>
            <a:r>
              <a:rPr lang="ja-JP" altLang="en-US" sz="1050" spc="-30" dirty="0"/>
              <a:t>システムのサイロ化）。</a:t>
            </a:r>
            <a:endParaRPr lang="en-US" altLang="ja-JP" sz="1050" spc="-30" dirty="0"/>
          </a:p>
          <a:p>
            <a:pPr marL="171450" indent="-171450">
              <a:lnSpc>
                <a:spcPct val="113000"/>
              </a:lnSpc>
              <a:spcAft>
                <a:spcPts val="600"/>
              </a:spcAft>
              <a:buClr>
                <a:schemeClr val="bg1">
                  <a:lumMod val="50000"/>
                </a:schemeClr>
              </a:buClr>
              <a:buSzPct val="80000"/>
              <a:buFontTx/>
              <a:buChar char="-"/>
            </a:pPr>
            <a:r>
              <a:rPr lang="ja-JP" altLang="en-US" sz="1050" spc="-30" dirty="0"/>
              <a:t>国民の医療データの管理に係る信頼が十分には醸成されてない。</a:t>
            </a:r>
            <a:endParaRPr lang="en-US" altLang="ja-JP" sz="1050" spc="-30" dirty="0"/>
          </a:p>
        </p:txBody>
      </p:sp>
      <p:sp>
        <p:nvSpPr>
          <p:cNvPr id="17" name="テキスト ボックス 51">
            <a:extLst>
              <a:ext uri="{FF2B5EF4-FFF2-40B4-BE49-F238E27FC236}">
                <a16:creationId xmlns:a16="http://schemas.microsoft.com/office/drawing/2014/main" id="{C89548BE-F3B3-44E9-8F73-6D00C011BEC3}"/>
              </a:ext>
            </a:extLst>
          </p:cNvPr>
          <p:cNvSpPr txBox="1"/>
          <p:nvPr/>
        </p:nvSpPr>
        <p:spPr>
          <a:xfrm>
            <a:off x="3374322" y="4491435"/>
            <a:ext cx="6144074" cy="2105898"/>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050" dirty="0"/>
              <a:t>Bangkok Hospital</a:t>
            </a:r>
            <a:r>
              <a:rPr lang="ja-JP" altLang="en-US" sz="1050" dirty="0"/>
              <a:t>は、患者登録、症状の確認、保険の確認、待ち行列の管理に</a:t>
            </a:r>
            <a:r>
              <a:rPr lang="en-US" altLang="ja-JP" sz="1050" dirty="0"/>
              <a:t>AI</a:t>
            </a:r>
            <a:r>
              <a:rPr lang="ja-JP" altLang="en-US" sz="1050" dirty="0"/>
              <a:t>技術を使用し、登録手順を</a:t>
            </a:r>
            <a:r>
              <a:rPr lang="en-US" altLang="ja-JP" sz="1050" dirty="0"/>
              <a:t>45</a:t>
            </a:r>
            <a:r>
              <a:rPr lang="ja-JP" altLang="en-US" sz="1050" dirty="0"/>
              <a:t>％削減するとともに、待ち時間を半減させた。</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dirty="0"/>
              <a:t>ヘルスデザインセンター（</a:t>
            </a:r>
            <a:r>
              <a:rPr lang="en-US" altLang="ja-JP" sz="1050" dirty="0"/>
              <a:t>HDC</a:t>
            </a:r>
            <a:r>
              <a:rPr lang="ja-JP" altLang="en-US" sz="1050" dirty="0"/>
              <a:t>）は、デジタルシステムと</a:t>
            </a:r>
            <a:r>
              <a:rPr lang="en-US" altLang="ja-JP" sz="1050" dirty="0"/>
              <a:t>AI</a:t>
            </a:r>
            <a:r>
              <a:rPr lang="ja-JP" altLang="en-US" sz="1050" dirty="0"/>
              <a:t>技術を採用して、患者待ち行列の管理、病室の転用推奨、検査オーダーの最適化を行い、効率と患者体験の向上を実現している。</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dirty="0"/>
              <a:t>スリサワン病院は</a:t>
            </a:r>
            <a:r>
              <a:rPr lang="en-US" altLang="ja-JP" sz="1050" dirty="0"/>
              <a:t>GE HealthCare</a:t>
            </a:r>
            <a:r>
              <a:rPr lang="ja-JP" altLang="en-US" sz="1050" dirty="0"/>
              <a:t>および</a:t>
            </a:r>
            <a:r>
              <a:rPr lang="en-US" altLang="ja-JP" sz="1050" dirty="0" err="1"/>
              <a:t>InterSystems</a:t>
            </a:r>
            <a:r>
              <a:rPr lang="ja-JP" altLang="en-US" sz="1050" dirty="0"/>
              <a:t>と提携し、資産および従業員管理をデジタル化するとともに、統合された</a:t>
            </a:r>
            <a:r>
              <a:rPr lang="en-US" altLang="ja-JP" sz="1050" dirty="0"/>
              <a:t>HIS</a:t>
            </a:r>
            <a:r>
              <a:rPr lang="ja-JP" altLang="en-US" sz="1050" dirty="0"/>
              <a:t>（病院情報システム）を導入した。</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050" dirty="0" err="1"/>
              <a:t>Princ</a:t>
            </a:r>
            <a:r>
              <a:rPr lang="en-US" altLang="ja-JP" sz="1050" dirty="0"/>
              <a:t> Hospital Suvarnabhumi</a:t>
            </a:r>
            <a:r>
              <a:rPr lang="ja-JP" altLang="en-US" sz="1050" dirty="0"/>
              <a:t>は、</a:t>
            </a:r>
            <a:r>
              <a:rPr lang="en-US" altLang="ja-JP" sz="1050" dirty="0"/>
              <a:t>HIMSS EMR</a:t>
            </a:r>
            <a:r>
              <a:rPr lang="ja-JP" altLang="en-US" sz="1050" dirty="0"/>
              <a:t>導入モデルのステージ</a:t>
            </a:r>
            <a:r>
              <a:rPr lang="en-US" altLang="ja-JP" sz="1050" dirty="0"/>
              <a:t>7</a:t>
            </a:r>
            <a:r>
              <a:rPr lang="ja-JP" altLang="en-US" sz="1050" dirty="0"/>
              <a:t>を達成し、高度な電子カルテ機能を披露した。</a:t>
            </a:r>
          </a:p>
          <a:p>
            <a:pPr marL="130175" indent="-130175">
              <a:lnSpc>
                <a:spcPct val="113000"/>
              </a:lnSpc>
              <a:spcAft>
                <a:spcPts val="600"/>
              </a:spcAft>
              <a:buClr>
                <a:schemeClr val="bg1">
                  <a:lumMod val="50000"/>
                </a:schemeClr>
              </a:buClr>
              <a:buSzPct val="80000"/>
              <a:buFont typeface="Wingdings" panose="05000000000000000000" pitchFamily="2" charset="2"/>
              <a:buChar char="l"/>
            </a:pPr>
            <a:endParaRPr lang="en-US" altLang="ja-JP" sz="1100" spc="-30" dirty="0"/>
          </a:p>
        </p:txBody>
      </p:sp>
      <p:grpSp>
        <p:nvGrpSpPr>
          <p:cNvPr id="21" name="グループ化 78">
            <a:extLst>
              <a:ext uri="{FF2B5EF4-FFF2-40B4-BE49-F238E27FC236}">
                <a16:creationId xmlns:a16="http://schemas.microsoft.com/office/drawing/2014/main" id="{6A24B227-E4F6-4392-A229-74823B3D6381}"/>
              </a:ext>
            </a:extLst>
          </p:cNvPr>
          <p:cNvGrpSpPr/>
          <p:nvPr/>
        </p:nvGrpSpPr>
        <p:grpSpPr>
          <a:xfrm>
            <a:off x="3504234" y="4203403"/>
            <a:ext cx="5843492" cy="288032"/>
            <a:chOff x="4803500" y="2113806"/>
            <a:chExt cx="2954133" cy="288032"/>
          </a:xfrm>
        </p:grpSpPr>
        <p:cxnSp>
          <p:nvCxnSpPr>
            <p:cNvPr id="23" name="直線コネクタ 79">
              <a:extLst>
                <a:ext uri="{FF2B5EF4-FFF2-40B4-BE49-F238E27FC236}">
                  <a16:creationId xmlns:a16="http://schemas.microsoft.com/office/drawing/2014/main" id="{52625B94-6BAE-416D-AC84-F37C7F814609}"/>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4" name="Rectangle 6">
              <a:extLst>
                <a:ext uri="{FF2B5EF4-FFF2-40B4-BE49-F238E27FC236}">
                  <a16:creationId xmlns:a16="http://schemas.microsoft.com/office/drawing/2014/main" id="{3E37C395-BB27-44B2-8EF5-325AA8CC2EE2}"/>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その他民間企業の動向</a:t>
              </a:r>
              <a:endParaRPr lang="en-US" altLang="ko-KR" sz="1400" baseline="30000" dirty="0">
                <a:solidFill>
                  <a:srgbClr val="000000"/>
                </a:solidFill>
                <a:latin typeface="Arial Black" pitchFamily="34" charset="0"/>
                <a:ea typeface="HGP創英角ｺﾞｼｯｸUB" pitchFamily="50" charset="-128"/>
              </a:endParaRPr>
            </a:p>
          </p:txBody>
        </p:sp>
      </p:grpSp>
      <p:sp>
        <p:nvSpPr>
          <p:cNvPr id="4" name="テキスト ボックス 51">
            <a:extLst>
              <a:ext uri="{FF2B5EF4-FFF2-40B4-BE49-F238E27FC236}">
                <a16:creationId xmlns:a16="http://schemas.microsoft.com/office/drawing/2014/main" id="{836EA644-E976-1908-D812-11EE8BF8FDC5}"/>
              </a:ext>
            </a:extLst>
          </p:cNvPr>
          <p:cNvSpPr txBox="1"/>
          <p:nvPr/>
        </p:nvSpPr>
        <p:spPr>
          <a:xfrm>
            <a:off x="3374189" y="1866855"/>
            <a:ext cx="6264696" cy="2600455"/>
          </a:xfrm>
          <a:prstGeom prst="rect">
            <a:avLst/>
          </a:prstGeom>
          <a:noFill/>
        </p:spPr>
        <p:txBody>
          <a:bodyPr wrap="square" rtlCol="0">
            <a:spAutoFit/>
          </a:bodyPr>
          <a:lstStyle/>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dirty="0"/>
              <a:t>デジタル経済振興局（</a:t>
            </a:r>
            <a:r>
              <a:rPr lang="en-US" altLang="ja-JP" sz="1050" dirty="0"/>
              <a:t>DEPA</a:t>
            </a:r>
            <a:r>
              <a:rPr lang="ja-JP" altLang="en-US" sz="1050" dirty="0"/>
              <a:t>）とアストラゼネカタイランドは、デジタル医療イノベーションを促進することでタイの医療システムを強化するために提携している。肺がん検診に使用する</a:t>
            </a:r>
            <a:r>
              <a:rPr lang="en-US" altLang="ja-JP" sz="1050" dirty="0"/>
              <a:t>AI</a:t>
            </a:r>
            <a:r>
              <a:rPr lang="ja-JP" altLang="en-US" sz="1050" dirty="0"/>
              <a:t>技術を他のがん検診にも応用し、遠隔地を含む全国</a:t>
            </a:r>
            <a:r>
              <a:rPr lang="en-US" altLang="ja-JP" sz="1050" dirty="0"/>
              <a:t>100</a:t>
            </a:r>
            <a:r>
              <a:rPr lang="ja-JP" altLang="en-US" sz="1050" dirty="0"/>
              <a:t>万人以上に提供することで、検診費用の削減を目指す。</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ja-JP" altLang="en-US" sz="1050" dirty="0"/>
              <a:t>政府は</a:t>
            </a:r>
            <a:r>
              <a:rPr lang="en-US" altLang="ja-JP" sz="1050" dirty="0"/>
              <a:t>AI</a:t>
            </a:r>
            <a:r>
              <a:rPr lang="ja-JP" altLang="en-US" sz="1050" dirty="0"/>
              <a:t>技術を利用して、国民</a:t>
            </a:r>
            <a:r>
              <a:rPr lang="en-US" altLang="ja-JP" sz="1050" dirty="0"/>
              <a:t>ID</a:t>
            </a:r>
            <a:r>
              <a:rPr lang="ja-JP" altLang="en-US" sz="1050" dirty="0"/>
              <a:t>カードと</a:t>
            </a:r>
            <a:r>
              <a:rPr lang="en-US" altLang="ja-JP" sz="1050" dirty="0"/>
              <a:t>77</a:t>
            </a:r>
            <a:r>
              <a:rPr lang="ja-JP" altLang="en-US" sz="1050" dirty="0"/>
              <a:t>の省のデータベースをリンクさせることを計画している。同システムは近年、四つの省で実施されており、</a:t>
            </a:r>
            <a:r>
              <a:rPr lang="en-US" altLang="ja-JP" sz="1050" dirty="0"/>
              <a:t>2024</a:t>
            </a:r>
            <a:r>
              <a:rPr lang="ja-JP" altLang="en-US" sz="1050" dirty="0"/>
              <a:t>年末までに全国で完了する予定である。</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050" dirty="0"/>
              <a:t>Siriraj World Class 5G Smart Hospital</a:t>
            </a:r>
            <a:r>
              <a:rPr lang="ja-JP" altLang="en-US" sz="1050" dirty="0"/>
              <a:t>は、地域初の最大の</a:t>
            </a:r>
            <a:r>
              <a:rPr lang="en-US" altLang="ja-JP" sz="1050" dirty="0"/>
              <a:t>5G</a:t>
            </a:r>
            <a:r>
              <a:rPr lang="ja-JP" altLang="en-US" sz="1050" dirty="0"/>
              <a:t>スマートホスピタルとして</a:t>
            </a:r>
            <a:r>
              <a:rPr lang="en-US" altLang="ja-JP" sz="1050" dirty="0"/>
              <a:t>2024</a:t>
            </a:r>
            <a:r>
              <a:rPr lang="ja-JP" altLang="en-US" sz="1050" dirty="0"/>
              <a:t>年に誕生した。同施設は、最先端のデジタルソリューションを活用して医療の改善を目指し、世界のスマートホスピタルのモデルとなることを目指している。</a:t>
            </a:r>
            <a:endParaRPr lang="en-US" altLang="ja-JP" sz="1050" dirty="0"/>
          </a:p>
          <a:p>
            <a:pPr marL="130175" indent="-130175">
              <a:lnSpc>
                <a:spcPct val="113000"/>
              </a:lnSpc>
              <a:spcAft>
                <a:spcPts val="600"/>
              </a:spcAft>
              <a:buClr>
                <a:schemeClr val="bg1">
                  <a:lumMod val="50000"/>
                </a:schemeClr>
              </a:buClr>
              <a:buSzPct val="80000"/>
              <a:buFont typeface="Wingdings" panose="05000000000000000000" pitchFamily="2" charset="2"/>
              <a:buChar char="l"/>
            </a:pPr>
            <a:r>
              <a:rPr lang="en-US" altLang="ja-JP" sz="1050" dirty="0"/>
              <a:t>Thailand Health Data Space 5G</a:t>
            </a:r>
            <a:r>
              <a:rPr lang="ja-JP" altLang="en-US" sz="1050" dirty="0"/>
              <a:t>は、政府が発表した</a:t>
            </a:r>
            <a:r>
              <a:rPr lang="en-US" altLang="ja-JP" sz="1050" dirty="0"/>
              <a:t>5G</a:t>
            </a:r>
            <a:r>
              <a:rPr lang="ja-JP" altLang="en-US" sz="1050" dirty="0"/>
              <a:t>ベースの高い知能及び医療情報を有するフルサービスシステムであり、情報伝送、診断、フォローアップ、リハビリテーション、救急医療など、さまざまな側面で医療を強化するように設計されている。</a:t>
            </a:r>
          </a:p>
          <a:p>
            <a:pPr marL="130175" indent="-130175">
              <a:lnSpc>
                <a:spcPct val="113000"/>
              </a:lnSpc>
              <a:spcAft>
                <a:spcPts val="600"/>
              </a:spcAft>
              <a:buClr>
                <a:schemeClr val="bg1">
                  <a:lumMod val="50000"/>
                </a:schemeClr>
              </a:buClr>
              <a:buSzPct val="80000"/>
              <a:buFont typeface="Wingdings" panose="05000000000000000000" pitchFamily="2" charset="2"/>
              <a:buChar char="l"/>
            </a:pPr>
            <a:endParaRPr lang="ja-JP" altLang="en-US" sz="1200" spc="-30" dirty="0"/>
          </a:p>
        </p:txBody>
      </p:sp>
    </p:spTree>
    <p:extLst>
      <p:ext uri="{BB962C8B-B14F-4D97-AF65-F5344CB8AC3E}">
        <p14:creationId xmlns:p14="http://schemas.microsoft.com/office/powerpoint/2010/main" val="391597015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タイ／医療関連／その他</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学会および業界団体</a:t>
            </a:r>
          </a:p>
        </p:txBody>
      </p:sp>
      <p:graphicFrame>
        <p:nvGraphicFramePr>
          <p:cNvPr id="9" name="表 8"/>
          <p:cNvGraphicFramePr>
            <a:graphicFrameLocks noGrp="1"/>
          </p:cNvGraphicFramePr>
          <p:nvPr>
            <p:extLst>
              <p:ext uri="{D42A27DB-BD31-4B8C-83A1-F6EECF244321}">
                <p14:modId xmlns:p14="http://schemas.microsoft.com/office/powerpoint/2010/main" val="7990348"/>
              </p:ext>
            </p:extLst>
          </p:nvPr>
        </p:nvGraphicFramePr>
        <p:xfrm>
          <a:off x="200472" y="1421107"/>
          <a:ext cx="9505055" cy="5068434"/>
        </p:xfrm>
        <a:graphic>
          <a:graphicData uri="http://schemas.openxmlformats.org/drawingml/2006/table">
            <a:tbl>
              <a:tblPr firstRow="1" bandRow="1">
                <a:tableStyleId>{5C22544A-7EE6-4342-B048-85BDC9FD1C3A}</a:tableStyleId>
              </a:tblPr>
              <a:tblGrid>
                <a:gridCol w="936104">
                  <a:extLst>
                    <a:ext uri="{9D8B030D-6E8A-4147-A177-3AD203B41FA5}">
                      <a16:colId xmlns:a16="http://schemas.microsoft.com/office/drawing/2014/main" val="20000"/>
                    </a:ext>
                  </a:extLst>
                </a:gridCol>
                <a:gridCol w="2736304">
                  <a:extLst>
                    <a:ext uri="{9D8B030D-6E8A-4147-A177-3AD203B41FA5}">
                      <a16:colId xmlns:a16="http://schemas.microsoft.com/office/drawing/2014/main" val="20001"/>
                    </a:ext>
                  </a:extLst>
                </a:gridCol>
                <a:gridCol w="5832647">
                  <a:extLst>
                    <a:ext uri="{9D8B030D-6E8A-4147-A177-3AD203B41FA5}">
                      <a16:colId xmlns:a16="http://schemas.microsoft.com/office/drawing/2014/main" val="20002"/>
                    </a:ext>
                  </a:extLst>
                </a:gridCol>
              </a:tblGrid>
              <a:tr h="432890">
                <a:tc>
                  <a:txBody>
                    <a:bodyPr/>
                    <a:lstStyle/>
                    <a:p>
                      <a:pPr algn="ctr" fontAlgn="ctr" hangingPunct="0"/>
                      <a:r>
                        <a:rPr kumimoji="1" lang="ja-JP" altLang="en-US" sz="12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カテゴリー</a:t>
                      </a:r>
                    </a:p>
                  </a:txBody>
                  <a:tcPr marT="36000" marB="468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chemeClr val="bg1">
                          <a:lumMod val="50000"/>
                          <a:alpha val="0"/>
                        </a:scheme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2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名称 （略称）</a:t>
                      </a:r>
                    </a:p>
                  </a:txBody>
                  <a:tcPr marT="36000" marB="468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chemeClr val="bg1">
                          <a:lumMod val="50000"/>
                          <a:alpha val="0"/>
                        </a:scheme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2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概　　要</a:t>
                      </a:r>
                      <a:endParaRPr kumimoji="1" lang="en-US" altLang="ja-JP" sz="12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T="360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12700" cap="flat" cmpd="sng" algn="ctr">
                      <a:solidFill>
                        <a:schemeClr val="bg1">
                          <a:lumMod val="50000"/>
                          <a:alpha val="0"/>
                        </a:scheme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491094">
                <a:tc rowSpan="4">
                  <a:txBody>
                    <a:bodyPr/>
                    <a:lstStyle/>
                    <a:p>
                      <a:pPr algn="ctr" fontAlgn="ctr" hangingPunct="0">
                        <a:spcAft>
                          <a:spcPts val="0"/>
                        </a:spcAft>
                      </a:pPr>
                      <a:r>
                        <a:rPr lang="ja-JP" altLang="en-US"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学　会</a:t>
                      </a:r>
                      <a:endParaRPr 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EBEBE"/>
                    </a:solidFill>
                  </a:tcPr>
                </a:tc>
                <a:tc>
                  <a:txBody>
                    <a:bodyPr/>
                    <a:lstStyle/>
                    <a:p>
                      <a:pPr algn="ctr" fontAlgn="ctr" hangingPunct="0">
                        <a:lnSpc>
                          <a:spcPct val="100000"/>
                        </a:lnSpc>
                        <a:spcBef>
                          <a:spcPts val="200"/>
                        </a:spcBef>
                        <a:spcAft>
                          <a:spcPts val="0"/>
                        </a:spcAft>
                      </a:pPr>
                      <a:r>
                        <a:rPr lang="en-US" altLang="ja-JP" sz="1100" b="1" kern="100" dirty="0">
                          <a:effectLst/>
                          <a:latin typeface="+mn-lt"/>
                          <a:ea typeface="ＭＳ Ｐゴシック" panose="020B0600070205080204" pitchFamily="50" charset="-128"/>
                          <a:cs typeface="Arial" panose="020B0604020202020204" pitchFamily="34" charset="0"/>
                        </a:rPr>
                        <a:t>Medical Association of Thailand</a:t>
                      </a:r>
                    </a:p>
                  </a:txBody>
                  <a:tcPr marL="68580" marR="68580" marT="72000" marB="72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ADADA"/>
                    </a:solidFill>
                  </a:tcPr>
                </a:tc>
                <a:tc>
                  <a:txBody>
                    <a:bodyPr/>
                    <a:lstStyle/>
                    <a:p>
                      <a:pPr algn="l"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タイの医学界を代表する学会。世界医師会（</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WMA</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）やアジア大洋州医師会連合（</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CMAAO</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）、東南アジア医師会（</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MASEAN</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）に加盟している。</a:t>
                      </a:r>
                    </a:p>
                  </a:txBody>
                  <a:tcPr marL="180000" marR="144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1270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315032">
                <a:tc vMerge="1">
                  <a:txBody>
                    <a:bodyPr/>
                    <a:lstStyle/>
                    <a:p>
                      <a:pPr algn="ctr" fontAlgn="ctr" hangingPunct="0">
                        <a:spcAft>
                          <a:spcPts val="0"/>
                        </a:spcAft>
                      </a:pPr>
                      <a:endParaRPr 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EBEBE"/>
                    </a:solidFill>
                  </a:tcPr>
                </a:tc>
                <a:tc>
                  <a:txBody>
                    <a:bodyPr/>
                    <a:lstStyle/>
                    <a:p>
                      <a:pPr algn="ctr" fontAlgn="ctr" hangingPunct="0">
                        <a:lnSpc>
                          <a:spcPct val="100000"/>
                        </a:lnSpc>
                        <a:spcBef>
                          <a:spcPts val="200"/>
                        </a:spcBef>
                        <a:spcAft>
                          <a:spcPts val="0"/>
                        </a:spcAft>
                      </a:pPr>
                      <a:r>
                        <a:rPr lang="en-US" altLang="ja-JP" sz="1100" b="1" kern="100" dirty="0">
                          <a:effectLst/>
                          <a:latin typeface="+mn-lt"/>
                          <a:ea typeface="ＭＳ Ｐゴシック" panose="020B0600070205080204" pitchFamily="50" charset="-128"/>
                          <a:cs typeface="Arial" panose="020B0604020202020204" pitchFamily="34" charset="0"/>
                        </a:rPr>
                        <a:t>Thai Medical Council</a:t>
                      </a:r>
                    </a:p>
                  </a:txBody>
                  <a:tcPr marL="68580" marR="68580" marT="72000" marB="72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ADADA"/>
                    </a:solidFill>
                  </a:tcPr>
                </a:tc>
                <a:tc>
                  <a:txBody>
                    <a:bodyPr/>
                    <a:lstStyle/>
                    <a:p>
                      <a:pPr algn="l"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タイにおける医療従事者の認可と医学教育および医療の質の確保を目的とした規制機関。</a:t>
                      </a:r>
                    </a:p>
                  </a:txBody>
                  <a:tcPr marL="180000" marR="144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12700" cap="flat" cmpd="sng" algn="ctr">
                      <a:solidFill>
                        <a:srgbClr val="A2A2A2"/>
                      </a:solidFill>
                      <a:prstDash val="solid"/>
                      <a:round/>
                      <a:headEnd type="none" w="med" len="med"/>
                      <a:tailEnd type="none" w="med" len="med"/>
                    </a:lnT>
                    <a:lnB w="1270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2106969753"/>
                  </a:ext>
                </a:extLst>
              </a:tr>
              <a:tr h="462536">
                <a:tc vMerge="1">
                  <a:txBody>
                    <a:bodyPr/>
                    <a:lstStyle/>
                    <a:p>
                      <a:pPr algn="ctr" fontAlgn="ctr" hangingPunct="0">
                        <a:spcAft>
                          <a:spcPts val="0"/>
                        </a:spcAft>
                      </a:pPr>
                      <a:endParaRPr 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EBEBE"/>
                    </a:solidFill>
                  </a:tcPr>
                </a:tc>
                <a:tc>
                  <a:txBody>
                    <a:bodyPr/>
                    <a:lstStyle/>
                    <a:p>
                      <a:pPr algn="ctr" fontAlgn="ctr" hangingPunct="0">
                        <a:lnSpc>
                          <a:spcPct val="100000"/>
                        </a:lnSpc>
                        <a:spcBef>
                          <a:spcPts val="200"/>
                        </a:spcBef>
                        <a:spcAft>
                          <a:spcPts val="0"/>
                        </a:spcAft>
                      </a:pPr>
                      <a:r>
                        <a:rPr lang="en-US" altLang="ja-JP" sz="1100" b="1" kern="100" dirty="0">
                          <a:effectLst/>
                          <a:latin typeface="+mn-lt"/>
                          <a:ea typeface="ＭＳ Ｐゴシック" panose="020B0600070205080204" pitchFamily="50" charset="-128"/>
                          <a:cs typeface="Arial" panose="020B0604020202020204" pitchFamily="34" charset="0"/>
                        </a:rPr>
                        <a:t>Thailand Nursing and Midwifery Council</a:t>
                      </a:r>
                    </a:p>
                  </a:txBody>
                  <a:tcPr marL="68580" marR="68580" marT="72000" marB="72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ADADA"/>
                    </a:solidFill>
                  </a:tcPr>
                </a:tc>
                <a:tc>
                  <a:txBody>
                    <a:bodyPr/>
                    <a:lstStyle/>
                    <a:p>
                      <a:pPr algn="l"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タイの看護師と助産師のための規制および専門機関で、高い水準の実践と教育を促進している。</a:t>
                      </a:r>
                    </a:p>
                  </a:txBody>
                  <a:tcPr marL="180000" marR="144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12700" cap="flat" cmpd="sng" algn="ctr">
                      <a:solidFill>
                        <a:srgbClr val="A2A2A2"/>
                      </a:solidFill>
                      <a:prstDash val="solid"/>
                      <a:round/>
                      <a:headEnd type="none" w="med" len="med"/>
                      <a:tailEnd type="none" w="med" len="med"/>
                    </a:lnT>
                    <a:lnB w="1270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3123444095"/>
                  </a:ext>
                </a:extLst>
              </a:tr>
              <a:tr h="462536">
                <a:tc vMerge="1">
                  <a:txBody>
                    <a:bodyPr/>
                    <a:lstStyle/>
                    <a:p>
                      <a:pPr algn="ctr" fontAlgn="ctr" hangingPunct="0">
                        <a:spcAft>
                          <a:spcPts val="0"/>
                        </a:spcAft>
                      </a:pPr>
                      <a:endParaRPr 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EBEBE"/>
                    </a:solidFill>
                  </a:tcPr>
                </a:tc>
                <a:tc>
                  <a:txBody>
                    <a:bodyPr/>
                    <a:lstStyle/>
                    <a:p>
                      <a:pPr algn="ctr" fontAlgn="ctr" hangingPunct="0">
                        <a:lnSpc>
                          <a:spcPct val="100000"/>
                        </a:lnSpc>
                        <a:spcBef>
                          <a:spcPts val="200"/>
                        </a:spcBef>
                        <a:spcAft>
                          <a:spcPts val="0"/>
                        </a:spcAft>
                      </a:pPr>
                      <a:r>
                        <a:rPr lang="en-US" altLang="ja-JP" sz="1100" b="1" kern="100" dirty="0">
                          <a:effectLst/>
                          <a:latin typeface="+mn-lt"/>
                          <a:ea typeface="ＭＳ Ｐゴシック" panose="020B0600070205080204" pitchFamily="50" charset="-128"/>
                          <a:cs typeface="Arial" panose="020B0604020202020204" pitchFamily="34" charset="0"/>
                        </a:rPr>
                        <a:t>PAT</a:t>
                      </a:r>
                      <a:r>
                        <a:rPr lang="ja-JP" altLang="en-US" sz="1100" b="1" kern="100" dirty="0">
                          <a:effectLst/>
                          <a:latin typeface="+mn-lt"/>
                          <a:ea typeface="ＭＳ Ｐゴシック" panose="020B0600070205080204" pitchFamily="50" charset="-128"/>
                          <a:cs typeface="Arial" panose="020B0604020202020204" pitchFamily="34" charset="0"/>
                        </a:rPr>
                        <a:t>（</a:t>
                      </a:r>
                      <a:r>
                        <a:rPr lang="en-US" altLang="ja-JP" sz="1100" b="1" kern="100" dirty="0">
                          <a:effectLst/>
                          <a:latin typeface="+mn-lt"/>
                          <a:ea typeface="ＭＳ Ｐゴシック" panose="020B0600070205080204" pitchFamily="50" charset="-128"/>
                          <a:cs typeface="Arial" panose="020B0604020202020204" pitchFamily="34" charset="0"/>
                        </a:rPr>
                        <a:t>Pharmaceutical Association of Thailand Under Royal Patronage</a:t>
                      </a:r>
                      <a:r>
                        <a:rPr lang="ja-JP" altLang="en-US" sz="1100" b="1" kern="100" dirty="0">
                          <a:effectLst/>
                          <a:latin typeface="+mn-lt"/>
                          <a:ea typeface="ＭＳ Ｐゴシック" panose="020B0600070205080204" pitchFamily="50" charset="-128"/>
                          <a:cs typeface="Arial" panose="020B0604020202020204" pitchFamily="34" charset="0"/>
                        </a:rPr>
                        <a:t>）</a:t>
                      </a:r>
                      <a:endParaRPr lang="en-US" altLang="ja-JP" sz="1100" b="1" kern="100" dirty="0">
                        <a:effectLst/>
                        <a:latin typeface="+mn-lt"/>
                        <a:ea typeface="ＭＳ Ｐゴシック" panose="020B0600070205080204" pitchFamily="50" charset="-128"/>
                        <a:cs typeface="Arial" panose="020B0604020202020204" pitchFamily="34" charset="0"/>
                      </a:endParaRPr>
                    </a:p>
                  </a:txBody>
                  <a:tcPr marL="68580" marR="68580" marT="72000" marB="72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ADADA"/>
                    </a:solidFill>
                  </a:tcPr>
                </a:tc>
                <a:tc>
                  <a:txBody>
                    <a:bodyPr/>
                    <a:lstStyle/>
                    <a:p>
                      <a:pPr algn="l"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薬学の進歩と薬剤師の専門能力開発を目的とした組織。</a:t>
                      </a:r>
                    </a:p>
                  </a:txBody>
                  <a:tcPr marL="180000" marR="144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12700" cap="flat" cmpd="sng" algn="ctr">
                      <a:solidFill>
                        <a:srgbClr val="A2A2A2"/>
                      </a:solidFill>
                      <a:prstDash val="solid"/>
                      <a:round/>
                      <a:headEnd type="none" w="med" len="med"/>
                      <a:tailEnd type="none" w="med" len="med"/>
                    </a:lnT>
                    <a:lnB w="1270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2106235456"/>
                  </a:ext>
                </a:extLst>
              </a:tr>
              <a:tr h="667156">
                <a:tc rowSpan="5">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rPr>
                        <a:t>業界団体</a:t>
                      </a:r>
                      <a:endParaRPr lang="ja-JP" alt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BEBEBE"/>
                    </a:solidFill>
                  </a:tcPr>
                </a:tc>
                <a:tc>
                  <a:txBody>
                    <a:bodyPr/>
                    <a:lstStyle/>
                    <a:p>
                      <a:pPr marL="0" algn="ctr" defTabSz="914400" rtl="0" eaLnBrk="1" fontAlgn="ctr" latinLnBrk="0" hangingPunct="0">
                        <a:lnSpc>
                          <a:spcPct val="100000"/>
                        </a:lnSpc>
                        <a:spcBef>
                          <a:spcPts val="200"/>
                        </a:spcBef>
                        <a:spcAft>
                          <a:spcPts val="0"/>
                        </a:spcAft>
                      </a:pP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タイ医療機器企業団体</a:t>
                      </a:r>
                    </a:p>
                    <a:p>
                      <a:pPr marL="0" algn="ctr" defTabSz="914400" rtl="0" eaLnBrk="1" fontAlgn="ctr" latinLnBrk="0" hangingPunct="0">
                        <a:lnSpc>
                          <a:spcPct val="100000"/>
                        </a:lnSpc>
                        <a:spcBef>
                          <a:spcPts val="200"/>
                        </a:spcBef>
                        <a:spcAft>
                          <a:spcPts val="0"/>
                        </a:spcAft>
                      </a:pP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ja-JP"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THAIMED</a:t>
                      </a: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endParaRPr lang="ja-JP" altLang="ja-JP" sz="1100" kern="100" dirty="0">
                        <a:effectLst/>
                        <a:latin typeface="Arial" panose="020B0604020202020204" pitchFamily="34" charset="0"/>
                        <a:ea typeface="ＭＳ Ｐゴシック" panose="020B0600070205080204" pitchFamily="50" charset="-128"/>
                        <a:cs typeface="Arial" panose="020B0604020202020204" pitchFamily="34" charset="0"/>
                      </a:endParaRPr>
                    </a:p>
                  </a:txBody>
                  <a:tcPr marL="68580" marR="68580" marT="72000" marB="7200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algn="just"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医療関連製品の業界団体。</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2011</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年には約</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70</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社が登録しており、アボットやバクスター、ビー・ブラウン、ブーツ、ジョンソン</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&amp;</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ジョンソン、ニプロ、ロシュ、</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Siemens</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など、日系企業や外資系企業も登録している。</a:t>
                      </a:r>
                    </a:p>
                  </a:txBody>
                  <a:tcPr marL="180000" marR="180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1270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315032">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ja-JP" altLang="ja-JP" sz="1050" kern="100" dirty="0">
                        <a:effectLst/>
                        <a:latin typeface="+mn-ea"/>
                        <a:ea typeface="+mn-ea"/>
                        <a:cs typeface="Times New Roman" panose="02020603050405020304" pitchFamily="18" charset="0"/>
                      </a:endParaRPr>
                    </a:p>
                  </a:txBody>
                  <a:tcPr marL="68580" marR="6858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6350" cap="flat" cmpd="sng" algn="ctr">
                      <a:solidFill>
                        <a:srgbClr val="A2A2A2"/>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ctr" latinLnBrk="0" hangingPunct="0">
                        <a:lnSpc>
                          <a:spcPct val="100000"/>
                        </a:lnSpc>
                        <a:spcBef>
                          <a:spcPts val="200"/>
                        </a:spcBef>
                        <a:spcAft>
                          <a:spcPts val="0"/>
                        </a:spcAft>
                      </a:pP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タイ医薬品生産協会</a:t>
                      </a:r>
                    </a:p>
                  </a:txBody>
                  <a:tcPr marL="68580" marR="68580" marT="72000" marB="7200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algn="just"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地場製薬企業の業界団体。</a:t>
                      </a:r>
                    </a:p>
                  </a:txBody>
                  <a:tcPr marL="180000" marR="180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667156">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ja-JP" altLang="ja-JP" sz="1050" kern="100" dirty="0">
                        <a:effectLst/>
                        <a:latin typeface="Century" panose="02040604050505020304" pitchFamily="18" charset="0"/>
                        <a:ea typeface="ＭＳ 明朝" panose="02020609040205080304" pitchFamily="17" charset="-128"/>
                        <a:cs typeface="Times New Roman" panose="02020603050405020304" pitchFamily="18" charset="0"/>
                      </a:endParaRPr>
                    </a:p>
                  </a:txBody>
                  <a:tcPr marL="68580" marR="6858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solidFill>
                      <a:schemeClr val="accent3">
                        <a:lumMod val="20000"/>
                        <a:lumOff val="80000"/>
                      </a:schemeClr>
                    </a:solidFill>
                  </a:tcPr>
                </a:tc>
                <a:tc>
                  <a:txBody>
                    <a:bodyPr/>
                    <a:lstStyle/>
                    <a:p>
                      <a:pPr marL="0" algn="ctr" defTabSz="914400" rtl="0" eaLnBrk="1" fontAlgn="ctr" latinLnBrk="0" hangingPunct="0">
                        <a:lnSpc>
                          <a:spcPct val="100000"/>
                        </a:lnSpc>
                        <a:spcBef>
                          <a:spcPts val="200"/>
                        </a:spcBef>
                        <a:spcAft>
                          <a:spcPts val="0"/>
                        </a:spcAft>
                      </a:pPr>
                      <a:r>
                        <a:rPr kumimoji="1" lang="zh-TW"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医薬品調査製造業協会</a:t>
                      </a:r>
                    </a:p>
                  </a:txBody>
                  <a:tcPr marL="68580" marR="68580" marT="72000" marB="7200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algn="just"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製薬企業の非営利の業界団体。主に調査を行っている。</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2013</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年には約</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40</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社が登録しており、ファイザー、ロシュ、武田薬品、</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GSK</a:t>
                      </a:r>
                      <a:r>
                        <a:rPr lang="ja-JP" altLang="en-US" sz="1050" kern="0" dirty="0" err="1">
                          <a:effectLst/>
                          <a:latin typeface="Arial" panose="020B0604020202020204" pitchFamily="34" charset="0"/>
                          <a:ea typeface="ＭＳ Ｐゴシック" panose="020B0600070205080204" pitchFamily="50" charset="-128"/>
                          <a:cs typeface="Arial" panose="020B0604020202020204" pitchFamily="34" charset="0"/>
                        </a:rPr>
                        <a:t>、</a:t>
                      </a:r>
                      <a: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t>MSD</a:t>
                      </a:r>
                      <a:r>
                        <a:rPr lang="ja-JP" altLang="en-US" sz="1050" kern="0" dirty="0" err="1">
                          <a:effectLst/>
                          <a:latin typeface="Arial" panose="020B0604020202020204" pitchFamily="34" charset="0"/>
                          <a:ea typeface="ＭＳ Ｐゴシック" panose="020B0600070205080204" pitchFamily="50" charset="-128"/>
                          <a:cs typeface="Arial" panose="020B0604020202020204" pitchFamily="34" charset="0"/>
                        </a:rPr>
                        <a:t>、</a:t>
                      </a: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ノバルティス、エーザイ、アストラゼネカ</a:t>
                      </a:r>
                      <a:br>
                        <a:rPr lang="en-US" altLang="ja-JP" sz="1050" kern="0" dirty="0">
                          <a:effectLst/>
                          <a:latin typeface="Arial" panose="020B0604020202020204" pitchFamily="34" charset="0"/>
                          <a:ea typeface="ＭＳ Ｐゴシック" panose="020B0600070205080204" pitchFamily="50" charset="-128"/>
                          <a:cs typeface="Arial" panose="020B0604020202020204" pitchFamily="34" charset="0"/>
                        </a:rPr>
                      </a:b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など、日系企業や外資系企業も登録している。</a:t>
                      </a:r>
                    </a:p>
                  </a:txBody>
                  <a:tcPr marL="180000" marR="180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491094">
                <a:tc vMerge="1">
                  <a:txBody>
                    <a:bodyPr/>
                    <a:lstStyle/>
                    <a:p>
                      <a:pPr marL="0" marR="0" indent="0" algn="ctr" defTabSz="914400" rtl="0" eaLnBrk="1" fontAlgn="ctr" latinLnBrk="0" hangingPunct="0">
                        <a:lnSpc>
                          <a:spcPct val="100000"/>
                        </a:lnSpc>
                        <a:spcBef>
                          <a:spcPts val="0"/>
                        </a:spcBef>
                        <a:spcAft>
                          <a:spcPts val="0"/>
                        </a:spcAft>
                        <a:buClrTx/>
                        <a:buSzTx/>
                        <a:buFontTx/>
                        <a:buNone/>
                        <a:tabLst/>
                        <a:defRPr/>
                      </a:pPr>
                      <a:endParaRPr lang="ja-JP" alt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EBEBE"/>
                    </a:solidFill>
                  </a:tcPr>
                </a:tc>
                <a:tc>
                  <a:txBody>
                    <a:bodyPr/>
                    <a:lstStyle/>
                    <a:p>
                      <a:pPr marL="0" algn="ctr" defTabSz="914400" rtl="0" eaLnBrk="1" fontAlgn="ctr" latinLnBrk="0" hangingPunct="0">
                        <a:lnSpc>
                          <a:spcPct val="100000"/>
                        </a:lnSpc>
                        <a:spcBef>
                          <a:spcPts val="200"/>
                        </a:spcBef>
                        <a:spcAft>
                          <a:spcPts val="0"/>
                        </a:spcAft>
                      </a:pP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タイ投資委員会（</a:t>
                      </a:r>
                      <a:r>
                        <a:rPr kumimoji="1" lang="en-US" altLang="ja-JP"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BOI</a:t>
                      </a: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endParaRPr kumimoji="1" lang="zh-TW"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endParaRPr>
                    </a:p>
                  </a:txBody>
                  <a:tcPr marL="68580" marR="68580" marT="72000" marB="7200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solidFill>
                      <a:srgbClr val="DADADA"/>
                    </a:solidFill>
                  </a:tcPr>
                </a:tc>
                <a:tc>
                  <a:txBody>
                    <a:bodyPr/>
                    <a:lstStyle/>
                    <a:p>
                      <a:pPr algn="just"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ヘルスケアセクターを含むタイへの投資を促進し、投資家にインセンティブとサポートを提供する政府機関。</a:t>
                      </a:r>
                    </a:p>
                  </a:txBody>
                  <a:tcPr marL="180000" marR="180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3708407014"/>
                  </a:ext>
                </a:extLst>
              </a:tr>
              <a:tr h="623756">
                <a:tc vMerge="1">
                  <a:txBody>
                    <a:bodyPr/>
                    <a:lstStyle/>
                    <a:p>
                      <a:pPr marL="0" marR="0" indent="0" algn="ctr" defTabSz="914400" rtl="0" eaLnBrk="1" fontAlgn="ctr" latinLnBrk="0" hangingPunct="0">
                        <a:lnSpc>
                          <a:spcPct val="100000"/>
                        </a:lnSpc>
                        <a:spcBef>
                          <a:spcPts val="0"/>
                        </a:spcBef>
                        <a:spcAft>
                          <a:spcPts val="0"/>
                        </a:spcAft>
                        <a:buClrTx/>
                        <a:buSzTx/>
                        <a:buFontTx/>
                        <a:buNone/>
                        <a:tabLst/>
                        <a:defRPr/>
                      </a:pPr>
                      <a:endParaRPr lang="ja-JP" altLang="ja-JP" sz="1400" kern="100" dirty="0">
                        <a:effectLst/>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68580" marR="68580" marT="72000" marB="7200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BEBEBE"/>
                    </a:solidFill>
                  </a:tcPr>
                </a:tc>
                <a:tc>
                  <a:txBody>
                    <a:bodyPr/>
                    <a:lstStyle/>
                    <a:p>
                      <a:pPr marL="0" algn="ctr" defTabSz="914400" rtl="0" eaLnBrk="1" fontAlgn="ctr" latinLnBrk="0" hangingPunct="0">
                        <a:lnSpc>
                          <a:spcPct val="100000"/>
                        </a:lnSpc>
                        <a:spcBef>
                          <a:spcPts val="200"/>
                        </a:spcBef>
                        <a:spcAft>
                          <a:spcPts val="0"/>
                        </a:spcAft>
                      </a:pPr>
                      <a:r>
                        <a:rPr kumimoji="1" lang="en-US" altLang="zh-TW"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TTAMS</a:t>
                      </a:r>
                      <a:r>
                        <a:rPr kumimoji="1" lang="ja-JP"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r>
                        <a:rPr kumimoji="1" lang="en-US" altLang="zh-TW"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Thai Traditional and Alternative Medicine Society</a:t>
                      </a:r>
                      <a:r>
                        <a:rPr kumimoji="1" lang="zh-TW" altLang="en-US" sz="1100" b="1" kern="100" dirty="0">
                          <a:solidFill>
                            <a:schemeClr val="dk1"/>
                          </a:solidFill>
                          <a:effectLst/>
                          <a:latin typeface="Arial" panose="020B0604020202020204" pitchFamily="34" charset="0"/>
                          <a:ea typeface="ＭＳ Ｐゴシック" panose="020B0600070205080204" pitchFamily="50" charset="-128"/>
                          <a:cs typeface="Arial" panose="020B0604020202020204" pitchFamily="34" charset="0"/>
                        </a:rPr>
                        <a:t>）</a:t>
                      </a:r>
                    </a:p>
                  </a:txBody>
                  <a:tcPr marL="68580" marR="68580" marT="72000" marB="72000" anchor="ctr">
                    <a:lnL w="12700" cap="flat" cmpd="sng" algn="ctr">
                      <a:no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DADADA"/>
                    </a:solidFill>
                  </a:tcPr>
                </a:tc>
                <a:tc>
                  <a:txBody>
                    <a:bodyPr/>
                    <a:lstStyle/>
                    <a:p>
                      <a:pPr algn="just" fontAlgn="ctr" hangingPunct="0">
                        <a:lnSpc>
                          <a:spcPct val="114000"/>
                        </a:lnSpc>
                        <a:spcBef>
                          <a:spcPts val="300"/>
                        </a:spcBef>
                        <a:spcAft>
                          <a:spcPts val="0"/>
                        </a:spcAft>
                      </a:pPr>
                      <a:r>
                        <a:rPr lang="ja-JP" altLang="en-US" sz="1050" kern="0" dirty="0">
                          <a:effectLst/>
                          <a:latin typeface="Arial" panose="020B0604020202020204" pitchFamily="34" charset="0"/>
                          <a:ea typeface="ＭＳ Ｐゴシック" panose="020B0600070205080204" pitchFamily="50" charset="-128"/>
                          <a:cs typeface="Arial" panose="020B0604020202020204" pitchFamily="34" charset="0"/>
                        </a:rPr>
                        <a:t>タイにおける伝統医療および代替医療の実践を推進し、研究、教育、および専門的基準を支援する組織。</a:t>
                      </a:r>
                    </a:p>
                  </a:txBody>
                  <a:tcPr marL="180000" marR="180000" marT="72000" marB="720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solidFill>
                      <a:srgbClr val="FFFFFF"/>
                    </a:solidFill>
                  </a:tcPr>
                </a:tc>
                <a:extLst>
                  <a:ext uri="{0D108BD9-81ED-4DB2-BD59-A6C34878D82A}">
                    <a16:rowId xmlns:a16="http://schemas.microsoft.com/office/drawing/2014/main" val="2266165335"/>
                  </a:ext>
                </a:extLst>
              </a:tr>
            </a:tbl>
          </a:graphicData>
        </a:graphic>
      </p:graphicFrame>
      <p:sp>
        <p:nvSpPr>
          <p:cNvPr id="10" name="テキスト ボックス 9"/>
          <p:cNvSpPr txBox="1"/>
          <p:nvPr/>
        </p:nvSpPr>
        <p:spPr>
          <a:xfrm>
            <a:off x="200472" y="6525344"/>
            <a:ext cx="8640960" cy="144016"/>
          </a:xfrm>
          <a:prstGeom prst="rect">
            <a:avLst/>
          </a:prstGeom>
          <a:noFill/>
        </p:spPr>
        <p:txBody>
          <a:bodyPr wrap="square" lIns="0" tIns="0" rIns="0" bIns="0" rtlCol="0">
            <a:noAutofit/>
          </a:bodyPr>
          <a:lstStyle/>
          <a:p>
            <a:r>
              <a:rPr lang="ja-JP" altLang="en-US" sz="800" dirty="0"/>
              <a:t>（出所） 明治大学国際総合研究所「新興国マクロヘルスデータ、規制・制度に関する調査」（</a:t>
            </a:r>
            <a:r>
              <a:rPr lang="en-US" altLang="ja-JP" sz="800" dirty="0"/>
              <a:t>2014</a:t>
            </a:r>
            <a:r>
              <a:rPr lang="ja-JP" altLang="en-US" sz="800" dirty="0"/>
              <a:t>）、</a:t>
            </a:r>
            <a:r>
              <a:rPr lang="en-US" altLang="ja-JP" sz="800" dirty="0" err="1"/>
              <a:t>Devex</a:t>
            </a:r>
            <a:r>
              <a:rPr lang="ja-JP" altLang="en-US" sz="800" dirty="0"/>
              <a:t>、</a:t>
            </a:r>
            <a:r>
              <a:rPr lang="en-US" altLang="ja-JP" sz="800" dirty="0"/>
              <a:t>Thailand </a:t>
            </a:r>
            <a:r>
              <a:rPr lang="en-US" altLang="ja-JP" sz="800" dirty="0" err="1"/>
              <a:t>Nersing</a:t>
            </a:r>
            <a:r>
              <a:rPr lang="en-US" altLang="ja-JP" sz="800" dirty="0"/>
              <a:t> and Midwifery Council</a:t>
            </a:r>
            <a:r>
              <a:rPr lang="ja-JP" altLang="en-US" sz="800" dirty="0"/>
              <a:t>、 </a:t>
            </a:r>
            <a:r>
              <a:rPr lang="en-US" altLang="ja-JP" sz="800" dirty="0"/>
              <a:t>FAPA2024</a:t>
            </a:r>
            <a:r>
              <a:rPr lang="ja-JP" altLang="en-US" sz="800" dirty="0"/>
              <a:t>、</a:t>
            </a:r>
            <a:r>
              <a:rPr lang="en-US" altLang="ja-JP" sz="800" dirty="0" err="1"/>
              <a:t>Farvis</a:t>
            </a:r>
            <a:r>
              <a:rPr lang="en-US" altLang="ja-JP" sz="800" dirty="0"/>
              <a:t> </a:t>
            </a:r>
            <a:r>
              <a:rPr lang="en-US" altLang="ja-JP" sz="800" dirty="0" err="1"/>
              <a:t>mazars</a:t>
            </a:r>
            <a:r>
              <a:rPr lang="ja-JP" altLang="en-US" sz="800" dirty="0"/>
              <a:t>、</a:t>
            </a:r>
            <a:r>
              <a:rPr lang="en-US" altLang="ja-JP" sz="800" dirty="0"/>
              <a:t>World</a:t>
            </a:r>
            <a:r>
              <a:rPr lang="ja-JP" altLang="en-US" sz="800" dirty="0"/>
              <a:t> </a:t>
            </a:r>
            <a:r>
              <a:rPr lang="en-US" altLang="ja-JP" sz="800" dirty="0"/>
              <a:t>Scientific </a:t>
            </a:r>
            <a:endParaRPr lang="ja-JP" altLang="en-US" sz="800" dirty="0"/>
          </a:p>
        </p:txBody>
      </p:sp>
      <p:sp>
        <p:nvSpPr>
          <p:cNvPr id="11" name="テキスト ボックス 10"/>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主要学会としては</a:t>
            </a:r>
            <a:r>
              <a:rPr lang="ja-JP" altLang="en-US" sz="1400">
                <a:latin typeface="Arial" panose="020B0604020202020204" pitchFamily="34" charset="0"/>
                <a:ea typeface="ＭＳ Ｐゴシック" panose="020B0600070205080204" pitchFamily="50" charset="-128"/>
                <a:cs typeface="Arial" panose="020B0604020202020204" pitchFamily="34" charset="0"/>
              </a:rPr>
              <a:t>、</a:t>
            </a:r>
            <a:r>
              <a:rPr lang="en-US" altLang="ja-JP" sz="1400">
                <a:latin typeface="Arial" panose="020B0604020202020204" pitchFamily="34" charset="0"/>
                <a:ea typeface="ＭＳ Ｐゴシック" panose="020B0600070205080204" pitchFamily="50" charset="-128"/>
                <a:cs typeface="Arial" panose="020B0604020202020204" pitchFamily="34" charset="0"/>
              </a:rPr>
              <a:t>Medical</a:t>
            </a:r>
            <a:r>
              <a:rPr lang="ja-JP" altLang="en-US" sz="1400">
                <a:latin typeface="Arial" panose="020B0604020202020204" pitchFamily="34" charset="0"/>
                <a:ea typeface="ＭＳ Ｐゴシック" panose="020B0600070205080204" pitchFamily="50" charset="-128"/>
                <a:cs typeface="Arial" panose="020B0604020202020204" pitchFamily="34" charset="0"/>
              </a:rPr>
              <a:t> </a:t>
            </a:r>
            <a:r>
              <a:rPr lang="en-US" altLang="ja-JP" sz="1400">
                <a:latin typeface="Arial" panose="020B0604020202020204" pitchFamily="34" charset="0"/>
                <a:ea typeface="ＭＳ Ｐゴシック" panose="020B0600070205080204" pitchFamily="50" charset="-128"/>
                <a:cs typeface="Arial" panose="020B0604020202020204" pitchFamily="34" charset="0"/>
              </a:rPr>
              <a:t>Association</a:t>
            </a:r>
            <a:r>
              <a:rPr lang="ja-JP" altLang="en-US" sz="1400">
                <a:latin typeface="Arial" panose="020B0604020202020204" pitchFamily="34" charset="0"/>
                <a:ea typeface="ＭＳ Ｐゴシック" panose="020B0600070205080204" pitchFamily="50" charset="-128"/>
                <a:cs typeface="Arial" panose="020B0604020202020204" pitchFamily="34" charset="0"/>
              </a:rPr>
              <a:t> </a:t>
            </a:r>
            <a:r>
              <a:rPr lang="en-US" altLang="ja-JP" sz="1400">
                <a:latin typeface="Arial" panose="020B0604020202020204" pitchFamily="34" charset="0"/>
                <a:ea typeface="ＭＳ Ｐゴシック" panose="020B0600070205080204" pitchFamily="50" charset="-128"/>
                <a:cs typeface="Arial" panose="020B0604020202020204" pitchFamily="34" charset="0"/>
              </a:rPr>
              <a:t>of</a:t>
            </a:r>
            <a:r>
              <a:rPr lang="ja-JP" altLang="en-US" sz="1400">
                <a:latin typeface="Arial" panose="020B0604020202020204" pitchFamily="34" charset="0"/>
                <a:ea typeface="ＭＳ Ｐゴシック" panose="020B0600070205080204" pitchFamily="50" charset="-128"/>
                <a:cs typeface="Arial" panose="020B0604020202020204" pitchFamily="34" charset="0"/>
              </a:rPr>
              <a:t> </a:t>
            </a:r>
            <a:r>
              <a:rPr lang="en-US" altLang="ja-JP" sz="1400">
                <a:latin typeface="Arial" panose="020B0604020202020204" pitchFamily="34" charset="0"/>
                <a:ea typeface="ＭＳ Ｐゴシック" panose="020B0600070205080204" pitchFamily="50" charset="-128"/>
                <a:cs typeface="Arial" panose="020B0604020202020204" pitchFamily="34" charset="0"/>
              </a:rPr>
              <a:t>Thailand</a:t>
            </a:r>
            <a:r>
              <a:rPr lang="ja-JP" altLang="en-US" sz="1400" dirty="0" err="1">
                <a:latin typeface="Arial" panose="020B0604020202020204" pitchFamily="34" charset="0"/>
                <a:ea typeface="ＭＳ Ｐゴシック" panose="020B0600070205080204" pitchFamily="50" charset="-128"/>
                <a:cs typeface="Arial" panose="020B0604020202020204" pitchFamily="34" charset="0"/>
              </a:rPr>
              <a:t>、</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主要な業界団体としてはタイ医療機器企業団体が挙げられる。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8452681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タイ／医療関連／その他</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医薬品・医療機器関連イベント</a:t>
            </a:r>
          </a:p>
        </p:txBody>
      </p:sp>
      <p:sp>
        <p:nvSpPr>
          <p:cNvPr id="5" name="テキスト ボックス 4"/>
          <p:cNvSpPr txBox="1"/>
          <p:nvPr/>
        </p:nvSpPr>
        <p:spPr>
          <a:xfrm>
            <a:off x="200472" y="6525344"/>
            <a:ext cx="9217024"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明治大学国際総合研究所「新興国マクロヘルスデータ、規制・制度に関する調査」（</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BizConnect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mn-lt"/>
                <a:ea typeface="ＭＳ Ｐゴシック" panose="020B0600070205080204" pitchFamily="50" charset="-128"/>
                <a:cs typeface="Arial" panose="020B0604020202020204" pitchFamily="34" charset="0"/>
              </a:rPr>
              <a:t>Thailand Wellness and Healthcare Expo</a:t>
            </a:r>
            <a:r>
              <a:rPr lang="ja-JP" altLang="en-US" sz="800" dirty="0">
                <a:latin typeface="+mn-lt"/>
                <a:ea typeface="ＭＳ Ｐゴシック" panose="020B0600070205080204" pitchFamily="50" charset="-128"/>
                <a:cs typeface="Arial" panose="020B0604020202020204" pitchFamily="34" charset="0"/>
              </a:rPr>
              <a:t>」（</a:t>
            </a:r>
            <a:r>
              <a:rPr lang="en-US" altLang="ja-JP" sz="800" dirty="0">
                <a:latin typeface="+mn-lt"/>
                <a:ea typeface="ＭＳ Ｐゴシック" panose="020B0600070205080204" pitchFamily="50" charset="-128"/>
                <a:cs typeface="Arial" panose="020B0604020202020204" pitchFamily="34" charset="0"/>
              </a:rPr>
              <a:t>2024</a:t>
            </a:r>
            <a:r>
              <a:rPr lang="ja-JP" altLang="en-US" sz="800" dirty="0">
                <a:latin typeface="+mn-lt"/>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Facility of Pharmaceutical Sciences, Chulalongkorn University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The 1</a:t>
            </a:r>
            <a:r>
              <a:rPr lang="en-US" altLang="ja-JP" sz="800" baseline="30000" dirty="0">
                <a:latin typeface="Arial" panose="020B0604020202020204" pitchFamily="34" charset="0"/>
                <a:ea typeface="ＭＳ Ｐゴシック" panose="020B0600070205080204" pitchFamily="50" charset="-128"/>
                <a:cs typeface="Arial" panose="020B0604020202020204" pitchFamily="34" charset="0"/>
              </a:rPr>
              <a:t>st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International Conference in Pharmaceutics and Cosmetics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ICPCos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 EXPO BEDS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err="1">
                <a:latin typeface="Arial" panose="020B0604020202020204" pitchFamily="34" charset="0"/>
                <a:ea typeface="ＭＳ Ｐゴシック" panose="020B0600070205080204" pitchFamily="50" charset="-128"/>
                <a:cs typeface="Arial" panose="020B0604020202020204" pitchFamily="34" charset="0"/>
              </a:rPr>
              <a:t>CPhl</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South East Asia</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kumimoji="0" lang="ja-JP" altLang="en-US" sz="800" dirty="0" bmk=""/>
          </a:p>
        </p:txBody>
      </p:sp>
      <p:grpSp>
        <p:nvGrpSpPr>
          <p:cNvPr id="6" name="グループ化 7"/>
          <p:cNvGrpSpPr/>
          <p:nvPr/>
        </p:nvGrpSpPr>
        <p:grpSpPr>
          <a:xfrm>
            <a:off x="344488" y="1772816"/>
            <a:ext cx="9217024" cy="288032"/>
            <a:chOff x="4803499" y="2113806"/>
            <a:chExt cx="2954133" cy="288032"/>
          </a:xfrm>
        </p:grpSpPr>
        <p:cxnSp>
          <p:nvCxnSpPr>
            <p:cNvPr id="7" name="直線コネクタ 6"/>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8" name="Rectangle 6"/>
            <p:cNvSpPr>
              <a:spLocks noChangeArrowheads="1"/>
            </p:cNvSpPr>
            <p:nvPr/>
          </p:nvSpPr>
          <p:spPr bwMode="auto">
            <a:xfrm>
              <a:off x="4803499"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代表的なイベント</a:t>
              </a:r>
            </a:p>
          </p:txBody>
        </p:sp>
      </p:grpSp>
      <p:sp>
        <p:nvSpPr>
          <p:cNvPr id="14" name="テキスト ボックス 13"/>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医薬品・医療機器関連の代表的なイベントを以下に示す。</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18" name="表 17"/>
          <p:cNvGraphicFramePr>
            <a:graphicFrameLocks noGrp="1"/>
          </p:cNvGraphicFramePr>
          <p:nvPr>
            <p:extLst>
              <p:ext uri="{D42A27DB-BD31-4B8C-83A1-F6EECF244321}">
                <p14:modId xmlns:p14="http://schemas.microsoft.com/office/powerpoint/2010/main" val="945833306"/>
              </p:ext>
            </p:extLst>
          </p:nvPr>
        </p:nvGraphicFramePr>
        <p:xfrm>
          <a:off x="344489" y="2276872"/>
          <a:ext cx="9217025" cy="3585944"/>
        </p:xfrm>
        <a:graphic>
          <a:graphicData uri="http://schemas.openxmlformats.org/drawingml/2006/table">
            <a:tbl>
              <a:tblPr firstRow="1" bandRow="1">
                <a:tableStyleId>{5C22544A-7EE6-4342-B048-85BDC9FD1C3A}</a:tableStyleId>
              </a:tblPr>
              <a:tblGrid>
                <a:gridCol w="1975077">
                  <a:extLst>
                    <a:ext uri="{9D8B030D-6E8A-4147-A177-3AD203B41FA5}">
                      <a16:colId xmlns:a16="http://schemas.microsoft.com/office/drawing/2014/main" val="20000"/>
                    </a:ext>
                  </a:extLst>
                </a:gridCol>
                <a:gridCol w="1553314">
                  <a:extLst>
                    <a:ext uri="{9D8B030D-6E8A-4147-A177-3AD203B41FA5}">
                      <a16:colId xmlns:a16="http://schemas.microsoft.com/office/drawing/2014/main" val="20001"/>
                    </a:ext>
                  </a:extLst>
                </a:gridCol>
                <a:gridCol w="5688634">
                  <a:extLst>
                    <a:ext uri="{9D8B030D-6E8A-4147-A177-3AD203B41FA5}">
                      <a16:colId xmlns:a16="http://schemas.microsoft.com/office/drawing/2014/main" val="20002"/>
                    </a:ext>
                  </a:extLst>
                </a:gridCol>
              </a:tblGrid>
              <a:tr h="504056">
                <a:tc>
                  <a:txBody>
                    <a:bodyPr/>
                    <a:lstStyle/>
                    <a:p>
                      <a:pPr algn="ctr"/>
                      <a:r>
                        <a:rPr kumimoji="1" lang="ja-JP" altLang="en-US" sz="14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名　称</a:t>
                      </a:r>
                    </a:p>
                  </a:txBody>
                  <a:tcPr anchor="ctr">
                    <a:lnL w="12700" cmpd="sng">
                      <a:noFill/>
                    </a:lnL>
                    <a:lnR w="6350" cap="flat" cmpd="sng" algn="ctr">
                      <a:solidFill>
                        <a:srgbClr val="FFFFFF"/>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5F8AC3"/>
                    </a:solidFill>
                  </a:tcPr>
                </a:tc>
                <a:tc>
                  <a:txBody>
                    <a:bodyPr/>
                    <a:lstStyle/>
                    <a:p>
                      <a:pPr algn="ctr"/>
                      <a:r>
                        <a:rPr kumimoji="1" lang="ja-JP" altLang="en-US" sz="14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開催時期</a:t>
                      </a:r>
                    </a:p>
                  </a:txBody>
                  <a:tcPr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rgbClr val="5F8AC3"/>
                    </a:solidFill>
                  </a:tcPr>
                </a:tc>
                <a:tc>
                  <a:txBody>
                    <a:bodyPr/>
                    <a:lstStyle/>
                    <a:p>
                      <a:pPr algn="ctr"/>
                      <a:r>
                        <a:rPr kumimoji="1" lang="ja-JP" altLang="en-US" sz="1400" b="0" kern="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内　容</a:t>
                      </a:r>
                    </a:p>
                  </a:txBody>
                  <a:tcPr anchor="ctr">
                    <a:lnL w="6350" cap="flat" cmpd="sng" algn="ctr">
                      <a:solidFill>
                        <a:srgbClr val="FFFFFF"/>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solidFill>
                      <a:srgbClr val="5F8AC3"/>
                    </a:solidFill>
                  </a:tcPr>
                </a:tc>
                <a:extLst>
                  <a:ext uri="{0D108BD9-81ED-4DB2-BD59-A6C34878D82A}">
                    <a16:rowId xmlns:a16="http://schemas.microsoft.com/office/drawing/2014/main" val="10000"/>
                  </a:ext>
                </a:extLst>
              </a:tr>
              <a:tr h="504056">
                <a:tc>
                  <a:txBody>
                    <a:bodyPr/>
                    <a:lstStyle/>
                    <a:p>
                      <a:pPr algn="ctr"/>
                      <a:r>
                        <a:rPr lang="en-US" altLang="ja-JP" sz="1300" b="1" dirty="0">
                          <a:latin typeface="+mn-lt"/>
                          <a:ea typeface="ＭＳ Ｐゴシック" panose="020B0600070205080204" pitchFamily="50" charset="-128"/>
                          <a:cs typeface="Arial" panose="020B0604020202020204" pitchFamily="34" charset="0"/>
                        </a:rPr>
                        <a:t>Medical Fair Thailand</a:t>
                      </a:r>
                    </a:p>
                  </a:txBody>
                  <a:tcPr anchor="ctr">
                    <a:lnL w="12700" cmpd="sng">
                      <a:noFill/>
                    </a:lnL>
                    <a:lnR w="12700" cmpd="sng">
                      <a:noFill/>
                    </a:lnR>
                    <a:lnT w="38100" cmpd="sng">
                      <a:noFill/>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ja-JP" altLang="en-US" sz="1300" dirty="0">
                          <a:latin typeface="+mn-lt"/>
                          <a:ea typeface="ＭＳ Ｐゴシック" panose="020B0600070205080204" pitchFamily="50" charset="-128"/>
                          <a:cs typeface="Arial" panose="020B0604020202020204" pitchFamily="34" charset="0"/>
                        </a:rPr>
                        <a:t>毎年</a:t>
                      </a:r>
                      <a:r>
                        <a:rPr lang="en-US" altLang="ja-JP" sz="1300" dirty="0">
                          <a:latin typeface="+mn-lt"/>
                          <a:ea typeface="ＭＳ Ｐゴシック" panose="020B0600070205080204" pitchFamily="50" charset="-128"/>
                          <a:cs typeface="Arial" panose="020B0604020202020204" pitchFamily="34" charset="0"/>
                        </a:rPr>
                        <a:t>9</a:t>
                      </a:r>
                      <a:r>
                        <a:rPr lang="ja-JP" altLang="en-US" sz="1300" dirty="0">
                          <a:latin typeface="+mn-lt"/>
                          <a:ea typeface="ＭＳ Ｐゴシック" panose="020B0600070205080204" pitchFamily="50" charset="-128"/>
                          <a:cs typeface="Arial" panose="020B0604020202020204" pitchFamily="34" charset="0"/>
                        </a:rPr>
                        <a:t>月頃</a:t>
                      </a:r>
                      <a:endParaRPr kumimoji="1" lang="ja-JP" altLang="en-US" sz="1300" dirty="0">
                        <a:latin typeface="+mn-lt"/>
                      </a:endParaRPr>
                    </a:p>
                  </a:txBody>
                  <a:tcPr anchor="ctr">
                    <a:lnL w="12700" cmpd="sng">
                      <a:noFill/>
                    </a:lnL>
                    <a:lnR w="12700" cmpd="sng">
                      <a:noFill/>
                    </a:lnR>
                    <a:lnT w="38100" cmpd="sng">
                      <a:noFill/>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latinLnBrk="0" hangingPunct="1"/>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医薬品関連</a:t>
                      </a:r>
                    </a:p>
                  </a:txBody>
                  <a:tcPr anchor="ctr">
                    <a:lnL w="12700" cmpd="sng">
                      <a:noFill/>
                    </a:lnL>
                    <a:lnR w="12700" cmpd="sng">
                      <a:noFill/>
                    </a:lnR>
                    <a:lnT w="38100" cmpd="sng">
                      <a:noFill/>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504056">
                <a:tc>
                  <a:txBody>
                    <a:bodyPr/>
                    <a:lstStyle/>
                    <a:p>
                      <a:pPr algn="ctr"/>
                      <a:r>
                        <a:rPr lang="en-US" altLang="ja-JP" sz="1300" b="1" dirty="0">
                          <a:latin typeface="+mn-lt"/>
                          <a:ea typeface="ＭＳ Ｐゴシック" panose="020B0600070205080204" pitchFamily="50" charset="-128"/>
                          <a:cs typeface="Arial" panose="020B0604020202020204" pitchFamily="34" charset="0"/>
                        </a:rPr>
                        <a:t>Thailand Lab</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lang="ja-JP" altLang="en-US" sz="1300" dirty="0">
                          <a:latin typeface="+mn-lt"/>
                          <a:ea typeface="ＭＳ Ｐゴシック" panose="020B0600070205080204" pitchFamily="50" charset="-128"/>
                          <a:cs typeface="Arial" panose="020B0604020202020204" pitchFamily="34" charset="0"/>
                        </a:rPr>
                        <a:t>毎年</a:t>
                      </a:r>
                      <a:r>
                        <a:rPr lang="en-US" altLang="ja-JP" sz="1300" dirty="0">
                          <a:latin typeface="+mn-lt"/>
                          <a:ea typeface="ＭＳ Ｐゴシック" panose="020B0600070205080204" pitchFamily="50" charset="-128"/>
                          <a:cs typeface="Arial" panose="020B0604020202020204" pitchFamily="34" charset="0"/>
                        </a:rPr>
                        <a:t>8</a:t>
                      </a:r>
                      <a:r>
                        <a:rPr lang="ja-JP" altLang="en-US" sz="1300" dirty="0">
                          <a:latin typeface="+mn-lt"/>
                          <a:ea typeface="ＭＳ Ｐゴシック" panose="020B0600070205080204" pitchFamily="50" charset="-128"/>
                          <a:cs typeface="Arial" panose="020B0604020202020204" pitchFamily="34" charset="0"/>
                        </a:rPr>
                        <a:t>月頃</a:t>
                      </a:r>
                      <a:endParaRPr kumimoji="1" lang="ja-JP" altLang="en-US" sz="1300" dirty="0">
                        <a:latin typeface="+mn-lt"/>
                      </a:endParaRP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latinLnBrk="0" hangingPunct="1"/>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医療機器関連</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2"/>
                  </a:ext>
                </a:extLst>
              </a:tr>
              <a:tr h="504056">
                <a:tc>
                  <a:txBody>
                    <a:bodyPr/>
                    <a:lstStyle/>
                    <a:p>
                      <a:pPr algn="ctr"/>
                      <a:r>
                        <a:rPr lang="en-US" altLang="ja-JP" sz="1300" b="1" dirty="0">
                          <a:latin typeface="+mn-lt"/>
                          <a:ea typeface="ＭＳ Ｐゴシック" panose="020B0600070205080204" pitchFamily="50" charset="-128"/>
                          <a:cs typeface="Arial" panose="020B0604020202020204" pitchFamily="34" charset="0"/>
                        </a:rPr>
                        <a:t>Thailand Wellness and Healthcare Expo</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kumimoji="1" lang="en-US" altLang="ja-JP" sz="1300" dirty="0">
                          <a:latin typeface="+mn-lt"/>
                        </a:rPr>
                        <a:t>2025</a:t>
                      </a:r>
                      <a:r>
                        <a:rPr kumimoji="1" lang="ja-JP" altLang="en-US" sz="1300" dirty="0">
                          <a:latin typeface="+mn-lt"/>
                        </a:rPr>
                        <a:t>年</a:t>
                      </a:r>
                      <a:r>
                        <a:rPr kumimoji="1" lang="en-US" altLang="ja-JP" sz="1300" dirty="0">
                          <a:latin typeface="+mn-lt"/>
                        </a:rPr>
                        <a:t>6</a:t>
                      </a:r>
                      <a:r>
                        <a:rPr kumimoji="1" lang="ja-JP" altLang="en-US" sz="1300" dirty="0">
                          <a:latin typeface="+mn-lt"/>
                        </a:rPr>
                        <a:t>月</a:t>
                      </a:r>
                      <a:r>
                        <a:rPr kumimoji="1" lang="en-US" altLang="ja-JP" sz="1300" dirty="0">
                          <a:latin typeface="+mn-lt"/>
                        </a:rPr>
                        <a:t>26</a:t>
                      </a:r>
                      <a:r>
                        <a:rPr kumimoji="1" lang="ja-JP" altLang="en-US" sz="1300" dirty="0">
                          <a:latin typeface="+mn-lt"/>
                        </a:rPr>
                        <a:t>日～</a:t>
                      </a:r>
                      <a:r>
                        <a:rPr kumimoji="1" lang="en-US" altLang="ja-JP" sz="1300" dirty="0">
                          <a:latin typeface="+mn-lt"/>
                        </a:rPr>
                        <a:t>29</a:t>
                      </a:r>
                      <a:r>
                        <a:rPr kumimoji="1" lang="ja-JP" altLang="en-US" sz="1300" dirty="0">
                          <a:latin typeface="+mn-lt"/>
                        </a:rPr>
                        <a:t>日</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latinLnBrk="0" hangingPunct="1"/>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革新的な健康ソリューション、健康製品、サービスを展示し、</a:t>
                      </a:r>
                      <a:br>
                        <a:rPr kumimoji="1" lang="en-US" altLang="ja-JP"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br>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業界のコラボレーションを促進するためのイベント</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115880971"/>
                  </a:ext>
                </a:extLst>
              </a:tr>
              <a:tr h="504056">
                <a:tc>
                  <a:txBody>
                    <a:bodyPr/>
                    <a:lstStyle/>
                    <a:p>
                      <a:pPr algn="ctr"/>
                      <a:r>
                        <a:rPr lang="en-US" altLang="ja-JP" sz="1300" b="1" dirty="0">
                          <a:latin typeface="+mn-lt"/>
                          <a:ea typeface="ＭＳ Ｐゴシック" panose="020B0600070205080204" pitchFamily="50" charset="-128"/>
                          <a:cs typeface="Arial" panose="020B0604020202020204" pitchFamily="34" charset="0"/>
                        </a:rPr>
                        <a:t>International Conference in Pharmaceuticals and Cosmetics</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kumimoji="1" lang="en-US" altLang="ja-JP" sz="1300" dirty="0">
                          <a:latin typeface="+mn-lt"/>
                        </a:rPr>
                        <a:t>2024</a:t>
                      </a:r>
                      <a:r>
                        <a:rPr kumimoji="1" lang="ja-JP" altLang="en-US" sz="1300" dirty="0">
                          <a:latin typeface="+mn-lt"/>
                        </a:rPr>
                        <a:t>年</a:t>
                      </a:r>
                      <a:br>
                        <a:rPr kumimoji="1" lang="en-US" altLang="ja-JP" sz="1300" dirty="0">
                          <a:latin typeface="+mn-lt"/>
                        </a:rPr>
                      </a:br>
                      <a:r>
                        <a:rPr kumimoji="1" lang="en-US" altLang="ja-JP" sz="1300" dirty="0">
                          <a:latin typeface="+mn-lt"/>
                        </a:rPr>
                        <a:t>11</a:t>
                      </a:r>
                      <a:r>
                        <a:rPr kumimoji="1" lang="ja-JP" altLang="en-US" sz="1300" dirty="0">
                          <a:latin typeface="+mn-lt"/>
                        </a:rPr>
                        <a:t>月</a:t>
                      </a:r>
                      <a:r>
                        <a:rPr kumimoji="1" lang="en-US" altLang="ja-JP" sz="1300" dirty="0">
                          <a:latin typeface="+mn-lt"/>
                        </a:rPr>
                        <a:t>18</a:t>
                      </a:r>
                      <a:r>
                        <a:rPr kumimoji="1" lang="ja-JP" altLang="en-US" sz="1300" dirty="0">
                          <a:latin typeface="+mn-lt"/>
                        </a:rPr>
                        <a:t>日、</a:t>
                      </a:r>
                      <a:r>
                        <a:rPr kumimoji="1" lang="en-US" altLang="ja-JP" sz="1300" dirty="0">
                          <a:latin typeface="+mn-lt"/>
                        </a:rPr>
                        <a:t>19</a:t>
                      </a:r>
                      <a:r>
                        <a:rPr kumimoji="1" lang="ja-JP" altLang="en-US" sz="1300" dirty="0">
                          <a:latin typeface="+mn-lt"/>
                        </a:rPr>
                        <a:t>日</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latinLnBrk="0" hangingPunct="1"/>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第</a:t>
                      </a:r>
                      <a:r>
                        <a:rPr kumimoji="1" lang="en-US" altLang="ja-JP"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a:t>
                      </a:r>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回</a:t>
                      </a:r>
                      <a:r>
                        <a:rPr kumimoji="1" lang="en-US" altLang="ja-JP"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International Conference in Pharmaceuticals and Cosmetics</a:t>
                      </a:r>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は、最先端の研究、イノベーション、業界動向を強調し、医薬品と化粧品の専門家、</a:t>
                      </a:r>
                      <a:br>
                        <a:rPr kumimoji="1" lang="en-US" altLang="ja-JP"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br>
                      <a:r>
                        <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研究者、専門家の間のコラボレーションを促進することを目的としている</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35969963"/>
                  </a:ext>
                </a:extLst>
              </a:tr>
              <a:tr h="504056">
                <a:tc>
                  <a:txBody>
                    <a:bodyPr/>
                    <a:lstStyle/>
                    <a:p>
                      <a:pPr algn="ctr"/>
                      <a:r>
                        <a:rPr lang="en-US" altLang="ja-JP" sz="1300" b="1" dirty="0" err="1">
                          <a:latin typeface="+mn-lt"/>
                          <a:ea typeface="ＭＳ Ｐゴシック" panose="020B0600070205080204" pitchFamily="50" charset="-128"/>
                          <a:cs typeface="Arial" panose="020B0604020202020204" pitchFamily="34" charset="0"/>
                        </a:rPr>
                        <a:t>CPhI</a:t>
                      </a:r>
                      <a:r>
                        <a:rPr lang="en-US" altLang="ja-JP" sz="1300" b="1" dirty="0">
                          <a:latin typeface="+mn-lt"/>
                          <a:ea typeface="ＭＳ Ｐゴシック" panose="020B0600070205080204" pitchFamily="50" charset="-128"/>
                          <a:cs typeface="Arial" panose="020B0604020202020204" pitchFamily="34" charset="0"/>
                        </a:rPr>
                        <a:t> South East Asia</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DADADA"/>
                    </a:solidFill>
                  </a:tcPr>
                </a:tc>
                <a:tc>
                  <a:txBody>
                    <a:bodyPr/>
                    <a:lstStyle/>
                    <a:p>
                      <a:pPr algn="ctr"/>
                      <a:r>
                        <a:rPr kumimoji="1" lang="en-US" altLang="ja-JP" sz="1300" dirty="0">
                          <a:latin typeface="+mn-lt"/>
                        </a:rPr>
                        <a:t>2025</a:t>
                      </a:r>
                      <a:r>
                        <a:rPr kumimoji="1" lang="ja-JP" altLang="en-US" sz="1300" dirty="0">
                          <a:latin typeface="+mn-lt"/>
                        </a:rPr>
                        <a:t>年</a:t>
                      </a:r>
                      <a:r>
                        <a:rPr kumimoji="1" lang="en-US" altLang="ja-JP" sz="1300" dirty="0">
                          <a:latin typeface="+mn-lt"/>
                        </a:rPr>
                        <a:t>6</a:t>
                      </a:r>
                      <a:r>
                        <a:rPr kumimoji="1" lang="ja-JP" altLang="en-US" sz="1300" dirty="0">
                          <a:latin typeface="+mn-lt"/>
                        </a:rPr>
                        <a:t>月</a:t>
                      </a: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algn="ctr" defTabSz="914400" rtl="0" eaLnBrk="1" latinLnBrk="0" hangingPunct="1"/>
                      <a:r>
                        <a:rPr lang="ja-JP" altLang="en-US" sz="1300" dirty="0"/>
                        <a:t>業界のリーダーや専門家から最新の情報を発信すること、</a:t>
                      </a:r>
                      <a:br>
                        <a:rPr lang="en-US" altLang="ja-JP" sz="1300" dirty="0"/>
                      </a:br>
                      <a:r>
                        <a:rPr lang="ja-JP" altLang="en-US" sz="1300" dirty="0"/>
                        <a:t>多様なプロフェッショナルコミュニティと繋がり、</a:t>
                      </a:r>
                      <a:br>
                        <a:rPr lang="en-US" altLang="ja-JP" sz="1300" dirty="0"/>
                      </a:br>
                      <a:r>
                        <a:rPr lang="ja-JP" altLang="en-US" sz="1300" dirty="0"/>
                        <a:t>重要な意思決定者とも交流することを目的としている</a:t>
                      </a:r>
                      <a:endParaRPr kumimoji="1" lang="ja-JP" altLang="en-US" sz="130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anchor="ctr">
                    <a:lnL w="12700" cmpd="sng">
                      <a:noFill/>
                    </a:lnL>
                    <a:lnR w="12700" cmpd="sng">
                      <a:noFill/>
                    </a:lnR>
                    <a:lnT w="6350" cap="flat" cmpd="sng" algn="ctr">
                      <a:solidFill>
                        <a:srgbClr val="A2A2A2"/>
                      </a:solidFill>
                      <a:prstDash val="solid"/>
                      <a:round/>
                      <a:headEnd type="none" w="med" len="med"/>
                      <a:tailEnd type="none" w="med" len="med"/>
                    </a:lnT>
                    <a:lnB w="6350" cap="flat" cmpd="sng" algn="ctr">
                      <a:solidFill>
                        <a:srgbClr val="A2A2A2"/>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554261625"/>
                  </a:ext>
                </a:extLst>
              </a:tr>
            </a:tbl>
          </a:graphicData>
        </a:graphic>
      </p:graphicFrame>
    </p:spTree>
    <p:extLst>
      <p:ext uri="{BB962C8B-B14F-4D97-AF65-F5344CB8AC3E}">
        <p14:creationId xmlns:p14="http://schemas.microsoft.com/office/powerpoint/2010/main" val="2537185080"/>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1" name="Object 60" hidden="1"/>
          <p:cNvGraphicFramePr>
            <a:graphicFrameLocks noChangeAspect="1"/>
          </p:cNvGraphicFramePr>
          <p:nvPr>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15" imgW="270" imgH="270" progId="TCLayout.ActiveDocument.1">
                  <p:embed/>
                </p:oleObj>
              </mc:Choice>
              <mc:Fallback>
                <p:oleObj name="think-cellスライド" r:id="rId15" imgW="270" imgH="270" progId="TCLayout.ActiveDocument.1">
                  <p:embed/>
                  <p:pic>
                    <p:nvPicPr>
                      <p:cNvPr id="61" name="Object 60" hidden="1"/>
                      <p:cNvPicPr/>
                      <p:nvPr/>
                    </p:nvPicPr>
                    <p:blipFill>
                      <a:blip r:embed="rId16"/>
                      <a:stretch>
                        <a:fillRect/>
                      </a:stretch>
                    </p:blipFill>
                    <p:spPr>
                      <a:xfrm>
                        <a:off x="1588" y="1588"/>
                        <a:ext cx="1587" cy="1587"/>
                      </a:xfrm>
                      <a:prstGeom prst="rect">
                        <a:avLst/>
                      </a:prstGeom>
                    </p:spPr>
                  </p:pic>
                </p:oleObj>
              </mc:Fallback>
            </mc:AlternateContent>
          </a:graphicData>
        </a:graphic>
      </p:graphicFrame>
      <p:sp>
        <p:nvSpPr>
          <p:cNvPr id="59" name="Rectangle 58" hidden="1"/>
          <p:cNvSpPr/>
          <p:nvPr>
            <p:custDataLst>
              <p:tags r:id="rId2"/>
            </p:custDataLst>
          </p:nvPr>
        </p:nvSpPr>
        <p:spPr bwMode="gray">
          <a:xfrm>
            <a:off x="0" y="0"/>
            <a:ext cx="158750" cy="158750"/>
          </a:xfrm>
          <a:prstGeom prst="rect">
            <a:avLst/>
          </a:prstGeom>
          <a:solidFill>
            <a:srgbClr val="A2BBDC"/>
          </a:solidFill>
        </p:spPr>
        <p:txBody>
          <a:bodyPr wrap="none" lIns="0" tIns="0" rIns="0" bIns="0" rtlCol="0" anchor="ctr" anchorCtr="0">
            <a:noAutofit/>
          </a:bodyPr>
          <a:lstStyle/>
          <a:p>
            <a:pPr algn="just">
              <a:spcBef>
                <a:spcPct val="0"/>
              </a:spcBef>
              <a:spcAft>
                <a:spcPct val="0"/>
              </a:spcAft>
            </a:pPr>
            <a:endParaRPr kumimoji="1" lang="ja-JP" altLang="en-US" sz="1000" dirty="0">
              <a:latin typeface="Arial" panose="020B0604020202020204" pitchFamily="34" charset="0"/>
              <a:sym typeface="+mn-lt"/>
            </a:endParaRPr>
          </a:p>
        </p:txBody>
      </p:sp>
      <p:sp>
        <p:nvSpPr>
          <p:cNvPr id="10" name="Rectangle 6"/>
          <p:cNvSpPr>
            <a:spLocks noChangeArrowheads="1"/>
          </p:cNvSpPr>
          <p:nvPr/>
        </p:nvSpPr>
        <p:spPr bwMode="auto">
          <a:xfrm>
            <a:off x="5169024" y="2060848"/>
            <a:ext cx="410445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fontAlgn="ctr">
              <a:buSzPct val="120000"/>
            </a:pPr>
            <a:r>
              <a:rPr lang="ja-JP" altLang="en-US" sz="1400" dirty="0">
                <a:solidFill>
                  <a:srgbClr val="000000"/>
                </a:solidFill>
                <a:latin typeface="Arial Black" pitchFamily="34" charset="0"/>
                <a:ea typeface="HGP創英角ｺﾞｼｯｸUB" pitchFamily="50" charset="-128"/>
              </a:rPr>
              <a:t>外国人患者の受入人数 </a:t>
            </a:r>
            <a:endParaRPr lang="ja-JP" altLang="en-US" sz="1400" dirty="0">
              <a:solidFill>
                <a:srgbClr val="000000"/>
              </a:solidFill>
            </a:endParaRPr>
          </a:p>
        </p:txBody>
      </p:sp>
      <p:sp>
        <p:nvSpPr>
          <p:cNvPr id="620" name="テキスト ボックス 619"/>
          <p:cNvSpPr txBox="1"/>
          <p:nvPr/>
        </p:nvSpPr>
        <p:spPr>
          <a:xfrm>
            <a:off x="1280592" y="2492896"/>
            <a:ext cx="864096" cy="276999"/>
          </a:xfrm>
          <a:prstGeom prst="rect">
            <a:avLst/>
          </a:prstGeom>
          <a:noFill/>
          <a:extLst>
            <a:ext uri="{909E8E84-426E-40DD-AFC4-6F175D3DCCD1}">
              <a14:hiddenFill xmlns:a14="http://schemas.microsoft.com/office/drawing/2010/main">
                <a:solidFill>
                  <a:srgbClr val="FFFFFF"/>
                </a:solidFill>
              </a14:hiddenFill>
            </a:ext>
          </a:extLst>
        </p:spPr>
        <p:txBody>
          <a:bodyPr wrap="square" lIns="0" rIns="0" rtlCol="0">
            <a:noAutofit/>
          </a:bodyPr>
          <a:lstStyle/>
          <a:p>
            <a:pPr algn="ctr"/>
            <a:r>
              <a:rPr lang="ja-JP" altLang="en-US" sz="1000" b="1" dirty="0">
                <a:latin typeface="Arial" panose="020B0604020202020204" pitchFamily="34" charset="0"/>
                <a:ea typeface="ＭＳ Ｐゴシック" panose="020B0600070205080204" pitchFamily="50" charset="-128"/>
                <a:cs typeface="Arial" panose="020B0604020202020204" pitchFamily="34" charset="0"/>
              </a:rPr>
              <a:t>保健省</a:t>
            </a:r>
            <a:endParaRPr kumimoji="1" lang="ja-JP" altLang="en-US" sz="1000" b="1"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618" name="下矢印 617"/>
          <p:cNvSpPr/>
          <p:nvPr/>
        </p:nvSpPr>
        <p:spPr>
          <a:xfrm flipH="1">
            <a:off x="1928663" y="3961762"/>
            <a:ext cx="1305566" cy="1483462"/>
          </a:xfrm>
          <a:prstGeom prst="downArrow">
            <a:avLst>
              <a:gd name="adj1" fmla="val 61480"/>
              <a:gd name="adj2" fmla="val 33599"/>
            </a:avLst>
          </a:prstGeom>
          <a:gradFill flip="none" rotWithShape="1">
            <a:gsLst>
              <a:gs pos="0">
                <a:srgbClr val="77D4ED"/>
              </a:gs>
              <a:gs pos="74000">
                <a:srgbClr val="77D4ED"/>
              </a:gs>
              <a:gs pos="100000">
                <a:schemeClr val="bg1"/>
              </a:gs>
            </a:gsLst>
            <a:lin ang="16200000" scaled="1"/>
            <a:tileRect/>
          </a:gradFill>
        </p:spPr>
        <p:txBody>
          <a:bodyPr wrap="square" rIns="0" rtlCol="0" anchor="ctr" anchorCtr="0">
            <a:noAutofit/>
          </a:bodyPr>
          <a:lstStyle/>
          <a:p>
            <a:pPr marL="3175" algn="just">
              <a:lnSpc>
                <a:spcPct val="114000"/>
              </a:lnSpc>
            </a:pPr>
            <a:endParaRPr kumimoji="1" lang="ja-JP" altLang="en-US" sz="1200" dirty="0"/>
          </a:p>
        </p:txBody>
      </p:sp>
      <p:sp>
        <p:nvSpPr>
          <p:cNvPr id="615" name="円/楕円 614"/>
          <p:cNvSpPr/>
          <p:nvPr/>
        </p:nvSpPr>
        <p:spPr>
          <a:xfrm>
            <a:off x="1280592" y="2924944"/>
            <a:ext cx="2592288" cy="936104"/>
          </a:xfrm>
          <a:prstGeom prst="ellipse">
            <a:avLst/>
          </a:prstGeom>
          <a:gradFill flip="none" rotWithShape="1">
            <a:gsLst>
              <a:gs pos="100000">
                <a:schemeClr val="bg1"/>
              </a:gs>
              <a:gs pos="0">
                <a:srgbClr val="E4BB46"/>
              </a:gs>
            </a:gsLst>
            <a:path path="shape">
              <a:fillToRect l="50000" t="50000" r="50000" b="50000"/>
            </a:path>
            <a:tileRect/>
          </a:gradFill>
        </p:spPr>
        <p:txBody>
          <a:bodyPr wrap="square" rIns="0" rtlCol="0" anchor="ctr" anchorCtr="0">
            <a:noAutofit/>
          </a:bodyPr>
          <a:lstStyle/>
          <a:p>
            <a:pPr marL="3175" algn="just">
              <a:lnSpc>
                <a:spcPct val="114000"/>
              </a:lnSpc>
            </a:pPr>
            <a:endParaRPr kumimoji="1" lang="ja-JP" altLang="en-US" sz="1200" dirty="0"/>
          </a:p>
        </p:txBody>
      </p:sp>
      <p:sp>
        <p:nvSpPr>
          <p:cNvPr id="1031" name="二等辺三角形 1030"/>
          <p:cNvSpPr/>
          <p:nvPr/>
        </p:nvSpPr>
        <p:spPr>
          <a:xfrm>
            <a:off x="920552" y="2564904"/>
            <a:ext cx="3312368" cy="1440160"/>
          </a:xfrm>
          <a:prstGeom prst="triangle">
            <a:avLst/>
          </a:prstGeom>
          <a:noFill/>
          <a:ln w="57150">
            <a:solidFill>
              <a:srgbClr val="3D6AA7"/>
            </a:solidFill>
          </a:ln>
        </p:spPr>
        <p:txBody>
          <a:bodyPr wrap="square" rIns="0" rtlCol="0" anchor="ctr" anchorCtr="0">
            <a:noAutofit/>
          </a:bodyPr>
          <a:lstStyle/>
          <a:p>
            <a:pPr marL="3175" algn="just">
              <a:lnSpc>
                <a:spcPct val="114000"/>
              </a:lnSpc>
            </a:pPr>
            <a:endParaRPr kumimoji="1" lang="ja-JP" altLang="en-US" sz="1200" dirty="0"/>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タイ／医療関連／その他</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zh-CN" altLang="en-US" dirty="0"/>
              <a:t>外国人患者受入／医療渡航</a:t>
            </a:r>
            <a:endParaRPr lang="ja-JP" altLang="en-US" dirty="0"/>
          </a:p>
        </p:txBody>
      </p:sp>
      <p:sp>
        <p:nvSpPr>
          <p:cNvPr id="4" name="テキスト ボックス 3"/>
          <p:cNvSpPr txBox="1"/>
          <p:nvPr/>
        </p:nvSpPr>
        <p:spPr>
          <a:xfrm>
            <a:off x="200472" y="1124744"/>
            <a:ext cx="9505056" cy="473976"/>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政府が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2004</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年に「アジアメディカルハブ」構想を打ち出し、保健省を中心とした様々な関係政府機関が連携を取り、医療渡航推進のための制度を策定・実施している。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5" name="グループ化 7"/>
          <p:cNvGrpSpPr/>
          <p:nvPr/>
        </p:nvGrpSpPr>
        <p:grpSpPr>
          <a:xfrm>
            <a:off x="416496" y="2060848"/>
            <a:ext cx="4320480" cy="288032"/>
            <a:chOff x="4803500" y="2113806"/>
            <a:chExt cx="2954133" cy="288032"/>
          </a:xfrm>
        </p:grpSpPr>
        <p:cxnSp>
          <p:nvCxnSpPr>
            <p:cNvPr id="6" name="直線コネクタ 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fontAlgn="ctr">
                <a:buSzPct val="120000"/>
              </a:pPr>
              <a:r>
                <a:rPr lang="ja-JP" altLang="en-US" sz="1400" dirty="0">
                  <a:solidFill>
                    <a:srgbClr val="000000"/>
                  </a:solidFill>
                  <a:latin typeface="Arial Black" pitchFamily="34" charset="0"/>
                  <a:ea typeface="HGP創英角ｺﾞｼｯｸUB" pitchFamily="50" charset="-128"/>
                </a:rPr>
                <a:t>「アジアメディカルハブ」構想</a:t>
              </a:r>
            </a:p>
          </p:txBody>
        </p:sp>
      </p:grpSp>
      <p:grpSp>
        <p:nvGrpSpPr>
          <p:cNvPr id="12" name="グループ化 11"/>
          <p:cNvGrpSpPr/>
          <p:nvPr/>
        </p:nvGrpSpPr>
        <p:grpSpPr>
          <a:xfrm>
            <a:off x="2025096" y="2492896"/>
            <a:ext cx="1103280" cy="648076"/>
            <a:chOff x="2122652" y="2789319"/>
            <a:chExt cx="1146118" cy="673238"/>
          </a:xfrm>
        </p:grpSpPr>
        <p:sp>
          <p:nvSpPr>
            <p:cNvPr id="13" name="二等辺三角形 8"/>
            <p:cNvSpPr/>
            <p:nvPr/>
          </p:nvSpPr>
          <p:spPr>
            <a:xfrm>
              <a:off x="2122652" y="2789319"/>
              <a:ext cx="1146118" cy="673238"/>
            </a:xfrm>
            <a:custGeom>
              <a:avLst/>
              <a:gdLst>
                <a:gd name="connsiteX0" fmla="*/ 792088 w 2160240"/>
                <a:gd name="connsiteY0" fmla="*/ 0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8" fmla="*/ 792088 w 2160240"/>
                <a:gd name="connsiteY8" fmla="*/ 0 h 1008112"/>
                <a:gd name="connsiteX0" fmla="*/ 792088 w 2160240"/>
                <a:gd name="connsiteY0" fmla="*/ 144016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0" fmla="*/ 792088 w 2160240"/>
                <a:gd name="connsiteY0" fmla="*/ 0 h 864096"/>
                <a:gd name="connsiteX1" fmla="*/ 1368152 w 2160240"/>
                <a:gd name="connsiteY1" fmla="*/ 0 h 864096"/>
                <a:gd name="connsiteX2" fmla="*/ 2160240 w 2160240"/>
                <a:gd name="connsiteY2" fmla="*/ 0 h 864096"/>
                <a:gd name="connsiteX3" fmla="*/ 2160240 w 2160240"/>
                <a:gd name="connsiteY3" fmla="*/ 864096 h 864096"/>
                <a:gd name="connsiteX4" fmla="*/ 0 w 2160240"/>
                <a:gd name="connsiteY4" fmla="*/ 864096 h 864096"/>
                <a:gd name="connsiteX5" fmla="*/ 0 w 2160240"/>
                <a:gd name="connsiteY5" fmla="*/ 0 h 864096"/>
                <a:gd name="connsiteX6" fmla="*/ 792088 w 2160240"/>
                <a:gd name="connsiteY6" fmla="*/ 0 h 864096"/>
                <a:gd name="connsiteX0" fmla="*/ 792088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 name="connsiteX5" fmla="*/ 792088 w 2160240"/>
                <a:gd name="connsiteY5" fmla="*/ 0 h 864096"/>
                <a:gd name="connsiteX0" fmla="*/ 0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240" h="864096">
                  <a:moveTo>
                    <a:pt x="0" y="0"/>
                  </a:moveTo>
                  <a:lnTo>
                    <a:pt x="2160240" y="0"/>
                  </a:lnTo>
                  <a:lnTo>
                    <a:pt x="2160240" y="864096"/>
                  </a:lnTo>
                  <a:lnTo>
                    <a:pt x="0" y="864096"/>
                  </a:lnTo>
                  <a:lnTo>
                    <a:pt x="0" y="0"/>
                  </a:lnTo>
                  <a:close/>
                </a:path>
              </a:pathLst>
            </a:custGeom>
            <a:solidFill>
              <a:srgbClr val="A2BBDC"/>
            </a:solidFill>
            <a:ln cmpd="sng">
              <a:noFill/>
            </a:ln>
            <a:extLst>
              <a:ext uri="{91240B29-F687-4F45-9708-019B960494DF}">
                <a14:hiddenLine xmlns:a14="http://schemas.microsoft.com/office/drawing/2010/main" cmpd="sng">
                  <a:solidFill>
                    <a:srgbClr val="FFFFFF"/>
                  </a:solidFill>
                </a14:hiddenLine>
              </a:ext>
            </a:extLst>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grpSp>
          <p:nvGrpSpPr>
            <p:cNvPr id="14" name="グループ化 13"/>
            <p:cNvGrpSpPr/>
            <p:nvPr/>
          </p:nvGrpSpPr>
          <p:grpSpPr>
            <a:xfrm>
              <a:off x="2181108" y="2845421"/>
              <a:ext cx="216675" cy="216675"/>
              <a:chOff x="560512" y="1484784"/>
              <a:chExt cx="288032" cy="288032"/>
            </a:xfrm>
          </p:grpSpPr>
          <p:sp>
            <p:nvSpPr>
              <p:cNvPr id="54" name="正方形/長方形 53"/>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 name="正方形/長方形 54"/>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 name="正方形/長方形 55"/>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7" name="正方形/長方形 56"/>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5" name="グループ化 14"/>
            <p:cNvGrpSpPr/>
            <p:nvPr/>
          </p:nvGrpSpPr>
          <p:grpSpPr>
            <a:xfrm>
              <a:off x="2451952" y="2845421"/>
              <a:ext cx="216675" cy="216675"/>
              <a:chOff x="560512" y="1484784"/>
              <a:chExt cx="288032" cy="288032"/>
            </a:xfrm>
          </p:grpSpPr>
          <p:sp>
            <p:nvSpPr>
              <p:cNvPr id="50" name="正方形/長方形 49"/>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 name="正方形/長方形 50"/>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2" name="正方形/長方形 51"/>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 name="正方形/長方形 52"/>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6" name="グループ化 15"/>
            <p:cNvGrpSpPr/>
            <p:nvPr/>
          </p:nvGrpSpPr>
          <p:grpSpPr>
            <a:xfrm>
              <a:off x="2722794" y="2845421"/>
              <a:ext cx="216675" cy="216675"/>
              <a:chOff x="560512" y="1484784"/>
              <a:chExt cx="288032" cy="288032"/>
            </a:xfrm>
          </p:grpSpPr>
          <p:sp>
            <p:nvSpPr>
              <p:cNvPr id="46" name="正方形/長方形 45"/>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 name="正方形/長方形 46"/>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8" name="正方形/長方形 47"/>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 name="正方形/長方形 48"/>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7" name="グループ化 16"/>
            <p:cNvGrpSpPr/>
            <p:nvPr/>
          </p:nvGrpSpPr>
          <p:grpSpPr>
            <a:xfrm>
              <a:off x="2993638" y="2845421"/>
              <a:ext cx="216675" cy="216675"/>
              <a:chOff x="560512" y="1484784"/>
              <a:chExt cx="288032" cy="288032"/>
            </a:xfrm>
          </p:grpSpPr>
          <p:sp>
            <p:nvSpPr>
              <p:cNvPr id="42" name="正方形/長方形 41"/>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3" name="正方形/長方形 42"/>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 name="正方形/長方形 43"/>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 name="正方形/長方形 44"/>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8" name="グループ化 17"/>
            <p:cNvGrpSpPr/>
            <p:nvPr/>
          </p:nvGrpSpPr>
          <p:grpSpPr>
            <a:xfrm>
              <a:off x="2181108" y="3077572"/>
              <a:ext cx="216675" cy="216675"/>
              <a:chOff x="560512" y="1484784"/>
              <a:chExt cx="288032" cy="288032"/>
            </a:xfrm>
          </p:grpSpPr>
          <p:sp>
            <p:nvSpPr>
              <p:cNvPr id="38" name="正方形/長方形 37"/>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9" name="正方形/長方形 38"/>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0" name="正方形/長方形 39"/>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1" name="正方形/長方形 40"/>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9" name="グループ化 18"/>
            <p:cNvGrpSpPr/>
            <p:nvPr/>
          </p:nvGrpSpPr>
          <p:grpSpPr>
            <a:xfrm>
              <a:off x="2451952" y="3077572"/>
              <a:ext cx="216675" cy="216675"/>
              <a:chOff x="560512" y="1484784"/>
              <a:chExt cx="288032" cy="288032"/>
            </a:xfrm>
          </p:grpSpPr>
          <p:sp>
            <p:nvSpPr>
              <p:cNvPr id="34" name="正方形/長方形 33"/>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5" name="正方形/長方形 34"/>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6" name="正方形/長方形 35"/>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7" name="正方形/長方形 36"/>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20" name="グループ化 19"/>
            <p:cNvGrpSpPr/>
            <p:nvPr/>
          </p:nvGrpSpPr>
          <p:grpSpPr>
            <a:xfrm>
              <a:off x="2722794" y="3077572"/>
              <a:ext cx="216675" cy="216675"/>
              <a:chOff x="560512" y="1484784"/>
              <a:chExt cx="288032" cy="288032"/>
            </a:xfrm>
          </p:grpSpPr>
          <p:sp>
            <p:nvSpPr>
              <p:cNvPr id="30" name="正方形/長方形 29"/>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1" name="正方形/長方形 30"/>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2" name="正方形/長方形 31"/>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33" name="正方形/長方形 32"/>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21" name="グループ化 20"/>
            <p:cNvGrpSpPr/>
            <p:nvPr/>
          </p:nvGrpSpPr>
          <p:grpSpPr>
            <a:xfrm>
              <a:off x="2993638" y="3077572"/>
              <a:ext cx="216675" cy="216675"/>
              <a:chOff x="560512" y="1484784"/>
              <a:chExt cx="288032" cy="288032"/>
            </a:xfrm>
          </p:grpSpPr>
          <p:sp>
            <p:nvSpPr>
              <p:cNvPr id="26" name="正方形/長方形 25"/>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7" name="正方形/長方形 26"/>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8" name="正方形/長方形 27"/>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9" name="正方形/長方形 28"/>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22" name="正方形/長方形 299"/>
            <p:cNvSpPr/>
            <p:nvPr/>
          </p:nvSpPr>
          <p:spPr>
            <a:xfrm>
              <a:off x="218110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3" name="正方形/長方形 295"/>
            <p:cNvSpPr/>
            <p:nvPr/>
          </p:nvSpPr>
          <p:spPr>
            <a:xfrm>
              <a:off x="2451952"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4" name="正方形/長方形 291"/>
            <p:cNvSpPr/>
            <p:nvPr/>
          </p:nvSpPr>
          <p:spPr>
            <a:xfrm>
              <a:off x="2722794"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25" name="正方形/長方形 287"/>
            <p:cNvSpPr/>
            <p:nvPr/>
          </p:nvSpPr>
          <p:spPr>
            <a:xfrm>
              <a:off x="299363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150" name="Group 3479"/>
          <p:cNvGrpSpPr>
            <a:grpSpLocks noChangeAspect="1"/>
          </p:cNvGrpSpPr>
          <p:nvPr/>
        </p:nvGrpSpPr>
        <p:grpSpPr bwMode="auto">
          <a:xfrm>
            <a:off x="1424608" y="5327606"/>
            <a:ext cx="1080119" cy="909706"/>
            <a:chOff x="432" y="1920"/>
            <a:chExt cx="912" cy="768"/>
          </a:xfrm>
          <a:solidFill>
            <a:srgbClr val="5F8AC3"/>
          </a:solidFill>
        </p:grpSpPr>
        <p:grpSp>
          <p:nvGrpSpPr>
            <p:cNvPr id="151" name="Group 3475"/>
            <p:cNvGrpSpPr>
              <a:grpSpLocks noChangeAspect="1"/>
            </p:cNvGrpSpPr>
            <p:nvPr/>
          </p:nvGrpSpPr>
          <p:grpSpPr bwMode="auto">
            <a:xfrm>
              <a:off x="740" y="1920"/>
              <a:ext cx="346" cy="768"/>
              <a:chOff x="740" y="1920"/>
              <a:chExt cx="346" cy="768"/>
            </a:xfrm>
            <a:grpFill/>
          </p:grpSpPr>
          <p:sp>
            <p:nvSpPr>
              <p:cNvPr id="207" name="Rectangle 687"/>
              <p:cNvSpPr>
                <a:spLocks noChangeAspect="1" noChangeArrowheads="1"/>
              </p:cNvSpPr>
              <p:nvPr/>
            </p:nvSpPr>
            <p:spPr bwMode="auto">
              <a:xfrm>
                <a:off x="740" y="1920"/>
                <a:ext cx="346" cy="768"/>
              </a:xfrm>
              <a:prstGeom prst="rect">
                <a:avLst/>
              </a:prstGeom>
              <a:solidFill>
                <a:srgbClr val="ACACAC"/>
              </a:solidFill>
              <a:ln w="12700">
                <a:solidFill>
                  <a:srgbClr val="FFFFFF"/>
                </a:solidFill>
                <a:miter lim="800000"/>
                <a:headEnd/>
                <a:tailEnd/>
              </a:ln>
              <a:effectLst/>
            </p:spPr>
            <p:txBody>
              <a:bodyPr wrap="none" tIns="0" bIns="0" anchor="ctr"/>
              <a:lstStyle/>
              <a:p>
                <a:endParaRPr lang="ja-JP" altLang="en-US"/>
              </a:p>
            </p:txBody>
          </p:sp>
          <p:sp>
            <p:nvSpPr>
              <p:cNvPr id="208" name="Rectangle 688"/>
              <p:cNvSpPr>
                <a:spLocks noChangeAspect="1" noChangeArrowheads="1"/>
              </p:cNvSpPr>
              <p:nvPr/>
            </p:nvSpPr>
            <p:spPr bwMode="auto">
              <a:xfrm>
                <a:off x="764" y="1944"/>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09" name="Rectangle 689"/>
              <p:cNvSpPr>
                <a:spLocks noChangeAspect="1" noChangeArrowheads="1"/>
              </p:cNvSpPr>
              <p:nvPr/>
            </p:nvSpPr>
            <p:spPr bwMode="auto">
              <a:xfrm>
                <a:off x="764" y="2004"/>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0" name="Rectangle 690"/>
              <p:cNvSpPr>
                <a:spLocks noChangeAspect="1" noChangeArrowheads="1"/>
              </p:cNvSpPr>
              <p:nvPr/>
            </p:nvSpPr>
            <p:spPr bwMode="auto">
              <a:xfrm>
                <a:off x="764" y="2064"/>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1" name="Rectangle 691"/>
              <p:cNvSpPr>
                <a:spLocks noChangeAspect="1" noChangeArrowheads="1"/>
              </p:cNvSpPr>
              <p:nvPr/>
            </p:nvSpPr>
            <p:spPr bwMode="auto">
              <a:xfrm>
                <a:off x="764" y="2125"/>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2" name="Rectangle 692"/>
              <p:cNvSpPr>
                <a:spLocks noChangeAspect="1" noChangeArrowheads="1"/>
              </p:cNvSpPr>
              <p:nvPr/>
            </p:nvSpPr>
            <p:spPr bwMode="auto">
              <a:xfrm>
                <a:off x="764" y="2185"/>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3" name="Rectangle 693"/>
              <p:cNvSpPr>
                <a:spLocks noChangeAspect="1" noChangeArrowheads="1"/>
              </p:cNvSpPr>
              <p:nvPr/>
            </p:nvSpPr>
            <p:spPr bwMode="auto">
              <a:xfrm>
                <a:off x="764" y="2245"/>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4" name="Rectangle 694"/>
              <p:cNvSpPr>
                <a:spLocks noChangeAspect="1" noChangeArrowheads="1"/>
              </p:cNvSpPr>
              <p:nvPr/>
            </p:nvSpPr>
            <p:spPr bwMode="auto">
              <a:xfrm>
                <a:off x="764" y="2306"/>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5" name="Rectangle 695"/>
              <p:cNvSpPr>
                <a:spLocks noChangeAspect="1" noChangeArrowheads="1"/>
              </p:cNvSpPr>
              <p:nvPr/>
            </p:nvSpPr>
            <p:spPr bwMode="auto">
              <a:xfrm>
                <a:off x="764" y="2366"/>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6" name="Rectangle 696"/>
              <p:cNvSpPr>
                <a:spLocks noChangeAspect="1" noChangeArrowheads="1"/>
              </p:cNvSpPr>
              <p:nvPr/>
            </p:nvSpPr>
            <p:spPr bwMode="auto">
              <a:xfrm>
                <a:off x="764" y="2426"/>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7" name="Rectangle 697"/>
              <p:cNvSpPr>
                <a:spLocks noChangeAspect="1" noChangeArrowheads="1"/>
              </p:cNvSpPr>
              <p:nvPr/>
            </p:nvSpPr>
            <p:spPr bwMode="auto">
              <a:xfrm>
                <a:off x="764" y="2487"/>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8" name="Rectangle 698"/>
              <p:cNvSpPr>
                <a:spLocks noChangeAspect="1" noChangeArrowheads="1"/>
              </p:cNvSpPr>
              <p:nvPr/>
            </p:nvSpPr>
            <p:spPr bwMode="auto">
              <a:xfrm>
                <a:off x="764" y="2547"/>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sp>
            <p:nvSpPr>
              <p:cNvPr id="219" name="Rectangle 699"/>
              <p:cNvSpPr>
                <a:spLocks noChangeAspect="1" noChangeArrowheads="1"/>
              </p:cNvSpPr>
              <p:nvPr/>
            </p:nvSpPr>
            <p:spPr bwMode="auto">
              <a:xfrm>
                <a:off x="764" y="2607"/>
                <a:ext cx="308" cy="20"/>
              </a:xfrm>
              <a:prstGeom prst="rect">
                <a:avLst/>
              </a:prstGeom>
              <a:solidFill>
                <a:srgbClr val="5C5C5C"/>
              </a:solidFill>
              <a:ln w="6350">
                <a:noFill/>
                <a:miter lim="800000"/>
                <a:headEnd/>
                <a:tailEnd/>
              </a:ln>
              <a:effectLst/>
            </p:spPr>
            <p:txBody>
              <a:bodyPr wrap="none" tIns="0" bIns="0" anchor="ctr"/>
              <a:lstStyle/>
              <a:p>
                <a:endParaRPr lang="ja-JP" altLang="en-US"/>
              </a:p>
            </p:txBody>
          </p:sp>
        </p:grpSp>
        <p:grpSp>
          <p:nvGrpSpPr>
            <p:cNvPr id="152" name="Group 3476"/>
            <p:cNvGrpSpPr>
              <a:grpSpLocks noChangeAspect="1"/>
            </p:cNvGrpSpPr>
            <p:nvPr/>
          </p:nvGrpSpPr>
          <p:grpSpPr bwMode="auto">
            <a:xfrm>
              <a:off x="432" y="2064"/>
              <a:ext cx="432" cy="624"/>
              <a:chOff x="432" y="2064"/>
              <a:chExt cx="432" cy="624"/>
            </a:xfrm>
            <a:grpFill/>
          </p:grpSpPr>
          <p:sp>
            <p:nvSpPr>
              <p:cNvPr id="188" name="Rectangle 701"/>
              <p:cNvSpPr>
                <a:spLocks noChangeAspect="1" noChangeArrowheads="1"/>
              </p:cNvSpPr>
              <p:nvPr/>
            </p:nvSpPr>
            <p:spPr bwMode="auto">
              <a:xfrm>
                <a:off x="432" y="2064"/>
                <a:ext cx="432" cy="624"/>
              </a:xfrm>
              <a:prstGeom prst="rect">
                <a:avLst/>
              </a:prstGeom>
              <a:solidFill>
                <a:srgbClr val="CFCFCF"/>
              </a:solidFill>
              <a:ln w="12700">
                <a:noFill/>
                <a:miter lim="800000"/>
                <a:headEnd/>
                <a:tailEnd/>
              </a:ln>
              <a:effectLst/>
            </p:spPr>
            <p:txBody>
              <a:bodyPr wrap="none" tIns="0" bIns="0" anchor="ctr"/>
              <a:lstStyle/>
              <a:p>
                <a:endParaRPr lang="ja-JP" altLang="en-US"/>
              </a:p>
            </p:txBody>
          </p:sp>
          <p:sp>
            <p:nvSpPr>
              <p:cNvPr id="189" name="Rectangle 702"/>
              <p:cNvSpPr>
                <a:spLocks noChangeAspect="1" noChangeArrowheads="1"/>
              </p:cNvSpPr>
              <p:nvPr/>
            </p:nvSpPr>
            <p:spPr bwMode="auto">
              <a:xfrm>
                <a:off x="480" y="2112"/>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0" name="Rectangle 703"/>
              <p:cNvSpPr>
                <a:spLocks noChangeAspect="1" noChangeArrowheads="1"/>
              </p:cNvSpPr>
              <p:nvPr/>
            </p:nvSpPr>
            <p:spPr bwMode="auto">
              <a:xfrm>
                <a:off x="576" y="2112"/>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1" name="Rectangle 704"/>
              <p:cNvSpPr>
                <a:spLocks noChangeAspect="1" noChangeArrowheads="1"/>
              </p:cNvSpPr>
              <p:nvPr/>
            </p:nvSpPr>
            <p:spPr bwMode="auto">
              <a:xfrm>
                <a:off x="672" y="2112"/>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2" name="Rectangle 705"/>
              <p:cNvSpPr>
                <a:spLocks noChangeAspect="1" noChangeArrowheads="1"/>
              </p:cNvSpPr>
              <p:nvPr/>
            </p:nvSpPr>
            <p:spPr bwMode="auto">
              <a:xfrm>
                <a:off x="768" y="2112"/>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3" name="Rectangle 706"/>
              <p:cNvSpPr>
                <a:spLocks noChangeAspect="1" noChangeArrowheads="1"/>
              </p:cNvSpPr>
              <p:nvPr/>
            </p:nvSpPr>
            <p:spPr bwMode="auto">
              <a:xfrm>
                <a:off x="480" y="2208"/>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4" name="Rectangle 707"/>
              <p:cNvSpPr>
                <a:spLocks noChangeAspect="1" noChangeArrowheads="1"/>
              </p:cNvSpPr>
              <p:nvPr/>
            </p:nvSpPr>
            <p:spPr bwMode="auto">
              <a:xfrm>
                <a:off x="576" y="2208"/>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5" name="Rectangle 708"/>
              <p:cNvSpPr>
                <a:spLocks noChangeAspect="1" noChangeArrowheads="1"/>
              </p:cNvSpPr>
              <p:nvPr/>
            </p:nvSpPr>
            <p:spPr bwMode="auto">
              <a:xfrm>
                <a:off x="672" y="2208"/>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6" name="Rectangle 709"/>
              <p:cNvSpPr>
                <a:spLocks noChangeAspect="1" noChangeArrowheads="1"/>
              </p:cNvSpPr>
              <p:nvPr/>
            </p:nvSpPr>
            <p:spPr bwMode="auto">
              <a:xfrm>
                <a:off x="768" y="2208"/>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7" name="Rectangle 710"/>
              <p:cNvSpPr>
                <a:spLocks noChangeAspect="1" noChangeArrowheads="1"/>
              </p:cNvSpPr>
              <p:nvPr/>
            </p:nvSpPr>
            <p:spPr bwMode="auto">
              <a:xfrm>
                <a:off x="480" y="2304"/>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8" name="Rectangle 711"/>
              <p:cNvSpPr>
                <a:spLocks noChangeAspect="1" noChangeArrowheads="1"/>
              </p:cNvSpPr>
              <p:nvPr/>
            </p:nvSpPr>
            <p:spPr bwMode="auto">
              <a:xfrm>
                <a:off x="576" y="2304"/>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99" name="Rectangle 712"/>
              <p:cNvSpPr>
                <a:spLocks noChangeAspect="1" noChangeArrowheads="1"/>
              </p:cNvSpPr>
              <p:nvPr/>
            </p:nvSpPr>
            <p:spPr bwMode="auto">
              <a:xfrm>
                <a:off x="672" y="2304"/>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0" name="Rectangle 713"/>
              <p:cNvSpPr>
                <a:spLocks noChangeAspect="1" noChangeArrowheads="1"/>
              </p:cNvSpPr>
              <p:nvPr/>
            </p:nvSpPr>
            <p:spPr bwMode="auto">
              <a:xfrm>
                <a:off x="768" y="2304"/>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1" name="Rectangle 714"/>
              <p:cNvSpPr>
                <a:spLocks noChangeAspect="1" noChangeArrowheads="1"/>
              </p:cNvSpPr>
              <p:nvPr/>
            </p:nvSpPr>
            <p:spPr bwMode="auto">
              <a:xfrm>
                <a:off x="480" y="2400"/>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2" name="Rectangle 715"/>
              <p:cNvSpPr>
                <a:spLocks noChangeAspect="1" noChangeArrowheads="1"/>
              </p:cNvSpPr>
              <p:nvPr/>
            </p:nvSpPr>
            <p:spPr bwMode="auto">
              <a:xfrm>
                <a:off x="576" y="2400"/>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3" name="Rectangle 716"/>
              <p:cNvSpPr>
                <a:spLocks noChangeAspect="1" noChangeArrowheads="1"/>
              </p:cNvSpPr>
              <p:nvPr/>
            </p:nvSpPr>
            <p:spPr bwMode="auto">
              <a:xfrm>
                <a:off x="672" y="2400"/>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4" name="Rectangle 717"/>
              <p:cNvSpPr>
                <a:spLocks noChangeAspect="1" noChangeArrowheads="1"/>
              </p:cNvSpPr>
              <p:nvPr/>
            </p:nvSpPr>
            <p:spPr bwMode="auto">
              <a:xfrm>
                <a:off x="768" y="2400"/>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5" name="Rectangle 718"/>
              <p:cNvSpPr>
                <a:spLocks noChangeAspect="1" noChangeArrowheads="1"/>
              </p:cNvSpPr>
              <p:nvPr/>
            </p:nvSpPr>
            <p:spPr bwMode="auto">
              <a:xfrm>
                <a:off x="480" y="2496"/>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206" name="Rectangle 719"/>
              <p:cNvSpPr>
                <a:spLocks noChangeAspect="1" noChangeArrowheads="1"/>
              </p:cNvSpPr>
              <p:nvPr/>
            </p:nvSpPr>
            <p:spPr bwMode="auto">
              <a:xfrm>
                <a:off x="480" y="2592"/>
                <a:ext cx="48" cy="48"/>
              </a:xfrm>
              <a:prstGeom prst="rect">
                <a:avLst/>
              </a:prstGeom>
              <a:solidFill>
                <a:srgbClr val="5C5C5C"/>
              </a:solidFill>
              <a:ln w="9525">
                <a:noFill/>
                <a:miter lim="800000"/>
                <a:headEnd/>
                <a:tailEnd/>
              </a:ln>
              <a:effectLst/>
            </p:spPr>
            <p:txBody>
              <a:bodyPr wrap="none" tIns="0" bIns="0" anchor="ctr"/>
              <a:lstStyle/>
              <a:p>
                <a:endParaRPr lang="ja-JP" altLang="en-US"/>
              </a:p>
            </p:txBody>
          </p:sp>
        </p:grpSp>
        <p:grpSp>
          <p:nvGrpSpPr>
            <p:cNvPr id="153" name="Group 3478"/>
            <p:cNvGrpSpPr>
              <a:grpSpLocks noChangeAspect="1"/>
            </p:cNvGrpSpPr>
            <p:nvPr/>
          </p:nvGrpSpPr>
          <p:grpSpPr bwMode="auto">
            <a:xfrm>
              <a:off x="963" y="2350"/>
              <a:ext cx="381" cy="338"/>
              <a:chOff x="963" y="2350"/>
              <a:chExt cx="381" cy="338"/>
            </a:xfrm>
            <a:grpFill/>
          </p:grpSpPr>
          <p:sp>
            <p:nvSpPr>
              <p:cNvPr id="165" name="Rectangle 721"/>
              <p:cNvSpPr>
                <a:spLocks noChangeAspect="1" noChangeArrowheads="1"/>
              </p:cNvSpPr>
              <p:nvPr/>
            </p:nvSpPr>
            <p:spPr bwMode="auto">
              <a:xfrm>
                <a:off x="963" y="2350"/>
                <a:ext cx="381" cy="338"/>
              </a:xfrm>
              <a:prstGeom prst="rect">
                <a:avLst/>
              </a:prstGeom>
              <a:solidFill>
                <a:srgbClr val="CFCFCF"/>
              </a:solidFill>
              <a:ln w="12700">
                <a:noFill/>
                <a:miter lim="800000"/>
                <a:headEnd/>
                <a:tailEnd/>
              </a:ln>
              <a:effectLst/>
            </p:spPr>
            <p:txBody>
              <a:bodyPr wrap="none" tIns="0" bIns="0" anchor="ctr"/>
              <a:lstStyle/>
              <a:p>
                <a:endParaRPr lang="ja-JP" altLang="en-US"/>
              </a:p>
            </p:txBody>
          </p:sp>
          <p:sp>
            <p:nvSpPr>
              <p:cNvPr id="166" name="Rectangle 722"/>
              <p:cNvSpPr>
                <a:spLocks noChangeAspect="1" noChangeArrowheads="1"/>
              </p:cNvSpPr>
              <p:nvPr/>
            </p:nvSpPr>
            <p:spPr bwMode="auto">
              <a:xfrm>
                <a:off x="965" y="2378"/>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7" name="Rectangle 723"/>
              <p:cNvSpPr>
                <a:spLocks noChangeAspect="1" noChangeArrowheads="1"/>
              </p:cNvSpPr>
              <p:nvPr/>
            </p:nvSpPr>
            <p:spPr bwMode="auto">
              <a:xfrm>
                <a:off x="1030" y="2378"/>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8" name="Rectangle 724"/>
              <p:cNvSpPr>
                <a:spLocks noChangeAspect="1" noChangeArrowheads="1"/>
              </p:cNvSpPr>
              <p:nvPr/>
            </p:nvSpPr>
            <p:spPr bwMode="auto">
              <a:xfrm>
                <a:off x="1096" y="2378"/>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9" name="Rectangle 725"/>
              <p:cNvSpPr>
                <a:spLocks noChangeAspect="1" noChangeArrowheads="1"/>
              </p:cNvSpPr>
              <p:nvPr/>
            </p:nvSpPr>
            <p:spPr bwMode="auto">
              <a:xfrm>
                <a:off x="1161" y="2378"/>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0" name="Rectangle 726"/>
              <p:cNvSpPr>
                <a:spLocks noChangeAspect="1" noChangeArrowheads="1"/>
              </p:cNvSpPr>
              <p:nvPr/>
            </p:nvSpPr>
            <p:spPr bwMode="auto">
              <a:xfrm>
                <a:off x="1227" y="2378"/>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1" name="Rectangle 727"/>
              <p:cNvSpPr>
                <a:spLocks noChangeAspect="1" noChangeArrowheads="1"/>
              </p:cNvSpPr>
              <p:nvPr/>
            </p:nvSpPr>
            <p:spPr bwMode="auto">
              <a:xfrm>
                <a:off x="1293" y="2378"/>
                <a:ext cx="39"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2" name="Rectangle 728"/>
              <p:cNvSpPr>
                <a:spLocks noChangeAspect="1" noChangeArrowheads="1"/>
              </p:cNvSpPr>
              <p:nvPr/>
            </p:nvSpPr>
            <p:spPr bwMode="auto">
              <a:xfrm>
                <a:off x="1030" y="2602"/>
                <a:ext cx="48" cy="7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3" name="Rectangle 729"/>
              <p:cNvSpPr>
                <a:spLocks noChangeAspect="1" noChangeArrowheads="1"/>
              </p:cNvSpPr>
              <p:nvPr/>
            </p:nvSpPr>
            <p:spPr bwMode="auto">
              <a:xfrm>
                <a:off x="1096" y="2602"/>
                <a:ext cx="48" cy="7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4" name="Rectangle 730"/>
              <p:cNvSpPr>
                <a:spLocks noChangeAspect="1" noChangeArrowheads="1"/>
              </p:cNvSpPr>
              <p:nvPr/>
            </p:nvSpPr>
            <p:spPr bwMode="auto">
              <a:xfrm>
                <a:off x="1161" y="2602"/>
                <a:ext cx="48" cy="7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5" name="Rectangle 731"/>
              <p:cNvSpPr>
                <a:spLocks noChangeAspect="1" noChangeArrowheads="1"/>
              </p:cNvSpPr>
              <p:nvPr/>
            </p:nvSpPr>
            <p:spPr bwMode="auto">
              <a:xfrm>
                <a:off x="1227" y="2602"/>
                <a:ext cx="48" cy="7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6" name="Rectangle 732"/>
              <p:cNvSpPr>
                <a:spLocks noChangeAspect="1" noChangeArrowheads="1"/>
              </p:cNvSpPr>
              <p:nvPr/>
            </p:nvSpPr>
            <p:spPr bwMode="auto">
              <a:xfrm>
                <a:off x="965" y="2451"/>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7" name="Rectangle 733"/>
              <p:cNvSpPr>
                <a:spLocks noChangeAspect="1" noChangeArrowheads="1"/>
              </p:cNvSpPr>
              <p:nvPr/>
            </p:nvSpPr>
            <p:spPr bwMode="auto">
              <a:xfrm>
                <a:off x="1030" y="2451"/>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8" name="Rectangle 734"/>
              <p:cNvSpPr>
                <a:spLocks noChangeAspect="1" noChangeArrowheads="1"/>
              </p:cNvSpPr>
              <p:nvPr/>
            </p:nvSpPr>
            <p:spPr bwMode="auto">
              <a:xfrm>
                <a:off x="1096" y="2451"/>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79" name="Rectangle 735"/>
              <p:cNvSpPr>
                <a:spLocks noChangeAspect="1" noChangeArrowheads="1"/>
              </p:cNvSpPr>
              <p:nvPr/>
            </p:nvSpPr>
            <p:spPr bwMode="auto">
              <a:xfrm>
                <a:off x="1161" y="2451"/>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0" name="Rectangle 736"/>
              <p:cNvSpPr>
                <a:spLocks noChangeAspect="1" noChangeArrowheads="1"/>
              </p:cNvSpPr>
              <p:nvPr/>
            </p:nvSpPr>
            <p:spPr bwMode="auto">
              <a:xfrm>
                <a:off x="1227" y="2451"/>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1" name="Rectangle 737"/>
              <p:cNvSpPr>
                <a:spLocks noChangeAspect="1" noChangeArrowheads="1"/>
              </p:cNvSpPr>
              <p:nvPr/>
            </p:nvSpPr>
            <p:spPr bwMode="auto">
              <a:xfrm>
                <a:off x="1293" y="2451"/>
                <a:ext cx="39"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2" name="Rectangle 738"/>
              <p:cNvSpPr>
                <a:spLocks noChangeAspect="1" noChangeArrowheads="1"/>
              </p:cNvSpPr>
              <p:nvPr/>
            </p:nvSpPr>
            <p:spPr bwMode="auto">
              <a:xfrm>
                <a:off x="965" y="2524"/>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3" name="Rectangle 739"/>
              <p:cNvSpPr>
                <a:spLocks noChangeAspect="1" noChangeArrowheads="1"/>
              </p:cNvSpPr>
              <p:nvPr/>
            </p:nvSpPr>
            <p:spPr bwMode="auto">
              <a:xfrm>
                <a:off x="1030" y="2524"/>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4" name="Rectangle 740"/>
              <p:cNvSpPr>
                <a:spLocks noChangeAspect="1" noChangeArrowheads="1"/>
              </p:cNvSpPr>
              <p:nvPr/>
            </p:nvSpPr>
            <p:spPr bwMode="auto">
              <a:xfrm>
                <a:off x="1096" y="2524"/>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5" name="Rectangle 741"/>
              <p:cNvSpPr>
                <a:spLocks noChangeAspect="1" noChangeArrowheads="1"/>
              </p:cNvSpPr>
              <p:nvPr/>
            </p:nvSpPr>
            <p:spPr bwMode="auto">
              <a:xfrm>
                <a:off x="1161" y="2524"/>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6" name="Rectangle 742"/>
              <p:cNvSpPr>
                <a:spLocks noChangeAspect="1" noChangeArrowheads="1"/>
              </p:cNvSpPr>
              <p:nvPr/>
            </p:nvSpPr>
            <p:spPr bwMode="auto">
              <a:xfrm>
                <a:off x="1227" y="2524"/>
                <a:ext cx="48" cy="41"/>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87" name="Rectangle 743"/>
              <p:cNvSpPr>
                <a:spLocks noChangeAspect="1" noChangeArrowheads="1"/>
              </p:cNvSpPr>
              <p:nvPr/>
            </p:nvSpPr>
            <p:spPr bwMode="auto">
              <a:xfrm>
                <a:off x="1293" y="2524"/>
                <a:ext cx="39" cy="41"/>
              </a:xfrm>
              <a:prstGeom prst="rect">
                <a:avLst/>
              </a:prstGeom>
              <a:solidFill>
                <a:srgbClr val="5C5C5C"/>
              </a:solidFill>
              <a:ln w="9525">
                <a:noFill/>
                <a:miter lim="800000"/>
                <a:headEnd/>
                <a:tailEnd/>
              </a:ln>
              <a:effectLst/>
            </p:spPr>
            <p:txBody>
              <a:bodyPr wrap="none" tIns="0" bIns="0" anchor="ctr"/>
              <a:lstStyle/>
              <a:p>
                <a:endParaRPr lang="ja-JP" altLang="en-US"/>
              </a:p>
            </p:txBody>
          </p:sp>
        </p:grpSp>
        <p:grpSp>
          <p:nvGrpSpPr>
            <p:cNvPr id="154" name="Group 3477"/>
            <p:cNvGrpSpPr>
              <a:grpSpLocks noChangeAspect="1"/>
            </p:cNvGrpSpPr>
            <p:nvPr/>
          </p:nvGrpSpPr>
          <p:grpSpPr bwMode="auto">
            <a:xfrm>
              <a:off x="539" y="2437"/>
              <a:ext cx="380" cy="251"/>
              <a:chOff x="539" y="2437"/>
              <a:chExt cx="380" cy="251"/>
            </a:xfrm>
            <a:grpFill/>
          </p:grpSpPr>
          <p:sp>
            <p:nvSpPr>
              <p:cNvPr id="155" name="Rectangle 745"/>
              <p:cNvSpPr>
                <a:spLocks noChangeAspect="1" noChangeArrowheads="1"/>
              </p:cNvSpPr>
              <p:nvPr/>
            </p:nvSpPr>
            <p:spPr bwMode="auto">
              <a:xfrm>
                <a:off x="539" y="2437"/>
                <a:ext cx="380" cy="251"/>
              </a:xfrm>
              <a:prstGeom prst="rect">
                <a:avLst/>
              </a:prstGeom>
              <a:solidFill>
                <a:srgbClr val="ACACAC"/>
              </a:solidFill>
              <a:ln w="12700">
                <a:noFill/>
                <a:miter lim="800000"/>
                <a:headEnd/>
                <a:tailEnd/>
              </a:ln>
              <a:effectLst/>
            </p:spPr>
            <p:txBody>
              <a:bodyPr wrap="none" tIns="0" bIns="0" anchor="ctr"/>
              <a:lstStyle/>
              <a:p>
                <a:endParaRPr lang="ja-JP" altLang="en-US"/>
              </a:p>
            </p:txBody>
          </p:sp>
          <p:sp>
            <p:nvSpPr>
              <p:cNvPr id="156" name="Rectangle 747"/>
              <p:cNvSpPr>
                <a:spLocks noChangeAspect="1" noChangeArrowheads="1"/>
              </p:cNvSpPr>
              <p:nvPr/>
            </p:nvSpPr>
            <p:spPr bwMode="auto">
              <a:xfrm>
                <a:off x="577" y="254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57" name="Rectangle 748"/>
              <p:cNvSpPr>
                <a:spLocks noChangeAspect="1" noChangeArrowheads="1"/>
              </p:cNvSpPr>
              <p:nvPr/>
            </p:nvSpPr>
            <p:spPr bwMode="auto">
              <a:xfrm>
                <a:off x="691" y="254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58" name="Rectangle 749"/>
              <p:cNvSpPr>
                <a:spLocks noChangeAspect="1" noChangeArrowheads="1"/>
              </p:cNvSpPr>
              <p:nvPr/>
            </p:nvSpPr>
            <p:spPr bwMode="auto">
              <a:xfrm>
                <a:off x="805" y="254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59" name="Rectangle 751"/>
              <p:cNvSpPr>
                <a:spLocks noChangeAspect="1" noChangeArrowheads="1"/>
              </p:cNvSpPr>
              <p:nvPr/>
            </p:nvSpPr>
            <p:spPr bwMode="auto">
              <a:xfrm>
                <a:off x="577" y="2473"/>
                <a:ext cx="76" cy="3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0" name="Rectangle 752"/>
              <p:cNvSpPr>
                <a:spLocks noChangeAspect="1" noChangeArrowheads="1"/>
              </p:cNvSpPr>
              <p:nvPr/>
            </p:nvSpPr>
            <p:spPr bwMode="auto">
              <a:xfrm>
                <a:off x="691" y="2473"/>
                <a:ext cx="76" cy="3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1" name="Rectangle 753"/>
              <p:cNvSpPr>
                <a:spLocks noChangeAspect="1" noChangeArrowheads="1"/>
              </p:cNvSpPr>
              <p:nvPr/>
            </p:nvSpPr>
            <p:spPr bwMode="auto">
              <a:xfrm>
                <a:off x="805" y="2473"/>
                <a:ext cx="76" cy="36"/>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2" name="Rectangle 755"/>
              <p:cNvSpPr>
                <a:spLocks noChangeAspect="1" noChangeArrowheads="1"/>
              </p:cNvSpPr>
              <p:nvPr/>
            </p:nvSpPr>
            <p:spPr bwMode="auto">
              <a:xfrm>
                <a:off x="577" y="261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3" name="Rectangle 756"/>
              <p:cNvSpPr>
                <a:spLocks noChangeAspect="1" noChangeArrowheads="1"/>
              </p:cNvSpPr>
              <p:nvPr/>
            </p:nvSpPr>
            <p:spPr bwMode="auto">
              <a:xfrm>
                <a:off x="691" y="261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sp>
            <p:nvSpPr>
              <p:cNvPr id="164" name="Rectangle 757"/>
              <p:cNvSpPr>
                <a:spLocks noChangeAspect="1" noChangeArrowheads="1"/>
              </p:cNvSpPr>
              <p:nvPr/>
            </p:nvSpPr>
            <p:spPr bwMode="auto">
              <a:xfrm>
                <a:off x="805" y="2614"/>
                <a:ext cx="76" cy="35"/>
              </a:xfrm>
              <a:prstGeom prst="rect">
                <a:avLst/>
              </a:prstGeom>
              <a:solidFill>
                <a:srgbClr val="5C5C5C"/>
              </a:solidFill>
              <a:ln w="9525">
                <a:noFill/>
                <a:miter lim="800000"/>
                <a:headEnd/>
                <a:tailEnd/>
              </a:ln>
              <a:effectLst/>
            </p:spPr>
            <p:txBody>
              <a:bodyPr wrap="none" tIns="0" bIns="0" anchor="ctr"/>
              <a:lstStyle/>
              <a:p>
                <a:endParaRPr lang="ja-JP" altLang="en-US"/>
              </a:p>
            </p:txBody>
          </p:sp>
        </p:grpSp>
      </p:grpSp>
      <p:grpSp>
        <p:nvGrpSpPr>
          <p:cNvPr id="1029" name="グループ化 1028"/>
          <p:cNvGrpSpPr/>
          <p:nvPr/>
        </p:nvGrpSpPr>
        <p:grpSpPr>
          <a:xfrm>
            <a:off x="2648744" y="5440834"/>
            <a:ext cx="936104" cy="796478"/>
            <a:chOff x="2722563" y="4901158"/>
            <a:chExt cx="1271834" cy="1082130"/>
          </a:xfrm>
          <a:solidFill>
            <a:srgbClr val="868686"/>
          </a:solidFill>
        </p:grpSpPr>
        <p:grpSp>
          <p:nvGrpSpPr>
            <p:cNvPr id="239" name="Group 5"/>
            <p:cNvGrpSpPr>
              <a:grpSpLocks noChangeAspect="1"/>
            </p:cNvGrpSpPr>
            <p:nvPr/>
          </p:nvGrpSpPr>
          <p:grpSpPr bwMode="auto">
            <a:xfrm>
              <a:off x="3152800" y="4901158"/>
              <a:ext cx="409549" cy="682080"/>
              <a:chOff x="1715" y="3316"/>
              <a:chExt cx="272" cy="453"/>
            </a:xfrm>
            <a:grpFill/>
          </p:grpSpPr>
          <p:sp>
            <p:nvSpPr>
              <p:cNvPr id="240"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41"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233" name="Group 5"/>
            <p:cNvGrpSpPr>
              <a:grpSpLocks noChangeAspect="1"/>
            </p:cNvGrpSpPr>
            <p:nvPr/>
          </p:nvGrpSpPr>
          <p:grpSpPr bwMode="auto">
            <a:xfrm>
              <a:off x="2936776" y="5085184"/>
              <a:ext cx="409549" cy="682080"/>
              <a:chOff x="1715" y="3316"/>
              <a:chExt cx="272" cy="453"/>
            </a:xfrm>
            <a:grpFill/>
          </p:grpSpPr>
          <p:sp>
            <p:nvSpPr>
              <p:cNvPr id="234"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5"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236" name="Group 5"/>
            <p:cNvGrpSpPr>
              <a:grpSpLocks noChangeAspect="1"/>
            </p:cNvGrpSpPr>
            <p:nvPr/>
          </p:nvGrpSpPr>
          <p:grpSpPr bwMode="auto">
            <a:xfrm>
              <a:off x="3367013" y="5085184"/>
              <a:ext cx="409549" cy="682080"/>
              <a:chOff x="1715" y="3316"/>
              <a:chExt cx="272" cy="453"/>
            </a:xfrm>
            <a:grpFill/>
          </p:grpSpPr>
          <p:sp>
            <p:nvSpPr>
              <p:cNvPr id="237"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8"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1024" name="Group 5"/>
            <p:cNvGrpSpPr>
              <a:grpSpLocks noChangeAspect="1"/>
            </p:cNvGrpSpPr>
            <p:nvPr/>
          </p:nvGrpSpPr>
          <p:grpSpPr bwMode="auto">
            <a:xfrm>
              <a:off x="2722563" y="5301208"/>
              <a:ext cx="409549" cy="682080"/>
              <a:chOff x="1715" y="3316"/>
              <a:chExt cx="272" cy="453"/>
            </a:xfrm>
            <a:grpFill/>
          </p:grpSpPr>
          <p:sp>
            <p:nvSpPr>
              <p:cNvPr id="1027"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1028"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227" name="Group 5"/>
            <p:cNvGrpSpPr>
              <a:grpSpLocks noChangeAspect="1"/>
            </p:cNvGrpSpPr>
            <p:nvPr/>
          </p:nvGrpSpPr>
          <p:grpSpPr bwMode="auto">
            <a:xfrm>
              <a:off x="3152800" y="5301208"/>
              <a:ext cx="409549" cy="682080"/>
              <a:chOff x="1715" y="3316"/>
              <a:chExt cx="272" cy="453"/>
            </a:xfrm>
            <a:grpFill/>
          </p:grpSpPr>
          <p:sp>
            <p:nvSpPr>
              <p:cNvPr id="228"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29"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nvGrpSpPr>
            <p:cNvPr id="230" name="Group 5"/>
            <p:cNvGrpSpPr>
              <a:grpSpLocks noChangeAspect="1"/>
            </p:cNvGrpSpPr>
            <p:nvPr/>
          </p:nvGrpSpPr>
          <p:grpSpPr bwMode="auto">
            <a:xfrm>
              <a:off x="3584848" y="5301208"/>
              <a:ext cx="409549" cy="682080"/>
              <a:chOff x="1715" y="3316"/>
              <a:chExt cx="272" cy="453"/>
            </a:xfrm>
            <a:grpFill/>
          </p:grpSpPr>
          <p:sp>
            <p:nvSpPr>
              <p:cNvPr id="231" name="Oval 6"/>
              <p:cNvSpPr>
                <a:spLocks noChangeArrowheads="1"/>
              </p:cNvSpPr>
              <p:nvPr/>
            </p:nvSpPr>
            <p:spPr bwMode="auto">
              <a:xfrm>
                <a:off x="1767" y="3316"/>
                <a:ext cx="169" cy="170"/>
              </a:xfrm>
              <a:prstGeom prst="ellipse">
                <a:avLst/>
              </a:pr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sp>
            <p:nvSpPr>
              <p:cNvPr id="232" name="Freeform 7"/>
              <p:cNvSpPr>
                <a:spLocks/>
              </p:cNvSpPr>
              <p:nvPr/>
            </p:nvSpPr>
            <p:spPr bwMode="auto">
              <a:xfrm>
                <a:off x="1715" y="3485"/>
                <a:ext cx="272" cy="284"/>
              </a:xfrm>
              <a:custGeom>
                <a:avLst/>
                <a:gdLst>
                  <a:gd name="T0" fmla="*/ 0 w 330"/>
                  <a:gd name="T1" fmla="*/ 343 h 343"/>
                  <a:gd name="T2" fmla="*/ 330 w 330"/>
                  <a:gd name="T3" fmla="*/ 343 h 343"/>
                  <a:gd name="T4" fmla="*/ 330 w 330"/>
                  <a:gd name="T5" fmla="*/ 101 h 343"/>
                  <a:gd name="T6" fmla="*/ 234 w 330"/>
                  <a:gd name="T7" fmla="*/ 5 h 343"/>
                  <a:gd name="T8" fmla="*/ 232 w 330"/>
                  <a:gd name="T9" fmla="*/ 4 h 343"/>
                  <a:gd name="T10" fmla="*/ 215 w 330"/>
                  <a:gd name="T11" fmla="*/ 0 h 343"/>
                  <a:gd name="T12" fmla="*/ 165 w 330"/>
                  <a:gd name="T13" fmla="*/ 12 h 343"/>
                  <a:gd name="T14" fmla="*/ 115 w 330"/>
                  <a:gd name="T15" fmla="*/ 0 h 343"/>
                  <a:gd name="T16" fmla="*/ 97 w 330"/>
                  <a:gd name="T17" fmla="*/ 5 h 343"/>
                  <a:gd name="T18" fmla="*/ 0 w 330"/>
                  <a:gd name="T19" fmla="*/ 101 h 343"/>
                  <a:gd name="T20" fmla="*/ 0 w 330"/>
                  <a:gd name="T21"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0" h="343">
                    <a:moveTo>
                      <a:pt x="0" y="343"/>
                    </a:moveTo>
                    <a:cubicBezTo>
                      <a:pt x="330" y="343"/>
                      <a:pt x="330" y="343"/>
                      <a:pt x="330" y="343"/>
                    </a:cubicBezTo>
                    <a:cubicBezTo>
                      <a:pt x="330" y="101"/>
                      <a:pt x="330" y="101"/>
                      <a:pt x="330" y="101"/>
                    </a:cubicBezTo>
                    <a:cubicBezTo>
                      <a:pt x="330" y="48"/>
                      <a:pt x="287" y="5"/>
                      <a:pt x="234" y="5"/>
                    </a:cubicBezTo>
                    <a:cubicBezTo>
                      <a:pt x="232" y="4"/>
                      <a:pt x="232" y="4"/>
                      <a:pt x="232" y="4"/>
                    </a:cubicBezTo>
                    <a:cubicBezTo>
                      <a:pt x="215" y="0"/>
                      <a:pt x="215" y="0"/>
                      <a:pt x="215" y="0"/>
                    </a:cubicBezTo>
                    <a:cubicBezTo>
                      <a:pt x="200" y="7"/>
                      <a:pt x="183" y="12"/>
                      <a:pt x="165" y="12"/>
                    </a:cubicBezTo>
                    <a:cubicBezTo>
                      <a:pt x="147" y="12"/>
                      <a:pt x="130" y="7"/>
                      <a:pt x="115" y="0"/>
                    </a:cubicBezTo>
                    <a:cubicBezTo>
                      <a:pt x="97" y="5"/>
                      <a:pt x="97" y="5"/>
                      <a:pt x="97" y="5"/>
                    </a:cubicBezTo>
                    <a:cubicBezTo>
                      <a:pt x="44" y="5"/>
                      <a:pt x="0" y="48"/>
                      <a:pt x="0" y="101"/>
                    </a:cubicBezTo>
                    <a:lnTo>
                      <a:pt x="0" y="343"/>
                    </a:lnTo>
                    <a:close/>
                  </a:path>
                </a:pathLst>
              </a:custGeom>
              <a:grp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ja-JP" altLang="en-US"/>
              </a:p>
            </p:txBody>
          </p:sp>
        </p:grpSp>
      </p:grpSp>
      <p:sp>
        <p:nvSpPr>
          <p:cNvPr id="1030" name="テキスト ボックス 1029"/>
          <p:cNvSpPr txBox="1"/>
          <p:nvPr/>
        </p:nvSpPr>
        <p:spPr>
          <a:xfrm>
            <a:off x="1280592" y="6237312"/>
            <a:ext cx="1368152" cy="276999"/>
          </a:xfrm>
          <a:prstGeom prst="rect">
            <a:avLst/>
          </a:prstGeom>
          <a:noFill/>
        </p:spPr>
        <p:txBody>
          <a:bodyPr wrap="square" lIns="0" rIns="0" rtlCol="0">
            <a:noAutofit/>
          </a:bodyPr>
          <a:lstStyle/>
          <a:p>
            <a:pPr algn="ctr"/>
            <a:r>
              <a:rPr kumimoji="1" lang="ja-JP" altLang="en-US" sz="1000" b="1" dirty="0">
                <a:latin typeface="Arial" panose="020B0604020202020204" pitchFamily="34" charset="0"/>
                <a:ea typeface="ＭＳ Ｐゴシック" panose="020B0600070205080204" pitchFamily="50" charset="-128"/>
                <a:cs typeface="Arial" panose="020B0604020202020204" pitchFamily="34" charset="0"/>
              </a:rPr>
              <a:t>海外医療関連企業</a:t>
            </a:r>
          </a:p>
        </p:txBody>
      </p:sp>
      <p:sp>
        <p:nvSpPr>
          <p:cNvPr id="244" name="テキスト ボックス 243"/>
          <p:cNvSpPr txBox="1"/>
          <p:nvPr/>
        </p:nvSpPr>
        <p:spPr>
          <a:xfrm>
            <a:off x="2432720" y="6237312"/>
            <a:ext cx="1368152" cy="276999"/>
          </a:xfrm>
          <a:prstGeom prst="rect">
            <a:avLst/>
          </a:prstGeom>
          <a:noFill/>
        </p:spPr>
        <p:txBody>
          <a:bodyPr wrap="square" lIns="0" rIns="0" rtlCol="0">
            <a:noAutofit/>
          </a:bodyPr>
          <a:lstStyle/>
          <a:p>
            <a:pPr algn="ctr"/>
            <a:r>
              <a:rPr kumimoji="1" lang="ja-JP" altLang="en-US" sz="1000" b="1" dirty="0">
                <a:latin typeface="Arial" panose="020B0604020202020204" pitchFamily="34" charset="0"/>
                <a:ea typeface="ＭＳ Ｐゴシック" panose="020B0600070205080204" pitchFamily="50" charset="-128"/>
                <a:cs typeface="Arial" panose="020B0604020202020204" pitchFamily="34" charset="0"/>
              </a:rPr>
              <a:t>外国人患者</a:t>
            </a:r>
          </a:p>
        </p:txBody>
      </p:sp>
      <p:sp>
        <p:nvSpPr>
          <p:cNvPr id="338" name="テキスト ボックス 337"/>
          <p:cNvSpPr txBox="1"/>
          <p:nvPr/>
        </p:nvSpPr>
        <p:spPr>
          <a:xfrm>
            <a:off x="1424608" y="3212976"/>
            <a:ext cx="2304256" cy="276999"/>
          </a:xfrm>
          <a:prstGeom prst="rect">
            <a:avLst/>
          </a:prstGeom>
          <a:noFill/>
        </p:spPr>
        <p:txBody>
          <a:bodyPr wrap="square" lIns="0" rIns="0" rtlCol="0">
            <a:noAutofit/>
          </a:bodyPr>
          <a:lstStyle/>
          <a:p>
            <a:pPr algn="ct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保健省を中心とした</a:t>
            </a:r>
            <a:br>
              <a:rPr lang="en-US" altLang="ja-JP" sz="1200" b="1" dirty="0">
                <a:latin typeface="Arial" panose="020B0604020202020204" pitchFamily="34" charset="0"/>
                <a:ea typeface="ＭＳ Ｐゴシック" panose="020B0600070205080204" pitchFamily="50" charset="-128"/>
                <a:cs typeface="Arial" panose="020B0604020202020204" pitchFamily="34" charset="0"/>
              </a:rPr>
            </a:b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様々な関係政府機関が連携</a:t>
            </a:r>
            <a:endParaRPr kumimoji="1"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431" name="グループ化 430"/>
          <p:cNvGrpSpPr/>
          <p:nvPr/>
        </p:nvGrpSpPr>
        <p:grpSpPr>
          <a:xfrm>
            <a:off x="3590842" y="3717032"/>
            <a:ext cx="858102" cy="504056"/>
            <a:chOff x="2122652" y="2789319"/>
            <a:chExt cx="1146118" cy="673238"/>
          </a:xfrm>
        </p:grpSpPr>
        <p:sp>
          <p:nvSpPr>
            <p:cNvPr id="432" name="二等辺三角形 8"/>
            <p:cNvSpPr/>
            <p:nvPr/>
          </p:nvSpPr>
          <p:spPr>
            <a:xfrm>
              <a:off x="2122652" y="2789319"/>
              <a:ext cx="1146118" cy="673238"/>
            </a:xfrm>
            <a:custGeom>
              <a:avLst/>
              <a:gdLst>
                <a:gd name="connsiteX0" fmla="*/ 792088 w 2160240"/>
                <a:gd name="connsiteY0" fmla="*/ 0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8" fmla="*/ 792088 w 2160240"/>
                <a:gd name="connsiteY8" fmla="*/ 0 h 1008112"/>
                <a:gd name="connsiteX0" fmla="*/ 792088 w 2160240"/>
                <a:gd name="connsiteY0" fmla="*/ 144016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0" fmla="*/ 792088 w 2160240"/>
                <a:gd name="connsiteY0" fmla="*/ 0 h 864096"/>
                <a:gd name="connsiteX1" fmla="*/ 1368152 w 2160240"/>
                <a:gd name="connsiteY1" fmla="*/ 0 h 864096"/>
                <a:gd name="connsiteX2" fmla="*/ 2160240 w 2160240"/>
                <a:gd name="connsiteY2" fmla="*/ 0 h 864096"/>
                <a:gd name="connsiteX3" fmla="*/ 2160240 w 2160240"/>
                <a:gd name="connsiteY3" fmla="*/ 864096 h 864096"/>
                <a:gd name="connsiteX4" fmla="*/ 0 w 2160240"/>
                <a:gd name="connsiteY4" fmla="*/ 864096 h 864096"/>
                <a:gd name="connsiteX5" fmla="*/ 0 w 2160240"/>
                <a:gd name="connsiteY5" fmla="*/ 0 h 864096"/>
                <a:gd name="connsiteX6" fmla="*/ 792088 w 2160240"/>
                <a:gd name="connsiteY6" fmla="*/ 0 h 864096"/>
                <a:gd name="connsiteX0" fmla="*/ 792088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 name="connsiteX5" fmla="*/ 792088 w 2160240"/>
                <a:gd name="connsiteY5" fmla="*/ 0 h 864096"/>
                <a:gd name="connsiteX0" fmla="*/ 0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240" h="864096">
                  <a:moveTo>
                    <a:pt x="0" y="0"/>
                  </a:moveTo>
                  <a:lnTo>
                    <a:pt x="2160240" y="0"/>
                  </a:lnTo>
                  <a:lnTo>
                    <a:pt x="2160240" y="864096"/>
                  </a:lnTo>
                  <a:lnTo>
                    <a:pt x="0" y="864096"/>
                  </a:lnTo>
                  <a:lnTo>
                    <a:pt x="0" y="0"/>
                  </a:lnTo>
                  <a:close/>
                </a:path>
              </a:pathLst>
            </a:custGeom>
            <a:solidFill>
              <a:srgbClr val="A2BBDC"/>
            </a:solidFill>
            <a:ln cmpd="sng">
              <a:noFill/>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grpSp>
          <p:nvGrpSpPr>
            <p:cNvPr id="433" name="グループ化 432"/>
            <p:cNvGrpSpPr/>
            <p:nvPr/>
          </p:nvGrpSpPr>
          <p:grpSpPr>
            <a:xfrm>
              <a:off x="2181108" y="2845421"/>
              <a:ext cx="216675" cy="216675"/>
              <a:chOff x="560512" y="1484784"/>
              <a:chExt cx="288032" cy="288032"/>
            </a:xfrm>
          </p:grpSpPr>
          <p:sp>
            <p:nvSpPr>
              <p:cNvPr id="473" name="正方形/長方形 47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4" name="正方形/長方形 47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5" name="正方形/長方形 47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6" name="正方形/長方形 47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4" name="グループ化 433"/>
            <p:cNvGrpSpPr/>
            <p:nvPr/>
          </p:nvGrpSpPr>
          <p:grpSpPr>
            <a:xfrm>
              <a:off x="2451952" y="2845421"/>
              <a:ext cx="216675" cy="216675"/>
              <a:chOff x="560512" y="1484784"/>
              <a:chExt cx="288032" cy="288032"/>
            </a:xfrm>
          </p:grpSpPr>
          <p:sp>
            <p:nvSpPr>
              <p:cNvPr id="469" name="正方形/長方形 46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0" name="正方形/長方形 46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1" name="正方形/長方形 47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72" name="正方形/長方形 47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5" name="グループ化 434"/>
            <p:cNvGrpSpPr/>
            <p:nvPr/>
          </p:nvGrpSpPr>
          <p:grpSpPr>
            <a:xfrm>
              <a:off x="2722794" y="2845421"/>
              <a:ext cx="216675" cy="216675"/>
              <a:chOff x="560512" y="1484784"/>
              <a:chExt cx="288032" cy="288032"/>
            </a:xfrm>
          </p:grpSpPr>
          <p:sp>
            <p:nvSpPr>
              <p:cNvPr id="465" name="正方形/長方形 46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6" name="正方形/長方形 46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7" name="正方形/長方形 46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8" name="正方形/長方形 46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6" name="グループ化 435"/>
            <p:cNvGrpSpPr/>
            <p:nvPr/>
          </p:nvGrpSpPr>
          <p:grpSpPr>
            <a:xfrm>
              <a:off x="2993638" y="2845421"/>
              <a:ext cx="216675" cy="216675"/>
              <a:chOff x="560512" y="1484784"/>
              <a:chExt cx="288032" cy="288032"/>
            </a:xfrm>
          </p:grpSpPr>
          <p:sp>
            <p:nvSpPr>
              <p:cNvPr id="461" name="正方形/長方形 46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2" name="正方形/長方形 46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3" name="正方形/長方形 46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4" name="正方形/長方形 46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7" name="グループ化 436"/>
            <p:cNvGrpSpPr/>
            <p:nvPr/>
          </p:nvGrpSpPr>
          <p:grpSpPr>
            <a:xfrm>
              <a:off x="2181108" y="3077572"/>
              <a:ext cx="216675" cy="216675"/>
              <a:chOff x="560512" y="1484784"/>
              <a:chExt cx="288032" cy="288032"/>
            </a:xfrm>
          </p:grpSpPr>
          <p:sp>
            <p:nvSpPr>
              <p:cNvPr id="457" name="正方形/長方形 45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8" name="正方形/長方形 45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9" name="正方形/長方形 45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60" name="正方形/長方形 45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8" name="グループ化 437"/>
            <p:cNvGrpSpPr/>
            <p:nvPr/>
          </p:nvGrpSpPr>
          <p:grpSpPr>
            <a:xfrm>
              <a:off x="2451952" y="3077572"/>
              <a:ext cx="216675" cy="216675"/>
              <a:chOff x="560512" y="1484784"/>
              <a:chExt cx="288032" cy="288032"/>
            </a:xfrm>
          </p:grpSpPr>
          <p:sp>
            <p:nvSpPr>
              <p:cNvPr id="453" name="正方形/長方形 45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4" name="正方形/長方形 45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5" name="正方形/長方形 45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6" name="正方形/長方形 45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39" name="グループ化 438"/>
            <p:cNvGrpSpPr/>
            <p:nvPr/>
          </p:nvGrpSpPr>
          <p:grpSpPr>
            <a:xfrm>
              <a:off x="2722794" y="3077572"/>
              <a:ext cx="216675" cy="216675"/>
              <a:chOff x="560512" y="1484784"/>
              <a:chExt cx="288032" cy="288032"/>
            </a:xfrm>
          </p:grpSpPr>
          <p:sp>
            <p:nvSpPr>
              <p:cNvPr id="449" name="正方形/長方形 44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0" name="正方形/長方形 44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1" name="正方形/長方形 45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52" name="正方形/長方形 45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40" name="グループ化 439"/>
            <p:cNvGrpSpPr/>
            <p:nvPr/>
          </p:nvGrpSpPr>
          <p:grpSpPr>
            <a:xfrm>
              <a:off x="2993638" y="3077572"/>
              <a:ext cx="216675" cy="216675"/>
              <a:chOff x="560512" y="1484784"/>
              <a:chExt cx="288032" cy="288032"/>
            </a:xfrm>
          </p:grpSpPr>
          <p:sp>
            <p:nvSpPr>
              <p:cNvPr id="445" name="正方形/長方形 44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6" name="正方形/長方形 44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7" name="正方形/長方形 44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8" name="正方形/長方形 44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441" name="正方形/長方形 299"/>
            <p:cNvSpPr/>
            <p:nvPr/>
          </p:nvSpPr>
          <p:spPr>
            <a:xfrm>
              <a:off x="218110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2" name="正方形/長方形 295"/>
            <p:cNvSpPr/>
            <p:nvPr/>
          </p:nvSpPr>
          <p:spPr>
            <a:xfrm>
              <a:off x="2451952"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3" name="正方形/長方形 291"/>
            <p:cNvSpPr/>
            <p:nvPr/>
          </p:nvSpPr>
          <p:spPr>
            <a:xfrm>
              <a:off x="2722794"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44" name="正方形/長方形 287"/>
            <p:cNvSpPr/>
            <p:nvPr/>
          </p:nvSpPr>
          <p:spPr>
            <a:xfrm>
              <a:off x="299363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77" name="グループ化 476"/>
          <p:cNvGrpSpPr/>
          <p:nvPr/>
        </p:nvGrpSpPr>
        <p:grpSpPr>
          <a:xfrm>
            <a:off x="2628738" y="3717032"/>
            <a:ext cx="858102" cy="504056"/>
            <a:chOff x="2122652" y="2789319"/>
            <a:chExt cx="1146118" cy="673238"/>
          </a:xfrm>
        </p:grpSpPr>
        <p:sp>
          <p:nvSpPr>
            <p:cNvPr id="478" name="二等辺三角形 8"/>
            <p:cNvSpPr/>
            <p:nvPr/>
          </p:nvSpPr>
          <p:spPr>
            <a:xfrm>
              <a:off x="2122652" y="2789319"/>
              <a:ext cx="1146118" cy="673238"/>
            </a:xfrm>
            <a:custGeom>
              <a:avLst/>
              <a:gdLst>
                <a:gd name="connsiteX0" fmla="*/ 792088 w 2160240"/>
                <a:gd name="connsiteY0" fmla="*/ 0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8" fmla="*/ 792088 w 2160240"/>
                <a:gd name="connsiteY8" fmla="*/ 0 h 1008112"/>
                <a:gd name="connsiteX0" fmla="*/ 792088 w 2160240"/>
                <a:gd name="connsiteY0" fmla="*/ 144016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0" fmla="*/ 792088 w 2160240"/>
                <a:gd name="connsiteY0" fmla="*/ 0 h 864096"/>
                <a:gd name="connsiteX1" fmla="*/ 1368152 w 2160240"/>
                <a:gd name="connsiteY1" fmla="*/ 0 h 864096"/>
                <a:gd name="connsiteX2" fmla="*/ 2160240 w 2160240"/>
                <a:gd name="connsiteY2" fmla="*/ 0 h 864096"/>
                <a:gd name="connsiteX3" fmla="*/ 2160240 w 2160240"/>
                <a:gd name="connsiteY3" fmla="*/ 864096 h 864096"/>
                <a:gd name="connsiteX4" fmla="*/ 0 w 2160240"/>
                <a:gd name="connsiteY4" fmla="*/ 864096 h 864096"/>
                <a:gd name="connsiteX5" fmla="*/ 0 w 2160240"/>
                <a:gd name="connsiteY5" fmla="*/ 0 h 864096"/>
                <a:gd name="connsiteX6" fmla="*/ 792088 w 2160240"/>
                <a:gd name="connsiteY6" fmla="*/ 0 h 864096"/>
                <a:gd name="connsiteX0" fmla="*/ 792088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 name="connsiteX5" fmla="*/ 792088 w 2160240"/>
                <a:gd name="connsiteY5" fmla="*/ 0 h 864096"/>
                <a:gd name="connsiteX0" fmla="*/ 0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240" h="864096">
                  <a:moveTo>
                    <a:pt x="0" y="0"/>
                  </a:moveTo>
                  <a:lnTo>
                    <a:pt x="2160240" y="0"/>
                  </a:lnTo>
                  <a:lnTo>
                    <a:pt x="2160240" y="864096"/>
                  </a:lnTo>
                  <a:lnTo>
                    <a:pt x="0" y="864096"/>
                  </a:lnTo>
                  <a:lnTo>
                    <a:pt x="0" y="0"/>
                  </a:lnTo>
                  <a:close/>
                </a:path>
              </a:pathLst>
            </a:custGeom>
            <a:solidFill>
              <a:srgbClr val="A2BBDC"/>
            </a:solidFill>
            <a:ln cmpd="sng">
              <a:noFill/>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grpSp>
          <p:nvGrpSpPr>
            <p:cNvPr id="479" name="グループ化 478"/>
            <p:cNvGrpSpPr/>
            <p:nvPr/>
          </p:nvGrpSpPr>
          <p:grpSpPr>
            <a:xfrm>
              <a:off x="2181108" y="2845421"/>
              <a:ext cx="216675" cy="216675"/>
              <a:chOff x="560512" y="1484784"/>
              <a:chExt cx="288032" cy="288032"/>
            </a:xfrm>
          </p:grpSpPr>
          <p:sp>
            <p:nvSpPr>
              <p:cNvPr id="519" name="正方形/長方形 51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20" name="正方形/長方形 51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21" name="正方形/長方形 52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22" name="正方形/長方形 52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0" name="グループ化 479"/>
            <p:cNvGrpSpPr/>
            <p:nvPr/>
          </p:nvGrpSpPr>
          <p:grpSpPr>
            <a:xfrm>
              <a:off x="2451952" y="2845421"/>
              <a:ext cx="216675" cy="216675"/>
              <a:chOff x="560512" y="1484784"/>
              <a:chExt cx="288032" cy="288032"/>
            </a:xfrm>
          </p:grpSpPr>
          <p:sp>
            <p:nvSpPr>
              <p:cNvPr id="515" name="正方形/長方形 51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6" name="正方形/長方形 51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7" name="正方形/長方形 51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8" name="正方形/長方形 51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1" name="グループ化 480"/>
            <p:cNvGrpSpPr/>
            <p:nvPr/>
          </p:nvGrpSpPr>
          <p:grpSpPr>
            <a:xfrm>
              <a:off x="2722794" y="2845421"/>
              <a:ext cx="216675" cy="216675"/>
              <a:chOff x="560512" y="1484784"/>
              <a:chExt cx="288032" cy="288032"/>
            </a:xfrm>
          </p:grpSpPr>
          <p:sp>
            <p:nvSpPr>
              <p:cNvPr id="511" name="正方形/長方形 51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2" name="正方形/長方形 51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3" name="正方形/長方形 51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4" name="正方形/長方形 51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2" name="グループ化 481"/>
            <p:cNvGrpSpPr/>
            <p:nvPr/>
          </p:nvGrpSpPr>
          <p:grpSpPr>
            <a:xfrm>
              <a:off x="2993638" y="2845421"/>
              <a:ext cx="216675" cy="216675"/>
              <a:chOff x="560512" y="1484784"/>
              <a:chExt cx="288032" cy="288032"/>
            </a:xfrm>
          </p:grpSpPr>
          <p:sp>
            <p:nvSpPr>
              <p:cNvPr id="507" name="正方形/長方形 50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8" name="正方形/長方形 50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9" name="正方形/長方形 50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10" name="正方形/長方形 50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3" name="グループ化 482"/>
            <p:cNvGrpSpPr/>
            <p:nvPr/>
          </p:nvGrpSpPr>
          <p:grpSpPr>
            <a:xfrm>
              <a:off x="2181108" y="3077572"/>
              <a:ext cx="216675" cy="216675"/>
              <a:chOff x="560512" y="1484784"/>
              <a:chExt cx="288032" cy="288032"/>
            </a:xfrm>
          </p:grpSpPr>
          <p:sp>
            <p:nvSpPr>
              <p:cNvPr id="503" name="正方形/長方形 50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4" name="正方形/長方形 50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5" name="正方形/長方形 50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6" name="正方形/長方形 50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4" name="グループ化 483"/>
            <p:cNvGrpSpPr/>
            <p:nvPr/>
          </p:nvGrpSpPr>
          <p:grpSpPr>
            <a:xfrm>
              <a:off x="2451952" y="3077572"/>
              <a:ext cx="216675" cy="216675"/>
              <a:chOff x="560512" y="1484784"/>
              <a:chExt cx="288032" cy="288032"/>
            </a:xfrm>
          </p:grpSpPr>
          <p:sp>
            <p:nvSpPr>
              <p:cNvPr id="499" name="正方形/長方形 49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0" name="正方形/長方形 49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1" name="正方形/長方形 50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02" name="正方形/長方形 50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5" name="グループ化 484"/>
            <p:cNvGrpSpPr/>
            <p:nvPr/>
          </p:nvGrpSpPr>
          <p:grpSpPr>
            <a:xfrm>
              <a:off x="2722794" y="3077572"/>
              <a:ext cx="216675" cy="216675"/>
              <a:chOff x="560512" y="1484784"/>
              <a:chExt cx="288032" cy="288032"/>
            </a:xfrm>
          </p:grpSpPr>
          <p:sp>
            <p:nvSpPr>
              <p:cNvPr id="495" name="正方形/長方形 49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6" name="正方形/長方形 49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7" name="正方形/長方形 49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8" name="正方形/長方形 49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486" name="グループ化 485"/>
            <p:cNvGrpSpPr/>
            <p:nvPr/>
          </p:nvGrpSpPr>
          <p:grpSpPr>
            <a:xfrm>
              <a:off x="2993638" y="3077572"/>
              <a:ext cx="216675" cy="216675"/>
              <a:chOff x="560512" y="1484784"/>
              <a:chExt cx="288032" cy="288032"/>
            </a:xfrm>
          </p:grpSpPr>
          <p:sp>
            <p:nvSpPr>
              <p:cNvPr id="491" name="正方形/長方形 49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2" name="正方形/長方形 49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3" name="正方形/長方形 49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4" name="正方形/長方形 49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487" name="正方形/長方形 299"/>
            <p:cNvSpPr/>
            <p:nvPr/>
          </p:nvSpPr>
          <p:spPr>
            <a:xfrm>
              <a:off x="218110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88" name="正方形/長方形 295"/>
            <p:cNvSpPr/>
            <p:nvPr/>
          </p:nvSpPr>
          <p:spPr>
            <a:xfrm>
              <a:off x="2451952"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89" name="正方形/長方形 291"/>
            <p:cNvSpPr/>
            <p:nvPr/>
          </p:nvSpPr>
          <p:spPr>
            <a:xfrm>
              <a:off x="2722794"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490" name="正方形/長方形 287"/>
            <p:cNvSpPr/>
            <p:nvPr/>
          </p:nvSpPr>
          <p:spPr>
            <a:xfrm>
              <a:off x="299363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23" name="グループ化 522"/>
          <p:cNvGrpSpPr/>
          <p:nvPr/>
        </p:nvGrpSpPr>
        <p:grpSpPr>
          <a:xfrm>
            <a:off x="1666633" y="3717032"/>
            <a:ext cx="858102" cy="504056"/>
            <a:chOff x="2122652" y="2789319"/>
            <a:chExt cx="1146118" cy="673238"/>
          </a:xfrm>
        </p:grpSpPr>
        <p:sp>
          <p:nvSpPr>
            <p:cNvPr id="524" name="二等辺三角形 8"/>
            <p:cNvSpPr/>
            <p:nvPr/>
          </p:nvSpPr>
          <p:spPr>
            <a:xfrm>
              <a:off x="2122652" y="2789319"/>
              <a:ext cx="1146118" cy="673238"/>
            </a:xfrm>
            <a:custGeom>
              <a:avLst/>
              <a:gdLst>
                <a:gd name="connsiteX0" fmla="*/ 792088 w 2160240"/>
                <a:gd name="connsiteY0" fmla="*/ 0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8" fmla="*/ 792088 w 2160240"/>
                <a:gd name="connsiteY8" fmla="*/ 0 h 1008112"/>
                <a:gd name="connsiteX0" fmla="*/ 792088 w 2160240"/>
                <a:gd name="connsiteY0" fmla="*/ 144016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0" fmla="*/ 792088 w 2160240"/>
                <a:gd name="connsiteY0" fmla="*/ 0 h 864096"/>
                <a:gd name="connsiteX1" fmla="*/ 1368152 w 2160240"/>
                <a:gd name="connsiteY1" fmla="*/ 0 h 864096"/>
                <a:gd name="connsiteX2" fmla="*/ 2160240 w 2160240"/>
                <a:gd name="connsiteY2" fmla="*/ 0 h 864096"/>
                <a:gd name="connsiteX3" fmla="*/ 2160240 w 2160240"/>
                <a:gd name="connsiteY3" fmla="*/ 864096 h 864096"/>
                <a:gd name="connsiteX4" fmla="*/ 0 w 2160240"/>
                <a:gd name="connsiteY4" fmla="*/ 864096 h 864096"/>
                <a:gd name="connsiteX5" fmla="*/ 0 w 2160240"/>
                <a:gd name="connsiteY5" fmla="*/ 0 h 864096"/>
                <a:gd name="connsiteX6" fmla="*/ 792088 w 2160240"/>
                <a:gd name="connsiteY6" fmla="*/ 0 h 864096"/>
                <a:gd name="connsiteX0" fmla="*/ 792088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 name="connsiteX5" fmla="*/ 792088 w 2160240"/>
                <a:gd name="connsiteY5" fmla="*/ 0 h 864096"/>
                <a:gd name="connsiteX0" fmla="*/ 0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240" h="864096">
                  <a:moveTo>
                    <a:pt x="0" y="0"/>
                  </a:moveTo>
                  <a:lnTo>
                    <a:pt x="2160240" y="0"/>
                  </a:lnTo>
                  <a:lnTo>
                    <a:pt x="2160240" y="864096"/>
                  </a:lnTo>
                  <a:lnTo>
                    <a:pt x="0" y="864096"/>
                  </a:lnTo>
                  <a:lnTo>
                    <a:pt x="0" y="0"/>
                  </a:lnTo>
                  <a:close/>
                </a:path>
              </a:pathLst>
            </a:custGeom>
            <a:solidFill>
              <a:srgbClr val="A2BBDC"/>
            </a:solidFill>
            <a:ln cmpd="sng">
              <a:noFill/>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grpSp>
          <p:nvGrpSpPr>
            <p:cNvPr id="525" name="グループ化 524"/>
            <p:cNvGrpSpPr/>
            <p:nvPr/>
          </p:nvGrpSpPr>
          <p:grpSpPr>
            <a:xfrm>
              <a:off x="2181108" y="2845421"/>
              <a:ext cx="216675" cy="216675"/>
              <a:chOff x="560512" y="1484784"/>
              <a:chExt cx="288032" cy="288032"/>
            </a:xfrm>
          </p:grpSpPr>
          <p:sp>
            <p:nvSpPr>
              <p:cNvPr id="565" name="正方形/長方形 56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6" name="正方形/長方形 56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7" name="正方形/長方形 56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8" name="正方形/長方形 56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26" name="グループ化 525"/>
            <p:cNvGrpSpPr/>
            <p:nvPr/>
          </p:nvGrpSpPr>
          <p:grpSpPr>
            <a:xfrm>
              <a:off x="2451952" y="2845421"/>
              <a:ext cx="216675" cy="216675"/>
              <a:chOff x="560512" y="1484784"/>
              <a:chExt cx="288032" cy="288032"/>
            </a:xfrm>
          </p:grpSpPr>
          <p:sp>
            <p:nvSpPr>
              <p:cNvPr id="561" name="正方形/長方形 56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2" name="正方形/長方形 56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3" name="正方形/長方形 56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4" name="正方形/長方形 56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27" name="グループ化 526"/>
            <p:cNvGrpSpPr/>
            <p:nvPr/>
          </p:nvGrpSpPr>
          <p:grpSpPr>
            <a:xfrm>
              <a:off x="2722794" y="2845421"/>
              <a:ext cx="216675" cy="216675"/>
              <a:chOff x="560512" y="1484784"/>
              <a:chExt cx="288032" cy="288032"/>
            </a:xfrm>
          </p:grpSpPr>
          <p:sp>
            <p:nvSpPr>
              <p:cNvPr id="557" name="正方形/長方形 55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8" name="正方形/長方形 55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9" name="正方形/長方形 55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60" name="正方形/長方形 55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28" name="グループ化 527"/>
            <p:cNvGrpSpPr/>
            <p:nvPr/>
          </p:nvGrpSpPr>
          <p:grpSpPr>
            <a:xfrm>
              <a:off x="2993638" y="2845421"/>
              <a:ext cx="216675" cy="216675"/>
              <a:chOff x="560512" y="1484784"/>
              <a:chExt cx="288032" cy="288032"/>
            </a:xfrm>
          </p:grpSpPr>
          <p:sp>
            <p:nvSpPr>
              <p:cNvPr id="553" name="正方形/長方形 55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4" name="正方形/長方形 55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5" name="正方形/長方形 55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6" name="正方形/長方形 55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29" name="グループ化 528"/>
            <p:cNvGrpSpPr/>
            <p:nvPr/>
          </p:nvGrpSpPr>
          <p:grpSpPr>
            <a:xfrm>
              <a:off x="2181108" y="3077572"/>
              <a:ext cx="216675" cy="216675"/>
              <a:chOff x="560512" y="1484784"/>
              <a:chExt cx="288032" cy="288032"/>
            </a:xfrm>
          </p:grpSpPr>
          <p:sp>
            <p:nvSpPr>
              <p:cNvPr id="549" name="正方形/長方形 54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0" name="正方形/長方形 54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1" name="正方形/長方形 55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52" name="正方形/長方形 55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30" name="グループ化 529"/>
            <p:cNvGrpSpPr/>
            <p:nvPr/>
          </p:nvGrpSpPr>
          <p:grpSpPr>
            <a:xfrm>
              <a:off x="2451952" y="3077572"/>
              <a:ext cx="216675" cy="216675"/>
              <a:chOff x="560512" y="1484784"/>
              <a:chExt cx="288032" cy="288032"/>
            </a:xfrm>
          </p:grpSpPr>
          <p:sp>
            <p:nvSpPr>
              <p:cNvPr id="545" name="正方形/長方形 54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6" name="正方形/長方形 54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7" name="正方形/長方形 54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8" name="正方形/長方形 54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31" name="グループ化 530"/>
            <p:cNvGrpSpPr/>
            <p:nvPr/>
          </p:nvGrpSpPr>
          <p:grpSpPr>
            <a:xfrm>
              <a:off x="2722794" y="3077572"/>
              <a:ext cx="216675" cy="216675"/>
              <a:chOff x="560512" y="1484784"/>
              <a:chExt cx="288032" cy="288032"/>
            </a:xfrm>
          </p:grpSpPr>
          <p:sp>
            <p:nvSpPr>
              <p:cNvPr id="541" name="正方形/長方形 54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2" name="正方形/長方形 54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3" name="正方形/長方形 54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4" name="正方形/長方形 54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32" name="グループ化 531"/>
            <p:cNvGrpSpPr/>
            <p:nvPr/>
          </p:nvGrpSpPr>
          <p:grpSpPr>
            <a:xfrm>
              <a:off x="2993638" y="3077572"/>
              <a:ext cx="216675" cy="216675"/>
              <a:chOff x="560512" y="1484784"/>
              <a:chExt cx="288032" cy="288032"/>
            </a:xfrm>
          </p:grpSpPr>
          <p:sp>
            <p:nvSpPr>
              <p:cNvPr id="537" name="正方形/長方形 53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8" name="正方形/長方形 53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9" name="正方形/長方形 53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40" name="正方形/長方形 53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533" name="正方形/長方形 299"/>
            <p:cNvSpPr/>
            <p:nvPr/>
          </p:nvSpPr>
          <p:spPr>
            <a:xfrm>
              <a:off x="218110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4" name="正方形/長方形 295"/>
            <p:cNvSpPr/>
            <p:nvPr/>
          </p:nvSpPr>
          <p:spPr>
            <a:xfrm>
              <a:off x="2451952"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5" name="正方形/長方形 291"/>
            <p:cNvSpPr/>
            <p:nvPr/>
          </p:nvSpPr>
          <p:spPr>
            <a:xfrm>
              <a:off x="2722794"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36" name="正方形/長方形 287"/>
            <p:cNvSpPr/>
            <p:nvPr/>
          </p:nvSpPr>
          <p:spPr>
            <a:xfrm>
              <a:off x="299363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69" name="グループ化 568"/>
          <p:cNvGrpSpPr/>
          <p:nvPr/>
        </p:nvGrpSpPr>
        <p:grpSpPr>
          <a:xfrm>
            <a:off x="704528" y="3717032"/>
            <a:ext cx="858102" cy="504056"/>
            <a:chOff x="2122652" y="2789319"/>
            <a:chExt cx="1146118" cy="673238"/>
          </a:xfrm>
        </p:grpSpPr>
        <p:sp>
          <p:nvSpPr>
            <p:cNvPr id="570" name="二等辺三角形 8"/>
            <p:cNvSpPr/>
            <p:nvPr/>
          </p:nvSpPr>
          <p:spPr>
            <a:xfrm>
              <a:off x="2122652" y="2789319"/>
              <a:ext cx="1146118" cy="673238"/>
            </a:xfrm>
            <a:custGeom>
              <a:avLst/>
              <a:gdLst>
                <a:gd name="connsiteX0" fmla="*/ 792088 w 2160240"/>
                <a:gd name="connsiteY0" fmla="*/ 0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8" fmla="*/ 792088 w 2160240"/>
                <a:gd name="connsiteY8" fmla="*/ 0 h 1008112"/>
                <a:gd name="connsiteX0" fmla="*/ 792088 w 2160240"/>
                <a:gd name="connsiteY0" fmla="*/ 144016 h 1008112"/>
                <a:gd name="connsiteX1" fmla="*/ 1368152 w 2160240"/>
                <a:gd name="connsiteY1" fmla="*/ 0 h 1008112"/>
                <a:gd name="connsiteX2" fmla="*/ 1368152 w 2160240"/>
                <a:gd name="connsiteY2" fmla="*/ 144016 h 1008112"/>
                <a:gd name="connsiteX3" fmla="*/ 2160240 w 2160240"/>
                <a:gd name="connsiteY3" fmla="*/ 144016 h 1008112"/>
                <a:gd name="connsiteX4" fmla="*/ 2160240 w 2160240"/>
                <a:gd name="connsiteY4" fmla="*/ 1008112 h 1008112"/>
                <a:gd name="connsiteX5" fmla="*/ 0 w 2160240"/>
                <a:gd name="connsiteY5" fmla="*/ 1008112 h 1008112"/>
                <a:gd name="connsiteX6" fmla="*/ 0 w 2160240"/>
                <a:gd name="connsiteY6" fmla="*/ 144016 h 1008112"/>
                <a:gd name="connsiteX7" fmla="*/ 792088 w 2160240"/>
                <a:gd name="connsiteY7" fmla="*/ 144016 h 1008112"/>
                <a:gd name="connsiteX0" fmla="*/ 792088 w 2160240"/>
                <a:gd name="connsiteY0" fmla="*/ 0 h 864096"/>
                <a:gd name="connsiteX1" fmla="*/ 1368152 w 2160240"/>
                <a:gd name="connsiteY1" fmla="*/ 0 h 864096"/>
                <a:gd name="connsiteX2" fmla="*/ 2160240 w 2160240"/>
                <a:gd name="connsiteY2" fmla="*/ 0 h 864096"/>
                <a:gd name="connsiteX3" fmla="*/ 2160240 w 2160240"/>
                <a:gd name="connsiteY3" fmla="*/ 864096 h 864096"/>
                <a:gd name="connsiteX4" fmla="*/ 0 w 2160240"/>
                <a:gd name="connsiteY4" fmla="*/ 864096 h 864096"/>
                <a:gd name="connsiteX5" fmla="*/ 0 w 2160240"/>
                <a:gd name="connsiteY5" fmla="*/ 0 h 864096"/>
                <a:gd name="connsiteX6" fmla="*/ 792088 w 2160240"/>
                <a:gd name="connsiteY6" fmla="*/ 0 h 864096"/>
                <a:gd name="connsiteX0" fmla="*/ 792088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 name="connsiteX5" fmla="*/ 792088 w 2160240"/>
                <a:gd name="connsiteY5" fmla="*/ 0 h 864096"/>
                <a:gd name="connsiteX0" fmla="*/ 0 w 2160240"/>
                <a:gd name="connsiteY0" fmla="*/ 0 h 864096"/>
                <a:gd name="connsiteX1" fmla="*/ 2160240 w 2160240"/>
                <a:gd name="connsiteY1" fmla="*/ 0 h 864096"/>
                <a:gd name="connsiteX2" fmla="*/ 2160240 w 2160240"/>
                <a:gd name="connsiteY2" fmla="*/ 864096 h 864096"/>
                <a:gd name="connsiteX3" fmla="*/ 0 w 2160240"/>
                <a:gd name="connsiteY3" fmla="*/ 864096 h 864096"/>
                <a:gd name="connsiteX4" fmla="*/ 0 w 2160240"/>
                <a:gd name="connsiteY4" fmla="*/ 0 h 864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0240" h="864096">
                  <a:moveTo>
                    <a:pt x="0" y="0"/>
                  </a:moveTo>
                  <a:lnTo>
                    <a:pt x="2160240" y="0"/>
                  </a:lnTo>
                  <a:lnTo>
                    <a:pt x="2160240" y="864096"/>
                  </a:lnTo>
                  <a:lnTo>
                    <a:pt x="0" y="864096"/>
                  </a:lnTo>
                  <a:lnTo>
                    <a:pt x="0" y="0"/>
                  </a:lnTo>
                  <a:close/>
                </a:path>
              </a:pathLst>
            </a:custGeom>
            <a:solidFill>
              <a:srgbClr val="A2BBDC"/>
            </a:solidFill>
            <a:ln cmpd="sng">
              <a:noFill/>
            </a:ln>
          </p:spPr>
          <p:txBody>
            <a:bodyPr wrap="square" lIns="0" tIns="0" rIns="0" bIns="0" rtlCol="0" anchor="ctr">
              <a:noAutofit/>
            </a:bodyPr>
            <a:lstStyle/>
            <a:p>
              <a:pPr algn="ctr" fontAlgn="ctr"/>
              <a:endParaRPr lang="ja-JP" altLang="en-US" sz="1200" b="1" dirty="0">
                <a:solidFill>
                  <a:schemeClr val="tx1"/>
                </a:solidFill>
                <a:latin typeface="ＭＳ Ｐゴシック" pitchFamily="50" charset="-128"/>
                <a:ea typeface="ＭＳ Ｐゴシック" pitchFamily="50" charset="-128"/>
              </a:endParaRPr>
            </a:p>
          </p:txBody>
        </p:sp>
        <p:grpSp>
          <p:nvGrpSpPr>
            <p:cNvPr id="571" name="グループ化 570"/>
            <p:cNvGrpSpPr/>
            <p:nvPr/>
          </p:nvGrpSpPr>
          <p:grpSpPr>
            <a:xfrm>
              <a:off x="2181108" y="2845421"/>
              <a:ext cx="216675" cy="216675"/>
              <a:chOff x="560512" y="1484784"/>
              <a:chExt cx="288032" cy="288032"/>
            </a:xfrm>
          </p:grpSpPr>
          <p:sp>
            <p:nvSpPr>
              <p:cNvPr id="611" name="正方形/長方形 61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12" name="正方形/長方形 61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13" name="正方形/長方形 61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14" name="正方形/長方形 61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2" name="グループ化 571"/>
            <p:cNvGrpSpPr/>
            <p:nvPr/>
          </p:nvGrpSpPr>
          <p:grpSpPr>
            <a:xfrm>
              <a:off x="2451952" y="2845421"/>
              <a:ext cx="216675" cy="216675"/>
              <a:chOff x="560512" y="1484784"/>
              <a:chExt cx="288032" cy="288032"/>
            </a:xfrm>
          </p:grpSpPr>
          <p:sp>
            <p:nvSpPr>
              <p:cNvPr id="607" name="正方形/長方形 60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8" name="正方形/長方形 60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9" name="正方形/長方形 60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10" name="正方形/長方形 60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3" name="グループ化 572"/>
            <p:cNvGrpSpPr/>
            <p:nvPr/>
          </p:nvGrpSpPr>
          <p:grpSpPr>
            <a:xfrm>
              <a:off x="2722794" y="2845421"/>
              <a:ext cx="216675" cy="216675"/>
              <a:chOff x="560512" y="1484784"/>
              <a:chExt cx="288032" cy="288032"/>
            </a:xfrm>
          </p:grpSpPr>
          <p:sp>
            <p:nvSpPr>
              <p:cNvPr id="603" name="正方形/長方形 60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4" name="正方形/長方形 60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5" name="正方形/長方形 60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6" name="正方形/長方形 60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4" name="グループ化 573"/>
            <p:cNvGrpSpPr/>
            <p:nvPr/>
          </p:nvGrpSpPr>
          <p:grpSpPr>
            <a:xfrm>
              <a:off x="2993638" y="2845421"/>
              <a:ext cx="216675" cy="216675"/>
              <a:chOff x="560512" y="1484784"/>
              <a:chExt cx="288032" cy="288032"/>
            </a:xfrm>
          </p:grpSpPr>
          <p:sp>
            <p:nvSpPr>
              <p:cNvPr id="599" name="正方形/長方形 598"/>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0" name="正方形/長方形 599"/>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1" name="正方形/長方形 600"/>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602" name="正方形/長方形 601"/>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5" name="グループ化 574"/>
            <p:cNvGrpSpPr/>
            <p:nvPr/>
          </p:nvGrpSpPr>
          <p:grpSpPr>
            <a:xfrm>
              <a:off x="2181108" y="3077572"/>
              <a:ext cx="216675" cy="216675"/>
              <a:chOff x="560512" y="1484784"/>
              <a:chExt cx="288032" cy="288032"/>
            </a:xfrm>
          </p:grpSpPr>
          <p:sp>
            <p:nvSpPr>
              <p:cNvPr id="595" name="正方形/長方形 594"/>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6" name="正方形/長方形 595"/>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7" name="正方形/長方形 596"/>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8" name="正方形/長方形 597"/>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6" name="グループ化 575"/>
            <p:cNvGrpSpPr/>
            <p:nvPr/>
          </p:nvGrpSpPr>
          <p:grpSpPr>
            <a:xfrm>
              <a:off x="2451952" y="3077572"/>
              <a:ext cx="216675" cy="216675"/>
              <a:chOff x="560512" y="1484784"/>
              <a:chExt cx="288032" cy="288032"/>
            </a:xfrm>
          </p:grpSpPr>
          <p:sp>
            <p:nvSpPr>
              <p:cNvPr id="591" name="正方形/長方形 590"/>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2" name="正方形/長方形 591"/>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3" name="正方形/長方形 592"/>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4" name="正方形/長方形 593"/>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7" name="グループ化 576"/>
            <p:cNvGrpSpPr/>
            <p:nvPr/>
          </p:nvGrpSpPr>
          <p:grpSpPr>
            <a:xfrm>
              <a:off x="2722794" y="3077572"/>
              <a:ext cx="216675" cy="216675"/>
              <a:chOff x="560512" y="1484784"/>
              <a:chExt cx="288032" cy="288032"/>
            </a:xfrm>
          </p:grpSpPr>
          <p:sp>
            <p:nvSpPr>
              <p:cNvPr id="587" name="正方形/長方形 586"/>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8" name="正方形/長方形 587"/>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9" name="正方形/長方形 588"/>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90" name="正方形/長方形 589"/>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grpSp>
          <p:nvGrpSpPr>
            <p:cNvPr id="578" name="グループ化 577"/>
            <p:cNvGrpSpPr/>
            <p:nvPr/>
          </p:nvGrpSpPr>
          <p:grpSpPr>
            <a:xfrm>
              <a:off x="2993638" y="3077572"/>
              <a:ext cx="216675" cy="216675"/>
              <a:chOff x="560512" y="1484784"/>
              <a:chExt cx="288032" cy="288032"/>
            </a:xfrm>
          </p:grpSpPr>
          <p:sp>
            <p:nvSpPr>
              <p:cNvPr id="583" name="正方形/長方形 582"/>
              <p:cNvSpPr/>
              <p:nvPr/>
            </p:nvSpPr>
            <p:spPr>
              <a:xfrm>
                <a:off x="560512"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4" name="正方形/長方形 583"/>
              <p:cNvSpPr/>
              <p:nvPr/>
            </p:nvSpPr>
            <p:spPr>
              <a:xfrm>
                <a:off x="704528" y="1484784"/>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5" name="正方形/長方形 584"/>
              <p:cNvSpPr/>
              <p:nvPr/>
            </p:nvSpPr>
            <p:spPr>
              <a:xfrm>
                <a:off x="560512"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6" name="正方形/長方形 585"/>
              <p:cNvSpPr/>
              <p:nvPr/>
            </p:nvSpPr>
            <p:spPr>
              <a:xfrm>
                <a:off x="704528" y="1628800"/>
                <a:ext cx="144016" cy="144016"/>
              </a:xfrm>
              <a:prstGeom prst="rect">
                <a:avLst/>
              </a:prstGeom>
              <a:solidFill>
                <a:srgbClr val="5F8AC3"/>
              </a:solidFill>
              <a:ln w="9525" cap="flat" cmpd="sng" algn="ctr">
                <a:solidFill>
                  <a:srgbClr val="83A4D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579" name="正方形/長方形 299"/>
            <p:cNvSpPr/>
            <p:nvPr/>
          </p:nvSpPr>
          <p:spPr>
            <a:xfrm>
              <a:off x="218110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0" name="正方形/長方形 295"/>
            <p:cNvSpPr/>
            <p:nvPr/>
          </p:nvSpPr>
          <p:spPr>
            <a:xfrm>
              <a:off x="2451952"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1" name="正方形/長方形 291"/>
            <p:cNvSpPr/>
            <p:nvPr/>
          </p:nvSpPr>
          <p:spPr>
            <a:xfrm>
              <a:off x="2722794"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sp>
          <p:nvSpPr>
            <p:cNvPr id="582" name="正方形/長方形 287"/>
            <p:cNvSpPr/>
            <p:nvPr/>
          </p:nvSpPr>
          <p:spPr>
            <a:xfrm>
              <a:off x="2993638" y="3354219"/>
              <a:ext cx="216675" cy="108337"/>
            </a:xfrm>
            <a:custGeom>
              <a:avLst/>
              <a:gdLst/>
              <a:ahLst/>
              <a:cxnLst/>
              <a:rect l="l" t="t" r="r" b="b"/>
              <a:pathLst>
                <a:path w="278100" h="139050">
                  <a:moveTo>
                    <a:pt x="0" y="0"/>
                  </a:moveTo>
                  <a:lnTo>
                    <a:pt x="139050" y="0"/>
                  </a:lnTo>
                  <a:lnTo>
                    <a:pt x="278100" y="0"/>
                  </a:lnTo>
                  <a:lnTo>
                    <a:pt x="278100" y="139050"/>
                  </a:lnTo>
                  <a:lnTo>
                    <a:pt x="139050" y="139050"/>
                  </a:lnTo>
                  <a:lnTo>
                    <a:pt x="0" y="139050"/>
                  </a:lnTo>
                  <a:close/>
                </a:path>
              </a:pathLst>
            </a:custGeom>
            <a:solidFill>
              <a:srgbClr val="5F8AC3"/>
            </a:solidFill>
            <a:ln w="9525" cap="flat" cmpd="sng" algn="ctr">
              <a:noFill/>
              <a:prstDash val="solid"/>
              <a:round/>
              <a:headEnd type="none" w="med" len="med"/>
              <a:tailEnd type="none" w="med" len="med"/>
            </a:ln>
            <a:effectLst/>
            <a:extLst>
              <a:ext uri="{91240B29-F687-4F45-9708-019B960494DF}">
                <a14:hiddenLine xmlns:a14="http://schemas.microsoft.com/office/drawing/2010/main" w="9525" cap="flat" cmpd="sng" algn="ctr">
                  <a:solidFill>
                    <a:srgbClr val="A2BBDC"/>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6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p:txBody>
        </p:sp>
      </p:grpSp>
      <p:sp>
        <p:nvSpPr>
          <p:cNvPr id="1032" name="正方形/長方形 1031"/>
          <p:cNvSpPr/>
          <p:nvPr/>
        </p:nvSpPr>
        <p:spPr>
          <a:xfrm>
            <a:off x="1208584" y="4293096"/>
            <a:ext cx="2736304" cy="276999"/>
          </a:xfrm>
          <a:prstGeom prst="rect">
            <a:avLst/>
          </a:prstGeom>
        </p:spPr>
        <p:txBody>
          <a:bodyPr wrap="square">
            <a:spAutoFit/>
          </a:bodyPr>
          <a:lstStyle/>
          <a:p>
            <a:pPr algn="ctr"/>
            <a:r>
              <a:rPr lang="ja-JP" altLang="en-US" sz="1200" b="1" dirty="0">
                <a:latin typeface="Arial" panose="020B0604020202020204" pitchFamily="34" charset="0"/>
                <a:ea typeface="ＭＳ Ｐゴシック" panose="020B0600070205080204" pitchFamily="50" charset="-128"/>
                <a:cs typeface="Arial" panose="020B0604020202020204" pitchFamily="34" charset="0"/>
              </a:rPr>
              <a:t>優遇政策を通じて積極的に誘致</a:t>
            </a:r>
            <a:endParaRPr lang="ja-JP" altLang="en-US" sz="1200" b="1" dirty="0"/>
          </a:p>
        </p:txBody>
      </p:sp>
      <p:sp>
        <p:nvSpPr>
          <p:cNvPr id="619" name="正方形/長方形 618"/>
          <p:cNvSpPr/>
          <p:nvPr/>
        </p:nvSpPr>
        <p:spPr>
          <a:xfrm>
            <a:off x="2000672" y="4509120"/>
            <a:ext cx="1224136" cy="425758"/>
          </a:xfrm>
          <a:prstGeom prst="rect">
            <a:avLst/>
          </a:prstGeom>
        </p:spPr>
        <p:txBody>
          <a:bodyPr wrap="square">
            <a:spAutoFit/>
          </a:bodyPr>
          <a:lstStyle/>
          <a:p>
            <a:pPr marL="130175" indent="-130175" fontAlgn="ctr">
              <a:spcAft>
                <a:spcPts val="200"/>
              </a:spcAft>
              <a:buClr>
                <a:srgbClr val="3D6AA7"/>
              </a:buClr>
              <a:buSzPct val="80000"/>
              <a:buFont typeface="Wingdings" panose="05000000000000000000" pitchFamily="2" charset="2"/>
              <a:buChar char="l"/>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ビザ要件の緩和</a:t>
            </a:r>
            <a:endParaRPr lang="en-US" altLang="ja-JP" sz="1000" dirty="0">
              <a:latin typeface="Arial" panose="020B0604020202020204" pitchFamily="34" charset="0"/>
              <a:ea typeface="ＭＳ Ｐゴシック" panose="020B0600070205080204" pitchFamily="50" charset="-128"/>
              <a:cs typeface="Arial" panose="020B0604020202020204" pitchFamily="34" charset="0"/>
            </a:endParaRPr>
          </a:p>
          <a:p>
            <a:pPr marL="130175" indent="-130175" fontAlgn="ctr">
              <a:spcAft>
                <a:spcPts val="200"/>
              </a:spcAft>
              <a:buClr>
                <a:srgbClr val="3D6AA7"/>
              </a:buClr>
              <a:buSzPct val="80000"/>
              <a:buFont typeface="Wingdings" panose="05000000000000000000" pitchFamily="2" charset="2"/>
              <a:buChar char="l"/>
            </a:pPr>
            <a:r>
              <a:rPr lang="ja-JP" altLang="en-US" sz="1000" dirty="0">
                <a:latin typeface="Arial" panose="020B0604020202020204" pitchFamily="34" charset="0"/>
                <a:ea typeface="ＭＳ Ｐゴシック" panose="020B0600070205080204" pitchFamily="50" charset="-128"/>
                <a:cs typeface="Arial" panose="020B0604020202020204" pitchFamily="34" charset="0"/>
              </a:rPr>
              <a:t>税金の非課税</a:t>
            </a:r>
            <a:endParaRPr lang="ja-JP" altLang="en-US" sz="1000" dirty="0"/>
          </a:p>
        </p:txBody>
      </p:sp>
      <p:graphicFrame>
        <p:nvGraphicFramePr>
          <p:cNvPr id="9" name="Object 59"/>
          <p:cNvGraphicFramePr>
            <a:graphicFrameLocks/>
          </p:cNvGraphicFramePr>
          <p:nvPr>
            <p:custDataLst>
              <p:tags r:id="rId3"/>
            </p:custDataLst>
            <p:extLst>
              <p:ext uri="{D42A27DB-BD31-4B8C-83A1-F6EECF244321}">
                <p14:modId xmlns:p14="http://schemas.microsoft.com/office/powerpoint/2010/main" val="3428941666"/>
              </p:ext>
            </p:extLst>
          </p:nvPr>
        </p:nvGraphicFramePr>
        <p:xfrm>
          <a:off x="4775200" y="2603500"/>
          <a:ext cx="4841827" cy="3832142"/>
        </p:xfrm>
        <a:graphic>
          <a:graphicData uri="http://schemas.openxmlformats.org/drawingml/2006/chart">
            <c:chart xmlns:c="http://schemas.openxmlformats.org/drawingml/2006/chart" xmlns:r="http://schemas.openxmlformats.org/officeDocument/2006/relationships" r:id="rId17"/>
          </a:graphicData>
        </a:graphic>
      </p:graphicFrame>
      <p:sp>
        <p:nvSpPr>
          <p:cNvPr id="372" name="テキスト プレースホルダ 9"/>
          <p:cNvSpPr>
            <a:spLocks noGrp="1"/>
          </p:cNvSpPr>
          <p:nvPr>
            <p:custDataLst>
              <p:tags r:id="rId4"/>
            </p:custDataLst>
          </p:nvPr>
        </p:nvSpPr>
        <p:spPr bwMode="gray">
          <a:xfrm>
            <a:off x="8678863"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EBF4E54-4D31-4878-A048-2D5F808DD1DD}" type="datetime'''''''''''''''2''''''''''0''''''''''''''''''''17'">
              <a:rPr lang="ja-JP" altLang="en-US" sz="1000"/>
              <a:pPr/>
              <a:t>2017</a:t>
            </a:fld>
            <a:endParaRPr kumimoji="0" lang="ja-JP" altLang="en-US" sz="1000" dirty="0">
              <a:sym typeface="+mn-lt"/>
            </a:endParaRPr>
          </a:p>
        </p:txBody>
      </p:sp>
      <p:sp>
        <p:nvSpPr>
          <p:cNvPr id="373" name="テキスト プレースホルダ 9"/>
          <p:cNvSpPr>
            <a:spLocks noGrp="1"/>
          </p:cNvSpPr>
          <p:nvPr>
            <p:custDataLst>
              <p:tags r:id="rId5"/>
            </p:custDataLst>
          </p:nvPr>
        </p:nvSpPr>
        <p:spPr bwMode="gray">
          <a:xfrm>
            <a:off x="9174163"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1D07A4D-A756-49EC-AFB1-1B79C407538D}" type="datetime'''2''''''''''''''''''''0''''''''1''''''''''''8'''''">
              <a:rPr lang="ja-JP" altLang="en-US" sz="1000"/>
              <a:pPr/>
              <a:t>2018</a:t>
            </a:fld>
            <a:endParaRPr kumimoji="0" lang="ja-JP" altLang="en-US" sz="1000" dirty="0">
              <a:sym typeface="+mn-lt"/>
            </a:endParaRPr>
          </a:p>
        </p:txBody>
      </p:sp>
      <p:sp>
        <p:nvSpPr>
          <p:cNvPr id="352" name="テキスト プレースホルダ 9"/>
          <p:cNvSpPr>
            <a:spLocks noGrp="1"/>
          </p:cNvSpPr>
          <p:nvPr>
            <p:custDataLst>
              <p:tags r:id="rId6"/>
            </p:custDataLst>
          </p:nvPr>
        </p:nvSpPr>
        <p:spPr bwMode="gray">
          <a:xfrm>
            <a:off x="4813300" y="2468563"/>
            <a:ext cx="304800" cy="182563"/>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ct val="0"/>
              </a:spcBef>
              <a:buNone/>
            </a:pPr>
            <a:r>
              <a:rPr kumimoji="0" lang="ja-JP" altLang="en-US" sz="1200" dirty="0">
                <a:sym typeface="+mn-lt"/>
              </a:rPr>
              <a:t>万人</a:t>
            </a:r>
          </a:p>
        </p:txBody>
      </p:sp>
      <p:sp>
        <p:nvSpPr>
          <p:cNvPr id="369" name="テキスト プレースホルダ 9"/>
          <p:cNvSpPr>
            <a:spLocks noGrp="1"/>
          </p:cNvSpPr>
          <p:nvPr>
            <p:custDataLst>
              <p:tags r:id="rId7"/>
            </p:custDataLst>
          </p:nvPr>
        </p:nvSpPr>
        <p:spPr bwMode="gray">
          <a:xfrm>
            <a:off x="7197725"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226F1936-8511-4C10-A661-CE63AFB9EB33}" type="datetime'''''''''''''''''''''''''2''0''1''4'''''''''''''''''''''''''">
              <a:rPr lang="ja-JP" altLang="en-US" sz="1000"/>
              <a:pPr/>
              <a:t>2014</a:t>
            </a:fld>
            <a:endParaRPr kumimoji="0" lang="ja-JP" altLang="en-US" sz="1000" dirty="0">
              <a:sym typeface="+mn-lt"/>
            </a:endParaRPr>
          </a:p>
        </p:txBody>
      </p:sp>
      <p:sp>
        <p:nvSpPr>
          <p:cNvPr id="370" name="テキスト プレースホルダ 9"/>
          <p:cNvSpPr>
            <a:spLocks noGrp="1"/>
          </p:cNvSpPr>
          <p:nvPr>
            <p:custDataLst>
              <p:tags r:id="rId8"/>
            </p:custDataLst>
          </p:nvPr>
        </p:nvSpPr>
        <p:spPr bwMode="gray">
          <a:xfrm>
            <a:off x="7688263"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464A478D-7015-4248-B5B1-AF12DAE2A88A}" type="datetime'''''''201''''''''''''''''''5'''''''''''">
              <a:rPr lang="ja-JP" altLang="en-US" sz="1000"/>
              <a:pPr/>
              <a:t>2015</a:t>
            </a:fld>
            <a:endParaRPr kumimoji="0" lang="ja-JP" altLang="en-US" sz="1000" dirty="0">
              <a:sym typeface="+mn-lt"/>
            </a:endParaRPr>
          </a:p>
        </p:txBody>
      </p:sp>
      <p:sp>
        <p:nvSpPr>
          <p:cNvPr id="371" name="テキスト プレースホルダ 9"/>
          <p:cNvSpPr>
            <a:spLocks noGrp="1"/>
          </p:cNvSpPr>
          <p:nvPr>
            <p:custDataLst>
              <p:tags r:id="rId9"/>
            </p:custDataLst>
          </p:nvPr>
        </p:nvSpPr>
        <p:spPr bwMode="gray">
          <a:xfrm>
            <a:off x="8183563"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5C63E3D8-826E-462D-8CC4-58AC5330903E}" type="datetime'2''''''''''01''''''''''''''''''''6'''''''''''''''''''''''''''">
              <a:rPr lang="ja-JP" altLang="en-US" sz="1000"/>
              <a:pPr/>
              <a:t>2016</a:t>
            </a:fld>
            <a:endParaRPr kumimoji="0" lang="ja-JP" altLang="en-US" sz="1000" dirty="0">
              <a:sym typeface="+mn-lt"/>
            </a:endParaRPr>
          </a:p>
        </p:txBody>
      </p:sp>
      <p:sp>
        <p:nvSpPr>
          <p:cNvPr id="368" name="テキスト プレースホルダ 9"/>
          <p:cNvSpPr>
            <a:spLocks noGrp="1"/>
          </p:cNvSpPr>
          <p:nvPr>
            <p:custDataLst>
              <p:tags r:id="rId10"/>
            </p:custDataLst>
          </p:nvPr>
        </p:nvSpPr>
        <p:spPr bwMode="gray">
          <a:xfrm>
            <a:off x="6707188"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731FE00D-5F68-4F03-A5D6-051164027A5E}" type="datetime'''''''''''''''''2''''''''''''''''''0''''13'''''''''">
              <a:rPr lang="ja-JP" altLang="en-US" sz="1000"/>
              <a:pPr/>
              <a:t>2013</a:t>
            </a:fld>
            <a:endParaRPr kumimoji="0" lang="ja-JP" altLang="en-US" sz="1000" dirty="0">
              <a:sym typeface="+mn-lt"/>
            </a:endParaRPr>
          </a:p>
        </p:txBody>
      </p:sp>
      <p:sp>
        <p:nvSpPr>
          <p:cNvPr id="367" name="テキスト プレースホルダ 9"/>
          <p:cNvSpPr>
            <a:spLocks noGrp="1"/>
          </p:cNvSpPr>
          <p:nvPr>
            <p:custDataLst>
              <p:tags r:id="rId11"/>
            </p:custDataLst>
          </p:nvPr>
        </p:nvSpPr>
        <p:spPr bwMode="gray">
          <a:xfrm>
            <a:off x="6211888"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9B9C454E-0989-4E87-9E08-E464F465742D}" type="datetime'''''''''''2''0''''''''1''2'''''''''''''''''''''">
              <a:rPr lang="ja-JP" altLang="en-US" sz="1000"/>
              <a:pPr/>
              <a:t>2012</a:t>
            </a:fld>
            <a:endParaRPr kumimoji="0" lang="ja-JP" altLang="en-US" sz="1000" dirty="0">
              <a:sym typeface="+mn-lt"/>
            </a:endParaRPr>
          </a:p>
        </p:txBody>
      </p:sp>
      <p:sp>
        <p:nvSpPr>
          <p:cNvPr id="366" name="テキスト プレースホルダ 9"/>
          <p:cNvSpPr>
            <a:spLocks noGrp="1"/>
          </p:cNvSpPr>
          <p:nvPr>
            <p:custDataLst>
              <p:tags r:id="rId12"/>
            </p:custDataLst>
          </p:nvPr>
        </p:nvSpPr>
        <p:spPr bwMode="gray">
          <a:xfrm>
            <a:off x="5716588"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03416F9B-821A-4C6F-A760-782A16E4BAE2}" type="datetime'''''''''''2''''''''''''''0''''''''''''''1''''''''''1'''''''">
              <a:rPr lang="ja-JP" altLang="en-US" sz="1000"/>
              <a:pPr/>
              <a:t>2011</a:t>
            </a:fld>
            <a:endParaRPr kumimoji="0" lang="ja-JP" altLang="en-US" sz="1000" dirty="0">
              <a:sym typeface="+mn-lt"/>
            </a:endParaRPr>
          </a:p>
        </p:txBody>
      </p:sp>
      <p:sp>
        <p:nvSpPr>
          <p:cNvPr id="365" name="テキスト プレースホルダ 9"/>
          <p:cNvSpPr>
            <a:spLocks noGrp="1"/>
          </p:cNvSpPr>
          <p:nvPr>
            <p:custDataLst>
              <p:tags r:id="rId13"/>
            </p:custDataLst>
          </p:nvPr>
        </p:nvSpPr>
        <p:spPr bwMode="gray">
          <a:xfrm>
            <a:off x="5221288" y="6346825"/>
            <a:ext cx="292100" cy="152400"/>
          </a:xfrm>
          <a:prstGeom prst="rect">
            <a:avLst/>
          </a:prstGeom>
          <a:noFill/>
          <a:extLst>
            <a:ext uri="{909E8E84-426E-40DD-AFC4-6F175D3DCCD1}">
              <a14:hiddenFill xmlns:a14="http://schemas.microsoft.com/office/drawing/2010/main">
                <a:solidFill>
                  <a:scrgbClr r="0" g="0" b="0"/>
                </a:solidFill>
              </a14:hiddenFill>
            </a:ext>
          </a:extLst>
        </p:spPr>
        <p:txBody>
          <a:bodyPr vert="horz" lIns="0" tIns="0" rIns="0" bIns="0" numCol="1" spcCol="0" rtlCol="0" anchor="t"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lgn="ctr">
              <a:spcBef>
                <a:spcPct val="0"/>
              </a:spcBef>
              <a:buNone/>
            </a:pPr>
            <a:fld id="{8DF4C774-D778-499B-A344-ED5E09910CDA}" type="datetime'201''''''''''''''''''''''''''''''0'''''''''''''">
              <a:rPr lang="ja-JP" altLang="en-US" sz="1000"/>
              <a:pPr/>
              <a:t>2010</a:t>
            </a:fld>
            <a:endParaRPr kumimoji="0" lang="ja-JP" altLang="en-US" sz="1000" dirty="0">
              <a:sym typeface="+mn-lt"/>
            </a:endParaRPr>
          </a:p>
        </p:txBody>
      </p:sp>
      <p:sp>
        <p:nvSpPr>
          <p:cNvPr id="389" name="テキスト ボックス 4"/>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err="1"/>
              <a:t>Renub</a:t>
            </a:r>
            <a:r>
              <a:rPr lang="en-US" altLang="ja-JP" sz="800" dirty="0"/>
              <a:t> Research</a:t>
            </a:r>
            <a:r>
              <a:rPr lang="ja-JP" altLang="en-US" sz="800" dirty="0"/>
              <a:t>、</a:t>
            </a:r>
            <a:r>
              <a:rPr lang="en-US" altLang="ja-JP" sz="800" dirty="0">
                <a:hlinkClick r:id="rId18">
                  <a:extLst>
                    <a:ext uri="{A12FA001-AC4F-418D-AE19-62706E023703}">
                      <ahyp:hlinkClr xmlns:ahyp="http://schemas.microsoft.com/office/drawing/2018/hyperlinkcolor" val="tx"/>
                    </a:ext>
                  </a:extLst>
                </a:hlinkClick>
              </a:rPr>
              <a:t>Healthcare and Medical Sector in Thailand_publ.pdf </a:t>
            </a:r>
            <a:r>
              <a:rPr lang="ja-JP" altLang="en-US" sz="800" dirty="0">
                <a:hlinkClick r:id="rId18">
                  <a:extLst>
                    <a:ext uri="{A12FA001-AC4F-418D-AE19-62706E023703}">
                      <ahyp:hlinkClr xmlns:ahyp="http://schemas.microsoft.com/office/drawing/2018/hyperlinkcolor" val="tx"/>
                    </a:ext>
                  </a:extLst>
                </a:hlinkClick>
              </a:rPr>
              <a:t>（</a:t>
            </a:r>
            <a:r>
              <a:rPr lang="en-US" altLang="ja-JP" sz="800" dirty="0">
                <a:hlinkClick r:id="rId18">
                  <a:extLst>
                    <a:ext uri="{A12FA001-AC4F-418D-AE19-62706E023703}">
                      <ahyp:hlinkClr xmlns:ahyp="http://schemas.microsoft.com/office/drawing/2018/hyperlinkcolor" val="tx"/>
                    </a:ext>
                  </a:extLst>
                </a:hlinkClick>
              </a:rPr>
              <a:t>flandersinvestmentandtrade.com</a:t>
            </a:r>
            <a:r>
              <a:rPr lang="ja-JP" altLang="en-US" sz="800" dirty="0">
                <a:hlinkClick r:id="rId18">
                  <a:extLst>
                    <a:ext uri="{A12FA001-AC4F-418D-AE19-62706E023703}">
                      <ahyp:hlinkClr xmlns:ahyp="http://schemas.microsoft.com/office/drawing/2018/hyperlinkcolor" val="tx"/>
                    </a:ext>
                  </a:extLst>
                </a:hlinkClick>
              </a:rPr>
              <a:t>）</a:t>
            </a:r>
            <a:r>
              <a:rPr lang="ja-JP" altLang="en-US" sz="800" dirty="0"/>
              <a:t>、</a:t>
            </a:r>
            <a:r>
              <a:rPr lang="en-US" altLang="ja-JP" sz="800" dirty="0"/>
              <a:t>BOI-brochure_medical_hub.pdf</a:t>
            </a:r>
            <a:r>
              <a:rPr lang="ja-JP" altLang="en-US" sz="800" dirty="0"/>
              <a:t>　</a:t>
            </a:r>
            <a:endParaRPr kumimoji="0" lang="ja-JP" altLang="en-US" sz="800" dirty="0" bmk=""/>
          </a:p>
        </p:txBody>
      </p:sp>
    </p:spTree>
    <p:extLst>
      <p:ext uri="{BB962C8B-B14F-4D97-AF65-F5344CB8AC3E}">
        <p14:creationId xmlns:p14="http://schemas.microsoft.com/office/powerpoint/2010/main" val="207983387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2" y="2823295"/>
            <a:ext cx="9505502" cy="461665"/>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latin typeface="HGP創英角ｺﾞｼｯｸUB" panose="020B0A00000000000000" pitchFamily="34" charset="-128"/>
              </a:rPr>
              <a:t>政策動向</a:t>
            </a:r>
            <a:endParaRPr kumimoji="1" lang="ja-JP" altLang="en-US" dirty="0">
              <a:latin typeface="HGP創英角ｺﾞｼｯｸUB" panose="020B0A00000000000000" pitchFamily="34" charset="-128"/>
            </a:endParaRPr>
          </a:p>
        </p:txBody>
      </p:sp>
    </p:spTree>
    <p:extLst>
      <p:ext uri="{BB962C8B-B14F-4D97-AF65-F5344CB8AC3E}">
        <p14:creationId xmlns:p14="http://schemas.microsoft.com/office/powerpoint/2010/main" val="101967503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タイ／政策動向</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noAutofit/>
          </a:bodyPr>
          <a:lstStyle/>
          <a:p>
            <a:r>
              <a:rPr lang="ja-JP" altLang="en-US" dirty="0"/>
              <a:t>医療関連政策の将来動向（</a:t>
            </a:r>
            <a:r>
              <a:rPr lang="en-US" altLang="ja-JP" dirty="0"/>
              <a:t>1/4</a:t>
            </a:r>
            <a:r>
              <a:rPr lang="ja-JP" altLang="en-US" dirty="0"/>
              <a:t>）</a:t>
            </a:r>
          </a:p>
        </p:txBody>
      </p:sp>
      <p:sp>
        <p:nvSpPr>
          <p:cNvPr id="4" name="テキスト ボックス 3"/>
          <p:cNvSpPr txBox="1"/>
          <p:nvPr/>
        </p:nvSpPr>
        <p:spPr>
          <a:xfrm>
            <a:off x="200472" y="1082816"/>
            <a:ext cx="9505056" cy="1473224"/>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月に開催されたバイオ・循環・グリーン（</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）経済委員会において、首相は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経済を国家戦略モデル（</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モデル）に据えると表明。</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政府は今後、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を国家的課題として宣言する見込みで、</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モデルを達成するための戦略計画を</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年から</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年間にわたって実行。</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知識と能力を持つ新しい世代が</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経済の実現に向けた牽引役になると期待しており、農業や公衆衛生、観光など強みを持つ分野を生かし、タイ経済・社会の発展を目指す。</a:t>
            </a:r>
          </a:p>
        </p:txBody>
      </p:sp>
      <p:grpSp>
        <p:nvGrpSpPr>
          <p:cNvPr id="5" name="グループ化 7"/>
          <p:cNvGrpSpPr>
            <a:grpSpLocks/>
          </p:cNvGrpSpPr>
          <p:nvPr/>
        </p:nvGrpSpPr>
        <p:grpSpPr>
          <a:xfrm>
            <a:off x="200026" y="2721501"/>
            <a:ext cx="4657916" cy="288032"/>
            <a:chOff x="4803500" y="2113806"/>
            <a:chExt cx="2954133" cy="288032"/>
          </a:xfrm>
        </p:grpSpPr>
        <p:cxnSp>
          <p:nvCxnSpPr>
            <p:cNvPr id="6" name="直線コネクタ 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en-US" altLang="ja-JP" sz="1400" dirty="0">
                  <a:solidFill>
                    <a:srgbClr val="000000"/>
                  </a:solidFill>
                  <a:latin typeface="Arial Black" pitchFamily="34" charset="0"/>
                  <a:ea typeface="HGP創英角ｺﾞｼｯｸUB" pitchFamily="50" charset="-128"/>
                </a:rPr>
                <a:t>BCG</a:t>
              </a:r>
              <a:r>
                <a:rPr lang="ja-JP" altLang="en-US" sz="1400" dirty="0">
                  <a:solidFill>
                    <a:srgbClr val="000000"/>
                  </a:solidFill>
                  <a:latin typeface="Arial Black" pitchFamily="34" charset="0"/>
                  <a:ea typeface="HGP創英角ｺﾞｼｯｸUB" pitchFamily="50" charset="-128"/>
                </a:rPr>
                <a:t>モデルで焦点を当てる</a:t>
              </a:r>
              <a:r>
                <a:rPr lang="en-US" altLang="ja-JP" sz="1400" dirty="0">
                  <a:solidFill>
                    <a:srgbClr val="000000"/>
                  </a:solidFill>
                  <a:latin typeface="Arial Black" pitchFamily="34" charset="0"/>
                  <a:ea typeface="HGP創英角ｺﾞｼｯｸUB" pitchFamily="50" charset="-128"/>
                </a:rPr>
                <a:t>4</a:t>
              </a:r>
              <a:r>
                <a:rPr lang="ja-JP" altLang="en-US" sz="1400" dirty="0">
                  <a:solidFill>
                    <a:srgbClr val="000000"/>
                  </a:solidFill>
                  <a:latin typeface="Arial Black" pitchFamily="34" charset="0"/>
                  <a:ea typeface="HGP創英角ｺﾞｼｯｸUB" pitchFamily="50" charset="-128"/>
                </a:rPr>
                <a:t>分野</a:t>
              </a:r>
            </a:p>
          </p:txBody>
        </p:sp>
      </p:grpSp>
      <p:sp>
        <p:nvSpPr>
          <p:cNvPr id="19" name="角丸四角形 18"/>
          <p:cNvSpPr/>
          <p:nvPr/>
        </p:nvSpPr>
        <p:spPr>
          <a:xfrm>
            <a:off x="2575562" y="3207959"/>
            <a:ext cx="2282379" cy="1512000"/>
          </a:xfrm>
          <a:prstGeom prst="roundRect">
            <a:avLst>
              <a:gd name="adj" fmla="val 6673"/>
            </a:avLst>
          </a:prstGeom>
          <a:solidFill>
            <a:srgbClr val="DDE6F3"/>
          </a:solidFill>
        </p:spPr>
        <p:txBody>
          <a:bodyPr wrap="square" lIns="108000" tIns="108000" rIns="108000" bIns="108000" anchor="b" anchorCtr="0">
            <a:noAutofit/>
          </a:bodyPr>
          <a:lstStyle/>
          <a:p>
            <a:pPr marL="185738" algn="ctr" fontAlgn="t">
              <a:spcAft>
                <a:spcPts val="400"/>
              </a:spcAft>
            </a:pPr>
            <a:r>
              <a:rPr lang="ja-JP" altLang="en-US" sz="1200" dirty="0"/>
              <a:t>医療と健康</a:t>
            </a:r>
            <a:br>
              <a:rPr lang="en-US" altLang="ja-JP" sz="1200" dirty="0"/>
            </a:br>
            <a:endParaRPr lang="en-US" altLang="ja-JP" sz="1200" dirty="0"/>
          </a:p>
        </p:txBody>
      </p:sp>
      <p:sp>
        <p:nvSpPr>
          <p:cNvPr id="20" name="テキスト ボックス 19"/>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JETRO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「プラユット首相、バイオ・循環型・グリーン（</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）経済を国家戦略に（タイ）</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ビジネス短信」（</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2021</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ja-JP" altLang="ja-JP" sz="800" dirty="0"/>
          </a:p>
        </p:txBody>
      </p:sp>
      <p:grpSp>
        <p:nvGrpSpPr>
          <p:cNvPr id="26" name="グループ化 7">
            <a:extLst>
              <a:ext uri="{FF2B5EF4-FFF2-40B4-BE49-F238E27FC236}">
                <a16:creationId xmlns:a16="http://schemas.microsoft.com/office/drawing/2014/main" id="{B9D0AC20-8363-4B9A-8D63-1971445EE2C7}"/>
              </a:ext>
            </a:extLst>
          </p:cNvPr>
          <p:cNvGrpSpPr>
            <a:grpSpLocks/>
          </p:cNvGrpSpPr>
          <p:nvPr/>
        </p:nvGrpSpPr>
        <p:grpSpPr>
          <a:xfrm>
            <a:off x="5048059" y="2721501"/>
            <a:ext cx="4657916" cy="288032"/>
            <a:chOff x="4803500" y="2113806"/>
            <a:chExt cx="2954133" cy="288032"/>
          </a:xfrm>
        </p:grpSpPr>
        <p:cxnSp>
          <p:nvCxnSpPr>
            <p:cNvPr id="27" name="直線コネクタ 5">
              <a:extLst>
                <a:ext uri="{FF2B5EF4-FFF2-40B4-BE49-F238E27FC236}">
                  <a16:creationId xmlns:a16="http://schemas.microsoft.com/office/drawing/2014/main" id="{4C75FC79-F3F5-4941-AAD1-57F7E05B2C0F}"/>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A914EC62-404C-49D0-A6B5-ACBBFFA8B66B}"/>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委員会で審議・承認された</a:t>
              </a:r>
              <a:r>
                <a:rPr lang="en-US" altLang="ja-JP" sz="1400" dirty="0">
                  <a:solidFill>
                    <a:srgbClr val="000000"/>
                  </a:solidFill>
                  <a:latin typeface="Arial Black" pitchFamily="34" charset="0"/>
                  <a:ea typeface="HGP創英角ｺﾞｼｯｸUB" pitchFamily="50" charset="-128"/>
                </a:rPr>
                <a:t>4</a:t>
              </a:r>
              <a:r>
                <a:rPr lang="ja-JP" altLang="en-US" sz="1400" dirty="0">
                  <a:solidFill>
                    <a:srgbClr val="000000"/>
                  </a:solidFill>
                  <a:latin typeface="Arial Black" pitchFamily="34" charset="0"/>
                  <a:ea typeface="HGP創英角ｺﾞｼｯｸUB" pitchFamily="50" charset="-128"/>
                </a:rPr>
                <a:t>つの戦略</a:t>
              </a:r>
            </a:p>
          </p:txBody>
        </p:sp>
      </p:grpSp>
      <p:sp>
        <p:nvSpPr>
          <p:cNvPr id="29" name="角丸四角形 18">
            <a:extLst>
              <a:ext uri="{FF2B5EF4-FFF2-40B4-BE49-F238E27FC236}">
                <a16:creationId xmlns:a16="http://schemas.microsoft.com/office/drawing/2014/main" id="{43875261-3469-4578-8B71-14C88F53D6BC}"/>
              </a:ext>
            </a:extLst>
          </p:cNvPr>
          <p:cNvSpPr/>
          <p:nvPr/>
        </p:nvSpPr>
        <p:spPr>
          <a:xfrm>
            <a:off x="200026" y="3207959"/>
            <a:ext cx="2282379" cy="1512000"/>
          </a:xfrm>
          <a:prstGeom prst="roundRect">
            <a:avLst>
              <a:gd name="adj" fmla="val 6673"/>
            </a:avLst>
          </a:prstGeom>
          <a:solidFill>
            <a:srgbClr val="DDE6F3"/>
          </a:solidFill>
        </p:spPr>
        <p:txBody>
          <a:bodyPr wrap="square" lIns="108000" tIns="108000" rIns="108000" bIns="108000" anchor="b" anchorCtr="0">
            <a:noAutofit/>
          </a:bodyPr>
          <a:lstStyle/>
          <a:p>
            <a:pPr marL="185738" algn="ctr" fontAlgn="t">
              <a:spcAft>
                <a:spcPts val="400"/>
              </a:spcAft>
            </a:pPr>
            <a:r>
              <a:rPr lang="ja-JP" altLang="en-US" sz="1200" dirty="0"/>
              <a:t>食品と農業</a:t>
            </a:r>
            <a:br>
              <a:rPr lang="en-US" altLang="ja-JP" sz="1200" dirty="0"/>
            </a:br>
            <a:endParaRPr lang="en-US" altLang="ja-JP" sz="1200" dirty="0"/>
          </a:p>
        </p:txBody>
      </p:sp>
      <p:sp>
        <p:nvSpPr>
          <p:cNvPr id="30" name="角丸四角形 18">
            <a:extLst>
              <a:ext uri="{FF2B5EF4-FFF2-40B4-BE49-F238E27FC236}">
                <a16:creationId xmlns:a16="http://schemas.microsoft.com/office/drawing/2014/main" id="{5087CE94-870D-4F6A-AC2F-303451B8F466}"/>
              </a:ext>
            </a:extLst>
          </p:cNvPr>
          <p:cNvSpPr/>
          <p:nvPr/>
        </p:nvSpPr>
        <p:spPr>
          <a:xfrm>
            <a:off x="2575562" y="4828914"/>
            <a:ext cx="2282379" cy="1512000"/>
          </a:xfrm>
          <a:prstGeom prst="roundRect">
            <a:avLst>
              <a:gd name="adj" fmla="val 6673"/>
            </a:avLst>
          </a:prstGeom>
          <a:solidFill>
            <a:srgbClr val="DDE6F3"/>
          </a:solidFill>
        </p:spPr>
        <p:txBody>
          <a:bodyPr wrap="square" lIns="108000" tIns="108000" rIns="108000" bIns="108000" anchor="b" anchorCtr="0">
            <a:noAutofit/>
          </a:bodyPr>
          <a:lstStyle/>
          <a:p>
            <a:pPr marL="185738" algn="ctr" fontAlgn="t">
              <a:spcAft>
                <a:spcPts val="400"/>
              </a:spcAft>
            </a:pPr>
            <a:r>
              <a:rPr lang="ja-JP" altLang="en-US" sz="1200" dirty="0"/>
              <a:t>観光、</a:t>
            </a:r>
            <a:br>
              <a:rPr lang="en-US" altLang="ja-JP" sz="1200" dirty="0"/>
            </a:br>
            <a:r>
              <a:rPr lang="ja-JP" altLang="en-US" sz="1200" dirty="0"/>
              <a:t>クリエーティブ経済</a:t>
            </a:r>
            <a:br>
              <a:rPr lang="en-US" altLang="ja-JP" sz="1200" dirty="0"/>
            </a:br>
            <a:endParaRPr lang="en-US" altLang="ja-JP" sz="1200" dirty="0"/>
          </a:p>
        </p:txBody>
      </p:sp>
      <p:sp>
        <p:nvSpPr>
          <p:cNvPr id="31" name="角丸四角形 18">
            <a:extLst>
              <a:ext uri="{FF2B5EF4-FFF2-40B4-BE49-F238E27FC236}">
                <a16:creationId xmlns:a16="http://schemas.microsoft.com/office/drawing/2014/main" id="{0B60DFE0-9BC1-41F5-92ED-F53C06F95F4D}"/>
              </a:ext>
            </a:extLst>
          </p:cNvPr>
          <p:cNvSpPr/>
          <p:nvPr/>
        </p:nvSpPr>
        <p:spPr>
          <a:xfrm>
            <a:off x="200026" y="4828914"/>
            <a:ext cx="2282379" cy="1512000"/>
          </a:xfrm>
          <a:prstGeom prst="roundRect">
            <a:avLst>
              <a:gd name="adj" fmla="val 6673"/>
            </a:avLst>
          </a:prstGeom>
          <a:solidFill>
            <a:srgbClr val="DDE6F3"/>
          </a:solidFill>
        </p:spPr>
        <p:txBody>
          <a:bodyPr wrap="square" lIns="108000" tIns="108000" rIns="108000" bIns="108000" anchor="b" anchorCtr="0">
            <a:noAutofit/>
          </a:bodyPr>
          <a:lstStyle/>
          <a:p>
            <a:pPr marL="185738" algn="ctr" fontAlgn="t">
              <a:spcAft>
                <a:spcPts val="400"/>
              </a:spcAft>
            </a:pPr>
            <a:r>
              <a:rPr lang="ja-JP" altLang="en-US" sz="1200" dirty="0"/>
              <a:t>バイオエネルギー、</a:t>
            </a:r>
            <a:br>
              <a:rPr lang="en-US" altLang="ja-JP" sz="1200" dirty="0"/>
            </a:br>
            <a:r>
              <a:rPr lang="ja-JP" altLang="en-US" sz="1200" dirty="0"/>
              <a:t>バイオマテリアル、</a:t>
            </a:r>
            <a:br>
              <a:rPr lang="en-US" altLang="ja-JP" sz="1200" dirty="0"/>
            </a:br>
            <a:r>
              <a:rPr lang="ja-JP" altLang="en-US" sz="1200" dirty="0"/>
              <a:t>バイオケミカル</a:t>
            </a:r>
            <a:endParaRPr lang="en-US" altLang="ja-JP" sz="1200" dirty="0"/>
          </a:p>
        </p:txBody>
      </p:sp>
      <p:sp>
        <p:nvSpPr>
          <p:cNvPr id="32" name="テキスト ボックス 3">
            <a:extLst>
              <a:ext uri="{FF2B5EF4-FFF2-40B4-BE49-F238E27FC236}">
                <a16:creationId xmlns:a16="http://schemas.microsoft.com/office/drawing/2014/main" id="{D3D8D6C6-E2D1-463F-B7A8-202BDC6BD942}"/>
              </a:ext>
            </a:extLst>
          </p:cNvPr>
          <p:cNvSpPr txBox="1">
            <a:spLocks/>
          </p:cNvSpPr>
          <p:nvPr/>
        </p:nvSpPr>
        <p:spPr>
          <a:xfrm>
            <a:off x="5211851" y="3207959"/>
            <a:ext cx="4494123" cy="31577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保全と利用のバランスを取りながら、資源基盤と生物多様性の持続可能性を推進する。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資本、資源、アイデンティティー、創造性、最新技術を用いて、共同体と草の根経済の能力を向上させる。「生物多様性」と「文化的多様性」を重視しつつ、地域を基盤とする発展可能性を「内側からの爆発」に活用し、生産チェーンをより高付加価値なものへと昇華させ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知識、技術、イノベーションにより、</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BCG</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経済の下で産業における持続可能な競争力を向上・促進するとともに、「少ない方が豊か」という思想に基づいた環境に優しい生産システムを重視する。</a:t>
            </a:r>
          </a:p>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世界的な変化に素早く対応する能力、免疫力を高め、影響を緩和する。</a:t>
            </a:r>
          </a:p>
        </p:txBody>
      </p:sp>
      <p:sp>
        <p:nvSpPr>
          <p:cNvPr id="33" name="TrackerNum 33">
            <a:extLst>
              <a:ext uri="{FF2B5EF4-FFF2-40B4-BE49-F238E27FC236}">
                <a16:creationId xmlns:a16="http://schemas.microsoft.com/office/drawing/2014/main" id="{35768D18-0D31-453E-B812-B484C4F85754}"/>
              </a:ext>
            </a:extLst>
          </p:cNvPr>
          <p:cNvSpPr/>
          <p:nvPr>
            <p:custDataLst>
              <p:tags r:id="rId1"/>
            </p:custDataLst>
          </p:nvPr>
        </p:nvSpPr>
        <p:spPr>
          <a:xfrm>
            <a:off x="5106347" y="3231638"/>
            <a:ext cx="230859" cy="230859"/>
          </a:xfrm>
          <a:prstGeom prst="ellipse">
            <a:avLst/>
          </a:prstGeom>
          <a:solidFill>
            <a:schemeClr val="accent1"/>
          </a:solidFill>
          <a:ln w="6350">
            <a:solidFill>
              <a:schemeClr val="accent1"/>
            </a:solidFill>
          </a:ln>
        </p:spPr>
        <p:txBody>
          <a:bodyPr wrap="none" lIns="0" tIns="0" rIns="0" bIns="0" rtlCol="0" anchor="ctr" anchorCtr="1">
            <a:noAutofit/>
          </a:bodyPr>
          <a:lstStyle/>
          <a:p>
            <a:pPr marL="3175" algn="just">
              <a:lnSpc>
                <a:spcPct val="114000"/>
              </a:lnSpc>
              <a:buClr>
                <a:schemeClr val="bg2"/>
              </a:buClr>
            </a:pPr>
            <a:r>
              <a:rPr kumimoji="1" lang="en-US" altLang="ja-JP" sz="1400" b="1">
                <a:solidFill>
                  <a:schemeClr val="lt1"/>
                </a:solidFill>
              </a:rPr>
              <a:t>1</a:t>
            </a:r>
            <a:endParaRPr kumimoji="1" lang="ja-JP" altLang="en-US" sz="1400" b="1" dirty="0">
              <a:solidFill>
                <a:schemeClr val="lt1"/>
              </a:solidFill>
            </a:endParaRPr>
          </a:p>
        </p:txBody>
      </p:sp>
      <p:sp>
        <p:nvSpPr>
          <p:cNvPr id="35" name="TrackerNum 33">
            <a:extLst>
              <a:ext uri="{FF2B5EF4-FFF2-40B4-BE49-F238E27FC236}">
                <a16:creationId xmlns:a16="http://schemas.microsoft.com/office/drawing/2014/main" id="{4076252B-B42C-4EB9-93CC-C042711A3C41}"/>
              </a:ext>
            </a:extLst>
          </p:cNvPr>
          <p:cNvSpPr/>
          <p:nvPr>
            <p:custDataLst>
              <p:tags r:id="rId2"/>
            </p:custDataLst>
          </p:nvPr>
        </p:nvSpPr>
        <p:spPr>
          <a:xfrm>
            <a:off x="5106347" y="3716220"/>
            <a:ext cx="230859" cy="230859"/>
          </a:xfrm>
          <a:prstGeom prst="ellipse">
            <a:avLst/>
          </a:prstGeom>
          <a:solidFill>
            <a:schemeClr val="accent1"/>
          </a:solidFill>
          <a:ln w="6350">
            <a:solidFill>
              <a:schemeClr val="accent1"/>
            </a:solidFill>
          </a:ln>
        </p:spPr>
        <p:txBody>
          <a:bodyPr wrap="none" lIns="0" tIns="0" rIns="0" bIns="0" rtlCol="0" anchor="ctr" anchorCtr="1">
            <a:noAutofit/>
          </a:bodyPr>
          <a:lstStyle/>
          <a:p>
            <a:pPr marL="3175" algn="just">
              <a:lnSpc>
                <a:spcPct val="114000"/>
              </a:lnSpc>
              <a:buClr>
                <a:schemeClr val="bg2"/>
              </a:buClr>
            </a:pPr>
            <a:r>
              <a:rPr kumimoji="1" lang="en-US" altLang="ja-JP" sz="1400" b="1" dirty="0">
                <a:solidFill>
                  <a:schemeClr val="lt1"/>
                </a:solidFill>
              </a:rPr>
              <a:t>2</a:t>
            </a:r>
            <a:endParaRPr kumimoji="1" lang="ja-JP" altLang="en-US" sz="1400" b="1" dirty="0">
              <a:solidFill>
                <a:schemeClr val="lt1"/>
              </a:solidFill>
            </a:endParaRPr>
          </a:p>
        </p:txBody>
      </p:sp>
      <p:sp>
        <p:nvSpPr>
          <p:cNvPr id="36" name="TrackerNum 33">
            <a:extLst>
              <a:ext uri="{FF2B5EF4-FFF2-40B4-BE49-F238E27FC236}">
                <a16:creationId xmlns:a16="http://schemas.microsoft.com/office/drawing/2014/main" id="{A6D51D6C-EB77-4DFC-A338-23FF7A9DEFDE}"/>
              </a:ext>
            </a:extLst>
          </p:cNvPr>
          <p:cNvSpPr/>
          <p:nvPr>
            <p:custDataLst>
              <p:tags r:id="rId3"/>
            </p:custDataLst>
          </p:nvPr>
        </p:nvSpPr>
        <p:spPr>
          <a:xfrm>
            <a:off x="5106347" y="4905266"/>
            <a:ext cx="230859" cy="230859"/>
          </a:xfrm>
          <a:prstGeom prst="ellipse">
            <a:avLst/>
          </a:prstGeom>
          <a:solidFill>
            <a:schemeClr val="accent1"/>
          </a:solidFill>
          <a:ln w="6350">
            <a:solidFill>
              <a:schemeClr val="accent1"/>
            </a:solidFill>
          </a:ln>
        </p:spPr>
        <p:txBody>
          <a:bodyPr wrap="none" lIns="0" tIns="0" rIns="0" bIns="0" rtlCol="0" anchor="ctr" anchorCtr="1">
            <a:noAutofit/>
          </a:bodyPr>
          <a:lstStyle/>
          <a:p>
            <a:pPr marL="3175" algn="just">
              <a:lnSpc>
                <a:spcPct val="114000"/>
              </a:lnSpc>
              <a:buClr>
                <a:schemeClr val="bg2"/>
              </a:buClr>
            </a:pPr>
            <a:r>
              <a:rPr kumimoji="1" lang="en-US" altLang="ja-JP" sz="1400" b="1" dirty="0">
                <a:solidFill>
                  <a:schemeClr val="lt1"/>
                </a:solidFill>
              </a:rPr>
              <a:t>3</a:t>
            </a:r>
            <a:endParaRPr kumimoji="1" lang="ja-JP" altLang="en-US" sz="1400" b="1" dirty="0">
              <a:solidFill>
                <a:schemeClr val="lt1"/>
              </a:solidFill>
            </a:endParaRPr>
          </a:p>
        </p:txBody>
      </p:sp>
      <p:sp>
        <p:nvSpPr>
          <p:cNvPr id="37" name="TrackerNum 33">
            <a:extLst>
              <a:ext uri="{FF2B5EF4-FFF2-40B4-BE49-F238E27FC236}">
                <a16:creationId xmlns:a16="http://schemas.microsoft.com/office/drawing/2014/main" id="{FA884A56-8376-424C-8D06-D3851F097808}"/>
              </a:ext>
            </a:extLst>
          </p:cNvPr>
          <p:cNvSpPr/>
          <p:nvPr>
            <p:custDataLst>
              <p:tags r:id="rId4"/>
            </p:custDataLst>
          </p:nvPr>
        </p:nvSpPr>
        <p:spPr>
          <a:xfrm>
            <a:off x="5106347" y="5886603"/>
            <a:ext cx="230859" cy="230859"/>
          </a:xfrm>
          <a:prstGeom prst="ellipse">
            <a:avLst/>
          </a:prstGeom>
          <a:solidFill>
            <a:schemeClr val="accent1"/>
          </a:solidFill>
          <a:ln w="6350">
            <a:solidFill>
              <a:schemeClr val="accent1"/>
            </a:solidFill>
          </a:ln>
        </p:spPr>
        <p:txBody>
          <a:bodyPr wrap="none" lIns="0" tIns="0" rIns="0" bIns="0" rtlCol="0" anchor="ctr" anchorCtr="1">
            <a:noAutofit/>
          </a:bodyPr>
          <a:lstStyle/>
          <a:p>
            <a:pPr marL="3175" algn="just">
              <a:lnSpc>
                <a:spcPct val="114000"/>
              </a:lnSpc>
              <a:buClr>
                <a:schemeClr val="bg2"/>
              </a:buClr>
            </a:pPr>
            <a:r>
              <a:rPr kumimoji="1" lang="en-US" altLang="ja-JP" sz="1400" b="1" dirty="0">
                <a:solidFill>
                  <a:schemeClr val="lt1"/>
                </a:solidFill>
              </a:rPr>
              <a:t>4</a:t>
            </a:r>
            <a:endParaRPr kumimoji="1" lang="ja-JP" altLang="en-US" sz="1400" b="1" dirty="0">
              <a:solidFill>
                <a:schemeClr val="lt1"/>
              </a:solidFill>
            </a:endParaRPr>
          </a:p>
        </p:txBody>
      </p:sp>
      <p:grpSp>
        <p:nvGrpSpPr>
          <p:cNvPr id="79" name="Group 78">
            <a:extLst>
              <a:ext uri="{FF2B5EF4-FFF2-40B4-BE49-F238E27FC236}">
                <a16:creationId xmlns:a16="http://schemas.microsoft.com/office/drawing/2014/main" id="{45FB3BAC-7A1E-4470-A588-08007E4EC704}"/>
              </a:ext>
            </a:extLst>
          </p:cNvPr>
          <p:cNvGrpSpPr/>
          <p:nvPr/>
        </p:nvGrpSpPr>
        <p:grpSpPr>
          <a:xfrm>
            <a:off x="586644" y="3357400"/>
            <a:ext cx="1509142" cy="575656"/>
            <a:chOff x="708282" y="3357400"/>
            <a:chExt cx="1509142" cy="575656"/>
          </a:xfrm>
        </p:grpSpPr>
        <p:grpSp>
          <p:nvGrpSpPr>
            <p:cNvPr id="41" name="CustomIcon">
              <a:extLst>
                <a:ext uri="{FF2B5EF4-FFF2-40B4-BE49-F238E27FC236}">
                  <a16:creationId xmlns:a16="http://schemas.microsoft.com/office/drawing/2014/main" id="{6FB84F23-4929-4003-BC4A-FD24C93104BD}"/>
                </a:ext>
              </a:extLst>
            </p:cNvPr>
            <p:cNvGrpSpPr>
              <a:grpSpLocks noChangeAspect="1"/>
            </p:cNvGrpSpPr>
            <p:nvPr>
              <p:custDataLst>
                <p:tags r:id="rId11"/>
              </p:custDataLst>
            </p:nvPr>
          </p:nvGrpSpPr>
          <p:grpSpPr>
            <a:xfrm>
              <a:off x="708282" y="3357400"/>
              <a:ext cx="575656" cy="575656"/>
              <a:chOff x="-205105" y="-205105"/>
              <a:chExt cx="1019810" cy="1019810"/>
            </a:xfrm>
          </p:grpSpPr>
          <p:sp>
            <p:nvSpPr>
              <p:cNvPr id="38" name="Oval 37">
                <a:extLst>
                  <a:ext uri="{FF2B5EF4-FFF2-40B4-BE49-F238E27FC236}">
                    <a16:creationId xmlns:a16="http://schemas.microsoft.com/office/drawing/2014/main" id="{4AF69421-FBBC-40F6-AE3E-F627965CF4E8}"/>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40" name="Graphic 39">
                <a:extLst>
                  <a:ext uri="{FF2B5EF4-FFF2-40B4-BE49-F238E27FC236}">
                    <a16:creationId xmlns:a16="http://schemas.microsoft.com/office/drawing/2014/main" id="{C3B335E5-DDE7-43F2-BF84-4B7D7FDB6853}"/>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0" y="0"/>
                <a:ext cx="609600" cy="609600"/>
              </a:xfrm>
              <a:prstGeom prst="rect">
                <a:avLst/>
              </a:prstGeom>
            </p:spPr>
          </p:pic>
        </p:grpSp>
        <p:grpSp>
          <p:nvGrpSpPr>
            <p:cNvPr id="45" name="CustomIcon">
              <a:extLst>
                <a:ext uri="{FF2B5EF4-FFF2-40B4-BE49-F238E27FC236}">
                  <a16:creationId xmlns:a16="http://schemas.microsoft.com/office/drawing/2014/main" id="{368541EF-2098-40F4-BFEB-12A569FF157D}"/>
                </a:ext>
              </a:extLst>
            </p:cNvPr>
            <p:cNvGrpSpPr>
              <a:grpSpLocks noChangeAspect="1"/>
            </p:cNvGrpSpPr>
            <p:nvPr>
              <p:custDataLst>
                <p:tags r:id="rId12"/>
              </p:custDataLst>
            </p:nvPr>
          </p:nvGrpSpPr>
          <p:grpSpPr>
            <a:xfrm>
              <a:off x="1641768" y="3357400"/>
              <a:ext cx="575656" cy="575656"/>
              <a:chOff x="-205105" y="-205105"/>
              <a:chExt cx="1019810" cy="1019810"/>
            </a:xfrm>
          </p:grpSpPr>
          <p:sp>
            <p:nvSpPr>
              <p:cNvPr id="42" name="Oval 41">
                <a:extLst>
                  <a:ext uri="{FF2B5EF4-FFF2-40B4-BE49-F238E27FC236}">
                    <a16:creationId xmlns:a16="http://schemas.microsoft.com/office/drawing/2014/main" id="{017F53A6-D907-4952-815D-7113AEF73D53}"/>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44" name="Graphic 43">
                <a:extLst>
                  <a:ext uri="{FF2B5EF4-FFF2-40B4-BE49-F238E27FC236}">
                    <a16:creationId xmlns:a16="http://schemas.microsoft.com/office/drawing/2014/main" id="{34037DAE-B2B5-4C03-8238-4E5DE825906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0" y="0"/>
                <a:ext cx="609600" cy="609600"/>
              </a:xfrm>
              <a:prstGeom prst="rect">
                <a:avLst/>
              </a:prstGeom>
            </p:spPr>
          </p:pic>
        </p:grpSp>
      </p:grpSp>
      <p:grpSp>
        <p:nvGrpSpPr>
          <p:cNvPr id="80" name="Group 79">
            <a:extLst>
              <a:ext uri="{FF2B5EF4-FFF2-40B4-BE49-F238E27FC236}">
                <a16:creationId xmlns:a16="http://schemas.microsoft.com/office/drawing/2014/main" id="{6FC0B0A8-66FF-4D24-BD39-07AE4179D306}"/>
              </a:ext>
            </a:extLst>
          </p:cNvPr>
          <p:cNvGrpSpPr/>
          <p:nvPr/>
        </p:nvGrpSpPr>
        <p:grpSpPr>
          <a:xfrm>
            <a:off x="2962180" y="3357400"/>
            <a:ext cx="1509142" cy="575656"/>
            <a:chOff x="3083818" y="3357400"/>
            <a:chExt cx="1509142" cy="575656"/>
          </a:xfrm>
        </p:grpSpPr>
        <p:grpSp>
          <p:nvGrpSpPr>
            <p:cNvPr id="49" name="CustomIcon">
              <a:extLst>
                <a:ext uri="{FF2B5EF4-FFF2-40B4-BE49-F238E27FC236}">
                  <a16:creationId xmlns:a16="http://schemas.microsoft.com/office/drawing/2014/main" id="{540EF1A5-F30F-47EE-8D26-8446B87F406E}"/>
                </a:ext>
              </a:extLst>
            </p:cNvPr>
            <p:cNvGrpSpPr>
              <a:grpSpLocks noChangeAspect="1"/>
            </p:cNvGrpSpPr>
            <p:nvPr>
              <p:custDataLst>
                <p:tags r:id="rId9"/>
              </p:custDataLst>
            </p:nvPr>
          </p:nvGrpSpPr>
          <p:grpSpPr>
            <a:xfrm>
              <a:off x="3083818" y="3357400"/>
              <a:ext cx="575656" cy="575656"/>
              <a:chOff x="-205105" y="-205105"/>
              <a:chExt cx="1019810" cy="1019810"/>
            </a:xfrm>
          </p:grpSpPr>
          <p:sp>
            <p:nvSpPr>
              <p:cNvPr id="46" name="Oval 45">
                <a:extLst>
                  <a:ext uri="{FF2B5EF4-FFF2-40B4-BE49-F238E27FC236}">
                    <a16:creationId xmlns:a16="http://schemas.microsoft.com/office/drawing/2014/main" id="{F5C60DED-9C5A-4788-AC4A-D2A9880A93EC}"/>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48" name="Graphic 47">
                <a:extLst>
                  <a:ext uri="{FF2B5EF4-FFF2-40B4-BE49-F238E27FC236}">
                    <a16:creationId xmlns:a16="http://schemas.microsoft.com/office/drawing/2014/main" id="{103F610F-813D-4407-A0B1-6E775F4D813F}"/>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0" y="0"/>
                <a:ext cx="609600" cy="609600"/>
              </a:xfrm>
              <a:prstGeom prst="rect">
                <a:avLst/>
              </a:prstGeom>
            </p:spPr>
          </p:pic>
        </p:grpSp>
        <p:grpSp>
          <p:nvGrpSpPr>
            <p:cNvPr id="53" name="CustomIcon">
              <a:extLst>
                <a:ext uri="{FF2B5EF4-FFF2-40B4-BE49-F238E27FC236}">
                  <a16:creationId xmlns:a16="http://schemas.microsoft.com/office/drawing/2014/main" id="{DD141217-51A3-4520-A6AC-F1A8FFF6A974}"/>
                </a:ext>
              </a:extLst>
            </p:cNvPr>
            <p:cNvGrpSpPr>
              <a:grpSpLocks noChangeAspect="1"/>
            </p:cNvGrpSpPr>
            <p:nvPr>
              <p:custDataLst>
                <p:tags r:id="rId10"/>
              </p:custDataLst>
            </p:nvPr>
          </p:nvGrpSpPr>
          <p:grpSpPr>
            <a:xfrm>
              <a:off x="4017304" y="3357400"/>
              <a:ext cx="575656" cy="575656"/>
              <a:chOff x="-205105" y="-205105"/>
              <a:chExt cx="1019810" cy="1019810"/>
            </a:xfrm>
          </p:grpSpPr>
          <p:sp>
            <p:nvSpPr>
              <p:cNvPr id="50" name="Oval 49">
                <a:extLst>
                  <a:ext uri="{FF2B5EF4-FFF2-40B4-BE49-F238E27FC236}">
                    <a16:creationId xmlns:a16="http://schemas.microsoft.com/office/drawing/2014/main" id="{4116150A-B599-49F5-A532-3F68569B5755}"/>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52" name="Graphic 51">
                <a:extLst>
                  <a:ext uri="{FF2B5EF4-FFF2-40B4-BE49-F238E27FC236}">
                    <a16:creationId xmlns:a16="http://schemas.microsoft.com/office/drawing/2014/main" id="{6D84065C-2A8D-48F4-B6B8-D436FDF7F73C}"/>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0" y="0"/>
                <a:ext cx="609600" cy="609600"/>
              </a:xfrm>
              <a:prstGeom prst="rect">
                <a:avLst/>
              </a:prstGeom>
            </p:spPr>
          </p:pic>
        </p:grpSp>
      </p:grpSp>
      <p:grpSp>
        <p:nvGrpSpPr>
          <p:cNvPr id="57" name="CustomIcon">
            <a:extLst>
              <a:ext uri="{FF2B5EF4-FFF2-40B4-BE49-F238E27FC236}">
                <a16:creationId xmlns:a16="http://schemas.microsoft.com/office/drawing/2014/main" id="{56BCCF9D-46E4-4543-B3D3-483B4B6E74AF}"/>
              </a:ext>
            </a:extLst>
          </p:cNvPr>
          <p:cNvGrpSpPr>
            <a:grpSpLocks noChangeAspect="1"/>
          </p:cNvGrpSpPr>
          <p:nvPr>
            <p:custDataLst>
              <p:tags r:id="rId5"/>
            </p:custDataLst>
          </p:nvPr>
        </p:nvGrpSpPr>
        <p:grpSpPr>
          <a:xfrm>
            <a:off x="1053388" y="4968578"/>
            <a:ext cx="575656" cy="575656"/>
            <a:chOff x="-205105" y="-205105"/>
            <a:chExt cx="1019810" cy="1019810"/>
          </a:xfrm>
        </p:grpSpPr>
        <p:sp>
          <p:nvSpPr>
            <p:cNvPr id="54" name="Oval 53">
              <a:extLst>
                <a:ext uri="{FF2B5EF4-FFF2-40B4-BE49-F238E27FC236}">
                  <a16:creationId xmlns:a16="http://schemas.microsoft.com/office/drawing/2014/main" id="{122E89F3-C7BC-4542-AE16-F392262F2ABD}"/>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56" name="Graphic 55">
              <a:extLst>
                <a:ext uri="{FF2B5EF4-FFF2-40B4-BE49-F238E27FC236}">
                  <a16:creationId xmlns:a16="http://schemas.microsoft.com/office/drawing/2014/main" id="{8C6DD48D-2482-45B3-9974-27FD823364BA}"/>
                </a:ext>
              </a:extLst>
            </p:cNvPr>
            <p:cNvPicPr>
              <a:picLocks noChangeAspect="1"/>
            </p:cNvPicPr>
            <p:nvPr/>
          </p:nvPicPr>
          <p:blipFill>
            <a:blip r:embed="rId22">
              <a:extLst>
                <a:ext uri="{28A0092B-C50C-407E-A947-70E740481C1C}">
                  <a14:useLocalDpi xmlns:a14="http://schemas.microsoft.com/office/drawing/2010/main" val="0"/>
                </a:ext>
                <a:ext uri="{96DAC541-7B7A-43D3-8B79-37D633B846F1}">
                  <asvg:svgBlip xmlns:asvg="http://schemas.microsoft.com/office/drawing/2016/SVG/main" r:embed="rId23"/>
                </a:ext>
              </a:extLst>
            </a:blip>
            <a:stretch>
              <a:fillRect/>
            </a:stretch>
          </p:blipFill>
          <p:spPr>
            <a:xfrm>
              <a:off x="0" y="0"/>
              <a:ext cx="609600" cy="609600"/>
            </a:xfrm>
            <a:prstGeom prst="rect">
              <a:avLst/>
            </a:prstGeom>
          </p:spPr>
        </p:pic>
      </p:grpSp>
      <p:grpSp>
        <p:nvGrpSpPr>
          <p:cNvPr id="61" name="CustomIcon">
            <a:extLst>
              <a:ext uri="{FF2B5EF4-FFF2-40B4-BE49-F238E27FC236}">
                <a16:creationId xmlns:a16="http://schemas.microsoft.com/office/drawing/2014/main" id="{4C231AA8-6D9C-4D30-AA36-5515C82CF7FA}"/>
              </a:ext>
            </a:extLst>
          </p:cNvPr>
          <p:cNvGrpSpPr>
            <a:grpSpLocks noChangeAspect="1"/>
          </p:cNvGrpSpPr>
          <p:nvPr>
            <p:custDataLst>
              <p:tags r:id="rId6"/>
            </p:custDataLst>
          </p:nvPr>
        </p:nvGrpSpPr>
        <p:grpSpPr>
          <a:xfrm>
            <a:off x="1743598" y="4968578"/>
            <a:ext cx="575656" cy="575656"/>
            <a:chOff x="-205105" y="-205105"/>
            <a:chExt cx="1019810" cy="1019810"/>
          </a:xfrm>
        </p:grpSpPr>
        <p:sp>
          <p:nvSpPr>
            <p:cNvPr id="58" name="Oval 57">
              <a:extLst>
                <a:ext uri="{FF2B5EF4-FFF2-40B4-BE49-F238E27FC236}">
                  <a16:creationId xmlns:a16="http://schemas.microsoft.com/office/drawing/2014/main" id="{AC9DA5BF-F67C-40FC-AEB9-4B4F122866E9}"/>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60" name="Graphic 59">
              <a:extLst>
                <a:ext uri="{FF2B5EF4-FFF2-40B4-BE49-F238E27FC236}">
                  <a16:creationId xmlns:a16="http://schemas.microsoft.com/office/drawing/2014/main" id="{21CADC6B-68D2-45F1-8B8D-3E359DAFF97B}"/>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0" y="0"/>
              <a:ext cx="609600" cy="609600"/>
            </a:xfrm>
            <a:prstGeom prst="rect">
              <a:avLst/>
            </a:prstGeom>
          </p:spPr>
        </p:pic>
      </p:grpSp>
      <p:grpSp>
        <p:nvGrpSpPr>
          <p:cNvPr id="82" name="Group 81">
            <a:extLst>
              <a:ext uri="{FF2B5EF4-FFF2-40B4-BE49-F238E27FC236}">
                <a16:creationId xmlns:a16="http://schemas.microsoft.com/office/drawing/2014/main" id="{D531E23A-FD1E-4174-B6F3-D44EAEEFC70C}"/>
              </a:ext>
            </a:extLst>
          </p:cNvPr>
          <p:cNvGrpSpPr/>
          <p:nvPr/>
        </p:nvGrpSpPr>
        <p:grpSpPr>
          <a:xfrm>
            <a:off x="363177" y="4968578"/>
            <a:ext cx="575656" cy="575656"/>
            <a:chOff x="1743598" y="4968578"/>
            <a:chExt cx="575656" cy="575656"/>
          </a:xfrm>
        </p:grpSpPr>
        <p:sp>
          <p:nvSpPr>
            <p:cNvPr id="62" name="Oval 61">
              <a:extLst>
                <a:ext uri="{FF2B5EF4-FFF2-40B4-BE49-F238E27FC236}">
                  <a16:creationId xmlns:a16="http://schemas.microsoft.com/office/drawing/2014/main" id="{926AF86C-6AE0-4973-94F0-BCD483D3B9B4}"/>
                </a:ext>
              </a:extLst>
            </p:cNvPr>
            <p:cNvSpPr>
              <a:spLocks noChangeAspect="1"/>
            </p:cNvSpPr>
            <p:nvPr/>
          </p:nvSpPr>
          <p:spPr>
            <a:xfrm>
              <a:off x="1743598" y="4968578"/>
              <a:ext cx="575656" cy="575656"/>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64" name="Graphic 63">
              <a:extLst>
                <a:ext uri="{FF2B5EF4-FFF2-40B4-BE49-F238E27FC236}">
                  <a16:creationId xmlns:a16="http://schemas.microsoft.com/office/drawing/2014/main" id="{505435C9-F9C0-4F4B-94AE-74BC8F5F9894}"/>
                </a:ext>
              </a:extLst>
            </p:cNvPr>
            <p:cNvPicPr>
              <a:picLocks noChangeAspect="1"/>
            </p:cNvPicPr>
            <p:nvPr/>
          </p:nvPicPr>
          <p:blipFill>
            <a:blip r:embed="rId26">
              <a:extLst>
                <a:ext uri="{28A0092B-C50C-407E-A947-70E740481C1C}">
                  <a14:useLocalDpi xmlns:a14="http://schemas.microsoft.com/office/drawing/2010/main" val="0"/>
                </a:ext>
                <a:ext uri="{96DAC541-7B7A-43D3-8B79-37D633B846F1}">
                  <asvg:svgBlip xmlns:asvg="http://schemas.microsoft.com/office/drawing/2016/SVG/main" r:embed="rId27"/>
                </a:ext>
              </a:extLst>
            </a:blip>
            <a:stretch>
              <a:fillRect/>
            </a:stretch>
          </p:blipFill>
          <p:spPr>
            <a:xfrm>
              <a:off x="1859374" y="5084354"/>
              <a:ext cx="344103" cy="344103"/>
            </a:xfrm>
            <a:prstGeom prst="rect">
              <a:avLst/>
            </a:prstGeom>
          </p:spPr>
        </p:pic>
      </p:grpSp>
      <p:grpSp>
        <p:nvGrpSpPr>
          <p:cNvPr id="81" name="Group 80">
            <a:extLst>
              <a:ext uri="{FF2B5EF4-FFF2-40B4-BE49-F238E27FC236}">
                <a16:creationId xmlns:a16="http://schemas.microsoft.com/office/drawing/2014/main" id="{8FF5B9AA-D1BF-45AA-BB16-F837FBCB63AA}"/>
              </a:ext>
            </a:extLst>
          </p:cNvPr>
          <p:cNvGrpSpPr/>
          <p:nvPr/>
        </p:nvGrpSpPr>
        <p:grpSpPr>
          <a:xfrm>
            <a:off x="2962180" y="4968578"/>
            <a:ext cx="1509142" cy="575656"/>
            <a:chOff x="3083818" y="4968578"/>
            <a:chExt cx="1509142" cy="575656"/>
          </a:xfrm>
        </p:grpSpPr>
        <p:grpSp>
          <p:nvGrpSpPr>
            <p:cNvPr id="69" name="CustomIcon">
              <a:extLst>
                <a:ext uri="{FF2B5EF4-FFF2-40B4-BE49-F238E27FC236}">
                  <a16:creationId xmlns:a16="http://schemas.microsoft.com/office/drawing/2014/main" id="{9963238C-4A89-4ED0-833C-8D642EBCD355}"/>
                </a:ext>
              </a:extLst>
            </p:cNvPr>
            <p:cNvGrpSpPr>
              <a:grpSpLocks noChangeAspect="1"/>
            </p:cNvGrpSpPr>
            <p:nvPr>
              <p:custDataLst>
                <p:tags r:id="rId7"/>
              </p:custDataLst>
            </p:nvPr>
          </p:nvGrpSpPr>
          <p:grpSpPr>
            <a:xfrm>
              <a:off x="3083818" y="4968578"/>
              <a:ext cx="575656" cy="575656"/>
              <a:chOff x="-205105" y="-205105"/>
              <a:chExt cx="1019810" cy="1019810"/>
            </a:xfrm>
          </p:grpSpPr>
          <p:sp>
            <p:nvSpPr>
              <p:cNvPr id="66" name="Oval 65">
                <a:extLst>
                  <a:ext uri="{FF2B5EF4-FFF2-40B4-BE49-F238E27FC236}">
                    <a16:creationId xmlns:a16="http://schemas.microsoft.com/office/drawing/2014/main" id="{C6659A45-E1B0-4CEA-8D2D-91F8AF95AA5E}"/>
                  </a:ext>
                </a:extLst>
              </p:cNvPr>
              <p:cNvSpPr>
                <a:spLocks noChangeAspect="1"/>
              </p:cNvSpPr>
              <p:nvPr/>
            </p:nvSpPr>
            <p:spPr>
              <a:xfrm>
                <a:off x="-205105" y="-205105"/>
                <a:ext cx="1019810" cy="1019810"/>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68" name="Graphic 67">
                <a:extLst>
                  <a:ext uri="{FF2B5EF4-FFF2-40B4-BE49-F238E27FC236}">
                    <a16:creationId xmlns:a16="http://schemas.microsoft.com/office/drawing/2014/main" id="{CE67F1E9-4527-464C-9171-4921364D1B07}"/>
                  </a:ext>
                </a:extLst>
              </p:cNvPr>
              <p:cNvPicPr>
                <a:picLocks noChangeAspect="1"/>
              </p:cNvPicPr>
              <p:nvPr/>
            </p:nvPicPr>
            <p:blipFill>
              <a:blip r:embed="rId28">
                <a:extLst>
                  <a:ext uri="{28A0092B-C50C-407E-A947-70E740481C1C}">
                    <a14:useLocalDpi xmlns:a14="http://schemas.microsoft.com/office/drawing/2010/main" val="0"/>
                  </a:ext>
                  <a:ext uri="{96DAC541-7B7A-43D3-8B79-37D633B846F1}">
                    <asvg:svgBlip xmlns:asvg="http://schemas.microsoft.com/office/drawing/2016/SVG/main" r:embed="rId29"/>
                  </a:ext>
                </a:extLst>
              </a:blip>
              <a:stretch>
                <a:fillRect/>
              </a:stretch>
            </p:blipFill>
            <p:spPr>
              <a:xfrm>
                <a:off x="0" y="0"/>
                <a:ext cx="609600" cy="609600"/>
              </a:xfrm>
              <a:prstGeom prst="rect">
                <a:avLst/>
              </a:prstGeom>
            </p:spPr>
          </p:pic>
        </p:grpSp>
        <p:grpSp>
          <p:nvGrpSpPr>
            <p:cNvPr id="73" name="CustomIcon">
              <a:extLst>
                <a:ext uri="{FF2B5EF4-FFF2-40B4-BE49-F238E27FC236}">
                  <a16:creationId xmlns:a16="http://schemas.microsoft.com/office/drawing/2014/main" id="{A9AA010A-FD80-47B5-BC82-C131CE3FBAC8}"/>
                </a:ext>
              </a:extLst>
            </p:cNvPr>
            <p:cNvGrpSpPr>
              <a:grpSpLocks noChangeAspect="1"/>
            </p:cNvGrpSpPr>
            <p:nvPr>
              <p:custDataLst>
                <p:tags r:id="rId8"/>
              </p:custDataLst>
            </p:nvPr>
          </p:nvGrpSpPr>
          <p:grpSpPr>
            <a:xfrm>
              <a:off x="4017304" y="4968578"/>
              <a:ext cx="575656" cy="575656"/>
              <a:chOff x="-205105" y="-205105"/>
              <a:chExt cx="1019811" cy="1019811"/>
            </a:xfrm>
          </p:grpSpPr>
          <p:sp>
            <p:nvSpPr>
              <p:cNvPr id="70" name="Oval 69">
                <a:extLst>
                  <a:ext uri="{FF2B5EF4-FFF2-40B4-BE49-F238E27FC236}">
                    <a16:creationId xmlns:a16="http://schemas.microsoft.com/office/drawing/2014/main" id="{72A3325C-E422-4280-846B-D224F3F6BE0F}"/>
                  </a:ext>
                </a:extLst>
              </p:cNvPr>
              <p:cNvSpPr>
                <a:spLocks noChangeAspect="1"/>
              </p:cNvSpPr>
              <p:nvPr/>
            </p:nvSpPr>
            <p:spPr>
              <a:xfrm>
                <a:off x="-205105" y="-205105"/>
                <a:ext cx="1019811" cy="1019811"/>
              </a:xfrm>
              <a:prstGeom prst="ellipse">
                <a:avLst/>
              </a:prstGeom>
              <a:solidFill>
                <a:schemeClr val="accent1"/>
              </a:solidFill>
            </p:spPr>
            <p:txBody>
              <a:bodyPr wrap="square" rIns="0" rtlCol="0" anchor="ctr" anchorCtr="0">
                <a:noAutofit/>
              </a:bodyPr>
              <a:lstStyle/>
              <a:p>
                <a:pPr marL="3175" algn="just">
                  <a:lnSpc>
                    <a:spcPct val="114000"/>
                  </a:lnSpc>
                </a:pPr>
                <a:endParaRPr kumimoji="1" lang="ja-JP" altLang="en-US" sz="1200" dirty="0"/>
              </a:p>
            </p:txBody>
          </p:sp>
          <p:pic>
            <p:nvPicPr>
              <p:cNvPr id="72" name="Graphic 71">
                <a:extLst>
                  <a:ext uri="{FF2B5EF4-FFF2-40B4-BE49-F238E27FC236}">
                    <a16:creationId xmlns:a16="http://schemas.microsoft.com/office/drawing/2014/main" id="{4CFF52B7-5167-4EAF-A64D-CA6A05CB00A5}"/>
                  </a:ext>
                </a:extLst>
              </p:cNvPr>
              <p:cNvPicPr>
                <a:picLocks noChangeAspect="1"/>
              </p:cNvPicPr>
              <p:nvPr/>
            </p:nvPicPr>
            <p:blipFill>
              <a:blip r:embed="rId30">
                <a:extLst>
                  <a:ext uri="{28A0092B-C50C-407E-A947-70E740481C1C}">
                    <a14:useLocalDpi xmlns:a14="http://schemas.microsoft.com/office/drawing/2010/main" val="0"/>
                  </a:ext>
                  <a:ext uri="{96DAC541-7B7A-43D3-8B79-37D633B846F1}">
                    <asvg:svgBlip xmlns:asvg="http://schemas.microsoft.com/office/drawing/2016/SVG/main" r:embed="rId31"/>
                  </a:ext>
                </a:extLst>
              </a:blip>
              <a:stretch>
                <a:fillRect/>
              </a:stretch>
            </p:blipFill>
            <p:spPr>
              <a:xfrm>
                <a:off x="-1" y="-1"/>
                <a:ext cx="609600" cy="609600"/>
              </a:xfrm>
              <a:prstGeom prst="rect">
                <a:avLst/>
              </a:prstGeom>
            </p:spPr>
          </p:pic>
        </p:grpSp>
      </p:grpSp>
    </p:spTree>
    <p:extLst>
      <p:ext uri="{BB962C8B-B14F-4D97-AF65-F5344CB8AC3E}">
        <p14:creationId xmlns:p14="http://schemas.microsoft.com/office/powerpoint/2010/main" val="36047843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706949345"/>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75" imgW="360" imgH="360" progId="TCLayout.ActiveDocument.1">
                  <p:embed/>
                </p:oleObj>
              </mc:Choice>
              <mc:Fallback>
                <p:oleObj name="think-cellスライド" r:id="rId75" imgW="360" imgH="360" progId="TCLayout.ActiveDocument.1">
                  <p:embed/>
                  <p:pic>
                    <p:nvPicPr>
                      <p:cNvPr id="8" name="Object 7" hidden="1"/>
                      <p:cNvPicPr>
                        <a:picLocks noChangeAspect="1" noChangeArrowheads="1"/>
                      </p:cNvPicPr>
                      <p:nvPr/>
                    </p:nvPicPr>
                    <p:blipFill>
                      <a:blip r:embed="rId7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Rectangle 1" hidden="1"/>
          <p:cNvSpPr/>
          <p:nvPr>
            <p:custDataLst>
              <p:tags r:id="rId2"/>
            </p:custDataLst>
          </p:nvPr>
        </p:nvSpPr>
        <p:spPr bwMode="gray">
          <a:xfrm>
            <a:off x="0" y="0"/>
            <a:ext cx="158750" cy="158750"/>
          </a:xfrm>
          <a:prstGeom prst="rect">
            <a:avLst/>
          </a:prstGeom>
          <a:solidFill>
            <a:srgbClr val="A2BBDC"/>
          </a:solidFill>
        </p:spPr>
        <p:txBody>
          <a:bodyPr vert="horz" wrap="none" lIns="0" tIns="0" rIns="0" bIns="0" numCol="1" spcCol="0" rtlCol="0" anchor="ctr" anchorCtr="0">
            <a:noAutofit/>
          </a:bodyPr>
          <a:lstStyle/>
          <a:p>
            <a:pPr marL="0" marR="0" lvl="0" indent="0" algn="ctr" defTabSz="914400" rtl="0" eaLnBrk="1" fontAlgn="ctr"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a:ea typeface="ＭＳ Ｐゴシック"/>
              <a:cs typeface="+mn-cs"/>
              <a:sym typeface="+mn-lt"/>
            </a:endParaRPr>
          </a:p>
        </p:txBody>
      </p:sp>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en-US" altLang="ja-JP" sz="1400" noProof="1"/>
              <a:t>タイ</a:t>
            </a:r>
            <a:r>
              <a:rPr lang="ja-JP" altLang="en-US" sz="1400" noProof="1"/>
              <a:t>／一般</a:t>
            </a:r>
            <a:r>
              <a:rPr lang="en-US" altLang="ja-JP" sz="1400" noProof="1"/>
              <a:t>概況</a:t>
            </a:r>
            <a:r>
              <a:rPr lang="ja-JP" altLang="en-US" sz="1400" noProof="1"/>
              <a:t>／</a:t>
            </a:r>
            <a:r>
              <a:rPr lang="en-US" altLang="ja-JP" sz="1400" noProof="1"/>
              <a:t>経済</a:t>
            </a:r>
            <a:endParaRPr kumimoji="1" lang="ja-JP" altLang="en-US" sz="1400"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sz="2000" noProof="1"/>
              <a:t>所得分配</a:t>
            </a:r>
            <a:endParaRPr lang="en-US" altLang="ja-JP" sz="2000" noProof="1"/>
          </a:p>
        </p:txBody>
      </p:sp>
      <p:sp>
        <p:nvSpPr>
          <p:cNvPr id="60" name="テキスト ボックス 59"/>
          <p:cNvSpPr txBox="1"/>
          <p:nvPr/>
        </p:nvSpPr>
        <p:spPr>
          <a:xfrm>
            <a:off x="200472" y="1124744"/>
            <a:ext cx="9505056" cy="453650"/>
          </a:xfrm>
          <a:prstGeom prst="rect">
            <a:avLst/>
          </a:prstGeom>
          <a:noFill/>
        </p:spPr>
        <p:txBody>
          <a:bodyPr wrap="square" lIns="0" tIns="0" rIns="0" bIns="0" rtlCol="0">
            <a:spAutoFit/>
          </a:bodyPr>
          <a:lstStyle>
            <a:defPPr>
              <a:defRPr lang="ja-JP"/>
            </a:defPPr>
            <a:lvl1pPr marL="190500" indent="-190500" algn="just">
              <a:lnSpc>
                <a:spcPct val="110000"/>
              </a:lnSpc>
              <a:spcAft>
                <a:spcPts val="200"/>
              </a:spcAft>
              <a:buClr>
                <a:srgbClr val="5F8AC3"/>
              </a:buClr>
              <a:buFont typeface="Wingdings" panose="05000000000000000000" pitchFamily="2" charset="2"/>
              <a:buChar char="n"/>
              <a:defRPr sz="1120">
                <a:latin typeface="Arial" panose="020B0604020202020204" pitchFamily="34" charset="0"/>
                <a:ea typeface="ＭＳ Ｐゴシック" panose="020B0600070205080204" pitchFamily="50" charset="-128"/>
                <a:cs typeface="Arial" panose="020B0604020202020204" pitchFamily="34" charset="0"/>
              </a:defRPr>
            </a:lvl1pPr>
          </a:lstStyle>
          <a:p>
            <a:r>
              <a:rPr lang="ja-JP" altLang="en-US" sz="1400" noProof="1"/>
              <a:t>最も高い</a:t>
            </a:r>
            <a:r>
              <a:rPr lang="en-US" altLang="ja-JP" sz="1400" noProof="1"/>
              <a:t>五分位</a:t>
            </a:r>
            <a:r>
              <a:rPr lang="ja-JP" altLang="en-US" sz="1400" noProof="1"/>
              <a:t>（上位</a:t>
            </a:r>
            <a:r>
              <a:rPr lang="en-US" altLang="ja-JP" sz="1400" noProof="1"/>
              <a:t>20%</a:t>
            </a:r>
            <a:r>
              <a:rPr lang="ja-JP" altLang="en-US" sz="1400" noProof="1"/>
              <a:t>）</a:t>
            </a:r>
            <a:r>
              <a:rPr lang="en-US" altLang="ja-JP" sz="1400" noProof="1"/>
              <a:t>と最</a:t>
            </a:r>
            <a:r>
              <a:rPr lang="ja-JP" altLang="en-US" sz="1400" noProof="1"/>
              <a:t>も低い</a:t>
            </a:r>
            <a:r>
              <a:rPr lang="en-US" altLang="ja-JP" sz="1400" noProof="1"/>
              <a:t>五分位</a:t>
            </a:r>
            <a:r>
              <a:rPr lang="ja-JP" altLang="en-US" sz="1400" noProof="1"/>
              <a:t>（下位</a:t>
            </a:r>
            <a:r>
              <a:rPr lang="en-US" altLang="ja-JP" sz="1400" noProof="1"/>
              <a:t>20%</a:t>
            </a:r>
            <a:r>
              <a:rPr lang="ja-JP" altLang="en-US" sz="1400" noProof="1"/>
              <a:t>）</a:t>
            </a:r>
            <a:r>
              <a:rPr lang="en-US" altLang="ja-JP" sz="1400" noProof="1"/>
              <a:t>の</a:t>
            </a:r>
            <a:r>
              <a:rPr lang="ja-JP" altLang="en-US" sz="1400" noProof="1"/>
              <a:t>間において、</a:t>
            </a:r>
            <a:r>
              <a:rPr lang="en-US" altLang="ja-JP" sz="1400" noProof="1"/>
              <a:t>所得分配率に大きな差があるが、その差は年々緩やかに縮小している</a:t>
            </a:r>
            <a:r>
              <a:rPr lang="ja-JP" altLang="en-US" sz="1400" noProof="1"/>
              <a:t>。</a:t>
            </a:r>
            <a:endParaRPr lang="en-US" altLang="ja-JP" sz="1400" dirty="0"/>
          </a:p>
        </p:txBody>
      </p:sp>
      <p:sp>
        <p:nvSpPr>
          <p:cNvPr id="3" name="テキスト ボックス 74">
            <a:extLst>
              <a:ext uri="{FF2B5EF4-FFF2-40B4-BE49-F238E27FC236}">
                <a16:creationId xmlns:a16="http://schemas.microsoft.com/office/drawing/2014/main" id="{5CFF87B9-8DF1-B71A-30E3-6CF28154772E}"/>
              </a:ext>
            </a:extLst>
          </p:cNvPr>
          <p:cNvSpPr txBox="1"/>
          <p:nvPr/>
        </p:nvSpPr>
        <p:spPr>
          <a:xfrm>
            <a:off x="218521" y="6575439"/>
            <a:ext cx="5616624" cy="14401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100"/>
              </a:spcAft>
              <a:buClrTx/>
              <a:buSzTx/>
              <a:buFontTx/>
              <a:buNone/>
              <a:tabLst/>
              <a:defRPr/>
            </a:pPr>
            <a:r>
              <a:rPr lang="ja-JP" altLang="en-US" sz="800" noProof="1">
                <a:solidFill>
                  <a:srgbClr val="000000"/>
                </a:solidFill>
                <a:latin typeface="+mj-lt"/>
                <a:ea typeface="ＭＳ Ｐゴシック" panose="020B0600070205080204" pitchFamily="50" charset="-128"/>
                <a:cs typeface="Arial" panose="020B0604020202020204" pitchFamily="34" charset="0"/>
              </a:rPr>
              <a:t>（出所）World Bank Group Database （</a:t>
            </a:r>
            <a:r>
              <a:rPr lang="en-US" altLang="ja-JP" sz="800" noProof="1">
                <a:solidFill>
                  <a:srgbClr val="000000"/>
                </a:solidFill>
                <a:latin typeface="+mj-lt"/>
                <a:ea typeface="ＭＳ Ｐゴシック" panose="020B0600070205080204" pitchFamily="50" charset="-128"/>
                <a:cs typeface="Arial" panose="020B0604020202020204" pitchFamily="34" charset="0"/>
              </a:rPr>
              <a:t>2026</a:t>
            </a:r>
            <a:r>
              <a:rPr lang="ja-JP" altLang="en-US" sz="800" noProof="1">
                <a:solidFill>
                  <a:srgbClr val="000000"/>
                </a:solidFill>
                <a:latin typeface="+mj-lt"/>
                <a:ea typeface="ＭＳ Ｐゴシック" panose="020B0600070205080204" pitchFamily="50" charset="-128"/>
                <a:cs typeface="Arial" panose="020B0604020202020204" pitchFamily="34" charset="0"/>
              </a:rPr>
              <a:t>年</a:t>
            </a:r>
            <a:r>
              <a:rPr lang="en-US" altLang="ja-JP" sz="800" noProof="1">
                <a:solidFill>
                  <a:srgbClr val="000000"/>
                </a:solidFill>
                <a:latin typeface="+mj-lt"/>
                <a:ea typeface="ＭＳ Ｐゴシック" panose="020B0600070205080204" pitchFamily="50" charset="-128"/>
                <a:cs typeface="Arial" panose="020B0604020202020204" pitchFamily="34" charset="0"/>
              </a:rPr>
              <a:t>3</a:t>
            </a:r>
            <a:r>
              <a:rPr lang="ja-JP" altLang="en-US" sz="800" noProof="1">
                <a:solidFill>
                  <a:srgbClr val="000000"/>
                </a:solidFill>
                <a:latin typeface="+mj-lt"/>
                <a:ea typeface="ＭＳ Ｐゴシック" panose="020B0600070205080204" pitchFamily="50" charset="-128"/>
                <a:cs typeface="Arial" panose="020B0604020202020204" pitchFamily="34" charset="0"/>
              </a:rPr>
              <a:t>月時点）</a:t>
            </a:r>
          </a:p>
        </p:txBody>
      </p:sp>
      <p:graphicFrame>
        <p:nvGraphicFramePr>
          <p:cNvPr id="494" name="Chart 493">
            <a:extLst>
              <a:ext uri="{FF2B5EF4-FFF2-40B4-BE49-F238E27FC236}">
                <a16:creationId xmlns:a16="http://schemas.microsoft.com/office/drawing/2014/main" id="{A2A4B7C9-7062-CA31-ECC2-381EF00B6679}"/>
              </a:ext>
            </a:extLst>
          </p:cNvPr>
          <p:cNvGraphicFramePr/>
          <p:nvPr>
            <p:custDataLst>
              <p:tags r:id="rId3"/>
            </p:custDataLst>
            <p:extLst>
              <p:ext uri="{D42A27DB-BD31-4B8C-83A1-F6EECF244321}">
                <p14:modId xmlns:p14="http://schemas.microsoft.com/office/powerpoint/2010/main" val="3742896049"/>
              </p:ext>
            </p:extLst>
          </p:nvPr>
        </p:nvGraphicFramePr>
        <p:xfrm>
          <a:off x="222250" y="1722438"/>
          <a:ext cx="9566275" cy="3797300"/>
        </p:xfrm>
        <a:graphic>
          <a:graphicData uri="http://schemas.openxmlformats.org/drawingml/2006/chart">
            <c:chart xmlns:c="http://schemas.openxmlformats.org/drawingml/2006/chart" xmlns:r="http://schemas.openxmlformats.org/officeDocument/2006/relationships" r:id="rId77"/>
          </a:graphicData>
        </a:graphic>
      </p:graphicFrame>
      <p:cxnSp>
        <p:nvCxnSpPr>
          <p:cNvPr id="360" name="Straight Connector 359">
            <a:extLst>
              <a:ext uri="{FF2B5EF4-FFF2-40B4-BE49-F238E27FC236}">
                <a16:creationId xmlns:a16="http://schemas.microsoft.com/office/drawing/2014/main" id="{2D7999A6-EE69-C31A-D67A-BC70E03078F2}"/>
              </a:ext>
            </a:extLst>
          </p:cNvPr>
          <p:cNvCxnSpPr>
            <a:cxnSpLocks/>
          </p:cNvCxnSpPr>
          <p:nvPr>
            <p:custDataLst>
              <p:tags r:id="rId4"/>
            </p:custDataLst>
          </p:nvPr>
        </p:nvCxnSpPr>
        <p:spPr bwMode="auto">
          <a:xfrm flipH="1" flipV="1">
            <a:off x="717551" y="2063750"/>
            <a:ext cx="53975" cy="492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1" name="Straight Connector 360">
            <a:extLst>
              <a:ext uri="{FF2B5EF4-FFF2-40B4-BE49-F238E27FC236}">
                <a16:creationId xmlns:a16="http://schemas.microsoft.com/office/drawing/2014/main" id="{9259456E-6BCA-F493-08AC-CD17047E482F}"/>
              </a:ext>
            </a:extLst>
          </p:cNvPr>
          <p:cNvCxnSpPr/>
          <p:nvPr>
            <p:custDataLst>
              <p:tags r:id="rId5"/>
            </p:custDataLst>
          </p:nvPr>
        </p:nvCxnSpPr>
        <p:spPr bwMode="auto">
          <a:xfrm flipH="1">
            <a:off x="717551" y="4260850"/>
            <a:ext cx="53975" cy="492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62" name="Straight Connector 361">
            <a:extLst>
              <a:ext uri="{FF2B5EF4-FFF2-40B4-BE49-F238E27FC236}">
                <a16:creationId xmlns:a16="http://schemas.microsoft.com/office/drawing/2014/main" id="{8325661E-39A6-032A-5D2E-B9DFE79EDE9E}"/>
              </a:ext>
            </a:extLst>
          </p:cNvPr>
          <p:cNvCxnSpPr/>
          <p:nvPr>
            <p:custDataLst>
              <p:tags r:id="rId6"/>
            </p:custDataLst>
          </p:nvPr>
        </p:nvCxnSpPr>
        <p:spPr bwMode="auto">
          <a:xfrm flipH="1">
            <a:off x="717551" y="3783013"/>
            <a:ext cx="53975" cy="4921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154" name="Straight Connector 153">
            <a:extLst>
              <a:ext uri="{FF2B5EF4-FFF2-40B4-BE49-F238E27FC236}">
                <a16:creationId xmlns:a16="http://schemas.microsoft.com/office/drawing/2014/main" id="{7E9ABA9B-20BA-EF3D-B376-53E15F85C0D3}"/>
              </a:ext>
            </a:extLst>
          </p:cNvPr>
          <p:cNvCxnSpPr>
            <a:cxnSpLocks/>
          </p:cNvCxnSpPr>
          <p:nvPr>
            <p:custDataLst>
              <p:tags r:id="rId7"/>
            </p:custDataLst>
          </p:nvPr>
        </p:nvCxnSpPr>
        <p:spPr bwMode="auto">
          <a:xfrm flipH="1" flipV="1">
            <a:off x="711200" y="4910138"/>
            <a:ext cx="38100" cy="42863"/>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6" name="Straight Connector 415">
            <a:extLst>
              <a:ext uri="{FF2B5EF4-FFF2-40B4-BE49-F238E27FC236}">
                <a16:creationId xmlns:a16="http://schemas.microsoft.com/office/drawing/2014/main" id="{E26040B8-6F4F-AC57-B15B-396F835D7BBC}"/>
              </a:ext>
            </a:extLst>
          </p:cNvPr>
          <p:cNvCxnSpPr/>
          <p:nvPr>
            <p:custDataLst>
              <p:tags r:id="rId8"/>
            </p:custDataLst>
          </p:nvPr>
        </p:nvCxnSpPr>
        <p:spPr bwMode="auto">
          <a:xfrm>
            <a:off x="4805363" y="416242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7" name="Straight Connector 416">
            <a:extLst>
              <a:ext uri="{FF2B5EF4-FFF2-40B4-BE49-F238E27FC236}">
                <a16:creationId xmlns:a16="http://schemas.microsoft.com/office/drawing/2014/main" id="{F229BEBB-4CFB-F7ED-B6B6-8BEAC558509D}"/>
              </a:ext>
            </a:extLst>
          </p:cNvPr>
          <p:cNvCxnSpPr/>
          <p:nvPr>
            <p:custDataLst>
              <p:tags r:id="rId9"/>
            </p:custDataLst>
          </p:nvPr>
        </p:nvCxnSpPr>
        <p:spPr bwMode="auto">
          <a:xfrm>
            <a:off x="6313488" y="4137025"/>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8" name="Straight Connector 417">
            <a:extLst>
              <a:ext uri="{FF2B5EF4-FFF2-40B4-BE49-F238E27FC236}">
                <a16:creationId xmlns:a16="http://schemas.microsoft.com/office/drawing/2014/main" id="{3C210BE9-ABA4-461D-D7F2-19165FD6EDFB}"/>
              </a:ext>
            </a:extLst>
          </p:cNvPr>
          <p:cNvCxnSpPr/>
          <p:nvPr>
            <p:custDataLst>
              <p:tags r:id="rId10"/>
            </p:custDataLst>
          </p:nvPr>
        </p:nvCxnSpPr>
        <p:spPr bwMode="auto">
          <a:xfrm>
            <a:off x="8951913" y="410368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419" name="Straight Connector 418">
            <a:extLst>
              <a:ext uri="{FF2B5EF4-FFF2-40B4-BE49-F238E27FC236}">
                <a16:creationId xmlns:a16="http://schemas.microsoft.com/office/drawing/2014/main" id="{4D682DB6-B206-26E0-2BEB-B8CB94591090}"/>
              </a:ext>
            </a:extLst>
          </p:cNvPr>
          <p:cNvCxnSpPr/>
          <p:nvPr>
            <p:custDataLst>
              <p:tags r:id="rId11"/>
            </p:custDataLst>
          </p:nvPr>
        </p:nvCxnSpPr>
        <p:spPr bwMode="auto">
          <a:xfrm>
            <a:off x="9329738" y="4097338"/>
            <a:ext cx="0" cy="22225"/>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112" name="テキスト プレースホルダ 9">
            <a:extLst>
              <a:ext uri="{FF2B5EF4-FFF2-40B4-BE49-F238E27FC236}">
                <a16:creationId xmlns:a16="http://schemas.microsoft.com/office/drawing/2014/main" id="{5DD4341F-1370-3C9C-A5DA-AFEB5EBCBE9D}"/>
              </a:ext>
            </a:extLst>
          </p:cNvPr>
          <p:cNvSpPr>
            <a:spLocks/>
          </p:cNvSpPr>
          <p:nvPr>
            <p:custDataLst>
              <p:tags r:id="rId12"/>
            </p:custDataLst>
          </p:nvPr>
        </p:nvSpPr>
        <p:spPr bwMode="auto">
          <a:xfrm>
            <a:off x="243840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A6D93E1-CC2A-4FF4-8650-791292305F2D}" type="datetime'''''''''''''0''''''''''''''''''''''5'''''''''''">
              <a:rPr lang="en-US" altLang="en-US" sz="1400" smtClean="0"/>
              <a:pPr/>
              <a:t>05</a:t>
            </a:fld>
            <a:endParaRPr kumimoji="1" lang="en-US" altLang="ja-JP" sz="1400" dirty="0"/>
          </a:p>
        </p:txBody>
      </p:sp>
      <p:sp>
        <p:nvSpPr>
          <p:cNvPr id="113" name="テキスト プレースホルダ 9">
            <a:extLst>
              <a:ext uri="{FF2B5EF4-FFF2-40B4-BE49-F238E27FC236}">
                <a16:creationId xmlns:a16="http://schemas.microsoft.com/office/drawing/2014/main" id="{A8973ADE-9A59-D16D-99A1-62693F819A52}"/>
              </a:ext>
            </a:extLst>
          </p:cNvPr>
          <p:cNvSpPr>
            <a:spLocks/>
          </p:cNvSpPr>
          <p:nvPr>
            <p:custDataLst>
              <p:tags r:id="rId13"/>
            </p:custDataLst>
          </p:nvPr>
        </p:nvSpPr>
        <p:spPr bwMode="auto">
          <a:xfrm>
            <a:off x="2814638"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DEBE89F-BDFA-4360-A8A3-0DB7FBF1DF59}" type="datetime'''''''''''''''''''''''''''''''''''''0''''''''''''''''''''6'''">
              <a:rPr lang="en-US" altLang="en-US" sz="1400" smtClean="0"/>
              <a:pPr/>
              <a:t>06</a:t>
            </a:fld>
            <a:endParaRPr kumimoji="1" lang="en-US" altLang="ja-JP" sz="1400" dirty="0"/>
          </a:p>
        </p:txBody>
      </p:sp>
      <p:sp>
        <p:nvSpPr>
          <p:cNvPr id="114" name="テキスト プレースホルダ 9">
            <a:extLst>
              <a:ext uri="{FF2B5EF4-FFF2-40B4-BE49-F238E27FC236}">
                <a16:creationId xmlns:a16="http://schemas.microsoft.com/office/drawing/2014/main" id="{1B146267-6A14-09D9-40F7-FABEAD983BF1}"/>
              </a:ext>
            </a:extLst>
          </p:cNvPr>
          <p:cNvSpPr>
            <a:spLocks/>
          </p:cNvSpPr>
          <p:nvPr>
            <p:custDataLst>
              <p:tags r:id="rId14"/>
            </p:custDataLst>
          </p:nvPr>
        </p:nvSpPr>
        <p:spPr bwMode="auto">
          <a:xfrm>
            <a:off x="319246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FE72FFB-50E8-4609-8028-ADA6A074AE6D}" type="datetime'''''''''''''''''0''7'''''''''''''''''''''''''''''''''''''''">
              <a:rPr lang="en-US" altLang="en-US" sz="1400" smtClean="0"/>
              <a:pPr/>
              <a:t>07</a:t>
            </a:fld>
            <a:endParaRPr kumimoji="1" lang="en-US" altLang="ja-JP" sz="1400" dirty="0"/>
          </a:p>
        </p:txBody>
      </p:sp>
      <p:sp>
        <p:nvSpPr>
          <p:cNvPr id="128" name="テキスト プレースホルダ 9">
            <a:extLst>
              <a:ext uri="{FF2B5EF4-FFF2-40B4-BE49-F238E27FC236}">
                <a16:creationId xmlns:a16="http://schemas.microsoft.com/office/drawing/2014/main" id="{A7D88352-483B-1A79-59B9-A16585690F32}"/>
              </a:ext>
            </a:extLst>
          </p:cNvPr>
          <p:cNvSpPr>
            <a:spLocks/>
          </p:cNvSpPr>
          <p:nvPr>
            <p:custDataLst>
              <p:tags r:id="rId15"/>
            </p:custDataLst>
          </p:nvPr>
        </p:nvSpPr>
        <p:spPr bwMode="auto">
          <a:xfrm>
            <a:off x="356870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CFA90FC-1C4D-4FB0-B286-1B73AE30263E}" type="datetime'''''''''''''''''0''''''''8'''">
              <a:rPr lang="en-US" altLang="en-US" sz="1400" smtClean="0"/>
              <a:pPr/>
              <a:t>08</a:t>
            </a:fld>
            <a:endParaRPr kumimoji="1" lang="en-US" altLang="ja-JP" sz="1400" dirty="0"/>
          </a:p>
        </p:txBody>
      </p:sp>
      <p:sp>
        <p:nvSpPr>
          <p:cNvPr id="129" name="テキスト プレースホルダ 9">
            <a:extLst>
              <a:ext uri="{FF2B5EF4-FFF2-40B4-BE49-F238E27FC236}">
                <a16:creationId xmlns:a16="http://schemas.microsoft.com/office/drawing/2014/main" id="{6111BCA1-E742-31D5-2817-65278870BF2A}"/>
              </a:ext>
            </a:extLst>
          </p:cNvPr>
          <p:cNvSpPr>
            <a:spLocks/>
          </p:cNvSpPr>
          <p:nvPr>
            <p:custDataLst>
              <p:tags r:id="rId16"/>
            </p:custDataLst>
          </p:nvPr>
        </p:nvSpPr>
        <p:spPr bwMode="auto">
          <a:xfrm>
            <a:off x="394652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2A77A74-DCA1-4563-8F75-502A7D626D33}" type="datetime'''''''''''''''0''''''''''''''''''9'''''''''''''''''''''''''">
              <a:rPr lang="en-US" altLang="en-US" sz="1400" smtClean="0"/>
              <a:pPr/>
              <a:t>09</a:t>
            </a:fld>
            <a:endParaRPr kumimoji="1" lang="en-US" altLang="ja-JP" sz="1400" dirty="0"/>
          </a:p>
        </p:txBody>
      </p:sp>
      <p:sp>
        <p:nvSpPr>
          <p:cNvPr id="130" name="テキスト プレースホルダ 9">
            <a:extLst>
              <a:ext uri="{FF2B5EF4-FFF2-40B4-BE49-F238E27FC236}">
                <a16:creationId xmlns:a16="http://schemas.microsoft.com/office/drawing/2014/main" id="{58E60F38-BB7E-ED50-8ECC-BF3E8992FA38}"/>
              </a:ext>
            </a:extLst>
          </p:cNvPr>
          <p:cNvSpPr>
            <a:spLocks/>
          </p:cNvSpPr>
          <p:nvPr>
            <p:custDataLst>
              <p:tags r:id="rId17"/>
            </p:custDataLst>
          </p:nvPr>
        </p:nvSpPr>
        <p:spPr bwMode="auto">
          <a:xfrm>
            <a:off x="432276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E307379-D9E8-4D42-9DA9-82E2CCA82E97}" type="datetime'''''''''''''''''''1''''''''''''''''''''''''''0'''">
              <a:rPr lang="en-US" altLang="en-US" sz="1400" smtClean="0"/>
              <a:pPr/>
              <a:t>10</a:t>
            </a:fld>
            <a:endParaRPr kumimoji="1" lang="en-US" altLang="ja-JP" sz="1400" dirty="0"/>
          </a:p>
        </p:txBody>
      </p:sp>
      <p:sp>
        <p:nvSpPr>
          <p:cNvPr id="143" name="テキスト プレースホルダ 9">
            <a:extLst>
              <a:ext uri="{FF2B5EF4-FFF2-40B4-BE49-F238E27FC236}">
                <a16:creationId xmlns:a16="http://schemas.microsoft.com/office/drawing/2014/main" id="{923E6EC5-8A7F-5181-2E31-7B0610E21B6D}"/>
              </a:ext>
            </a:extLst>
          </p:cNvPr>
          <p:cNvSpPr>
            <a:spLocks/>
          </p:cNvSpPr>
          <p:nvPr>
            <p:custDataLst>
              <p:tags r:id="rId18"/>
            </p:custDataLst>
          </p:nvPr>
        </p:nvSpPr>
        <p:spPr bwMode="auto">
          <a:xfrm>
            <a:off x="4706938" y="5311775"/>
            <a:ext cx="1968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7A6E483-EDF6-4AFD-A627-81CB1DACEAF2}" type="datetime'''''''''''1''''1'''''''''''''''''''''''''''''''''''''''''''">
              <a:rPr lang="en-US" altLang="en-US" sz="1400" smtClean="0"/>
              <a:pPr/>
              <a:t>11</a:t>
            </a:fld>
            <a:endParaRPr kumimoji="1" lang="en-US" altLang="ja-JP" sz="1400" dirty="0"/>
          </a:p>
        </p:txBody>
      </p:sp>
      <p:sp>
        <p:nvSpPr>
          <p:cNvPr id="144" name="テキスト プレースホルダ 9">
            <a:extLst>
              <a:ext uri="{FF2B5EF4-FFF2-40B4-BE49-F238E27FC236}">
                <a16:creationId xmlns:a16="http://schemas.microsoft.com/office/drawing/2014/main" id="{FC8B152A-3AA3-1F37-6414-9187F0A9A272}"/>
              </a:ext>
            </a:extLst>
          </p:cNvPr>
          <p:cNvSpPr>
            <a:spLocks/>
          </p:cNvSpPr>
          <p:nvPr>
            <p:custDataLst>
              <p:tags r:id="rId19"/>
            </p:custDataLst>
          </p:nvPr>
        </p:nvSpPr>
        <p:spPr bwMode="auto">
          <a:xfrm>
            <a:off x="507682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74E079C-ED22-41EA-ACF4-4E9A1EE13CEE}" type="datetime'1''''''''''''''2'''''''''''">
              <a:rPr lang="en-US" altLang="en-US" sz="1400" smtClean="0"/>
              <a:pPr/>
              <a:t>12</a:t>
            </a:fld>
            <a:endParaRPr kumimoji="1" lang="en-US" altLang="ja-JP" sz="1400" dirty="0"/>
          </a:p>
        </p:txBody>
      </p:sp>
      <p:sp>
        <p:nvSpPr>
          <p:cNvPr id="145" name="テキスト プレースホルダ 9">
            <a:extLst>
              <a:ext uri="{FF2B5EF4-FFF2-40B4-BE49-F238E27FC236}">
                <a16:creationId xmlns:a16="http://schemas.microsoft.com/office/drawing/2014/main" id="{B5F05FF4-B0BD-A514-E157-D84B97DF9925}"/>
              </a:ext>
            </a:extLst>
          </p:cNvPr>
          <p:cNvSpPr>
            <a:spLocks/>
          </p:cNvSpPr>
          <p:nvPr>
            <p:custDataLst>
              <p:tags r:id="rId20"/>
            </p:custDataLst>
          </p:nvPr>
        </p:nvSpPr>
        <p:spPr bwMode="auto">
          <a:xfrm>
            <a:off x="545465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155011C-1FF9-4300-8894-3722F39FDE64}" type="datetime'''''''''1''''''3'''">
              <a:rPr lang="en-US" altLang="en-US" sz="1400" smtClean="0"/>
              <a:pPr/>
              <a:t>13</a:t>
            </a:fld>
            <a:endParaRPr kumimoji="1" lang="en-US" altLang="ja-JP" sz="1400" dirty="0"/>
          </a:p>
        </p:txBody>
      </p:sp>
      <p:sp>
        <p:nvSpPr>
          <p:cNvPr id="146" name="テキスト プレースホルダ 9">
            <a:extLst>
              <a:ext uri="{FF2B5EF4-FFF2-40B4-BE49-F238E27FC236}">
                <a16:creationId xmlns:a16="http://schemas.microsoft.com/office/drawing/2014/main" id="{63E16D4C-2A84-85D9-31BE-E0A0B49066D2}"/>
              </a:ext>
            </a:extLst>
          </p:cNvPr>
          <p:cNvSpPr>
            <a:spLocks/>
          </p:cNvSpPr>
          <p:nvPr>
            <p:custDataLst>
              <p:tags r:id="rId21"/>
            </p:custDataLst>
          </p:nvPr>
        </p:nvSpPr>
        <p:spPr bwMode="auto">
          <a:xfrm>
            <a:off x="5830888"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41F8B03-57C6-4C2A-BF12-34DE6CB32941}" type="datetime'''''1''''''4'''''''''''''''''''''''''''''''">
              <a:rPr lang="en-US" altLang="en-US" sz="1400" smtClean="0"/>
              <a:pPr/>
              <a:t>14</a:t>
            </a:fld>
            <a:endParaRPr kumimoji="1" lang="en-US" altLang="ja-JP" sz="1400" dirty="0"/>
          </a:p>
        </p:txBody>
      </p:sp>
      <p:sp>
        <p:nvSpPr>
          <p:cNvPr id="147" name="テキスト プレースホルダ 9">
            <a:extLst>
              <a:ext uri="{FF2B5EF4-FFF2-40B4-BE49-F238E27FC236}">
                <a16:creationId xmlns:a16="http://schemas.microsoft.com/office/drawing/2014/main" id="{9202561D-A7E4-6FDA-10A7-8D1622F5B6BF}"/>
              </a:ext>
            </a:extLst>
          </p:cNvPr>
          <p:cNvSpPr>
            <a:spLocks/>
          </p:cNvSpPr>
          <p:nvPr>
            <p:custDataLst>
              <p:tags r:id="rId22"/>
            </p:custDataLst>
          </p:nvPr>
        </p:nvSpPr>
        <p:spPr bwMode="auto">
          <a:xfrm>
            <a:off x="620871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6FD2A19-C3C5-40B1-A097-6B3295881195}" type="datetime'''''''1''''''''''''''''''''''''''''''''''''''''''''''''5'">
              <a:rPr lang="en-US" altLang="en-US" sz="1400" smtClean="0"/>
              <a:pPr/>
              <a:t>15</a:t>
            </a:fld>
            <a:endParaRPr kumimoji="1" lang="en-US" altLang="ja-JP" sz="1400" dirty="0"/>
          </a:p>
        </p:txBody>
      </p:sp>
      <p:sp>
        <p:nvSpPr>
          <p:cNvPr id="148" name="テキスト プレースホルダ 9">
            <a:extLst>
              <a:ext uri="{FF2B5EF4-FFF2-40B4-BE49-F238E27FC236}">
                <a16:creationId xmlns:a16="http://schemas.microsoft.com/office/drawing/2014/main" id="{A155E0FD-8441-5C54-449C-A9BF200E92D4}"/>
              </a:ext>
            </a:extLst>
          </p:cNvPr>
          <p:cNvSpPr>
            <a:spLocks/>
          </p:cNvSpPr>
          <p:nvPr>
            <p:custDataLst>
              <p:tags r:id="rId23"/>
            </p:custDataLst>
          </p:nvPr>
        </p:nvSpPr>
        <p:spPr bwMode="auto">
          <a:xfrm>
            <a:off x="658495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8A1310B-5E40-481B-A898-32CFD17A563D}" type="datetime'''''''''''''''''''''1''''''''''''''''''''6'''''''''''''''">
              <a:rPr lang="en-US" altLang="en-US" sz="1400" smtClean="0"/>
              <a:pPr/>
              <a:t>16</a:t>
            </a:fld>
            <a:endParaRPr kumimoji="1" lang="en-US" altLang="ja-JP" sz="1400" dirty="0"/>
          </a:p>
        </p:txBody>
      </p:sp>
      <p:sp>
        <p:nvSpPr>
          <p:cNvPr id="149" name="テキスト プレースホルダ 9">
            <a:extLst>
              <a:ext uri="{FF2B5EF4-FFF2-40B4-BE49-F238E27FC236}">
                <a16:creationId xmlns:a16="http://schemas.microsoft.com/office/drawing/2014/main" id="{69A6BF58-8B11-1533-2DDA-A55ECCB6FC0A}"/>
              </a:ext>
            </a:extLst>
          </p:cNvPr>
          <p:cNvSpPr>
            <a:spLocks/>
          </p:cNvSpPr>
          <p:nvPr>
            <p:custDataLst>
              <p:tags r:id="rId24"/>
            </p:custDataLst>
          </p:nvPr>
        </p:nvSpPr>
        <p:spPr bwMode="auto">
          <a:xfrm>
            <a:off x="696277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ACCC099-DF64-441C-B73E-E0DEFA78B98C}" type="datetime'''''''''''''''''''1''''''''''''''''''''''7'''''''">
              <a:rPr lang="en-US" altLang="en-US" sz="1400" smtClean="0"/>
              <a:pPr/>
              <a:t>17</a:t>
            </a:fld>
            <a:endParaRPr kumimoji="1" lang="en-US" altLang="ja-JP" sz="1400" dirty="0"/>
          </a:p>
        </p:txBody>
      </p:sp>
      <p:sp>
        <p:nvSpPr>
          <p:cNvPr id="156" name="テキスト プレースホルダ 9">
            <a:extLst>
              <a:ext uri="{FF2B5EF4-FFF2-40B4-BE49-F238E27FC236}">
                <a16:creationId xmlns:a16="http://schemas.microsoft.com/office/drawing/2014/main" id="{57C325A1-5B54-B951-E86B-7DB166DBF718}"/>
              </a:ext>
            </a:extLst>
          </p:cNvPr>
          <p:cNvSpPr>
            <a:spLocks/>
          </p:cNvSpPr>
          <p:nvPr>
            <p:custDataLst>
              <p:tags r:id="rId25"/>
            </p:custDataLst>
          </p:nvPr>
        </p:nvSpPr>
        <p:spPr bwMode="auto">
          <a:xfrm>
            <a:off x="733901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21B5F62-9459-4B31-BCCA-B6B0A3E86EFE}" type="datetime'''''''''''''''''''''''''''''''''''''''1''''''''''''8'''">
              <a:rPr lang="en-US" altLang="en-US" sz="1400" smtClean="0"/>
              <a:pPr/>
              <a:t>18</a:t>
            </a:fld>
            <a:endParaRPr kumimoji="1" lang="en-US" altLang="ja-JP" sz="1400" dirty="0"/>
          </a:p>
        </p:txBody>
      </p:sp>
      <p:sp>
        <p:nvSpPr>
          <p:cNvPr id="157" name="テキスト プレースホルダ 9">
            <a:extLst>
              <a:ext uri="{FF2B5EF4-FFF2-40B4-BE49-F238E27FC236}">
                <a16:creationId xmlns:a16="http://schemas.microsoft.com/office/drawing/2014/main" id="{4E9EDB19-6BF5-D7BF-2680-07B3223D004A}"/>
              </a:ext>
            </a:extLst>
          </p:cNvPr>
          <p:cNvSpPr>
            <a:spLocks/>
          </p:cNvSpPr>
          <p:nvPr>
            <p:custDataLst>
              <p:tags r:id="rId26"/>
            </p:custDataLst>
          </p:nvPr>
        </p:nvSpPr>
        <p:spPr bwMode="auto">
          <a:xfrm>
            <a:off x="7716838"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F06C132-EE14-418B-9840-E6FC515D5201}" type="datetime'''1''''''''''''''''''''''''''''''''''''''''''''''''9'">
              <a:rPr lang="en-US" altLang="en-US" sz="1400" smtClean="0"/>
              <a:pPr/>
              <a:t>19</a:t>
            </a:fld>
            <a:endParaRPr kumimoji="1" lang="en-US" altLang="ja-JP" sz="1400" dirty="0"/>
          </a:p>
        </p:txBody>
      </p:sp>
      <p:sp>
        <p:nvSpPr>
          <p:cNvPr id="158" name="テキスト プレースホルダ 9">
            <a:extLst>
              <a:ext uri="{FF2B5EF4-FFF2-40B4-BE49-F238E27FC236}">
                <a16:creationId xmlns:a16="http://schemas.microsoft.com/office/drawing/2014/main" id="{A6493FE6-46B6-D1EE-2E6F-7F05B8D9D611}"/>
              </a:ext>
            </a:extLst>
          </p:cNvPr>
          <p:cNvSpPr>
            <a:spLocks/>
          </p:cNvSpPr>
          <p:nvPr>
            <p:custDataLst>
              <p:tags r:id="rId27"/>
            </p:custDataLst>
          </p:nvPr>
        </p:nvSpPr>
        <p:spPr bwMode="auto">
          <a:xfrm>
            <a:off x="809307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6CECD59-2EC7-496E-8D14-4C8C8CD2DBA5}" type="datetime'''''''''2''''''''''''''''''''''''0'''''">
              <a:rPr lang="en-US" altLang="en-US" sz="1400" smtClean="0"/>
              <a:pPr/>
              <a:t>20</a:t>
            </a:fld>
            <a:endParaRPr kumimoji="1" lang="en-US" altLang="ja-JP" sz="1400" dirty="0"/>
          </a:p>
        </p:txBody>
      </p:sp>
      <p:sp>
        <p:nvSpPr>
          <p:cNvPr id="159" name="テキスト プレースホルダ 9">
            <a:extLst>
              <a:ext uri="{FF2B5EF4-FFF2-40B4-BE49-F238E27FC236}">
                <a16:creationId xmlns:a16="http://schemas.microsoft.com/office/drawing/2014/main" id="{4CA99C2D-C464-1FD9-CBCE-CE99AF28D4A5}"/>
              </a:ext>
            </a:extLst>
          </p:cNvPr>
          <p:cNvSpPr>
            <a:spLocks/>
          </p:cNvSpPr>
          <p:nvPr>
            <p:custDataLst>
              <p:tags r:id="rId28"/>
            </p:custDataLst>
          </p:nvPr>
        </p:nvSpPr>
        <p:spPr bwMode="auto">
          <a:xfrm>
            <a:off x="847090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F67A187-E3A8-4E77-A380-0D0E3C18CED5}" type="datetime'''''''''21'">
              <a:rPr lang="en-US" altLang="en-US" sz="1400" smtClean="0"/>
              <a:pPr/>
              <a:t>21</a:t>
            </a:fld>
            <a:endParaRPr kumimoji="1" lang="en-US" altLang="ja-JP" sz="1400" dirty="0"/>
          </a:p>
        </p:txBody>
      </p:sp>
      <p:sp>
        <p:nvSpPr>
          <p:cNvPr id="166" name="テキスト プレースホルダ 9">
            <a:extLst>
              <a:ext uri="{FF2B5EF4-FFF2-40B4-BE49-F238E27FC236}">
                <a16:creationId xmlns:a16="http://schemas.microsoft.com/office/drawing/2014/main" id="{52FD323C-E165-E6EE-D673-A9A88010AE79}"/>
              </a:ext>
            </a:extLst>
          </p:cNvPr>
          <p:cNvSpPr>
            <a:spLocks/>
          </p:cNvSpPr>
          <p:nvPr>
            <p:custDataLst>
              <p:tags r:id="rId29"/>
            </p:custDataLst>
          </p:nvPr>
        </p:nvSpPr>
        <p:spPr bwMode="auto">
          <a:xfrm>
            <a:off x="8847138"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F28F4F7-6859-4E39-B0EF-853E3C615662}" type="datetime'2''''''2'">
              <a:rPr lang="en-US" altLang="en-US" sz="1400" smtClean="0"/>
              <a:pPr/>
              <a:t>22</a:t>
            </a:fld>
            <a:endParaRPr kumimoji="1" lang="en-US" altLang="ja-JP" sz="1400" dirty="0"/>
          </a:p>
        </p:txBody>
      </p:sp>
      <p:sp>
        <p:nvSpPr>
          <p:cNvPr id="167" name="テキスト プレースホルダ 9">
            <a:extLst>
              <a:ext uri="{FF2B5EF4-FFF2-40B4-BE49-F238E27FC236}">
                <a16:creationId xmlns:a16="http://schemas.microsoft.com/office/drawing/2014/main" id="{8FF664CA-EB33-9F0A-3B37-071DEB86C73B}"/>
              </a:ext>
            </a:extLst>
          </p:cNvPr>
          <p:cNvSpPr>
            <a:spLocks/>
          </p:cNvSpPr>
          <p:nvPr>
            <p:custDataLst>
              <p:tags r:id="rId30"/>
            </p:custDataLst>
          </p:nvPr>
        </p:nvSpPr>
        <p:spPr bwMode="auto">
          <a:xfrm>
            <a:off x="922496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FEFDDE3-7BA6-4DC2-8282-EA952FD03983}" type="datetime'''''''''''''''''''''''''''''''''''''''''''''''''2''3'''''''''">
              <a:rPr lang="en-US" altLang="en-US" sz="1400" smtClean="0"/>
              <a:pPr/>
              <a:t>23</a:t>
            </a:fld>
            <a:endParaRPr kumimoji="1" lang="en-US" altLang="ja-JP" sz="1400" dirty="0"/>
          </a:p>
        </p:txBody>
      </p:sp>
      <p:sp>
        <p:nvSpPr>
          <p:cNvPr id="168" name="テキスト プレースホルダ 9">
            <a:extLst>
              <a:ext uri="{FF2B5EF4-FFF2-40B4-BE49-F238E27FC236}">
                <a16:creationId xmlns:a16="http://schemas.microsoft.com/office/drawing/2014/main" id="{CC8539B2-7517-31D5-0626-4840C7DA1E94}"/>
              </a:ext>
            </a:extLst>
          </p:cNvPr>
          <p:cNvSpPr>
            <a:spLocks/>
          </p:cNvSpPr>
          <p:nvPr>
            <p:custDataLst>
              <p:tags r:id="rId31"/>
            </p:custDataLst>
          </p:nvPr>
        </p:nvSpPr>
        <p:spPr bwMode="auto">
          <a:xfrm>
            <a:off x="9601200"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B6B1EDB-3B58-4835-8F9A-C25587AB9D4C}" type="datetime'''''''''''''''''''2''''''''''''''''''''''''''4'''''''''''''''">
              <a:rPr lang="en-US" altLang="en-US" sz="1400" smtClean="0"/>
              <a:pPr/>
              <a:t>24</a:t>
            </a:fld>
            <a:endParaRPr kumimoji="1" lang="en-US" altLang="ja-JP" sz="1400" dirty="0"/>
          </a:p>
        </p:txBody>
      </p:sp>
      <p:sp>
        <p:nvSpPr>
          <p:cNvPr id="107" name="テキスト プレースホルダ 9">
            <a:extLst>
              <a:ext uri="{FF2B5EF4-FFF2-40B4-BE49-F238E27FC236}">
                <a16:creationId xmlns:a16="http://schemas.microsoft.com/office/drawing/2014/main" id="{2C30F39B-66E1-6B01-BD80-F9699C948967}"/>
              </a:ext>
            </a:extLst>
          </p:cNvPr>
          <p:cNvSpPr>
            <a:spLocks/>
          </p:cNvSpPr>
          <p:nvPr>
            <p:custDataLst>
              <p:tags r:id="rId32"/>
            </p:custDataLst>
          </p:nvPr>
        </p:nvSpPr>
        <p:spPr bwMode="auto">
          <a:xfrm>
            <a:off x="454025" y="5311775"/>
            <a:ext cx="4064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6BA5EB4-0E89-4079-A32F-89EF73474D81}" type="datetime'''''''2''''''''''''0''''''''''''0''''''0'''''''''">
              <a:rPr lang="en-US" altLang="en-US" sz="1400" smtClean="0"/>
              <a:pPr/>
              <a:t>2000</a:t>
            </a:fld>
            <a:endParaRPr kumimoji="1" lang="en-US" altLang="ja-JP" sz="1400" dirty="0"/>
          </a:p>
        </p:txBody>
      </p:sp>
      <p:sp>
        <p:nvSpPr>
          <p:cNvPr id="108" name="テキスト プレースホルダ 9">
            <a:extLst>
              <a:ext uri="{FF2B5EF4-FFF2-40B4-BE49-F238E27FC236}">
                <a16:creationId xmlns:a16="http://schemas.microsoft.com/office/drawing/2014/main" id="{B84C0C31-C6D6-7AA6-7E24-D38E55E9BC1B}"/>
              </a:ext>
            </a:extLst>
          </p:cNvPr>
          <p:cNvSpPr>
            <a:spLocks/>
          </p:cNvSpPr>
          <p:nvPr>
            <p:custDataLst>
              <p:tags r:id="rId33"/>
            </p:custDataLst>
          </p:nvPr>
        </p:nvSpPr>
        <p:spPr bwMode="auto">
          <a:xfrm>
            <a:off x="93027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E4CCDBB-2382-439E-81A2-2806E46C02E3}" type="datetime'''''''''''''0''''''''''1'''''''''''''''''''''''''''''''''''">
              <a:rPr lang="en-US" altLang="en-US" sz="1400" smtClean="0"/>
              <a:pPr/>
              <a:t>01</a:t>
            </a:fld>
            <a:endParaRPr kumimoji="1" lang="en-US" altLang="ja-JP" sz="1400" dirty="0"/>
          </a:p>
        </p:txBody>
      </p:sp>
      <p:sp>
        <p:nvSpPr>
          <p:cNvPr id="109" name="テキスト プレースホルダ 9">
            <a:extLst>
              <a:ext uri="{FF2B5EF4-FFF2-40B4-BE49-F238E27FC236}">
                <a16:creationId xmlns:a16="http://schemas.microsoft.com/office/drawing/2014/main" id="{0A289E64-CB3A-0CBA-0100-E507EE5BFAF0}"/>
              </a:ext>
            </a:extLst>
          </p:cNvPr>
          <p:cNvSpPr>
            <a:spLocks/>
          </p:cNvSpPr>
          <p:nvPr>
            <p:custDataLst>
              <p:tags r:id="rId34"/>
            </p:custDataLst>
          </p:nvPr>
        </p:nvSpPr>
        <p:spPr bwMode="auto">
          <a:xfrm>
            <a:off x="1306513"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0940568-BC41-47EB-96EB-278EB265EAC4}" type="datetime'''''''0''''''''''''''''''''''''2'''''''''''''''''''''">
              <a:rPr lang="en-US" altLang="en-US" sz="1400" smtClean="0"/>
              <a:pPr/>
              <a:t>02</a:t>
            </a:fld>
            <a:endParaRPr kumimoji="1" lang="en-US" altLang="ja-JP" sz="1400" dirty="0"/>
          </a:p>
        </p:txBody>
      </p:sp>
      <p:sp>
        <p:nvSpPr>
          <p:cNvPr id="110" name="テキスト プレースホルダ 9">
            <a:extLst>
              <a:ext uri="{FF2B5EF4-FFF2-40B4-BE49-F238E27FC236}">
                <a16:creationId xmlns:a16="http://schemas.microsoft.com/office/drawing/2014/main" id="{2268DABD-C47F-F011-6A12-2ACF6678133D}"/>
              </a:ext>
            </a:extLst>
          </p:cNvPr>
          <p:cNvSpPr>
            <a:spLocks/>
          </p:cNvSpPr>
          <p:nvPr>
            <p:custDataLst>
              <p:tags r:id="rId35"/>
            </p:custDataLst>
          </p:nvPr>
        </p:nvSpPr>
        <p:spPr bwMode="auto">
          <a:xfrm>
            <a:off x="1684338"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F7B3613-F8A1-4A63-BC33-7B3A44DFE992}" type="datetime'''''''''''''''''''0''''''''''''''''''''''''''''''3'''''">
              <a:rPr lang="en-US" altLang="en-US" sz="1400" smtClean="0"/>
              <a:pPr/>
              <a:t>03</a:t>
            </a:fld>
            <a:endParaRPr kumimoji="1" lang="en-US" altLang="ja-JP" sz="1400" dirty="0"/>
          </a:p>
        </p:txBody>
      </p:sp>
      <p:sp useBgFill="1">
        <p:nvSpPr>
          <p:cNvPr id="423" name="テキスト プレースホルダ 9">
            <a:extLst>
              <a:ext uri="{FF2B5EF4-FFF2-40B4-BE49-F238E27FC236}">
                <a16:creationId xmlns:a16="http://schemas.microsoft.com/office/drawing/2014/main" id="{D27B70D2-6C98-B0FE-F4CB-AAF1F25A2C2C}"/>
              </a:ext>
            </a:extLst>
          </p:cNvPr>
          <p:cNvSpPr>
            <a:spLocks/>
          </p:cNvSpPr>
          <p:nvPr>
            <p:custDataLst>
              <p:tags r:id="rId36"/>
            </p:custDataLst>
          </p:nvPr>
        </p:nvSpPr>
        <p:spPr bwMode="gray">
          <a:xfrm>
            <a:off x="530225" y="4535488"/>
            <a:ext cx="255588"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BEE9827-CFA1-4D38-AF1C-0A78EB3BFD3F}" type="datetime'''''''''''9''''''''''''''''''''''''''.6'''''''''''''">
              <a:rPr lang="en-US" altLang="en-US" sz="1200" smtClean="0">
                <a:effectLst/>
              </a:rPr>
              <a:pPr marL="0" lvl="0" indent="0" algn="ctr">
                <a:spcBef>
                  <a:spcPct val="0"/>
                </a:spcBef>
                <a:buNone/>
              </a:pPr>
              <a:t>9.6</a:t>
            </a:fld>
            <a:endParaRPr kumimoji="1" lang="en-US" altLang="ja-JP" sz="1200" dirty="0"/>
          </a:p>
        </p:txBody>
      </p:sp>
      <p:sp useBgFill="1">
        <p:nvSpPr>
          <p:cNvPr id="424" name="テキスト プレースホルダ 9">
            <a:extLst>
              <a:ext uri="{FF2B5EF4-FFF2-40B4-BE49-F238E27FC236}">
                <a16:creationId xmlns:a16="http://schemas.microsoft.com/office/drawing/2014/main" id="{0CB3BDE3-D454-F3FA-5C93-9E8896E64783}"/>
              </a:ext>
            </a:extLst>
          </p:cNvPr>
          <p:cNvSpPr>
            <a:spLocks/>
          </p:cNvSpPr>
          <p:nvPr>
            <p:custDataLst>
              <p:tags r:id="rId37"/>
            </p:custDataLst>
          </p:nvPr>
        </p:nvSpPr>
        <p:spPr bwMode="gray">
          <a:xfrm>
            <a:off x="1284288" y="4516438"/>
            <a:ext cx="255588"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5D416DF-210A-4D10-9B77-EDDA8DA27F37}" type="datetime'''9''''''''''''''''''''''''''.''''''''''9'''''''''''">
              <a:rPr lang="en-US" altLang="en-US" sz="1200" smtClean="0">
                <a:effectLst/>
              </a:rPr>
              <a:pPr marL="0" lvl="0" indent="0" algn="ctr">
                <a:spcBef>
                  <a:spcPct val="0"/>
                </a:spcBef>
                <a:buNone/>
              </a:pPr>
              <a:t>9.9</a:t>
            </a:fld>
            <a:endParaRPr kumimoji="1" lang="en-US" altLang="ja-JP" sz="1200" dirty="0"/>
          </a:p>
        </p:txBody>
      </p:sp>
      <p:sp useBgFill="1">
        <p:nvSpPr>
          <p:cNvPr id="426" name="テキスト プレースホルダ 9">
            <a:extLst>
              <a:ext uri="{FF2B5EF4-FFF2-40B4-BE49-F238E27FC236}">
                <a16:creationId xmlns:a16="http://schemas.microsoft.com/office/drawing/2014/main" id="{203DE3E6-3950-38CD-C1CE-CCB6D519E729}"/>
              </a:ext>
            </a:extLst>
          </p:cNvPr>
          <p:cNvSpPr>
            <a:spLocks/>
          </p:cNvSpPr>
          <p:nvPr>
            <p:custDataLst>
              <p:tags r:id="rId38"/>
            </p:custDataLst>
          </p:nvPr>
        </p:nvSpPr>
        <p:spPr bwMode="gray">
          <a:xfrm>
            <a:off x="2038350" y="4529138"/>
            <a:ext cx="255588"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7441F0F-6B86-41ED-A0B2-2CC542A4B130}" type="datetime'9''''''''.''''''''''7'''''''''''''''''">
              <a:rPr lang="en-US" altLang="en-US" sz="1200" smtClean="0">
                <a:effectLst/>
              </a:rPr>
              <a:pPr marL="0" lvl="0" indent="0" algn="ctr">
                <a:spcBef>
                  <a:spcPct val="0"/>
                </a:spcBef>
                <a:buNone/>
              </a:pPr>
              <a:t>9.7</a:t>
            </a:fld>
            <a:endParaRPr kumimoji="1" lang="en-US" altLang="ja-JP" sz="1200" dirty="0"/>
          </a:p>
        </p:txBody>
      </p:sp>
      <p:sp useBgFill="1">
        <p:nvSpPr>
          <p:cNvPr id="428" name="テキスト プレースホルダ 9">
            <a:extLst>
              <a:ext uri="{FF2B5EF4-FFF2-40B4-BE49-F238E27FC236}">
                <a16:creationId xmlns:a16="http://schemas.microsoft.com/office/drawing/2014/main" id="{2B50F3F5-8357-2D07-67A9-8B61F8DAD557}"/>
              </a:ext>
            </a:extLst>
          </p:cNvPr>
          <p:cNvSpPr>
            <a:spLocks/>
          </p:cNvSpPr>
          <p:nvPr>
            <p:custDataLst>
              <p:tags r:id="rId39"/>
            </p:custDataLst>
          </p:nvPr>
        </p:nvSpPr>
        <p:spPr bwMode="gray">
          <a:xfrm>
            <a:off x="2792413" y="4516438"/>
            <a:ext cx="255588"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7C7B531-6548-4F81-B379-AFF00F3E3376}" type="datetime'''9''''''''''.''''''''''''9'''">
              <a:rPr lang="en-US" altLang="en-US" sz="1200" smtClean="0">
                <a:effectLst/>
              </a:rPr>
              <a:pPr marL="0" lvl="0" indent="0" algn="ctr">
                <a:spcBef>
                  <a:spcPct val="0"/>
                </a:spcBef>
                <a:buNone/>
              </a:pPr>
              <a:t>9.9</a:t>
            </a:fld>
            <a:endParaRPr kumimoji="1" lang="en-US" altLang="ja-JP" sz="1200" dirty="0"/>
          </a:p>
        </p:txBody>
      </p:sp>
      <p:sp useBgFill="1">
        <p:nvSpPr>
          <p:cNvPr id="430" name="テキスト プレースホルダ 9">
            <a:extLst>
              <a:ext uri="{FF2B5EF4-FFF2-40B4-BE49-F238E27FC236}">
                <a16:creationId xmlns:a16="http://schemas.microsoft.com/office/drawing/2014/main" id="{D6E5045A-26FF-FA63-357A-412113927AD1}"/>
              </a:ext>
            </a:extLst>
          </p:cNvPr>
          <p:cNvSpPr>
            <a:spLocks/>
          </p:cNvSpPr>
          <p:nvPr>
            <p:custDataLst>
              <p:tags r:id="rId40"/>
            </p:custDataLst>
          </p:nvPr>
        </p:nvSpPr>
        <p:spPr bwMode="gray">
          <a:xfrm>
            <a:off x="3127375" y="4489450"/>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446EDE7-269F-4FC3-B5CF-8CE0A567C3FF}" type="datetime'''''1''''''''''''0''.''''''''''''3'''''''''''''''''''''''">
              <a:rPr lang="en-US" altLang="en-US" sz="1200" smtClean="0">
                <a:effectLst/>
              </a:rPr>
              <a:pPr marL="0" lvl="0" indent="0" algn="ctr">
                <a:spcBef>
                  <a:spcPct val="0"/>
                </a:spcBef>
                <a:buNone/>
              </a:pPr>
              <a:t>10.3</a:t>
            </a:fld>
            <a:endParaRPr kumimoji="1" lang="en-US" altLang="ja-JP" sz="1200" dirty="0"/>
          </a:p>
        </p:txBody>
      </p:sp>
      <p:sp useBgFill="1">
        <p:nvSpPr>
          <p:cNvPr id="432" name="テキスト プレースホルダ 9">
            <a:extLst>
              <a:ext uri="{FF2B5EF4-FFF2-40B4-BE49-F238E27FC236}">
                <a16:creationId xmlns:a16="http://schemas.microsoft.com/office/drawing/2014/main" id="{43BB529B-1985-8C90-7E28-8E64B41D47D1}"/>
              </a:ext>
            </a:extLst>
          </p:cNvPr>
          <p:cNvSpPr>
            <a:spLocks/>
          </p:cNvSpPr>
          <p:nvPr>
            <p:custDataLst>
              <p:tags r:id="rId41"/>
            </p:custDataLst>
          </p:nvPr>
        </p:nvSpPr>
        <p:spPr bwMode="gray">
          <a:xfrm>
            <a:off x="3503613" y="4503738"/>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9C625B5-18D3-4FA7-A865-0A74711D765A}" type="datetime'''''1''''''''''''''''''''''0''.1'''''''''''''''''''''''''''">
              <a:rPr lang="en-US" altLang="en-US" sz="1200" smtClean="0">
                <a:effectLst/>
              </a:rPr>
              <a:pPr marL="0" lvl="0" indent="0" algn="ctr">
                <a:spcBef>
                  <a:spcPct val="0"/>
                </a:spcBef>
                <a:buNone/>
              </a:pPr>
              <a:t>10.1</a:t>
            </a:fld>
            <a:endParaRPr kumimoji="1" lang="en-US" altLang="ja-JP" sz="1200" dirty="0"/>
          </a:p>
        </p:txBody>
      </p:sp>
      <p:sp useBgFill="1">
        <p:nvSpPr>
          <p:cNvPr id="434" name="テキスト プレースホルダ 9">
            <a:extLst>
              <a:ext uri="{FF2B5EF4-FFF2-40B4-BE49-F238E27FC236}">
                <a16:creationId xmlns:a16="http://schemas.microsoft.com/office/drawing/2014/main" id="{9E975834-5F40-FCCC-4FEB-DF8FFFD8B95C}"/>
              </a:ext>
            </a:extLst>
          </p:cNvPr>
          <p:cNvSpPr>
            <a:spLocks/>
          </p:cNvSpPr>
          <p:nvPr>
            <p:custDataLst>
              <p:tags r:id="rId42"/>
            </p:custDataLst>
          </p:nvPr>
        </p:nvSpPr>
        <p:spPr bwMode="gray">
          <a:xfrm>
            <a:off x="3881438" y="4489450"/>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5419CBD-F020-41E1-9486-AC5FF54FD1A4}" type="datetime'''''''''''''''1''''''0''''''''''''''.''''''''''3'''''''">
              <a:rPr lang="en-US" altLang="en-US" sz="1200" smtClean="0">
                <a:effectLst/>
              </a:rPr>
              <a:pPr marL="0" lvl="0" indent="0" algn="ctr">
                <a:spcBef>
                  <a:spcPct val="0"/>
                </a:spcBef>
                <a:buNone/>
              </a:pPr>
              <a:t>10.3</a:t>
            </a:fld>
            <a:endParaRPr kumimoji="1" lang="en-US" altLang="ja-JP" sz="1200" dirty="0"/>
          </a:p>
        </p:txBody>
      </p:sp>
      <p:sp useBgFill="1">
        <p:nvSpPr>
          <p:cNvPr id="436" name="テキスト プレースホルダ 9">
            <a:extLst>
              <a:ext uri="{FF2B5EF4-FFF2-40B4-BE49-F238E27FC236}">
                <a16:creationId xmlns:a16="http://schemas.microsoft.com/office/drawing/2014/main" id="{304E62CF-05EE-F269-E59E-A4D7DC0DC119}"/>
              </a:ext>
            </a:extLst>
          </p:cNvPr>
          <p:cNvSpPr>
            <a:spLocks/>
          </p:cNvSpPr>
          <p:nvPr>
            <p:custDataLst>
              <p:tags r:id="rId43"/>
            </p:custDataLst>
          </p:nvPr>
        </p:nvSpPr>
        <p:spPr bwMode="gray">
          <a:xfrm>
            <a:off x="4257675" y="4483100"/>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D7D7C61-E326-49AB-A37E-52FA5CAFCE3D}" type="datetime'1''''''''''0''''''''''''''''''''''''''.''''''''''''''''4'''''">
              <a:rPr lang="en-US" altLang="en-US" sz="1200" smtClean="0">
                <a:effectLst/>
              </a:rPr>
              <a:pPr marL="0" lvl="0" indent="0" algn="ctr">
                <a:spcBef>
                  <a:spcPct val="0"/>
                </a:spcBef>
                <a:buNone/>
              </a:pPr>
              <a:t>10.4</a:t>
            </a:fld>
            <a:endParaRPr kumimoji="1" lang="en-US" altLang="ja-JP" sz="1200" dirty="0"/>
          </a:p>
        </p:txBody>
      </p:sp>
      <p:sp useBgFill="1">
        <p:nvSpPr>
          <p:cNvPr id="438" name="テキスト プレースホルダ 9">
            <a:extLst>
              <a:ext uri="{FF2B5EF4-FFF2-40B4-BE49-F238E27FC236}">
                <a16:creationId xmlns:a16="http://schemas.microsoft.com/office/drawing/2014/main" id="{56B787D4-A8E4-3963-1A47-D557CF2450E2}"/>
              </a:ext>
            </a:extLst>
          </p:cNvPr>
          <p:cNvSpPr>
            <a:spLocks/>
          </p:cNvSpPr>
          <p:nvPr>
            <p:custDataLst>
              <p:tags r:id="rId44"/>
            </p:custDataLst>
          </p:nvPr>
        </p:nvSpPr>
        <p:spPr bwMode="gray">
          <a:xfrm>
            <a:off x="4641850" y="4445000"/>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D7F9F08-A91A-4FAA-821D-DF59243037AC}" type="datetime'''''''''''''''1''''''''''''''''1''''''''''.''''0'''''">
              <a:rPr lang="en-US" altLang="en-US" sz="1200" smtClean="0">
                <a:effectLst/>
              </a:rPr>
              <a:pPr marL="0" lvl="0" indent="0" algn="ctr">
                <a:spcBef>
                  <a:spcPct val="0"/>
                </a:spcBef>
                <a:buNone/>
              </a:pPr>
              <a:t>11.0</a:t>
            </a:fld>
            <a:endParaRPr kumimoji="1" lang="en-US" altLang="ja-JP" sz="1200" dirty="0"/>
          </a:p>
        </p:txBody>
      </p:sp>
      <p:sp>
        <p:nvSpPr>
          <p:cNvPr id="111" name="テキスト プレースホルダ 9">
            <a:extLst>
              <a:ext uri="{FF2B5EF4-FFF2-40B4-BE49-F238E27FC236}">
                <a16:creationId xmlns:a16="http://schemas.microsoft.com/office/drawing/2014/main" id="{D93767EB-8A1F-0AB4-36AD-2BEC0C85AB7F}"/>
              </a:ext>
            </a:extLst>
          </p:cNvPr>
          <p:cNvSpPr>
            <a:spLocks/>
          </p:cNvSpPr>
          <p:nvPr>
            <p:custDataLst>
              <p:tags r:id="rId45"/>
            </p:custDataLst>
          </p:nvPr>
        </p:nvSpPr>
        <p:spPr bwMode="auto">
          <a:xfrm>
            <a:off x="2060575" y="5311775"/>
            <a:ext cx="2095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D60036A-5528-457C-A3F8-B157B96435AC}" type="datetime'''''''''''''''''0''''''''4'''''''''''''''''''''''''''''">
              <a:rPr lang="en-US" altLang="en-US" sz="1400" smtClean="0"/>
              <a:pPr/>
              <a:t>04</a:t>
            </a:fld>
            <a:endParaRPr kumimoji="1" lang="en-US" altLang="ja-JP" sz="1400" dirty="0"/>
          </a:p>
        </p:txBody>
      </p:sp>
      <p:sp useBgFill="1">
        <p:nvSpPr>
          <p:cNvPr id="442" name="テキスト プレースホルダ 9">
            <a:extLst>
              <a:ext uri="{FF2B5EF4-FFF2-40B4-BE49-F238E27FC236}">
                <a16:creationId xmlns:a16="http://schemas.microsoft.com/office/drawing/2014/main" id="{3A7A3703-7C98-DCFC-2F8C-11B50ABDC913}"/>
              </a:ext>
            </a:extLst>
          </p:cNvPr>
          <p:cNvSpPr>
            <a:spLocks/>
          </p:cNvSpPr>
          <p:nvPr>
            <p:custDataLst>
              <p:tags r:id="rId46"/>
            </p:custDataLst>
          </p:nvPr>
        </p:nvSpPr>
        <p:spPr bwMode="gray">
          <a:xfrm>
            <a:off x="5389563" y="4457700"/>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3156564-C6C0-4C52-B541-04AEE96F0EC9}" type="datetime'''''1''0''''''''''''''''''''''''''''''''''''.''8'''''''''''">
              <a:rPr lang="en-US" altLang="en-US" sz="1200" smtClean="0">
                <a:effectLst/>
              </a:rPr>
              <a:pPr marL="0" lvl="0" indent="0" algn="ctr">
                <a:spcBef>
                  <a:spcPct val="0"/>
                </a:spcBef>
                <a:buNone/>
              </a:pPr>
              <a:t>10.8</a:t>
            </a:fld>
            <a:endParaRPr kumimoji="1" lang="en-US" altLang="ja-JP" sz="1200" dirty="0"/>
          </a:p>
        </p:txBody>
      </p:sp>
      <p:sp useBgFill="1">
        <p:nvSpPr>
          <p:cNvPr id="444" name="テキスト プレースホルダ 9">
            <a:extLst>
              <a:ext uri="{FF2B5EF4-FFF2-40B4-BE49-F238E27FC236}">
                <a16:creationId xmlns:a16="http://schemas.microsoft.com/office/drawing/2014/main" id="{384FBC97-E172-9A3D-4A05-BE298D2FE007}"/>
              </a:ext>
            </a:extLst>
          </p:cNvPr>
          <p:cNvSpPr>
            <a:spLocks/>
          </p:cNvSpPr>
          <p:nvPr>
            <p:custDataLst>
              <p:tags r:id="rId47"/>
            </p:custDataLst>
          </p:nvPr>
        </p:nvSpPr>
        <p:spPr bwMode="gray">
          <a:xfrm>
            <a:off x="5772150" y="4445000"/>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9C45F9D-9C74-442A-B2F8-2659CA4C64FF}" type="datetime'''''''''''''''1''''1''''''''''.''''''''''''''''''''''''0'''">
              <a:rPr lang="en-US" altLang="en-US" sz="1200" smtClean="0">
                <a:effectLst/>
              </a:rPr>
              <a:pPr marL="0" lvl="0" indent="0" algn="ctr">
                <a:spcBef>
                  <a:spcPct val="0"/>
                </a:spcBef>
                <a:buNone/>
              </a:pPr>
              <a:t>11.0</a:t>
            </a:fld>
            <a:endParaRPr kumimoji="1" lang="en-US" altLang="ja-JP" sz="1200" dirty="0"/>
          </a:p>
        </p:txBody>
      </p:sp>
      <p:sp useBgFill="1">
        <p:nvSpPr>
          <p:cNvPr id="446" name="テキスト プレースホルダ 9">
            <a:extLst>
              <a:ext uri="{FF2B5EF4-FFF2-40B4-BE49-F238E27FC236}">
                <a16:creationId xmlns:a16="http://schemas.microsoft.com/office/drawing/2014/main" id="{E1A03963-F3A4-5522-542A-BD96CDE3A829}"/>
              </a:ext>
            </a:extLst>
          </p:cNvPr>
          <p:cNvSpPr>
            <a:spLocks/>
          </p:cNvSpPr>
          <p:nvPr>
            <p:custDataLst>
              <p:tags r:id="rId48"/>
            </p:custDataLst>
          </p:nvPr>
        </p:nvSpPr>
        <p:spPr bwMode="gray">
          <a:xfrm>
            <a:off x="6149975" y="44243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0B69607-E366-4B0A-92AE-2B2543C381DA}" type="datetime'''''1''''''''''''''1.''''''''''3'''">
              <a:rPr lang="en-US" altLang="en-US" sz="1200" smtClean="0">
                <a:effectLst/>
              </a:rPr>
              <a:pPr marL="0" lvl="0" indent="0" algn="ctr">
                <a:spcBef>
                  <a:spcPct val="0"/>
                </a:spcBef>
                <a:buNone/>
              </a:pPr>
              <a:t>11.3</a:t>
            </a:fld>
            <a:endParaRPr kumimoji="1" lang="en-US" altLang="ja-JP" sz="1200" dirty="0"/>
          </a:p>
        </p:txBody>
      </p:sp>
      <p:sp useBgFill="1">
        <p:nvSpPr>
          <p:cNvPr id="448" name="テキスト プレースホルダ 9">
            <a:extLst>
              <a:ext uri="{FF2B5EF4-FFF2-40B4-BE49-F238E27FC236}">
                <a16:creationId xmlns:a16="http://schemas.microsoft.com/office/drawing/2014/main" id="{C3350719-6950-6CCC-B31C-8545A349CAA1}"/>
              </a:ext>
            </a:extLst>
          </p:cNvPr>
          <p:cNvSpPr>
            <a:spLocks/>
          </p:cNvSpPr>
          <p:nvPr>
            <p:custDataLst>
              <p:tags r:id="rId49"/>
            </p:custDataLst>
          </p:nvPr>
        </p:nvSpPr>
        <p:spPr bwMode="gray">
          <a:xfrm>
            <a:off x="6526213" y="4438650"/>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ABF00E27-4EBE-4DE2-A990-A50ABCC099A1}" type="datetime'''''''''''''''''''1''''''''''1''''''''.1'''''''''''''''''">
              <a:rPr lang="en-US" altLang="en-US" sz="1200" smtClean="0">
                <a:effectLst/>
              </a:rPr>
              <a:pPr marL="0" lvl="0" indent="0" algn="ctr">
                <a:spcBef>
                  <a:spcPct val="0"/>
                </a:spcBef>
                <a:buNone/>
              </a:pPr>
              <a:t>11.1</a:t>
            </a:fld>
            <a:endParaRPr kumimoji="1" lang="en-US" altLang="ja-JP" sz="1200" dirty="0"/>
          </a:p>
        </p:txBody>
      </p:sp>
      <p:sp useBgFill="1">
        <p:nvSpPr>
          <p:cNvPr id="450" name="テキスト プレースホルダ 9">
            <a:extLst>
              <a:ext uri="{FF2B5EF4-FFF2-40B4-BE49-F238E27FC236}">
                <a16:creationId xmlns:a16="http://schemas.microsoft.com/office/drawing/2014/main" id="{140D9323-3231-0A0A-D054-65EABFFE367A}"/>
              </a:ext>
            </a:extLst>
          </p:cNvPr>
          <p:cNvSpPr>
            <a:spLocks/>
          </p:cNvSpPr>
          <p:nvPr>
            <p:custDataLst>
              <p:tags r:id="rId50"/>
            </p:custDataLst>
          </p:nvPr>
        </p:nvSpPr>
        <p:spPr bwMode="gray">
          <a:xfrm>
            <a:off x="6904038" y="4438650"/>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7D201830-A36E-4D3A-B813-C2C2995E759C}" type="datetime'''1''''''''''''1''''''''''''''''''''''''.''''''''1'''''''''''">
              <a:rPr lang="en-US" altLang="en-US" sz="1200" smtClean="0">
                <a:effectLst/>
              </a:rPr>
              <a:pPr marL="0" lvl="0" indent="0" algn="ctr">
                <a:spcBef>
                  <a:spcPct val="0"/>
                </a:spcBef>
                <a:buNone/>
              </a:pPr>
              <a:t>11.1</a:t>
            </a:fld>
            <a:endParaRPr kumimoji="1" lang="en-US" altLang="ja-JP" sz="1200" dirty="0"/>
          </a:p>
        </p:txBody>
      </p:sp>
      <p:sp useBgFill="1">
        <p:nvSpPr>
          <p:cNvPr id="440" name="テキスト プレースホルダ 9">
            <a:extLst>
              <a:ext uri="{FF2B5EF4-FFF2-40B4-BE49-F238E27FC236}">
                <a16:creationId xmlns:a16="http://schemas.microsoft.com/office/drawing/2014/main" id="{31FE5B4F-7552-0F05-7A98-9E4D2E7207F0}"/>
              </a:ext>
            </a:extLst>
          </p:cNvPr>
          <p:cNvSpPr>
            <a:spLocks/>
          </p:cNvSpPr>
          <p:nvPr>
            <p:custDataLst>
              <p:tags r:id="rId51"/>
            </p:custDataLst>
          </p:nvPr>
        </p:nvSpPr>
        <p:spPr bwMode="gray">
          <a:xfrm>
            <a:off x="5011738" y="4483100"/>
            <a:ext cx="339725"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5EF6475-9F2B-442D-83F0-8989EBC8C54D}" type="datetime'1''''''''''''0''.''''''''''''''''''''4'''''''''''''">
              <a:rPr lang="en-US" altLang="en-US" sz="1200" smtClean="0">
                <a:effectLst/>
              </a:rPr>
              <a:pPr marL="0" lvl="0" indent="0" algn="ctr">
                <a:spcBef>
                  <a:spcPct val="0"/>
                </a:spcBef>
                <a:buNone/>
              </a:pPr>
              <a:t>10.4</a:t>
            </a:fld>
            <a:endParaRPr kumimoji="1" lang="en-US" altLang="ja-JP" sz="1200" dirty="0"/>
          </a:p>
        </p:txBody>
      </p:sp>
      <p:sp useBgFill="1">
        <p:nvSpPr>
          <p:cNvPr id="454" name="テキスト プレースホルダ 9">
            <a:extLst>
              <a:ext uri="{FF2B5EF4-FFF2-40B4-BE49-F238E27FC236}">
                <a16:creationId xmlns:a16="http://schemas.microsoft.com/office/drawing/2014/main" id="{FE1BE155-FD3D-2AE7-F53E-2890F63B3DFE}"/>
              </a:ext>
            </a:extLst>
          </p:cNvPr>
          <p:cNvSpPr>
            <a:spLocks/>
          </p:cNvSpPr>
          <p:nvPr>
            <p:custDataLst>
              <p:tags r:id="rId52"/>
            </p:custDataLst>
          </p:nvPr>
        </p:nvSpPr>
        <p:spPr bwMode="gray">
          <a:xfrm>
            <a:off x="7658100" y="44116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ABB2C7A-399A-4D51-8D72-07FADA539368}" type="datetime'''''''''''''''''''''''''''''11''''''''.''''''''5'''''''">
              <a:rPr lang="en-US" altLang="en-US" sz="1200" smtClean="0">
                <a:effectLst/>
              </a:rPr>
              <a:pPr marL="0" lvl="0" indent="0" algn="ctr">
                <a:spcBef>
                  <a:spcPct val="0"/>
                </a:spcBef>
                <a:buNone/>
              </a:pPr>
              <a:t>11.5</a:t>
            </a:fld>
            <a:endParaRPr kumimoji="1" lang="en-US" altLang="ja-JP" sz="1200" dirty="0"/>
          </a:p>
        </p:txBody>
      </p:sp>
      <p:sp useBgFill="1">
        <p:nvSpPr>
          <p:cNvPr id="456" name="テキスト プレースホルダ 9">
            <a:extLst>
              <a:ext uri="{FF2B5EF4-FFF2-40B4-BE49-F238E27FC236}">
                <a16:creationId xmlns:a16="http://schemas.microsoft.com/office/drawing/2014/main" id="{DD3DB503-DBC7-2D15-8B4B-62AF07C82E62}"/>
              </a:ext>
            </a:extLst>
          </p:cNvPr>
          <p:cNvSpPr>
            <a:spLocks/>
          </p:cNvSpPr>
          <p:nvPr>
            <p:custDataLst>
              <p:tags r:id="rId53"/>
            </p:custDataLst>
          </p:nvPr>
        </p:nvSpPr>
        <p:spPr bwMode="gray">
          <a:xfrm>
            <a:off x="8034338" y="44116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1C6C500-94D9-41A2-B969-3C934AC714DD}" type="datetime'1''''''1''''''''''''''''''''''''''''''''''''''''.''5'''''''">
              <a:rPr lang="en-US" altLang="en-US" sz="1200" smtClean="0">
                <a:effectLst/>
              </a:rPr>
              <a:pPr marL="0" lvl="0" indent="0" algn="ctr">
                <a:spcBef>
                  <a:spcPct val="0"/>
                </a:spcBef>
                <a:buNone/>
              </a:pPr>
              <a:t>11.5</a:t>
            </a:fld>
            <a:endParaRPr kumimoji="1" lang="en-US" altLang="ja-JP" sz="1200" dirty="0"/>
          </a:p>
        </p:txBody>
      </p:sp>
      <p:sp useBgFill="1">
        <p:nvSpPr>
          <p:cNvPr id="458" name="テキスト プレースホルダ 9">
            <a:extLst>
              <a:ext uri="{FF2B5EF4-FFF2-40B4-BE49-F238E27FC236}">
                <a16:creationId xmlns:a16="http://schemas.microsoft.com/office/drawing/2014/main" id="{0154C6FA-B915-5970-8B6F-210953D4881D}"/>
              </a:ext>
            </a:extLst>
          </p:cNvPr>
          <p:cNvSpPr>
            <a:spLocks/>
          </p:cNvSpPr>
          <p:nvPr>
            <p:custDataLst>
              <p:tags r:id="rId54"/>
            </p:custDataLst>
          </p:nvPr>
        </p:nvSpPr>
        <p:spPr bwMode="gray">
          <a:xfrm>
            <a:off x="8412163" y="44116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2124DEC-9D2C-417E-950B-BE83A9BC84AA}" type="datetime'''1''''1''.''''''5'''''''''''''''''''''''''''''''''''''''">
              <a:rPr lang="en-US" altLang="en-US" sz="1200" smtClean="0">
                <a:effectLst/>
              </a:rPr>
              <a:pPr marL="0" lvl="0" indent="0" algn="ctr">
                <a:spcBef>
                  <a:spcPct val="0"/>
                </a:spcBef>
                <a:buNone/>
              </a:pPr>
              <a:t>11.5</a:t>
            </a:fld>
            <a:endParaRPr kumimoji="1" lang="en-US" altLang="ja-JP" sz="1200" dirty="0"/>
          </a:p>
        </p:txBody>
      </p:sp>
      <p:sp useBgFill="1">
        <p:nvSpPr>
          <p:cNvPr id="460" name="テキスト プレースホルダ 9">
            <a:extLst>
              <a:ext uri="{FF2B5EF4-FFF2-40B4-BE49-F238E27FC236}">
                <a16:creationId xmlns:a16="http://schemas.microsoft.com/office/drawing/2014/main" id="{292E560A-0608-E83D-0C50-E1B5C911271F}"/>
              </a:ext>
            </a:extLst>
          </p:cNvPr>
          <p:cNvSpPr>
            <a:spLocks/>
          </p:cNvSpPr>
          <p:nvPr>
            <p:custDataLst>
              <p:tags r:id="rId55"/>
            </p:custDataLst>
          </p:nvPr>
        </p:nvSpPr>
        <p:spPr bwMode="gray">
          <a:xfrm>
            <a:off x="8788400" y="43989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72C5AC-CC05-444F-A419-7694CC0C26C4}" type="datetime'''''''11''''''''''''''''''''''.''''''''''''''''''''7'''">
              <a:rPr lang="en-US" altLang="en-US" sz="1200" smtClean="0">
                <a:effectLst/>
              </a:rPr>
              <a:pPr marL="0" lvl="0" indent="0" algn="ctr">
                <a:spcBef>
                  <a:spcPct val="0"/>
                </a:spcBef>
                <a:buNone/>
              </a:pPr>
              <a:t>11.7</a:t>
            </a:fld>
            <a:endParaRPr kumimoji="1" lang="en-US" altLang="ja-JP" sz="1200" dirty="0"/>
          </a:p>
        </p:txBody>
      </p:sp>
      <p:sp useBgFill="1">
        <p:nvSpPr>
          <p:cNvPr id="488" name="テキスト プレースホルダ 9">
            <a:extLst>
              <a:ext uri="{FF2B5EF4-FFF2-40B4-BE49-F238E27FC236}">
                <a16:creationId xmlns:a16="http://schemas.microsoft.com/office/drawing/2014/main" id="{9DC535BB-E148-DD21-C0CC-F92145146418}"/>
              </a:ext>
            </a:extLst>
          </p:cNvPr>
          <p:cNvSpPr>
            <a:spLocks/>
          </p:cNvSpPr>
          <p:nvPr>
            <p:custDataLst>
              <p:tags r:id="rId56"/>
            </p:custDataLst>
          </p:nvPr>
        </p:nvSpPr>
        <p:spPr bwMode="gray">
          <a:xfrm>
            <a:off x="9166225" y="4386263"/>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D499F866-A862-4C71-8B81-E2E81768B695}" type="datetime'''''''''1''''1''''''.''9'''''''''''''''''''''''''">
              <a:rPr lang="en-US" altLang="en-US" sz="1200" smtClean="0">
                <a:effectLst/>
              </a:rPr>
              <a:pPr marL="0" lvl="0" indent="0" algn="ctr">
                <a:spcBef>
                  <a:spcPct val="0"/>
                </a:spcBef>
                <a:buNone/>
              </a:pPr>
              <a:t>11.9</a:t>
            </a:fld>
            <a:endParaRPr kumimoji="1" lang="en-US" altLang="ja-JP" sz="1200" dirty="0"/>
          </a:p>
        </p:txBody>
      </p:sp>
      <p:sp useBgFill="1">
        <p:nvSpPr>
          <p:cNvPr id="452" name="テキスト プレースホルダ 9">
            <a:extLst>
              <a:ext uri="{FF2B5EF4-FFF2-40B4-BE49-F238E27FC236}">
                <a16:creationId xmlns:a16="http://schemas.microsoft.com/office/drawing/2014/main" id="{6658BB3D-038A-A01D-254E-E6E25BE58F82}"/>
              </a:ext>
            </a:extLst>
          </p:cNvPr>
          <p:cNvSpPr>
            <a:spLocks/>
          </p:cNvSpPr>
          <p:nvPr>
            <p:custDataLst>
              <p:tags r:id="rId57"/>
            </p:custDataLst>
          </p:nvPr>
        </p:nvSpPr>
        <p:spPr bwMode="gray">
          <a:xfrm>
            <a:off x="7280275" y="4438650"/>
            <a:ext cx="328613" cy="182563"/>
          </a:xfrm>
          <a:prstGeom prst="rect">
            <a:avLst/>
          </a:prstGeom>
          <a:ln>
            <a:noFill/>
          </a:ln>
          <a:effectLst/>
        </p:spPr>
        <p:txBody>
          <a:bodyPr vert="horz" wrap="none" lIns="22225" tIns="0" rIns="22225"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A0EEABB-E875-4492-A55C-58914528ED03}" type="datetime'''''''''''''''''''''''''''''''''''''''1''1.''''''''''''1'''''">
              <a:rPr lang="en-US" altLang="en-US" sz="1200" smtClean="0">
                <a:effectLst/>
              </a:rPr>
              <a:pPr marL="0" lvl="0" indent="0" algn="ctr">
                <a:spcBef>
                  <a:spcPct val="0"/>
                </a:spcBef>
                <a:buNone/>
              </a:pPr>
              <a:t>11.1</a:t>
            </a:fld>
            <a:endParaRPr kumimoji="1" lang="en-US" altLang="ja-JP" sz="1200" dirty="0"/>
          </a:p>
        </p:txBody>
      </p:sp>
      <p:cxnSp>
        <p:nvCxnSpPr>
          <p:cNvPr id="378" name="Straight Connector 377">
            <a:extLst>
              <a:ext uri="{FF2B5EF4-FFF2-40B4-BE49-F238E27FC236}">
                <a16:creationId xmlns:a16="http://schemas.microsoft.com/office/drawing/2014/main" id="{CC6C07CD-68D6-DADC-9E76-8DE45C056894}"/>
              </a:ext>
            </a:extLst>
          </p:cNvPr>
          <p:cNvCxnSpPr/>
          <p:nvPr>
            <p:custDataLst>
              <p:tags r:id="rId58"/>
            </p:custDataLst>
          </p:nvPr>
        </p:nvCxnSpPr>
        <p:spPr bwMode="gray">
          <a:xfrm>
            <a:off x="1233487" y="5946775"/>
            <a:ext cx="330200" cy="0"/>
          </a:xfrm>
          <a:prstGeom prst="line">
            <a:avLst/>
          </a:prstGeom>
          <a:ln w="19050" cap="rnd" cmpd="sng" algn="ctr">
            <a:solidFill>
              <a:srgbClr val="000F78"/>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79" name="Straight Connector 378">
            <a:extLst>
              <a:ext uri="{FF2B5EF4-FFF2-40B4-BE49-F238E27FC236}">
                <a16:creationId xmlns:a16="http://schemas.microsoft.com/office/drawing/2014/main" id="{90FAAB82-34B6-C5A6-B230-8494551AA15B}"/>
              </a:ext>
            </a:extLst>
          </p:cNvPr>
          <p:cNvCxnSpPr/>
          <p:nvPr>
            <p:custDataLst>
              <p:tags r:id="rId59"/>
            </p:custDataLst>
          </p:nvPr>
        </p:nvCxnSpPr>
        <p:spPr bwMode="gray">
          <a:xfrm>
            <a:off x="1233487" y="6210300"/>
            <a:ext cx="330200" cy="0"/>
          </a:xfrm>
          <a:prstGeom prst="line">
            <a:avLst/>
          </a:prstGeom>
          <a:ln w="19050" cap="rnd" cmpd="sng" algn="ctr">
            <a:solidFill>
              <a:srgbClr val="4C6C9C"/>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0" name="Straight Connector 379">
            <a:extLst>
              <a:ext uri="{FF2B5EF4-FFF2-40B4-BE49-F238E27FC236}">
                <a16:creationId xmlns:a16="http://schemas.microsoft.com/office/drawing/2014/main" id="{85BACC16-8E47-D7ED-812D-605F76C01ADE}"/>
              </a:ext>
            </a:extLst>
          </p:cNvPr>
          <p:cNvCxnSpPr/>
          <p:nvPr>
            <p:custDataLst>
              <p:tags r:id="rId60"/>
            </p:custDataLst>
          </p:nvPr>
        </p:nvCxnSpPr>
        <p:spPr bwMode="gray">
          <a:xfrm>
            <a:off x="1233487" y="6473825"/>
            <a:ext cx="330200" cy="0"/>
          </a:xfrm>
          <a:prstGeom prst="line">
            <a:avLst/>
          </a:prstGeom>
          <a:ln w="19050" cap="rnd" cmpd="sng" algn="ctr">
            <a:solidFill>
              <a:srgbClr val="6F8DB9"/>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1" name="Straight Connector 380">
            <a:extLst>
              <a:ext uri="{FF2B5EF4-FFF2-40B4-BE49-F238E27FC236}">
                <a16:creationId xmlns:a16="http://schemas.microsoft.com/office/drawing/2014/main" id="{2E9747CD-2A2D-8B1D-947E-0604C4D9E56E}"/>
              </a:ext>
            </a:extLst>
          </p:cNvPr>
          <p:cNvCxnSpPr/>
          <p:nvPr>
            <p:custDataLst>
              <p:tags r:id="rId61"/>
            </p:custDataLst>
          </p:nvPr>
        </p:nvCxnSpPr>
        <p:spPr bwMode="gray">
          <a:xfrm>
            <a:off x="4479924" y="5946775"/>
            <a:ext cx="330200" cy="0"/>
          </a:xfrm>
          <a:prstGeom prst="line">
            <a:avLst/>
          </a:prstGeom>
          <a:ln w="19050" cap="rnd" cmpd="sng" algn="ctr">
            <a:solidFill>
              <a:srgbClr val="9DB1CF"/>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382" name="Straight Connector 381">
            <a:extLst>
              <a:ext uri="{FF2B5EF4-FFF2-40B4-BE49-F238E27FC236}">
                <a16:creationId xmlns:a16="http://schemas.microsoft.com/office/drawing/2014/main" id="{9BD90B5F-677B-C37F-5E4F-51197C36D812}"/>
              </a:ext>
            </a:extLst>
          </p:cNvPr>
          <p:cNvCxnSpPr/>
          <p:nvPr>
            <p:custDataLst>
              <p:tags r:id="rId62"/>
            </p:custDataLst>
          </p:nvPr>
        </p:nvCxnSpPr>
        <p:spPr bwMode="gray">
          <a:xfrm>
            <a:off x="4479924" y="6210300"/>
            <a:ext cx="330200" cy="0"/>
          </a:xfrm>
          <a:prstGeom prst="line">
            <a:avLst/>
          </a:prstGeom>
          <a:ln w="19050" cap="rnd" cmpd="sng" algn="ctr">
            <a:solidFill>
              <a:srgbClr val="C3CFE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406" name="Oval 405">
            <a:extLst>
              <a:ext uri="{FF2B5EF4-FFF2-40B4-BE49-F238E27FC236}">
                <a16:creationId xmlns:a16="http://schemas.microsoft.com/office/drawing/2014/main" id="{5163396E-0C9A-4D60-9A09-96ABE5EDF72C}"/>
              </a:ext>
            </a:extLst>
          </p:cNvPr>
          <p:cNvSpPr/>
          <p:nvPr>
            <p:custDataLst>
              <p:tags r:id="rId63"/>
            </p:custDataLst>
          </p:nvPr>
        </p:nvSpPr>
        <p:spPr bwMode="auto">
          <a:xfrm>
            <a:off x="1354138" y="5902325"/>
            <a:ext cx="88900" cy="88900"/>
          </a:xfrm>
          <a:prstGeom prst="ellipse">
            <a:avLst/>
          </a:prstGeom>
          <a:solidFill>
            <a:srgbClr val="000F78"/>
          </a:solidFill>
          <a:ln w="9525" cmpd="sng" algn="ctr">
            <a:solidFill>
              <a:srgbClr val="000F78"/>
            </a:solidFill>
          </a:ln>
          <a:effectLst/>
        </p:spPr>
        <p:txBody>
          <a:bodyPr wrap="square" rIns="0" rtlCol="0" anchor="ctr" anchorCtr="0">
            <a:noAutofit/>
          </a:bodyPr>
          <a:lstStyle/>
          <a:p>
            <a:pPr marL="3175" algn="just">
              <a:lnSpc>
                <a:spcPct val="114000"/>
              </a:lnSpc>
            </a:pPr>
            <a:endParaRPr kumimoji="1" lang="en-US" sz="1200" dirty="0"/>
          </a:p>
        </p:txBody>
      </p:sp>
      <p:sp>
        <p:nvSpPr>
          <p:cNvPr id="409" name="Oval 408">
            <a:extLst>
              <a:ext uri="{FF2B5EF4-FFF2-40B4-BE49-F238E27FC236}">
                <a16:creationId xmlns:a16="http://schemas.microsoft.com/office/drawing/2014/main" id="{2DDE8B49-DD2B-261F-D0F0-22E7703F1BD3}"/>
              </a:ext>
            </a:extLst>
          </p:cNvPr>
          <p:cNvSpPr/>
          <p:nvPr>
            <p:custDataLst>
              <p:tags r:id="rId64"/>
            </p:custDataLst>
          </p:nvPr>
        </p:nvSpPr>
        <p:spPr bwMode="auto">
          <a:xfrm>
            <a:off x="4600575" y="5902325"/>
            <a:ext cx="88900" cy="88900"/>
          </a:xfrm>
          <a:prstGeom prst="ellipse">
            <a:avLst/>
          </a:prstGeom>
          <a:solidFill>
            <a:srgbClr val="9DB1CF"/>
          </a:solidFill>
          <a:ln w="9525" cmpd="sng" algn="ctr">
            <a:solidFill>
              <a:srgbClr val="9DB1CF"/>
            </a:solidFill>
          </a:ln>
          <a:effectLst/>
        </p:spPr>
        <p:txBody>
          <a:bodyPr wrap="square" rIns="0" rtlCol="0" anchor="ctr" anchorCtr="0">
            <a:noAutofit/>
          </a:bodyPr>
          <a:lstStyle/>
          <a:p>
            <a:pPr marL="3175" algn="just">
              <a:lnSpc>
                <a:spcPct val="114000"/>
              </a:lnSpc>
            </a:pPr>
            <a:endParaRPr kumimoji="1" lang="en-US" sz="1200" dirty="0"/>
          </a:p>
        </p:txBody>
      </p:sp>
      <p:sp>
        <p:nvSpPr>
          <p:cNvPr id="421" name="Oval 420">
            <a:extLst>
              <a:ext uri="{FF2B5EF4-FFF2-40B4-BE49-F238E27FC236}">
                <a16:creationId xmlns:a16="http://schemas.microsoft.com/office/drawing/2014/main" id="{2C6D3999-B31F-FEB6-330C-BE932A07671D}"/>
              </a:ext>
            </a:extLst>
          </p:cNvPr>
          <p:cNvSpPr/>
          <p:nvPr>
            <p:custDataLst>
              <p:tags r:id="rId65"/>
            </p:custDataLst>
          </p:nvPr>
        </p:nvSpPr>
        <p:spPr bwMode="auto">
          <a:xfrm>
            <a:off x="1354138" y="6429375"/>
            <a:ext cx="88900" cy="88900"/>
          </a:xfrm>
          <a:prstGeom prst="ellipse">
            <a:avLst/>
          </a:prstGeom>
          <a:solidFill>
            <a:srgbClr val="6F8DB9"/>
          </a:solidFill>
          <a:ln w="9525" cmpd="sng" algn="ctr">
            <a:solidFill>
              <a:srgbClr val="6F8DB9"/>
            </a:solidFill>
          </a:ln>
          <a:effectLst/>
        </p:spPr>
        <p:txBody>
          <a:bodyPr wrap="square" rIns="0" rtlCol="0" anchor="ctr" anchorCtr="0">
            <a:noAutofit/>
          </a:bodyPr>
          <a:lstStyle/>
          <a:p>
            <a:pPr marL="3175" algn="just">
              <a:lnSpc>
                <a:spcPct val="114000"/>
              </a:lnSpc>
            </a:pPr>
            <a:endParaRPr kumimoji="1" lang="en-US" sz="1200" dirty="0"/>
          </a:p>
        </p:txBody>
      </p:sp>
      <p:sp>
        <p:nvSpPr>
          <p:cNvPr id="465" name="Oval 464">
            <a:extLst>
              <a:ext uri="{FF2B5EF4-FFF2-40B4-BE49-F238E27FC236}">
                <a16:creationId xmlns:a16="http://schemas.microsoft.com/office/drawing/2014/main" id="{95A647DA-5276-BF3C-5F81-B672C90E5C58}"/>
              </a:ext>
            </a:extLst>
          </p:cNvPr>
          <p:cNvSpPr/>
          <p:nvPr>
            <p:custDataLst>
              <p:tags r:id="rId66"/>
            </p:custDataLst>
          </p:nvPr>
        </p:nvSpPr>
        <p:spPr bwMode="auto">
          <a:xfrm>
            <a:off x="1354138" y="6165850"/>
            <a:ext cx="88900" cy="88900"/>
          </a:xfrm>
          <a:prstGeom prst="ellipse">
            <a:avLst/>
          </a:prstGeom>
          <a:solidFill>
            <a:srgbClr val="4C6C9C"/>
          </a:solidFill>
          <a:ln w="9525" cmpd="sng" algn="ctr">
            <a:solidFill>
              <a:srgbClr val="4C6C9C"/>
            </a:solidFill>
          </a:ln>
          <a:effectLst/>
        </p:spPr>
        <p:txBody>
          <a:bodyPr wrap="square" rIns="0" rtlCol="0" anchor="ctr" anchorCtr="0">
            <a:noAutofit/>
          </a:bodyPr>
          <a:lstStyle/>
          <a:p>
            <a:pPr marL="3175" algn="just">
              <a:lnSpc>
                <a:spcPct val="114000"/>
              </a:lnSpc>
            </a:pPr>
            <a:endParaRPr kumimoji="1" lang="en-US" sz="1200" dirty="0"/>
          </a:p>
        </p:txBody>
      </p:sp>
      <p:sp>
        <p:nvSpPr>
          <p:cNvPr id="469" name="Oval 468">
            <a:extLst>
              <a:ext uri="{FF2B5EF4-FFF2-40B4-BE49-F238E27FC236}">
                <a16:creationId xmlns:a16="http://schemas.microsoft.com/office/drawing/2014/main" id="{6C0563CC-BD6A-8D58-52AE-D5C8F2F85C46}"/>
              </a:ext>
            </a:extLst>
          </p:cNvPr>
          <p:cNvSpPr/>
          <p:nvPr>
            <p:custDataLst>
              <p:tags r:id="rId67"/>
            </p:custDataLst>
          </p:nvPr>
        </p:nvSpPr>
        <p:spPr bwMode="auto">
          <a:xfrm>
            <a:off x="4600575" y="6165850"/>
            <a:ext cx="88900" cy="88900"/>
          </a:xfrm>
          <a:prstGeom prst="ellipse">
            <a:avLst/>
          </a:prstGeom>
          <a:solidFill>
            <a:srgbClr val="C3CFE1"/>
          </a:solidFill>
          <a:ln w="9525" cmpd="sng" algn="ctr">
            <a:solidFill>
              <a:srgbClr val="C3CFE1"/>
            </a:solidFill>
          </a:ln>
          <a:effectLst/>
        </p:spPr>
        <p:txBody>
          <a:bodyPr wrap="square" rIns="0" rtlCol="0" anchor="ctr" anchorCtr="0">
            <a:noAutofit/>
          </a:bodyPr>
          <a:lstStyle/>
          <a:p>
            <a:pPr marL="3175" algn="just">
              <a:lnSpc>
                <a:spcPct val="114000"/>
              </a:lnSpc>
            </a:pPr>
            <a:endParaRPr kumimoji="1" lang="en-US" sz="1200" dirty="0"/>
          </a:p>
        </p:txBody>
      </p:sp>
      <p:sp>
        <p:nvSpPr>
          <p:cNvPr id="371" name="テキスト プレースホルダ 9">
            <a:extLst>
              <a:ext uri="{FF2B5EF4-FFF2-40B4-BE49-F238E27FC236}">
                <a16:creationId xmlns:a16="http://schemas.microsoft.com/office/drawing/2014/main" id="{C80E75E0-C270-1941-A9CD-FD7E7BC5A9FD}"/>
              </a:ext>
            </a:extLst>
          </p:cNvPr>
          <p:cNvSpPr>
            <a:spLocks/>
          </p:cNvSpPr>
          <p:nvPr>
            <p:custDataLst>
              <p:tags r:id="rId68"/>
            </p:custDataLst>
          </p:nvPr>
        </p:nvSpPr>
        <p:spPr bwMode="auto">
          <a:xfrm>
            <a:off x="1624013" y="5848350"/>
            <a:ext cx="244475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8EEE5368-562B-4D87-A9EB-FF763F2E34D6}" type="datetime'''''''''第''''''''''五''''分''''位（最も高い''2''0''%の人''''''口）'''">
              <a:rPr lang="ja-JP" altLang="en-US" sz="1400" smtClean="0">
                <a:effectLst/>
              </a:rPr>
              <a:pPr marL="0" lvl="0" indent="0">
                <a:spcBef>
                  <a:spcPct val="0"/>
                </a:spcBef>
                <a:buNone/>
              </a:pPr>
              <a:t>第五分位（最も高い20%の人口）</a:t>
            </a:fld>
            <a:endParaRPr kumimoji="1" lang="en-US" altLang="ja-JP" sz="1400" dirty="0"/>
          </a:p>
        </p:txBody>
      </p:sp>
      <p:sp>
        <p:nvSpPr>
          <p:cNvPr id="373" name="テキスト プレースホルダ 9">
            <a:extLst>
              <a:ext uri="{FF2B5EF4-FFF2-40B4-BE49-F238E27FC236}">
                <a16:creationId xmlns:a16="http://schemas.microsoft.com/office/drawing/2014/main" id="{EBC25E0C-CF75-3BBD-86D6-532F6578E12A}"/>
              </a:ext>
            </a:extLst>
          </p:cNvPr>
          <p:cNvSpPr>
            <a:spLocks/>
          </p:cNvSpPr>
          <p:nvPr>
            <p:custDataLst>
              <p:tags r:id="rId69"/>
            </p:custDataLst>
          </p:nvPr>
        </p:nvSpPr>
        <p:spPr bwMode="auto">
          <a:xfrm>
            <a:off x="1624013" y="6111875"/>
            <a:ext cx="2744788"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3DF6EE8F-AFF8-4939-BA4B-D7317BE1A621}" type="datetime'''第''四分位''（2番目に高''''い''''20''''''''%の''''人口''）'''''''''">
              <a:rPr lang="ja-JP" altLang="en-US" sz="1400" smtClean="0">
                <a:effectLst/>
              </a:rPr>
              <a:pPr marL="0" lvl="0" indent="0">
                <a:spcBef>
                  <a:spcPct val="0"/>
                </a:spcBef>
                <a:buNone/>
              </a:pPr>
              <a:t>第四分位（2番目に高い20%の人口）</a:t>
            </a:fld>
            <a:endParaRPr kumimoji="1" lang="en-US" altLang="ja-JP" sz="1400" dirty="0"/>
          </a:p>
        </p:txBody>
      </p:sp>
      <p:sp>
        <p:nvSpPr>
          <p:cNvPr id="374" name="テキスト プレースホルダ 9">
            <a:extLst>
              <a:ext uri="{FF2B5EF4-FFF2-40B4-BE49-F238E27FC236}">
                <a16:creationId xmlns:a16="http://schemas.microsoft.com/office/drawing/2014/main" id="{88EA96BB-D9BF-AAD9-DEA9-8591BC9F89BA}"/>
              </a:ext>
            </a:extLst>
          </p:cNvPr>
          <p:cNvSpPr>
            <a:spLocks/>
          </p:cNvSpPr>
          <p:nvPr>
            <p:custDataLst>
              <p:tags r:id="rId70"/>
            </p:custDataLst>
          </p:nvPr>
        </p:nvSpPr>
        <p:spPr bwMode="auto">
          <a:xfrm>
            <a:off x="1624013" y="6375400"/>
            <a:ext cx="8890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4A9469BD-0EA7-4CB6-A66C-65E94794178B}" type="datetime'理''''''''''学''''''療''''''''''''''''''''''''''''''''法''士'">
              <a:rPr lang="ja-JP" altLang="en-US" sz="1400" smtClean="0">
                <a:effectLst/>
              </a:rPr>
              <a:pPr marL="0" lvl="0" indent="0">
                <a:spcBef>
                  <a:spcPct val="0"/>
                </a:spcBef>
                <a:buNone/>
              </a:pPr>
              <a:t>理学療法士</a:t>
            </a:fld>
            <a:endParaRPr kumimoji="1" lang="en-US" altLang="ja-JP" sz="1400" dirty="0"/>
          </a:p>
        </p:txBody>
      </p:sp>
      <p:sp>
        <p:nvSpPr>
          <p:cNvPr id="375" name="テキスト プレースホルダ 9">
            <a:extLst>
              <a:ext uri="{FF2B5EF4-FFF2-40B4-BE49-F238E27FC236}">
                <a16:creationId xmlns:a16="http://schemas.microsoft.com/office/drawing/2014/main" id="{04C292FB-8E6F-BBB4-0608-410DDCA16128}"/>
              </a:ext>
            </a:extLst>
          </p:cNvPr>
          <p:cNvSpPr>
            <a:spLocks/>
          </p:cNvSpPr>
          <p:nvPr>
            <p:custDataLst>
              <p:tags r:id="rId71"/>
            </p:custDataLst>
          </p:nvPr>
        </p:nvSpPr>
        <p:spPr bwMode="auto">
          <a:xfrm>
            <a:off x="4870450" y="5848350"/>
            <a:ext cx="1066800"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7F1AEFCC-898E-4EDB-AC64-59E9E300A992}" type="datetime'''放''''''''''''射''''''''''''''''''''''''''線療''''法''士'''''''">
              <a:rPr lang="zh-TW" altLang="en-US" sz="1400" smtClean="0">
                <a:effectLst/>
              </a:rPr>
              <a:pPr marL="0" lvl="0" indent="0">
                <a:spcBef>
                  <a:spcPct val="0"/>
                </a:spcBef>
                <a:buNone/>
              </a:pPr>
              <a:t>放射線療法士</a:t>
            </a:fld>
            <a:endParaRPr kumimoji="1" lang="en-US" altLang="ja-JP" sz="1400" dirty="0"/>
          </a:p>
        </p:txBody>
      </p:sp>
      <p:sp>
        <p:nvSpPr>
          <p:cNvPr id="376" name="テキスト プレースホルダ 9">
            <a:extLst>
              <a:ext uri="{FF2B5EF4-FFF2-40B4-BE49-F238E27FC236}">
                <a16:creationId xmlns:a16="http://schemas.microsoft.com/office/drawing/2014/main" id="{A68446B4-40FE-A4E8-1CA4-EC6BFF387736}"/>
              </a:ext>
            </a:extLst>
          </p:cNvPr>
          <p:cNvSpPr>
            <a:spLocks/>
          </p:cNvSpPr>
          <p:nvPr>
            <p:custDataLst>
              <p:tags r:id="rId72"/>
            </p:custDataLst>
          </p:nvPr>
        </p:nvSpPr>
        <p:spPr bwMode="auto">
          <a:xfrm>
            <a:off x="4870450" y="6111875"/>
            <a:ext cx="2511425" cy="212725"/>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54AF9950-D936-4CDE-A556-93CBEEF593CE}" type="datetime'第''''''''''''一''''''分''位''''（最も''''低''''い''２''０％''の人''口''）'">
              <a:rPr lang="ja-JP" altLang="en-US" sz="1400" smtClean="0">
                <a:effectLst/>
              </a:rPr>
              <a:pPr marL="0" lvl="0" indent="0">
                <a:spcBef>
                  <a:spcPct val="0"/>
                </a:spcBef>
                <a:buNone/>
              </a:pPr>
              <a:t>第一分位（最も低い２０％の人口）</a:t>
            </a:fld>
            <a:endParaRPr kumimoji="1" lang="en-US" altLang="ja-JP" sz="1400" dirty="0"/>
          </a:p>
        </p:txBody>
      </p:sp>
    </p:spTree>
    <p:extLst>
      <p:ext uri="{BB962C8B-B14F-4D97-AF65-F5344CB8AC3E}">
        <p14:creationId xmlns:p14="http://schemas.microsoft.com/office/powerpoint/2010/main" val="7246612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2363942031"/>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49" imgW="360" imgH="360" progId="TCLayout.ActiveDocument.1">
                  <p:embed/>
                </p:oleObj>
              </mc:Choice>
              <mc:Fallback>
                <p:oleObj name="think-cellスライド" r:id="rId49" imgW="360" imgH="360" progId="TCLayout.ActiveDocument.1">
                  <p:embed/>
                  <p:pic>
                    <p:nvPicPr>
                      <p:cNvPr id="8" name="Object 7" hidden="1"/>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Rectangle 5" hidden="1"/>
          <p:cNvSpPr/>
          <p:nvPr>
            <p:custDataLst>
              <p:tags r:id="rId2"/>
            </p:custDataLst>
          </p:nvPr>
        </p:nvSpPr>
        <p:spPr bwMode="gray">
          <a:xfrm>
            <a:off x="0" y="0"/>
            <a:ext cx="158750" cy="158750"/>
          </a:xfrm>
          <a:prstGeom prst="rect">
            <a:avLst/>
          </a:prstGeom>
          <a:solidFill>
            <a:srgbClr val="83A4D1"/>
          </a:solidFill>
        </p:spPr>
        <p:txBody>
          <a:bodyPr vert="horz" wrap="none" lIns="0" tIns="0" rIns="0" bIns="0" numCol="1" spcCol="0" rtlCol="0" anchor="ctr" anchorCtr="0">
            <a:noAutofit/>
          </a:bodyPr>
          <a:lstStyle/>
          <a:p>
            <a:pPr marL="0" marR="0" lvl="0" indent="0" algn="ctr" defTabSz="914400" rtl="0" eaLnBrk="1" fontAlgn="auto" latinLnBrk="0" hangingPunct="1">
              <a:lnSpc>
                <a:spcPct val="100000"/>
              </a:lnSpc>
              <a:spcBef>
                <a:spcPct val="0"/>
              </a:spcBef>
              <a:spcAft>
                <a:spcPct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sym typeface="Arial" panose="020B0604020202020204" pitchFamily="34" charset="0"/>
            </a:endParaRPr>
          </a:p>
        </p:txBody>
      </p:sp>
      <p:sp>
        <p:nvSpPr>
          <p:cNvPr id="2" name="タイトル 1"/>
          <p:cNvSpPr>
            <a:spLocks noGrp="1"/>
          </p:cNvSpPr>
          <p:nvPr>
            <p:ph type="title"/>
          </p:nvPr>
        </p:nvSpPr>
        <p:spPr>
          <a:xfrm>
            <a:off x="200471" y="22558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noProof="1"/>
              <a:t>タイ／政策動向</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医療関連政策の将来動向</a:t>
            </a:r>
            <a:r>
              <a:rPr lang="ja-JP" altLang="en-US" noProof="1"/>
              <a:t>（2/</a:t>
            </a:r>
            <a:r>
              <a:rPr lang="en-US" altLang="ja-JP" noProof="1"/>
              <a:t>4</a:t>
            </a:r>
            <a:r>
              <a:rPr lang="ja-JP" altLang="en-US" noProof="1"/>
              <a:t>）</a:t>
            </a:r>
          </a:p>
        </p:txBody>
      </p:sp>
      <p:sp>
        <p:nvSpPr>
          <p:cNvPr id="4" name="テキスト ボックス 3"/>
          <p:cNvSpPr txBox="1"/>
          <p:nvPr/>
        </p:nvSpPr>
        <p:spPr>
          <a:xfrm>
            <a:off x="200472" y="1124744"/>
            <a:ext cx="9505056" cy="216662"/>
          </a:xfrm>
          <a:prstGeom prst="rect">
            <a:avLst/>
          </a:prstGeom>
          <a:noFill/>
        </p:spPr>
        <p:txBody>
          <a:bodyPr wrap="square" lIns="0" tIns="0" rIns="0" bIns="0" rtlCol="0">
            <a:spAutoFit/>
          </a:bodyPr>
          <a:lstStyle/>
          <a:p>
            <a:pPr marL="190500" marR="0" lvl="0" indent="-190500" algn="just" defTabSz="914400" rtl="0" eaLnBrk="1" fontAlgn="auto" latinLnBrk="0" hangingPunct="1">
              <a:lnSpc>
                <a:spcPct val="110000"/>
              </a:lnSpc>
              <a:spcBef>
                <a:spcPts val="0"/>
              </a:spcBef>
              <a:spcAft>
                <a:spcPts val="200"/>
              </a:spcAft>
              <a:buClr>
                <a:srgbClr val="5F8AC3"/>
              </a:buClr>
              <a:buSzTx/>
              <a:buFont typeface="Wingdings" panose="05000000000000000000" pitchFamily="2" charset="2"/>
              <a:buChar char="n"/>
              <a:tabLst/>
              <a:defRPr/>
            </a:pPr>
            <a:r>
              <a:rPr lang="en-US" altLang="ja-JP" sz="1400" b="0" i="0" dirty="0">
                <a:effectLst/>
                <a:latin typeface="+mj-lt"/>
              </a:rPr>
              <a:t>2026</a:t>
            </a:r>
            <a:r>
              <a:rPr lang="ja-JP" altLang="en-US" sz="1400" b="0" i="0" dirty="0">
                <a:effectLst/>
                <a:latin typeface="+mj-lt"/>
              </a:rPr>
              <a:t>年度の保健分野の予算案は、</a:t>
            </a:r>
            <a:r>
              <a:rPr lang="en-US" altLang="ja-JP" sz="1400" b="0" i="0" dirty="0">
                <a:effectLst/>
                <a:latin typeface="+mj-lt"/>
              </a:rPr>
              <a:t>2016</a:t>
            </a:r>
            <a:r>
              <a:rPr lang="ja-JP" altLang="en-US" sz="1400" b="0" i="0" dirty="0">
                <a:effectLst/>
                <a:latin typeface="+mj-lt"/>
              </a:rPr>
              <a:t>年度と比較して増加し、</a:t>
            </a:r>
            <a:r>
              <a:rPr lang="en-US" altLang="ja-JP" sz="1400" b="0" i="0" dirty="0">
                <a:effectLst/>
                <a:latin typeface="+mj-lt"/>
              </a:rPr>
              <a:t>3,860</a:t>
            </a:r>
            <a:r>
              <a:rPr lang="ja-JP" altLang="en-US" sz="1400" b="0" i="0" dirty="0">
                <a:effectLst/>
                <a:latin typeface="+mj-lt"/>
              </a:rPr>
              <a:t>億</a:t>
            </a:r>
            <a:r>
              <a:rPr lang="en-US" altLang="ja-JP" sz="1400" b="0" i="0" dirty="0">
                <a:effectLst/>
                <a:latin typeface="+mj-lt"/>
              </a:rPr>
              <a:t>7,000</a:t>
            </a:r>
            <a:r>
              <a:rPr lang="ja-JP" altLang="en-US" sz="1400" b="0" i="0" dirty="0">
                <a:effectLst/>
                <a:latin typeface="+mj-lt"/>
              </a:rPr>
              <a:t>万バーツ（国家予算の</a:t>
            </a:r>
            <a:r>
              <a:rPr lang="en-US" altLang="ja-JP" sz="1400" b="0" i="0" dirty="0">
                <a:effectLst/>
                <a:latin typeface="+mj-lt"/>
              </a:rPr>
              <a:t>10.2</a:t>
            </a:r>
            <a:r>
              <a:rPr lang="ja-JP" altLang="en-US" sz="1400" b="0" i="0" dirty="0">
                <a:effectLst/>
                <a:latin typeface="+mj-lt"/>
              </a:rPr>
              <a:t>％）に達した。</a:t>
            </a:r>
          </a:p>
        </p:txBody>
      </p:sp>
      <p:grpSp>
        <p:nvGrpSpPr>
          <p:cNvPr id="14" name="グループ化 7"/>
          <p:cNvGrpSpPr/>
          <p:nvPr/>
        </p:nvGrpSpPr>
        <p:grpSpPr>
          <a:xfrm>
            <a:off x="404525" y="1748353"/>
            <a:ext cx="9156988" cy="288032"/>
            <a:chOff x="4944173" y="2113806"/>
            <a:chExt cx="5861371" cy="288032"/>
          </a:xfrm>
        </p:grpSpPr>
        <p:cxnSp>
          <p:nvCxnSpPr>
            <p:cNvPr id="15" name="直線コネクタ 6"/>
            <p:cNvCxnSpPr/>
            <p:nvPr/>
          </p:nvCxnSpPr>
          <p:spPr>
            <a:xfrm>
              <a:off x="4944173" y="2401838"/>
              <a:ext cx="5861371"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6" name="Rectangle 6"/>
            <p:cNvSpPr>
              <a:spLocks noChangeArrowheads="1"/>
            </p:cNvSpPr>
            <p:nvPr/>
          </p:nvSpPr>
          <p:spPr bwMode="auto">
            <a:xfrm>
              <a:off x="4944173" y="2113806"/>
              <a:ext cx="5861371"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96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96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96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96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960" kern="1200">
                  <a:solidFill>
                    <a:schemeClr val="tx1"/>
                  </a:solidFill>
                  <a:latin typeface="Arial" pitchFamily="34" charset="0"/>
                  <a:ea typeface="ＭＳ Ｐゴシック" pitchFamily="50" charset="-128"/>
                  <a:cs typeface="+mn-cs"/>
                </a:defRPr>
              </a:lvl9pPr>
            </a:lstStyle>
            <a:p>
              <a:pPr marL="0" marR="0" lvl="0" indent="0" algn="l" defTabSz="955675" rtl="0" eaLnBrk="1" fontAlgn="base" latinLnBrk="0" hangingPunct="1">
                <a:lnSpc>
                  <a:spcPct val="100000"/>
                </a:lnSpc>
                <a:spcBef>
                  <a:spcPct val="0"/>
                </a:spcBef>
                <a:spcAft>
                  <a:spcPct val="0"/>
                </a:spcAft>
                <a:buClrTx/>
                <a:buSzPct val="120000"/>
                <a:buFontTx/>
                <a:buNone/>
                <a:tabLst/>
                <a:defRPr/>
              </a:pPr>
              <a:r>
                <a:rPr kumimoji="1" lang="ja-JP" altLang="en-US" sz="1300" i="0" u="none" strike="noStrike" kern="1200" cap="none" spc="0" normalizeH="0" baseline="0" noProof="1">
                  <a:ln>
                    <a:noFill/>
                  </a:ln>
                  <a:solidFill>
                    <a:srgbClr val="000000"/>
                  </a:solidFill>
                  <a:effectLst/>
                  <a:uLnTx/>
                  <a:uFillTx/>
                  <a:ea typeface="HGP創英角ｺﾞｼｯｸUB" pitchFamily="50" charset="-128"/>
                  <a:cs typeface="Arial" panose="020B0604020202020204" pitchFamily="34" charset="0"/>
                </a:rPr>
                <a:t>政府の医療分野への予算額</a:t>
              </a:r>
            </a:p>
          </p:txBody>
        </p:sp>
      </p:grpSp>
      <p:graphicFrame>
        <p:nvGraphicFramePr>
          <p:cNvPr id="329" name="Chart 328">
            <a:extLst>
              <a:ext uri="{FF2B5EF4-FFF2-40B4-BE49-F238E27FC236}">
                <a16:creationId xmlns:a16="http://schemas.microsoft.com/office/drawing/2014/main" id="{B10F2EC8-F5FB-D036-C0B9-9A46EA348E7D}"/>
              </a:ext>
            </a:extLst>
          </p:cNvPr>
          <p:cNvGraphicFramePr/>
          <p:nvPr>
            <p:custDataLst>
              <p:tags r:id="rId3"/>
            </p:custDataLst>
            <p:extLst>
              <p:ext uri="{D42A27DB-BD31-4B8C-83A1-F6EECF244321}">
                <p14:modId xmlns:p14="http://schemas.microsoft.com/office/powerpoint/2010/main" val="4282870693"/>
              </p:ext>
            </p:extLst>
          </p:nvPr>
        </p:nvGraphicFramePr>
        <p:xfrm>
          <a:off x="322263" y="2546350"/>
          <a:ext cx="8877300" cy="3557588"/>
        </p:xfrm>
        <a:graphic>
          <a:graphicData uri="http://schemas.openxmlformats.org/drawingml/2006/chart">
            <c:chart xmlns:c="http://schemas.openxmlformats.org/drawingml/2006/chart" xmlns:r="http://schemas.openxmlformats.org/officeDocument/2006/relationships" r:id="rId51"/>
          </a:graphicData>
        </a:graphic>
      </p:graphicFrame>
      <p:cxnSp>
        <p:nvCxnSpPr>
          <p:cNvPr id="258" name="Straight Connector 257">
            <a:extLst>
              <a:ext uri="{FF2B5EF4-FFF2-40B4-BE49-F238E27FC236}">
                <a16:creationId xmlns:a16="http://schemas.microsoft.com/office/drawing/2014/main" id="{AEB90EB1-D537-1AF1-DBA5-D48945B19FAA}"/>
              </a:ext>
            </a:extLst>
          </p:cNvPr>
          <p:cNvCxnSpPr/>
          <p:nvPr>
            <p:custDataLst>
              <p:tags r:id="rId4"/>
            </p:custDataLst>
          </p:nvPr>
        </p:nvCxnSpPr>
        <p:spPr bwMode="auto">
          <a:xfrm flipH="1">
            <a:off x="6454775" y="4146550"/>
            <a:ext cx="9207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7" name="Straight Connector 256">
            <a:extLst>
              <a:ext uri="{FF2B5EF4-FFF2-40B4-BE49-F238E27FC236}">
                <a16:creationId xmlns:a16="http://schemas.microsoft.com/office/drawing/2014/main" id="{363D7122-F8AD-4A02-0A10-7B097C65DEE4}"/>
              </a:ext>
            </a:extLst>
          </p:cNvPr>
          <p:cNvCxnSpPr/>
          <p:nvPr>
            <p:custDataLst>
              <p:tags r:id="rId5"/>
            </p:custDataLst>
          </p:nvPr>
        </p:nvCxnSpPr>
        <p:spPr bwMode="auto">
          <a:xfrm flipH="1">
            <a:off x="4276725" y="4481513"/>
            <a:ext cx="9207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6" name="Straight Connector 255">
            <a:extLst>
              <a:ext uri="{FF2B5EF4-FFF2-40B4-BE49-F238E27FC236}">
                <a16:creationId xmlns:a16="http://schemas.microsoft.com/office/drawing/2014/main" id="{034895FF-E0C6-84C8-9D71-F3EE2A54B6E3}"/>
              </a:ext>
            </a:extLst>
          </p:cNvPr>
          <p:cNvCxnSpPr>
            <a:cxnSpLocks/>
          </p:cNvCxnSpPr>
          <p:nvPr>
            <p:custDataLst>
              <p:tags r:id="rId6"/>
            </p:custDataLst>
          </p:nvPr>
        </p:nvCxnSpPr>
        <p:spPr bwMode="auto">
          <a:xfrm flipH="1">
            <a:off x="2098675" y="4713288"/>
            <a:ext cx="9207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cxnSp>
        <p:nvCxnSpPr>
          <p:cNvPr id="259" name="Straight Connector 258">
            <a:extLst>
              <a:ext uri="{FF2B5EF4-FFF2-40B4-BE49-F238E27FC236}">
                <a16:creationId xmlns:a16="http://schemas.microsoft.com/office/drawing/2014/main" id="{08DDA465-8711-A501-16DC-DA4EDCEDC5EA}"/>
              </a:ext>
            </a:extLst>
          </p:cNvPr>
          <p:cNvCxnSpPr/>
          <p:nvPr>
            <p:custDataLst>
              <p:tags r:id="rId7"/>
            </p:custDataLst>
          </p:nvPr>
        </p:nvCxnSpPr>
        <p:spPr bwMode="auto">
          <a:xfrm flipH="1">
            <a:off x="8632825" y="3916363"/>
            <a:ext cx="92075" cy="0"/>
          </a:xfrm>
          <a:prstGeom prst="line">
            <a:avLst/>
          </a:prstGeom>
          <a:ln w="6350" cap="flat" cmpd="sng" algn="ctr">
            <a:solidFill>
              <a:schemeClr val="tx1"/>
            </a:solidFill>
            <a:prstDash val="solid"/>
            <a:round/>
            <a:headEnd type="none" w="med" len="med"/>
            <a:tailEnd type="none" w="med" len="med"/>
          </a:ln>
          <a:effectLst/>
        </p:spPr>
        <p:style>
          <a:lnRef idx="1">
            <a:schemeClr val="dk1"/>
          </a:lnRef>
          <a:fillRef idx="0">
            <a:schemeClr val="dk1"/>
          </a:fillRef>
          <a:effectRef idx="0">
            <a:schemeClr val="dk1"/>
          </a:effectRef>
          <a:fontRef idx="minor">
            <a:schemeClr val="tx1"/>
          </a:fontRef>
        </p:style>
      </p:cxnSp>
      <p:sp>
        <p:nvSpPr>
          <p:cNvPr id="268" name="テキスト プレースホルダ 9">
            <a:extLst>
              <a:ext uri="{FF2B5EF4-FFF2-40B4-BE49-F238E27FC236}">
                <a16:creationId xmlns:a16="http://schemas.microsoft.com/office/drawing/2014/main" id="{B03ACA21-639E-41E0-0487-398065A58CBB}"/>
              </a:ext>
            </a:extLst>
          </p:cNvPr>
          <p:cNvSpPr>
            <a:spLocks/>
          </p:cNvSpPr>
          <p:nvPr>
            <p:custDataLst>
              <p:tags r:id="rId8"/>
            </p:custDataLst>
          </p:nvPr>
        </p:nvSpPr>
        <p:spPr bwMode="gray">
          <a:xfrm>
            <a:off x="2190750" y="4560888"/>
            <a:ext cx="3492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5725218A-3B80-46E9-8A40-3047D960B797}" type="datetime'''''''''1'''',''''''''''15''''''7'''''''''''''''''''">
              <a:rPr lang="en-US" altLang="en-US" sz="1000" smtClean="0">
                <a:effectLst/>
                <a:sym typeface="+mn-lt"/>
              </a:rPr>
              <a:pPr marL="0" lvl="0" indent="0">
                <a:spcBef>
                  <a:spcPct val="0"/>
                </a:spcBef>
                <a:buNone/>
              </a:pPr>
              <a:t>1,157</a:t>
            </a:fld>
            <a:br>
              <a:rPr lang="en-US" altLang="en-US" sz="1000">
                <a:effectLst/>
                <a:sym typeface="+mn-lt"/>
              </a:rPr>
            </a:br>
            <a:r>
              <a:rPr lang="en-US" altLang="en-US" sz="1000">
                <a:effectLst/>
                <a:sym typeface="+mn-lt"/>
              </a:rPr>
              <a:t>(</a:t>
            </a:r>
            <a:fld id="{D6F8E359-67C3-4408-8E52-451584EE3BC5}" type="datetime'0''''''%'''''''''''''''''''''''''''''">
              <a:rPr lang="en-US" altLang="en-US" sz="1000" smtClean="0">
                <a:effectLst/>
                <a:sym typeface="+mn-lt"/>
              </a:rPr>
              <a:pPr marL="0" lvl="0" indent="0">
                <a:spcBef>
                  <a:spcPct val="0"/>
                </a:spcBef>
                <a:buNone/>
              </a:pPr>
              <a:t>0%</a:t>
            </a:fld>
            <a:r>
              <a:rPr kumimoji="1" lang="en-US" altLang="ja-JP" sz="1000">
                <a:sym typeface="+mn-lt"/>
              </a:rPr>
              <a:t>)</a:t>
            </a:r>
            <a:endParaRPr kumimoji="1" lang="en-US" altLang="ja-JP" sz="1000" dirty="0">
              <a:sym typeface="+mn-lt"/>
            </a:endParaRPr>
          </a:p>
        </p:txBody>
      </p:sp>
      <p:sp>
        <p:nvSpPr>
          <p:cNvPr id="248" name="テキスト プレースホルダ 9">
            <a:extLst>
              <a:ext uri="{FF2B5EF4-FFF2-40B4-BE49-F238E27FC236}">
                <a16:creationId xmlns:a16="http://schemas.microsoft.com/office/drawing/2014/main" id="{F5991AA1-C402-F35C-A235-3E47BAE546A8}"/>
              </a:ext>
            </a:extLst>
          </p:cNvPr>
          <p:cNvSpPr>
            <a:spLocks/>
          </p:cNvSpPr>
          <p:nvPr>
            <p:custDataLst>
              <p:tags r:id="rId9"/>
            </p:custDataLst>
          </p:nvPr>
        </p:nvSpPr>
        <p:spPr bwMode="gray">
          <a:xfrm>
            <a:off x="1660525" y="4583113"/>
            <a:ext cx="349250" cy="3048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EA49B84-C73A-4388-9308-EE3B869659D9}" type="datetime'''''''''4'',''''''0''''7''''''''8'''''''''''">
              <a:rPr lang="en-US" altLang="en-US" sz="1000" smtClean="0">
                <a:effectLst/>
              </a:rPr>
              <a:pPr/>
              <a:t>4,078</a:t>
            </a:fld>
            <a:br>
              <a:rPr lang="en-US" altLang="en-US" sz="1000">
                <a:effectLst/>
                <a:sym typeface="+mn-lt"/>
              </a:rPr>
            </a:br>
            <a:r>
              <a:rPr lang="en-US" altLang="en-US" sz="1000">
                <a:effectLst/>
                <a:sym typeface="+mn-lt"/>
              </a:rPr>
              <a:t>(</a:t>
            </a:r>
            <a:fld id="{F7E7D0D8-301F-4169-8BE9-57F0D7FA2F7A}"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49" name="テキスト プレースホルダ 9">
            <a:extLst>
              <a:ext uri="{FF2B5EF4-FFF2-40B4-BE49-F238E27FC236}">
                <a16:creationId xmlns:a16="http://schemas.microsoft.com/office/drawing/2014/main" id="{17076470-B748-A86D-9A19-D4B66CD5B7B8}"/>
              </a:ext>
            </a:extLst>
          </p:cNvPr>
          <p:cNvSpPr>
            <a:spLocks/>
          </p:cNvSpPr>
          <p:nvPr>
            <p:custDataLst>
              <p:tags r:id="rId10"/>
            </p:custDataLst>
          </p:nvPr>
        </p:nvSpPr>
        <p:spPr bwMode="gray">
          <a:xfrm>
            <a:off x="979488" y="4611688"/>
            <a:ext cx="349250" cy="3048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D88F2FF-E9E6-4F4E-8F0C-99A6B00EAE7F}" type="datetime'''''''2'''''''',''''7''''''''7''''''''''''''''''''''4'''">
              <a:rPr lang="en-US" altLang="en-US" sz="1000" smtClean="0">
                <a:effectLst/>
              </a:rPr>
              <a:pPr/>
              <a:t>2,774</a:t>
            </a:fld>
            <a:br>
              <a:rPr lang="en-US" altLang="en-US" sz="1000">
                <a:effectLst/>
                <a:sym typeface="+mn-lt"/>
              </a:rPr>
            </a:br>
            <a:r>
              <a:rPr lang="en-US" altLang="en-US" sz="1000">
                <a:effectLst/>
                <a:sym typeface="+mn-lt"/>
              </a:rPr>
              <a:t>(</a:t>
            </a:r>
            <a:fld id="{355C9176-F04F-4FF6-A728-889FE1EBAEED}"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69" name="テキスト プレースホルダ 9">
            <a:extLst>
              <a:ext uri="{FF2B5EF4-FFF2-40B4-BE49-F238E27FC236}">
                <a16:creationId xmlns:a16="http://schemas.microsoft.com/office/drawing/2014/main" id="{A87580A6-F522-6F5B-86D4-672B03CDA3B2}"/>
              </a:ext>
            </a:extLst>
          </p:cNvPr>
          <p:cNvSpPr>
            <a:spLocks/>
          </p:cNvSpPr>
          <p:nvPr>
            <p:custDataLst>
              <p:tags r:id="rId11"/>
            </p:custDataLst>
          </p:nvPr>
        </p:nvSpPr>
        <p:spPr bwMode="gray">
          <a:xfrm>
            <a:off x="1249363" y="5245100"/>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605A552-EDB1-4D30-B312-3FD1854C488A}" type="datetime'1''''4''''''''6,''''''''''''8''4''''''''''''''1'''''''''">
              <a:rPr lang="en-US" altLang="en-US" sz="1000" smtClean="0">
                <a:solidFill>
                  <a:schemeClr val="bg1"/>
                </a:solidFill>
                <a:effectLst/>
                <a:sym typeface="+mn-lt"/>
              </a:rPr>
              <a:pPr marL="0" lvl="0" indent="0" algn="ctr">
                <a:spcBef>
                  <a:spcPct val="0"/>
                </a:spcBef>
                <a:buNone/>
              </a:pPr>
              <a:t>146,841</a:t>
            </a:fld>
            <a:br>
              <a:rPr lang="en-US" altLang="en-US" sz="1000">
                <a:solidFill>
                  <a:schemeClr val="bg1"/>
                </a:solidFill>
                <a:effectLst/>
                <a:sym typeface="+mn-lt"/>
              </a:rPr>
            </a:br>
            <a:r>
              <a:rPr lang="en-US" altLang="en-US" sz="1000">
                <a:solidFill>
                  <a:schemeClr val="bg1"/>
                </a:solidFill>
                <a:effectLst/>
                <a:sym typeface="+mn-lt"/>
              </a:rPr>
              <a:t>(</a:t>
            </a:r>
            <a:fld id="{65F422CB-C5A4-46D0-BD69-C33B5866E38D}" type="datetime'''''''''''''5''4''''''%'''''''''''">
              <a:rPr lang="en-US" altLang="en-US" sz="1000" smtClean="0">
                <a:solidFill>
                  <a:schemeClr val="bg1"/>
                </a:solidFill>
                <a:effectLst/>
                <a:sym typeface="+mn-lt"/>
              </a:rPr>
              <a:pPr marL="0" lvl="0" indent="0" algn="ctr">
                <a:spcBef>
                  <a:spcPct val="0"/>
                </a:spcBef>
                <a:buNone/>
              </a:pPr>
              <a:t>54%</a:t>
            </a:fld>
            <a:r>
              <a:rPr kumimoji="1" lang="en-US" altLang="ja-JP" sz="1000">
                <a:solidFill>
                  <a:schemeClr val="bg1"/>
                </a:solidFill>
                <a:sym typeface="+mn-lt"/>
              </a:rPr>
              <a:t>)</a:t>
            </a:r>
            <a:endParaRPr kumimoji="1" lang="en-US" altLang="ja-JP" sz="1000" dirty="0">
              <a:solidFill>
                <a:schemeClr val="bg1"/>
              </a:solidFill>
              <a:sym typeface="+mn-lt"/>
            </a:endParaRPr>
          </a:p>
        </p:txBody>
      </p:sp>
      <p:sp>
        <p:nvSpPr>
          <p:cNvPr id="270" name="テキスト プレースホルダ 9">
            <a:extLst>
              <a:ext uri="{FF2B5EF4-FFF2-40B4-BE49-F238E27FC236}">
                <a16:creationId xmlns:a16="http://schemas.microsoft.com/office/drawing/2014/main" id="{15D34711-E6F2-50D6-498A-D6A1032F7242}"/>
              </a:ext>
            </a:extLst>
          </p:cNvPr>
          <p:cNvSpPr>
            <a:spLocks/>
          </p:cNvSpPr>
          <p:nvPr>
            <p:custDataLst>
              <p:tags r:id="rId12"/>
            </p:custDataLst>
          </p:nvPr>
        </p:nvSpPr>
        <p:spPr bwMode="gray">
          <a:xfrm>
            <a:off x="3427413" y="3778250"/>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A64A661-197F-46AA-BF6B-5B2605C3E548}" type="datetime'''''''''''''''''''''''''''''''128'''''''''''',8''''2''1'''''''">
              <a:rPr lang="en-US" altLang="en-US" sz="1000" smtClean="0">
                <a:effectLst/>
                <a:sym typeface="+mn-lt"/>
              </a:rPr>
              <a:pPr marL="0" lvl="0" indent="0" algn="ctr">
                <a:spcBef>
                  <a:spcPct val="0"/>
                </a:spcBef>
                <a:buNone/>
              </a:pPr>
              <a:t>128,821</a:t>
            </a:fld>
            <a:br>
              <a:rPr lang="en-US" altLang="en-US" sz="1000" dirty="0">
                <a:effectLst/>
                <a:sym typeface="+mn-lt"/>
              </a:rPr>
            </a:br>
            <a:r>
              <a:rPr lang="en-US" altLang="en-US" sz="1000" dirty="0">
                <a:effectLst/>
                <a:sym typeface="+mn-lt"/>
              </a:rPr>
              <a:t>(</a:t>
            </a:r>
            <a:fld id="{2ACC600F-64A5-4E20-91F4-923A05AAB84C}" type="datetime'''''''''''''''''''4''1%'''''''''''''''">
              <a:rPr lang="en-US" altLang="en-US" sz="1000" smtClean="0">
                <a:effectLst/>
                <a:sym typeface="+mn-lt"/>
              </a:rPr>
              <a:pPr marL="0" lvl="0" indent="0" algn="ctr">
                <a:spcBef>
                  <a:spcPct val="0"/>
                </a:spcBef>
                <a:buNone/>
              </a:pPr>
              <a:t>41%</a:t>
            </a:fld>
            <a:r>
              <a:rPr kumimoji="1" lang="en-US" altLang="ja-JP" sz="1000" dirty="0">
                <a:sym typeface="+mn-lt"/>
              </a:rPr>
              <a:t>)</a:t>
            </a:r>
          </a:p>
        </p:txBody>
      </p:sp>
      <p:sp>
        <p:nvSpPr>
          <p:cNvPr id="271" name="テキスト プレースホルダ 9">
            <a:extLst>
              <a:ext uri="{FF2B5EF4-FFF2-40B4-BE49-F238E27FC236}">
                <a16:creationId xmlns:a16="http://schemas.microsoft.com/office/drawing/2014/main" id="{24A5177A-CC63-D9EC-9826-341BAD4295CE}"/>
              </a:ext>
            </a:extLst>
          </p:cNvPr>
          <p:cNvSpPr>
            <a:spLocks/>
          </p:cNvSpPr>
          <p:nvPr>
            <p:custDataLst>
              <p:tags r:id="rId13"/>
            </p:custDataLst>
          </p:nvPr>
        </p:nvSpPr>
        <p:spPr bwMode="gray">
          <a:xfrm>
            <a:off x="4368800" y="4329113"/>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22639C9A-326F-4920-89E8-805700A6C45E}" type="datetime'''''''''''''''''9''''''''''''''''''''''''''''6''''5'''''''''">
              <a:rPr lang="en-US" altLang="en-US" sz="1000" smtClean="0">
                <a:effectLst/>
                <a:sym typeface="+mn-lt"/>
              </a:rPr>
              <a:pPr marL="0" lvl="0" indent="0">
                <a:spcBef>
                  <a:spcPct val="0"/>
                </a:spcBef>
                <a:buNone/>
              </a:pPr>
              <a:t>965</a:t>
            </a:fld>
            <a:br>
              <a:rPr lang="en-US" altLang="en-US" sz="1000">
                <a:effectLst/>
                <a:sym typeface="+mn-lt"/>
              </a:rPr>
            </a:br>
            <a:r>
              <a:rPr lang="en-US" altLang="en-US" sz="1000">
                <a:effectLst/>
                <a:sym typeface="+mn-lt"/>
              </a:rPr>
              <a:t>(</a:t>
            </a:r>
            <a:fld id="{5C0131CA-7EE4-486F-ABB5-F201D36C3556}" type="datetime'''''''''''''0''''''''''''''''''''''''''''''%'''''''''''''">
              <a:rPr lang="en-US" altLang="en-US" sz="1000" smtClean="0">
                <a:effectLst/>
                <a:sym typeface="+mn-lt"/>
              </a:rPr>
              <a:pPr marL="0" lvl="0" indent="0">
                <a:spcBef>
                  <a:spcPct val="0"/>
                </a:spcBef>
                <a:buNone/>
              </a:pPr>
              <a:t>0%</a:t>
            </a:fld>
            <a:r>
              <a:rPr kumimoji="1" lang="en-US" altLang="ja-JP" sz="1000">
                <a:sym typeface="+mn-lt"/>
              </a:rPr>
              <a:t>)</a:t>
            </a:r>
            <a:endParaRPr kumimoji="1" lang="en-US" altLang="ja-JP" sz="1000" dirty="0">
              <a:sym typeface="+mn-lt"/>
            </a:endParaRPr>
          </a:p>
        </p:txBody>
      </p:sp>
      <p:sp>
        <p:nvSpPr>
          <p:cNvPr id="250" name="テキスト プレースホルダ 9">
            <a:extLst>
              <a:ext uri="{FF2B5EF4-FFF2-40B4-BE49-F238E27FC236}">
                <a16:creationId xmlns:a16="http://schemas.microsoft.com/office/drawing/2014/main" id="{FCEDEC36-77DB-51FD-A227-DDE278756A48}"/>
              </a:ext>
            </a:extLst>
          </p:cNvPr>
          <p:cNvSpPr>
            <a:spLocks/>
          </p:cNvSpPr>
          <p:nvPr>
            <p:custDataLst>
              <p:tags r:id="rId14"/>
            </p:custDataLst>
          </p:nvPr>
        </p:nvSpPr>
        <p:spPr bwMode="gray">
          <a:xfrm>
            <a:off x="3838575" y="4349750"/>
            <a:ext cx="349250" cy="3048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FF929FD3-1490-4721-ADE9-2C8C1F174295}" type="datetime'''''3'''''',''''''''''''''''''''''''''''''''74''''1'''">
              <a:rPr lang="en-US" altLang="en-US" sz="1000" smtClean="0">
                <a:effectLst/>
              </a:rPr>
              <a:pPr/>
              <a:t>3,741</a:t>
            </a:fld>
            <a:br>
              <a:rPr lang="en-US" altLang="en-US" sz="1000">
                <a:effectLst/>
                <a:sym typeface="+mn-lt"/>
              </a:rPr>
            </a:br>
            <a:r>
              <a:rPr lang="en-US" altLang="en-US" sz="1000">
                <a:effectLst/>
                <a:sym typeface="+mn-lt"/>
              </a:rPr>
              <a:t>(</a:t>
            </a:r>
            <a:fld id="{9304BB49-4508-46CA-AB93-A308A7F1133E}"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51" name="テキスト プレースホルダ 9">
            <a:extLst>
              <a:ext uri="{FF2B5EF4-FFF2-40B4-BE49-F238E27FC236}">
                <a16:creationId xmlns:a16="http://schemas.microsoft.com/office/drawing/2014/main" id="{0453D5D3-62AD-E142-A4EB-5D36203EF7AE}"/>
              </a:ext>
            </a:extLst>
          </p:cNvPr>
          <p:cNvSpPr>
            <a:spLocks/>
          </p:cNvSpPr>
          <p:nvPr>
            <p:custDataLst>
              <p:tags r:id="rId15"/>
            </p:custDataLst>
          </p:nvPr>
        </p:nvSpPr>
        <p:spPr bwMode="gray">
          <a:xfrm>
            <a:off x="3157538" y="4379913"/>
            <a:ext cx="349250" cy="3048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937BFA7-017D-47AC-AF35-66745371A3F5}" type="datetime'''''''3'''''''''''''''''''''',4''''''83'''''">
              <a:rPr lang="en-US" altLang="en-US" sz="1000" smtClean="0">
                <a:effectLst/>
              </a:rPr>
              <a:pPr/>
              <a:t>3,483</a:t>
            </a:fld>
            <a:br>
              <a:rPr lang="en-US" altLang="en-US" sz="1000">
                <a:effectLst/>
                <a:sym typeface="+mn-lt"/>
              </a:rPr>
            </a:br>
            <a:r>
              <a:rPr lang="en-US" altLang="en-US" sz="1000">
                <a:effectLst/>
                <a:sym typeface="+mn-lt"/>
              </a:rPr>
              <a:t>(</a:t>
            </a:r>
            <a:fld id="{9328B07A-D130-40E7-A7FA-D65B8F499D7C}"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72" name="テキスト プレースホルダ 9">
            <a:extLst>
              <a:ext uri="{FF2B5EF4-FFF2-40B4-BE49-F238E27FC236}">
                <a16:creationId xmlns:a16="http://schemas.microsoft.com/office/drawing/2014/main" id="{67833C1E-5FC4-AE26-DCD7-9A080EF2F371}"/>
              </a:ext>
            </a:extLst>
          </p:cNvPr>
          <p:cNvSpPr>
            <a:spLocks/>
          </p:cNvSpPr>
          <p:nvPr>
            <p:custDataLst>
              <p:tags r:id="rId16"/>
            </p:custDataLst>
          </p:nvPr>
        </p:nvSpPr>
        <p:spPr bwMode="gray">
          <a:xfrm>
            <a:off x="3427413" y="5130800"/>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13EA7ED-9FDE-432D-807E-FB32717A6707}" type="datetime'''''1''73'''''''''''''''''',''''7''''''''8''''''''7'">
              <a:rPr lang="en-US" altLang="en-US" sz="1000" smtClean="0">
                <a:solidFill>
                  <a:schemeClr val="bg1"/>
                </a:solidFill>
                <a:effectLst/>
                <a:sym typeface="+mn-lt"/>
              </a:rPr>
              <a:pPr marL="0" lvl="0" indent="0" algn="ctr">
                <a:spcBef>
                  <a:spcPct val="0"/>
                </a:spcBef>
                <a:buNone/>
              </a:pPr>
              <a:t>173,787</a:t>
            </a:fld>
            <a:br>
              <a:rPr lang="en-US" altLang="en-US" sz="1000">
                <a:solidFill>
                  <a:schemeClr val="bg1"/>
                </a:solidFill>
                <a:effectLst/>
                <a:sym typeface="+mn-lt"/>
              </a:rPr>
            </a:br>
            <a:r>
              <a:rPr lang="en-US" altLang="en-US" sz="1000">
                <a:solidFill>
                  <a:schemeClr val="bg1"/>
                </a:solidFill>
                <a:effectLst/>
                <a:sym typeface="+mn-lt"/>
              </a:rPr>
              <a:t>(</a:t>
            </a:r>
            <a:fld id="{B87923CA-2B26-41D6-8400-BF0B9A895635}" type="datetime'''''''''''''''''''''''''''''''''''5''''''6''%'''''''''">
              <a:rPr lang="en-US" altLang="en-US" sz="1000" smtClean="0">
                <a:solidFill>
                  <a:schemeClr val="bg1"/>
                </a:solidFill>
                <a:effectLst/>
                <a:sym typeface="+mn-lt"/>
              </a:rPr>
              <a:pPr marL="0" lvl="0" indent="0" algn="ctr">
                <a:spcBef>
                  <a:spcPct val="0"/>
                </a:spcBef>
                <a:buNone/>
              </a:pPr>
              <a:t>56%</a:t>
            </a:fld>
            <a:r>
              <a:rPr kumimoji="1" lang="en-US" altLang="ja-JP" sz="1000">
                <a:solidFill>
                  <a:schemeClr val="bg1"/>
                </a:solidFill>
                <a:sym typeface="+mn-lt"/>
              </a:rPr>
              <a:t>)</a:t>
            </a:r>
            <a:endParaRPr kumimoji="1" lang="en-US" altLang="ja-JP" sz="1000" dirty="0">
              <a:solidFill>
                <a:schemeClr val="bg1"/>
              </a:solidFill>
              <a:sym typeface="+mn-lt"/>
            </a:endParaRPr>
          </a:p>
        </p:txBody>
      </p:sp>
      <p:sp>
        <p:nvSpPr>
          <p:cNvPr id="273" name="テキスト プレースホルダ 9">
            <a:extLst>
              <a:ext uri="{FF2B5EF4-FFF2-40B4-BE49-F238E27FC236}">
                <a16:creationId xmlns:a16="http://schemas.microsoft.com/office/drawing/2014/main" id="{1A167864-493D-3DB7-3772-4A1A002E0CB1}"/>
              </a:ext>
            </a:extLst>
          </p:cNvPr>
          <p:cNvSpPr>
            <a:spLocks/>
          </p:cNvSpPr>
          <p:nvPr>
            <p:custDataLst>
              <p:tags r:id="rId17"/>
            </p:custDataLst>
          </p:nvPr>
        </p:nvSpPr>
        <p:spPr bwMode="gray">
          <a:xfrm>
            <a:off x="5605463" y="3425825"/>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E5B7E4EF-8FDF-425D-B5BE-FB2299FE8E23}" type="datetime'''1''''''''''''''''''''''''''''33,1''''''''''''''''0''''''4'">
              <a:rPr lang="en-US" altLang="en-US" sz="1000" smtClean="0">
                <a:effectLst/>
                <a:sym typeface="+mn-lt"/>
              </a:rPr>
              <a:pPr marL="0" lvl="0" indent="0" algn="ctr">
                <a:spcBef>
                  <a:spcPct val="0"/>
                </a:spcBef>
                <a:buNone/>
              </a:pPr>
              <a:t>133,104</a:t>
            </a:fld>
            <a:br>
              <a:rPr lang="en-US" altLang="en-US" sz="1000">
                <a:effectLst/>
                <a:sym typeface="+mn-lt"/>
              </a:rPr>
            </a:br>
            <a:r>
              <a:rPr lang="en-US" altLang="en-US" sz="1000">
                <a:effectLst/>
                <a:sym typeface="+mn-lt"/>
              </a:rPr>
              <a:t>(</a:t>
            </a:r>
            <a:fld id="{7D2E5FF8-A03C-418B-958A-771B4A561CFA}" type="datetime'''''''''''''''''''''''''''38''''''''''''''''''%'''''''''''''''">
              <a:rPr lang="en-US" altLang="en-US" sz="1000" smtClean="0">
                <a:effectLst/>
                <a:sym typeface="+mn-lt"/>
              </a:rPr>
              <a:pPr marL="0" lvl="0" indent="0" algn="ctr">
                <a:spcBef>
                  <a:spcPct val="0"/>
                </a:spcBef>
                <a:buNone/>
              </a:pPr>
              <a:t>38%</a:t>
            </a:fld>
            <a:r>
              <a:rPr kumimoji="1" lang="en-US" altLang="ja-JP" sz="1000">
                <a:sym typeface="+mn-lt"/>
              </a:rPr>
              <a:t>)</a:t>
            </a:r>
            <a:endParaRPr kumimoji="1" lang="en-US" altLang="ja-JP" sz="1000" dirty="0">
              <a:sym typeface="+mn-lt"/>
            </a:endParaRPr>
          </a:p>
        </p:txBody>
      </p:sp>
      <p:sp>
        <p:nvSpPr>
          <p:cNvPr id="274" name="テキスト プレースホルダ 9">
            <a:extLst>
              <a:ext uri="{FF2B5EF4-FFF2-40B4-BE49-F238E27FC236}">
                <a16:creationId xmlns:a16="http://schemas.microsoft.com/office/drawing/2014/main" id="{3E68B8DC-998D-6069-56F6-646CF4587144}"/>
              </a:ext>
            </a:extLst>
          </p:cNvPr>
          <p:cNvSpPr>
            <a:spLocks/>
          </p:cNvSpPr>
          <p:nvPr>
            <p:custDataLst>
              <p:tags r:id="rId18"/>
            </p:custDataLst>
          </p:nvPr>
        </p:nvSpPr>
        <p:spPr bwMode="gray">
          <a:xfrm>
            <a:off x="6546850" y="3994150"/>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DF35B6C2-DCED-44B9-B5F1-256CE1077426}" type="datetime'''''6''''''''''6''''''''''''''''''''''''''''''''''''3'''''''''">
              <a:rPr lang="en-US" altLang="en-US" sz="1000" smtClean="0">
                <a:effectLst/>
                <a:sym typeface="+mn-lt"/>
              </a:rPr>
              <a:pPr marL="0" lvl="0" indent="0">
                <a:spcBef>
                  <a:spcPct val="0"/>
                </a:spcBef>
                <a:buNone/>
              </a:pPr>
              <a:t>663</a:t>
            </a:fld>
            <a:br>
              <a:rPr lang="en-US" altLang="en-US" sz="1000">
                <a:effectLst/>
                <a:sym typeface="+mn-lt"/>
              </a:rPr>
            </a:br>
            <a:r>
              <a:rPr lang="en-US" altLang="en-US" sz="1000">
                <a:effectLst/>
                <a:sym typeface="+mn-lt"/>
              </a:rPr>
              <a:t>(</a:t>
            </a:r>
            <a:fld id="{843E38D4-D854-4E94-896D-01CD252CD3F6}" type="datetime'''''0''''''''''''%'">
              <a:rPr lang="en-US" altLang="en-US" sz="1000" smtClean="0">
                <a:effectLst/>
                <a:sym typeface="+mn-lt"/>
              </a:rPr>
              <a:pPr marL="0" lvl="0" indent="0">
                <a:spcBef>
                  <a:spcPct val="0"/>
                </a:spcBef>
                <a:buNone/>
              </a:pPr>
              <a:t>0%</a:t>
            </a:fld>
            <a:r>
              <a:rPr kumimoji="1" lang="en-US" altLang="ja-JP" sz="1000">
                <a:sym typeface="+mn-lt"/>
              </a:rPr>
              <a:t>)</a:t>
            </a:r>
            <a:endParaRPr kumimoji="1" lang="en-US" altLang="ja-JP" sz="1000" dirty="0">
              <a:sym typeface="+mn-lt"/>
            </a:endParaRPr>
          </a:p>
        </p:txBody>
      </p:sp>
      <p:sp>
        <p:nvSpPr>
          <p:cNvPr id="252" name="テキスト プレースホルダ 9">
            <a:extLst>
              <a:ext uri="{FF2B5EF4-FFF2-40B4-BE49-F238E27FC236}">
                <a16:creationId xmlns:a16="http://schemas.microsoft.com/office/drawing/2014/main" id="{CC04B122-8D1C-AA86-34BC-0E28B71C9803}"/>
              </a:ext>
            </a:extLst>
          </p:cNvPr>
          <p:cNvSpPr>
            <a:spLocks/>
          </p:cNvSpPr>
          <p:nvPr>
            <p:custDataLst>
              <p:tags r:id="rId19"/>
            </p:custDataLst>
          </p:nvPr>
        </p:nvSpPr>
        <p:spPr bwMode="gray">
          <a:xfrm>
            <a:off x="6016625" y="4014788"/>
            <a:ext cx="349250" cy="3048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51E3F846-CC1E-49BA-AED3-C2933A5E9D01}" type="datetime'''''''4,''''''''''''''''''''''''''''''''''''3''0''''''''''1'">
              <a:rPr lang="en-US" altLang="en-US" sz="1000" smtClean="0">
                <a:effectLst/>
              </a:rPr>
              <a:pPr/>
              <a:t>4,301</a:t>
            </a:fld>
            <a:br>
              <a:rPr lang="en-US" altLang="en-US" sz="1000">
                <a:effectLst/>
                <a:sym typeface="+mn-lt"/>
              </a:rPr>
            </a:br>
            <a:r>
              <a:rPr lang="en-US" altLang="en-US" sz="1000">
                <a:effectLst/>
                <a:sym typeface="+mn-lt"/>
              </a:rPr>
              <a:t>(</a:t>
            </a:r>
            <a:fld id="{10F3C77E-BA42-430F-ABA2-20504F16E673}"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3" name="テキスト プレースホルダ 9"/>
          <p:cNvSpPr>
            <a:spLocks noGrp="1"/>
          </p:cNvSpPr>
          <p:nvPr>
            <p:custDataLst>
              <p:tags r:id="rId20"/>
            </p:custDataLst>
          </p:nvPr>
        </p:nvSpPr>
        <p:spPr bwMode="auto">
          <a:xfrm>
            <a:off x="404813" y="2400300"/>
            <a:ext cx="490538" cy="122238"/>
          </a:xfrm>
          <a:prstGeom prst="rect">
            <a:avLst/>
          </a:prstGeom>
          <a:noFill/>
          <a:extLst>
            <a:ext uri="{909E8E84-426E-40DD-AFC4-6F175D3DCCD1}">
              <a14:hiddenFill xmlns:a14="http://schemas.microsoft.com/office/drawing/2010/main">
                <a:solidFill>
                  <a:scrgbClr r="0" g="0" b="0"/>
                </a:solidFill>
              </a14:hiddenFill>
            </a:ext>
          </a:extLst>
        </p:spPr>
        <p:txBody>
          <a:bodyPr vert="horz" wrap="none" lIns="0" tIns="0" rIns="0" bIns="0" numCol="1" spcCol="0" rtlCol="0" anchor="b" anchorCtr="0">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28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12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12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96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96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1600" kern="1200">
                <a:solidFill>
                  <a:schemeClr val="tx1"/>
                </a:solidFill>
                <a:latin typeface="+mn-lt"/>
                <a:ea typeface="+mn-ea"/>
                <a:cs typeface="+mn-cs"/>
              </a:defRPr>
            </a:lvl9pPr>
          </a:lstStyle>
          <a:p>
            <a:pPr marL="0" marR="0" lvl="0" indent="0" algn="l" defTabSz="863600" rtl="0" eaLnBrk="1" fontAlgn="base" latinLnBrk="0" hangingPunct="1">
              <a:lnSpc>
                <a:spcPct val="100000"/>
              </a:lnSpc>
              <a:spcBef>
                <a:spcPct val="0"/>
              </a:spcBef>
              <a:spcAft>
                <a:spcPct val="0"/>
              </a:spcAft>
              <a:buClr>
                <a:srgbClr val="FFFFFF">
                  <a:lumMod val="75000"/>
                </a:srgbClr>
              </a:buClr>
              <a:buSzTx/>
              <a:buFont typeface="Wingdings" pitchFamily="2" charset="2"/>
              <a:buNone/>
              <a:tabLst/>
              <a:defRPr/>
            </a:pPr>
            <a:r>
              <a:rPr kumimoji="0" lang="ja-JP" altLang="en-US" sz="800" b="0" i="0" u="none" strike="noStrike" kern="1200" cap="none" spc="0" normalizeH="0" baseline="0" noProof="1">
                <a:ln>
                  <a:noFill/>
                </a:ln>
                <a:solidFill>
                  <a:srgbClr val="000000"/>
                </a:solidFill>
                <a:effectLst/>
                <a:uLnTx/>
                <a:uFillTx/>
                <a:latin typeface="Arial"/>
                <a:ea typeface="ＭＳ Ｐゴシック"/>
                <a:cs typeface="+mn-cs"/>
                <a:sym typeface="+mn-lt"/>
              </a:rPr>
              <a:t>（億バーツ）</a:t>
            </a:r>
          </a:p>
        </p:txBody>
      </p:sp>
      <p:sp>
        <p:nvSpPr>
          <p:cNvPr id="275" name="テキスト プレースホルダ 9">
            <a:extLst>
              <a:ext uri="{FF2B5EF4-FFF2-40B4-BE49-F238E27FC236}">
                <a16:creationId xmlns:a16="http://schemas.microsoft.com/office/drawing/2014/main" id="{BFCA7E3B-ECC0-9B44-FE15-089A7B5337C5}"/>
              </a:ext>
            </a:extLst>
          </p:cNvPr>
          <p:cNvSpPr>
            <a:spLocks/>
          </p:cNvSpPr>
          <p:nvPr>
            <p:custDataLst>
              <p:tags r:id="rId21"/>
            </p:custDataLst>
          </p:nvPr>
        </p:nvSpPr>
        <p:spPr bwMode="gray">
          <a:xfrm>
            <a:off x="5605463" y="4965700"/>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3DC3375-53F2-4DE4-AB7F-51D2CDFE34E5}" type="datetime'''''''''''''''''''''2''''''''''''1''2'''''',''8''''9''''3'''''">
              <a:rPr lang="en-US" altLang="en-US" sz="1000" smtClean="0">
                <a:solidFill>
                  <a:schemeClr val="bg1"/>
                </a:solidFill>
                <a:effectLst/>
                <a:sym typeface="+mn-lt"/>
              </a:rPr>
              <a:pPr marL="0" lvl="0" indent="0" algn="ctr">
                <a:spcBef>
                  <a:spcPct val="0"/>
                </a:spcBef>
                <a:buNone/>
              </a:pPr>
              <a:t>212,893</a:t>
            </a:fld>
            <a:br>
              <a:rPr lang="en-US" altLang="en-US" sz="1000">
                <a:solidFill>
                  <a:schemeClr val="bg1"/>
                </a:solidFill>
                <a:effectLst/>
                <a:sym typeface="+mn-lt"/>
              </a:rPr>
            </a:br>
            <a:r>
              <a:rPr lang="en-US" altLang="en-US" sz="1000">
                <a:solidFill>
                  <a:schemeClr val="bg1"/>
                </a:solidFill>
                <a:effectLst/>
                <a:sym typeface="+mn-lt"/>
              </a:rPr>
              <a:t>(</a:t>
            </a:r>
            <a:fld id="{E83A5B94-C66D-492E-86CB-EE94145BA324}" type="datetime'''''''''''''''''''6''''''''''''''''''''''''''''0''''%'''''">
              <a:rPr lang="en-US" altLang="en-US" sz="1000" smtClean="0">
                <a:solidFill>
                  <a:schemeClr val="bg1"/>
                </a:solidFill>
                <a:effectLst/>
                <a:sym typeface="+mn-lt"/>
              </a:rPr>
              <a:pPr marL="0" lvl="0" indent="0" algn="ctr">
                <a:spcBef>
                  <a:spcPct val="0"/>
                </a:spcBef>
                <a:buNone/>
              </a:pPr>
              <a:t>60%</a:t>
            </a:fld>
            <a:r>
              <a:rPr kumimoji="1" lang="en-US" altLang="ja-JP" sz="1000">
                <a:solidFill>
                  <a:schemeClr val="bg1"/>
                </a:solidFill>
                <a:sym typeface="+mn-lt"/>
              </a:rPr>
              <a:t>)</a:t>
            </a:r>
            <a:endParaRPr kumimoji="1" lang="en-US" altLang="ja-JP" sz="1000" dirty="0">
              <a:solidFill>
                <a:schemeClr val="bg1"/>
              </a:solidFill>
              <a:sym typeface="+mn-lt"/>
            </a:endParaRPr>
          </a:p>
        </p:txBody>
      </p:sp>
      <p:sp>
        <p:nvSpPr>
          <p:cNvPr id="276" name="テキスト プレースホルダ 9">
            <a:extLst>
              <a:ext uri="{FF2B5EF4-FFF2-40B4-BE49-F238E27FC236}">
                <a16:creationId xmlns:a16="http://schemas.microsoft.com/office/drawing/2014/main" id="{C5397BC7-84B0-0B11-FD2C-ADE9206E75C1}"/>
              </a:ext>
            </a:extLst>
          </p:cNvPr>
          <p:cNvSpPr>
            <a:spLocks/>
          </p:cNvSpPr>
          <p:nvPr>
            <p:custDataLst>
              <p:tags r:id="rId22"/>
            </p:custDataLst>
          </p:nvPr>
        </p:nvSpPr>
        <p:spPr bwMode="gray">
          <a:xfrm>
            <a:off x="7783513" y="3178175"/>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4FD19E45-AA76-4E04-A79F-A6FA9086E87B}" type="datetime'''13''''''''7'''''''''''''''',''''''''''''''6''''8''0'''''">
              <a:rPr lang="en-US" altLang="en-US" sz="1000" smtClean="0">
                <a:effectLst/>
                <a:sym typeface="+mn-lt"/>
              </a:rPr>
              <a:pPr marL="0" lvl="0" indent="0" algn="ctr">
                <a:spcBef>
                  <a:spcPct val="0"/>
                </a:spcBef>
                <a:buNone/>
              </a:pPr>
              <a:t>137,680</a:t>
            </a:fld>
            <a:br>
              <a:rPr lang="en-US" altLang="en-US" sz="1000">
                <a:effectLst/>
                <a:sym typeface="+mn-lt"/>
              </a:rPr>
            </a:br>
            <a:r>
              <a:rPr lang="en-US" altLang="en-US" sz="1000">
                <a:effectLst/>
                <a:sym typeface="+mn-lt"/>
              </a:rPr>
              <a:t>(</a:t>
            </a:r>
            <a:fld id="{34E3EF2C-21AA-490D-9C2F-AE8895892914}" type="datetime'''''''''''''3''6''''%'''''">
              <a:rPr lang="en-US" altLang="en-US" sz="1000" smtClean="0">
                <a:effectLst/>
                <a:sym typeface="+mn-lt"/>
              </a:rPr>
              <a:pPr marL="0" lvl="0" indent="0" algn="ctr">
                <a:spcBef>
                  <a:spcPct val="0"/>
                </a:spcBef>
                <a:buNone/>
              </a:pPr>
              <a:t>36%</a:t>
            </a:fld>
            <a:r>
              <a:rPr kumimoji="1" lang="en-US" altLang="ja-JP" sz="1000">
                <a:sym typeface="+mn-lt"/>
              </a:rPr>
              <a:t>)</a:t>
            </a:r>
            <a:endParaRPr kumimoji="1" lang="en-US" altLang="ja-JP" sz="1000" dirty="0">
              <a:sym typeface="+mn-lt"/>
            </a:endParaRPr>
          </a:p>
        </p:txBody>
      </p:sp>
      <p:sp>
        <p:nvSpPr>
          <p:cNvPr id="277" name="テキスト プレースホルダ 9">
            <a:extLst>
              <a:ext uri="{FF2B5EF4-FFF2-40B4-BE49-F238E27FC236}">
                <a16:creationId xmlns:a16="http://schemas.microsoft.com/office/drawing/2014/main" id="{7028577F-AD81-F71C-C226-239123814290}"/>
              </a:ext>
            </a:extLst>
          </p:cNvPr>
          <p:cNvSpPr>
            <a:spLocks/>
          </p:cNvSpPr>
          <p:nvPr>
            <p:custDataLst>
              <p:tags r:id="rId23"/>
            </p:custDataLst>
          </p:nvPr>
        </p:nvSpPr>
        <p:spPr bwMode="gray">
          <a:xfrm>
            <a:off x="8724900" y="3763963"/>
            <a:ext cx="303213"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73833619-8EAF-4D1F-B278-7E2D91BF03A9}" type="datetime'''''''''''''4''''''''''''''''7''''''''3'''''''''''''''">
              <a:rPr lang="en-US" altLang="en-US" sz="1000" smtClean="0">
                <a:effectLst/>
                <a:sym typeface="+mn-lt"/>
              </a:rPr>
              <a:pPr marL="0" lvl="0" indent="0">
                <a:spcBef>
                  <a:spcPct val="0"/>
                </a:spcBef>
                <a:buNone/>
              </a:pPr>
              <a:t>473</a:t>
            </a:fld>
            <a:br>
              <a:rPr lang="en-US" altLang="en-US" sz="1000">
                <a:effectLst/>
                <a:sym typeface="+mn-lt"/>
              </a:rPr>
            </a:br>
            <a:r>
              <a:rPr lang="en-US" altLang="en-US" sz="1000">
                <a:effectLst/>
                <a:sym typeface="+mn-lt"/>
              </a:rPr>
              <a:t>(</a:t>
            </a:r>
            <a:fld id="{0D1064F5-41C4-46A2-98C1-DD588DEBA1B0}" type="datetime'''''''''0''''''''''''''''''''''''''''''''%'''''''''''">
              <a:rPr lang="en-US" altLang="en-US" sz="1000" smtClean="0">
                <a:effectLst/>
                <a:sym typeface="+mn-lt"/>
              </a:rPr>
              <a:pPr marL="0" lvl="0" indent="0">
                <a:spcBef>
                  <a:spcPct val="0"/>
                </a:spcBef>
                <a:buNone/>
              </a:pPr>
              <a:t>0%</a:t>
            </a:fld>
            <a:r>
              <a:rPr kumimoji="1" lang="en-US" altLang="ja-JP" sz="1000">
                <a:sym typeface="+mn-lt"/>
              </a:rPr>
              <a:t>)</a:t>
            </a:r>
            <a:endParaRPr kumimoji="1" lang="en-US" altLang="ja-JP" sz="1000" dirty="0">
              <a:sym typeface="+mn-lt"/>
            </a:endParaRPr>
          </a:p>
        </p:txBody>
      </p:sp>
      <p:sp>
        <p:nvSpPr>
          <p:cNvPr id="267" name="テキスト プレースホルダ 9">
            <a:extLst>
              <a:ext uri="{FF2B5EF4-FFF2-40B4-BE49-F238E27FC236}">
                <a16:creationId xmlns:a16="http://schemas.microsoft.com/office/drawing/2014/main" id="{4E1D7B07-2CF3-A1C2-4DBC-1D26EA0B2A85}"/>
              </a:ext>
            </a:extLst>
          </p:cNvPr>
          <p:cNvSpPr>
            <a:spLocks/>
          </p:cNvSpPr>
          <p:nvPr>
            <p:custDataLst>
              <p:tags r:id="rId24"/>
            </p:custDataLst>
          </p:nvPr>
        </p:nvSpPr>
        <p:spPr bwMode="gray">
          <a:xfrm>
            <a:off x="1249363" y="4049713"/>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FC37358-33C9-4F6A-8827-C8A78174FE06}" type="datetime'''''''''''''''11''''''9'''''''''',''''''3''''''8''''3'''''">
              <a:rPr lang="en-US" altLang="en-US" sz="1000" smtClean="0">
                <a:effectLst/>
                <a:sym typeface="+mn-lt"/>
              </a:rPr>
              <a:pPr marL="0" lvl="0" indent="0" algn="ctr">
                <a:spcBef>
                  <a:spcPct val="0"/>
                </a:spcBef>
                <a:buNone/>
              </a:pPr>
              <a:t>119,383</a:t>
            </a:fld>
            <a:br>
              <a:rPr lang="en-US" altLang="en-US" sz="1000">
                <a:effectLst/>
                <a:sym typeface="+mn-lt"/>
              </a:rPr>
            </a:br>
            <a:r>
              <a:rPr lang="en-US" altLang="en-US" sz="1000">
                <a:effectLst/>
                <a:sym typeface="+mn-lt"/>
              </a:rPr>
              <a:t>(</a:t>
            </a:r>
            <a:fld id="{A69EFFC4-DF41-4D02-B247-71FA9CF486D6}" type="datetime'''''''''''4''''''''''''''''''''''''''''''''''4''''%'''''''''">
              <a:rPr lang="en-US" altLang="en-US" sz="1000" smtClean="0">
                <a:effectLst/>
                <a:sym typeface="+mn-lt"/>
              </a:rPr>
              <a:pPr marL="0" lvl="0" indent="0" algn="ctr">
                <a:spcBef>
                  <a:spcPct val="0"/>
                </a:spcBef>
                <a:buNone/>
              </a:pPr>
              <a:t>44%</a:t>
            </a:fld>
            <a:r>
              <a:rPr kumimoji="1" lang="en-US" altLang="ja-JP" sz="1000">
                <a:sym typeface="+mn-lt"/>
              </a:rPr>
              <a:t>)</a:t>
            </a:r>
            <a:endParaRPr kumimoji="1" lang="en-US" altLang="ja-JP" sz="1000" dirty="0">
              <a:sym typeface="+mn-lt"/>
            </a:endParaRPr>
          </a:p>
        </p:txBody>
      </p:sp>
      <p:sp>
        <p:nvSpPr>
          <p:cNvPr id="254" name="テキスト プレースホルダ 9">
            <a:extLst>
              <a:ext uri="{FF2B5EF4-FFF2-40B4-BE49-F238E27FC236}">
                <a16:creationId xmlns:a16="http://schemas.microsoft.com/office/drawing/2014/main" id="{645CAD0B-F7FE-4A29-5868-8F3DB29A44B5}"/>
              </a:ext>
            </a:extLst>
          </p:cNvPr>
          <p:cNvSpPr>
            <a:spLocks/>
          </p:cNvSpPr>
          <p:nvPr>
            <p:custDataLst>
              <p:tags r:id="rId25"/>
            </p:custDataLst>
          </p:nvPr>
        </p:nvSpPr>
        <p:spPr bwMode="gray">
          <a:xfrm>
            <a:off x="8194675" y="3786188"/>
            <a:ext cx="349250" cy="304800"/>
          </a:xfrm>
          <a:prstGeom prst="rect">
            <a:avLst/>
          </a:prstGeom>
          <a:solidFill>
            <a:srgbClr val="ACC6D0"/>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C32F581-BB2A-49FE-BEFE-CAA295A6B23D}" type="datetime'''''''''''''''''''''''''''''''4'''''''''''''',''746'''''''''''">
              <a:rPr lang="en-US" altLang="en-US" sz="1000" smtClean="0">
                <a:effectLst/>
              </a:rPr>
              <a:pPr/>
              <a:t>4,746</a:t>
            </a:fld>
            <a:br>
              <a:rPr lang="en-US" altLang="en-US" sz="1000">
                <a:effectLst/>
                <a:sym typeface="+mn-lt"/>
              </a:rPr>
            </a:br>
            <a:r>
              <a:rPr lang="en-US" altLang="en-US" sz="1000">
                <a:effectLst/>
                <a:sym typeface="+mn-lt"/>
              </a:rPr>
              <a:t>(</a:t>
            </a:r>
            <a:fld id="{DE0E32E4-305D-4E42-97D0-85876D026E28}"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55" name="テキスト プレースホルダ 9">
            <a:extLst>
              <a:ext uri="{FF2B5EF4-FFF2-40B4-BE49-F238E27FC236}">
                <a16:creationId xmlns:a16="http://schemas.microsoft.com/office/drawing/2014/main" id="{F3FE8E3E-FDEA-EEEA-C812-B6B85B3163DD}"/>
              </a:ext>
            </a:extLst>
          </p:cNvPr>
          <p:cNvSpPr>
            <a:spLocks/>
          </p:cNvSpPr>
          <p:nvPr>
            <p:custDataLst>
              <p:tags r:id="rId26"/>
            </p:custDataLst>
          </p:nvPr>
        </p:nvSpPr>
        <p:spPr bwMode="gray">
          <a:xfrm>
            <a:off x="7513638" y="3822700"/>
            <a:ext cx="349250" cy="3048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C0E93073-E56E-4F7D-A7ED-653991A57390}" type="datetime'''''3'''''''''''''',80''''''''9'''''''''''">
              <a:rPr lang="en-US" altLang="en-US" sz="1000" smtClean="0">
                <a:effectLst/>
              </a:rPr>
              <a:pPr/>
              <a:t>3,809</a:t>
            </a:fld>
            <a:br>
              <a:rPr lang="en-US" altLang="en-US" sz="1000">
                <a:effectLst/>
                <a:sym typeface="+mn-lt"/>
              </a:rPr>
            </a:br>
            <a:r>
              <a:rPr lang="en-US" altLang="en-US" sz="1000">
                <a:effectLst/>
                <a:sym typeface="+mn-lt"/>
              </a:rPr>
              <a:t>(</a:t>
            </a:r>
            <a:fld id="{B9BF47E1-7A42-4064-8414-41CD835AE9D6}"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278" name="テキスト プレースホルダ 9">
            <a:extLst>
              <a:ext uri="{FF2B5EF4-FFF2-40B4-BE49-F238E27FC236}">
                <a16:creationId xmlns:a16="http://schemas.microsoft.com/office/drawing/2014/main" id="{7BC98703-3518-2F41-CD2C-7A226642E2B2}"/>
              </a:ext>
            </a:extLst>
          </p:cNvPr>
          <p:cNvSpPr>
            <a:spLocks/>
          </p:cNvSpPr>
          <p:nvPr>
            <p:custDataLst>
              <p:tags r:id="rId27"/>
            </p:custDataLst>
          </p:nvPr>
        </p:nvSpPr>
        <p:spPr bwMode="gray">
          <a:xfrm>
            <a:off x="7783513" y="4852988"/>
            <a:ext cx="488950" cy="3048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831A21F4-A109-4D54-9390-DD8576609B37}" type="datetime'2''3''9'',''''3''''''''''65'''''''''''''''''''''''''">
              <a:rPr lang="en-US" altLang="en-US" sz="1000" smtClean="0">
                <a:solidFill>
                  <a:schemeClr val="bg1"/>
                </a:solidFill>
                <a:effectLst/>
                <a:sym typeface="+mn-lt"/>
              </a:rPr>
              <a:pPr marL="0" lvl="0" indent="0" algn="ctr">
                <a:spcBef>
                  <a:spcPct val="0"/>
                </a:spcBef>
                <a:buNone/>
              </a:pPr>
              <a:t>239,365</a:t>
            </a:fld>
            <a:br>
              <a:rPr lang="en-US" altLang="en-US" sz="1000">
                <a:solidFill>
                  <a:schemeClr val="bg1"/>
                </a:solidFill>
                <a:effectLst/>
                <a:sym typeface="+mn-lt"/>
              </a:rPr>
            </a:br>
            <a:r>
              <a:rPr lang="en-US" altLang="en-US" sz="1000">
                <a:solidFill>
                  <a:schemeClr val="bg1"/>
                </a:solidFill>
                <a:effectLst/>
                <a:sym typeface="+mn-lt"/>
              </a:rPr>
              <a:t>(</a:t>
            </a:r>
            <a:fld id="{6823B9BC-8026-471C-833C-9CDC29C1CCB1}" type="datetime'''''''''''''''''''''''''''''''''''''''''62''''''''%'''''''">
              <a:rPr lang="en-US" altLang="en-US" sz="1000" smtClean="0">
                <a:solidFill>
                  <a:schemeClr val="bg1"/>
                </a:solidFill>
                <a:effectLst/>
                <a:sym typeface="+mn-lt"/>
              </a:rPr>
              <a:pPr marL="0" lvl="0" indent="0" algn="ctr">
                <a:spcBef>
                  <a:spcPct val="0"/>
                </a:spcBef>
                <a:buNone/>
              </a:pPr>
              <a:t>62%</a:t>
            </a:fld>
            <a:r>
              <a:rPr kumimoji="1" lang="en-US" altLang="ja-JP" sz="1000">
                <a:solidFill>
                  <a:schemeClr val="bg1"/>
                </a:solidFill>
                <a:sym typeface="+mn-lt"/>
              </a:rPr>
              <a:t>)</a:t>
            </a:r>
            <a:endParaRPr kumimoji="1" lang="en-US" altLang="ja-JP" sz="1000" dirty="0">
              <a:solidFill>
                <a:schemeClr val="bg1"/>
              </a:solidFill>
              <a:sym typeface="+mn-lt"/>
            </a:endParaRPr>
          </a:p>
        </p:txBody>
      </p:sp>
      <p:sp>
        <p:nvSpPr>
          <p:cNvPr id="319" name="テキスト プレースホルダ 9">
            <a:extLst>
              <a:ext uri="{FF2B5EF4-FFF2-40B4-BE49-F238E27FC236}">
                <a16:creationId xmlns:a16="http://schemas.microsoft.com/office/drawing/2014/main" id="{D548126C-CFF1-042F-D60B-DB426D77BFE9}"/>
              </a:ext>
            </a:extLst>
          </p:cNvPr>
          <p:cNvSpPr>
            <a:spLocks/>
          </p:cNvSpPr>
          <p:nvPr>
            <p:custDataLst>
              <p:tags r:id="rId28"/>
            </p:custDataLst>
          </p:nvPr>
        </p:nvSpPr>
        <p:spPr bwMode="gray">
          <a:xfrm>
            <a:off x="1249363" y="3517900"/>
            <a:ext cx="4889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B9B2845-5CB2-44B2-AC36-840F4D889A13}" type="datetime'''''''2''''7''''''''''''''''''''''''4'''',''''''''2''31'''''">
              <a:rPr lang="en-US" altLang="en-US" sz="1000" smtClean="0">
                <a:effectLst/>
                <a:sym typeface="+mn-lt"/>
              </a:rPr>
              <a:pPr marL="0" lvl="0" indent="0" algn="ctr">
                <a:spcBef>
                  <a:spcPct val="0"/>
                </a:spcBef>
                <a:buNone/>
              </a:pPr>
              <a:t>274,231</a:t>
            </a:fld>
            <a:endParaRPr kumimoji="1" lang="en-US" altLang="ja-JP" sz="1000" dirty="0">
              <a:sym typeface="+mn-lt"/>
            </a:endParaRPr>
          </a:p>
        </p:txBody>
      </p:sp>
      <p:sp>
        <p:nvSpPr>
          <p:cNvPr id="320" name="テキスト プレースホルダ 9">
            <a:extLst>
              <a:ext uri="{FF2B5EF4-FFF2-40B4-BE49-F238E27FC236}">
                <a16:creationId xmlns:a16="http://schemas.microsoft.com/office/drawing/2014/main" id="{73C199AB-8911-2F7D-C496-1DCF8DB98D11}"/>
              </a:ext>
            </a:extLst>
          </p:cNvPr>
          <p:cNvSpPr>
            <a:spLocks/>
          </p:cNvSpPr>
          <p:nvPr>
            <p:custDataLst>
              <p:tags r:id="rId29"/>
            </p:custDataLst>
          </p:nvPr>
        </p:nvSpPr>
        <p:spPr bwMode="gray">
          <a:xfrm>
            <a:off x="3427413" y="3206750"/>
            <a:ext cx="4889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6D249BED-38E9-43AC-919A-AE705BE6303E}" type="datetime'''''''''''3''1''0,''''''''''''''''''''''''7''''''''96'''''''''">
              <a:rPr lang="en-US" altLang="en-US" sz="1000" smtClean="0">
                <a:effectLst/>
                <a:sym typeface="+mn-lt"/>
              </a:rPr>
              <a:pPr marL="0" lvl="0" indent="0" algn="ctr">
                <a:spcBef>
                  <a:spcPct val="0"/>
                </a:spcBef>
                <a:buNone/>
              </a:pPr>
              <a:t>310,796</a:t>
            </a:fld>
            <a:endParaRPr kumimoji="1" lang="en-US" altLang="ja-JP" sz="1000" dirty="0">
              <a:sym typeface="+mn-lt"/>
            </a:endParaRPr>
          </a:p>
        </p:txBody>
      </p:sp>
      <p:sp>
        <p:nvSpPr>
          <p:cNvPr id="321" name="テキスト プレースホルダ 9">
            <a:extLst>
              <a:ext uri="{FF2B5EF4-FFF2-40B4-BE49-F238E27FC236}">
                <a16:creationId xmlns:a16="http://schemas.microsoft.com/office/drawing/2014/main" id="{AC71B894-8C37-1EE2-E637-C91725D4D8A0}"/>
              </a:ext>
            </a:extLst>
          </p:cNvPr>
          <p:cNvSpPr>
            <a:spLocks/>
          </p:cNvSpPr>
          <p:nvPr>
            <p:custDataLst>
              <p:tags r:id="rId30"/>
            </p:custDataLst>
          </p:nvPr>
        </p:nvSpPr>
        <p:spPr bwMode="gray">
          <a:xfrm>
            <a:off x="5605463" y="2836863"/>
            <a:ext cx="4889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952C578-45EC-4EEB-A919-6FBE33EEB25F}" type="datetime'''''''''''''''''''''''3''''''''''''54'''',456'''''">
              <a:rPr lang="en-US" altLang="en-US" sz="1000" smtClean="0">
                <a:effectLst/>
                <a:sym typeface="+mn-lt"/>
              </a:rPr>
              <a:pPr marL="0" lvl="0" indent="0" algn="ctr">
                <a:spcBef>
                  <a:spcPct val="0"/>
                </a:spcBef>
                <a:buNone/>
              </a:pPr>
              <a:t>354,456</a:t>
            </a:fld>
            <a:endParaRPr kumimoji="1" lang="en-US" altLang="ja-JP" sz="1000" dirty="0">
              <a:sym typeface="+mn-lt"/>
            </a:endParaRPr>
          </a:p>
        </p:txBody>
      </p:sp>
      <p:sp>
        <p:nvSpPr>
          <p:cNvPr id="322" name="テキスト プレースホルダ 9">
            <a:extLst>
              <a:ext uri="{FF2B5EF4-FFF2-40B4-BE49-F238E27FC236}">
                <a16:creationId xmlns:a16="http://schemas.microsoft.com/office/drawing/2014/main" id="{9B647C3D-F792-551D-EABE-451F400F886D}"/>
              </a:ext>
            </a:extLst>
          </p:cNvPr>
          <p:cNvSpPr>
            <a:spLocks/>
          </p:cNvSpPr>
          <p:nvPr>
            <p:custDataLst>
              <p:tags r:id="rId31"/>
            </p:custDataLst>
          </p:nvPr>
        </p:nvSpPr>
        <p:spPr bwMode="gray">
          <a:xfrm>
            <a:off x="7783513" y="2568575"/>
            <a:ext cx="48895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17463" tIns="0" rIns="17463" bIns="0" rtlCol="0" anchor="b">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970F749C-3AE8-492F-973D-64B48F35B5C1}" type="datetime'''3''8''''6'''''''',''''0''''''''''''''7''''''''''''3'''">
              <a:rPr lang="en-US" altLang="en-US" sz="1000" smtClean="0">
                <a:effectLst/>
                <a:sym typeface="+mn-lt"/>
              </a:rPr>
              <a:pPr marL="0" lvl="0" indent="0" algn="ctr">
                <a:spcBef>
                  <a:spcPct val="0"/>
                </a:spcBef>
                <a:buNone/>
              </a:pPr>
              <a:t>386,073</a:t>
            </a:fld>
            <a:endParaRPr kumimoji="1" lang="en-US" altLang="ja-JP" sz="1000" dirty="0">
              <a:sym typeface="+mn-lt"/>
            </a:endParaRPr>
          </a:p>
        </p:txBody>
      </p:sp>
      <p:sp>
        <p:nvSpPr>
          <p:cNvPr id="325" name="テキスト プレースホルダ 9">
            <a:extLst>
              <a:ext uri="{FF2B5EF4-FFF2-40B4-BE49-F238E27FC236}">
                <a16:creationId xmlns:a16="http://schemas.microsoft.com/office/drawing/2014/main" id="{1497FA8E-AE16-39E5-8350-EABA0F666B89}"/>
              </a:ext>
            </a:extLst>
          </p:cNvPr>
          <p:cNvSpPr>
            <a:spLocks/>
          </p:cNvSpPr>
          <p:nvPr>
            <p:custDataLst>
              <p:tags r:id="rId32"/>
            </p:custDataLst>
          </p:nvPr>
        </p:nvSpPr>
        <p:spPr bwMode="auto">
          <a:xfrm>
            <a:off x="1347788" y="6107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3C6CA91-A04A-4CD9-AE92-1C520210196E}" type="datetime'''''''2''0''''''''''''''''''''''''''''1''''6'''''''''''''">
              <a:rPr lang="en-US" altLang="en-US" sz="1000" smtClean="0">
                <a:effectLst/>
                <a:sym typeface="+mn-lt"/>
              </a:rPr>
              <a:pPr marL="0" lvl="0" indent="0" algn="ctr">
                <a:spcBef>
                  <a:spcPct val="0"/>
                </a:spcBef>
                <a:buNone/>
              </a:pPr>
              <a:t>2016</a:t>
            </a:fld>
            <a:endParaRPr kumimoji="1" lang="en-US" altLang="ja-JP" sz="1000" dirty="0">
              <a:sym typeface="+mn-lt"/>
            </a:endParaRPr>
          </a:p>
        </p:txBody>
      </p:sp>
      <p:sp>
        <p:nvSpPr>
          <p:cNvPr id="326" name="テキスト プレースホルダ 9">
            <a:extLst>
              <a:ext uri="{FF2B5EF4-FFF2-40B4-BE49-F238E27FC236}">
                <a16:creationId xmlns:a16="http://schemas.microsoft.com/office/drawing/2014/main" id="{6DBA1675-5749-5E52-B8C8-09CA67325820}"/>
              </a:ext>
            </a:extLst>
          </p:cNvPr>
          <p:cNvSpPr>
            <a:spLocks/>
          </p:cNvSpPr>
          <p:nvPr>
            <p:custDataLst>
              <p:tags r:id="rId33"/>
            </p:custDataLst>
          </p:nvPr>
        </p:nvSpPr>
        <p:spPr bwMode="auto">
          <a:xfrm>
            <a:off x="3525838" y="6107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B92FEFF8-9F7B-46A6-B413-123F93E9F294}" type="datetime'20''''''''''''''''''''23'''''''''''''''''">
              <a:rPr lang="en-US" altLang="en-US" sz="1000" smtClean="0">
                <a:effectLst/>
                <a:sym typeface="+mn-lt"/>
              </a:rPr>
              <a:pPr marL="0" lvl="0" indent="0" algn="ctr">
                <a:spcBef>
                  <a:spcPct val="0"/>
                </a:spcBef>
                <a:buNone/>
              </a:pPr>
              <a:t>2023</a:t>
            </a:fld>
            <a:endParaRPr kumimoji="1" lang="en-US" altLang="ja-JP" sz="1000" dirty="0">
              <a:sym typeface="+mn-lt"/>
            </a:endParaRPr>
          </a:p>
        </p:txBody>
      </p:sp>
      <p:sp>
        <p:nvSpPr>
          <p:cNvPr id="327" name="テキスト プレースホルダ 9">
            <a:extLst>
              <a:ext uri="{FF2B5EF4-FFF2-40B4-BE49-F238E27FC236}">
                <a16:creationId xmlns:a16="http://schemas.microsoft.com/office/drawing/2014/main" id="{3E6AC961-E2EA-78C5-6932-A447E0CE8266}"/>
              </a:ext>
            </a:extLst>
          </p:cNvPr>
          <p:cNvSpPr>
            <a:spLocks/>
          </p:cNvSpPr>
          <p:nvPr>
            <p:custDataLst>
              <p:tags r:id="rId34"/>
            </p:custDataLst>
          </p:nvPr>
        </p:nvSpPr>
        <p:spPr bwMode="auto">
          <a:xfrm>
            <a:off x="5703888" y="6107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05FFD237-D37F-4CC9-878F-E3301526A9D6}" type="datetime'''2''''''''''''''0''''''2''''''''''''5'''''''''''''''''''''''">
              <a:rPr lang="en-US" altLang="en-US" sz="1000" smtClean="0">
                <a:effectLst/>
                <a:sym typeface="+mn-lt"/>
              </a:rPr>
              <a:pPr marL="0" lvl="0" indent="0" algn="ctr">
                <a:spcBef>
                  <a:spcPct val="0"/>
                </a:spcBef>
                <a:buNone/>
              </a:pPr>
              <a:t>2025</a:t>
            </a:fld>
            <a:endParaRPr kumimoji="1" lang="en-US" altLang="ja-JP" sz="1000" dirty="0">
              <a:sym typeface="+mn-lt"/>
            </a:endParaRPr>
          </a:p>
        </p:txBody>
      </p:sp>
      <p:sp>
        <p:nvSpPr>
          <p:cNvPr id="328" name="テキスト プレースホルダ 9">
            <a:extLst>
              <a:ext uri="{FF2B5EF4-FFF2-40B4-BE49-F238E27FC236}">
                <a16:creationId xmlns:a16="http://schemas.microsoft.com/office/drawing/2014/main" id="{9A52B147-2204-6AB3-15BB-C272DF1D4FDB}"/>
              </a:ext>
            </a:extLst>
          </p:cNvPr>
          <p:cNvSpPr>
            <a:spLocks/>
          </p:cNvSpPr>
          <p:nvPr>
            <p:custDataLst>
              <p:tags r:id="rId35"/>
            </p:custDataLst>
          </p:nvPr>
        </p:nvSpPr>
        <p:spPr bwMode="auto">
          <a:xfrm>
            <a:off x="7881938" y="6107113"/>
            <a:ext cx="292100"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t">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298AEE56-BC1A-4306-9354-E3134ADEAF34}" type="datetime'''''''''''''2''''''''''0''2''''''''''''''''''6'''''">
              <a:rPr lang="en-US" altLang="en-US" sz="1000" smtClean="0">
                <a:effectLst/>
                <a:sym typeface="+mn-lt"/>
              </a:rPr>
              <a:pPr marL="0" lvl="0" indent="0" algn="ctr">
                <a:spcBef>
                  <a:spcPct val="0"/>
                </a:spcBef>
                <a:buNone/>
              </a:pPr>
              <a:t>2026</a:t>
            </a:fld>
            <a:endParaRPr kumimoji="1" lang="en-US" altLang="ja-JP" sz="1000" dirty="0">
              <a:sym typeface="+mn-lt"/>
            </a:endParaRPr>
          </a:p>
        </p:txBody>
      </p:sp>
      <p:sp>
        <p:nvSpPr>
          <p:cNvPr id="253" name="テキスト プレースホルダ 9">
            <a:extLst>
              <a:ext uri="{FF2B5EF4-FFF2-40B4-BE49-F238E27FC236}">
                <a16:creationId xmlns:a16="http://schemas.microsoft.com/office/drawing/2014/main" id="{440D2339-0FC8-5C04-A5EF-8DD1E1076ABA}"/>
              </a:ext>
            </a:extLst>
          </p:cNvPr>
          <p:cNvSpPr>
            <a:spLocks/>
          </p:cNvSpPr>
          <p:nvPr>
            <p:custDataLst>
              <p:tags r:id="rId36"/>
            </p:custDataLst>
          </p:nvPr>
        </p:nvSpPr>
        <p:spPr bwMode="gray">
          <a:xfrm>
            <a:off x="5335588" y="4048125"/>
            <a:ext cx="349250" cy="304800"/>
          </a:xfrm>
          <a:prstGeom prst="rect">
            <a:avLst/>
          </a:prstGeom>
          <a:solidFill>
            <a:srgbClr val="79A2B3"/>
          </a:solidFill>
          <a:ln>
            <a:noFill/>
          </a:ln>
          <a:effectLst/>
        </p:spPr>
        <p:txBody>
          <a:bodyPr vert="horz" wrap="none" lIns="17463" tIns="0" rIns="17463"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lgn="ctr">
              <a:spcBef>
                <a:spcPct val="0"/>
              </a:spcBef>
              <a:buNone/>
            </a:pPr>
            <a:fld id="{389F1909-5EC5-4BE0-B317-8F32069AC835}" type="datetime'''3'''''''''''''''''''''''''''''',''4''''''''96'''''''">
              <a:rPr lang="en-US" altLang="en-US" sz="1000" smtClean="0">
                <a:effectLst/>
              </a:rPr>
              <a:pPr/>
              <a:t>3,496</a:t>
            </a:fld>
            <a:br>
              <a:rPr lang="en-US" altLang="en-US" sz="1000">
                <a:effectLst/>
                <a:sym typeface="+mn-lt"/>
              </a:rPr>
            </a:br>
            <a:r>
              <a:rPr lang="en-US" altLang="en-US" sz="1000">
                <a:effectLst/>
                <a:sym typeface="+mn-lt"/>
              </a:rPr>
              <a:t>(</a:t>
            </a:r>
            <a:fld id="{9641CDA2-E602-4448-9D85-E974BCB09057}" type="datetime'''''''''''''1''''''''''%'">
              <a:rPr lang="en-US" altLang="en-US" sz="1000" smtClean="0">
                <a:effectLst/>
              </a:rPr>
              <a:pPr/>
              <a:t>1%</a:t>
            </a:fld>
            <a:r>
              <a:rPr lang="en-US" altLang="en-US" sz="1000">
                <a:effectLst/>
                <a:sym typeface="+mn-lt"/>
              </a:rPr>
              <a:t>)</a:t>
            </a:r>
            <a:endParaRPr kumimoji="1" lang="en-US" altLang="ja-JP" sz="1000" dirty="0">
              <a:sym typeface="+mn-lt"/>
            </a:endParaRPr>
          </a:p>
        </p:txBody>
      </p:sp>
      <p:sp>
        <p:nvSpPr>
          <p:cNvPr id="5" name="テキスト ボックス 43">
            <a:extLst>
              <a:ext uri="{FF2B5EF4-FFF2-40B4-BE49-F238E27FC236}">
                <a16:creationId xmlns:a16="http://schemas.microsoft.com/office/drawing/2014/main" id="{B9F3751D-A4C0-38C1-D392-2E597DE7CFFB}"/>
              </a:ext>
            </a:extLst>
          </p:cNvPr>
          <p:cNvSpPr txBox="1"/>
          <p:nvPr/>
        </p:nvSpPr>
        <p:spPr>
          <a:xfrm>
            <a:off x="200472" y="6525344"/>
            <a:ext cx="8640960" cy="144016"/>
          </a:xfrm>
          <a:prstGeom prst="rect">
            <a:avLst/>
          </a:prstGeom>
          <a:noFill/>
        </p:spPr>
        <p:txBody>
          <a:bodyPr wrap="square" lIns="0" tIns="0" rIns="0" bIns="0" rtlCol="0">
            <a:noAutofit/>
          </a:bodyPr>
          <a:lstStyle/>
          <a:p>
            <a:pPr lvl="0"/>
            <a:r>
              <a:rPr lang="ja-JP" altLang="en-US" sz="700" dirty="0">
                <a:latin typeface="Arial" panose="020B0604020202020204" pitchFamily="34" charset="0"/>
                <a:ea typeface="ＭＳ Ｐゴシック" panose="020B0600070205080204" pitchFamily="50" charset="-128"/>
                <a:cs typeface="Arial" panose="020B0604020202020204" pitchFamily="34" charset="0"/>
              </a:rPr>
              <a:t>（出所）</a:t>
            </a:r>
            <a:r>
              <a:rPr lang="en-US" altLang="ja-JP" sz="700" dirty="0">
                <a:latin typeface="Arial" panose="020B0604020202020204" pitchFamily="34" charset="0"/>
                <a:ea typeface="ＭＳ Ｐゴシック" panose="020B0600070205080204" pitchFamily="50" charset="-128"/>
                <a:cs typeface="Arial" panose="020B0604020202020204" pitchFamily="34" charset="0"/>
              </a:rPr>
              <a:t>BUREAU OF THE BUDGET</a:t>
            </a:r>
            <a:r>
              <a:rPr lang="ja-JP" altLang="en-US" sz="7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700" dirty="0">
                <a:latin typeface="Arial" panose="020B0604020202020204" pitchFamily="34" charset="0"/>
                <a:ea typeface="ＭＳ Ｐゴシック" panose="020B0600070205080204" pitchFamily="50" charset="-128"/>
                <a:cs typeface="Arial" panose="020B0604020202020204" pitchFamily="34" charset="0"/>
              </a:rPr>
              <a:t>THAILAND’S BUDGET</a:t>
            </a:r>
            <a:r>
              <a:rPr lang="ja-JP" altLang="en-US" sz="7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700" dirty="0">
                <a:latin typeface="Arial" panose="020B0604020202020204" pitchFamily="34" charset="0"/>
                <a:ea typeface="ＭＳ Ｐゴシック" panose="020B0600070205080204" pitchFamily="50" charset="-128"/>
                <a:cs typeface="Arial" panose="020B0604020202020204" pitchFamily="34" charset="0"/>
              </a:rPr>
              <a:t>IN BRIEF FISCAL YEAR</a:t>
            </a:r>
            <a:r>
              <a:rPr lang="ja-JP" altLang="en-US" sz="7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700" dirty="0">
                <a:latin typeface="Arial" panose="020B0604020202020204" pitchFamily="34" charset="0"/>
                <a:ea typeface="ＭＳ Ｐゴシック" panose="020B0600070205080204" pitchFamily="50" charset="-128"/>
                <a:cs typeface="Arial" panose="020B0604020202020204" pitchFamily="34" charset="0"/>
              </a:rPr>
              <a:t>2017, 2023, 2025, 2026</a:t>
            </a:r>
            <a:r>
              <a:rPr lang="ja-JP" altLang="en-US" sz="700" dirty="0">
                <a:latin typeface="Arial" panose="020B0604020202020204" pitchFamily="34" charset="0"/>
                <a:ea typeface="ＭＳ Ｐゴシック" panose="020B0600070205080204" pitchFamily="50" charset="-128"/>
                <a:cs typeface="Arial" panose="020B0604020202020204" pitchFamily="34" charset="0"/>
              </a:rPr>
              <a:t>）（２０２６年３月時点）</a:t>
            </a:r>
            <a:endParaRPr lang="en-US" altLang="ja-JP" sz="64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222" name="Rectangle 221">
            <a:extLst>
              <a:ext uri="{FF2B5EF4-FFF2-40B4-BE49-F238E27FC236}">
                <a16:creationId xmlns:a16="http://schemas.microsoft.com/office/drawing/2014/main" id="{11F7EAFF-BEC7-880C-CCEA-F9422C9552B7}"/>
              </a:ext>
            </a:extLst>
          </p:cNvPr>
          <p:cNvSpPr/>
          <p:nvPr>
            <p:custDataLst>
              <p:tags r:id="rId37"/>
            </p:custDataLst>
          </p:nvPr>
        </p:nvSpPr>
        <p:spPr bwMode="auto">
          <a:xfrm>
            <a:off x="1127125" y="2227263"/>
            <a:ext cx="179388" cy="133350"/>
          </a:xfrm>
          <a:prstGeom prst="rect">
            <a:avLst/>
          </a:prstGeom>
          <a:solidFill>
            <a:srgbClr val="E2E2E2"/>
          </a:solidFill>
          <a:ln w="9525" cmpd="sng" algn="ctr">
            <a:solidFill>
              <a:srgbClr val="808080"/>
            </a:solidFill>
          </a:ln>
          <a:effectLst/>
        </p:spPr>
        <p:txBody>
          <a:bodyPr wrap="square" rIns="0" rtlCol="0" anchor="ctr" anchorCtr="0">
            <a:noAutofit/>
          </a:bodyPr>
          <a:lstStyle/>
          <a:p>
            <a:pPr marL="3175" algn="just">
              <a:lnSpc>
                <a:spcPct val="114000"/>
              </a:lnSpc>
            </a:pPr>
            <a:endParaRPr kumimoji="1" lang="en-US" sz="1200" dirty="0"/>
          </a:p>
        </p:txBody>
      </p:sp>
      <p:sp>
        <p:nvSpPr>
          <p:cNvPr id="223" name="Rectangle 222">
            <a:extLst>
              <a:ext uri="{FF2B5EF4-FFF2-40B4-BE49-F238E27FC236}">
                <a16:creationId xmlns:a16="http://schemas.microsoft.com/office/drawing/2014/main" id="{E632539D-4494-51C6-C80B-52D87E685B1B}"/>
              </a:ext>
            </a:extLst>
          </p:cNvPr>
          <p:cNvSpPr/>
          <p:nvPr>
            <p:custDataLst>
              <p:tags r:id="rId38"/>
            </p:custDataLst>
          </p:nvPr>
        </p:nvSpPr>
        <p:spPr bwMode="auto">
          <a:xfrm>
            <a:off x="1127125" y="2430463"/>
            <a:ext cx="179388" cy="133350"/>
          </a:xfrm>
          <a:prstGeom prst="rect">
            <a:avLst/>
          </a:prstGeom>
          <a:solidFill>
            <a:srgbClr val="D2E0E6"/>
          </a:solidFill>
          <a:ln w="9525" cmpd="sng" algn="ctr">
            <a:solidFill>
              <a:srgbClr val="808080"/>
            </a:solidFill>
          </a:ln>
          <a:effectLst/>
        </p:spPr>
        <p:txBody>
          <a:bodyPr wrap="square" rIns="0" rtlCol="0" anchor="ctr" anchorCtr="0">
            <a:noAutofit/>
          </a:bodyPr>
          <a:lstStyle/>
          <a:p>
            <a:pPr marL="3175" algn="just">
              <a:lnSpc>
                <a:spcPct val="114000"/>
              </a:lnSpc>
            </a:pPr>
            <a:endParaRPr kumimoji="1" lang="en-US" sz="1200" dirty="0"/>
          </a:p>
        </p:txBody>
      </p:sp>
      <p:sp>
        <p:nvSpPr>
          <p:cNvPr id="224" name="Rectangle 223">
            <a:extLst>
              <a:ext uri="{FF2B5EF4-FFF2-40B4-BE49-F238E27FC236}">
                <a16:creationId xmlns:a16="http://schemas.microsoft.com/office/drawing/2014/main" id="{9CE6D4BB-CE8E-7FA6-8FFC-82C3DFBCB2E9}"/>
              </a:ext>
            </a:extLst>
          </p:cNvPr>
          <p:cNvSpPr/>
          <p:nvPr>
            <p:custDataLst>
              <p:tags r:id="rId39"/>
            </p:custDataLst>
          </p:nvPr>
        </p:nvSpPr>
        <p:spPr bwMode="auto">
          <a:xfrm>
            <a:off x="4203700" y="2227263"/>
            <a:ext cx="179388" cy="133350"/>
          </a:xfrm>
          <a:prstGeom prst="rect">
            <a:avLst/>
          </a:prstGeom>
          <a:solidFill>
            <a:srgbClr val="ACC6D0"/>
          </a:solidFill>
          <a:ln w="9525" cmpd="sng" algn="ctr">
            <a:solidFill>
              <a:srgbClr val="808080"/>
            </a:solidFill>
          </a:ln>
          <a:effectLst/>
        </p:spPr>
        <p:txBody>
          <a:bodyPr wrap="square" rIns="0" rtlCol="0" anchor="ctr" anchorCtr="0">
            <a:noAutofit/>
          </a:bodyPr>
          <a:lstStyle/>
          <a:p>
            <a:pPr marL="3175" algn="just">
              <a:lnSpc>
                <a:spcPct val="114000"/>
              </a:lnSpc>
            </a:pPr>
            <a:endParaRPr kumimoji="1" lang="en-US" sz="1200" dirty="0"/>
          </a:p>
        </p:txBody>
      </p:sp>
      <p:sp>
        <p:nvSpPr>
          <p:cNvPr id="225" name="Rectangle 224">
            <a:extLst>
              <a:ext uri="{FF2B5EF4-FFF2-40B4-BE49-F238E27FC236}">
                <a16:creationId xmlns:a16="http://schemas.microsoft.com/office/drawing/2014/main" id="{A3F70073-6747-EC97-CFFE-E3ACEFF5C3F3}"/>
              </a:ext>
            </a:extLst>
          </p:cNvPr>
          <p:cNvSpPr/>
          <p:nvPr>
            <p:custDataLst>
              <p:tags r:id="rId40"/>
            </p:custDataLst>
          </p:nvPr>
        </p:nvSpPr>
        <p:spPr bwMode="auto">
          <a:xfrm>
            <a:off x="4203700" y="2430463"/>
            <a:ext cx="179388" cy="133350"/>
          </a:xfrm>
          <a:prstGeom prst="rect">
            <a:avLst/>
          </a:prstGeom>
          <a:solidFill>
            <a:srgbClr val="79A2B3"/>
          </a:solidFill>
          <a:ln w="9525" cmpd="sng" algn="ctr">
            <a:solidFill>
              <a:srgbClr val="808080"/>
            </a:solidFill>
          </a:ln>
          <a:effectLst/>
        </p:spPr>
        <p:txBody>
          <a:bodyPr wrap="square" rIns="0" rtlCol="0" anchor="ctr" anchorCtr="0">
            <a:noAutofit/>
          </a:bodyPr>
          <a:lstStyle/>
          <a:p>
            <a:pPr marL="3175" algn="just">
              <a:lnSpc>
                <a:spcPct val="114000"/>
              </a:lnSpc>
            </a:pPr>
            <a:endParaRPr kumimoji="1" lang="en-US" sz="1200" dirty="0"/>
          </a:p>
        </p:txBody>
      </p:sp>
      <p:sp>
        <p:nvSpPr>
          <p:cNvPr id="226" name="Rectangle 225">
            <a:extLst>
              <a:ext uri="{FF2B5EF4-FFF2-40B4-BE49-F238E27FC236}">
                <a16:creationId xmlns:a16="http://schemas.microsoft.com/office/drawing/2014/main" id="{0A6A5053-395A-9CC1-C3D0-5799733BD4C4}"/>
              </a:ext>
            </a:extLst>
          </p:cNvPr>
          <p:cNvSpPr/>
          <p:nvPr>
            <p:custDataLst>
              <p:tags r:id="rId41"/>
            </p:custDataLst>
          </p:nvPr>
        </p:nvSpPr>
        <p:spPr bwMode="auto">
          <a:xfrm>
            <a:off x="5775325" y="2227263"/>
            <a:ext cx="179388" cy="133350"/>
          </a:xfrm>
          <a:prstGeom prst="rect">
            <a:avLst/>
          </a:prstGeom>
          <a:solidFill>
            <a:schemeClr val="accent1"/>
          </a:solidFill>
          <a:ln w="9525" cmpd="sng" algn="ctr">
            <a:solidFill>
              <a:srgbClr val="808080"/>
            </a:solidFill>
          </a:ln>
          <a:effectLst/>
        </p:spPr>
        <p:txBody>
          <a:bodyPr wrap="square" rIns="0" rtlCol="0" anchor="ctr" anchorCtr="0">
            <a:noAutofit/>
          </a:bodyPr>
          <a:lstStyle/>
          <a:p>
            <a:pPr marL="3175" algn="just">
              <a:lnSpc>
                <a:spcPct val="114000"/>
              </a:lnSpc>
            </a:pPr>
            <a:endParaRPr kumimoji="1" lang="en-US" sz="1200" dirty="0"/>
          </a:p>
        </p:txBody>
      </p:sp>
      <p:sp>
        <p:nvSpPr>
          <p:cNvPr id="217" name="テキスト プレースホルダ 9">
            <a:extLst>
              <a:ext uri="{FF2B5EF4-FFF2-40B4-BE49-F238E27FC236}">
                <a16:creationId xmlns:a16="http://schemas.microsoft.com/office/drawing/2014/main" id="{0AE97609-4B12-CC66-5D31-53D099ED2B1C}"/>
              </a:ext>
            </a:extLst>
          </p:cNvPr>
          <p:cNvSpPr>
            <a:spLocks/>
          </p:cNvSpPr>
          <p:nvPr>
            <p:custDataLst>
              <p:tags r:id="rId42"/>
            </p:custDataLst>
          </p:nvPr>
        </p:nvSpPr>
        <p:spPr bwMode="auto">
          <a:xfrm>
            <a:off x="1357313" y="2222500"/>
            <a:ext cx="274478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454AE337-8690-408B-A57F-7CDACF80C27A}" type="datetime'病院''''''''向けサ''ー''''''ビス''お''''よ''''び''''医療製品、''''医''''療機器・設備'">
              <a:rPr lang="ja-JP" altLang="en-US" sz="1000" smtClean="0"/>
              <a:pPr/>
              <a:t>病院向けサービスおよび医療製品、医療機器・設備</a:t>
            </a:fld>
            <a:endParaRPr kumimoji="1" lang="en-US" altLang="ja-JP" sz="1000" dirty="0">
              <a:sym typeface="+mn-lt"/>
            </a:endParaRPr>
          </a:p>
        </p:txBody>
      </p:sp>
      <p:sp>
        <p:nvSpPr>
          <p:cNvPr id="215" name="テキスト プレースホルダ 9">
            <a:extLst>
              <a:ext uri="{FF2B5EF4-FFF2-40B4-BE49-F238E27FC236}">
                <a16:creationId xmlns:a16="http://schemas.microsoft.com/office/drawing/2014/main" id="{DDFFED85-A668-2BCF-9C9C-0B45DD3291D4}"/>
              </a:ext>
            </a:extLst>
          </p:cNvPr>
          <p:cNvSpPr>
            <a:spLocks/>
          </p:cNvSpPr>
          <p:nvPr>
            <p:custDataLst>
              <p:tags r:id="rId43"/>
            </p:custDataLst>
          </p:nvPr>
        </p:nvSpPr>
        <p:spPr bwMode="auto">
          <a:xfrm>
            <a:off x="1357313" y="2425700"/>
            <a:ext cx="15589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96A0AC3F-A71D-48F9-9129-231884BAD8A9}" type="datetime'''''医療セ''''''''ン''タ''ー''''および外''''''来''''''''''''診''''療'">
              <a:rPr lang="ja-JP" altLang="en-US" sz="1000" smtClean="0"/>
              <a:pPr/>
              <a:t>医療センターおよび外来診療</a:t>
            </a:fld>
            <a:endParaRPr kumimoji="1" lang="en-US" altLang="ja-JP" sz="1000" dirty="0">
              <a:sym typeface="+mn-lt"/>
            </a:endParaRPr>
          </a:p>
        </p:txBody>
      </p:sp>
      <p:sp>
        <p:nvSpPr>
          <p:cNvPr id="218" name="テキスト プレースホルダ 9">
            <a:extLst>
              <a:ext uri="{FF2B5EF4-FFF2-40B4-BE49-F238E27FC236}">
                <a16:creationId xmlns:a16="http://schemas.microsoft.com/office/drawing/2014/main" id="{6342CAC5-5870-C778-9847-3174C8FB46F6}"/>
              </a:ext>
            </a:extLst>
          </p:cNvPr>
          <p:cNvSpPr>
            <a:spLocks/>
          </p:cNvSpPr>
          <p:nvPr>
            <p:custDataLst>
              <p:tags r:id="rId44"/>
            </p:custDataLst>
          </p:nvPr>
        </p:nvSpPr>
        <p:spPr bwMode="auto">
          <a:xfrm>
            <a:off x="4433888" y="2222500"/>
            <a:ext cx="98107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009892BD-36A5-4E0B-9572-6465B15C1D77}" type="datetime'''''''''''公''''''衆''衛''''''''生''''''''サ''ービ''ス'''''''''">
              <a:rPr lang="ja-JP" altLang="en-US" sz="1000" smtClean="0"/>
              <a:pPr/>
              <a:t>公衆衛生サービス</a:t>
            </a:fld>
            <a:endParaRPr kumimoji="1" lang="en-US" altLang="ja-JP" sz="1000" dirty="0">
              <a:sym typeface="+mn-lt"/>
            </a:endParaRPr>
          </a:p>
        </p:txBody>
      </p:sp>
      <p:sp>
        <p:nvSpPr>
          <p:cNvPr id="219" name="テキスト プレースホルダ 9">
            <a:extLst>
              <a:ext uri="{FF2B5EF4-FFF2-40B4-BE49-F238E27FC236}">
                <a16:creationId xmlns:a16="http://schemas.microsoft.com/office/drawing/2014/main" id="{D00DEA5B-3029-9DC8-9B92-9A7630DBB3D4}"/>
              </a:ext>
            </a:extLst>
          </p:cNvPr>
          <p:cNvSpPr>
            <a:spLocks/>
          </p:cNvSpPr>
          <p:nvPr>
            <p:custDataLst>
              <p:tags r:id="rId45"/>
            </p:custDataLst>
          </p:nvPr>
        </p:nvSpPr>
        <p:spPr bwMode="auto">
          <a:xfrm>
            <a:off x="4433888" y="2425700"/>
            <a:ext cx="1239838"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CB88CC1A-6F69-4AE3-94E3-9ACC5FA889FF}" type="datetime'''''''''健''康''に関''''''す''''''''''''る''''''研''''究''開発'''">
              <a:rPr lang="ja-JP" altLang="en-US" sz="1000" smtClean="0"/>
              <a:pPr/>
              <a:t>健康に関する研究開発</a:t>
            </a:fld>
            <a:endParaRPr kumimoji="1" lang="en-US" altLang="ja-JP" sz="1000" dirty="0">
              <a:sym typeface="+mn-lt"/>
            </a:endParaRPr>
          </a:p>
        </p:txBody>
      </p:sp>
      <p:sp>
        <p:nvSpPr>
          <p:cNvPr id="220" name="テキスト プレースホルダ 9">
            <a:extLst>
              <a:ext uri="{FF2B5EF4-FFF2-40B4-BE49-F238E27FC236}">
                <a16:creationId xmlns:a16="http://schemas.microsoft.com/office/drawing/2014/main" id="{D55960E6-ECB4-01DB-27C2-3BC507D81BDB}"/>
              </a:ext>
            </a:extLst>
          </p:cNvPr>
          <p:cNvSpPr>
            <a:spLocks/>
          </p:cNvSpPr>
          <p:nvPr>
            <p:custDataLst>
              <p:tags r:id="rId46"/>
            </p:custDataLst>
          </p:nvPr>
        </p:nvSpPr>
        <p:spPr bwMode="auto">
          <a:xfrm>
            <a:off x="6005513" y="2222500"/>
            <a:ext cx="1457325" cy="15240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ctr">
            <a:noAutofit/>
          </a:bodyPr>
          <a:lstStyle>
            <a:lvl1pPr marL="187325"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n"/>
              <a:tabLst/>
              <a:defRPr kumimoji="1" sz="1600" kern="1200">
                <a:solidFill>
                  <a:schemeClr val="tx1"/>
                </a:solidFill>
                <a:latin typeface="+mn-lt"/>
                <a:ea typeface="+mn-ea"/>
                <a:cs typeface="+mn-cs"/>
              </a:defRPr>
            </a:lvl1pPr>
            <a:lvl2pPr marL="565150" marR="0" indent="-187325" algn="l" defTabSz="863600" rtl="0" eaLnBrk="1" fontAlgn="base" latinLnBrk="0" hangingPunct="1">
              <a:lnSpc>
                <a:spcPct val="100000"/>
              </a:lnSpc>
              <a:spcBef>
                <a:spcPct val="30000"/>
              </a:spcBef>
              <a:spcAft>
                <a:spcPct val="0"/>
              </a:spcAft>
              <a:buClr>
                <a:schemeClr val="bg1">
                  <a:lumMod val="75000"/>
                </a:schemeClr>
              </a:buClr>
              <a:buSzTx/>
              <a:buFont typeface="Wingdings" pitchFamily="2" charset="2"/>
              <a:buChar char="l"/>
              <a:tabLst/>
              <a:defRPr kumimoji="1" sz="1400" kern="1200">
                <a:solidFill>
                  <a:schemeClr val="tx1"/>
                </a:solidFill>
                <a:latin typeface="+mn-lt"/>
                <a:ea typeface="+mn-ea"/>
                <a:cs typeface="+mn-cs"/>
              </a:defRPr>
            </a:lvl2pPr>
            <a:lvl3pPr marL="952500" marR="0" indent="-196850" algn="l" defTabSz="863600" rtl="0" eaLnBrk="1" fontAlgn="base" latinLnBrk="0" hangingPunct="1">
              <a:lnSpc>
                <a:spcPct val="100000"/>
              </a:lnSpc>
              <a:spcBef>
                <a:spcPct val="20000"/>
              </a:spcBef>
              <a:spcAft>
                <a:spcPct val="0"/>
              </a:spcAft>
              <a:buClr>
                <a:schemeClr val="bg1">
                  <a:lumMod val="75000"/>
                </a:schemeClr>
              </a:buClr>
              <a:buSzTx/>
              <a:buFontTx/>
              <a:buChar char="▪"/>
              <a:tabLst/>
              <a:defRPr kumimoji="1" sz="1400" kern="1200">
                <a:solidFill>
                  <a:schemeClr val="tx1"/>
                </a:solidFill>
                <a:latin typeface="+mn-lt"/>
                <a:ea typeface="+mn-ea"/>
                <a:cs typeface="+mn-cs"/>
              </a:defRPr>
            </a:lvl3pPr>
            <a:lvl4pPr marL="1335088" marR="0" indent="-192088" algn="l" defTabSz="863600" rtl="0" eaLnBrk="1" fontAlgn="base" latinLnBrk="0" hangingPunct="1">
              <a:lnSpc>
                <a:spcPct val="100000"/>
              </a:lnSpc>
              <a:spcBef>
                <a:spcPct val="15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4pPr>
            <a:lvl5pPr marL="1717675" marR="0" indent="-192088" algn="l" defTabSz="863600" rtl="0" eaLnBrk="1" fontAlgn="base" latinLnBrk="0" hangingPunct="1">
              <a:lnSpc>
                <a:spcPct val="100000"/>
              </a:lnSpc>
              <a:spcBef>
                <a:spcPct val="10000"/>
              </a:spcBef>
              <a:spcAft>
                <a:spcPct val="0"/>
              </a:spcAft>
              <a:buClr>
                <a:schemeClr val="bg1">
                  <a:lumMod val="75000"/>
                </a:schemeClr>
              </a:buClr>
              <a:buSzTx/>
              <a:buFontTx/>
              <a:buChar char="▪"/>
              <a:tabLst/>
              <a:defRPr kumimoji="1" sz="12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lvl="0" indent="0">
              <a:spcBef>
                <a:spcPct val="0"/>
              </a:spcBef>
              <a:buNone/>
            </a:pPr>
            <a:fld id="{EADA7D5C-6B79-4718-8A38-BCE22ED6E4B7}" type="datetime'''''''''''''そ''''の他''''に''''''分''''''類さ''れ''''''ない''健康'''''''">
              <a:rPr lang="ja-JP" altLang="en-US" sz="1000" smtClean="0"/>
              <a:pPr/>
              <a:t>その他に分類されない健康</a:t>
            </a:fld>
            <a:endParaRPr kumimoji="1" lang="en-US" altLang="ja-JP" sz="1000" dirty="0">
              <a:sym typeface="+mn-lt"/>
            </a:endParaRPr>
          </a:p>
        </p:txBody>
      </p:sp>
    </p:spTree>
    <p:extLst>
      <p:ext uri="{BB962C8B-B14F-4D97-AF65-F5344CB8AC3E}">
        <p14:creationId xmlns:p14="http://schemas.microsoft.com/office/powerpoint/2010/main" val="18016449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1"/>
            </p:custDataLst>
            <p:extLst>
              <p:ext uri="{D42A27DB-BD31-4B8C-83A1-F6EECF244321}">
                <p14:modId xmlns:p14="http://schemas.microsoft.com/office/powerpoint/2010/main" val="20176684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スライド" r:id="rId5" imgW="360" imgH="360" progId="TCLayout.ActiveDocument.1">
                  <p:embed/>
                </p:oleObj>
              </mc:Choice>
              <mc:Fallback>
                <p:oleObj name="think-cellスライド" r:id="rId5" imgW="360" imgH="360" progId="TCLayout.ActiveDocument.1">
                  <p:embed/>
                  <p:pic>
                    <p:nvPicPr>
                      <p:cNvPr id="8" name="Object 7" hidden="1"/>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Rectangle 5" hidden="1"/>
          <p:cNvSpPr/>
          <p:nvPr>
            <p:custDataLst>
              <p:tags r:id="rId2"/>
            </p:custDataLst>
          </p:nvPr>
        </p:nvSpPr>
        <p:spPr bwMode="gray">
          <a:xfrm>
            <a:off x="0" y="0"/>
            <a:ext cx="158750" cy="158750"/>
          </a:xfrm>
          <a:prstGeom prst="rect">
            <a:avLst/>
          </a:prstGeom>
          <a:solidFill>
            <a:srgbClr val="83A4D1"/>
          </a:solidFill>
        </p:spPr>
        <p:txBody>
          <a:bodyPr vert="horz" wrap="none" lIns="0" tIns="0" rIns="0" bIns="0" numCol="1" spcCol="0" rtlCol="0" anchor="ctr" anchorCtr="0">
            <a:noAutofit/>
          </a:bodyPr>
          <a:lstStyle/>
          <a:p>
            <a:pPr algn="ctr">
              <a:spcBef>
                <a:spcPct val="0"/>
              </a:spcBef>
              <a:spcAft>
                <a:spcPct val="0"/>
              </a:spcAft>
            </a:pPr>
            <a:endParaRPr kumimoji="1" lang="ja-JP" altLang="en-US" sz="1000" dirty="0">
              <a:solidFill>
                <a:srgbClr val="000000"/>
              </a:solidFill>
              <a:latin typeface="Arial" panose="020B0604020202020204" pitchFamily="34" charset="0"/>
              <a:ea typeface="ＭＳ Ｐゴシック" panose="020B0600070205080204" pitchFamily="50" charset="-128"/>
              <a:sym typeface="Arial" panose="020B0604020202020204" pitchFamily="34" charset="0"/>
            </a:endParaRPr>
          </a:p>
        </p:txBody>
      </p:sp>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vert="horz" wrap="square" anchor="b" anchorCtr="0">
            <a:spAutoFit/>
          </a:bodyPr>
          <a:lstStyle/>
          <a:p>
            <a:r>
              <a:rPr lang="ja-JP" altLang="en-US" dirty="0"/>
              <a:t>タイ／政策動向</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医療関連政策の将来動向（</a:t>
            </a:r>
            <a:r>
              <a:rPr lang="en-US" altLang="ja-JP" dirty="0"/>
              <a:t>3/4</a:t>
            </a:r>
            <a:r>
              <a:rPr lang="ja-JP" altLang="en-US" dirty="0"/>
              <a:t>）</a:t>
            </a:r>
          </a:p>
        </p:txBody>
      </p:sp>
      <p:sp>
        <p:nvSpPr>
          <p:cNvPr id="4" name="テキスト ボックス 3"/>
          <p:cNvSpPr txBox="1"/>
          <p:nvPr/>
        </p:nvSpPr>
        <p:spPr>
          <a:xfrm>
            <a:off x="200472" y="1164947"/>
            <a:ext cx="9577064" cy="2072362"/>
          </a:xfrm>
          <a:prstGeom prst="rect">
            <a:avLst/>
          </a:prstGeom>
          <a:noFill/>
        </p:spPr>
        <p:txBody>
          <a:bodyPr wrap="square" lIns="0" tIns="0" rIns="0" bIns="0" rtlCol="0">
            <a:spAutoFit/>
          </a:bodyPr>
          <a:lstStyle/>
          <a:p>
            <a:pPr algn="just">
              <a:lnSpc>
                <a:spcPct val="150000"/>
              </a:lnSpc>
              <a:spcAft>
                <a:spcPts val="200"/>
              </a:spcAft>
              <a:buClr>
                <a:srgbClr val="5F8AC3"/>
              </a:buClr>
            </a:pPr>
            <a:r>
              <a:rPr lang="ja-JP" altLang="en-US" sz="1400" b="1" dirty="0"/>
              <a:t>医薬品等規制当局をめぐる近年の動向</a:t>
            </a:r>
            <a:endParaRPr lang="en-US" altLang="ja-JP" sz="1400" b="1" dirty="0"/>
          </a:p>
          <a:p>
            <a:pPr marL="190500" indent="-190500" algn="jus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rPr>
              <a:t>2019</a:t>
            </a:r>
            <a:r>
              <a:rPr lang="ja-JP" altLang="en-US" sz="1400" dirty="0">
                <a:latin typeface="Arial" panose="020B0604020202020204" pitchFamily="34" charset="0"/>
                <a:ea typeface="ＭＳ Ｐゴシック" panose="020B0600070205080204" pitchFamily="50" charset="-128"/>
              </a:rPr>
              <a:t>年</a:t>
            </a:r>
            <a:r>
              <a:rPr lang="en-US" altLang="ja-JP" sz="1400" dirty="0">
                <a:latin typeface="Arial" panose="020B0604020202020204" pitchFamily="34" charset="0"/>
                <a:ea typeface="ＭＳ Ｐゴシック" panose="020B0600070205080204" pitchFamily="50" charset="-128"/>
              </a:rPr>
              <a:t>4</a:t>
            </a:r>
            <a:r>
              <a:rPr lang="ja-JP" altLang="en-US" sz="1400" dirty="0">
                <a:latin typeface="Arial" panose="020B0604020202020204" pitchFamily="34" charset="0"/>
                <a:ea typeface="ＭＳ Ｐゴシック" panose="020B0600070205080204" pitchFamily="50" charset="-128"/>
              </a:rPr>
              <a:t>月に</a:t>
            </a:r>
            <a:r>
              <a:rPr lang="en-US" altLang="ja-JP" sz="1400" dirty="0">
                <a:latin typeface="Arial" panose="020B0604020202020204" pitchFamily="34" charset="0"/>
                <a:ea typeface="ＭＳ Ｐゴシック" panose="020B0600070205080204" pitchFamily="50" charset="-128"/>
              </a:rPr>
              <a:t>Drug Act</a:t>
            </a:r>
            <a:r>
              <a:rPr lang="ja-JP" altLang="en-US" sz="1400" dirty="0">
                <a:latin typeface="Arial" panose="020B0604020202020204" pitchFamily="34" charset="0"/>
                <a:ea typeface="ＭＳ Ｐゴシック" panose="020B0600070205080204" pitchFamily="50" charset="-128"/>
              </a:rPr>
              <a:t>の改正が行われ、ライセンス の更新制度や再評価制度が導入。</a:t>
            </a:r>
            <a:endParaRPr lang="en-US" altLang="ja-JP" sz="1400" dirty="0">
              <a:latin typeface="Arial" panose="020B0604020202020204" pitchFamily="34" charset="0"/>
              <a:ea typeface="ＭＳ Ｐゴシック" panose="020B0600070205080204" pitchFamily="50" charset="-128"/>
            </a:endParaRPr>
          </a:p>
          <a:p>
            <a:pPr marL="190500" indent="-190500" algn="jus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rPr>
              <a:t>2013</a:t>
            </a:r>
            <a:r>
              <a:rPr lang="ja-JP" altLang="en-US" sz="1400" dirty="0">
                <a:latin typeface="Arial" panose="020B0604020202020204" pitchFamily="34" charset="0"/>
                <a:ea typeface="ＭＳ Ｐゴシック" panose="020B0600070205080204" pitchFamily="50" charset="-128"/>
              </a:rPr>
              <a:t>年</a:t>
            </a:r>
            <a:r>
              <a:rPr lang="en-US" altLang="ja-JP" sz="1400" dirty="0">
                <a:latin typeface="Arial" panose="020B0604020202020204" pitchFamily="34" charset="0"/>
                <a:ea typeface="ＭＳ Ｐゴシック" panose="020B0600070205080204" pitchFamily="50" charset="-128"/>
              </a:rPr>
              <a:t>10</a:t>
            </a:r>
            <a:r>
              <a:rPr lang="ja-JP" altLang="en-US" sz="1400" dirty="0">
                <a:latin typeface="Arial" panose="020B0604020202020204" pitchFamily="34" charset="0"/>
                <a:ea typeface="ＭＳ Ｐゴシック" panose="020B0600070205080204" pitchFamily="50" charset="-128"/>
              </a:rPr>
              <a:t>月以降、日タイの医薬品等規制当局である医薬品医療機器総合機構（</a:t>
            </a:r>
            <a:r>
              <a:rPr lang="en-US" altLang="ja-JP" sz="1400" dirty="0">
                <a:latin typeface="Arial" panose="020B0604020202020204" pitchFamily="34" charset="0"/>
                <a:ea typeface="ＭＳ Ｐゴシック" panose="020B0600070205080204" pitchFamily="50" charset="-128"/>
              </a:rPr>
              <a:t>PMDA</a:t>
            </a:r>
            <a:r>
              <a:rPr lang="ja-JP" altLang="en-US" sz="1400" dirty="0">
                <a:latin typeface="Arial" panose="020B0604020202020204" pitchFamily="34" charset="0"/>
                <a:ea typeface="ＭＳ Ｐゴシック" panose="020B0600070205080204" pitchFamily="50" charset="-128"/>
              </a:rPr>
              <a:t>）と</a:t>
            </a:r>
            <a:r>
              <a:rPr lang="en-US" altLang="ja-JP" sz="1400" dirty="0">
                <a:latin typeface="Arial" panose="020B0604020202020204" pitchFamily="34" charset="0"/>
                <a:ea typeface="ＭＳ Ｐゴシック" panose="020B0600070205080204" pitchFamily="50" charset="-128"/>
              </a:rPr>
              <a:t>FDA</a:t>
            </a:r>
            <a:r>
              <a:rPr lang="ja-JP" altLang="en-US" sz="1400" dirty="0">
                <a:latin typeface="Arial" panose="020B0604020202020204" pitchFamily="34" charset="0"/>
                <a:ea typeface="ＭＳ Ｐゴシック" panose="020B0600070205080204" pitchFamily="50" charset="-128"/>
              </a:rPr>
              <a:t>による日本</a:t>
            </a:r>
            <a:r>
              <a:rPr lang="en-US" altLang="ja-JP" sz="1400" dirty="0">
                <a:latin typeface="Arial" panose="020B0604020202020204" pitchFamily="34" charset="0"/>
                <a:ea typeface="ＭＳ Ｐゴシック" panose="020B0600070205080204" pitchFamily="50" charset="-128"/>
              </a:rPr>
              <a:t>-</a:t>
            </a:r>
            <a:r>
              <a:rPr lang="ja-JP" altLang="en-US" sz="1400" dirty="0">
                <a:latin typeface="Arial" panose="020B0604020202020204" pitchFamily="34" charset="0"/>
                <a:ea typeface="ＭＳ Ｐゴシック" panose="020B0600070205080204" pitchFamily="50" charset="-128"/>
              </a:rPr>
              <a:t>タイ合同シンポジウムが毎年開催されており、こうした規制当局間の交流を踏まえ、</a:t>
            </a:r>
            <a:r>
              <a:rPr lang="en-US" altLang="ja-JP" sz="1400" dirty="0">
                <a:latin typeface="Arial" panose="020B0604020202020204" pitchFamily="34" charset="0"/>
                <a:ea typeface="ＭＳ Ｐゴシック" panose="020B0600070205080204" pitchFamily="50" charset="-128"/>
              </a:rPr>
              <a:t>2018</a:t>
            </a:r>
            <a:r>
              <a:rPr lang="ja-JP" altLang="en-US" sz="1400" dirty="0">
                <a:latin typeface="Arial" panose="020B0604020202020204" pitchFamily="34" charset="0"/>
                <a:ea typeface="ＭＳ Ｐゴシック" panose="020B0600070205080204" pitchFamily="50" charset="-128"/>
              </a:rPr>
              <a:t>年</a:t>
            </a:r>
            <a:r>
              <a:rPr lang="en-US" altLang="ja-JP" sz="1400" dirty="0">
                <a:latin typeface="Arial" panose="020B0604020202020204" pitchFamily="34" charset="0"/>
                <a:ea typeface="ＭＳ Ｐゴシック" panose="020B0600070205080204" pitchFamily="50" charset="-128"/>
              </a:rPr>
              <a:t>4</a:t>
            </a:r>
            <a:r>
              <a:rPr lang="ja-JP" altLang="en-US" sz="1400" dirty="0">
                <a:latin typeface="Arial" panose="020B0604020202020204" pitchFamily="34" charset="0"/>
                <a:ea typeface="ＭＳ Ｐゴシック" panose="020B0600070205080204" pitchFamily="50" charset="-128"/>
              </a:rPr>
              <a:t>月には厚生労働省と</a:t>
            </a:r>
            <a:r>
              <a:rPr lang="en-US" altLang="ja-JP" sz="1400" dirty="0">
                <a:latin typeface="Arial" panose="020B0604020202020204" pitchFamily="34" charset="0"/>
                <a:ea typeface="ＭＳ Ｐゴシック" panose="020B0600070205080204" pitchFamily="50" charset="-128"/>
              </a:rPr>
              <a:t>FDA</a:t>
            </a:r>
            <a:r>
              <a:rPr lang="ja-JP" altLang="en-US" sz="1400" dirty="0">
                <a:latin typeface="Arial" panose="020B0604020202020204" pitchFamily="34" charset="0"/>
                <a:ea typeface="ＭＳ Ｐゴシック" panose="020B0600070205080204" pitchFamily="50" charset="-128"/>
              </a:rPr>
              <a:t>との間で、医薬品医療機器等の規制に関する協力のための覚書を締結。</a:t>
            </a:r>
          </a:p>
          <a:p>
            <a:pPr marL="190500" indent="-190500" algn="jus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rPr>
              <a:t>独立審査機関の設立に向けた議論は中長期的な課題。</a:t>
            </a:r>
            <a:endParaRPr lang="en-US" altLang="ja-JP" sz="1400" dirty="0">
              <a:latin typeface="Arial" panose="020B0604020202020204" pitchFamily="34" charset="0"/>
              <a:ea typeface="ＭＳ Ｐゴシック" panose="020B0600070205080204" pitchFamily="50" charset="-128"/>
            </a:endParaRPr>
          </a:p>
          <a:p>
            <a:pPr marL="190500" indent="-190500" algn="just">
              <a:buClr>
                <a:srgbClr val="5F8AC3"/>
              </a:buClr>
              <a:buFont typeface="Wingdings" panose="05000000000000000000" pitchFamily="2" charset="2"/>
              <a:buChar char="n"/>
            </a:pPr>
            <a:r>
              <a:rPr lang="ja-JP" altLang="en-US" sz="1400" b="0" i="0" dirty="0">
                <a:effectLst/>
                <a:latin typeface="Arial" panose="020B0604020202020204" pitchFamily="34" charset="0"/>
                <a:ea typeface="ＭＳ Ｐゴシック" panose="020B0600070205080204" pitchFamily="50" charset="-128"/>
              </a:rPr>
              <a:t>タイ</a:t>
            </a:r>
            <a:r>
              <a:rPr lang="en-US" altLang="ja-JP" sz="1400" b="0" i="0" dirty="0">
                <a:effectLst/>
                <a:latin typeface="Arial" panose="020B0604020202020204" pitchFamily="34" charset="0"/>
                <a:ea typeface="ＭＳ Ｐゴシック" panose="020B0600070205080204" pitchFamily="50" charset="-128"/>
              </a:rPr>
              <a:t>FDA</a:t>
            </a:r>
            <a:r>
              <a:rPr lang="ja-JP" altLang="en-US" sz="1400" b="0" i="0" dirty="0">
                <a:effectLst/>
                <a:latin typeface="Arial" panose="020B0604020202020204" pitchFamily="34" charset="0"/>
                <a:ea typeface="ＭＳ Ｐゴシック" panose="020B0600070205080204" pitchFamily="50" charset="-128"/>
              </a:rPr>
              <a:t>は、申請前審査期間を</a:t>
            </a:r>
            <a:r>
              <a:rPr lang="en-US" altLang="ja-JP" sz="1400" b="0" i="0" dirty="0">
                <a:effectLst/>
                <a:latin typeface="Arial" panose="020B0604020202020204" pitchFamily="34" charset="0"/>
                <a:ea typeface="ＭＳ Ｐゴシック" panose="020B0600070205080204" pitchFamily="50" charset="-128"/>
              </a:rPr>
              <a:t>30</a:t>
            </a:r>
            <a:r>
              <a:rPr lang="ja-JP" altLang="en-US" sz="1400" b="0" i="0" dirty="0">
                <a:effectLst/>
                <a:latin typeface="Arial" panose="020B0604020202020204" pitchFamily="34" charset="0"/>
                <a:ea typeface="ＭＳ Ｐゴシック" panose="020B0600070205080204" pitchFamily="50" charset="-128"/>
              </a:rPr>
              <a:t>日から</a:t>
            </a:r>
            <a:r>
              <a:rPr lang="en-US" altLang="ja-JP" sz="1400" b="0" i="0" dirty="0">
                <a:effectLst/>
                <a:latin typeface="Arial" panose="020B0604020202020204" pitchFamily="34" charset="0"/>
                <a:ea typeface="ＭＳ Ｐゴシック" panose="020B0600070205080204" pitchFamily="50" charset="-128"/>
              </a:rPr>
              <a:t>1</a:t>
            </a:r>
            <a:r>
              <a:rPr lang="ja-JP" altLang="en-US" sz="1400" b="0" i="0" dirty="0">
                <a:effectLst/>
                <a:latin typeface="Arial" panose="020B0604020202020204" pitchFamily="34" charset="0"/>
                <a:ea typeface="ＭＳ Ｐゴシック" panose="020B0600070205080204" pitchFamily="50" charset="-128"/>
              </a:rPr>
              <a:t>営業日に短縮する計画を発表した。リスククラス</a:t>
            </a:r>
            <a:r>
              <a:rPr lang="en-US" altLang="ja-JP" sz="1400" b="0" i="0" dirty="0">
                <a:effectLst/>
                <a:latin typeface="Arial" panose="020B0604020202020204" pitchFamily="34" charset="0"/>
                <a:ea typeface="ＭＳ Ｐゴシック" panose="020B0600070205080204" pitchFamily="50" charset="-128"/>
              </a:rPr>
              <a:t>2</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4</a:t>
            </a:r>
            <a:r>
              <a:rPr lang="ja-JP" altLang="en-US" sz="1400" b="0" i="0" dirty="0">
                <a:effectLst/>
                <a:latin typeface="Arial" panose="020B0604020202020204" pitchFamily="34" charset="0"/>
                <a:ea typeface="ＭＳ Ｐゴシック" panose="020B0600070205080204" pitchFamily="50" charset="-128"/>
              </a:rPr>
              <a:t>の医療機器の審査期間は、専門家審査なしでは</a:t>
            </a:r>
            <a:r>
              <a:rPr lang="en-US" altLang="ja-JP" sz="1400" b="0" i="0" dirty="0">
                <a:effectLst/>
                <a:latin typeface="Arial" panose="020B0604020202020204" pitchFamily="34" charset="0"/>
                <a:ea typeface="ＭＳ Ｐゴシック" panose="020B0600070205080204" pitchFamily="50" charset="-128"/>
              </a:rPr>
              <a:t>200</a:t>
            </a:r>
            <a:r>
              <a:rPr lang="ja-JP" altLang="en-US" sz="1400" b="0" i="0" dirty="0">
                <a:effectLst/>
                <a:latin typeface="Arial" panose="020B0604020202020204" pitchFamily="34" charset="0"/>
                <a:ea typeface="ＭＳ Ｐゴシック" panose="020B0600070205080204" pitchFamily="50" charset="-128"/>
              </a:rPr>
              <a:t>日から</a:t>
            </a:r>
            <a:r>
              <a:rPr lang="en-US" altLang="ja-JP" sz="1400" b="0" i="0" dirty="0">
                <a:effectLst/>
                <a:latin typeface="Arial" panose="020B0604020202020204" pitchFamily="34" charset="0"/>
                <a:ea typeface="ＭＳ Ｐゴシック" panose="020B0600070205080204" pitchFamily="50" charset="-128"/>
              </a:rPr>
              <a:t>120</a:t>
            </a:r>
            <a:r>
              <a:rPr lang="ja-JP" altLang="en-US" sz="1400" b="0" i="0" dirty="0">
                <a:effectLst/>
                <a:latin typeface="Arial" panose="020B0604020202020204" pitchFamily="34" charset="0"/>
                <a:ea typeface="ＭＳ Ｐゴシック" panose="020B0600070205080204" pitchFamily="50" charset="-128"/>
              </a:rPr>
              <a:t>日に短縮され、専門家審査ありでは</a:t>
            </a:r>
            <a:r>
              <a:rPr lang="en-US" altLang="ja-JP" sz="1400" b="0" i="0" dirty="0">
                <a:effectLst/>
                <a:latin typeface="Arial" panose="020B0604020202020204" pitchFamily="34" charset="0"/>
                <a:ea typeface="ＭＳ Ｐゴシック" panose="020B0600070205080204" pitchFamily="50" charset="-128"/>
              </a:rPr>
              <a:t>250</a:t>
            </a:r>
            <a:r>
              <a:rPr lang="ja-JP" altLang="en-US" sz="1400" b="0" i="0" dirty="0">
                <a:effectLst/>
                <a:latin typeface="Arial" panose="020B0604020202020204" pitchFamily="34" charset="0"/>
                <a:ea typeface="ＭＳ Ｐゴシック" panose="020B0600070205080204" pitchFamily="50" charset="-128"/>
              </a:rPr>
              <a:t>日から</a:t>
            </a:r>
            <a:r>
              <a:rPr lang="en-US" altLang="ja-JP" sz="1400" b="0" i="0" dirty="0">
                <a:effectLst/>
                <a:latin typeface="Arial" panose="020B0604020202020204" pitchFamily="34" charset="0"/>
                <a:ea typeface="ＭＳ Ｐゴシック" panose="020B0600070205080204" pitchFamily="50" charset="-128"/>
              </a:rPr>
              <a:t>150</a:t>
            </a:r>
            <a:r>
              <a:rPr lang="ja-JP" altLang="en-US" sz="1400" b="0" i="0" dirty="0">
                <a:effectLst/>
                <a:latin typeface="Arial" panose="020B0604020202020204" pitchFamily="34" charset="0"/>
                <a:ea typeface="ＭＳ Ｐゴシック" panose="020B0600070205080204" pitchFamily="50" charset="-128"/>
              </a:rPr>
              <a:t>日に短縮される。これらの変更は</a:t>
            </a:r>
            <a:r>
              <a:rPr lang="en-US" altLang="ja-JP" sz="1400" b="0" i="0" dirty="0">
                <a:effectLst/>
                <a:latin typeface="Arial" panose="020B0604020202020204" pitchFamily="34" charset="0"/>
                <a:ea typeface="ＭＳ Ｐゴシック" panose="020B0600070205080204" pitchFamily="50" charset="-128"/>
              </a:rPr>
              <a:t>2024</a:t>
            </a:r>
            <a:r>
              <a:rPr lang="ja-JP" altLang="en-US" sz="1400" b="0" i="0" dirty="0">
                <a:effectLst/>
                <a:latin typeface="Arial" panose="020B0604020202020204" pitchFamily="34" charset="0"/>
                <a:ea typeface="ＭＳ Ｐゴシック" panose="020B0600070205080204" pitchFamily="50" charset="-128"/>
              </a:rPr>
              <a:t>年第一四半期に実施される予定である。</a:t>
            </a:r>
            <a:endParaRPr lang="en-US" altLang="ja-JP" sz="1400" dirty="0">
              <a:latin typeface="Arial" panose="020B0604020202020204" pitchFamily="34" charset="0"/>
              <a:ea typeface="ＭＳ Ｐゴシック" panose="020B0600070205080204" pitchFamily="50" charset="-128"/>
            </a:endParaRPr>
          </a:p>
        </p:txBody>
      </p:sp>
      <p:sp>
        <p:nvSpPr>
          <p:cNvPr id="59" name="テキスト ボックス 6">
            <a:extLst>
              <a:ext uri="{FF2B5EF4-FFF2-40B4-BE49-F238E27FC236}">
                <a16:creationId xmlns:a16="http://schemas.microsoft.com/office/drawing/2014/main" id="{BA3D561B-C1E9-43A9-B9A0-E6BADD677123}"/>
              </a:ext>
            </a:extLst>
          </p:cNvPr>
          <p:cNvSpPr txBox="1"/>
          <p:nvPr/>
        </p:nvSpPr>
        <p:spPr>
          <a:xfrm>
            <a:off x="200472" y="6545169"/>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WHO</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 Country Cooperation Strategy2022-2026</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ASIA Actual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 FDA to Decrease Registration Application Processing Times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p>
        </p:txBody>
      </p:sp>
      <p:sp>
        <p:nvSpPr>
          <p:cNvPr id="7" name="テキスト ボックス 6">
            <a:extLst>
              <a:ext uri="{FF2B5EF4-FFF2-40B4-BE49-F238E27FC236}">
                <a16:creationId xmlns:a16="http://schemas.microsoft.com/office/drawing/2014/main" id="{E6ABF818-B82A-F74A-B195-3B6A3D46041E}"/>
              </a:ext>
            </a:extLst>
          </p:cNvPr>
          <p:cNvSpPr txBox="1"/>
          <p:nvPr/>
        </p:nvSpPr>
        <p:spPr>
          <a:xfrm>
            <a:off x="200472" y="3540050"/>
            <a:ext cx="9577064" cy="3001912"/>
          </a:xfrm>
          <a:prstGeom prst="rect">
            <a:avLst/>
          </a:prstGeom>
          <a:noFill/>
        </p:spPr>
        <p:txBody>
          <a:bodyPr wrap="square" lIns="0" tIns="0" rIns="0" bIns="0" rtlCol="0">
            <a:spAutoFit/>
          </a:bodyPr>
          <a:lstStyle/>
          <a:p>
            <a:pPr algn="just">
              <a:lnSpc>
                <a:spcPct val="150000"/>
              </a:lnSpc>
              <a:spcAft>
                <a:spcPts val="200"/>
              </a:spcAft>
              <a:buClr>
                <a:srgbClr val="5F8AC3"/>
              </a:buClr>
            </a:pPr>
            <a:r>
              <a:rPr lang="ja-JP" altLang="en-US" sz="1400" b="1" dirty="0">
                <a:hlinkClick r:id="rId7">
                  <a:extLst>
                    <a:ext uri="{A12FA001-AC4F-418D-AE19-62706E023703}">
                      <ahyp:hlinkClr xmlns:ahyp="http://schemas.microsoft.com/office/drawing/2018/hyperlinkcolor" val="tx"/>
                    </a:ext>
                  </a:extLst>
                </a:hlinkClick>
              </a:rPr>
              <a:t>第</a:t>
            </a:r>
            <a:r>
              <a:rPr lang="en-US" altLang="ja-JP" sz="1400" b="1" dirty="0">
                <a:hlinkClick r:id="rId7">
                  <a:extLst>
                    <a:ext uri="{A12FA001-AC4F-418D-AE19-62706E023703}">
                      <ahyp:hlinkClr xmlns:ahyp="http://schemas.microsoft.com/office/drawing/2018/hyperlinkcolor" val="tx"/>
                    </a:ext>
                  </a:extLst>
                </a:hlinkClick>
              </a:rPr>
              <a:t>6</a:t>
            </a:r>
            <a:r>
              <a:rPr lang="ja-JP" altLang="en-US" sz="1400" b="1" dirty="0">
                <a:hlinkClick r:id="rId7">
                  <a:extLst>
                    <a:ext uri="{A12FA001-AC4F-418D-AE19-62706E023703}">
                      <ahyp:hlinkClr xmlns:ahyp="http://schemas.microsoft.com/office/drawing/2018/hyperlinkcolor" val="tx"/>
                    </a:ext>
                  </a:extLst>
                </a:hlinkClick>
              </a:rPr>
              <a:t>国協力戦略（</a:t>
            </a:r>
            <a:r>
              <a:rPr lang="en-US" altLang="ja-JP" sz="1400" b="1" dirty="0">
                <a:hlinkClick r:id="rId7">
                  <a:extLst>
                    <a:ext uri="{A12FA001-AC4F-418D-AE19-62706E023703}">
                      <ahyp:hlinkClr xmlns:ahyp="http://schemas.microsoft.com/office/drawing/2018/hyperlinkcolor" val="tx"/>
                    </a:ext>
                  </a:extLst>
                </a:hlinkClick>
              </a:rPr>
              <a:t>CCS</a:t>
            </a:r>
            <a:r>
              <a:rPr lang="ja-JP" altLang="en-US" sz="1400" b="1" dirty="0">
                <a:hlinkClick r:id="rId7">
                  <a:extLst>
                    <a:ext uri="{A12FA001-AC4F-418D-AE19-62706E023703}">
                      <ahyp:hlinkClr xmlns:ahyp="http://schemas.microsoft.com/office/drawing/2018/hyperlinkcolor" val="tx"/>
                    </a:ext>
                  </a:extLst>
                </a:hlinkClick>
              </a:rPr>
              <a:t>）（</a:t>
            </a:r>
            <a:r>
              <a:rPr lang="en-US" altLang="ja-JP" sz="1400" b="1" dirty="0">
                <a:hlinkClick r:id="rId7">
                  <a:extLst>
                    <a:ext uri="{A12FA001-AC4F-418D-AE19-62706E023703}">
                      <ahyp:hlinkClr xmlns:ahyp="http://schemas.microsoft.com/office/drawing/2018/hyperlinkcolor" val="tx"/>
                    </a:ext>
                  </a:extLst>
                </a:hlinkClick>
              </a:rPr>
              <a:t>2022~2026</a:t>
            </a:r>
            <a:r>
              <a:rPr lang="ja-JP" altLang="en-US" sz="1400" b="1" dirty="0">
                <a:hlinkClick r:id="rId7">
                  <a:extLst>
                    <a:ext uri="{A12FA001-AC4F-418D-AE19-62706E023703}">
                      <ahyp:hlinkClr xmlns:ahyp="http://schemas.microsoft.com/office/drawing/2018/hyperlinkcolor" val="tx"/>
                    </a:ext>
                  </a:extLst>
                </a:hlinkClick>
              </a:rPr>
              <a:t>）</a:t>
            </a:r>
            <a:endParaRPr lang="en-US" altLang="ja-JP" sz="1400" b="1" dirty="0"/>
          </a:p>
          <a:p>
            <a:pPr marL="190500" indent="-190500" algn="just">
              <a:buClr>
                <a:srgbClr val="5F8AC3"/>
              </a:buClr>
              <a:buFont typeface="Wingdings" panose="05000000000000000000" pitchFamily="2" charset="2"/>
              <a:buChar char="n"/>
            </a:pPr>
            <a:r>
              <a:rPr lang="ja-JP" altLang="en-US" sz="1400" b="0" i="0" dirty="0">
                <a:effectLst/>
                <a:latin typeface="Arial" panose="020B0604020202020204" pitchFamily="34" charset="0"/>
                <a:ea typeface="ＭＳ Ｐゴシック" panose="020B0600070205080204" pitchFamily="50" charset="-128"/>
              </a:rPr>
              <a:t>第</a:t>
            </a:r>
            <a:r>
              <a:rPr lang="en-US" altLang="ja-JP" sz="1400" b="0" i="0" dirty="0">
                <a:effectLst/>
                <a:latin typeface="Arial" panose="020B0604020202020204" pitchFamily="34" charset="0"/>
                <a:ea typeface="ＭＳ Ｐゴシック" panose="020B0600070205080204" pitchFamily="50" charset="-128"/>
              </a:rPr>
              <a:t>6</a:t>
            </a:r>
            <a:r>
              <a:rPr lang="ja-JP" altLang="en-US" sz="1400" b="0" i="0" dirty="0">
                <a:effectLst/>
                <a:latin typeface="Arial" panose="020B0604020202020204" pitchFamily="34" charset="0"/>
                <a:ea typeface="ＭＳ Ｐゴシック" panose="020B0600070205080204" pitchFamily="50" charset="-128"/>
              </a:rPr>
              <a:t>国協力戦略 （</a:t>
            </a:r>
            <a:r>
              <a:rPr lang="en-US" altLang="ja-JP" sz="1400" b="0" i="0" dirty="0">
                <a:effectLst/>
                <a:latin typeface="Arial" panose="020B0604020202020204" pitchFamily="34" charset="0"/>
                <a:ea typeface="ＭＳ Ｐゴシック" panose="020B0600070205080204" pitchFamily="50" charset="-128"/>
              </a:rPr>
              <a:t>CCS</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2022~2026</a:t>
            </a:r>
            <a:r>
              <a:rPr lang="ja-JP" altLang="en-US" sz="1400" b="0" i="0" dirty="0">
                <a:effectLst/>
                <a:latin typeface="Arial" panose="020B0604020202020204" pitchFamily="34" charset="0"/>
                <a:ea typeface="ＭＳ Ｐゴシック" panose="020B0600070205080204" pitchFamily="50" charset="-128"/>
              </a:rPr>
              <a:t>年）</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は、タイ王国政府およびそのパートナーとの協力に関する世界保健機関の戦略的ビジョンを概説している。この戦略は、国の保健政策、戦略、計画を実施するために必要なシステムの強化に焦点を当てている。</a:t>
            </a:r>
            <a:r>
              <a:rPr lang="en-US" altLang="ja-JP" sz="1400" b="0" i="0" dirty="0">
                <a:effectLst/>
                <a:latin typeface="Arial" panose="020B0604020202020204" pitchFamily="34" charset="0"/>
                <a:ea typeface="ＭＳ Ｐゴシック" panose="020B0600070205080204" pitchFamily="50" charset="-128"/>
              </a:rPr>
              <a:t>CCS 2022~2026</a:t>
            </a:r>
            <a:r>
              <a:rPr lang="ja-JP" altLang="en-US" sz="1400" b="0" i="0" dirty="0">
                <a:effectLst/>
                <a:latin typeface="Arial" panose="020B0604020202020204" pitchFamily="34" charset="0"/>
                <a:ea typeface="ＭＳ Ｐゴシック" panose="020B0600070205080204" pitchFamily="50" charset="-128"/>
              </a:rPr>
              <a:t>は、タイの第</a:t>
            </a:r>
            <a:r>
              <a:rPr lang="en-US" altLang="ja-JP" sz="1400" b="0" i="0" dirty="0">
                <a:effectLst/>
                <a:latin typeface="Arial" panose="020B0604020202020204" pitchFamily="34" charset="0"/>
                <a:ea typeface="ＭＳ Ｐゴシック" panose="020B0600070205080204" pitchFamily="50" charset="-128"/>
              </a:rPr>
              <a:t>13</a:t>
            </a:r>
            <a:r>
              <a:rPr lang="ja-JP" altLang="en-US" sz="1400" b="0" i="0" dirty="0">
                <a:effectLst/>
                <a:latin typeface="Arial" panose="020B0604020202020204" pitchFamily="34" charset="0"/>
                <a:ea typeface="ＭＳ Ｐゴシック" panose="020B0600070205080204" pitchFamily="50" charset="-128"/>
              </a:rPr>
              <a:t>次国家経済社会開発計画 （</a:t>
            </a:r>
            <a:r>
              <a:rPr lang="en-US" altLang="ja-JP" sz="1400" b="0" i="0" dirty="0">
                <a:effectLst/>
                <a:latin typeface="Arial" panose="020B0604020202020204" pitchFamily="34" charset="0"/>
                <a:ea typeface="ＭＳ Ｐゴシック" panose="020B0600070205080204" pitchFamily="50" charset="-128"/>
              </a:rPr>
              <a:t>NESDP</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および</a:t>
            </a:r>
            <a:r>
              <a:rPr lang="en-US" altLang="ja-JP" sz="1400" b="0" i="0" dirty="0">
                <a:effectLst/>
                <a:latin typeface="Arial" panose="020B0604020202020204" pitchFamily="34" charset="0"/>
                <a:ea typeface="ＭＳ Ｐゴシック" panose="020B0600070205080204" pitchFamily="50" charset="-128"/>
              </a:rPr>
              <a:t>20</a:t>
            </a:r>
            <a:r>
              <a:rPr lang="ja-JP" altLang="en-US" sz="1400" b="0" i="0" dirty="0">
                <a:effectLst/>
                <a:latin typeface="Arial" panose="020B0604020202020204" pitchFamily="34" charset="0"/>
                <a:ea typeface="ＭＳ Ｐゴシック" panose="020B0600070205080204" pitchFamily="50" charset="-128"/>
              </a:rPr>
              <a:t>カ年戦略計画 （</a:t>
            </a:r>
            <a:r>
              <a:rPr lang="en-US" altLang="ja-JP" sz="1400" b="0" i="0" dirty="0">
                <a:effectLst/>
                <a:latin typeface="Arial" panose="020B0604020202020204" pitchFamily="34" charset="0"/>
                <a:ea typeface="ＭＳ Ｐゴシック" panose="020B0600070205080204" pitchFamily="50" charset="-128"/>
              </a:rPr>
              <a:t>2017~2036</a:t>
            </a:r>
            <a:r>
              <a:rPr lang="ja-JP" altLang="en-US" sz="1400" b="0" i="0" dirty="0">
                <a:effectLst/>
                <a:latin typeface="Arial" panose="020B0604020202020204" pitchFamily="34" charset="0"/>
                <a:ea typeface="ＭＳ Ｐゴシック" panose="020B0600070205080204" pitchFamily="50" charset="-128"/>
              </a:rPr>
              <a:t>年）</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に沿ったものである。</a:t>
            </a:r>
            <a:endParaRPr lang="en-US" altLang="ja-JP" sz="1400" b="0" i="0" dirty="0">
              <a:effectLst/>
              <a:latin typeface="Arial" panose="020B0604020202020204" pitchFamily="34" charset="0"/>
              <a:ea typeface="ＭＳ Ｐゴシック" panose="020B0600070205080204" pitchFamily="50" charset="-128"/>
            </a:endParaRPr>
          </a:p>
          <a:p>
            <a:pPr marL="190500" indent="-190500" algn="just">
              <a:buClr>
                <a:srgbClr val="5F8AC3"/>
              </a:buClr>
              <a:buFont typeface="Wingdings" panose="05000000000000000000" pitchFamily="2" charset="2"/>
              <a:buChar char="n"/>
            </a:pPr>
            <a:r>
              <a:rPr lang="en-US" altLang="ja-JP" sz="1400" b="0" i="0" dirty="0">
                <a:effectLst/>
                <a:latin typeface="Arial" panose="020B0604020202020204" pitchFamily="34" charset="0"/>
                <a:ea typeface="ＭＳ Ｐゴシック" panose="020B0600070205080204" pitchFamily="50" charset="-128"/>
              </a:rPr>
              <a:t>CCS</a:t>
            </a:r>
            <a:r>
              <a:rPr lang="ja-JP" altLang="en-US" sz="1400" b="0" i="0" dirty="0">
                <a:effectLst/>
                <a:latin typeface="Arial" panose="020B0604020202020204" pitchFamily="34" charset="0"/>
                <a:ea typeface="ＭＳ Ｐゴシック" panose="020B0600070205080204" pitchFamily="50" charset="-128"/>
              </a:rPr>
              <a:t>では、協議プロセスを通じて</a:t>
            </a:r>
            <a:r>
              <a:rPr lang="en-US" altLang="ja-JP" sz="1400" b="0" i="0" dirty="0">
                <a:effectLst/>
                <a:latin typeface="Arial" panose="020B0604020202020204" pitchFamily="34" charset="0"/>
                <a:ea typeface="ＭＳ Ｐゴシック" panose="020B0600070205080204" pitchFamily="50" charset="-128"/>
              </a:rPr>
              <a:t>6</a:t>
            </a:r>
            <a:r>
              <a:rPr lang="ja-JP" altLang="en-US" sz="1400" b="0" i="0" dirty="0">
                <a:effectLst/>
                <a:latin typeface="Arial" panose="020B0604020202020204" pitchFamily="34" charset="0"/>
                <a:ea typeface="ＭＳ Ｐゴシック" panose="020B0600070205080204" pitchFamily="50" charset="-128"/>
              </a:rPr>
              <a:t>つの優先プログラムが特定された。</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タイにおけるデジタルヘルスプラットフォームと医療情報システムの融合（デジタルヘルス）</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グローバルヘルスにおけるリーダーシップの強化（</a:t>
            </a:r>
            <a:r>
              <a:rPr lang="en-US" altLang="ja-JP" sz="1400" b="0" i="0" dirty="0" err="1">
                <a:effectLst/>
                <a:latin typeface="Arial" panose="020B0604020202020204" pitchFamily="34" charset="0"/>
                <a:ea typeface="ＭＳ Ｐゴシック" panose="020B0600070205080204" pitchFamily="50" charset="-128"/>
              </a:rPr>
              <a:t>EnLIGHT</a:t>
            </a:r>
            <a:r>
              <a:rPr lang="ja-JP" altLang="en-US" sz="1400" b="0" i="0" dirty="0">
                <a:effectLst/>
                <a:latin typeface="Arial" panose="020B0604020202020204" pitchFamily="34" charset="0"/>
                <a:ea typeface="ＭＳ Ｐゴシック" panose="020B0600070205080204" pitchFamily="50" charset="-128"/>
              </a:rPr>
              <a:t>）</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非感染性疾患 （</a:t>
            </a:r>
            <a:r>
              <a:rPr lang="en-US" altLang="ja-JP" sz="1400" b="0" i="0" dirty="0">
                <a:effectLst/>
                <a:latin typeface="Arial" panose="020B0604020202020204" pitchFamily="34" charset="0"/>
                <a:ea typeface="ＭＳ Ｐゴシック" panose="020B0600070205080204" pitchFamily="50" charset="-128"/>
              </a:rPr>
              <a:t>NCDs</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の予防と管理のためのすべての公共政策における健康</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移住者の健康</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タイにおける公衆衛生緊急事態 （</a:t>
            </a:r>
            <a:r>
              <a:rPr lang="en-US" altLang="ja-JP" sz="1400" b="0" i="0" dirty="0">
                <a:effectLst/>
                <a:latin typeface="Arial" panose="020B0604020202020204" pitchFamily="34" charset="0"/>
                <a:ea typeface="ＭＳ Ｐゴシック" panose="020B0600070205080204" pitchFamily="50" charset="-128"/>
              </a:rPr>
              <a:t>PHE</a:t>
            </a:r>
            <a:r>
              <a:rPr lang="ja-JP" altLang="en-US" sz="1400" b="0" i="0" dirty="0">
                <a:effectLst/>
                <a:latin typeface="Arial" panose="020B0604020202020204" pitchFamily="34" charset="0"/>
                <a:ea typeface="ＭＳ Ｐゴシック" panose="020B0600070205080204" pitchFamily="50" charset="-128"/>
              </a:rPr>
              <a:t>）</a:t>
            </a:r>
            <a:r>
              <a:rPr lang="en-US" altLang="ja-JP" sz="1400" b="0" i="0" dirty="0">
                <a:effectLst/>
                <a:latin typeface="Arial" panose="020B0604020202020204" pitchFamily="34" charset="0"/>
                <a:ea typeface="ＭＳ Ｐゴシック" panose="020B0600070205080204" pitchFamily="50" charset="-128"/>
              </a:rPr>
              <a:t> </a:t>
            </a:r>
            <a:r>
              <a:rPr lang="ja-JP" altLang="en-US" sz="1400" b="0" i="0" dirty="0">
                <a:effectLst/>
                <a:latin typeface="Arial" panose="020B0604020202020204" pitchFamily="34" charset="0"/>
                <a:ea typeface="ＭＳ Ｐゴシック" panose="020B0600070205080204" pitchFamily="50" charset="-128"/>
              </a:rPr>
              <a:t>政策とシステム</a:t>
            </a:r>
          </a:p>
          <a:p>
            <a:pPr lvl="1">
              <a:buFont typeface="+mj-lt"/>
              <a:buAutoNum type="arabicPeriod"/>
            </a:pPr>
            <a:r>
              <a:rPr lang="ja-JP" altLang="en-US" sz="1400" b="0" i="0" dirty="0">
                <a:effectLst/>
                <a:latin typeface="Arial" panose="020B0604020202020204" pitchFamily="34" charset="0"/>
                <a:ea typeface="ＭＳ Ｐゴシック" panose="020B0600070205080204" pitchFamily="50" charset="-128"/>
              </a:rPr>
              <a:t>　交通安全</a:t>
            </a:r>
          </a:p>
          <a:p>
            <a:pPr marL="190500" indent="-190500" algn="just">
              <a:lnSpc>
                <a:spcPct val="150000"/>
              </a:lnSpc>
              <a:spcAft>
                <a:spcPts val="200"/>
              </a:spcAft>
              <a:buClr>
                <a:srgbClr val="5F8AC3"/>
              </a:buClr>
              <a:buFont typeface="Wingdings" panose="05000000000000000000" pitchFamily="2" charset="2"/>
              <a:buChar char="n"/>
            </a:pPr>
            <a:endParaRPr lang="en-US" altLang="ja-JP" sz="1400" dirty="0"/>
          </a:p>
        </p:txBody>
      </p:sp>
    </p:spTree>
    <p:extLst>
      <p:ext uri="{BB962C8B-B14F-4D97-AF65-F5344CB8AC3E}">
        <p14:creationId xmlns:p14="http://schemas.microsoft.com/office/powerpoint/2010/main" val="2622786907"/>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DC7D28-9238-AD6D-69F0-259E61542254}"/>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7B89FB22-A1D0-6819-3299-95097B032AAA}"/>
              </a:ext>
            </a:extLst>
          </p:cNvPr>
          <p:cNvGraphicFramePr>
            <a:graphicFrameLocks noChangeAspect="1"/>
          </p:cNvGraphicFramePr>
          <p:nvPr>
            <p:custDataLst>
              <p:tags r:id="rId1"/>
            </p:custDataLst>
            <p:extLst>
              <p:ext uri="{D42A27DB-BD31-4B8C-83A1-F6EECF244321}">
                <p14:modId xmlns:p14="http://schemas.microsoft.com/office/powerpoint/2010/main" val="218253798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スライド" r:id="rId3" imgW="624" imgH="623" progId="TCLayout.ActiveDocument.1">
                  <p:embed/>
                </p:oleObj>
              </mc:Choice>
              <mc:Fallback>
                <p:oleObj name="think-cellスライド" r:id="rId3" imgW="624" imgH="623" progId="TCLayout.ActiveDocument.1">
                  <p:embed/>
                  <p:pic>
                    <p:nvPicPr>
                      <p:cNvPr id="0" name=""/>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タイトル 1">
            <a:extLst>
              <a:ext uri="{FF2B5EF4-FFF2-40B4-BE49-F238E27FC236}">
                <a16:creationId xmlns:a16="http://schemas.microsoft.com/office/drawing/2014/main" id="{8B779AA8-5B0A-0973-7AD0-9613B7090870}"/>
              </a:ext>
            </a:extLst>
          </p:cNvPr>
          <p:cNvSpPr>
            <a:spLocks noGrp="1"/>
          </p:cNvSpPr>
          <p:nvPr>
            <p:ph type="title"/>
          </p:nvPr>
        </p:nvSpPr>
        <p:spPr/>
        <p:txBody>
          <a:bodyPr vert="horz"/>
          <a:lstStyle/>
          <a:p>
            <a:r>
              <a:rPr lang="ja-JP" altLang="en-US" dirty="0"/>
              <a:t>タイ／政策動向</a:t>
            </a:r>
            <a:endParaRPr kumimoji="1" lang="ja-JP" altLang="en-US" dirty="0"/>
          </a:p>
        </p:txBody>
      </p:sp>
      <p:sp>
        <p:nvSpPr>
          <p:cNvPr id="3" name="テキスト プレースホルダー 2">
            <a:extLst>
              <a:ext uri="{FF2B5EF4-FFF2-40B4-BE49-F238E27FC236}">
                <a16:creationId xmlns:a16="http://schemas.microsoft.com/office/drawing/2014/main" id="{1A0C339A-0F42-AB68-2E76-D65E57C17715}"/>
              </a:ext>
            </a:extLst>
          </p:cNvPr>
          <p:cNvSpPr>
            <a:spLocks noGrp="1"/>
          </p:cNvSpPr>
          <p:nvPr>
            <p:ph type="body" sz="quarter" idx="15"/>
          </p:nvPr>
        </p:nvSpPr>
        <p:spPr/>
        <p:txBody>
          <a:bodyPr/>
          <a:lstStyle/>
          <a:p>
            <a:r>
              <a:rPr lang="ja-JP" altLang="en-US" dirty="0">
                <a:latin typeface="HGP創英角ｺﾞｼｯｸUB" panose="020B0900000000000000" pitchFamily="50" charset="-128"/>
              </a:rPr>
              <a:t>医療関連政策の動向</a:t>
            </a:r>
            <a:r>
              <a:rPr lang="ja-JP" altLang="en-US" noProof="1"/>
              <a:t>（</a:t>
            </a:r>
            <a:r>
              <a:rPr lang="en-US" altLang="ja-JP" noProof="1"/>
              <a:t>4</a:t>
            </a:r>
            <a:r>
              <a:rPr lang="ja-JP" altLang="en-US" noProof="1"/>
              <a:t>/</a:t>
            </a:r>
            <a:r>
              <a:rPr lang="en-US" altLang="ja-JP" noProof="1"/>
              <a:t>4</a:t>
            </a:r>
            <a:r>
              <a:rPr lang="ja-JP" altLang="en-US" noProof="1"/>
              <a:t>）</a:t>
            </a:r>
            <a:endParaRPr lang="en-US" altLang="ja-JP" dirty="0">
              <a:latin typeface="HGP創英角ｺﾞｼｯｸUB" panose="020B0900000000000000" pitchFamily="50" charset="-128"/>
            </a:endParaRPr>
          </a:p>
        </p:txBody>
      </p:sp>
      <p:sp>
        <p:nvSpPr>
          <p:cNvPr id="41" name="テキスト ボックス 40">
            <a:extLst>
              <a:ext uri="{FF2B5EF4-FFF2-40B4-BE49-F238E27FC236}">
                <a16:creationId xmlns:a16="http://schemas.microsoft.com/office/drawing/2014/main" id="{373EE36B-C80A-5ED1-E518-159C393E4180}"/>
              </a:ext>
            </a:extLst>
          </p:cNvPr>
          <p:cNvSpPr txBox="1"/>
          <p:nvPr/>
        </p:nvSpPr>
        <p:spPr>
          <a:xfrm>
            <a:off x="200472" y="6669360"/>
            <a:ext cx="8784976" cy="144016"/>
          </a:xfrm>
          <a:prstGeom prst="rect">
            <a:avLst/>
          </a:prstGeom>
          <a:noFill/>
        </p:spPr>
        <p:txBody>
          <a:bodyPr wrap="square" lIns="0" tIns="0" rIns="0" bIns="0" rtlCol="0">
            <a:noAutofit/>
          </a:bodyPr>
          <a:lstStyle/>
          <a:p>
            <a:pPr marL="355600" indent="-355600"/>
            <a:r>
              <a:rPr lang="ja-JP" altLang="en-US" sz="800" dirty="0">
                <a:latin typeface="Arial" panose="020B0604020202020204" pitchFamily="34" charset="0"/>
                <a:ea typeface="ＭＳ Ｐゴシック" panose="020B0600070205080204" pitchFamily="50" charset="-128"/>
                <a:cs typeface="Arial" panose="020B0604020202020204" pitchFamily="34" charset="0"/>
              </a:rPr>
              <a:t>出典：タイにおけるビジネスチャンス</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 CSEP</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、タイにおける機会、国際貿易局</a:t>
            </a:r>
          </a:p>
        </p:txBody>
      </p:sp>
      <p:sp>
        <p:nvSpPr>
          <p:cNvPr id="8" name="テキスト ボックス 6">
            <a:extLst>
              <a:ext uri="{FF2B5EF4-FFF2-40B4-BE49-F238E27FC236}">
                <a16:creationId xmlns:a16="http://schemas.microsoft.com/office/drawing/2014/main" id="{C56BB7A6-00FC-2EBF-C22D-6403039D194C}"/>
              </a:ext>
            </a:extLst>
          </p:cNvPr>
          <p:cNvSpPr txBox="1">
            <a:spLocks/>
          </p:cNvSpPr>
          <p:nvPr/>
        </p:nvSpPr>
        <p:spPr>
          <a:xfrm>
            <a:off x="200472" y="1124744"/>
            <a:ext cx="9505056" cy="940707"/>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100" dirty="0">
                <a:latin typeface="Arial" panose="020B0604020202020204" pitchFamily="34" charset="0"/>
                <a:ea typeface="ＭＳ Ｐゴシック" panose="020B0600070205080204" pitchFamily="50" charset="-128"/>
                <a:cs typeface="Arial" panose="020B0604020202020204" pitchFamily="34" charset="0"/>
              </a:rPr>
              <a:t>タイの主要な医療政策であるデジタルヘルス戦略（</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2021</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2025</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年）と国家</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e</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ヘルス戦略（</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2017</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2026</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年）は、医療システムのデジタル化、都市部と農村部の格差の解消、技術を通じたアクセス、質、効率性の向上に重点を置いており、サービスが行き届いていない地域や地域統合を対象とした段階的な展開が行われている。</a:t>
            </a:r>
            <a:endParaRPr lang="en-US" altLang="ja-JP" sz="11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a:lnSpc>
                <a:spcPct val="110000"/>
              </a:lnSpc>
              <a:spcAft>
                <a:spcPts val="200"/>
              </a:spcAft>
              <a:buClr>
                <a:srgbClr val="5F8AC3"/>
              </a:buClr>
              <a:buFont typeface="Wingdings" panose="05000000000000000000" pitchFamily="2" charset="2"/>
              <a:buChar char="n"/>
            </a:pPr>
            <a:r>
              <a:rPr lang="ja-JP" altLang="en-US" sz="1100" dirty="0">
                <a:latin typeface="Arial" panose="020B0604020202020204" pitchFamily="34" charset="0"/>
                <a:ea typeface="ＭＳ Ｐゴシック" panose="020B0600070205080204" pitchFamily="50" charset="-128"/>
                <a:cs typeface="Arial" panose="020B0604020202020204" pitchFamily="34" charset="0"/>
              </a:rPr>
              <a:t>タイの医療制度は、</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UCS</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CSMBS</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SHI</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という</a:t>
            </a:r>
            <a:r>
              <a:rPr lang="en-US" altLang="ja-JP" sz="110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100" dirty="0">
                <a:latin typeface="Arial" panose="020B0604020202020204" pitchFamily="34" charset="0"/>
                <a:ea typeface="ＭＳ Ｐゴシック" panose="020B0600070205080204" pitchFamily="50" charset="-128"/>
                <a:cs typeface="Arial" panose="020B0604020202020204" pitchFamily="34" charset="0"/>
              </a:rPr>
              <a:t>つの主要な保険制度を通じて、幅広い国民の健康保障と医療へのアクセスを確保している。これらの制度はそれぞれ異なるグループを対象とし、格差を縮小しコスト管理を促進するために、それぞれのニーズに合わせた資金調達、提供、支払いモデルを採用している。</a:t>
            </a:r>
            <a:endParaRPr lang="en-US" altLang="ja-JP" sz="1100" dirty="0">
              <a:latin typeface="Arial" panose="020B0604020202020204" pitchFamily="34" charset="0"/>
              <a:ea typeface="ＭＳ Ｐゴシック" panose="020B0600070205080204" pitchFamily="50" charset="-128"/>
              <a:cs typeface="Arial" panose="020B0604020202020204" pitchFamily="34" charset="0"/>
            </a:endParaRPr>
          </a:p>
        </p:txBody>
      </p:sp>
      <p:graphicFrame>
        <p:nvGraphicFramePr>
          <p:cNvPr id="4" name="Content Placeholder 4">
            <a:extLst>
              <a:ext uri="{FF2B5EF4-FFF2-40B4-BE49-F238E27FC236}">
                <a16:creationId xmlns:a16="http://schemas.microsoft.com/office/drawing/2014/main" id="{860D7E49-2DC9-DB65-73BC-F155C2B622DC}"/>
              </a:ext>
            </a:extLst>
          </p:cNvPr>
          <p:cNvGraphicFramePr>
            <a:graphicFrameLocks/>
          </p:cNvGraphicFramePr>
          <p:nvPr>
            <p:extLst>
              <p:ext uri="{D42A27DB-BD31-4B8C-83A1-F6EECF244321}">
                <p14:modId xmlns:p14="http://schemas.microsoft.com/office/powerpoint/2010/main" val="1791064633"/>
              </p:ext>
            </p:extLst>
          </p:nvPr>
        </p:nvGraphicFramePr>
        <p:xfrm>
          <a:off x="198008" y="2204864"/>
          <a:ext cx="9505054" cy="4389120"/>
        </p:xfrm>
        <a:graphic>
          <a:graphicData uri="http://schemas.openxmlformats.org/drawingml/2006/table">
            <a:tbl>
              <a:tblPr firstRow="1" bandRow="1">
                <a:tableStyleId>{5C22544A-7EE6-4342-B048-85BDC9FD1C3A}</a:tableStyleId>
              </a:tblPr>
              <a:tblGrid>
                <a:gridCol w="938568">
                  <a:extLst>
                    <a:ext uri="{9D8B030D-6E8A-4147-A177-3AD203B41FA5}">
                      <a16:colId xmlns:a16="http://schemas.microsoft.com/office/drawing/2014/main" val="3511576560"/>
                    </a:ext>
                  </a:extLst>
                </a:gridCol>
                <a:gridCol w="576064">
                  <a:extLst>
                    <a:ext uri="{9D8B030D-6E8A-4147-A177-3AD203B41FA5}">
                      <a16:colId xmlns:a16="http://schemas.microsoft.com/office/drawing/2014/main" val="1127022968"/>
                    </a:ext>
                  </a:extLst>
                </a:gridCol>
                <a:gridCol w="720080">
                  <a:extLst>
                    <a:ext uri="{9D8B030D-6E8A-4147-A177-3AD203B41FA5}">
                      <a16:colId xmlns:a16="http://schemas.microsoft.com/office/drawing/2014/main" val="678111198"/>
                    </a:ext>
                  </a:extLst>
                </a:gridCol>
                <a:gridCol w="7270342">
                  <a:extLst>
                    <a:ext uri="{9D8B030D-6E8A-4147-A177-3AD203B41FA5}">
                      <a16:colId xmlns:a16="http://schemas.microsoft.com/office/drawing/2014/main" val="3097983283"/>
                    </a:ext>
                  </a:extLst>
                </a:gridCol>
              </a:tblGrid>
              <a:tr h="208379">
                <a:tc>
                  <a:txBody>
                    <a:bodyPr/>
                    <a:lstStyle/>
                    <a:p>
                      <a:pPr algn="ctr"/>
                      <a:r>
                        <a:rPr kumimoji="1" lang="ja" altLang="ja-JP" sz="1200" dirty="0"/>
                        <a:t>ポリシー</a:t>
                      </a:r>
                      <a:endParaRPr kumimoji="1" lang="ja-JP" altLang="en-US" sz="12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 altLang="ja-JP" sz="1200" dirty="0"/>
                        <a:t>年</a:t>
                      </a:r>
                      <a:endParaRPr kumimoji="1" lang="ja-JP" altLang="en-US" sz="12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ctr"/>
                      <a:r>
                        <a:rPr kumimoji="1" lang="ja" altLang="ja-JP" sz="1200" dirty="0"/>
                        <a:t>担当省庁</a:t>
                      </a:r>
                      <a:endParaRPr kumimoji="1" lang="ja-JP" altLang="en-US" sz="12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tc>
                  <a:txBody>
                    <a:bodyPr/>
                    <a:lstStyle/>
                    <a:p>
                      <a:pPr algn="l"/>
                      <a:r>
                        <a:rPr kumimoji="1" lang="ja" altLang="ja-JP" sz="1200" dirty="0"/>
                        <a:t>説明</a:t>
                      </a:r>
                      <a:endParaRPr kumimoji="1" lang="ja-JP" altLang="en-US" sz="12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tcPr>
                </a:tc>
                <a:extLst>
                  <a:ext uri="{0D108BD9-81ED-4DB2-BD59-A6C34878D82A}">
                    <a16:rowId xmlns:a16="http://schemas.microsoft.com/office/drawing/2014/main" val="586955217"/>
                  </a:ext>
                </a:extLst>
              </a:tr>
              <a:tr h="1092061">
                <a:tc>
                  <a:txBody>
                    <a:bodyPr/>
                    <a:lstStyle/>
                    <a:p>
                      <a:pPr algn="ctr"/>
                      <a:r>
                        <a:rPr kumimoji="1" lang="ja" altLang="ja-JP" sz="900" b="1" dirty="0"/>
                        <a:t>タイのデジタルヘルス戦略（2021年～2025年）</a:t>
                      </a:r>
                      <a:endParaRPr kumimoji="1" lang="en-IN" altLang="ja-JP" sz="900" b="1"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kumimoji="1" lang="ja" altLang="ja-JP" sz="900" dirty="0"/>
                        <a:t>2021</a:t>
                      </a:r>
                      <a:endParaRPr kumimoji="1" lang="ja-JP" altLang="en-US"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 altLang="ja-JP" sz="900" b="0" i="0" u="none" strike="noStrike" kern="1200" cap="none" spc="0" normalizeH="0" baseline="0" noProof="0" dirty="0">
                          <a:ln>
                            <a:noFill/>
                          </a:ln>
                          <a:solidFill>
                            <a:srgbClr val="000000"/>
                          </a:solidFill>
                          <a:effectLst/>
                          <a:uLnTx/>
                          <a:uFillTx/>
                          <a:latin typeface="Yu Gothic UI"/>
                          <a:ea typeface="Yu Gothic UI"/>
                          <a:cs typeface="+mn-cs"/>
                        </a:rPr>
                        <a:t>公衆衛生省（ MoPH ）</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171450" indent="-171450" algn="l">
                        <a:spcBef>
                          <a:spcPts val="100"/>
                        </a:spcBef>
                        <a:spcAft>
                          <a:spcPts val="100"/>
                        </a:spcAft>
                        <a:buFont typeface="Courier New" panose="02070309020205020404" pitchFamily="49" charset="0"/>
                        <a:buChar char="o"/>
                      </a:pPr>
                      <a:r>
                        <a:rPr kumimoji="1" lang="ja" altLang="ja-JP" sz="900" dirty="0"/>
                        <a:t>医療のデジタル化、アクセスと効率性の向上、都市部と農村部の格差の解消、回復力の強化を目指す国家計画―特に医療サービスが行き届いていない地域とASEANとのデータ連携に重点を置く</a:t>
                      </a:r>
                    </a:p>
                    <a:p>
                      <a:pPr marL="171450" indent="-171450" algn="l">
                        <a:spcBef>
                          <a:spcPts val="100"/>
                        </a:spcBef>
                        <a:spcAft>
                          <a:spcPts val="100"/>
                        </a:spcAft>
                        <a:buFont typeface="Courier New" panose="02070309020205020404" pitchFamily="49" charset="0"/>
                        <a:buChar char="o"/>
                      </a:pPr>
                      <a:r>
                        <a:rPr kumimoji="1" lang="ja" altLang="ja-JP" sz="900" dirty="0"/>
                        <a:t>関係者：政府（</a:t>
                      </a:r>
                      <a:r>
                        <a:rPr kumimoji="1" lang="ja" altLang="ja-JP" sz="900" dirty="0" err="1"/>
                        <a:t>保健省</a:t>
                      </a:r>
                      <a:r>
                        <a:rPr kumimoji="1" lang="ja" altLang="ja-JP" sz="900" dirty="0"/>
                        <a:t>、国家健康保障局（NHSO））、医療提供者（公立病院、私立クリニック）、テクノロジーセクター（スタートアップ企業、通信会社、IT企業）、患者、国際パートナー（WHO、ASEAN）</a:t>
                      </a:r>
                    </a:p>
                    <a:p>
                      <a:pPr marL="171450" indent="-171450" algn="l">
                        <a:spcBef>
                          <a:spcPts val="100"/>
                        </a:spcBef>
                        <a:spcAft>
                          <a:spcPts val="100"/>
                        </a:spcAft>
                        <a:buFont typeface="Courier New" panose="02070309020205020404" pitchFamily="49" charset="0"/>
                        <a:buChar char="o"/>
                      </a:pPr>
                      <a:r>
                        <a:rPr kumimoji="1" lang="ja" altLang="ja-JP" sz="900" dirty="0"/>
                        <a:t>段階的な導入：</a:t>
                      </a:r>
                    </a:p>
                    <a:p>
                      <a:pPr marL="628650" lvl="1" indent="-171450" algn="l">
                        <a:spcBef>
                          <a:spcPts val="100"/>
                        </a:spcBef>
                        <a:spcAft>
                          <a:spcPts val="100"/>
                        </a:spcAft>
                        <a:buFont typeface="Arial" panose="020B0604020202020204" pitchFamily="34" charset="0"/>
                        <a:buChar char="•"/>
                      </a:pPr>
                      <a:r>
                        <a:rPr kumimoji="1" lang="ja" altLang="ja-JP" sz="900" dirty="0"/>
                        <a:t>2021～2022年：政策、インフラ、デジタルID</a:t>
                      </a:r>
                    </a:p>
                    <a:p>
                      <a:pPr marL="628650" lvl="1" indent="-171450" algn="l">
                        <a:spcBef>
                          <a:spcPts val="100"/>
                        </a:spcBef>
                        <a:spcAft>
                          <a:spcPts val="100"/>
                        </a:spcAft>
                        <a:buFont typeface="Arial" panose="020B0604020202020204" pitchFamily="34" charset="0"/>
                        <a:buChar char="•"/>
                      </a:pPr>
                      <a:r>
                        <a:rPr kumimoji="1" lang="ja" altLang="ja-JP" sz="900" dirty="0"/>
                        <a:t>2023～2024年：遠隔医療、健康データプラットフォーム</a:t>
                      </a:r>
                    </a:p>
                    <a:p>
                      <a:pPr marL="628650" lvl="1" indent="-171450" algn="l">
                        <a:spcBef>
                          <a:spcPts val="100"/>
                        </a:spcBef>
                        <a:spcAft>
                          <a:spcPts val="100"/>
                        </a:spcAft>
                        <a:buFont typeface="Arial" panose="020B0604020202020204" pitchFamily="34" charset="0"/>
                        <a:buChar char="•"/>
                      </a:pPr>
                      <a:r>
                        <a:rPr kumimoji="1" lang="ja" altLang="ja-JP" sz="900" dirty="0"/>
                        <a:t>2025年：AI、予測分析</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3609802863"/>
                  </a:ext>
                </a:extLst>
              </a:tr>
              <a:tr h="57111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 altLang="ja-JP" sz="900" b="1" dirty="0"/>
                        <a:t>国家eヘルス戦略2017-2026</a:t>
                      </a:r>
                      <a:endParaRPr kumimoji="1" lang="ja-JP" altLang="en-US" sz="900" b="1"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kumimoji="1" lang="ja" altLang="ja-JP" sz="900" dirty="0"/>
                        <a:t>2017</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 altLang="ja-JP" sz="1000" b="0" i="0" u="none" strike="noStrike" kern="1200" cap="none" spc="0" normalizeH="0" baseline="0" noProof="0" dirty="0">
                        <a:ln>
                          <a:noFill/>
                        </a:ln>
                        <a:solidFill>
                          <a:srgbClr val="000000"/>
                        </a:solidFill>
                        <a:effectLst/>
                        <a:uLnTx/>
                        <a:uFillTx/>
                        <a:latin typeface="Yu Gothic UI"/>
                        <a:ea typeface="Yu Gothic UI"/>
                        <a:cs typeface="+mn-cs"/>
                      </a:endParaRP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171450" indent="-171450" algn="l">
                        <a:spcBef>
                          <a:spcPts val="100"/>
                        </a:spcBef>
                        <a:spcAft>
                          <a:spcPts val="100"/>
                        </a:spcAft>
                        <a:buFont typeface="Courier New" panose="02070309020205020404" pitchFamily="49" charset="0"/>
                        <a:buChar char="o"/>
                      </a:pPr>
                      <a:r>
                        <a:rPr kumimoji="1" lang="ja" altLang="ja-JP" sz="900" dirty="0"/>
                        <a:t>医療情報交換、電子カルテ（EMR）、遠隔医療、相互運用性標準の統合により、アクセス性、品質、効率性を向上させる。</a:t>
                      </a:r>
                    </a:p>
                    <a:p>
                      <a:pPr marL="171450" indent="-171450" algn="l">
                        <a:spcBef>
                          <a:spcPts val="100"/>
                        </a:spcBef>
                        <a:spcAft>
                          <a:spcPts val="100"/>
                        </a:spcAft>
                        <a:buFont typeface="Courier New" panose="02070309020205020404" pitchFamily="49" charset="0"/>
                        <a:buChar char="o"/>
                      </a:pPr>
                      <a:r>
                        <a:rPr kumimoji="1" lang="ja" altLang="ja-JP" sz="900" dirty="0"/>
                        <a:t>標準化されたシステム、遠隔医療の拡大、能力開発、ガバナンス、サイバーセキュリティ、およびASEAN地域データ統合に支えられ、初期導入（2017～2020年）、システム統合（2021～2023年）、完全展開（2024～2026年）へと段階的に展開する。</a:t>
                      </a:r>
                    </a:p>
                    <a:p>
                      <a:pPr marL="171450" indent="-171450" algn="l">
                        <a:spcBef>
                          <a:spcPts val="100"/>
                        </a:spcBef>
                        <a:spcAft>
                          <a:spcPts val="100"/>
                        </a:spcAft>
                        <a:buFont typeface="Courier New" panose="02070309020205020404" pitchFamily="49" charset="0"/>
                        <a:buChar char="o"/>
                      </a:pPr>
                      <a:r>
                        <a:rPr kumimoji="1" lang="ja" altLang="ja-JP" sz="900" dirty="0"/>
                        <a:t>病院、保険会社、ICT機関、民間パートナーが関与し、市民、医療従事者、政策立案者に利益をもたらす。</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1270627136"/>
                  </a:ext>
                </a:extLst>
              </a:tr>
              <a:tr h="686879">
                <a:tc>
                  <a:txBody>
                    <a:bodyPr/>
                    <a:lstStyle/>
                    <a:p>
                      <a:pPr algn="ctr"/>
                      <a:r>
                        <a:rPr kumimoji="1" lang="ja" altLang="ja-JP" sz="900" b="1" dirty="0"/>
                        <a:t>30バーツ制度／ユニバーサル・カバレッジ制度（UCS）</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kumimoji="1" lang="ja" altLang="ja-JP" sz="900" dirty="0"/>
                        <a:t>2002</a:t>
                      </a:r>
                    </a:p>
                    <a:p>
                      <a:pPr algn="ctr"/>
                      <a:r>
                        <a:rPr kumimoji="1" lang="ja" altLang="ja-JP" sz="900" dirty="0"/>
                        <a:t>（2025年更新予定）</a:t>
                      </a:r>
                      <a:endParaRPr kumimoji="1" lang="ja-JP" altLang="en-US"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lang="ja" sz="900" dirty="0"/>
                        <a:t>国民健康保障局（NHSO）</a:t>
                      </a:r>
                      <a:endParaRPr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171450" indent="-171450" algn="l">
                        <a:spcBef>
                          <a:spcPts val="100"/>
                        </a:spcBef>
                        <a:spcAft>
                          <a:spcPts val="100"/>
                        </a:spcAft>
                        <a:buFont typeface="Courier New" panose="02070309020205020404" pitchFamily="49" charset="0"/>
                        <a:buChar char="o"/>
                      </a:pPr>
                      <a:r>
                        <a:rPr kumimoji="1" lang="ja" altLang="ja-JP" sz="900" dirty="0"/>
                        <a:t>他の制度でカバーされていないタイ国民を対象とした、公的資金による国民健康保険制度。当初は「30バーツ制度」と呼ばれていた。</a:t>
                      </a:r>
                    </a:p>
                    <a:p>
                      <a:pPr marL="171450" indent="-171450" algn="l">
                        <a:spcBef>
                          <a:spcPts val="100"/>
                        </a:spcBef>
                        <a:spcAft>
                          <a:spcPts val="100"/>
                        </a:spcAft>
                        <a:buFont typeface="Courier New" panose="02070309020205020404" pitchFamily="49" charset="0"/>
                        <a:buChar char="o"/>
                      </a:pPr>
                      <a:r>
                        <a:rPr kumimoji="1" lang="ja" altLang="ja-JP" sz="900" dirty="0"/>
                        <a:t>一般税収によって資金が賄われ、NHSOによって運営され、公共施設や契約業者を通じてサービスが提供され、プライマリケアユニットへの登録が必要となる。</a:t>
                      </a:r>
                    </a:p>
                    <a:p>
                      <a:pPr marL="171450" indent="-171450" algn="l">
                        <a:spcBef>
                          <a:spcPts val="100"/>
                        </a:spcBef>
                        <a:spcAft>
                          <a:spcPts val="100"/>
                        </a:spcAft>
                        <a:buFont typeface="Courier New" panose="02070309020205020404" pitchFamily="49" charset="0"/>
                        <a:buChar char="o"/>
                      </a:pPr>
                      <a:r>
                        <a:rPr kumimoji="1" lang="ja" altLang="ja-JP" sz="900" dirty="0"/>
                        <a:t>この支払いモデルは、外来診療には定額制、入院診療にはDRG（診断群分類）制を組み合わせ、費用を抑制し、医療へのアクセスにおける不平等を軽減するために、強力なプライマリケアによるゲートキーピングを採用している。</a:t>
                      </a:r>
                      <a:endParaRPr kumimoji="1" lang="ja-JP" altLang="en-US"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677327599"/>
                  </a:ext>
                </a:extLst>
              </a:tr>
              <a:tr h="640080">
                <a:tc>
                  <a:txBody>
                    <a:bodyPr/>
                    <a:lstStyle/>
                    <a:p>
                      <a:pPr algn="ctr"/>
                      <a:r>
                        <a:rPr kumimoji="1" lang="ja" altLang="ja-JP" sz="900" b="1" dirty="0"/>
                        <a:t>社会健康保険（SHI）</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kumimoji="1" lang="ja" altLang="ja-JP" sz="900" dirty="0"/>
                        <a:t>1990</a:t>
                      </a:r>
                      <a:endParaRPr kumimoji="1" lang="ja-JP" altLang="en-US"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lang="ja" sz="900" dirty="0"/>
                        <a:t>労働省社会保障局</a:t>
                      </a:r>
                      <a:endParaRPr sz="900"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171450" indent="-171450" algn="l">
                        <a:spcBef>
                          <a:spcPts val="100"/>
                        </a:spcBef>
                        <a:spcAft>
                          <a:spcPts val="100"/>
                        </a:spcAft>
                        <a:buFont typeface="Courier New" panose="02070309020205020404" pitchFamily="49" charset="0"/>
                        <a:buChar char="o"/>
                      </a:pPr>
                      <a:r>
                        <a:rPr kumimoji="1" lang="ja" altLang="ja-JP" sz="900" dirty="0"/>
                        <a:t>正規雇用の民間企業従業員を対象とした義務的な健康保険制度。約1400万人の労働者とその扶養家族が対象となる。</a:t>
                      </a:r>
                    </a:p>
                    <a:p>
                      <a:pPr marL="171450" indent="-171450" algn="l">
                        <a:spcBef>
                          <a:spcPts val="100"/>
                        </a:spcBef>
                        <a:spcAft>
                          <a:spcPts val="100"/>
                        </a:spcAft>
                        <a:buFont typeface="Courier New" panose="02070309020205020404" pitchFamily="49" charset="0"/>
                        <a:buChar char="o"/>
                      </a:pPr>
                      <a:r>
                        <a:rPr kumimoji="1" lang="ja" altLang="ja-JP" sz="900" dirty="0"/>
                        <a:t>従業員、雇用主、政府による三者間の給与拠出金によって資金が賄われている。</a:t>
                      </a:r>
                    </a:p>
                    <a:p>
                      <a:pPr marL="171450" indent="-171450" algn="l">
                        <a:spcBef>
                          <a:spcPts val="100"/>
                        </a:spcBef>
                        <a:spcAft>
                          <a:spcPts val="100"/>
                        </a:spcAft>
                        <a:buFont typeface="Courier New" panose="02070309020205020404" pitchFamily="49" charset="0"/>
                        <a:buChar char="o"/>
                      </a:pPr>
                      <a:r>
                        <a:rPr kumimoji="1" lang="ja" altLang="ja-JP" sz="900" dirty="0"/>
                        <a:t>医療サービスは、登録された公立および私立病院のネットワークを通じて提供され、コスト管理を促進するために定額制で支払われる。</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2274116565"/>
                  </a:ext>
                </a:extLst>
              </a:tr>
              <a:tr h="640080">
                <a:tc>
                  <a:txBody>
                    <a:bodyPr/>
                    <a:lstStyle/>
                    <a:p>
                      <a:pPr algn="ctr"/>
                      <a:r>
                        <a:rPr kumimoji="1" lang="ja" altLang="ja-JP" sz="900" b="1" dirty="0"/>
                        <a:t>公務員医療給付制度（CSMBS）</a:t>
                      </a:r>
                      <a:endParaRPr kumimoji="1" lang="ja-JP" altLang="en-US" sz="900" b="1" dirty="0"/>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algn="ctr"/>
                      <a:r>
                        <a:rPr kumimoji="1" lang="ja" altLang="ja-JP" sz="900" dirty="0"/>
                        <a:t>1978</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 altLang="ja-JP" sz="900" dirty="0"/>
                        <a:t>財務省会計検査院</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tc>
                  <a:txBody>
                    <a:bodyPr/>
                    <a:lstStyle/>
                    <a:p>
                      <a:pPr marL="171450" indent="-171450" algn="l">
                        <a:spcBef>
                          <a:spcPts val="100"/>
                        </a:spcBef>
                        <a:spcAft>
                          <a:spcPts val="100"/>
                        </a:spcAft>
                        <a:buFont typeface="Courier New" panose="02070309020205020404" pitchFamily="49" charset="0"/>
                        <a:buChar char="o"/>
                      </a:pPr>
                      <a:r>
                        <a:rPr kumimoji="1" lang="ja" altLang="ja-JP" sz="900" dirty="0"/>
                        <a:t>財務省は、公務員、年金受給者、扶養家族数百万人を対象とした医療制度に資金を提供し、公共部門の人材の確保と維持を目指している。</a:t>
                      </a:r>
                    </a:p>
                    <a:p>
                      <a:pPr marL="171450" indent="-171450" algn="l">
                        <a:spcBef>
                          <a:spcPts val="100"/>
                        </a:spcBef>
                        <a:spcAft>
                          <a:spcPts val="100"/>
                        </a:spcAft>
                        <a:buFont typeface="Courier New" panose="02070309020205020404" pitchFamily="49" charset="0"/>
                        <a:buChar char="o"/>
                      </a:pPr>
                      <a:r>
                        <a:rPr kumimoji="1" lang="ja" altLang="ja-JP" sz="900" dirty="0"/>
                        <a:t>主に政府系病院を通じて運営されているが、認定を受けた民間医療機関での医療も認められており、費用は財務省から直接払い戻される。</a:t>
                      </a:r>
                    </a:p>
                    <a:p>
                      <a:pPr marL="171450" indent="-171450" algn="l">
                        <a:spcBef>
                          <a:spcPts val="100"/>
                        </a:spcBef>
                        <a:spcAft>
                          <a:spcPts val="100"/>
                        </a:spcAft>
                        <a:buFont typeface="Courier New" panose="02070309020205020404" pitchFamily="49" charset="0"/>
                        <a:buChar char="o"/>
                      </a:pPr>
                      <a:r>
                        <a:rPr kumimoji="1" lang="ja" altLang="ja-JP" sz="900" dirty="0"/>
                        <a:t>出来高払い方式は、他の国の制度と比較して、患者一人当たりの支出額が高くなる傾向がある。</a:t>
                      </a:r>
                    </a:p>
                  </a:txBody>
                  <a:tcPr marL="45720" marR="45720" anchor="ctr">
                    <a:lnL w="12700" cap="flat" cmpd="sng" algn="ctr">
                      <a:solidFill>
                        <a:schemeClr val="tx1">
                          <a:lumMod val="50000"/>
                          <a:lumOff val="50000"/>
                        </a:schemeClr>
                      </a:solidFill>
                      <a:prstDash val="solid"/>
                      <a:round/>
                      <a:headEnd type="none" w="med" len="med"/>
                      <a:tailEnd type="none" w="med" len="med"/>
                    </a:lnL>
                    <a:lnR w="12700" cap="flat" cmpd="sng" algn="ctr">
                      <a:solidFill>
                        <a:schemeClr val="tx1">
                          <a:lumMod val="50000"/>
                          <a:lumOff val="50000"/>
                        </a:schemeClr>
                      </a:solidFill>
                      <a:prstDash val="solid"/>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noFill/>
                  </a:tcPr>
                </a:tc>
                <a:extLst>
                  <a:ext uri="{0D108BD9-81ED-4DB2-BD59-A6C34878D82A}">
                    <a16:rowId xmlns:a16="http://schemas.microsoft.com/office/drawing/2014/main" val="3021604472"/>
                  </a:ext>
                </a:extLst>
              </a:tr>
            </a:tbl>
          </a:graphicData>
        </a:graphic>
      </p:graphicFrame>
    </p:spTree>
    <p:extLst>
      <p:ext uri="{BB962C8B-B14F-4D97-AF65-F5344CB8AC3E}">
        <p14:creationId xmlns:p14="http://schemas.microsoft.com/office/powerpoint/2010/main" val="124854148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タイ／政策動向</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医療産業振興政策の将来動向 </a:t>
            </a:r>
            <a:r>
              <a:rPr lang="en-US" altLang="ja-JP" dirty="0"/>
              <a:t>- </a:t>
            </a:r>
            <a:r>
              <a:rPr lang="ja-JP" altLang="en-US" dirty="0"/>
              <a:t>医療機器</a:t>
            </a:r>
          </a:p>
        </p:txBody>
      </p:sp>
      <p:sp>
        <p:nvSpPr>
          <p:cNvPr id="4" name="テキスト ボックス 3"/>
          <p:cNvSpPr txBox="1"/>
          <p:nvPr/>
        </p:nvSpPr>
        <p:spPr>
          <a:xfrm>
            <a:off x="200472" y="1124744"/>
            <a:ext cx="9505056" cy="236988"/>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工業省工業経済局は、医療機器の開発とその援助を行うことが決定した。</a:t>
            </a:r>
          </a:p>
        </p:txBody>
      </p:sp>
      <p:sp>
        <p:nvSpPr>
          <p:cNvPr id="5" name="角丸四角形 4"/>
          <p:cNvSpPr/>
          <p:nvPr/>
        </p:nvSpPr>
        <p:spPr>
          <a:xfrm>
            <a:off x="1064568" y="1510316"/>
            <a:ext cx="3744416" cy="1296144"/>
          </a:xfrm>
          <a:prstGeom prst="roundRect">
            <a:avLst>
              <a:gd name="adj" fmla="val 6673"/>
            </a:avLst>
          </a:prstGeom>
          <a:solidFill>
            <a:srgbClr val="DDE6F3"/>
          </a:solidFill>
        </p:spPr>
        <p:txBody>
          <a:bodyPr wrap="square" lIns="180000" tIns="108000" rIns="180000">
            <a:noAutofit/>
          </a:bodyPr>
          <a:lstStyle/>
          <a:p>
            <a:pPr algn="just">
              <a:lnSpc>
                <a:spcPct val="114000"/>
              </a:lnSpc>
              <a:spcAft>
                <a:spcPts val="400"/>
              </a:spcAft>
            </a:pPr>
            <a:r>
              <a:rPr lang="ja-JP" altLang="en-US" sz="1400" dirty="0">
                <a:latin typeface="ＭＳ Ｐゴシック" panose="020B0600070205080204" pitchFamily="50" charset="-128"/>
                <a:ea typeface="ＭＳ Ｐゴシック" panose="020B0600070205080204" pitchFamily="50" charset="-128"/>
              </a:rPr>
              <a:t>近年承認を受けた医療産業パークには、実験室や研究開発室があり、その他にも生産や流通、展示会のためのセンターが設置されている。</a:t>
            </a:r>
          </a:p>
        </p:txBody>
      </p:sp>
      <p:sp>
        <p:nvSpPr>
          <p:cNvPr id="6" name="角丸四角形 5"/>
          <p:cNvSpPr/>
          <p:nvPr/>
        </p:nvSpPr>
        <p:spPr>
          <a:xfrm>
            <a:off x="5097016" y="1510316"/>
            <a:ext cx="3744416" cy="1296144"/>
          </a:xfrm>
          <a:prstGeom prst="roundRect">
            <a:avLst>
              <a:gd name="adj" fmla="val 6673"/>
            </a:avLst>
          </a:prstGeom>
          <a:solidFill>
            <a:srgbClr val="DDE6F3"/>
          </a:solidFill>
        </p:spPr>
        <p:txBody>
          <a:bodyPr wrap="square" lIns="180000" tIns="108000" rIns="180000">
            <a:noAutofit/>
          </a:bodyPr>
          <a:lstStyle/>
          <a:p>
            <a:pPr algn="just">
              <a:lnSpc>
                <a:spcPct val="114000"/>
              </a:lnSpc>
              <a:spcAft>
                <a:spcPts val="400"/>
              </a:spcAft>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年の計画には、高い生産性を誇る工場や</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ISO13485</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を遵守した高度な医療機器を生産する工場等が建築される「フルセット型医療セクタークラスター」の構想がある。</a:t>
            </a:r>
          </a:p>
        </p:txBody>
      </p:sp>
      <p:sp>
        <p:nvSpPr>
          <p:cNvPr id="7" name="テキスト ボックス 6"/>
          <p:cNvSpPr txBox="1"/>
          <p:nvPr/>
        </p:nvSpPr>
        <p:spPr>
          <a:xfrm>
            <a:off x="200472" y="6525344"/>
            <a:ext cx="8640960" cy="144016"/>
          </a:xfrm>
          <a:prstGeom prst="rect">
            <a:avLst/>
          </a:prstGeom>
          <a:noFill/>
        </p:spPr>
        <p:txBody>
          <a:bodyPr wrap="square" lIns="0" tIns="0" rIns="0" bIns="0" rtlCol="0">
            <a:noAutofit/>
          </a:bodyPr>
          <a:lstStyle/>
          <a:p>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PRODUCT</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REGULATION &amp;</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LIBRARY</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Thailand: Thai FDA issues regulations on quality systems for medical devices</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p>
        </p:txBody>
      </p:sp>
      <p:sp>
        <p:nvSpPr>
          <p:cNvPr id="8" name="テキスト ボックス 7">
            <a:extLst>
              <a:ext uri="{FF2B5EF4-FFF2-40B4-BE49-F238E27FC236}">
                <a16:creationId xmlns:a16="http://schemas.microsoft.com/office/drawing/2014/main" id="{9BCA11C2-DA68-CAD7-897C-3D8436F53091}"/>
              </a:ext>
            </a:extLst>
          </p:cNvPr>
          <p:cNvSpPr txBox="1"/>
          <p:nvPr/>
        </p:nvSpPr>
        <p:spPr>
          <a:xfrm>
            <a:off x="200472" y="2955044"/>
            <a:ext cx="9505056" cy="973600"/>
          </a:xfrm>
          <a:prstGeom prst="rect">
            <a:avLst/>
          </a:prstGeom>
          <a:noFill/>
        </p:spPr>
        <p:txBody>
          <a:bodyPr wrap="square" lIns="0" tIns="0" rIns="0" bIns="0" rtlCol="0">
            <a:spAutoFit/>
          </a:bodyPr>
          <a:lstStyle/>
          <a:p>
            <a:pPr algn="just" fontAlgn="ctr">
              <a:lnSpc>
                <a:spcPct val="110000"/>
              </a:lnSpc>
              <a:spcAft>
                <a:spcPts val="200"/>
              </a:spcAft>
              <a:buClr>
                <a:srgbClr val="5F8AC3"/>
              </a:buClr>
            </a:pPr>
            <a:r>
              <a:rPr lang="ja-JP" altLang="en-US" sz="1400" b="1" i="0" dirty="0">
                <a:effectLst/>
              </a:rPr>
              <a:t>タイにおける医療機器のライセンス免除に関する新しいガイダンス （</a:t>
            </a:r>
            <a:r>
              <a:rPr lang="en-US" altLang="ja-JP" sz="1400" b="1" i="0" dirty="0">
                <a:effectLst/>
              </a:rPr>
              <a:t>2024</a:t>
            </a:r>
            <a:r>
              <a:rPr lang="ja-JP" altLang="en-US" sz="1400" b="1" i="0" dirty="0">
                <a:effectLst/>
              </a:rPr>
              <a:t>年</a:t>
            </a:r>
            <a:r>
              <a:rPr lang="en-US" altLang="ja-JP" sz="1400" b="1" i="0" dirty="0">
                <a:effectLst/>
              </a:rPr>
              <a:t>3</a:t>
            </a:r>
            <a:r>
              <a:rPr lang="ja-JP" altLang="en-US" sz="1400" b="1" i="0" dirty="0">
                <a:effectLst/>
              </a:rPr>
              <a:t>月）</a:t>
            </a:r>
            <a:endParaRPr lang="en-US" altLang="ja-JP" sz="1400" b="1" i="0" dirty="0">
              <a:effectLst/>
              <a:ea typeface="ＭＳ Ｐゴシック" panose="020B0600070205080204" pitchFamily="50" charset="-128"/>
              <a:cs typeface="Arial" panose="020B0604020202020204" pitchFamily="34" charset="0"/>
            </a:endParaRPr>
          </a:p>
          <a:p>
            <a:pPr marL="268288" indent="-268288" algn="just" fontAlgn="ctr">
              <a:lnSpc>
                <a:spcPct val="110000"/>
              </a:lnSpc>
              <a:spcAft>
                <a:spcPts val="200"/>
              </a:spcAft>
              <a:buClr>
                <a:srgbClr val="5F8AC3"/>
              </a:buClr>
              <a:buFont typeface="Wingdings" panose="05000000000000000000" pitchFamily="2" charset="2"/>
              <a:buChar char="n"/>
            </a:pPr>
            <a:r>
              <a:rPr lang="ja-JP" altLang="en-US" sz="1400" b="0" i="0" dirty="0">
                <a:effectLst/>
              </a:rPr>
              <a:t>タイ食品医薬品局 （</a:t>
            </a:r>
            <a:r>
              <a:rPr lang="en-US" altLang="ja-JP" sz="1400" b="0" i="0" dirty="0">
                <a:effectLst/>
              </a:rPr>
              <a:t>FDA</a:t>
            </a:r>
            <a:r>
              <a:rPr lang="ja-JP" altLang="en-US" sz="1400" b="0" i="0" dirty="0">
                <a:effectLst/>
              </a:rPr>
              <a:t>）</a:t>
            </a:r>
            <a:r>
              <a:rPr lang="en-US" altLang="ja-JP" sz="1400" b="0" i="0" dirty="0">
                <a:effectLst/>
              </a:rPr>
              <a:t> </a:t>
            </a:r>
            <a:r>
              <a:rPr lang="ja-JP" altLang="en-US" sz="1400" b="0" i="0" dirty="0">
                <a:effectLst/>
              </a:rPr>
              <a:t>は最近、公衆衛生省通知</a:t>
            </a:r>
            <a:r>
              <a:rPr lang="en-US" altLang="ja-JP" sz="1400" b="0" i="0" dirty="0">
                <a:effectLst/>
              </a:rPr>
              <a:t>Re:</a:t>
            </a:r>
            <a:r>
              <a:rPr lang="ja-JP" altLang="en-US" sz="1400" b="0" i="0" dirty="0">
                <a:effectLst/>
              </a:rPr>
              <a:t> </a:t>
            </a:r>
            <a:r>
              <a:rPr lang="en-US" altLang="ja-JP" sz="1400" b="0" i="0" dirty="0">
                <a:effectLst/>
              </a:rPr>
              <a:t>Good Manufacturing Practice, B.E.2566 </a:t>
            </a:r>
            <a:r>
              <a:rPr lang="ja-JP" altLang="en-US" sz="1400" b="0" i="0" dirty="0">
                <a:effectLst/>
              </a:rPr>
              <a:t>（</a:t>
            </a:r>
            <a:r>
              <a:rPr lang="en-US" altLang="ja-JP" sz="1400" b="0" i="0" dirty="0">
                <a:effectLst/>
              </a:rPr>
              <a:t>2023</a:t>
            </a:r>
            <a:r>
              <a:rPr lang="ja-JP" altLang="en-US" sz="1400" b="0" i="0" dirty="0">
                <a:effectLst/>
              </a:rPr>
              <a:t>）（「</a:t>
            </a:r>
            <a:r>
              <a:rPr lang="en-US" altLang="ja-JP" sz="1400" b="0" i="0" dirty="0">
                <a:effectLst/>
              </a:rPr>
              <a:t>GMP</a:t>
            </a:r>
            <a:r>
              <a:rPr lang="ja-JP" altLang="en-US" sz="1400" b="0" i="0" dirty="0">
                <a:effectLst/>
              </a:rPr>
              <a:t>通知」）および公衆衛生省通知</a:t>
            </a:r>
            <a:r>
              <a:rPr lang="en-US" altLang="ja-JP" sz="1400" b="0" i="0" dirty="0">
                <a:effectLst/>
              </a:rPr>
              <a:t>Re:</a:t>
            </a:r>
            <a:r>
              <a:rPr lang="ja-JP" altLang="en-US" sz="1400" b="0" i="0" dirty="0">
                <a:effectLst/>
              </a:rPr>
              <a:t> </a:t>
            </a:r>
            <a:r>
              <a:rPr lang="en-US" altLang="ja-JP" sz="1400" b="0" i="0" dirty="0">
                <a:effectLst/>
              </a:rPr>
              <a:t>Good Importing and Sales Practice, B.E.2566 </a:t>
            </a:r>
            <a:r>
              <a:rPr lang="ja-JP" altLang="en-US" sz="1400" b="0" i="0" dirty="0">
                <a:effectLst/>
              </a:rPr>
              <a:t>（</a:t>
            </a:r>
            <a:r>
              <a:rPr lang="en-US" altLang="ja-JP" sz="1400" b="0" i="0" dirty="0">
                <a:effectLst/>
              </a:rPr>
              <a:t>2023</a:t>
            </a:r>
            <a:r>
              <a:rPr lang="ja-JP" altLang="en-US" sz="1400" b="0" i="0" dirty="0">
                <a:effectLst/>
              </a:rPr>
              <a:t>）（「</a:t>
            </a:r>
            <a:r>
              <a:rPr lang="en-US" altLang="ja-JP" sz="1400" b="0" i="0" dirty="0">
                <a:effectLst/>
              </a:rPr>
              <a:t>GISP</a:t>
            </a:r>
            <a:r>
              <a:rPr lang="ja-JP" altLang="en-US" sz="1400" b="0" i="0" dirty="0">
                <a:effectLst/>
              </a:rPr>
              <a:t>通知」）の２つの通知を発行した。これらの通知は、医療機器の製造所および輸入販売業者の品質システムを規制することを目的としている。</a:t>
            </a:r>
            <a:endParaRPr lang="en-US" altLang="ja-JP" sz="1400" b="1" i="0" dirty="0">
              <a:effectLst/>
            </a:endParaRPr>
          </a:p>
        </p:txBody>
      </p:sp>
    </p:spTree>
    <p:extLst>
      <p:ext uri="{BB962C8B-B14F-4D97-AF65-F5344CB8AC3E}">
        <p14:creationId xmlns:p14="http://schemas.microsoft.com/office/powerpoint/2010/main" val="57119469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タイ／政策動向</a:t>
            </a:r>
            <a:endParaRPr kumimoji="1" lang="ja-JP" altLang="en-US" dirty="0"/>
          </a:p>
        </p:txBody>
      </p:sp>
      <p:sp>
        <p:nvSpPr>
          <p:cNvPr id="3" name="テキスト プレースホルダー 2"/>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医療産業振興政策の将来</a:t>
            </a:r>
            <a:r>
              <a:rPr lang="ja-JP" altLang="en-US"/>
              <a:t>動向 </a:t>
            </a:r>
            <a:r>
              <a:rPr lang="en-US" altLang="ja-JP"/>
              <a:t>- </a:t>
            </a:r>
            <a:r>
              <a:rPr lang="ja-JP" altLang="en-US"/>
              <a:t>医</a:t>
            </a:r>
            <a:r>
              <a:rPr lang="ja-JP" altLang="en-US" dirty="0"/>
              <a:t>薬品</a:t>
            </a:r>
          </a:p>
        </p:txBody>
      </p:sp>
      <p:sp>
        <p:nvSpPr>
          <p:cNvPr id="4" name="テキスト ボックス 3"/>
          <p:cNvSpPr txBox="1"/>
          <p:nvPr/>
        </p:nvSpPr>
        <p:spPr>
          <a:xfrm>
            <a:off x="200472" y="1124744"/>
            <a:ext cx="9505056" cy="736612"/>
          </a:xfrm>
          <a:prstGeom prst="rect">
            <a:avLst/>
          </a:prstGeom>
          <a:noFill/>
        </p:spPr>
        <p:txBody>
          <a:bodyPr wrap="square" lIns="0" tIns="0" rIns="0" bIns="0" rtlCol="0">
            <a:spAutoFit/>
          </a:bodyPr>
          <a:lstStyle/>
          <a:p>
            <a:pPr marL="190500" indent="-190500" algn="just"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2012</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2016</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年の「医薬品産業戦略」が、産業省と経済産業局により推進されている。</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a:p>
            <a:pPr marL="190500" indent="-190500" algn="just" fontAlgn="ctr">
              <a:lnSpc>
                <a:spcPct val="110000"/>
              </a:lnSpc>
              <a:spcAft>
                <a:spcPts val="200"/>
              </a:spcAft>
              <a:buClr>
                <a:srgbClr val="5F8AC3"/>
              </a:buClr>
              <a:buFont typeface="Wingdings" panose="05000000000000000000" pitchFamily="2" charset="2"/>
              <a:buChar char="n"/>
            </a:pPr>
            <a:r>
              <a:rPr lang="ja-JP" altLang="ja-JP" sz="1400" dirty="0">
                <a:latin typeface="Arial" panose="020B0604020202020204" pitchFamily="34" charset="0"/>
                <a:ea typeface="ＭＳ Ｐゴシック" panose="020B0600070205080204" pitchFamily="50" charset="-128"/>
                <a:cs typeface="Arial" panose="020B0604020202020204" pitchFamily="34" charset="0"/>
              </a:rPr>
              <a:t>医薬品検査協働制度</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PIC/S</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を遵守すると定めた法案が可決され</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たため</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、タイ</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の</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医薬品は国際基準を満たさなければ</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いけなく</a:t>
            </a:r>
            <a:r>
              <a:rPr lang="ja-JP" altLang="ja-JP" sz="1400" dirty="0">
                <a:latin typeface="Arial" panose="020B0604020202020204" pitchFamily="34" charset="0"/>
                <a:ea typeface="ＭＳ Ｐゴシック" panose="020B0600070205080204" pitchFamily="50" charset="-128"/>
                <a:cs typeface="Arial" panose="020B0604020202020204" pitchFamily="34" charset="0"/>
              </a:rPr>
              <a:t>なった。 </a:t>
            </a:r>
            <a:endParaRPr lang="en-US" altLang="ja-JP" sz="14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5" name="グループ化 7"/>
          <p:cNvGrpSpPr/>
          <p:nvPr/>
        </p:nvGrpSpPr>
        <p:grpSpPr>
          <a:xfrm>
            <a:off x="200026" y="1891091"/>
            <a:ext cx="4536950" cy="360039"/>
            <a:chOff x="4803500" y="2113806"/>
            <a:chExt cx="2954133" cy="288032"/>
          </a:xfrm>
        </p:grpSpPr>
        <p:cxnSp>
          <p:nvCxnSpPr>
            <p:cNvPr id="6" name="直線コネクタ 5"/>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7" name="Rectangle 6"/>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医薬品産業戦略に示された具体的な戦略</a:t>
              </a:r>
              <a:endParaRPr lang="en-US" altLang="ko-KR" sz="1400" dirty="0">
                <a:solidFill>
                  <a:srgbClr val="000000"/>
                </a:solidFill>
                <a:latin typeface="Arial Black" pitchFamily="34" charset="0"/>
                <a:ea typeface="HGP創英角ｺﾞｼｯｸUB" pitchFamily="50" charset="-128"/>
              </a:endParaRPr>
            </a:p>
          </p:txBody>
        </p:sp>
      </p:grpSp>
      <p:sp>
        <p:nvSpPr>
          <p:cNvPr id="9" name="角丸四角形 8"/>
          <p:cNvSpPr/>
          <p:nvPr/>
        </p:nvSpPr>
        <p:spPr>
          <a:xfrm>
            <a:off x="416048" y="2408538"/>
            <a:ext cx="4320927" cy="2762041"/>
          </a:xfrm>
          <a:prstGeom prst="roundRect">
            <a:avLst>
              <a:gd name="adj" fmla="val 4588"/>
            </a:avLst>
          </a:prstGeom>
          <a:solidFill>
            <a:srgbClr val="DDE6F3"/>
          </a:solidFill>
        </p:spPr>
        <p:txBody>
          <a:bodyPr wrap="square" lIns="180000" tIns="108000" rIns="180000">
            <a:noAutofit/>
          </a:bodyPr>
          <a:lstStyle/>
          <a:p>
            <a:pPr marL="0" lvl="1" algn="just">
              <a:lnSpc>
                <a:spcPct val="114000"/>
              </a:lnSpc>
              <a:spcAft>
                <a:spcPts val="1200"/>
              </a:spcAft>
            </a:pPr>
            <a:r>
              <a:rPr lang="ja-JP" altLang="en-US" sz="1200" dirty="0"/>
              <a:t>「</a:t>
            </a:r>
            <a:r>
              <a:rPr lang="ja-JP" altLang="ja-JP" sz="1200" dirty="0"/>
              <a:t>研究と製造業の近代化を通して医薬品産業を強化する</a:t>
            </a:r>
            <a:r>
              <a:rPr lang="ja-JP" altLang="en-US" sz="1200" dirty="0"/>
              <a:t>」</a:t>
            </a:r>
            <a:r>
              <a:rPr lang="ja-JP" altLang="ja-JP" sz="1200" dirty="0"/>
              <a:t>とい</a:t>
            </a:r>
            <a:r>
              <a:rPr lang="ja-JP" altLang="en-US" sz="1200" dirty="0"/>
              <a:t>った</a:t>
            </a:r>
            <a:r>
              <a:rPr lang="ja-JP" altLang="ja-JP" sz="1200" dirty="0"/>
              <a:t>目標が掲げられて</a:t>
            </a:r>
            <a:r>
              <a:rPr lang="ja-JP" altLang="en-US" sz="1200" dirty="0"/>
              <a:t>おり、地場メーカー</a:t>
            </a:r>
            <a:r>
              <a:rPr lang="ja-JP" altLang="ja-JP" sz="1200" dirty="0"/>
              <a:t>の成長が促されるような研究開発や環境開発を</a:t>
            </a:r>
            <a:r>
              <a:rPr lang="ja-JP" altLang="en-US" sz="1200" dirty="0"/>
              <a:t>行い、</a:t>
            </a:r>
            <a:r>
              <a:rPr lang="ja-JP" altLang="ja-JP" sz="1200" dirty="0"/>
              <a:t>医薬品産業の競争力を</a:t>
            </a:r>
            <a:r>
              <a:rPr lang="ja-JP" altLang="en-US" sz="1200" dirty="0"/>
              <a:t>向上させようとしている</a:t>
            </a:r>
            <a:r>
              <a:rPr lang="ja-JP" altLang="ja-JP" sz="1200" dirty="0"/>
              <a:t>。</a:t>
            </a:r>
            <a:endParaRPr lang="en-US" altLang="ja-JP" sz="1200" dirty="0"/>
          </a:p>
          <a:p>
            <a:pPr marL="371475" indent="-185738" fontAlgn="t">
              <a:spcAft>
                <a:spcPts val="400"/>
              </a:spcAft>
              <a:buFont typeface="+mj-lt"/>
              <a:buAutoNum type="arabicPeriod"/>
            </a:pPr>
            <a:r>
              <a:rPr lang="ja-JP" altLang="en-US" sz="1200" dirty="0"/>
              <a:t>医薬品産業の競争力の開発・強化</a:t>
            </a:r>
          </a:p>
          <a:p>
            <a:pPr marL="371475" indent="-185738" fontAlgn="t">
              <a:spcAft>
                <a:spcPts val="400"/>
              </a:spcAft>
              <a:buFont typeface="+mj-lt"/>
              <a:buAutoNum type="arabicPeriod"/>
            </a:pPr>
            <a:r>
              <a:rPr lang="ja-JP" altLang="en-US" sz="1200" dirty="0"/>
              <a:t>研究開発、知的財産の使用、</a:t>
            </a:r>
            <a:r>
              <a:rPr lang="en-US" altLang="ja-JP" sz="1200" dirty="0"/>
              <a:t>Thai wisdom</a:t>
            </a:r>
            <a:r>
              <a:rPr lang="ja-JP" altLang="en-US" sz="1200" dirty="0"/>
              <a:t>を含めた知的資本の管理</a:t>
            </a:r>
          </a:p>
          <a:p>
            <a:pPr marL="371475" indent="-185738" fontAlgn="t">
              <a:spcAft>
                <a:spcPts val="400"/>
              </a:spcAft>
              <a:buFont typeface="+mj-lt"/>
              <a:buAutoNum type="arabicPeriod"/>
            </a:pPr>
            <a:r>
              <a:rPr lang="ja-JP" altLang="en-US" sz="1200" dirty="0"/>
              <a:t>国内外への市場拡大</a:t>
            </a:r>
          </a:p>
          <a:p>
            <a:pPr marL="371475" indent="-185738" fontAlgn="t">
              <a:spcAft>
                <a:spcPts val="400"/>
              </a:spcAft>
              <a:buFont typeface="+mj-lt"/>
              <a:buAutoNum type="arabicPeriod"/>
            </a:pPr>
            <a:r>
              <a:rPr lang="ja-JP" altLang="en-US" sz="1200" dirty="0"/>
              <a:t>医薬品産業の開発を促進するための具体的な外的環境の整備</a:t>
            </a:r>
          </a:p>
        </p:txBody>
      </p:sp>
      <p:sp>
        <p:nvSpPr>
          <p:cNvPr id="10" name="テキスト ボックス 9"/>
          <p:cNvSpPr txBox="1"/>
          <p:nvPr/>
        </p:nvSpPr>
        <p:spPr>
          <a:xfrm>
            <a:off x="200472" y="6525344"/>
            <a:ext cx="9361484" cy="99143"/>
          </a:xfrm>
          <a:prstGeom prst="rect">
            <a:avLst/>
          </a:prstGeom>
          <a:noFill/>
        </p:spPr>
        <p:txBody>
          <a:bodyPr wrap="square" lIns="0" tIns="0" rIns="0" bIns="0" rtlCol="0">
            <a:noAutofit/>
          </a:bodyPr>
          <a:lstStyle/>
          <a:p>
            <a:pPr marL="331788" indent="-331788"/>
            <a:r>
              <a:rPr lang="ja-JP" altLang="en-US" sz="800" dirty="0">
                <a:latin typeface="Arial" panose="020B0604020202020204" pitchFamily="34" charset="0"/>
                <a:ea typeface="ＭＳ Ｐゴシック" panose="020B0600070205080204" pitchFamily="50" charset="-128"/>
                <a:cs typeface="Arial" panose="020B0604020202020204" pitchFamily="34" charset="0"/>
              </a:rPr>
              <a:t>（出所） 明治大学国際総合研究所「新興国マクロヘルスデータ、規制・制度に関する調査」（</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Thammasat University Research and Consultancy Institute</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A Formulation for Strategic</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Plan for the Development of Thai Pharmaceutical Industry</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2010</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The Nation</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Pharma exec sees high prospects for Thailand to become ASEAN medical hub</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2024</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8" name="テキスト ボックス 7">
            <a:extLst>
              <a:ext uri="{FF2B5EF4-FFF2-40B4-BE49-F238E27FC236}">
                <a16:creationId xmlns:a16="http://schemas.microsoft.com/office/drawing/2014/main" id="{EDE95272-B276-5E93-E562-2EFC926D3812}"/>
              </a:ext>
            </a:extLst>
          </p:cNvPr>
          <p:cNvSpPr txBox="1"/>
          <p:nvPr/>
        </p:nvSpPr>
        <p:spPr>
          <a:xfrm>
            <a:off x="4953000" y="2408538"/>
            <a:ext cx="4752528" cy="4058547"/>
          </a:xfrm>
          <a:prstGeom prst="rect">
            <a:avLst/>
          </a:prstGeom>
          <a:noFill/>
        </p:spPr>
        <p:txBody>
          <a:bodyPr wrap="square" lIns="0" tIns="0" rIns="0" bIns="0" rtlCol="0">
            <a:spAutoFit/>
          </a:bodyPr>
          <a:lstStyle/>
          <a:p>
            <a:pPr algn="l"/>
            <a:r>
              <a:rPr lang="ja-JP" altLang="en-US" sz="1200" b="0" i="0" dirty="0">
                <a:effectLst/>
              </a:rPr>
              <a:t>国家医薬品システム開発委員会は、タイの医療産業の発展を目的とした戦略計画を発表した。計画には、以下の</a:t>
            </a:r>
            <a:r>
              <a:rPr lang="en-US" altLang="ja-JP" sz="1200" b="0" i="0" dirty="0">
                <a:effectLst/>
              </a:rPr>
              <a:t>4</a:t>
            </a:r>
            <a:r>
              <a:rPr lang="ja-JP" altLang="en-US" sz="1200" b="0" i="0" dirty="0">
                <a:effectLst/>
              </a:rPr>
              <a:t>つの主要な戦略が含まれている。</a:t>
            </a:r>
            <a:endParaRPr lang="en-US" altLang="ja-JP" sz="1200" b="0" i="0" dirty="0">
              <a:effectLst/>
            </a:endParaRPr>
          </a:p>
          <a:p>
            <a:pPr algn="l"/>
            <a:endParaRPr lang="ja-JP" altLang="en-US" sz="1200" b="0" i="0" dirty="0">
              <a:effectLst/>
            </a:endParaRPr>
          </a:p>
          <a:p>
            <a:pPr algn="l">
              <a:buFont typeface="+mj-lt"/>
              <a:buAutoNum type="arabicPeriod"/>
            </a:pPr>
            <a:r>
              <a:rPr lang="ja-JP" altLang="en-US" sz="1200" b="1" i="0" dirty="0">
                <a:effectLst/>
              </a:rPr>
              <a:t>研究開発の促進</a:t>
            </a:r>
            <a:r>
              <a:rPr lang="en-US" altLang="ja-JP" sz="1200" b="0" i="0" dirty="0">
                <a:effectLst/>
              </a:rPr>
              <a:t>:</a:t>
            </a:r>
          </a:p>
          <a:p>
            <a:pPr lvl="1" algn="l"/>
            <a:r>
              <a:rPr lang="ja-JP" altLang="en-US" sz="1200" b="0" i="0" dirty="0">
                <a:effectLst/>
              </a:rPr>
              <a:t>タイの製薬業界の成長を促進するための研究開発を推進する。</a:t>
            </a:r>
          </a:p>
          <a:p>
            <a:pPr algn="l">
              <a:buFont typeface="+mj-lt"/>
              <a:buAutoNum type="arabicPeriod"/>
            </a:pPr>
            <a:r>
              <a:rPr lang="ja-JP" altLang="en-US" sz="1200" b="1" i="0" dirty="0">
                <a:effectLst/>
              </a:rPr>
              <a:t>手頃な価格の医薬品へのアクセス</a:t>
            </a:r>
            <a:r>
              <a:rPr lang="en-US" altLang="ja-JP" sz="1200" b="0" i="0" dirty="0">
                <a:effectLst/>
              </a:rPr>
              <a:t>:</a:t>
            </a:r>
          </a:p>
          <a:p>
            <a:pPr lvl="1" algn="l"/>
            <a:r>
              <a:rPr lang="ja-JP" altLang="en-US" sz="1200" b="0" i="0" dirty="0">
                <a:effectLst/>
              </a:rPr>
              <a:t>日常的および緊急時の両方において、手頃な価格の医薬品への一般のアクセスを確保する。</a:t>
            </a:r>
          </a:p>
          <a:p>
            <a:pPr algn="l">
              <a:buFont typeface="+mj-lt"/>
              <a:buAutoNum type="arabicPeriod"/>
            </a:pPr>
            <a:r>
              <a:rPr lang="ja-JP" altLang="en-US" sz="1200" b="1" i="0" dirty="0">
                <a:effectLst/>
              </a:rPr>
              <a:t>医薬品の合理的な使用</a:t>
            </a:r>
            <a:r>
              <a:rPr lang="en-US" altLang="ja-JP" sz="1200" b="0" i="0" dirty="0">
                <a:effectLst/>
              </a:rPr>
              <a:t>:</a:t>
            </a:r>
          </a:p>
          <a:p>
            <a:pPr lvl="1" algn="l"/>
            <a:r>
              <a:rPr lang="en-US" altLang="ja-JP" sz="1200" b="0" i="0" dirty="0">
                <a:effectLst/>
              </a:rPr>
              <a:t>2032</a:t>
            </a:r>
            <a:r>
              <a:rPr lang="ja-JP" altLang="en-US" sz="1200" b="0" i="0" dirty="0">
                <a:effectLst/>
              </a:rPr>
              <a:t>年までに多部門の協力を通じて医薬品の合理的な使用を達成する。</a:t>
            </a:r>
          </a:p>
          <a:p>
            <a:pPr algn="l">
              <a:buFont typeface="+mj-lt"/>
              <a:buAutoNum type="arabicPeriod"/>
            </a:pPr>
            <a:r>
              <a:rPr lang="ja-JP" altLang="en-US" sz="1200" b="1" i="0" dirty="0">
                <a:effectLst/>
              </a:rPr>
              <a:t>包括的な医薬品管理</a:t>
            </a:r>
            <a:r>
              <a:rPr lang="en-US" altLang="ja-JP" sz="1200" b="0" i="0" dirty="0">
                <a:effectLst/>
              </a:rPr>
              <a:t>:</a:t>
            </a:r>
          </a:p>
          <a:p>
            <a:pPr lvl="1" algn="l"/>
            <a:r>
              <a:rPr lang="ja-JP" altLang="en-US" sz="1200" b="0" i="0" dirty="0">
                <a:effectLst/>
              </a:rPr>
              <a:t>医薬品管理を強化し、ファ・タライ・ジョーンズ（緑のチレッタ）などの物質を含む国内医薬品や漢方薬の生産を支援する。</a:t>
            </a:r>
          </a:p>
          <a:p>
            <a:pPr algn="just" fontAlgn="ctr">
              <a:lnSpc>
                <a:spcPct val="110000"/>
              </a:lnSpc>
              <a:spcAft>
                <a:spcPts val="200"/>
              </a:spcAft>
              <a:buClr>
                <a:srgbClr val="5F8AC3"/>
              </a:buClr>
            </a:pPr>
            <a:endParaRPr lang="en-US" altLang="ja-JP" sz="1200" dirty="0">
              <a:ea typeface="ＭＳ Ｐゴシック" panose="020B0600070205080204" pitchFamily="50" charset="-128"/>
              <a:cs typeface="Arial" panose="020B0604020202020204" pitchFamily="34" charset="0"/>
            </a:endParaRPr>
          </a:p>
          <a:p>
            <a:pPr marL="171450" indent="-171450" algn="just" fontAlgn="ctr">
              <a:lnSpc>
                <a:spcPct val="110000"/>
              </a:lnSpc>
              <a:spcAft>
                <a:spcPts val="200"/>
              </a:spcAft>
              <a:buClr>
                <a:srgbClr val="5F8AC3"/>
              </a:buClr>
              <a:buFont typeface="Wingdings" panose="05000000000000000000" pitchFamily="2" charset="2"/>
              <a:buChar char="Ø"/>
            </a:pPr>
            <a:r>
              <a:rPr lang="ja-JP" altLang="en-US" sz="1200" b="0" i="0" dirty="0">
                <a:effectLst/>
              </a:rPr>
              <a:t>医薬品の研究とイノベーションを加速させ、タイに</a:t>
            </a:r>
            <a:r>
              <a:rPr lang="en-US" altLang="ja-JP" sz="1200" b="0" i="0" dirty="0">
                <a:effectLst/>
              </a:rPr>
              <a:t>100</a:t>
            </a:r>
            <a:r>
              <a:rPr lang="ja-JP" altLang="en-US" sz="1200" b="0" i="0" dirty="0">
                <a:effectLst/>
              </a:rPr>
              <a:t>億バーツ以上をもたらす可能性があると予測されている。さらに、漢方薬を国の必須医薬品リストに統合することは、代替治療を提供し、高価な薬剤への依存を減らし、年間</a:t>
            </a:r>
            <a:r>
              <a:rPr lang="en-US" altLang="ja-JP" sz="1200" b="0" i="0" dirty="0">
                <a:effectLst/>
              </a:rPr>
              <a:t>8</a:t>
            </a:r>
            <a:r>
              <a:rPr lang="ja-JP" altLang="en-US" sz="1200" b="0" i="0" dirty="0">
                <a:effectLst/>
              </a:rPr>
              <a:t>億バーツ以上の政府支出を削減することが期待されている。</a:t>
            </a:r>
          </a:p>
          <a:p>
            <a:pPr marL="190500" indent="-190500" algn="just" fontAlgn="ctr">
              <a:lnSpc>
                <a:spcPct val="110000"/>
              </a:lnSpc>
              <a:spcAft>
                <a:spcPts val="200"/>
              </a:spcAft>
              <a:buClr>
                <a:srgbClr val="5F8AC3"/>
              </a:buClr>
              <a:buFont typeface="Wingdings" panose="05000000000000000000" pitchFamily="2" charset="2"/>
              <a:buChar char="n"/>
            </a:pPr>
            <a:endParaRPr lang="en-US" altLang="ja-JP" sz="1200" dirty="0">
              <a:latin typeface="Arial" panose="020B0604020202020204" pitchFamily="34" charset="0"/>
              <a:ea typeface="ＭＳ Ｐゴシック" panose="020B0600070205080204" pitchFamily="50" charset="-128"/>
              <a:cs typeface="Arial" panose="020B0604020202020204" pitchFamily="34" charset="0"/>
            </a:endParaRPr>
          </a:p>
        </p:txBody>
      </p:sp>
      <p:grpSp>
        <p:nvGrpSpPr>
          <p:cNvPr id="11" name="グループ化 7">
            <a:extLst>
              <a:ext uri="{FF2B5EF4-FFF2-40B4-BE49-F238E27FC236}">
                <a16:creationId xmlns:a16="http://schemas.microsoft.com/office/drawing/2014/main" id="{EC29E24B-CFA3-EF22-FDE6-FE6C53A8F2CA}"/>
              </a:ext>
            </a:extLst>
          </p:cNvPr>
          <p:cNvGrpSpPr/>
          <p:nvPr/>
        </p:nvGrpSpPr>
        <p:grpSpPr>
          <a:xfrm>
            <a:off x="5025008" y="1891091"/>
            <a:ext cx="4536950" cy="360039"/>
            <a:chOff x="4803500" y="2113806"/>
            <a:chExt cx="2954133" cy="288032"/>
          </a:xfrm>
        </p:grpSpPr>
        <p:cxnSp>
          <p:nvCxnSpPr>
            <p:cNvPr id="12" name="直線コネクタ 11">
              <a:extLst>
                <a:ext uri="{FF2B5EF4-FFF2-40B4-BE49-F238E27FC236}">
                  <a16:creationId xmlns:a16="http://schemas.microsoft.com/office/drawing/2014/main" id="{B5E004A1-678C-752C-70CB-04344D497CE7}"/>
                </a:ext>
              </a:extLst>
            </p:cNvPr>
            <p:cNvCxnSpPr/>
            <p:nvPr/>
          </p:nvCxnSpPr>
          <p:spPr>
            <a:xfrm>
              <a:off x="4808984" y="2401838"/>
              <a:ext cx="2948648"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13" name="Rectangle 6">
              <a:extLst>
                <a:ext uri="{FF2B5EF4-FFF2-40B4-BE49-F238E27FC236}">
                  <a16:creationId xmlns:a16="http://schemas.microsoft.com/office/drawing/2014/main" id="{99D53E1F-4AF3-1B6A-2DC0-9BA8AC12AE7D}"/>
                </a:ext>
              </a:extLst>
            </p:cNvPr>
            <p:cNvSpPr>
              <a:spLocks noChangeArrowheads="1"/>
            </p:cNvSpPr>
            <p:nvPr/>
          </p:nvSpPr>
          <p:spPr bwMode="auto">
            <a:xfrm>
              <a:off x="4803500" y="2113806"/>
              <a:ext cx="2954133"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国家医薬品システム開発計画（</a:t>
              </a:r>
              <a:r>
                <a:rPr lang="en-US" altLang="ja-JP" sz="1400" dirty="0">
                  <a:solidFill>
                    <a:srgbClr val="000000"/>
                  </a:solidFill>
                  <a:latin typeface="Arial Black" pitchFamily="34" charset="0"/>
                  <a:ea typeface="HGP創英角ｺﾞｼｯｸUB" pitchFamily="50" charset="-128"/>
                </a:rPr>
                <a:t>2024</a:t>
              </a:r>
              <a:r>
                <a:rPr lang="ja-JP" altLang="en-US" sz="1400" dirty="0">
                  <a:solidFill>
                    <a:srgbClr val="000000"/>
                  </a:solidFill>
                  <a:latin typeface="Arial Black" pitchFamily="34" charset="0"/>
                  <a:ea typeface="HGP創英角ｺﾞｼｯｸUB" pitchFamily="50" charset="-128"/>
                </a:rPr>
                <a:t>年</a:t>
              </a:r>
              <a:r>
                <a:rPr lang="en-US" altLang="ja-JP" sz="1400" dirty="0">
                  <a:solidFill>
                    <a:srgbClr val="000000"/>
                  </a:solidFill>
                  <a:latin typeface="Arial Black" pitchFamily="34" charset="0"/>
                  <a:ea typeface="HGP創英角ｺﾞｼｯｸUB" pitchFamily="50" charset="-128"/>
                </a:rPr>
                <a:t>3</a:t>
              </a:r>
              <a:r>
                <a:rPr lang="ja-JP" altLang="en-US" sz="1400" dirty="0">
                  <a:solidFill>
                    <a:srgbClr val="000000"/>
                  </a:solidFill>
                  <a:latin typeface="Arial Black" pitchFamily="34" charset="0"/>
                  <a:ea typeface="HGP創英角ｺﾞｼｯｸUB" pitchFamily="50" charset="-128"/>
                </a:rPr>
                <a:t>月）</a:t>
              </a:r>
              <a:endParaRPr lang="en-US" altLang="ko-KR" sz="1400" dirty="0">
                <a:solidFill>
                  <a:srgbClr val="000000"/>
                </a:solidFill>
                <a:latin typeface="Arial Black" pitchFamily="34" charset="0"/>
                <a:ea typeface="HGP創英角ｺﾞｼｯｸUB" pitchFamily="50" charset="-128"/>
              </a:endParaRPr>
            </a:p>
          </p:txBody>
        </p:sp>
      </p:grpSp>
    </p:spTree>
    <p:extLst>
      <p:ext uri="{BB962C8B-B14F-4D97-AF65-F5344CB8AC3E}">
        <p14:creationId xmlns:p14="http://schemas.microsoft.com/office/powerpoint/2010/main" val="69081450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00472" y="2823295"/>
            <a:ext cx="9505502" cy="461665"/>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latin typeface="HGP創英角ｺﾞｼｯｸUB" panose="020B0A00000000000000" pitchFamily="34" charset="-128"/>
              </a:rPr>
              <a:t>日本との関わり</a:t>
            </a:r>
            <a:endParaRPr kumimoji="1" lang="ja-JP" altLang="en-US" dirty="0">
              <a:latin typeface="HGP創英角ｺﾞｼｯｸUB" panose="020B0A00000000000000" pitchFamily="34" charset="-128"/>
            </a:endParaRPr>
          </a:p>
        </p:txBody>
      </p:sp>
    </p:spTree>
    <p:extLst>
      <p:ext uri="{BB962C8B-B14F-4D97-AF65-F5344CB8AC3E}">
        <p14:creationId xmlns:p14="http://schemas.microsoft.com/office/powerpoint/2010/main" val="290695766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外交関係</a:t>
            </a:r>
          </a:p>
        </p:txBody>
      </p:sp>
      <p:sp>
        <p:nvSpPr>
          <p:cNvPr id="14" name="片側の 2 つの角を丸めた四角形 13"/>
          <p:cNvSpPr/>
          <p:nvPr/>
        </p:nvSpPr>
        <p:spPr>
          <a:xfrm>
            <a:off x="848544" y="2233897"/>
            <a:ext cx="5328984" cy="324000"/>
          </a:xfrm>
          <a:prstGeom prst="round2SameRect">
            <a:avLst>
              <a:gd name="adj1" fmla="val 27249"/>
              <a:gd name="adj2" fmla="val 0"/>
            </a:avLst>
          </a:prstGeom>
          <a:solidFill>
            <a:srgbClr val="1E806B"/>
          </a:solidFill>
          <a:ln w="952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tIns="0" bIns="64800" rtlCol="0" anchor="ctr" anchorCtr="0"/>
          <a:lstStyle/>
          <a:p>
            <a:pPr algn="ctr" fontAlgn="b" hangingPunct="0"/>
            <a:r>
              <a:rPr lang="ja-JP" altLang="en-US" sz="16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タイ</a:t>
            </a:r>
            <a:r>
              <a:rPr lang="ja-JP" altLang="en-US" sz="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からの往訪者</a:t>
            </a:r>
            <a:endParaRPr lang="en-US" altLang="ja-JP" sz="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p:txBody>
      </p:sp>
      <p:sp>
        <p:nvSpPr>
          <p:cNvPr id="15" name="片側の 2 つの角を丸めた四角形 14"/>
          <p:cNvSpPr/>
          <p:nvPr/>
        </p:nvSpPr>
        <p:spPr>
          <a:xfrm>
            <a:off x="6177528" y="2233897"/>
            <a:ext cx="3528000" cy="324000"/>
          </a:xfrm>
          <a:prstGeom prst="round2SameRect">
            <a:avLst>
              <a:gd name="adj1" fmla="val 27249"/>
              <a:gd name="adj2" fmla="val 0"/>
            </a:avLst>
          </a:prstGeom>
          <a:solidFill>
            <a:srgbClr val="3D6AA7"/>
          </a:solidFill>
          <a:ln w="9525" cap="flat"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tIns="0" bIns="64800" rtlCol="0" anchor="ctr" anchorCtr="0"/>
          <a:lstStyle/>
          <a:p>
            <a:pPr algn="ctr" fontAlgn="b" hangingPunct="0"/>
            <a:r>
              <a:rPr lang="ja-JP" altLang="en-US" sz="16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日本</a:t>
            </a:r>
            <a:r>
              <a:rPr lang="ja-JP" altLang="en-US" sz="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からの往訪者</a:t>
            </a:r>
            <a:endParaRPr lang="en-US" altLang="ja-JP" sz="120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p:txBody>
      </p:sp>
      <p:graphicFrame>
        <p:nvGraphicFramePr>
          <p:cNvPr id="16" name="表 15"/>
          <p:cNvGraphicFramePr>
            <a:graphicFrameLocks noGrp="1"/>
          </p:cNvGraphicFramePr>
          <p:nvPr>
            <p:extLst>
              <p:ext uri="{D42A27DB-BD31-4B8C-83A1-F6EECF244321}">
                <p14:modId xmlns:p14="http://schemas.microsoft.com/office/powerpoint/2010/main" val="2768662155"/>
              </p:ext>
            </p:extLst>
          </p:nvPr>
        </p:nvGraphicFramePr>
        <p:xfrm>
          <a:off x="272479" y="2564620"/>
          <a:ext cx="9433049" cy="4032000"/>
        </p:xfrm>
        <a:graphic>
          <a:graphicData uri="http://schemas.openxmlformats.org/drawingml/2006/table">
            <a:tbl>
              <a:tblPr firstRow="1" bandRow="1">
                <a:tableStyleId>{5C22544A-7EE6-4342-B048-85BDC9FD1C3A}</a:tableStyleId>
              </a:tblPr>
              <a:tblGrid>
                <a:gridCol w="576065">
                  <a:extLst>
                    <a:ext uri="{9D8B030D-6E8A-4147-A177-3AD203B41FA5}">
                      <a16:colId xmlns:a16="http://schemas.microsoft.com/office/drawing/2014/main" val="20000"/>
                    </a:ext>
                  </a:extLst>
                </a:gridCol>
                <a:gridCol w="5328592">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2009</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l" defTabSz="914400" rtl="0" eaLnBrk="1" latinLnBrk="0" hangingPunct="1"/>
                      <a:r>
                        <a:rPr kumimoji="1" lang="ja-JP" altLang="en-US" sz="1000" b="0" kern="1200" dirty="0">
                          <a:solidFill>
                            <a:schemeClr val="dk1"/>
                          </a:solidFill>
                          <a:latin typeface="+mn-lt"/>
                          <a:ea typeface="+mn-ea"/>
                          <a:cs typeface="+mn-cs"/>
                        </a:rPr>
                        <a:t>ソムサワリー王女殿下、アピシット首相（</a:t>
                      </a:r>
                      <a:r>
                        <a:rPr kumimoji="1" lang="en-US" altLang="ja-JP" sz="1000" b="0" kern="1200" dirty="0">
                          <a:solidFill>
                            <a:schemeClr val="dk1"/>
                          </a:solidFill>
                          <a:latin typeface="+mn-lt"/>
                          <a:ea typeface="+mn-ea"/>
                          <a:cs typeface="+mn-cs"/>
                        </a:rPr>
                        <a:t>2</a:t>
                      </a:r>
                      <a:r>
                        <a:rPr kumimoji="1" lang="ja-JP" altLang="en-US" sz="1000" b="0" kern="1200" dirty="0">
                          <a:solidFill>
                            <a:schemeClr val="dk1"/>
                          </a:solidFill>
                          <a:latin typeface="+mn-lt"/>
                          <a:ea typeface="+mn-ea"/>
                          <a:cs typeface="+mn-cs"/>
                        </a:rPr>
                        <a:t>回）、カシット外相</a:t>
                      </a:r>
                    </a:p>
                  </a:txBody>
                  <a:tcPr marL="72000" marR="72000" marT="17501" marB="17501"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麻生総理大臣、鳩山総理大臣</a:t>
                      </a:r>
                      <a:r>
                        <a:rPr kumimoji="1" lang="ja-JP" altLang="en-US" sz="1000" b="0" kern="1200" dirty="0" err="1">
                          <a:solidFill>
                            <a:schemeClr val="tx1"/>
                          </a:solidFill>
                          <a:latin typeface="Arial" panose="020B0604020202020204" pitchFamily="34" charset="0"/>
                          <a:ea typeface="ＭＳ Ｐゴシック" panose="020B0600070205080204" pitchFamily="50" charset="-128"/>
                          <a:cs typeface="Arial" panose="020B0604020202020204" pitchFamily="34" charset="0"/>
                        </a:rPr>
                        <a:t>、</a:t>
                      </a:r>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中曽根外務大臣（</a:t>
                      </a:r>
                      <a:r>
                        <a:rPr kumimoji="1" lang="en-US" altLang="zh-TW"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3</a:t>
                      </a:r>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回）</a:t>
                      </a: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4"/>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2010</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シリントン王女殿下、チュラポーン王女殿下、カシット外相</a:t>
                      </a:r>
                    </a:p>
                  </a:txBody>
                  <a:tcPr marL="72000" marR="72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岡田外務大臣</a:t>
                      </a: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5"/>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2011</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algn="ctr" defTabSz="914400" rtl="0" eaLnBrk="1" latinLnBrk="0" hangingPunct="1"/>
                      <a:r>
                        <a:rPr kumimoji="1" lang="ja-JP" altLang="en-US" sz="1000" b="0" kern="1200" dirty="0">
                          <a:solidFill>
                            <a:schemeClr val="dk1"/>
                          </a:solidFill>
                          <a:latin typeface="+mn-lt"/>
                          <a:ea typeface="+mn-ea"/>
                          <a:cs typeface="+mn-cs"/>
                        </a:rPr>
                        <a:t>－</a:t>
                      </a:r>
                    </a:p>
                  </a:txBody>
                  <a:tcPr marL="72000" marR="72000" marT="17501" marB="17501"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algn="l" defTabSz="914400" rtl="0" eaLnBrk="1" fontAlgn="ctr" latinLnBrk="0" hangingPunct="0"/>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秋篠宮殿下</a:t>
                      </a:r>
                      <a:r>
                        <a:rPr kumimoji="1" lang="ja-JP" altLang="en-US" sz="1000" b="0" kern="1200" dirty="0" err="1">
                          <a:solidFill>
                            <a:schemeClr val="tx1"/>
                          </a:solidFill>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枝野経済産業大臣</a:t>
                      </a:r>
                      <a:endPar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6"/>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2012</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インラック首相（</a:t>
                      </a:r>
                      <a:r>
                        <a:rPr kumimoji="1" lang="en-US" altLang="ja-JP" sz="1000" b="0" kern="1200" dirty="0">
                          <a:solidFill>
                            <a:schemeClr val="dk1"/>
                          </a:solidFill>
                          <a:latin typeface="+mn-lt"/>
                          <a:ea typeface="+mn-ea"/>
                          <a:cs typeface="+mn-cs"/>
                        </a:rPr>
                        <a:t>2</a:t>
                      </a:r>
                      <a:r>
                        <a:rPr kumimoji="1" lang="ja-JP" altLang="en-US" sz="1000" b="0" kern="1200" dirty="0">
                          <a:solidFill>
                            <a:schemeClr val="dk1"/>
                          </a:solidFill>
                          <a:latin typeface="+mn-lt"/>
                          <a:ea typeface="+mn-ea"/>
                          <a:cs typeface="+mn-cs"/>
                        </a:rPr>
                        <a:t>回）、スラポン外相（</a:t>
                      </a:r>
                      <a:r>
                        <a:rPr kumimoji="1" lang="en-US" altLang="ja-JP" sz="1000" b="0" kern="1200" dirty="0">
                          <a:solidFill>
                            <a:schemeClr val="dk1"/>
                          </a:solidFill>
                          <a:latin typeface="+mn-lt"/>
                          <a:ea typeface="+mn-ea"/>
                          <a:cs typeface="+mn-cs"/>
                        </a:rPr>
                        <a:t>2</a:t>
                      </a:r>
                      <a:r>
                        <a:rPr kumimoji="1" lang="ja-JP" altLang="en-US" sz="1000" b="0" kern="1200" dirty="0">
                          <a:solidFill>
                            <a:schemeClr val="dk1"/>
                          </a:solidFill>
                          <a:latin typeface="+mn-lt"/>
                          <a:ea typeface="+mn-ea"/>
                          <a:cs typeface="+mn-cs"/>
                        </a:rPr>
                        <a:t>回）</a:t>
                      </a:r>
                    </a:p>
                  </a:txBody>
                  <a:tcPr marL="72000" marR="72000" marT="17501" marB="17501"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algn="l" defTabSz="914400" rtl="0" eaLnBrk="1" fontAlgn="ctr" latinLnBrk="0" hangingPunct="0"/>
                      <a:r>
                        <a:rPr lang="zh-TW" altLang="en-US" sz="1000" dirty="0"/>
                        <a:t>皇</a:t>
                      </a:r>
                      <a:r>
                        <a:rPr kumimoji="1" lang="zh-TW"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太子殿下、秋篠宮殿下</a:t>
                      </a: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7"/>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2013</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チュラポーン王女殿下、インラック首相、スラポン副首相兼外相、ニワットタムロン副首相兼商務相</a:t>
                      </a:r>
                    </a:p>
                  </a:txBody>
                  <a:tcPr marL="72000" marR="72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algn="l" defTabSz="914400" rtl="0" eaLnBrk="1" fontAlgn="ctr" latinLnBrk="0" hangingPunct="0"/>
                      <a:r>
                        <a:rPr kumimoji="1" lang="ja-JP" altLang="en-US" sz="1000" b="0" kern="120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安倍総理大臣</a:t>
                      </a: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8"/>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2014</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プラウィット副首相兼国防相</a:t>
                      </a:r>
                    </a:p>
                  </a:txBody>
                  <a:tcPr marL="72000" marR="72000" marT="31502" marB="31502"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algn="ctr"/>
                      <a:r>
                        <a:rPr lang="ja-JP" altLang="en-US" sz="1000" dirty="0"/>
                        <a:t>－</a:t>
                      </a:r>
                    </a:p>
                  </a:txBody>
                  <a:tcPr marL="72000" marR="72000" marT="31502" marB="31502"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09"/>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2015</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シリントン王女殿下、プラユット首相（</a:t>
                      </a:r>
                      <a:r>
                        <a:rPr lang="en-US" altLang="ja-JP" sz="1000" b="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回）、タナサック副首相兼外相（</a:t>
                      </a:r>
                      <a:r>
                        <a:rPr lang="en-US" altLang="ja-JP" sz="1000" b="0" dirty="0">
                          <a:latin typeface="Arial" panose="020B0604020202020204" pitchFamily="34" charset="0"/>
                          <a:ea typeface="ＭＳ Ｐゴシック" panose="020B0600070205080204" pitchFamily="50" charset="-128"/>
                          <a:cs typeface="Arial" panose="020B0604020202020204" pitchFamily="34" charset="0"/>
                        </a:rPr>
                        <a:t>3</a:t>
                      </a: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回）、ソムキット副首相</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塩崎厚生労働大臣</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10"/>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2016</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ドーン外相、ソムキット副首相</a:t>
                      </a:r>
                      <a:endParaRPr lang="en-US" altLang="ja-JP" sz="1000" b="0"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岸田外務大臣、世耕</a:t>
                      </a:r>
                      <a:r>
                        <a:rPr lang="zh-TW" altLang="en-US" sz="1000" b="0" dirty="0">
                          <a:latin typeface="Arial" panose="020B0604020202020204" pitchFamily="34" charset="0"/>
                          <a:ea typeface="ＭＳ Ｐゴシック" panose="020B0600070205080204" pitchFamily="50" charset="-128"/>
                          <a:cs typeface="Arial" panose="020B0604020202020204" pitchFamily="34" charset="0"/>
                        </a:rPr>
                        <a:t>経済産業大臣</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11"/>
                  </a:ext>
                </a:extLst>
              </a:tr>
              <a:tr h="252000">
                <a:tc>
                  <a:txBody>
                    <a:bodyPr/>
                    <a:lstStyle/>
                    <a:p>
                      <a:pPr marL="0" algn="ctr" defTabSz="914400" rtl="0" eaLnBrk="1" fontAlgn="ctr" latinLnBrk="0" hangingPunct="0"/>
                      <a:r>
                        <a:rPr kumimoji="1" lang="en-US" altLang="ja-JP"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2017</a:t>
                      </a:r>
                      <a:endParaRPr kumimoji="1" lang="ja-JP" altLang="en-US" sz="1000" b="0"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63004" marR="63004" marT="31502" marB="31502"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タナサック副首相、ソムキット副首相、ドーン外務大臣</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t>天皇皇后両陛下</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E8E8E8"/>
                    </a:solidFill>
                  </a:tcPr>
                </a:tc>
                <a:extLst>
                  <a:ext uri="{0D108BD9-81ED-4DB2-BD59-A6C34878D82A}">
                    <a16:rowId xmlns:a16="http://schemas.microsoft.com/office/drawing/2014/main" val="10012"/>
                  </a:ext>
                </a:extLst>
              </a:tr>
              <a:tr h="252000">
                <a:tc>
                  <a:txBody>
                    <a:bodyPr/>
                    <a:lstStyle/>
                    <a:p>
                      <a:pPr algn="ctr" fontAlgn="ctr" hangingPunct="0"/>
                      <a:r>
                        <a:rPr lang="en-US" altLang="ja-JP" sz="1000" b="0" dirty="0">
                          <a:solidFill>
                            <a:schemeClr val="tx1"/>
                          </a:solidFill>
                          <a:latin typeface="Arial" panose="020B0604020202020204" pitchFamily="34" charset="0"/>
                          <a:ea typeface="ＭＳ Ｐゴシック" panose="020B0600070205080204" pitchFamily="50" charset="-128"/>
                          <a:cs typeface="Arial" panose="020B0604020202020204" pitchFamily="34" charset="0"/>
                        </a:rPr>
                        <a:t>2018</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プラユット首相、ソムキット副首相</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zh-TW" altLang="en-US" sz="1000" b="0" dirty="0"/>
                        <a:t>河野外務大臣</a:t>
                      </a:r>
                      <a:endParaRPr lang="ja-JP" altLang="en-US" sz="1000" b="0" dirty="0"/>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0013"/>
                  </a:ext>
                </a:extLst>
              </a:tr>
              <a:tr h="252000">
                <a:tc>
                  <a:txBody>
                    <a:bodyPr/>
                    <a:lstStyle/>
                    <a:p>
                      <a:pPr algn="ctr" fontAlgn="ctr" hangingPunct="0"/>
                      <a:r>
                        <a:rPr lang="en-US" altLang="ja-JP" sz="1000" b="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2019</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シリントーン王女殿下、チュラポーン王女殿下、ドーン外相、プラユット首相</a:t>
                      </a:r>
                      <a:endParaRPr lang="en-US" altLang="ja-JP" sz="1000" b="0"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zh-TW" altLang="en-US" sz="1000" b="0" dirty="0"/>
                        <a:t>河野外務大臣</a:t>
                      </a:r>
                      <a:r>
                        <a:rPr lang="ja-JP" altLang="en-US" sz="1000" b="0" dirty="0"/>
                        <a:t>、安倍総理大臣</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1089408749"/>
                  </a:ext>
                </a:extLst>
              </a:tr>
              <a:tr h="252000">
                <a:tc>
                  <a:txBody>
                    <a:bodyPr/>
                    <a:lstStyle/>
                    <a:p>
                      <a:pPr algn="ctr" fontAlgn="ctr" hangingPunct="0"/>
                      <a:r>
                        <a:rPr lang="en-US" altLang="ja-JP" sz="1000" b="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2020</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0" dirty="0">
                          <a:latin typeface="Arial" panose="020B0604020202020204" pitchFamily="34" charset="0"/>
                          <a:ea typeface="ＭＳ Ｐゴシック" panose="020B0600070205080204" pitchFamily="50" charset="-128"/>
                          <a:cs typeface="Arial" panose="020B0604020202020204" pitchFamily="34" charset="0"/>
                        </a:rPr>
                        <a:t>ソムキット副首相</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zh-TW" altLang="en-US" sz="1000" b="0" dirty="0"/>
                        <a:t>茂木外務大臣</a:t>
                      </a:r>
                      <a:endParaRPr lang="ja-JP" altLang="en-US" sz="1000" b="0" dirty="0"/>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3850698448"/>
                  </a:ext>
                </a:extLst>
              </a:tr>
              <a:tr h="252000">
                <a:tc>
                  <a:txBody>
                    <a:bodyPr/>
                    <a:lstStyle/>
                    <a:p>
                      <a:pPr algn="ctr" fontAlgn="ctr" hangingPunct="0"/>
                      <a:r>
                        <a:rPr lang="en-US" altLang="ja-JP" sz="1000" b="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2021</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lvl="0" indent="0" algn="ctr" defTabSz="914400" rtl="0" eaLnBrk="1" fontAlgn="ctr" latinLnBrk="0" hangingPunct="0">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lvl="0" indent="0" algn="ctr" defTabSz="914400" rtl="0" eaLnBrk="1" fontAlgn="ctr" latinLnBrk="0" hangingPunct="0">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733645453"/>
                  </a:ext>
                </a:extLst>
              </a:tr>
              <a:tr h="252000">
                <a:tc>
                  <a:txBody>
                    <a:bodyPr/>
                    <a:lstStyle/>
                    <a:p>
                      <a:pPr algn="ctr" fontAlgn="ctr" hangingPunct="0"/>
                      <a:r>
                        <a:rPr lang="en-US" altLang="ja-JP" sz="1000" b="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2022</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lvl="0" indent="0" algn="l" defTabSz="914400" rtl="0" eaLnBrk="1" fontAlgn="ctr" latinLnBrk="0" hangingPunct="0">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プラユット首相、ドーン副首相兼外相、チュラポーン王女殿</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lvl="0" indent="0" algn="l" defTabSz="914400" rtl="0" eaLnBrk="1" fontAlgn="ctr" latinLnBrk="0" hangingPunct="0">
                        <a:lnSpc>
                          <a:spcPct val="100000"/>
                        </a:lnSpc>
                        <a:spcBef>
                          <a:spcPts val="0"/>
                        </a:spcBef>
                        <a:spcAft>
                          <a:spcPts val="0"/>
                        </a:spcAft>
                        <a:buClrTx/>
                        <a:buSzTx/>
                        <a:buFontTx/>
                        <a:buNone/>
                        <a:tabLst/>
                        <a:defRPr/>
                      </a:pPr>
                      <a:r>
                        <a:rPr kumimoji="1" lang="zh-TW" altLang="en-US" sz="1000" b="0" kern="1200" dirty="0">
                          <a:solidFill>
                            <a:schemeClr val="dk1"/>
                          </a:solidFill>
                          <a:latin typeface="+mn-lt"/>
                          <a:ea typeface="+mn-ea"/>
                          <a:cs typeface="+mn-cs"/>
                        </a:rPr>
                        <a:t>岸田総理大臣、林外務大臣</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381881050"/>
                  </a:ext>
                </a:extLst>
              </a:tr>
              <a:tr h="252000">
                <a:tc>
                  <a:txBody>
                    <a:bodyPr/>
                    <a:lstStyle/>
                    <a:p>
                      <a:pPr algn="ctr" fontAlgn="ctr" hangingPunct="0"/>
                      <a:r>
                        <a:rPr lang="en-US" altLang="ja-JP" sz="1000" b="0" dirty="0">
                          <a:solidFill>
                            <a:sysClr val="windowText" lastClr="000000"/>
                          </a:solidFill>
                          <a:latin typeface="Arial" panose="020B0604020202020204" pitchFamily="34" charset="0"/>
                          <a:ea typeface="ＭＳ Ｐゴシック" panose="020B0600070205080204" pitchFamily="50" charset="-128"/>
                          <a:cs typeface="Arial" panose="020B0604020202020204" pitchFamily="34" charset="0"/>
                        </a:rPr>
                        <a:t>2023</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tx2">
                        <a:lumMod val="90000"/>
                      </a:schemeClr>
                    </a:solidFill>
                  </a:tcPr>
                </a:tc>
                <a:tc>
                  <a:txBody>
                    <a:bodyPr/>
                    <a:lstStyle/>
                    <a:p>
                      <a:pPr marL="0" marR="0" lvl="0" indent="0" algn="l" defTabSz="914400" rtl="0" eaLnBrk="1" fontAlgn="ctr" latinLnBrk="0" hangingPunct="0">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ドーン副首相兼外相、セター首相兼商務大臣</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tc>
                  <a:txBody>
                    <a:bodyPr/>
                    <a:lstStyle/>
                    <a:p>
                      <a:pPr marL="0" marR="0" lvl="0" indent="0" algn="l" defTabSz="914400" rtl="0" eaLnBrk="1" fontAlgn="ctr" latinLnBrk="0" hangingPunct="0">
                        <a:lnSpc>
                          <a:spcPct val="100000"/>
                        </a:lnSpc>
                        <a:spcBef>
                          <a:spcPts val="0"/>
                        </a:spcBef>
                        <a:spcAft>
                          <a:spcPts val="0"/>
                        </a:spcAft>
                        <a:buClrTx/>
                        <a:buSzTx/>
                        <a:buFontTx/>
                        <a:buNone/>
                        <a:tabLst/>
                        <a:defRPr/>
                      </a:pPr>
                      <a:r>
                        <a:rPr kumimoji="1" lang="ja-JP" altLang="en-US" sz="1000" b="0" kern="1200" dirty="0">
                          <a:solidFill>
                            <a:schemeClr val="dk1"/>
                          </a:solidFill>
                          <a:latin typeface="+mn-lt"/>
                          <a:ea typeface="+mn-ea"/>
                          <a:cs typeface="+mn-cs"/>
                        </a:rPr>
                        <a:t>上川外務大臣</a:t>
                      </a:r>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2">
                        <a:lumMod val="20000"/>
                        <a:lumOff val="80000"/>
                      </a:schemeClr>
                    </a:solidFill>
                  </a:tcPr>
                </a:tc>
                <a:extLst>
                  <a:ext uri="{0D108BD9-81ED-4DB2-BD59-A6C34878D82A}">
                    <a16:rowId xmlns:a16="http://schemas.microsoft.com/office/drawing/2014/main" val="2935160812"/>
                  </a:ext>
                </a:extLst>
              </a:tr>
              <a:tr h="252000">
                <a:tc>
                  <a:txBody>
                    <a:bodyPr/>
                    <a:lstStyle/>
                    <a:p>
                      <a:pPr algn="ctr" fontAlgn="ctr" hangingPunct="0"/>
                      <a:r>
                        <a:rPr lang="en-US" altLang="ja-JP" sz="1000" b="1" dirty="0">
                          <a:solidFill>
                            <a:schemeClr val="bg1"/>
                          </a:solidFill>
                          <a:latin typeface="Arial" panose="020B0604020202020204" pitchFamily="34" charset="0"/>
                          <a:ea typeface="ＭＳ Ｐゴシック" panose="020B0600070205080204" pitchFamily="50" charset="-128"/>
                          <a:cs typeface="Arial" panose="020B0604020202020204" pitchFamily="34" charset="0"/>
                        </a:rPr>
                        <a:t>2024</a:t>
                      </a:r>
                    </a:p>
                  </a:txBody>
                  <a:tcPr marL="72000" marR="72000" marT="0" marB="0" anchor="ctr">
                    <a:lnL w="12700" cap="flat" cmpd="sng" algn="ctr">
                      <a:solidFill>
                        <a:schemeClr val="bg1">
                          <a:lumMod val="50000"/>
                          <a:alpha val="0"/>
                        </a:scheme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868686"/>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r>
                        <a:rPr lang="ja-JP" altLang="en-US" sz="1000" b="1" dirty="0">
                          <a:latin typeface="Arial" panose="020B0604020202020204" pitchFamily="34" charset="0"/>
                          <a:ea typeface="ＭＳ Ｐゴシック" panose="020B0600070205080204" pitchFamily="50" charset="-128"/>
                          <a:cs typeface="Arial" panose="020B0604020202020204" pitchFamily="34" charset="0"/>
                        </a:rPr>
                        <a:t>プームタム副首相兼商務大臣、セター首相、マーリット首相</a:t>
                      </a:r>
                    </a:p>
                  </a:txBody>
                  <a:tcPr marL="72000" marR="72000" marT="46800" marB="468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AE4D9"/>
                    </a:solidFill>
                  </a:tcPr>
                </a:tc>
                <a:tc>
                  <a:txBody>
                    <a:bodyPr/>
                    <a:lstStyle/>
                    <a:p>
                      <a:pPr marL="0" marR="0" indent="0" algn="l" defTabSz="914400" rtl="0" eaLnBrk="1" fontAlgn="ctr" latinLnBrk="0" hangingPunct="0">
                        <a:lnSpc>
                          <a:spcPct val="100000"/>
                        </a:lnSpc>
                        <a:spcBef>
                          <a:spcPts val="0"/>
                        </a:spcBef>
                        <a:spcAft>
                          <a:spcPts val="0"/>
                        </a:spcAft>
                        <a:buClrTx/>
                        <a:buSzTx/>
                        <a:buFontTx/>
                        <a:buNone/>
                        <a:tabLst/>
                        <a:defRPr/>
                      </a:pPr>
                      <a:endParaRPr lang="ja-JP" altLang="en-US" sz="1000" b="1" dirty="0"/>
                    </a:p>
                  </a:txBody>
                  <a:tcPr marL="72000" marR="72000" marT="46800" marB="46800" anchor="ctr">
                    <a:lnL w="6350" cap="flat" cmpd="sng" algn="ctr">
                      <a:solidFill>
                        <a:srgbClr val="FFFFFF"/>
                      </a:solidFill>
                      <a:prstDash val="solid"/>
                      <a:round/>
                      <a:headEnd type="none" w="med" len="med"/>
                      <a:tailEnd type="none" w="med" len="med"/>
                    </a:lnL>
                    <a:lnR w="12700" cap="flat" cmpd="sng" algn="ctr">
                      <a:solidFill>
                        <a:schemeClr val="bg1">
                          <a:lumMod val="50000"/>
                          <a:alpha val="0"/>
                        </a:scheme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CCDAEC"/>
                    </a:solidFill>
                  </a:tcPr>
                </a:tc>
                <a:extLst>
                  <a:ext uri="{0D108BD9-81ED-4DB2-BD59-A6C34878D82A}">
                    <a16:rowId xmlns:a16="http://schemas.microsoft.com/office/drawing/2014/main" val="3598845955"/>
                  </a:ext>
                </a:extLst>
              </a:tr>
            </a:tbl>
          </a:graphicData>
        </a:graphic>
      </p:graphicFrame>
      <p:sp>
        <p:nvSpPr>
          <p:cNvPr id="17" name="テキスト ボックス 16"/>
          <p:cNvSpPr txBox="1"/>
          <p:nvPr/>
        </p:nvSpPr>
        <p:spPr>
          <a:xfrm>
            <a:off x="200472" y="6688616"/>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外務省</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8" name="テキスト ボックス 17"/>
          <p:cNvSpPr txBox="1"/>
          <p:nvPr/>
        </p:nvSpPr>
        <p:spPr>
          <a:xfrm>
            <a:off x="200472" y="1124744"/>
            <a:ext cx="9505056" cy="473976"/>
          </a:xfrm>
          <a:prstGeom prst="rect">
            <a:avLst/>
          </a:prstGeom>
          <a:noFill/>
        </p:spPr>
        <p:txBody>
          <a:bodyPr wrap="square" lIns="0" tIns="0" rIns="0" bIns="0" rtlCol="0">
            <a:spAutoFit/>
          </a:bodyPr>
          <a:lstStyle/>
          <a:p>
            <a:pPr marL="190500" indent="-190500" fontAlgn="ctr">
              <a:lnSpc>
                <a:spcPct val="110000"/>
              </a:lnSpc>
              <a:spcAft>
                <a:spcPts val="200"/>
              </a:spcAft>
              <a:buClr>
                <a:srgbClr val="5F8AC3"/>
              </a:buClr>
              <a:buFont typeface="Wingdings" panose="05000000000000000000" pitchFamily="2" charset="2"/>
              <a:buChar char="n"/>
            </a:pPr>
            <a:r>
              <a:rPr lang="en-US" altLang="ja-JP" sz="1400" dirty="0">
                <a:latin typeface="Arial" panose="020B0604020202020204" pitchFamily="34" charset="0"/>
                <a:ea typeface="ＭＳ Ｐゴシック" panose="020B0600070205080204" pitchFamily="50" charset="-128"/>
                <a:cs typeface="Arial" panose="020B0604020202020204" pitchFamily="34" charset="0"/>
              </a:rPr>
              <a:t>2023</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年</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11</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月、岸田元</a:t>
            </a:r>
            <a:r>
              <a:rPr lang="zh-CN" altLang="en-US" sz="1400" dirty="0">
                <a:latin typeface="Arial" panose="020B0604020202020204" pitchFamily="34" charset="0"/>
                <a:ea typeface="ＭＳ Ｐゴシック" panose="020B0600070205080204" pitchFamily="50" charset="-128"/>
                <a:cs typeface="Arial" panose="020B0604020202020204" pitchFamily="34" charset="0"/>
              </a:rPr>
              <a:t>総理大臣</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は、</a:t>
            </a:r>
            <a:r>
              <a:rPr lang="en-US" altLang="ja-JP" sz="1400" dirty="0">
                <a:latin typeface="Arial" panose="020B0604020202020204" pitchFamily="34" charset="0"/>
                <a:ea typeface="ＭＳ Ｐゴシック" panose="020B0600070205080204" pitchFamily="50" charset="-128"/>
                <a:cs typeface="Arial" panose="020B0604020202020204" pitchFamily="34" charset="0"/>
              </a:rPr>
              <a:t>APEC</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首脳会議に出席するために訪問した米国にて、セター・タウィーシン・タイ王国首相兼財務大臣と首脳会談を実施。</a:t>
            </a:r>
          </a:p>
        </p:txBody>
      </p:sp>
      <p:grpSp>
        <p:nvGrpSpPr>
          <p:cNvPr id="4" name="グループ化 3"/>
          <p:cNvGrpSpPr/>
          <p:nvPr/>
        </p:nvGrpSpPr>
        <p:grpSpPr>
          <a:xfrm>
            <a:off x="200472" y="1873857"/>
            <a:ext cx="9505056" cy="288032"/>
            <a:chOff x="200472" y="1772816"/>
            <a:chExt cx="9505056" cy="288032"/>
          </a:xfrm>
        </p:grpSpPr>
        <p:cxnSp>
          <p:nvCxnSpPr>
            <p:cNvPr id="23" name="直線コネクタ 22"/>
            <p:cNvCxnSpPr/>
            <p:nvPr/>
          </p:nvCxnSpPr>
          <p:spPr>
            <a:xfrm>
              <a:off x="200472" y="2060848"/>
              <a:ext cx="9505056" cy="0"/>
            </a:xfrm>
            <a:prstGeom prst="line">
              <a:avLst/>
            </a:prstGeom>
            <a:ln w="9525">
              <a:solidFill>
                <a:srgbClr val="000000"/>
              </a:solidFill>
            </a:ln>
          </p:spPr>
          <p:style>
            <a:lnRef idx="1">
              <a:schemeClr val="accent1"/>
            </a:lnRef>
            <a:fillRef idx="0">
              <a:schemeClr val="accent1"/>
            </a:fillRef>
            <a:effectRef idx="0">
              <a:schemeClr val="accent1"/>
            </a:effectRef>
            <a:fontRef idx="minor">
              <a:schemeClr val="tx1"/>
            </a:fontRef>
          </p:style>
        </p:cxnSp>
        <p:sp>
          <p:nvSpPr>
            <p:cNvPr id="24" name="Rectangle 6"/>
            <p:cNvSpPr>
              <a:spLocks noChangeArrowheads="1"/>
            </p:cNvSpPr>
            <p:nvPr/>
          </p:nvSpPr>
          <p:spPr bwMode="auto">
            <a:xfrm>
              <a:off x="200472" y="1772816"/>
              <a:ext cx="9505056" cy="288032"/>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主な往訪者（大臣等）</a:t>
              </a:r>
            </a:p>
          </p:txBody>
        </p:sp>
      </p:grpSp>
    </p:spTree>
    <p:extLst>
      <p:ext uri="{BB962C8B-B14F-4D97-AF65-F5344CB8AC3E}">
        <p14:creationId xmlns:p14="http://schemas.microsoft.com/office/powerpoint/2010/main" val="158559600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経済産業省の主な医療国際化関連事業（</a:t>
            </a:r>
            <a:r>
              <a:rPr lang="en-US" altLang="ja-JP" dirty="0"/>
              <a:t>1/3</a:t>
            </a:r>
            <a:r>
              <a:rPr lang="ja-JP" altLang="en-US" dirty="0"/>
              <a:t>）</a:t>
            </a:r>
          </a:p>
        </p:txBody>
      </p:sp>
      <p:sp>
        <p:nvSpPr>
          <p:cNvPr id="7" name="Rectangle 6"/>
          <p:cNvSpPr>
            <a:spLocks noChangeArrowheads="1"/>
          </p:cNvSpPr>
          <p:nvPr/>
        </p:nvSpPr>
        <p:spPr bwMode="auto">
          <a:xfrm>
            <a:off x="200472" y="1270023"/>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医療国際化事業</a:t>
            </a:r>
            <a:endParaRPr lang="en-US" altLang="ko-KR" sz="1400" dirty="0">
              <a:solidFill>
                <a:srgbClr val="000000"/>
              </a:solidFill>
              <a:latin typeface="Arial Black" pitchFamily="34" charset="0"/>
              <a:ea typeface="HGP創英角ｺﾞｼｯｸUB"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1570897828"/>
              </p:ext>
            </p:extLst>
          </p:nvPr>
        </p:nvGraphicFramePr>
        <p:xfrm>
          <a:off x="200472" y="1556792"/>
          <a:ext cx="9504592" cy="4895460"/>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936000">
                  <a:extLst>
                    <a:ext uri="{9D8B030D-6E8A-4147-A177-3AD203B41FA5}">
                      <a16:colId xmlns:a16="http://schemas.microsoft.com/office/drawing/2014/main" val="20002"/>
                    </a:ext>
                  </a:extLst>
                </a:gridCol>
                <a:gridCol w="792000">
                  <a:extLst>
                    <a:ext uri="{9D8B030D-6E8A-4147-A177-3AD203B41FA5}">
                      <a16:colId xmlns:a16="http://schemas.microsoft.com/office/drawing/2014/main" val="20003"/>
                    </a:ext>
                  </a:extLst>
                </a:gridCol>
                <a:gridCol w="2160536">
                  <a:extLst>
                    <a:ext uri="{9D8B030D-6E8A-4147-A177-3AD203B41FA5}">
                      <a16:colId xmlns:a16="http://schemas.microsoft.com/office/drawing/2014/main" val="20004"/>
                    </a:ext>
                  </a:extLst>
                </a:gridCol>
                <a:gridCol w="4680056">
                  <a:extLst>
                    <a:ext uri="{9D8B030D-6E8A-4147-A177-3AD203B41FA5}">
                      <a16:colId xmlns:a16="http://schemas.microsoft.com/office/drawing/2014/main" val="20005"/>
                    </a:ext>
                  </a:extLst>
                </a:gridCol>
              </a:tblGrid>
              <a:tr h="185732">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代表団体</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実施内容</a:t>
                      </a: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実施結果</a:t>
                      </a: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893356">
                <a:tc>
                  <a:txBody>
                    <a:bodyPr/>
                    <a:lstStyle/>
                    <a:p>
                      <a:pPr algn="ctr" fontAlgn="ctr" hangingPunct="0">
                        <a:spcBef>
                          <a:spcPts val="0"/>
                        </a:spcBef>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2012</a:t>
                      </a:r>
                    </a:p>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2013</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人工透析</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仁友会</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透析機器管理テキストの英語化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国内研修の受入れ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CDDS</a:t>
                      </a: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運用シミュレーションの実施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CDDS</a:t>
                      </a: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導入可能性に関するアンケート調査 </a:t>
                      </a:r>
                    </a:p>
                  </a:txBody>
                  <a:tcPr marL="108000" marR="108000" marT="0" marB="0">
                    <a:lnL w="6350" cap="flat" cmpd="sng" algn="ctr">
                      <a:solidFill>
                        <a:srgbClr val="FFFFFF">
                          <a:alpha val="0"/>
                        </a:srgbClr>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英語版の研修テキストを整備し、北彩都病院ならびに日機装静岡工場においてトレーニングを行った結果、装置の使用方法や構造についての理解が進み、</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CDDS</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をメンテナンスできるレベルに達した。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バムルンラード国際病院への導入可能性調査では、水質調査を行い、</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CDDS</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の導入が十分可能であることがわかった。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導入に関するイニシャルコストの低減や臨床工学技士の確保、育成等の課題が明らかとなった。</a:t>
                      </a:r>
                    </a:p>
                  </a:txBody>
                  <a:tcPr marL="72000" marR="36000" marT="0" marB="0">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0">
                <a:tc>
                  <a:txBody>
                    <a:bodyPr/>
                    <a:lstStyle/>
                    <a:p>
                      <a:pPr algn="ctr" fontAlgn="ctr" hangingPunct="0">
                        <a:spcBef>
                          <a:spcPts val="0"/>
                        </a:spcBef>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2013</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900">
                          <a:latin typeface="Arial" panose="020B0604020202020204" pitchFamily="34" charset="0"/>
                          <a:ea typeface="ＭＳ Ｐゴシック" panose="020B0600070205080204" pitchFamily="50" charset="-128"/>
                          <a:cs typeface="Arial" panose="020B0604020202020204" pitchFamily="34" charset="0"/>
                        </a:rPr>
                        <a:t>高度病理診断</a:t>
                      </a:r>
                      <a:br>
                        <a:rPr lang="en-US" altLang="ja-JP" sz="900">
                          <a:latin typeface="Arial" panose="020B0604020202020204" pitchFamily="34" charset="0"/>
                          <a:ea typeface="ＭＳ Ｐゴシック" panose="020B0600070205080204" pitchFamily="50" charset="-128"/>
                          <a:cs typeface="Arial" panose="020B0604020202020204" pitchFamily="34" charset="0"/>
                        </a:rPr>
                      </a:br>
                      <a:r>
                        <a:rPr lang="ja-JP" altLang="en-US" sz="900">
                          <a:latin typeface="Arial" panose="020B0604020202020204" pitchFamily="34" charset="0"/>
                          <a:ea typeface="ＭＳ Ｐゴシック" panose="020B0600070205080204" pitchFamily="50" charset="-128"/>
                          <a:cs typeface="Arial" panose="020B0604020202020204" pitchFamily="34" charset="0"/>
                        </a:rPr>
                        <a:t>支援サービス</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zh-TW" altLang="en-US" sz="900" dirty="0">
                          <a:latin typeface="Arial" panose="020B0604020202020204" pitchFamily="34" charset="0"/>
                          <a:ea typeface="ＭＳ Ｐゴシック" panose="020B0600070205080204" pitchFamily="50" charset="-128"/>
                          <a:cs typeface="Arial" panose="020B0604020202020204" pitchFamily="34" charset="0"/>
                        </a:rPr>
                        <a:t>日本電気</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医療機関の動向、医療制度の理解（保険制度、検査料金）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現地ニーズの把握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プラットフォームの仕様検討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プラットフォームのエビデンスデータ蓄積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ASEAN</a:t>
                      </a: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地域への展開可能性検討 </a:t>
                      </a:r>
                    </a:p>
                  </a:txBody>
                  <a:tcPr marL="108000" marR="108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現地医療機関との関係構築を通じて、民間検査センターの動向や政府が主導する「大腸がん検診プロジェクト」を把握することできた。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がんの早期発見に向けて日本の病理診断基準を導入したいという現地ニーズが把握できたため、プラットフォームの基本設計に反映した。</a:t>
                      </a:r>
                    </a:p>
                  </a:txBody>
                  <a:tcPr marL="72000" marR="36000" marT="0" marB="0">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560132">
                <a:tc>
                  <a:txBody>
                    <a:bodyPr/>
                    <a:lstStyle/>
                    <a:p>
                      <a:pPr algn="ctr" fontAlgn="ctr" hangingPunct="0">
                        <a:spcBef>
                          <a:spcPts val="0"/>
                        </a:spcBef>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3</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2014</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粒子線治療装置フルサポート輸出</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zh-TW" altLang="en-US" sz="900" dirty="0">
                          <a:latin typeface="Arial" panose="020B0604020202020204" pitchFamily="34" charset="0"/>
                          <a:ea typeface="ＭＳ Ｐゴシック" panose="020B0600070205080204" pitchFamily="50" charset="-128"/>
                          <a:cs typeface="Arial" panose="020B0604020202020204" pitchFamily="34" charset="0"/>
                        </a:rPr>
                        <a:t>鉄蕉会</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市場調査（（現地調査含む）</a:t>
                      </a: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教育支援・医療支援体制設計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ビジネススキーム設計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啓発活動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ASEAN</a:t>
                      </a: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諸国への展開可能性調査 </a:t>
                      </a:r>
                    </a:p>
                  </a:txBody>
                  <a:tcPr marL="108000" marR="108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タイ国内の</a:t>
                      </a:r>
                      <a:r>
                        <a:rPr kumimoji="1" lang="en-US" altLang="ja-JP"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7</a:t>
                      </a:r>
                      <a:r>
                        <a:rPr kumimoji="1" lang="ja-JP" altLang="en-US"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病院等を訪問し、粒子線治療の普及啓発とともに、病院側のニーズの聞きとり調査を行った。結果、訪問した</a:t>
                      </a:r>
                      <a:r>
                        <a:rPr kumimoji="1" lang="en-US" altLang="ja-JP"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7</a:t>
                      </a:r>
                      <a:r>
                        <a:rPr kumimoji="1" lang="ja-JP" altLang="en-US"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病院のうち</a:t>
                      </a:r>
                      <a:r>
                        <a:rPr kumimoji="1" lang="en-US" altLang="ja-JP"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病院に導入可能性があるとわかった。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医師・診療放射線技師・医学物理士ごとに教育基準プログラムを構築した。また運用開始後の医療支援体制について、想定されるニーズごとに手法・手段を整理した。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病院側のニーズを踏まえたビジネスモデルの原案を構築した。また導入先候補となる病院と議論を進めるための収支シミュレーションツールも作成した。</a:t>
                      </a:r>
                    </a:p>
                  </a:txBody>
                  <a:tcPr marL="72000" marR="36000" marT="0" marB="0">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43781">
                <a:tc>
                  <a:txBody>
                    <a:bodyPr/>
                    <a:lstStyle/>
                    <a:p>
                      <a:pPr algn="ctr" fontAlgn="ctr" hangingPunct="0">
                        <a:spcBef>
                          <a:spcPts val="0"/>
                        </a:spcBef>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4</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2015</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t>外科トレーニングセンター</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オリンパス</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日本への受入研修実施</a:t>
                      </a:r>
                      <a:endPar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All Japan</a:t>
                      </a: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外科トレーニングセンターの開設の検討と計画立案（メコン）</a:t>
                      </a:r>
                      <a:endPar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バンコクセミナーの開催</a:t>
                      </a:r>
                      <a:endPar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日本とメコンとの学会連携によるトレーニング支援プログラムの立案検討</a:t>
                      </a:r>
                    </a:p>
                  </a:txBody>
                  <a:tcPr marL="108000" marR="108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から内視鏡外科をリードする医師を日本に招聘し、日本内視鏡外科学会総会における発表、手術手技実習ラボトレーニング、手術・施設見学等を実施。両国の医師による日本式内視鏡外科手術に対する認識度向上を図った。</a:t>
                      </a:r>
                      <a:endParaRPr kumimoji="1" lang="en-US" altLang="ja-JP" sz="900" b="0" i="0" u="none" strike="noStrike" kern="900" cap="none" spc="-2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オリンパスタイランドが開設準備を進める技術・製品トレーニングセンターにおいて、日本製外科・手術室関連製品を紹介する可能性（仕組み、方法）について検討を進めた。 </a:t>
                      </a: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メコン（カンボジア、ラオス、ミャンマー、タイ、ベトナム）の代表となる外科医師を対象に、日本の内視鏡外科手術および最新技術の紹介を行うセミナーを開催。タイ内視鏡外科学会が主体となり、メコン内でのトレーニング活性化に向けたトレーニング組織の設立が提案された。</a:t>
                      </a:r>
                    </a:p>
                  </a:txBody>
                  <a:tcPr marL="72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316997">
                <a:tc>
                  <a:txBody>
                    <a:bodyPr/>
                    <a:lstStyle/>
                    <a:p>
                      <a:pPr marL="0" algn="ctr" defTabSz="914400" rtl="0" eaLnBrk="1" fontAlgn="ctr" latinLnBrk="0" hangingPunct="0"/>
                      <a:r>
                        <a:rPr kumimoji="1" lang="en-US" altLang="ja-JP" sz="9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endParaRPr kumimoji="1" lang="ja-JP" altLang="en-US" sz="9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r>
                        <a:rPr lang="en-US" altLang="ja-JP" sz="900" dirty="0">
                          <a:latin typeface="Arial" panose="020B0604020202020204" pitchFamily="34" charset="0"/>
                          <a:ea typeface="ＭＳ Ｐゴシック" panose="020B0600070205080204" pitchFamily="50" charset="-128"/>
                          <a:cs typeface="Arial" panose="020B0604020202020204" pitchFamily="34" charset="0"/>
                        </a:rPr>
                        <a:t>2019</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r>
                        <a:rPr lang="ja-JP" altLang="en-US" sz="900" dirty="0">
                          <a:latin typeface="Arial" panose="020B0604020202020204" pitchFamily="34" charset="0"/>
                          <a:ea typeface="ＭＳ Ｐゴシック" panose="020B0600070205080204" pitchFamily="50" charset="-128"/>
                          <a:cs typeface="Arial" panose="020B0604020202020204" pitchFamily="34" charset="0"/>
                        </a:rPr>
                        <a:t>医療画像データ</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r>
                        <a:rPr lang="ja-JP" altLang="en-US" sz="900" dirty="0"/>
                        <a:t>富士フイルム株式会社</a:t>
                      </a:r>
                      <a:endParaRPr lang="zh-TW" altLang="en-US" sz="900" dirty="0">
                        <a:latin typeface="Arial" panose="020B0604020202020204" pitchFamily="34" charset="0"/>
                        <a:ea typeface="ＭＳ Ｐゴシック" panose="020B0600070205080204" pitchFamily="50" charset="-128"/>
                        <a:cs typeface="Arial" panose="020B0604020202020204" pitchFamily="34" charset="0"/>
                      </a:endParaRP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200"/>
                        </a:spcBef>
                        <a:spcAft>
                          <a:spcPts val="0"/>
                        </a:spcAft>
                        <a:buClr>
                          <a:srgbClr val="3D6AA7"/>
                        </a:buClr>
                        <a:buSzPct val="80000"/>
                        <a:buFont typeface="Wingdings" panose="05000000000000000000" pitchFamily="2" charset="2"/>
                        <a:buChar char="l"/>
                        <a:tabLst/>
                        <a:defRPr/>
                      </a:pPr>
                      <a:r>
                        <a:rPr lang="ja-JP" altLang="en-US" sz="900" dirty="0"/>
                        <a:t>現状調査とＶＮＡ導入モデル設計</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200"/>
                        </a:spcBef>
                        <a:spcAft>
                          <a:spcPts val="0"/>
                        </a:spcAft>
                        <a:buClr>
                          <a:srgbClr val="3D6AA7"/>
                        </a:buClr>
                        <a:buSzPct val="80000"/>
                        <a:buFont typeface="Wingdings" panose="05000000000000000000" pitchFamily="2" charset="2"/>
                        <a:buChar char="l"/>
                        <a:tabLst/>
                        <a:defRPr/>
                      </a:pPr>
                      <a:r>
                        <a:rPr lang="ja-JP" altLang="en-US" sz="900" dirty="0"/>
                        <a:t>システムの導入と運用</a:t>
                      </a:r>
                      <a:endParaRPr lang="en-US" altLang="ja-JP" sz="900" dirty="0"/>
                    </a:p>
                    <a:p>
                      <a:pPr marL="112713" marR="0" lvl="0" indent="-112713" algn="just" defTabSz="914400" rtl="0" eaLnBrk="1" fontAlgn="ctr" latinLnBrk="0" hangingPunct="0">
                        <a:lnSpc>
                          <a:spcPct val="100000"/>
                        </a:lnSpc>
                        <a:spcBef>
                          <a:spcPts val="200"/>
                        </a:spcBef>
                        <a:spcAft>
                          <a:spcPts val="0"/>
                        </a:spcAft>
                        <a:buClr>
                          <a:srgbClr val="3D6AA7"/>
                        </a:buClr>
                        <a:buSzPct val="80000"/>
                        <a:buFont typeface="Wingdings" panose="05000000000000000000" pitchFamily="2" charset="2"/>
                        <a:buChar char="l"/>
                        <a:tabLst/>
                        <a:defRPr/>
                      </a:pPr>
                      <a:r>
                        <a:rPr lang="ja-JP" altLang="en-US" sz="900" dirty="0"/>
                        <a:t>ＶＮＡ導入に関する技術移転 </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108000" marR="108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1600" indent="-111600" algn="l" fontAlgn="ctr" hangingPunct="0">
                        <a:spcBef>
                          <a:spcPts val="0"/>
                        </a:spcBef>
                        <a:buClr>
                          <a:schemeClr val="accent1"/>
                        </a:buClr>
                        <a:buSzPct val="90000"/>
                        <a:buFont typeface="Wingdings" panose="05000000000000000000" pitchFamily="2" charset="2"/>
                        <a:buChar char="l"/>
                        <a:tabLst/>
                      </a:pPr>
                      <a:r>
                        <a:rPr lang="ja-JP" altLang="en-US" sz="900" dirty="0"/>
                        <a:t>タイ版 </a:t>
                      </a:r>
                      <a:r>
                        <a:rPr lang="en-US" altLang="ja-JP" sz="900" dirty="0"/>
                        <a:t>VNA </a:t>
                      </a:r>
                      <a:r>
                        <a:rPr lang="ja-JP" altLang="en-US" sz="900" dirty="0"/>
                        <a:t>モデル（将来的 には </a:t>
                      </a:r>
                      <a:r>
                        <a:rPr lang="en-US" altLang="ja-JP" sz="900" dirty="0"/>
                        <a:t>ASEAN </a:t>
                      </a:r>
                      <a:r>
                        <a:rPr lang="ja-JP" altLang="en-US" sz="900" dirty="0"/>
                        <a:t>諸国版 </a:t>
                      </a:r>
                      <a:r>
                        <a:rPr lang="en-US" altLang="ja-JP" sz="900" dirty="0"/>
                        <a:t>VNA </a:t>
                      </a:r>
                      <a:r>
                        <a:rPr lang="ja-JP" altLang="en-US" sz="900" dirty="0"/>
                        <a:t>モデルに発展）を検討・提案し、</a:t>
                      </a:r>
                      <a:r>
                        <a:rPr lang="en-US" altLang="ja-JP" sz="900" dirty="0" err="1"/>
                        <a:t>Ramathibodi</a:t>
                      </a:r>
                      <a:r>
                        <a:rPr lang="en-US" altLang="ja-JP" sz="900" dirty="0"/>
                        <a:t> Hospital </a:t>
                      </a:r>
                      <a:r>
                        <a:rPr lang="ja-JP" altLang="en-US" sz="900" dirty="0"/>
                        <a:t>という 国内有数の大規模病院において実導入例を創出し、次年度以降の本格展開の足掛かりをつ くった。</a:t>
                      </a:r>
                      <a:endParaRPr lang="en-US" altLang="ja-JP" sz="900" dirty="0"/>
                    </a:p>
                    <a:p>
                      <a:pPr marL="111600" indent="-111600" algn="l" fontAlgn="ctr" hangingPunct="0">
                        <a:spcBef>
                          <a:spcPts val="0"/>
                        </a:spcBef>
                        <a:buClr>
                          <a:schemeClr val="accent1"/>
                        </a:buClr>
                        <a:buSzPct val="90000"/>
                        <a:buFont typeface="Wingdings" panose="05000000000000000000" pitchFamily="2" charset="2"/>
                        <a:buChar char="l"/>
                        <a:tabLst/>
                      </a:pPr>
                      <a:r>
                        <a:rPr lang="en-US" altLang="ja-JP" sz="900" dirty="0" err="1"/>
                        <a:t>Ramathibodi</a:t>
                      </a:r>
                      <a:r>
                        <a:rPr lang="en-US" altLang="ja-JP" sz="900" dirty="0"/>
                        <a:t> Hospital </a:t>
                      </a:r>
                      <a:r>
                        <a:rPr lang="ja-JP" altLang="en-US" sz="900" dirty="0"/>
                        <a:t>との間に実現すべき期待効果を確認できた。</a:t>
                      </a:r>
                      <a:endParaRPr lang="en-US" altLang="ja-JP" sz="900" dirty="0"/>
                    </a:p>
                    <a:p>
                      <a:pPr marL="111600" indent="-111600" algn="l" fontAlgn="ctr" hangingPunct="0">
                        <a:spcBef>
                          <a:spcPts val="0"/>
                        </a:spcBef>
                        <a:buClr>
                          <a:schemeClr val="accent1"/>
                        </a:buClr>
                        <a:buSzPct val="90000"/>
                        <a:buFont typeface="Wingdings" panose="05000000000000000000" pitchFamily="2" charset="2"/>
                        <a:buChar char="l"/>
                        <a:tabLst/>
                      </a:pPr>
                      <a:r>
                        <a:rPr lang="ja-JP" altLang="en-US" sz="900" dirty="0"/>
                        <a:t> </a:t>
                      </a:r>
                      <a:r>
                        <a:rPr lang="en-US" altLang="ja-JP" sz="900" dirty="0"/>
                        <a:t>VNA </a:t>
                      </a:r>
                      <a:r>
                        <a:rPr lang="ja-JP" altLang="en-US" sz="900" dirty="0"/>
                        <a:t>が欧米勢の占有率が高い市場構造を転換する可能性を有する手応えを感得したことにより、今後の推進の方向性が明らかになった。</a:t>
                      </a:r>
                      <a:endParaRPr kumimoji="1" lang="ja-JP" altLang="en-US" sz="9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72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258362532"/>
                  </a:ext>
                </a:extLst>
              </a:tr>
            </a:tbl>
          </a:graphicData>
        </a:graphic>
      </p:graphicFrame>
      <p:sp>
        <p:nvSpPr>
          <p:cNvPr id="13" name="テキスト ボックス 12"/>
          <p:cNvSpPr txBox="1"/>
          <p:nvPr/>
        </p:nvSpPr>
        <p:spPr>
          <a:xfrm>
            <a:off x="200472" y="1020334"/>
            <a:ext cx="9505056" cy="236988"/>
          </a:xfrm>
          <a:prstGeom prst="rect">
            <a:avLst/>
          </a:prstGeom>
          <a:noFill/>
        </p:spPr>
        <p:txBody>
          <a:bodyPr wrap="square" lIns="0" tIns="0" rIns="0" bIns="0" rtlCol="0">
            <a:spAutoFit/>
          </a:bodyPr>
          <a:lstStyle/>
          <a:p>
            <a:pPr marL="190500" indent="-190500" algn="just">
              <a:lnSpc>
                <a:spcPct val="110000"/>
              </a:lnSpc>
              <a:spcAft>
                <a:spcPts val="200"/>
              </a:spcAft>
              <a:buClr>
                <a:srgbClr val="5F8AC3"/>
              </a:buClr>
              <a:buFont typeface="Wingdings" panose="05000000000000000000" pitchFamily="2" charset="2"/>
              <a:buChar char="n"/>
            </a:pPr>
            <a:r>
              <a:rPr lang="ja-JP" altLang="en-US" sz="1400" dirty="0">
                <a:latin typeface="Arial" panose="020B0604020202020204" pitchFamily="34" charset="0"/>
                <a:ea typeface="ＭＳ Ｐゴシック" panose="020B0600070205080204" pitchFamily="50" charset="-128"/>
                <a:cs typeface="Arial" panose="020B0604020202020204" pitchFamily="34" charset="0"/>
              </a:rPr>
              <a:t>「医療国際化事業」や「留学人材セミナー」、「</a:t>
            </a:r>
            <a:r>
              <a:rPr lang="zh-TW" altLang="en-US" sz="1400" dirty="0">
                <a:latin typeface="Arial" panose="020B0604020202020204" pitchFamily="34" charset="0"/>
                <a:ea typeface="ＭＳ Ｐゴシック" panose="020B0600070205080204" pitchFamily="50" charset="-128"/>
                <a:cs typeface="Arial" panose="020B0604020202020204" pitchFamily="34" charset="0"/>
              </a:rPr>
              <a:t>貿易投資促進事業</a:t>
            </a:r>
            <a:r>
              <a:rPr lang="ja-JP" altLang="en-US" sz="1400" dirty="0">
                <a:latin typeface="Arial" panose="020B0604020202020204" pitchFamily="34" charset="0"/>
                <a:ea typeface="ＭＳ Ｐゴシック" panose="020B0600070205080204" pitchFamily="50" charset="-128"/>
                <a:cs typeface="Arial" panose="020B0604020202020204" pitchFamily="34" charset="0"/>
              </a:rPr>
              <a:t>」を実施。</a:t>
            </a:r>
          </a:p>
        </p:txBody>
      </p:sp>
      <p:sp>
        <p:nvSpPr>
          <p:cNvPr id="9" name="テキスト ボックス 8"/>
          <p:cNvSpPr txBox="1"/>
          <p:nvPr/>
        </p:nvSpPr>
        <p:spPr>
          <a:xfrm>
            <a:off x="200472" y="6525344"/>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zh-TW" altLang="en-US" sz="800">
                <a:latin typeface="Arial" panose="020B0604020202020204" pitchFamily="34" charset="0"/>
                <a:ea typeface="ＭＳ Ｐゴシック" panose="020B0600070205080204" pitchFamily="50" charset="-128"/>
                <a:cs typeface="Arial" panose="020B0604020202020204" pitchFamily="34" charset="0"/>
              </a:rPr>
              <a:t>所） </a:t>
            </a:r>
            <a:r>
              <a:rPr lang="ja-JP" altLang="en-US" sz="800">
                <a:latin typeface="Arial" panose="020B0604020202020204" pitchFamily="34" charset="0"/>
                <a:ea typeface="ＭＳ Ｐゴシック" panose="020B0600070205080204" pitchFamily="50" charset="-128"/>
                <a:cs typeface="Arial" panose="020B0604020202020204" pitchFamily="34" charset="0"/>
              </a:rPr>
              <a:t>経</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済産業省ホームページ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9216929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a:t>タイ／日本との関わり</a:t>
            </a:r>
            <a:endParaRPr kumimoji="1" lang="ja-JP" altLang="en-US"/>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経済産業省の主な医療国際化関連事業（</a:t>
            </a:r>
            <a:r>
              <a:rPr lang="en-US" altLang="ja-JP" dirty="0"/>
              <a:t>2/3</a:t>
            </a:r>
            <a:r>
              <a:rPr lang="ja-JP" altLang="en-US" dirty="0"/>
              <a:t>）</a:t>
            </a:r>
          </a:p>
        </p:txBody>
      </p:sp>
      <p:sp>
        <p:nvSpPr>
          <p:cNvPr id="7" name="Rectangle 6"/>
          <p:cNvSpPr>
            <a:spLocks noChangeArrowheads="1"/>
          </p:cNvSpPr>
          <p:nvPr/>
        </p:nvSpPr>
        <p:spPr bwMode="auto">
          <a:xfrm>
            <a:off x="200472" y="980728"/>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医療国際化事業</a:t>
            </a:r>
            <a:endParaRPr lang="en-US" altLang="ko-KR" sz="1400" dirty="0">
              <a:solidFill>
                <a:srgbClr val="000000"/>
              </a:solidFill>
              <a:latin typeface="Arial Black" pitchFamily="34" charset="0"/>
              <a:ea typeface="HGP創英角ｺﾞｼｯｸUB" pitchFamily="50" charset="-128"/>
            </a:endParaRPr>
          </a:p>
        </p:txBody>
      </p:sp>
      <p:graphicFrame>
        <p:nvGraphicFramePr>
          <p:cNvPr id="8" name="表 7"/>
          <p:cNvGraphicFramePr>
            <a:graphicFrameLocks noGrp="1"/>
          </p:cNvGraphicFramePr>
          <p:nvPr>
            <p:extLst>
              <p:ext uri="{D42A27DB-BD31-4B8C-83A1-F6EECF244321}">
                <p14:modId xmlns:p14="http://schemas.microsoft.com/office/powerpoint/2010/main" val="4061930833"/>
              </p:ext>
            </p:extLst>
          </p:nvPr>
        </p:nvGraphicFramePr>
        <p:xfrm>
          <a:off x="200472" y="1340768"/>
          <a:ext cx="9504592" cy="3333814"/>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792192">
                  <a:extLst>
                    <a:ext uri="{9D8B030D-6E8A-4147-A177-3AD203B41FA5}">
                      <a16:colId xmlns:a16="http://schemas.microsoft.com/office/drawing/2014/main" val="20002"/>
                    </a:ext>
                  </a:extLst>
                </a:gridCol>
                <a:gridCol w="935808">
                  <a:extLst>
                    <a:ext uri="{9D8B030D-6E8A-4147-A177-3AD203B41FA5}">
                      <a16:colId xmlns:a16="http://schemas.microsoft.com/office/drawing/2014/main" val="20003"/>
                    </a:ext>
                  </a:extLst>
                </a:gridCol>
                <a:gridCol w="2304552">
                  <a:extLst>
                    <a:ext uri="{9D8B030D-6E8A-4147-A177-3AD203B41FA5}">
                      <a16:colId xmlns:a16="http://schemas.microsoft.com/office/drawing/2014/main" val="20004"/>
                    </a:ext>
                  </a:extLst>
                </a:gridCol>
                <a:gridCol w="4536040">
                  <a:extLst>
                    <a:ext uri="{9D8B030D-6E8A-4147-A177-3AD203B41FA5}">
                      <a16:colId xmlns:a16="http://schemas.microsoft.com/office/drawing/2014/main" val="20005"/>
                    </a:ext>
                  </a:extLst>
                </a:gridCol>
              </a:tblGrid>
              <a:tr h="234538">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代表団体</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実施内容</a:t>
                      </a: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実施結果</a:t>
                      </a: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53494">
                <a:tc>
                  <a:txBody>
                    <a:bodyPr/>
                    <a:lstStyle/>
                    <a:p>
                      <a:pPr marL="0" algn="ctr" defTabSz="914400" rtl="0" eaLnBrk="1" fontAlgn="ctr" latinLnBrk="0" hangingPunct="0">
                        <a:spcBef>
                          <a:spcPts val="0"/>
                        </a:spcBef>
                      </a:pPr>
                      <a:r>
                        <a:rPr kumimoji="1" lang="en-US" altLang="ja-JP" sz="8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6</a:t>
                      </a:r>
                      <a:endParaRPr kumimoji="1" lang="ja-JP" altLang="en-US" sz="800" b="1" kern="120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lvl="0" indent="0" algn="ctr" defTabSz="914400" rtl="0" eaLnBrk="1" fontAlgn="ctr" latinLnBrk="0" hangingPunct="0">
                        <a:lnSpc>
                          <a:spcPct val="100000"/>
                        </a:lnSpc>
                        <a:spcBef>
                          <a:spcPts val="0"/>
                        </a:spcBef>
                        <a:spcAft>
                          <a:spcPts val="0"/>
                        </a:spcAft>
                        <a:buClrTx/>
                        <a:buSzTx/>
                        <a:buFontTx/>
                        <a:buNone/>
                        <a:tabLst/>
                        <a:defRPr/>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dirty="0"/>
                        <a:t>高齢者地域包括ケア</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dirty="0"/>
                        <a:t>エフビー介護サービス株式会社</a:t>
                      </a:r>
                      <a:endParaRPr lang="zh-TW"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拠点設立のための必要事項調査</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リハビリセラピストによる理学療法評価およびプログラムの提案、教育</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zh-TW" altLang="en-US" sz="800" dirty="0"/>
                        <a:t>地域包括協議</a:t>
                      </a:r>
                      <a:endParaRPr lang="en-US" altLang="ja-JP" sz="800" dirty="0"/>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71450" indent="-171450" algn="l" fontAlgn="ctr" hangingPunct="0">
                        <a:spcBef>
                          <a:spcPts val="0"/>
                        </a:spcBef>
                        <a:buClr>
                          <a:srgbClr val="83A4D1"/>
                        </a:buClr>
                        <a:buSzPct val="80000"/>
                        <a:buFont typeface="Wingdings" panose="05000000000000000000" pitchFamily="2" charset="2"/>
                        <a:buChar char="l"/>
                      </a:pPr>
                      <a:r>
                        <a:rPr lang="en-US" altLang="ja-JP" sz="800" dirty="0"/>
                        <a:t>2020 </a:t>
                      </a:r>
                      <a:r>
                        <a:rPr lang="ja-JP" altLang="en-US" sz="800" dirty="0"/>
                        <a:t>年開業を計画していた介護施設運営事業は、開業を </a:t>
                      </a:r>
                      <a:r>
                        <a:rPr lang="en-US" altLang="ja-JP" sz="800" dirty="0"/>
                        <a:t>2 </a:t>
                      </a:r>
                      <a:r>
                        <a:rPr lang="ja-JP" altLang="en-US" sz="800" dirty="0"/>
                        <a:t>年後の </a:t>
                      </a:r>
                      <a:r>
                        <a:rPr lang="en-US" altLang="ja-JP" sz="800" dirty="0"/>
                        <a:t>2021 </a:t>
                      </a:r>
                      <a:r>
                        <a:rPr lang="ja-JP" altLang="en-US" sz="800" dirty="0"/>
                        <a:t>年 </a:t>
                      </a:r>
                      <a:r>
                        <a:rPr lang="en-US" altLang="ja-JP" sz="800" dirty="0"/>
                        <a:t>1 </a:t>
                      </a:r>
                      <a:r>
                        <a:rPr lang="ja-JP" altLang="en-US" sz="800" dirty="0"/>
                        <a:t>月へ延期することになった。</a:t>
                      </a:r>
                      <a:endParaRPr lang="en-US" altLang="ja-JP" sz="800" dirty="0"/>
                    </a:p>
                    <a:p>
                      <a:pPr marL="171450" indent="-171450" algn="l" fontAlgn="ctr" hangingPunct="0">
                        <a:spcBef>
                          <a:spcPts val="0"/>
                        </a:spcBef>
                        <a:buClr>
                          <a:srgbClr val="83A4D1"/>
                        </a:buClr>
                        <a:buSzPct val="80000"/>
                        <a:buFont typeface="Wingdings" panose="05000000000000000000" pitchFamily="2" charset="2"/>
                        <a:buChar char="l"/>
                      </a:pPr>
                      <a:r>
                        <a:rPr lang="ja-JP" altLang="en-US" sz="800" dirty="0"/>
                        <a:t>事前調査期間を短縮し、 連携先と信頼関係を構築することができた。</a:t>
                      </a:r>
                      <a:endParaRPr lang="en-US" altLang="ja-JP" sz="800" dirty="0"/>
                    </a:p>
                    <a:p>
                      <a:pPr marL="171450" indent="-171450" algn="l" fontAlgn="ctr" hangingPunct="0">
                        <a:spcBef>
                          <a:spcPts val="0"/>
                        </a:spcBef>
                        <a:buClr>
                          <a:srgbClr val="83A4D1"/>
                        </a:buClr>
                        <a:buSzPct val="80000"/>
                        <a:buFont typeface="Wingdings" panose="05000000000000000000" pitchFamily="2" charset="2"/>
                        <a:buChar char="l"/>
                      </a:pPr>
                      <a:r>
                        <a:rPr lang="ja-JP" altLang="en-US" sz="800" dirty="0"/>
                        <a:t>地域でシンポジウムを開催した。</a:t>
                      </a:r>
                      <a:endPar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r h="442691">
                <a:tc>
                  <a:txBody>
                    <a:bodyPr/>
                    <a:lstStyle/>
                    <a:p>
                      <a:pPr algn="ctr" fontAlgn="ctr" hangingPunct="0">
                        <a:spcBef>
                          <a:spcPts val="0"/>
                        </a:spcBef>
                      </a:pPr>
                      <a:r>
                        <a:rPr lang="en-US" altLang="ja-JP" sz="800" b="1" dirty="0">
                          <a:latin typeface="Arial" panose="020B0604020202020204" pitchFamily="34" charset="0"/>
                          <a:ea typeface="ＭＳ Ｐゴシック" panose="020B0600070205080204" pitchFamily="50" charset="-128"/>
                          <a:cs typeface="Arial" panose="020B0604020202020204" pitchFamily="34" charset="0"/>
                        </a:rPr>
                        <a:t>7</a:t>
                      </a:r>
                      <a:endParaRPr lang="ja-JP" altLang="en-US" sz="8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800" dirty="0"/>
                        <a:t>日本式肝癌サーベイランス</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800" dirty="0"/>
                        <a:t>富士フイルム株式会社</a:t>
                      </a:r>
                      <a:endParaRPr lang="zh-TW"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日本式肝癌サーベイランス・診断の優位性訴求、タイ医療機関への技術移転</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日本式肝癌サーベイランス・診断の導入・運用</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実証評価、周知広報</a:t>
                      </a:r>
                      <a:endParaRPr lang="en-US" altLang="ja-JP" sz="800" dirty="0"/>
                    </a:p>
                  </a:txBody>
                  <a:tcPr marL="36000" marR="36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シリラート病院に日本式サーベイランスを導入し、現行のタイの肝癌サーベイランス （超音波検査＋腫瘍マーカー</a:t>
                      </a:r>
                      <a:r>
                        <a:rPr lang="en-US" altLang="ja-JP" sz="800" dirty="0"/>
                        <a:t>AFP1 </a:t>
                      </a:r>
                      <a:r>
                        <a:rPr lang="ja-JP" altLang="en-US" sz="800" dirty="0"/>
                        <a:t>種）では検出できなかった患者を新たに検出することができた。タイ国内で影響力を有するシリラート病院を拠点病院とし医師等ネットワークの形成ができた。 </a:t>
                      </a:r>
                      <a:endParaRPr lang="en-US" altLang="ja-JP" sz="800" dirty="0"/>
                    </a:p>
                  </a:txBody>
                  <a:tcPr marL="36000" marR="36000" marT="0" marB="0">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3"/>
                  </a:ext>
                </a:extLst>
              </a:tr>
              <a:tr h="38443">
                <a:tc>
                  <a:txBody>
                    <a:bodyPr/>
                    <a:lstStyle/>
                    <a:p>
                      <a:pPr algn="ctr" fontAlgn="ctr" hangingPunct="0">
                        <a:spcBef>
                          <a:spcPts val="0"/>
                        </a:spcBef>
                      </a:pPr>
                      <a:r>
                        <a:rPr lang="en-US" altLang="ja-JP" sz="800" b="1" dirty="0">
                          <a:latin typeface="Arial" panose="020B0604020202020204" pitchFamily="34" charset="0"/>
                          <a:ea typeface="ＭＳ Ｐゴシック" panose="020B0600070205080204" pitchFamily="50" charset="-128"/>
                          <a:cs typeface="Arial" panose="020B0604020202020204" pitchFamily="34" charset="0"/>
                        </a:rPr>
                        <a:t>8</a:t>
                      </a:r>
                      <a:endParaRPr lang="ja-JP" altLang="en-US" sz="8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2019</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dirty="0"/>
                        <a:t>消毒・洗浄普及</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zh-TW" altLang="en-US" sz="800" dirty="0"/>
                        <a:t>東海機器工業株式会社</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設備導入 </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事業化準備</a:t>
                      </a:r>
                      <a:endPar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病院・施設へのマーケティング・実証</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展示会出展</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タイ保健省・タイ商工会議所への活動</a:t>
                      </a:r>
                      <a:endPar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en-US" altLang="ja-JP" sz="800" dirty="0"/>
                        <a:t>2019 </a:t>
                      </a:r>
                      <a:r>
                        <a:rPr lang="ja-JP" altLang="en-US" sz="800" dirty="0"/>
                        <a:t>年 </a:t>
                      </a:r>
                      <a:r>
                        <a:rPr lang="en-US" altLang="ja-JP" sz="800" dirty="0"/>
                        <a:t>10 </a:t>
                      </a:r>
                      <a:r>
                        <a:rPr lang="ja-JP" altLang="en-US" sz="800" dirty="0"/>
                        <a:t>月に会社を設立し、</a:t>
                      </a:r>
                      <a:r>
                        <a:rPr lang="en-US" altLang="ja-JP" sz="800" dirty="0"/>
                        <a:t>2020 </a:t>
                      </a:r>
                      <a:r>
                        <a:rPr lang="ja-JP" altLang="en-US" sz="800" dirty="0"/>
                        <a:t>年 </a:t>
                      </a:r>
                      <a:r>
                        <a:rPr lang="en-US" altLang="ja-JP" sz="800" dirty="0"/>
                        <a:t>2 </a:t>
                      </a:r>
                      <a:r>
                        <a:rPr lang="ja-JP" altLang="en-US" sz="800" dirty="0"/>
                        <a:t>月 </a:t>
                      </a:r>
                      <a:r>
                        <a:rPr lang="en-US" altLang="ja-JP" sz="800" dirty="0"/>
                        <a:t>13 </a:t>
                      </a:r>
                      <a:r>
                        <a:rPr lang="ja-JP" altLang="en-US" sz="800" dirty="0"/>
                        <a:t>日に会社設立レセプションを 開催することができた。</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マットレス、車椅子などの福祉用具を 洗浄・消毒する体制を整備することができた。</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代理店としてパラマウントベッド及び日系クリーニング事業者には、既存のサービ スメニューに洗浄・消毒サービスを追加提案いただくことで合意できた。</a:t>
                      </a:r>
                      <a:endPar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4"/>
                  </a:ext>
                </a:extLst>
              </a:tr>
              <a:tr h="660876">
                <a:tc>
                  <a:txBody>
                    <a:bodyPr/>
                    <a:lstStyle/>
                    <a:p>
                      <a:pPr algn="ctr" fontAlgn="ctr" hangingPunct="0">
                        <a:spcBef>
                          <a:spcPts val="0"/>
                        </a:spcBef>
                      </a:pPr>
                      <a:r>
                        <a:rPr lang="en-US" altLang="ja-JP" sz="800" b="1" dirty="0">
                          <a:latin typeface="Arial" panose="020B0604020202020204" pitchFamily="34" charset="0"/>
                          <a:ea typeface="ＭＳ Ｐゴシック" panose="020B0600070205080204" pitchFamily="50" charset="-128"/>
                          <a:cs typeface="Arial" panose="020B0604020202020204" pitchFamily="34" charset="0"/>
                        </a:rPr>
                        <a:t>9</a:t>
                      </a:r>
                      <a:endParaRPr lang="ja-JP" altLang="en-US" sz="8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zh-TW" altLang="en-US" sz="800" dirty="0"/>
                        <a:t>周産期遠隔医療</a:t>
                      </a:r>
                      <a:endParaRPr lang="ja-JP" altLang="en-US" sz="800" dirty="0"/>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800" dirty="0"/>
                        <a:t>メロディ・インターナショナル株式会社</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周産期医療における</a:t>
                      </a:r>
                      <a:r>
                        <a:rPr lang="en-US" altLang="ja-JP" sz="800" dirty="0"/>
                        <a:t>ICT</a:t>
                      </a:r>
                      <a:r>
                        <a:rPr lang="ja-JP" altLang="en-US" sz="800" dirty="0"/>
                        <a:t>技術を活用した遠隔胎児モニタリングの周知</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チュラロンコン大学病院およびその関連病院での医療関係者への教育・育成を通じ医療レベルの向上</a:t>
                      </a:r>
                      <a:endPar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将来的な事業化、周産期医療体制の素地形成ができた。</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バンコクーチェンマイの周産期医療環境の違いに関する知見の蓄積がなされた。</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本</a:t>
                      </a:r>
                      <a:r>
                        <a:rPr lang="ja-JP" altLang="en-US" sz="800" dirty="0"/>
                        <a:t>事業を通じて、</a:t>
                      </a:r>
                      <a:r>
                        <a:rPr lang="en-US" altLang="ja-JP" sz="800" dirty="0" err="1"/>
                        <a:t>iCTG</a:t>
                      </a:r>
                      <a:r>
                        <a:rPr lang="ja-JP" altLang="en-US" sz="800" dirty="0"/>
                        <a:t>で測定したデータを</a:t>
                      </a:r>
                      <a:r>
                        <a:rPr lang="en-US" altLang="ja-JP" sz="800" dirty="0"/>
                        <a:t>Join</a:t>
                      </a:r>
                      <a:r>
                        <a:rPr lang="ja-JP" altLang="en-US" sz="800" dirty="0"/>
                        <a:t>を用いて関係者間で迅速かつ安全に共有できるシ ステムが構築できた。 </a:t>
                      </a:r>
                      <a:endPar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684437861"/>
                  </a:ext>
                </a:extLst>
              </a:tr>
              <a:tr h="0">
                <a:tc>
                  <a:txBody>
                    <a:bodyPr/>
                    <a:lstStyle/>
                    <a:p>
                      <a:pPr algn="ctr" fontAlgn="ctr" hangingPunct="0">
                        <a:spcBef>
                          <a:spcPts val="0"/>
                        </a:spcBef>
                      </a:pPr>
                      <a:r>
                        <a:rPr lang="en-US" altLang="ja-JP" sz="800" b="1" dirty="0">
                          <a:latin typeface="Arial" panose="020B0604020202020204" pitchFamily="34" charset="0"/>
                          <a:ea typeface="ＭＳ Ｐゴシック" panose="020B0600070205080204" pitchFamily="50" charset="-128"/>
                          <a:cs typeface="Arial" panose="020B0604020202020204" pitchFamily="34" charset="0"/>
                        </a:rPr>
                        <a:t>10</a:t>
                      </a:r>
                      <a:endParaRPr lang="ja-JP" altLang="en-US" sz="8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dirty="0"/>
                        <a:t>ヘルスケア産業のプラットフォーム拡充</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株式会社　松永製作所</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800" dirty="0"/>
                        <a:t>割賦販売事業・福祉用具レン タル事業・異業種との協業を支援するためのネットワークの拡充</a:t>
                      </a:r>
                      <a:endParaRPr lang="en-US" altLang="ja-JP" sz="8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販売拡大支援</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来年度以降も継続して協力していく要望を受けた。</a:t>
                      </a:r>
                      <a:endPar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JAPAN</a:t>
                      </a: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デスクを本社海外営業部内に開設した。</a:t>
                      </a:r>
                      <a:endPar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車いすと歩行器のトライアルを行っていた</a:t>
                      </a:r>
                      <a:r>
                        <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2</a:t>
                      </a: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施設について</a:t>
                      </a:r>
                      <a:r>
                        <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4</a:t>
                      </a: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月以降の正式契約が決定した。</a:t>
                      </a:r>
                    </a:p>
                  </a:txBody>
                  <a:tcPr marL="36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3761113022"/>
                  </a:ext>
                </a:extLst>
              </a:tr>
              <a:tr h="416518">
                <a:tc>
                  <a:txBody>
                    <a:bodyPr/>
                    <a:lstStyle/>
                    <a:p>
                      <a:pPr algn="ctr" fontAlgn="ctr" hangingPunct="0">
                        <a:spcBef>
                          <a:spcPts val="0"/>
                        </a:spcBef>
                      </a:pPr>
                      <a:r>
                        <a:rPr lang="en-US" altLang="ja-JP" sz="800" b="1" dirty="0">
                          <a:latin typeface="Arial" panose="020B0604020202020204" pitchFamily="34" charset="0"/>
                          <a:ea typeface="ＭＳ Ｐゴシック" panose="020B0600070205080204" pitchFamily="50" charset="-128"/>
                          <a:cs typeface="Arial" panose="020B0604020202020204" pitchFamily="34" charset="0"/>
                        </a:rPr>
                        <a:t>11</a:t>
                      </a:r>
                      <a:endParaRPr lang="ja-JP" altLang="en-US" sz="8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algn="ctr" fontAlgn="ctr" hangingPunct="0">
                        <a:spcBef>
                          <a:spcPts val="0"/>
                        </a:spcBef>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2022</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dirty="0"/>
                        <a:t>日本式介護運営の強み調査・モデル確立に向けた実証事業</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lgn="ctr" fontAlgn="ctr" hangingPunct="0">
                        <a:spcBef>
                          <a:spcPts val="0"/>
                        </a:spcBef>
                      </a:pPr>
                      <a:r>
                        <a:rPr lang="ja-JP" altLang="en-US" sz="800" dirty="0">
                          <a:latin typeface="Arial" panose="020B0604020202020204" pitchFamily="34" charset="0"/>
                          <a:ea typeface="ＭＳ Ｐゴシック" panose="020B0600070205080204" pitchFamily="50" charset="-128"/>
                          <a:cs typeface="Arial" panose="020B0604020202020204" pitchFamily="34" charset="0"/>
                        </a:rPr>
                        <a:t>医療法人石井会</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デスクトップ調査</a:t>
                      </a:r>
                      <a:endParaRPr kumimoji="1" lang="en-US" altLang="ja-JP"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現地介護施設での実地調査</a:t>
                      </a:r>
                      <a:endParaRPr kumimoji="1" lang="en-US" altLang="ja-JP"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セミナートレーニング</a:t>
                      </a:r>
                    </a:p>
                  </a:txBody>
                  <a:tcPr marL="36000" marR="36000" marT="0" marB="0">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日タイ比較により日本の会議の強み・日系の介護関連商品に対するタイでの評価を確認した。</a:t>
                      </a:r>
                      <a:endPar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現地の介護施設や学校において、セミナー・研修を通じて日系サービスに関する啓発を行った。</a:t>
                      </a:r>
                      <a:endParaRPr kumimoji="1" lang="en-US" altLang="ja-JP"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タイにおける新規出資・事業拡大を行った。</a:t>
                      </a:r>
                    </a:p>
                  </a:txBody>
                  <a:tcPr marL="36000" marR="36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868686"/>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2961715087"/>
                  </a:ext>
                </a:extLst>
              </a:tr>
            </a:tbl>
          </a:graphicData>
        </a:graphic>
      </p:graphicFrame>
      <p:sp>
        <p:nvSpPr>
          <p:cNvPr id="9" name="テキスト ボックス 8"/>
          <p:cNvSpPr txBox="1"/>
          <p:nvPr/>
        </p:nvSpPr>
        <p:spPr>
          <a:xfrm>
            <a:off x="200472" y="6617177"/>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a:t>
            </a:r>
            <a:r>
              <a:rPr lang="zh-TW" altLang="en-US" sz="800">
                <a:latin typeface="Arial" panose="020B0604020202020204" pitchFamily="34" charset="0"/>
                <a:ea typeface="ＭＳ Ｐゴシック" panose="020B0600070205080204" pitchFamily="50" charset="-128"/>
                <a:cs typeface="Arial" panose="020B0604020202020204" pitchFamily="34" charset="0"/>
              </a:rPr>
              <a:t>所） </a:t>
            </a:r>
            <a:r>
              <a:rPr lang="ja-JP" altLang="en-US" sz="800">
                <a:latin typeface="Arial" panose="020B0604020202020204" pitchFamily="34" charset="0"/>
                <a:ea typeface="ＭＳ Ｐゴシック" panose="020B0600070205080204" pitchFamily="50" charset="-128"/>
                <a:cs typeface="Arial" panose="020B0604020202020204" pitchFamily="34" charset="0"/>
              </a:rPr>
              <a:t>経</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済産業省ホームページ</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6" name="Rectangle 6"/>
          <p:cNvSpPr>
            <a:spLocks noChangeArrowheads="1"/>
          </p:cNvSpPr>
          <p:nvPr/>
        </p:nvSpPr>
        <p:spPr bwMode="auto">
          <a:xfrm>
            <a:off x="200472" y="4797152"/>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官民ミッション</a:t>
            </a:r>
          </a:p>
        </p:txBody>
      </p:sp>
      <p:graphicFrame>
        <p:nvGraphicFramePr>
          <p:cNvPr id="18" name="表 8"/>
          <p:cNvGraphicFramePr>
            <a:graphicFrameLocks noGrp="1"/>
          </p:cNvGraphicFramePr>
          <p:nvPr>
            <p:extLst>
              <p:ext uri="{D42A27DB-BD31-4B8C-83A1-F6EECF244321}">
                <p14:modId xmlns:p14="http://schemas.microsoft.com/office/powerpoint/2010/main" val="1895674610"/>
              </p:ext>
            </p:extLst>
          </p:nvPr>
        </p:nvGraphicFramePr>
        <p:xfrm>
          <a:off x="200472" y="5109448"/>
          <a:ext cx="9505056" cy="1447800"/>
        </p:xfrm>
        <a:graphic>
          <a:graphicData uri="http://schemas.openxmlformats.org/drawingml/2006/table">
            <a:tbl>
              <a:tblPr firstRow="1" bandRow="1">
                <a:tableStyleId>{5C22544A-7EE6-4342-B048-85BDC9FD1C3A}</a:tableStyleId>
              </a:tblPr>
              <a:tblGrid>
                <a:gridCol w="360040">
                  <a:extLst>
                    <a:ext uri="{9D8B030D-6E8A-4147-A177-3AD203B41FA5}">
                      <a16:colId xmlns:a16="http://schemas.microsoft.com/office/drawing/2014/main" val="20000"/>
                    </a:ext>
                  </a:extLst>
                </a:gridCol>
                <a:gridCol w="504056">
                  <a:extLst>
                    <a:ext uri="{9D8B030D-6E8A-4147-A177-3AD203B41FA5}">
                      <a16:colId xmlns:a16="http://schemas.microsoft.com/office/drawing/2014/main" val="20001"/>
                    </a:ext>
                  </a:extLst>
                </a:gridCol>
                <a:gridCol w="1008112">
                  <a:extLst>
                    <a:ext uri="{9D8B030D-6E8A-4147-A177-3AD203B41FA5}">
                      <a16:colId xmlns:a16="http://schemas.microsoft.com/office/drawing/2014/main" val="20002"/>
                    </a:ext>
                  </a:extLst>
                </a:gridCol>
                <a:gridCol w="1073932">
                  <a:extLst>
                    <a:ext uri="{9D8B030D-6E8A-4147-A177-3AD203B41FA5}">
                      <a16:colId xmlns:a16="http://schemas.microsoft.com/office/drawing/2014/main" val="20003"/>
                    </a:ext>
                  </a:extLst>
                </a:gridCol>
                <a:gridCol w="3765176">
                  <a:extLst>
                    <a:ext uri="{9D8B030D-6E8A-4147-A177-3AD203B41FA5}">
                      <a16:colId xmlns:a16="http://schemas.microsoft.com/office/drawing/2014/main" val="20004"/>
                    </a:ext>
                  </a:extLst>
                </a:gridCol>
                <a:gridCol w="2793740">
                  <a:extLst>
                    <a:ext uri="{9D8B030D-6E8A-4147-A177-3AD203B41FA5}">
                      <a16:colId xmlns:a16="http://schemas.microsoft.com/office/drawing/2014/main" val="20005"/>
                    </a:ext>
                  </a:extLst>
                </a:gridCol>
              </a:tblGrid>
              <a:tr h="0">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内容</a:t>
                      </a:r>
                      <a:endParaRPr kumimoji="1" lang="en-US" altLang="ja-JP"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セミナーの主な内容</a:t>
                      </a:r>
                      <a:endParaRPr kumimoji="1" lang="en-US" altLang="ja-JP"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9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特記事項</a:t>
                      </a:r>
                    </a:p>
                  </a:txBody>
                  <a:tcPr marL="36000" marR="3600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0">
                <a:tc>
                  <a:txBody>
                    <a:bodyPr/>
                    <a:lstStyle/>
                    <a:p>
                      <a:pPr algn="ctr" fontAlgn="ctr" hangingPunct="0">
                        <a:spcBef>
                          <a:spcPts val="0"/>
                        </a:spcBef>
                        <a:spcAft>
                          <a:spcPts val="0"/>
                        </a:spcAft>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800" dirty="0">
                          <a:latin typeface="Arial" panose="020B0604020202020204" pitchFamily="34" charset="0"/>
                          <a:ea typeface="ＭＳ Ｐゴシック" panose="020B0600070205080204" pitchFamily="50" charset="-128"/>
                          <a:cs typeface="Arial" panose="020B0604020202020204" pitchFamily="34" charset="0"/>
                        </a:rPr>
                        <a:t>2017</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セミナー、</a:t>
                      </a:r>
                    </a:p>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医療機関訪問</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内視鏡外科、</a:t>
                      </a:r>
                      <a:br>
                        <a:rPr lang="en-US" altLang="ja-JP" sz="800">
                          <a:latin typeface="Arial" panose="020B0604020202020204" pitchFamily="34" charset="0"/>
                          <a:ea typeface="ＭＳ Ｐゴシック" panose="020B0600070205080204" pitchFamily="50" charset="-128"/>
                          <a:cs typeface="Arial" panose="020B0604020202020204" pitchFamily="34" charset="0"/>
                        </a:rPr>
                      </a:br>
                      <a:r>
                        <a:rPr lang="ja-JP" altLang="en-US" sz="800">
                          <a:latin typeface="Arial" panose="020B0604020202020204" pitchFamily="34" charset="0"/>
                          <a:ea typeface="ＭＳ Ｐゴシック" panose="020B0600070205080204" pitchFamily="50" charset="-128"/>
                          <a:cs typeface="Arial" panose="020B0604020202020204" pitchFamily="34" charset="0"/>
                        </a:rPr>
                        <a:t>糖尿病</a:t>
                      </a:r>
                      <a:endParaRPr lang="zh-TW"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fontAlgn="ctr">
                        <a:spcBef>
                          <a:spcPts val="0"/>
                        </a:spcBef>
                        <a:spcAft>
                          <a:spcPts val="0"/>
                        </a:spcAft>
                      </a:pPr>
                      <a:r>
                        <a:rPr lang="ja-JP" altLang="en-US" sz="800"/>
                        <a:t>タイへの進出・ビジネス拡大を目指す日本企業向けビジネスセミナーにて、バンコク日本人商工会議所ヘルスケア担当委員会の取組や、タイでの医療機器ビジネスのキーとなる市場動向、投資優遇制度、医療機器承認制度について、タイ政府（</a:t>
                      </a:r>
                      <a:r>
                        <a:rPr lang="en-US" altLang="ja-JP" sz="800"/>
                        <a:t>MTEC </a:t>
                      </a:r>
                      <a:r>
                        <a:rPr lang="ja-JP" altLang="en-US" sz="800"/>
                        <a:t>、</a:t>
                      </a:r>
                      <a:r>
                        <a:rPr lang="en-US" altLang="ja-JP" sz="800"/>
                        <a:t>BOI </a:t>
                      </a:r>
                      <a:r>
                        <a:rPr lang="ja-JP" altLang="en-US" sz="800"/>
                        <a:t>、</a:t>
                      </a:r>
                      <a:r>
                        <a:rPr lang="en-US" altLang="ja-JP" sz="800"/>
                        <a:t>FDA</a:t>
                      </a:r>
                      <a:r>
                        <a:rPr lang="ja-JP" altLang="en-US" sz="800"/>
                        <a:t>）から紹介。</a:t>
                      </a:r>
                      <a:endParaRPr lang="ja-JP" altLang="en-US" sz="800" dirty="0"/>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FFFFFF"/>
                    </a:solidFill>
                  </a:tcPr>
                </a:tc>
                <a:tc>
                  <a:txBody>
                    <a:bodyPr/>
                    <a:lstStyle/>
                    <a:p>
                      <a:pPr marL="0" indent="0" algn="l" fontAlgn="ctr" hangingPunct="0">
                        <a:spcBef>
                          <a:spcPts val="0"/>
                        </a:spcBef>
                        <a:spcAft>
                          <a:spcPts val="0"/>
                        </a:spcAft>
                        <a:buClr>
                          <a:srgbClr val="83A4D1"/>
                        </a:buClr>
                        <a:buSzPct val="80000"/>
                        <a:buFont typeface="Wingdings" panose="05000000000000000000" pitchFamily="2" charset="2"/>
                        <a:buNone/>
                      </a:pP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日本からは</a:t>
                      </a:r>
                      <a:r>
                        <a:rPr kumimoji="1" lang="en-US" altLang="ja-JP"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11</a:t>
                      </a: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企業、医療機関の計</a:t>
                      </a:r>
                      <a:r>
                        <a:rPr kumimoji="1" lang="en-US" altLang="ja-JP"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50</a:t>
                      </a: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名（事務局含む）が参加</a:t>
                      </a:r>
                    </a:p>
                  </a:txBody>
                  <a:tcPr marL="36000" marR="36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0">
                <a:tc>
                  <a:txBody>
                    <a:bodyPr/>
                    <a:lstStyle/>
                    <a:p>
                      <a:pPr algn="ctr" fontAlgn="ctr" hangingPunct="0">
                        <a:spcBef>
                          <a:spcPts val="0"/>
                        </a:spcBef>
                        <a:spcAft>
                          <a:spcPts val="0"/>
                        </a:spcAft>
                      </a:pPr>
                      <a:r>
                        <a:rPr lang="en-US" altLang="ja-JP" sz="9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9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800">
                          <a:latin typeface="Arial" panose="020B0604020202020204" pitchFamily="34" charset="0"/>
                          <a:ea typeface="ＭＳ Ｐゴシック" panose="020B0600070205080204" pitchFamily="50" charset="-128"/>
                          <a:cs typeface="Arial" panose="020B0604020202020204" pitchFamily="34" charset="0"/>
                        </a:rPr>
                        <a:t>2019</a:t>
                      </a:r>
                      <a:endParaRPr lang="en-US" altLang="ja-JP"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セミナー、</a:t>
                      </a:r>
                      <a:endParaRPr lang="en-US" altLang="ja-JP" sz="800">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企業展示、</a:t>
                      </a:r>
                      <a:endParaRPr lang="en-US" altLang="ja-JP" sz="800">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医療関連機関訪問</a:t>
                      </a:r>
                      <a:endParaRPr lang="ja-JP"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800">
                          <a:latin typeface="Arial" panose="020B0604020202020204" pitchFamily="34" charset="0"/>
                          <a:ea typeface="ＭＳ Ｐゴシック" panose="020B0600070205080204" pitchFamily="50" charset="-128"/>
                          <a:cs typeface="Arial" panose="020B0604020202020204" pitchFamily="34" charset="0"/>
                        </a:rPr>
                        <a:t>歯科</a:t>
                      </a:r>
                      <a:endParaRPr lang="zh-TW" altLang="en-US" sz="8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fontAlgn="ctr">
                        <a:spcBef>
                          <a:spcPts val="0"/>
                        </a:spcBef>
                        <a:spcAft>
                          <a:spcPts val="0"/>
                        </a:spcAft>
                      </a:pPr>
                      <a:r>
                        <a:rPr lang="ja-JP" altLang="en-US" sz="800" dirty="0"/>
                        <a:t>タイ保健省、タイ</a:t>
                      </a:r>
                      <a:r>
                        <a:rPr lang="en-US" altLang="ja-JP" sz="800" dirty="0"/>
                        <a:t>FDA</a:t>
                      </a:r>
                      <a:r>
                        <a:rPr lang="ja-JP" altLang="en-US" sz="800" dirty="0"/>
                        <a:t>、タイの大学歯学部関係者を招き、バンコク市内のホテルにて歯科医療に関するセミナーを開催。日本から新潟大学大学院医歯学総合研究科の魚島教授、医療法人社団ベル歯科の鈴木理事長（兼</a:t>
                      </a:r>
                      <a:r>
                        <a:rPr lang="en-US" altLang="ja-JP" sz="800" dirty="0"/>
                        <a:t>ADF</a:t>
                      </a:r>
                      <a:r>
                        <a:rPr lang="ja-JP" altLang="en-US" sz="800" dirty="0"/>
                        <a:t>専務理事）、タイからシーナカリンウィロート大学の</a:t>
                      </a:r>
                      <a:r>
                        <a:rPr lang="en-US" altLang="ja-JP" sz="800" dirty="0" err="1"/>
                        <a:t>Narongsak</a:t>
                      </a:r>
                      <a:r>
                        <a:rPr lang="ja-JP" altLang="en-US" sz="800" dirty="0"/>
                        <a:t>副学長、マヒドン大学の</a:t>
                      </a:r>
                      <a:r>
                        <a:rPr lang="en-US" altLang="ja-JP" sz="800" dirty="0" err="1"/>
                        <a:t>Choltacha</a:t>
                      </a:r>
                      <a:r>
                        <a:rPr lang="ja-JP" altLang="en-US" sz="800" dirty="0"/>
                        <a:t>教授、チュラロンコン大学の</a:t>
                      </a:r>
                      <a:r>
                        <a:rPr lang="en-US" altLang="ja-JP" sz="800" dirty="0" err="1"/>
                        <a:t>Atiphan</a:t>
                      </a:r>
                      <a:r>
                        <a:rPr lang="ja-JP" altLang="en-US" sz="800" dirty="0"/>
                        <a:t>教授の計</a:t>
                      </a:r>
                      <a:r>
                        <a:rPr lang="en-US" altLang="ja-JP" sz="800" dirty="0"/>
                        <a:t>5</a:t>
                      </a:r>
                      <a:r>
                        <a:rPr lang="ja-JP" altLang="en-US" sz="800" dirty="0"/>
                        <a:t>名による講演がなされ、タイ・日本双方における歯科医療の取組と課題が共有された。</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indent="0" algn="l" fontAlgn="ctr" hangingPunct="0">
                        <a:spcBef>
                          <a:spcPts val="0"/>
                        </a:spcBef>
                        <a:spcAft>
                          <a:spcPts val="0"/>
                        </a:spcAft>
                        <a:buClr>
                          <a:srgbClr val="83A4D1"/>
                        </a:buClr>
                        <a:buSzPct val="80000"/>
                        <a:buFont typeface="Wingdings" panose="05000000000000000000" pitchFamily="2" charset="2"/>
                        <a:buNone/>
                      </a:pP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予防歯科を含む日本の歯科医療と関連する制度の紹介を目的に日本からは、歯科関連企業</a:t>
                      </a:r>
                      <a:r>
                        <a:rPr kumimoji="1" lang="en-US" altLang="ja-JP"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5</a:t>
                      </a: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社を含む参加者総勢</a:t>
                      </a:r>
                      <a:r>
                        <a:rPr kumimoji="1" lang="en-US" altLang="ja-JP"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23</a:t>
                      </a:r>
                      <a:r>
                        <a:rPr kumimoji="1" lang="ja-JP" altLang="en-US" sz="80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名（事務局含む）が参加</a:t>
                      </a:r>
                    </a:p>
                  </a:txBody>
                  <a:tcPr marL="36000" marR="36000" marT="0" marB="0" anchor="ctr">
                    <a:lnL w="6350" cap="flat" cmpd="sng" algn="ctr">
                      <a:solidFill>
                        <a:srgbClr val="DADADA"/>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90219568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4"/>
          <p:cNvSpPr>
            <a:spLocks noGrp="1"/>
          </p:cNvSpPr>
          <p:nvPr>
            <p:ph type="title"/>
          </p:nvPr>
        </p:nvSpPr>
        <p:spPr>
          <a:xfrm>
            <a:off x="200471" y="240823"/>
            <a:ext cx="9505055" cy="307777"/>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タイ／日本との関わり</a:t>
            </a:r>
            <a:endParaRPr kumimoji="1" lang="ja-JP" altLang="en-US" dirty="0"/>
          </a:p>
        </p:txBody>
      </p:sp>
      <p:sp>
        <p:nvSpPr>
          <p:cNvPr id="6" name="テキスト プレースホルダー 5"/>
          <p:cNvSpPr>
            <a:spLocks noGrp="1"/>
          </p:cNvSpPr>
          <p:nvPr>
            <p:ph type="body" sz="quarter" idx="15"/>
          </p:nvPr>
        </p:nvSpPr>
        <p:spPr>
          <a:xfrm>
            <a:off x="200025" y="508610"/>
            <a:ext cx="9505950" cy="400110"/>
          </a:xfrm>
          <a:noFill/>
          <a:ln/>
          <a:extLst>
            <a:ext uri="{909E8E84-426E-40DD-AFC4-6F175D3DCCD1}">
              <a14:hiddenFill xmlns:a14="http://schemas.microsoft.com/office/drawing/2010/main">
                <a:solidFill>
                  <a:srgbClr val="FFFFFF"/>
                </a:solidFill>
              </a14:hiddenFill>
            </a:ext>
          </a:extLst>
        </p:spPr>
        <p:txBody>
          <a:bodyPr wrap="square" anchor="b" anchorCtr="0">
            <a:spAutoFit/>
          </a:bodyPr>
          <a:lstStyle/>
          <a:p>
            <a:r>
              <a:rPr lang="ja-JP" altLang="en-US" dirty="0"/>
              <a:t>経済産業省の主な医療国際化関連事業（</a:t>
            </a:r>
            <a:r>
              <a:rPr lang="en-US" altLang="ja-JP" dirty="0"/>
              <a:t>3/3</a:t>
            </a:r>
            <a:r>
              <a:rPr lang="ja-JP" altLang="en-US" dirty="0"/>
              <a:t>）</a:t>
            </a:r>
          </a:p>
        </p:txBody>
      </p:sp>
      <p:sp>
        <p:nvSpPr>
          <p:cNvPr id="9" name="テキスト ボックス 8"/>
          <p:cNvSpPr txBox="1"/>
          <p:nvPr/>
        </p:nvSpPr>
        <p:spPr>
          <a:xfrm>
            <a:off x="200472" y="6631952"/>
            <a:ext cx="8640960" cy="144016"/>
          </a:xfrm>
          <a:prstGeom prst="rect">
            <a:avLst/>
          </a:prstGeom>
          <a:noFill/>
        </p:spPr>
        <p:txBody>
          <a:bodyPr wrap="square" lIns="0" tIns="0" rIns="0" bIns="0" rtlCol="0">
            <a:noAutofit/>
          </a:bodyPr>
          <a:lstStyle/>
          <a:p>
            <a:r>
              <a:rPr lang="zh-TW" altLang="en-US" sz="800" dirty="0">
                <a:latin typeface="Arial" panose="020B0604020202020204" pitchFamily="34" charset="0"/>
                <a:ea typeface="ＭＳ Ｐゴシック" panose="020B0600070205080204" pitchFamily="50" charset="-128"/>
                <a:cs typeface="Arial" panose="020B0604020202020204" pitchFamily="34" charset="0"/>
              </a:rPr>
              <a:t>（出所） </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経済産業省ホームページ、</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MEJ</a:t>
            </a:r>
            <a:r>
              <a:rPr lang="ja-JP" altLang="en-US" sz="800" dirty="0">
                <a:latin typeface="Arial" panose="020B0604020202020204" pitchFamily="34" charset="0"/>
                <a:ea typeface="ＭＳ Ｐゴシック" panose="020B0600070205080204" pitchFamily="50" charset="-128"/>
                <a:cs typeface="Arial" panose="020B0604020202020204" pitchFamily="34" charset="0"/>
              </a:rPr>
              <a:t>ニュース：タイ官民ミッション </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no. 2017-001</a:t>
            </a:r>
            <a:r>
              <a:rPr lang="ja-JP" altLang="en-US" sz="800" dirty="0" err="1">
                <a:latin typeface="Arial" panose="020B0604020202020204" pitchFamily="34" charset="0"/>
                <a:ea typeface="ＭＳ Ｐゴシック" panose="020B0600070205080204" pitchFamily="50" charset="-128"/>
                <a:cs typeface="Arial" panose="020B0604020202020204" pitchFamily="34" charset="0"/>
              </a:rPr>
              <a:t>、</a:t>
            </a:r>
            <a:r>
              <a:rPr lang="en-US" altLang="ja-JP" sz="800" dirty="0">
                <a:latin typeface="Arial" panose="020B0604020202020204" pitchFamily="34" charset="0"/>
                <a:ea typeface="ＭＳ Ｐゴシック" panose="020B0600070205080204" pitchFamily="50" charset="-128"/>
                <a:cs typeface="Arial" panose="020B0604020202020204" pitchFamily="34" charset="0"/>
              </a:rPr>
              <a:t>no.2019-001</a:t>
            </a:r>
            <a:endParaRPr lang="en-US" altLang="zh-TW" sz="800" dirty="0">
              <a:latin typeface="Arial" panose="020B0604020202020204" pitchFamily="34" charset="0"/>
              <a:ea typeface="ＭＳ Ｐゴシック" panose="020B0600070205080204" pitchFamily="50" charset="-128"/>
              <a:cs typeface="Arial" panose="020B0604020202020204" pitchFamily="34" charset="0"/>
            </a:endParaRPr>
          </a:p>
        </p:txBody>
      </p:sp>
      <p:sp>
        <p:nvSpPr>
          <p:cNvPr id="10" name="Rectangle 6"/>
          <p:cNvSpPr>
            <a:spLocks noChangeArrowheads="1"/>
          </p:cNvSpPr>
          <p:nvPr/>
        </p:nvSpPr>
        <p:spPr bwMode="auto">
          <a:xfrm>
            <a:off x="200472" y="5014634"/>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留学人材セミナー</a:t>
            </a:r>
          </a:p>
        </p:txBody>
      </p:sp>
      <p:graphicFrame>
        <p:nvGraphicFramePr>
          <p:cNvPr id="11" name="表 10"/>
          <p:cNvGraphicFramePr>
            <a:graphicFrameLocks noGrp="1"/>
          </p:cNvGraphicFramePr>
          <p:nvPr>
            <p:extLst>
              <p:ext uri="{D42A27DB-BD31-4B8C-83A1-F6EECF244321}">
                <p14:modId xmlns:p14="http://schemas.microsoft.com/office/powerpoint/2010/main" val="2386670576"/>
              </p:ext>
            </p:extLst>
          </p:nvPr>
        </p:nvGraphicFramePr>
        <p:xfrm>
          <a:off x="200472" y="5298916"/>
          <a:ext cx="9504592" cy="434340"/>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936000">
                  <a:extLst>
                    <a:ext uri="{9D8B030D-6E8A-4147-A177-3AD203B41FA5}">
                      <a16:colId xmlns:a16="http://schemas.microsoft.com/office/drawing/2014/main" val="20002"/>
                    </a:ext>
                  </a:extLst>
                </a:gridCol>
                <a:gridCol w="504264">
                  <a:extLst>
                    <a:ext uri="{9D8B030D-6E8A-4147-A177-3AD203B41FA5}">
                      <a16:colId xmlns:a16="http://schemas.microsoft.com/office/drawing/2014/main" val="20003"/>
                    </a:ext>
                  </a:extLst>
                </a:gridCol>
                <a:gridCol w="5256584">
                  <a:extLst>
                    <a:ext uri="{9D8B030D-6E8A-4147-A177-3AD203B41FA5}">
                      <a16:colId xmlns:a16="http://schemas.microsoft.com/office/drawing/2014/main" val="20004"/>
                    </a:ext>
                  </a:extLst>
                </a:gridCol>
                <a:gridCol w="1871744">
                  <a:extLst>
                    <a:ext uri="{9D8B030D-6E8A-4147-A177-3AD203B41FA5}">
                      <a16:colId xmlns:a16="http://schemas.microsoft.com/office/drawing/2014/main" val="20005"/>
                    </a:ext>
                  </a:extLst>
                </a:gridCol>
              </a:tblGrid>
              <a:tr h="43177">
                <a:tc>
                  <a:txBody>
                    <a:bodyPr/>
                    <a:lstStyle/>
                    <a:p>
                      <a:pPr algn="ctr" fontAlgn="ctr" hangingPunct="0">
                        <a:spcBef>
                          <a:spcPts val="0"/>
                        </a:spcBef>
                        <a:spcAft>
                          <a:spcPts val="0"/>
                        </a:spcAft>
                      </a:pPr>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spcBef>
                          <a:spcPts val="0"/>
                        </a:spcBef>
                        <a:spcAft>
                          <a:spcPts val="0"/>
                        </a:spcAft>
                      </a:pP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spcBef>
                          <a:spcPts val="0"/>
                        </a:spcBef>
                        <a:spcAft>
                          <a:spcPts val="0"/>
                        </a:spcAft>
                      </a:pP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内容</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spcBef>
                          <a:spcPts val="0"/>
                        </a:spcBef>
                        <a:spcAft>
                          <a:spcPts val="0"/>
                        </a:spcAft>
                      </a:pP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spcBef>
                          <a:spcPts val="0"/>
                        </a:spcBef>
                        <a:spcAft>
                          <a:spcPts val="0"/>
                        </a:spcAft>
                      </a:pP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セミナーでの主な講演者</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spcBef>
                          <a:spcPts val="0"/>
                        </a:spcBef>
                        <a:spcAft>
                          <a:spcPts val="0"/>
                        </a:spcAft>
                      </a:pPr>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特記事項</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67484">
                <a:tc>
                  <a:txBody>
                    <a:bodyPr/>
                    <a:lstStyle/>
                    <a:p>
                      <a:pPr algn="ctr" fontAlgn="ctr" hangingPunct="0">
                        <a:spcBef>
                          <a:spcPts val="0"/>
                        </a:spcBef>
                        <a:spcAft>
                          <a:spcPts val="0"/>
                        </a:spcAft>
                      </a:pPr>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2014</a:t>
                      </a:r>
                      <a:endParaRPr lang="zh-TW" altLang="en-US" sz="900"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セミナー</a:t>
                      </a:r>
                      <a:endParaRPr lang="en-US" altLang="ja-JP" sz="900" dirty="0">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（バンコクで実施）</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がん</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a:spcBef>
                          <a:spcPts val="0"/>
                        </a:spcBef>
                        <a:spcAft>
                          <a:spcPts val="0"/>
                        </a:spcAft>
                      </a:pPr>
                      <a:r>
                        <a:rPr lang="zh-CN" altLang="en-US" sz="850" dirty="0"/>
                        <a:t>東京科学大学</a:t>
                      </a:r>
                      <a:r>
                        <a:rPr lang="ja-JP" altLang="en-US" sz="850" dirty="0"/>
                        <a:t>　江石義信　教授　「</a:t>
                      </a:r>
                      <a:r>
                        <a:rPr lang="en-US" altLang="ja-JP" sz="850" dirty="0"/>
                        <a:t>Gastric Cancer Screening with a Novel Prescreening Blood Test</a:t>
                      </a:r>
                      <a:r>
                        <a:rPr lang="ja-JP" altLang="en-US" sz="850" dirty="0"/>
                        <a:t>」</a:t>
                      </a:r>
                    </a:p>
                    <a:p>
                      <a:pPr>
                        <a:spcBef>
                          <a:spcPts val="0"/>
                        </a:spcBef>
                        <a:spcAft>
                          <a:spcPts val="0"/>
                        </a:spcAft>
                      </a:pPr>
                      <a:r>
                        <a:rPr lang="zh-CN" altLang="en-US" sz="850" dirty="0"/>
                        <a:t>東京科学大学</a:t>
                      </a:r>
                      <a:r>
                        <a:rPr lang="ja-JP" altLang="en-US" sz="850" dirty="0"/>
                        <a:t>　植竹宏之　教授　「</a:t>
                      </a:r>
                      <a:r>
                        <a:rPr lang="en-US" altLang="ja-JP" sz="850" dirty="0"/>
                        <a:t>Surgical Treatment of Colorectal Cancer </a:t>
                      </a:r>
                      <a:r>
                        <a:rPr lang="ja-JP" altLang="en-US" sz="850" dirty="0"/>
                        <a:t>（</a:t>
                      </a:r>
                      <a:r>
                        <a:rPr lang="en-US" altLang="ja-JP" sz="850" dirty="0"/>
                        <a:t>CRC</a:t>
                      </a:r>
                      <a:r>
                        <a:rPr lang="ja-JP" altLang="en-US" sz="850" dirty="0"/>
                        <a:t>） </a:t>
                      </a:r>
                      <a:r>
                        <a:rPr lang="en-US" altLang="ja-JP" sz="850" dirty="0"/>
                        <a:t>in Japan</a:t>
                      </a:r>
                      <a:r>
                        <a:rPr lang="ja-JP" altLang="en-US" sz="850" dirty="0"/>
                        <a:t>」</a:t>
                      </a:r>
                    </a:p>
                  </a:txBody>
                  <a:tcPr marL="108000" marR="108000" marT="0" marB="0" anchor="ctr">
                    <a:lnL w="6350" cap="flat" cmpd="sng" algn="ctr">
                      <a:solidFill>
                        <a:srgbClr val="FFFFFF">
                          <a:alpha val="0"/>
                        </a:srgbClr>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tc>
                  <a:txBody>
                    <a:bodyPr/>
                    <a:lstStyle/>
                    <a:p>
                      <a:pPr marL="0" indent="0" algn="l" fontAlgn="ctr" hangingPunct="0">
                        <a:spcBef>
                          <a:spcPts val="0"/>
                        </a:spcBef>
                        <a:spcAft>
                          <a:spcPts val="0"/>
                        </a:spcAft>
                        <a:buClr>
                          <a:srgbClr val="83A4D1"/>
                        </a:buClr>
                        <a:buSzPct val="80000"/>
                        <a:buFont typeface="Wingdings" panose="05000000000000000000" pitchFamily="2" charset="2"/>
                        <a:buNone/>
                      </a:pPr>
                      <a:r>
                        <a:rPr kumimoji="1" lang="ja-JP" altLang="en-US" sz="850" b="0" i="0" u="none" strike="noStrike" kern="1200" baseline="0" dirty="0">
                          <a:solidFill>
                            <a:schemeClr val="dk1"/>
                          </a:solidFill>
                          <a:latin typeface="Arial" panose="020B0604020202020204" pitchFamily="34" charset="0"/>
                          <a:ea typeface="ＭＳ Ｐゴシック" panose="020B0600070205080204" pitchFamily="50" charset="-128"/>
                          <a:cs typeface="Arial" panose="020B0604020202020204" pitchFamily="34" charset="0"/>
                        </a:rPr>
                        <a:t>タイから保健省副次官が参加</a:t>
                      </a:r>
                    </a:p>
                  </a:txBody>
                  <a:tcPr marL="144000" marR="14400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sp>
        <p:nvSpPr>
          <p:cNvPr id="12" name="Rectangle 6"/>
          <p:cNvSpPr>
            <a:spLocks noChangeArrowheads="1"/>
          </p:cNvSpPr>
          <p:nvPr/>
        </p:nvSpPr>
        <p:spPr bwMode="auto">
          <a:xfrm>
            <a:off x="200472" y="5764132"/>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技術協力活用型・新興国市場開拓事業</a:t>
            </a:r>
          </a:p>
        </p:txBody>
      </p:sp>
      <p:graphicFrame>
        <p:nvGraphicFramePr>
          <p:cNvPr id="15" name="表 14"/>
          <p:cNvGraphicFramePr>
            <a:graphicFrameLocks noGrp="1"/>
          </p:cNvGraphicFramePr>
          <p:nvPr>
            <p:extLst>
              <p:ext uri="{D42A27DB-BD31-4B8C-83A1-F6EECF244321}">
                <p14:modId xmlns:p14="http://schemas.microsoft.com/office/powerpoint/2010/main" val="1359489105"/>
              </p:ext>
            </p:extLst>
          </p:nvPr>
        </p:nvGraphicFramePr>
        <p:xfrm>
          <a:off x="200472" y="6056744"/>
          <a:ext cx="9505056" cy="506340"/>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20000"/>
                    </a:ext>
                  </a:extLst>
                </a:gridCol>
                <a:gridCol w="576000">
                  <a:extLst>
                    <a:ext uri="{9D8B030D-6E8A-4147-A177-3AD203B41FA5}">
                      <a16:colId xmlns:a16="http://schemas.microsoft.com/office/drawing/2014/main" val="20001"/>
                    </a:ext>
                  </a:extLst>
                </a:gridCol>
                <a:gridCol w="936000">
                  <a:extLst>
                    <a:ext uri="{9D8B030D-6E8A-4147-A177-3AD203B41FA5}">
                      <a16:colId xmlns:a16="http://schemas.microsoft.com/office/drawing/2014/main" val="20002"/>
                    </a:ext>
                  </a:extLst>
                </a:gridCol>
                <a:gridCol w="1944424">
                  <a:extLst>
                    <a:ext uri="{9D8B030D-6E8A-4147-A177-3AD203B41FA5}">
                      <a16:colId xmlns:a16="http://schemas.microsoft.com/office/drawing/2014/main" val="20003"/>
                    </a:ext>
                  </a:extLst>
                </a:gridCol>
                <a:gridCol w="5688632">
                  <a:extLst>
                    <a:ext uri="{9D8B030D-6E8A-4147-A177-3AD203B41FA5}">
                      <a16:colId xmlns:a16="http://schemas.microsoft.com/office/drawing/2014/main" val="20004"/>
                    </a:ext>
                  </a:extLst>
                </a:gridCol>
              </a:tblGrid>
              <a:tr h="0">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実施者</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実施内容</a:t>
                      </a:r>
                    </a:p>
                  </a:txBody>
                  <a:tcPr marL="36000" marR="36000" marT="36000" marB="3600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149526">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en-US" altLang="ja-JP" sz="900" dirty="0">
                          <a:latin typeface="Arial" panose="020B0604020202020204" pitchFamily="34" charset="0"/>
                          <a:ea typeface="ＭＳ Ｐゴシック" panose="020B0600070205080204" pitchFamily="50" charset="-128"/>
                          <a:cs typeface="Arial" panose="020B0604020202020204" pitchFamily="34" charset="0"/>
                        </a:rPr>
                        <a:t>2014</a:t>
                      </a:r>
                    </a:p>
                  </a:txBody>
                  <a:tcPr marL="36000" marR="3600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大腸がん検診</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0">
                        <a:lnSpc>
                          <a:spcPct val="100000"/>
                        </a:lnSpc>
                        <a:spcBef>
                          <a:spcPts val="0"/>
                        </a:spcBef>
                        <a:spcAft>
                          <a:spcPts val="0"/>
                        </a:spcAft>
                        <a:buClrTx/>
                        <a:buSzTx/>
                        <a:buFontTx/>
                        <a:buNone/>
                        <a:tabLst/>
                        <a:defRPr/>
                      </a:pPr>
                      <a:r>
                        <a:rPr lang="zh-CN" altLang="en-US" sz="900" dirty="0">
                          <a:latin typeface="Arial" panose="020B0604020202020204" pitchFamily="34" charset="0"/>
                          <a:ea typeface="ＭＳ Ｐゴシック" panose="020B0600070205080204" pitchFamily="50" charset="-128"/>
                          <a:cs typeface="Arial" panose="020B0604020202020204" pitchFamily="34" charset="0"/>
                        </a:rPr>
                        <a:t>東京科学大学</a:t>
                      </a:r>
                      <a:r>
                        <a:rPr lang="ja-JP" altLang="en-US" sz="900" dirty="0">
                          <a:latin typeface="Arial" panose="020B0604020202020204" pitchFamily="34" charset="0"/>
                          <a:ea typeface="ＭＳ Ｐゴシック" panose="020B0600070205080204" pitchFamily="50" charset="-128"/>
                          <a:cs typeface="Arial" panose="020B0604020202020204" pitchFamily="34" charset="0"/>
                        </a:rPr>
                        <a:t>、富士フイルム、</a:t>
                      </a:r>
                      <a:endParaRPr lang="en-US" altLang="ja-JP" sz="900" dirty="0">
                        <a:latin typeface="Arial" panose="020B0604020202020204" pitchFamily="34" charset="0"/>
                        <a:ea typeface="ＭＳ Ｐゴシック" panose="020B0600070205080204" pitchFamily="50" charset="-128"/>
                        <a:cs typeface="Arial" panose="020B0604020202020204" pitchFamily="34" charset="0"/>
                      </a:endParaRPr>
                    </a:p>
                    <a:p>
                      <a:pPr marL="0" marR="0" indent="0" algn="ctr" defTabSz="914400" rtl="0" eaLnBrk="1" fontAlgn="ctr" latinLnBrk="0" hangingPunct="0">
                        <a:lnSpc>
                          <a:spcPct val="100000"/>
                        </a:lnSpc>
                        <a:spcBef>
                          <a:spcPts val="0"/>
                        </a:spcBef>
                        <a:spcAft>
                          <a:spcPts val="0"/>
                        </a:spcAft>
                        <a:buClrTx/>
                        <a:buSzTx/>
                        <a:buFontTx/>
                        <a:buNone/>
                        <a:tabLst/>
                        <a:defRPr/>
                      </a:pPr>
                      <a:r>
                        <a:rPr lang="ja-JP" altLang="en-US" sz="900" dirty="0">
                          <a:latin typeface="Arial" panose="020B0604020202020204" pitchFamily="34" charset="0"/>
                          <a:ea typeface="ＭＳ Ｐゴシック" panose="020B0600070205080204" pitchFamily="50" charset="-128"/>
                          <a:cs typeface="Arial" panose="020B0604020202020204" pitchFamily="34" charset="0"/>
                        </a:rPr>
                        <a:t>栄研化学</a:t>
                      </a:r>
                    </a:p>
                  </a:txBody>
                  <a:tcPr marL="72000" marR="72000" marT="0" marB="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112713" marR="0" lvl="0" indent="-112713" algn="just" defTabSz="914400" rtl="0" eaLnBrk="1" fontAlgn="ctr" latinLnBrk="0" hangingPunct="0">
                        <a:lnSpc>
                          <a:spcPct val="100000"/>
                        </a:lnSpc>
                        <a:spcBef>
                          <a:spcPts val="200"/>
                        </a:spcBef>
                        <a:spcAft>
                          <a:spcPts val="0"/>
                        </a:spcAft>
                        <a:buClr>
                          <a:srgbClr val="3D6AA7"/>
                        </a:buClr>
                        <a:buSzPct val="80000"/>
                        <a:buFont typeface="Wingdings" panose="05000000000000000000" pitchFamily="2" charset="2"/>
                        <a:buChar char="l"/>
                        <a:tabLst/>
                        <a:defRPr/>
                      </a:pPr>
                      <a:r>
                        <a:rPr kumimoji="1" lang="ja-JP" altLang="en-US" sz="85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タイ主要</a:t>
                      </a:r>
                      <a:r>
                        <a:rPr kumimoji="1" lang="en-US" altLang="ja-JP" sz="85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3</a:t>
                      </a:r>
                      <a:r>
                        <a:rPr kumimoji="1" lang="ja-JP" altLang="en-US" sz="85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病院への専門家派遣及び本邦受入研修を通じた日本式大腸がん検診システムの講義・技術指導を実施</a:t>
                      </a:r>
                    </a:p>
                  </a:txBody>
                  <a:tcPr marL="108000" marR="108000" marT="0" marB="0">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bl>
          </a:graphicData>
        </a:graphic>
      </p:graphicFrame>
      <p:sp>
        <p:nvSpPr>
          <p:cNvPr id="13" name="テキスト ボックス 71"/>
          <p:cNvSpPr txBox="1"/>
          <p:nvPr/>
        </p:nvSpPr>
        <p:spPr>
          <a:xfrm>
            <a:off x="4450647" y="6535440"/>
            <a:ext cx="5253826" cy="276999"/>
          </a:xfrm>
          <a:prstGeom prst="rect">
            <a:avLst/>
          </a:prstGeom>
        </p:spPr>
        <p:txBody>
          <a:bodyPr wrap="none" lIns="0" rIns="0" anchor="ctr" anchorCtr="0">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indent="0">
              <a:buNone/>
            </a:pPr>
            <a:r>
              <a:rPr lang="en-US" altLang="ja-JP" sz="800" b="0" dirty="0"/>
              <a:t>※ </a:t>
            </a:r>
            <a:r>
              <a:rPr lang="ja-JP" altLang="en-US" sz="800" b="0" dirty="0"/>
              <a:t>上記のほか、「新興国マクロヘルスデータ、規制・制度に関する調査（</a:t>
            </a:r>
            <a:r>
              <a:rPr lang="ja-JP" altLang="en-US" sz="800" dirty="0"/>
              <a:t>タイ</a:t>
            </a:r>
            <a:r>
              <a:rPr lang="ja-JP" altLang="en-US" sz="800" b="0" dirty="0"/>
              <a:t>）」といったレポートを作成・公開している</a:t>
            </a:r>
            <a:endParaRPr lang="en-US" altLang="ja-JP" sz="800" b="0" dirty="0"/>
          </a:p>
        </p:txBody>
      </p:sp>
      <p:sp>
        <p:nvSpPr>
          <p:cNvPr id="2" name="Rectangle 6">
            <a:extLst>
              <a:ext uri="{FF2B5EF4-FFF2-40B4-BE49-F238E27FC236}">
                <a16:creationId xmlns:a16="http://schemas.microsoft.com/office/drawing/2014/main" id="{E39E6F1F-E4D7-1EDF-BB56-9356CE7209A1}"/>
              </a:ext>
            </a:extLst>
          </p:cNvPr>
          <p:cNvSpPr>
            <a:spLocks noChangeArrowheads="1"/>
          </p:cNvSpPr>
          <p:nvPr/>
        </p:nvSpPr>
        <p:spPr bwMode="auto">
          <a:xfrm>
            <a:off x="200472" y="975167"/>
            <a:ext cx="9505503" cy="360040"/>
          </a:xfrm>
          <a:prstGeom prst="rect">
            <a:avLst/>
          </a:prstGeom>
          <a:noFill/>
          <a:ln w="9525">
            <a:noFill/>
            <a:miter lim="800000"/>
            <a:headEnd/>
            <a:tailEnd/>
          </a:ln>
        </p:spPr>
        <p:txBody>
          <a:bodyPr wrap="square" lIns="0" tIns="46800" rIns="0" bIns="72000" anchor="b" anchorCtr="0">
            <a:noAutofit/>
          </a:bodyPr>
          <a:lstStyle>
            <a:defPPr>
              <a:defRPr lang="ja-JP"/>
            </a:defPPr>
            <a:lvl1pPr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1pPr>
            <a:lvl2pPr marL="4572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2pPr>
            <a:lvl3pPr marL="9144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3pPr>
            <a:lvl4pPr marL="13716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4pPr>
            <a:lvl5pPr marL="1828800" algn="l" rtl="0" fontAlgn="base">
              <a:spcBef>
                <a:spcPct val="0"/>
              </a:spcBef>
              <a:spcAft>
                <a:spcPct val="0"/>
              </a:spcAft>
              <a:defRPr kumimoji="1" sz="1200" kern="1200">
                <a:solidFill>
                  <a:schemeClr val="tx1"/>
                </a:solidFill>
                <a:latin typeface="Arial" pitchFamily="34" charset="0"/>
                <a:ea typeface="ＭＳ Ｐゴシック" pitchFamily="50" charset="-128"/>
                <a:cs typeface="+mn-cs"/>
              </a:defRPr>
            </a:lvl5pPr>
            <a:lvl6pPr marL="2286000" algn="l" defTabSz="914400" rtl="0" eaLnBrk="1" latinLnBrk="0" hangingPunct="1">
              <a:defRPr kumimoji="1" sz="1200" kern="1200">
                <a:solidFill>
                  <a:schemeClr val="tx1"/>
                </a:solidFill>
                <a:latin typeface="Arial" pitchFamily="34" charset="0"/>
                <a:ea typeface="ＭＳ Ｐゴシック" pitchFamily="50" charset="-128"/>
                <a:cs typeface="+mn-cs"/>
              </a:defRPr>
            </a:lvl6pPr>
            <a:lvl7pPr marL="2743200" algn="l" defTabSz="914400" rtl="0" eaLnBrk="1" latinLnBrk="0" hangingPunct="1">
              <a:defRPr kumimoji="1" sz="1200" kern="1200">
                <a:solidFill>
                  <a:schemeClr val="tx1"/>
                </a:solidFill>
                <a:latin typeface="Arial" pitchFamily="34" charset="0"/>
                <a:ea typeface="ＭＳ Ｐゴシック" pitchFamily="50" charset="-128"/>
                <a:cs typeface="+mn-cs"/>
              </a:defRPr>
            </a:lvl7pPr>
            <a:lvl8pPr marL="3200400" algn="l" defTabSz="914400" rtl="0" eaLnBrk="1" latinLnBrk="0" hangingPunct="1">
              <a:defRPr kumimoji="1" sz="1200" kern="1200">
                <a:solidFill>
                  <a:schemeClr val="tx1"/>
                </a:solidFill>
                <a:latin typeface="Arial" pitchFamily="34" charset="0"/>
                <a:ea typeface="ＭＳ Ｐゴシック" pitchFamily="50" charset="-128"/>
                <a:cs typeface="+mn-cs"/>
              </a:defRPr>
            </a:lvl8pPr>
            <a:lvl9pPr marL="3657600" algn="l" defTabSz="914400" rtl="0" eaLnBrk="1" latinLnBrk="0" hangingPunct="1">
              <a:defRPr kumimoji="1" sz="1200" kern="1200">
                <a:solidFill>
                  <a:schemeClr val="tx1"/>
                </a:solidFill>
                <a:latin typeface="Arial" pitchFamily="34" charset="0"/>
                <a:ea typeface="ＭＳ Ｐゴシック" pitchFamily="50" charset="-128"/>
                <a:cs typeface="+mn-cs"/>
              </a:defRPr>
            </a:lvl9pPr>
          </a:lstStyle>
          <a:p>
            <a:pPr defTabSz="955675">
              <a:buSzPct val="120000"/>
            </a:pPr>
            <a:r>
              <a:rPr lang="ja-JP" altLang="en-US" sz="1400" dirty="0">
                <a:solidFill>
                  <a:srgbClr val="000000"/>
                </a:solidFill>
                <a:latin typeface="Arial Black" pitchFamily="34" charset="0"/>
                <a:ea typeface="HGP創英角ｺﾞｼｯｸUB" pitchFamily="50" charset="-128"/>
              </a:rPr>
              <a:t>国際展開推進事業（補助金）</a:t>
            </a:r>
            <a:endParaRPr lang="en-US" altLang="ko-KR" sz="1400" dirty="0">
              <a:solidFill>
                <a:srgbClr val="000000"/>
              </a:solidFill>
              <a:latin typeface="Arial Black" pitchFamily="34" charset="0"/>
              <a:ea typeface="HGP創英角ｺﾞｼｯｸUB" pitchFamily="50" charset="-128"/>
            </a:endParaRPr>
          </a:p>
        </p:txBody>
      </p:sp>
      <p:graphicFrame>
        <p:nvGraphicFramePr>
          <p:cNvPr id="3" name="表 14">
            <a:extLst>
              <a:ext uri="{FF2B5EF4-FFF2-40B4-BE49-F238E27FC236}">
                <a16:creationId xmlns:a16="http://schemas.microsoft.com/office/drawing/2014/main" id="{4098437E-8C22-BA1A-0FFA-AF494163D04F}"/>
              </a:ext>
            </a:extLst>
          </p:cNvPr>
          <p:cNvGraphicFramePr>
            <a:graphicFrameLocks noGrp="1"/>
          </p:cNvGraphicFramePr>
          <p:nvPr>
            <p:extLst>
              <p:ext uri="{D42A27DB-BD31-4B8C-83A1-F6EECF244321}">
                <p14:modId xmlns:p14="http://schemas.microsoft.com/office/powerpoint/2010/main" val="2530936431"/>
              </p:ext>
            </p:extLst>
          </p:nvPr>
        </p:nvGraphicFramePr>
        <p:xfrm>
          <a:off x="200472" y="1253657"/>
          <a:ext cx="9504000" cy="3759668"/>
        </p:xfrm>
        <a:graphic>
          <a:graphicData uri="http://schemas.openxmlformats.org/drawingml/2006/table">
            <a:tbl>
              <a:tblPr firstRow="1" bandRow="1">
                <a:tableStyleId>{5C22544A-7EE6-4342-B048-85BDC9FD1C3A}</a:tableStyleId>
              </a:tblPr>
              <a:tblGrid>
                <a:gridCol w="288032">
                  <a:extLst>
                    <a:ext uri="{9D8B030D-6E8A-4147-A177-3AD203B41FA5}">
                      <a16:colId xmlns:a16="http://schemas.microsoft.com/office/drawing/2014/main" val="20000"/>
                    </a:ext>
                  </a:extLst>
                </a:gridCol>
                <a:gridCol w="432048">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720080">
                  <a:extLst>
                    <a:ext uri="{9D8B030D-6E8A-4147-A177-3AD203B41FA5}">
                      <a16:colId xmlns:a16="http://schemas.microsoft.com/office/drawing/2014/main" val="20003"/>
                    </a:ext>
                  </a:extLst>
                </a:gridCol>
                <a:gridCol w="1656184">
                  <a:extLst>
                    <a:ext uri="{9D8B030D-6E8A-4147-A177-3AD203B41FA5}">
                      <a16:colId xmlns:a16="http://schemas.microsoft.com/office/drawing/2014/main" val="20004"/>
                    </a:ext>
                  </a:extLst>
                </a:gridCol>
                <a:gridCol w="4391432">
                  <a:extLst>
                    <a:ext uri="{9D8B030D-6E8A-4147-A177-3AD203B41FA5}">
                      <a16:colId xmlns:a16="http://schemas.microsoft.com/office/drawing/2014/main" val="20005"/>
                    </a:ext>
                  </a:extLst>
                </a:gridCol>
              </a:tblGrid>
              <a:tr h="103826">
                <a:tc>
                  <a:txBody>
                    <a:bodyPr/>
                    <a:lstStyle/>
                    <a:p>
                      <a:pPr algn="ctr" fontAlgn="ctr" hangingPunct="0"/>
                      <a:r>
                        <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ＮＯ</a:t>
                      </a:r>
                      <a:r>
                        <a:rPr kumimoji="1" lang="en-US" altLang="ja-JP"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a:t>
                      </a:r>
                      <a:endParaRPr kumimoji="1" lang="ja-JP" altLang="en-US" sz="100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実施年</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テーマ</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代表団体</a:t>
                      </a:r>
                      <a:endParaRPr kumimoji="1" lang="en-US" altLang="ja-JP"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参加団体</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tc>
                  <a:txBody>
                    <a:bodyPr/>
                    <a:lstStyle/>
                    <a:p>
                      <a:pPr algn="ctr" fontAlgn="ctr" hangingPunct="0"/>
                      <a:r>
                        <a:rPr kumimoji="1" lang="ja-JP" altLang="en-US" sz="1050" b="0" dirty="0">
                          <a:solidFill>
                            <a:schemeClr val="bg1"/>
                          </a:solidFill>
                          <a:latin typeface="HGP創英角ｺﾞｼｯｸUB" panose="020B0900000000000000" pitchFamily="50" charset="-128"/>
                          <a:ea typeface="HGP創英角ｺﾞｼｯｸUB" panose="020B0900000000000000" pitchFamily="50" charset="-128"/>
                          <a:cs typeface="Arial" panose="020B0604020202020204" pitchFamily="34" charset="0"/>
                        </a:rPr>
                        <a:t>実施概要</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6350" cap="flat" cmpd="sng" algn="ctr">
                      <a:solidFill>
                        <a:srgbClr val="FFFFFF">
                          <a:alpha val="0"/>
                        </a:srgbClr>
                      </a:solidFill>
                      <a:prstDash val="solid"/>
                      <a:round/>
                      <a:headEnd type="none" w="med" len="med"/>
                      <a:tailEnd type="none" w="med" len="med"/>
                    </a:lnB>
                    <a:solidFill>
                      <a:srgbClr val="3D6AA7"/>
                    </a:solidFill>
                  </a:tcPr>
                </a:tc>
                <a:extLst>
                  <a:ext uri="{0D108BD9-81ED-4DB2-BD59-A6C34878D82A}">
                    <a16:rowId xmlns:a16="http://schemas.microsoft.com/office/drawing/2014/main" val="10000"/>
                  </a:ext>
                </a:extLst>
              </a:tr>
              <a:tr h="239733">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1</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2021</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タイ国・消化器がん診断プラットフォーム（仮称）構築に向けた調査事業</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富士フイルム</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株式会社</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just"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0" marR="0" lvl="0" indent="0" algn="just"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6350" cap="flat" cmpd="sng" algn="ctr">
                      <a:solidFill>
                        <a:srgbClr val="FFFFFF">
                          <a:alpha val="0"/>
                        </a:srgb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10001"/>
                  </a:ext>
                </a:extLst>
              </a:tr>
              <a:tr h="355975">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2</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2023</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タイにおけるリハビリ人材を介した販売拡大実証調査事業報告書</a:t>
                      </a:r>
                      <a:endParaRPr lang="en-US" altLang="ja-JP" sz="900" dirty="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株式会社</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松永製作所</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株式会社 </a:t>
                      </a:r>
                      <a:r>
                        <a:rPr kumimoji="1" lang="en-US" altLang="ja-JP" sz="9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Kitahara</a:t>
                      </a: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Medical Strategies International (KMSI) / Matsunaga (Thailand) Co., Ltd./ </a:t>
                      </a:r>
                      <a:r>
                        <a:rPr kumimoji="1" lang="en-US" altLang="ja-JP" sz="900" b="0" i="0" u="none" strike="noStrike" kern="1200" cap="none" spc="0" normalizeH="0" baseline="0" dirty="0" err="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KAIGOLife</a:t>
                      </a: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Co., Ltd</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900" dirty="0"/>
                        <a:t>タイのセラピストの車椅子製品理解向上と新規販売経路の開拓（セラピストの質の向上）</a:t>
                      </a:r>
                      <a:endParaRPr lang="en-US" altLang="ja-JP" sz="9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en-US" altLang="ja-JP" sz="900" dirty="0"/>
                        <a:t>JASPA</a:t>
                      </a:r>
                      <a:r>
                        <a:rPr lang="ja-JP" altLang="en-US" sz="900" dirty="0"/>
                        <a:t>会員でタイ未進出の企業・製品のタイでの需要調査</a:t>
                      </a:r>
                      <a:endParaRPr lang="en-US" altLang="ja-JP" sz="900" dirty="0"/>
                    </a:p>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900" dirty="0"/>
                        <a:t>タイのセラピストの数を増やすためにタイ保健省が実施する「リハビリ総合人材「准」理学作業療法士（仮称）の教育システム構築」のロードマップ策定に参画</a:t>
                      </a:r>
                      <a:endPar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3261550317"/>
                  </a:ext>
                </a:extLst>
              </a:tr>
              <a:tr h="355975">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3</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2023</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タイにおける介護</a:t>
                      </a:r>
                      <a:r>
                        <a:rPr lang="en-US" altLang="ja-JP" sz="900" dirty="0"/>
                        <a:t>IT</a:t>
                      </a:r>
                      <a:r>
                        <a:rPr lang="ja-JP" altLang="en-US" sz="900" dirty="0"/>
                        <a:t>システム</a:t>
                      </a:r>
                      <a:br>
                        <a:rPr lang="en-US" altLang="ja-JP" sz="900" dirty="0"/>
                      </a:br>
                      <a:r>
                        <a:rPr lang="ja-JP" altLang="en-US" sz="900" dirty="0"/>
                        <a:t>実証調査コンソーシアム</a:t>
                      </a:r>
                      <a:endParaRPr lang="en-US" altLang="ja-JP" sz="900" dirty="0"/>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医療法人</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石井会</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石井病院</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lang="en-US" altLang="ja-JP" sz="900" dirty="0"/>
                        <a:t>Ishii and Partners Co., Ltd</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タイの介護施設向けの</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システムに関する現状調査や、日系企業による介護施設向け</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システムの実証調査等を行うことで、日系の</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事業者のシステムに対する、タイの介護施設からの需要があるかを明らかにする。また、タイの介護施設における最適なシステム構成案を明らかにし、日系</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製品の参入余地を示す。</a:t>
                      </a: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2955069433"/>
                  </a:ext>
                </a:extLst>
              </a:tr>
              <a:tr h="444968">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4</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2023</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タイ・インドネシアにおける心疾患周術期管理 アプリ展開のための調査プロジェクト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株式会社</a:t>
                      </a:r>
                      <a:br>
                        <a:rPr kumimoji="1" lang="en-US" altLang="ja-JP" sz="900" kern="1200" dirty="0">
                          <a:solidFill>
                            <a:schemeClr val="dk1"/>
                          </a:solidFill>
                          <a:latin typeface="+mn-lt"/>
                          <a:ea typeface="+mn-ea"/>
                          <a:cs typeface="+mn-cs"/>
                        </a:rPr>
                      </a:br>
                      <a:r>
                        <a:rPr kumimoji="1" lang="en-US" altLang="ja-JP" sz="900" kern="1200" dirty="0">
                          <a:solidFill>
                            <a:schemeClr val="dk1"/>
                          </a:solidFill>
                          <a:latin typeface="+mn-lt"/>
                          <a:ea typeface="+mn-ea"/>
                          <a:cs typeface="+mn-cs"/>
                        </a:rPr>
                        <a:t>MICIN</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en-US" altLang="ja-JP"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タイ・インドネシアにおいて心疾患周術期管理のためのモバイルアプリを</a:t>
                      </a:r>
                      <a:r>
                        <a:rPr kumimoji="1" lang="en-US" altLang="ja-JP" sz="9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SaMD</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 (Software as a Medical Device) </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製品として事業展開するために、タイ・インドネシアでの市場調査を実施し、現地のニーズに合った海外版アプリの要求定義を確認する。</a:t>
                      </a:r>
                      <a:r>
                        <a:rPr kumimoji="1" lang="en-US" altLang="ja-JP" sz="9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SaMD</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市場が先行する米国についても調査し、タイ・インドネシアでの</a:t>
                      </a:r>
                      <a:r>
                        <a:rPr kumimoji="1" lang="en-US" altLang="ja-JP" sz="9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SaMD</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製品上市に向けて、最適な薬事戦略および事業展開戦略についても検討する。</a:t>
                      </a:r>
                      <a:endPar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4052364071"/>
                  </a:ext>
                </a:extLst>
              </a:tr>
              <a:tr h="268063">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5</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2023</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タイにおける生活習慣病の予防・悪化防止を目的とした ヘルスケアプラットフォームの実証事業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クリップティップ</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株式会社</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lang="ja-JP" altLang="en-US" sz="900" dirty="0"/>
                        <a:t>株式会社オケイオス </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ヘルスケアプラットフォームを活用したコンテンツ提供とバイタル測定の習慣化による</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生活習慣病の予防・悪化防止</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に対する</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PDCA</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実施と行動変容の結果と考察</a:t>
                      </a:r>
                      <a:endPar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2406486764"/>
                  </a:ext>
                </a:extLst>
              </a:tr>
              <a:tr h="444968">
                <a:tc>
                  <a:txBody>
                    <a:bodyPr/>
                    <a:lstStyle/>
                    <a:p>
                      <a:pPr algn="ctr" fontAlgn="ctr" hangingPunct="0"/>
                      <a:r>
                        <a:rPr lang="en-US" altLang="ja-JP" sz="1200" b="1" dirty="0">
                          <a:latin typeface="Arial" panose="020B0604020202020204" pitchFamily="34" charset="0"/>
                          <a:ea typeface="ＭＳ Ｐゴシック" panose="020B0600070205080204" pitchFamily="50" charset="-128"/>
                          <a:cs typeface="Arial" panose="020B0604020202020204" pitchFamily="34" charset="0"/>
                        </a:rPr>
                        <a:t>6</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2024</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タイにおける</a:t>
                      </a:r>
                      <a:r>
                        <a:rPr lang="en-US" altLang="ja-JP" sz="900" dirty="0"/>
                        <a:t>IoT</a:t>
                      </a:r>
                      <a:r>
                        <a:rPr lang="ja-JP" altLang="en-US" sz="900" dirty="0"/>
                        <a:t>及びポイントオブケアデバイス・遠隔医療プラットフ ォームを活用した高齢者向けソリューション提供に係る実証調査コンソ ーシアム</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株式会社</a:t>
                      </a:r>
                      <a:br>
                        <a:rPr lang="en-US" altLang="ja-JP" sz="900" dirty="0"/>
                      </a:br>
                      <a:r>
                        <a:rPr lang="en-US" altLang="ja-JP" sz="900" dirty="0"/>
                        <a:t>Z-Works</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株式会社アルム</a:t>
                      </a: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Z-Works</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の</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IoT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ソリューション及びアルムの介護領域における遠隔医療ソリューションの現地ニーズ調査を行うとともに、顧客候補先におけるソリューションのサービストライアルを行い、</a:t>
                      </a:r>
                      <a:r>
                        <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IoT</a:t>
                      </a:r>
                      <a:r>
                        <a:rPr kumimoji="1" lang="ja-JP" altLang="en-US"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rPr>
                        <a:t>ソリューションによる高齢者のリアルタイムモニタリングおよびポイントオブケアデバイスと遠隔医療プラットフォームを活用した遠隔医療診療の有用性を実証し、ソリューションの事業性の検証とビジネスモデルのブラッシュアップを図る。</a:t>
                      </a:r>
                      <a:endPar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FFFFFF"/>
                    </a:solidFill>
                  </a:tcPr>
                </a:tc>
                <a:extLst>
                  <a:ext uri="{0D108BD9-81ED-4DB2-BD59-A6C34878D82A}">
                    <a16:rowId xmlns:a16="http://schemas.microsoft.com/office/drawing/2014/main" val="3606089273"/>
                  </a:ext>
                </a:extLst>
              </a:tr>
              <a:tr h="444968">
                <a:tc>
                  <a:txBody>
                    <a:bodyPr/>
                    <a:lstStyle/>
                    <a:p>
                      <a:pPr algn="ctr" fontAlgn="ctr" hangingPunct="0"/>
                      <a:r>
                        <a:rPr lang="en-US" altLang="ja-JP" sz="1200" b="1">
                          <a:latin typeface="Arial" panose="020B0604020202020204" pitchFamily="34" charset="0"/>
                          <a:ea typeface="ＭＳ Ｐゴシック" panose="020B0600070205080204" pitchFamily="50" charset="-128"/>
                          <a:cs typeface="Arial" panose="020B0604020202020204" pitchFamily="34" charset="0"/>
                        </a:rPr>
                        <a:t>7</a:t>
                      </a:r>
                      <a:endParaRPr lang="ja-JP" altLang="en-US" sz="1200" b="1" dirty="0">
                        <a:latin typeface="Arial" panose="020B0604020202020204" pitchFamily="34" charset="0"/>
                        <a:ea typeface="ＭＳ Ｐゴシック" panose="020B0600070205080204" pitchFamily="50" charset="-128"/>
                        <a:cs typeface="Arial" panose="020B0604020202020204" pitchFamily="34" charset="0"/>
                      </a:endParaRP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BEBEBE"/>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900" dirty="0"/>
                        <a:t>2024</a:t>
                      </a:r>
                    </a:p>
                  </a:txBody>
                  <a:tcPr marL="0" marR="0" marT="0" marB="0" anchor="ctr">
                    <a:lnL w="6350" cap="flat" cmpd="sng" algn="ctr">
                      <a:solidFill>
                        <a:srgbClr val="FFFFFF">
                          <a:alpha val="0"/>
                        </a:srgbClr>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900" dirty="0"/>
                        <a:t>タイにおける 在宅高齢者の生活環境改善のための 福祉関連商品・サービス販売拡大実証調査事業 </a:t>
                      </a: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kumimoji="1" lang="ja-JP" altLang="en-US" sz="900" kern="1200" dirty="0">
                          <a:solidFill>
                            <a:schemeClr val="dk1"/>
                          </a:solidFill>
                          <a:latin typeface="+mn-lt"/>
                          <a:ea typeface="+mn-ea"/>
                          <a:cs typeface="+mn-cs"/>
                        </a:rPr>
                        <a:t>株式会社</a:t>
                      </a:r>
                      <a:br>
                        <a:rPr kumimoji="1" lang="en-US" altLang="ja-JP" sz="900" kern="1200" dirty="0">
                          <a:solidFill>
                            <a:schemeClr val="dk1"/>
                          </a:solidFill>
                          <a:latin typeface="+mn-lt"/>
                          <a:ea typeface="+mn-ea"/>
                          <a:cs typeface="+mn-cs"/>
                        </a:rPr>
                      </a:br>
                      <a:r>
                        <a:rPr kumimoji="1" lang="ja-JP" altLang="en-US" sz="900" kern="1200" dirty="0">
                          <a:solidFill>
                            <a:schemeClr val="dk1"/>
                          </a:solidFill>
                          <a:latin typeface="+mn-lt"/>
                          <a:ea typeface="+mn-ea"/>
                          <a:cs typeface="+mn-cs"/>
                        </a:rPr>
                        <a:t>松永製作所</a:t>
                      </a:r>
                      <a:endParaRPr kumimoji="1" lang="zh-CN" altLang="en-US" sz="900" kern="1200" dirty="0">
                        <a:solidFill>
                          <a:schemeClr val="dk1"/>
                        </a:solidFill>
                        <a:latin typeface="+mn-lt"/>
                        <a:ea typeface="+mn-ea"/>
                        <a:cs typeface="+mn-cs"/>
                      </a:endParaRPr>
                    </a:p>
                  </a:txBody>
                  <a:tcPr marL="0" marR="0" marT="0" marB="0" anchor="ctr">
                    <a:lnL w="6350" cap="flat" cmpd="sng" algn="ctr">
                      <a:solidFill>
                        <a:srgbClr val="FFFFFF"/>
                      </a:solidFill>
                      <a:prstDash val="solid"/>
                      <a:round/>
                      <a:headEnd type="none" w="med" len="med"/>
                      <a:tailEnd type="none" w="med" len="med"/>
                    </a:lnL>
                    <a:lnR w="6350" cap="flat" cmpd="sng" algn="ctr">
                      <a:solidFill>
                        <a:srgbClr val="FFFFFF"/>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lnTlToBr w="6350" cap="flat" cmpd="sng" algn="ctr">
                      <a:solidFill>
                        <a:srgbClr val="FFFFFF">
                          <a:alpha val="0"/>
                        </a:srgbClr>
                      </a:solidFill>
                      <a:prstDash val="solid"/>
                      <a:round/>
                      <a:headEnd type="none" w="med" len="med"/>
                      <a:tailEnd type="none" w="med" len="med"/>
                    </a:lnTlToBr>
                    <a:solidFill>
                      <a:srgbClr val="DADADA"/>
                    </a:solidFill>
                  </a:tcPr>
                </a:tc>
                <a:tc>
                  <a:txBody>
                    <a:bodyPr/>
                    <a:lstStyle/>
                    <a:p>
                      <a:pPr marL="0" marR="0" lvl="0" indent="0" algn="l" defTabSz="914400" rtl="0" eaLnBrk="1" fontAlgn="ctr" latinLnBrk="0" hangingPunct="0">
                        <a:lnSpc>
                          <a:spcPct val="100000"/>
                        </a:lnSpc>
                        <a:spcBef>
                          <a:spcPts val="300"/>
                        </a:spcBef>
                        <a:spcAft>
                          <a:spcPts val="0"/>
                        </a:spcAft>
                        <a:buClr>
                          <a:srgbClr val="3D6AA7"/>
                        </a:buClr>
                        <a:buSzPct val="80000"/>
                        <a:buFont typeface="Wingdings" panose="05000000000000000000" pitchFamily="2" charset="2"/>
                        <a:buNone/>
                        <a:tabLst/>
                        <a:defRPr/>
                      </a:pPr>
                      <a:r>
                        <a:rPr lang="en-US" altLang="ja-JP" sz="900" dirty="0"/>
                        <a:t>Matsunaga (Thailand) Co., Ltd. / KAIGO Life Co., Ltd.</a:t>
                      </a:r>
                      <a:endParaRPr kumimoji="1" lang="ja-JP" altLang="en-US" sz="900" b="0" i="0" u="none" strike="noStrike" kern="1200" cap="none" spc="0" normalizeH="0" baseline="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36000" marT="0" marB="0" anchor="ctr">
                    <a:lnL w="6350" cap="flat" cmpd="sng" algn="ctr">
                      <a:solidFill>
                        <a:srgbClr val="FFFFFF"/>
                      </a:solidFill>
                      <a:prstDash val="solid"/>
                      <a:round/>
                      <a:headEnd type="none" w="med" len="med"/>
                      <a:tailEnd type="none" w="med" len="med"/>
                    </a:lnL>
                    <a:lnR w="6350" cap="flat" cmpd="sng" algn="ctr">
                      <a:solidFill>
                        <a:srgbClr val="DADADA"/>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chemeClr val="bg1">
                        <a:lumMod val="85000"/>
                      </a:schemeClr>
                    </a:solidFill>
                  </a:tcPr>
                </a:tc>
                <a:tc>
                  <a:txBody>
                    <a:bodyPr/>
                    <a:lstStyle/>
                    <a:p>
                      <a:pPr marL="112713" marR="0" lvl="0" indent="-112713" algn="just" defTabSz="914400" rtl="0" eaLnBrk="1" fontAlgn="ctr" latinLnBrk="0" hangingPunct="0">
                        <a:lnSpc>
                          <a:spcPct val="100000"/>
                        </a:lnSpc>
                        <a:spcBef>
                          <a:spcPts val="0"/>
                        </a:spcBef>
                        <a:spcAft>
                          <a:spcPts val="0"/>
                        </a:spcAft>
                        <a:buClr>
                          <a:srgbClr val="3D6AA7"/>
                        </a:buClr>
                        <a:buSzPct val="80000"/>
                        <a:buFont typeface="Wingdings" panose="05000000000000000000" pitchFamily="2" charset="2"/>
                        <a:buChar char="l"/>
                        <a:tabLst/>
                        <a:defRPr/>
                      </a:pPr>
                      <a:r>
                        <a:rPr lang="ja-JP" altLang="en-US" sz="900" dirty="0"/>
                        <a:t>状況把握や高齢者施設などへの教育、販売展示スペースの設置、高齢者施設などを介した販売スキームの確立、高齢者施設を介した販売スキームのプラットフォーム拡大を目的とした新規進出候補企業から のヒアリングの実施 </a:t>
                      </a:r>
                      <a:endParaRPr kumimoji="1" lang="en-US" altLang="ja-JP" sz="9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Arial" panose="020B0604020202020204" pitchFamily="34" charset="0"/>
                      </a:endParaRPr>
                    </a:p>
                  </a:txBody>
                  <a:tcPr marL="36000" marR="0" marT="0" marB="0" anchor="ctr">
                    <a:lnL w="6350" cap="flat" cmpd="sng" algn="ctr">
                      <a:solidFill>
                        <a:srgbClr val="DADADA"/>
                      </a:solidFill>
                      <a:prstDash val="solid"/>
                      <a:round/>
                      <a:headEnd type="none" w="med" len="med"/>
                      <a:tailEnd type="none" w="med" len="med"/>
                    </a:lnL>
                    <a:lnR w="6350" cap="flat" cmpd="sng" algn="ctr">
                      <a:solidFill>
                        <a:srgbClr val="FFFFFF">
                          <a:alpha val="0"/>
                        </a:srgbClr>
                      </a:solidFill>
                      <a:prstDash val="solid"/>
                      <a:round/>
                      <a:headEnd type="none" w="med" len="med"/>
                      <a:tailEnd type="none" w="med" len="med"/>
                    </a:lnR>
                    <a:lnT w="9525" cap="flat" cmpd="sng" algn="ctr">
                      <a:solidFill>
                        <a:schemeClr val="tx1">
                          <a:lumMod val="50000"/>
                          <a:lumOff val="50000"/>
                        </a:schemeClr>
                      </a:solidFill>
                      <a:prstDash val="solid"/>
                      <a:round/>
                      <a:headEnd type="none" w="med" len="med"/>
                      <a:tailEnd type="none" w="med" len="med"/>
                    </a:lnT>
                    <a:lnB w="6350" cap="flat" cmpd="sng" algn="ctr">
                      <a:solidFill>
                        <a:srgbClr val="868686"/>
                      </a:solidFill>
                      <a:prstDash val="solid"/>
                      <a:round/>
                      <a:headEnd type="none" w="med" len="med"/>
                      <a:tailEnd type="none" w="med" len="med"/>
                    </a:lnB>
                    <a:solidFill>
                      <a:srgbClr val="FFFFFF"/>
                    </a:solidFill>
                  </a:tcPr>
                </a:tc>
                <a:extLst>
                  <a:ext uri="{0D108BD9-81ED-4DB2-BD59-A6C34878D82A}">
                    <a16:rowId xmlns:a16="http://schemas.microsoft.com/office/drawing/2014/main" val="1319813980"/>
                  </a:ext>
                </a:extLst>
              </a:tr>
            </a:tbl>
          </a:graphicData>
        </a:graphic>
      </p:graphicFrame>
    </p:spTree>
    <p:extLst>
      <p:ext uri="{BB962C8B-B14F-4D97-AF65-F5344CB8AC3E}">
        <p14:creationId xmlns:p14="http://schemas.microsoft.com/office/powerpoint/2010/main" val="355500020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EE4P_STYLE_ID" val="e378f461-5c73-46ec-9281-d7e45e6a2893"/>
  <p:tag name="TSCLIENT" val="True"/>
  <p:tag name="THINKCELLUNDODONOTDELETE" val="0"/>
  <p:tag name="THINKCELLPRESENTATIONDONOTDELETE" val="&lt;?xml version=&quot;1.0&quot; encoding=&quot;UTF-16&quot; standalone=&quot;yes&quot;?&gt;&lt;root reqver=&quot;28224&quot;&gt;&lt;version val=&quot;35866&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1&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Y/%m/%d&lt;/m_strFormatTime&gt;&lt;m_yearfmt&gt;&lt;begin val=&quot;0&quot;/&gt;&lt;end val=&quot;0&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8&quot;&gt;&lt;elem m_fUsage=&quot;3.50096364577823360165E+00&quot;&gt;&lt;m_msothmcolidx val=&quot;0&quot;/&gt;&lt;m_rgb r=&quot;1F&quot; g=&quot;49&quot; b=&quot;7D&quot;/&gt;&lt;/elem&gt;&lt;elem m_fUsage=&quot;2.72430532724227614239E+00&quot;&gt;&lt;m_msothmcolidx val=&quot;0&quot;/&gt;&lt;m_rgb r=&quot;C0&quot; g=&quot;E6&quot; b=&quot;F4&quot;/&gt;&lt;/elem&gt;&lt;elem m_fUsage=&quot;2.59966549949101111139E+00&quot;&gt;&lt;m_msothmcolidx val=&quot;0&quot;/&gt;&lt;m_rgb r=&quot;80&quot; g=&quot;CC&quot; b=&quot;E8&quot;/&gt;&lt;/elem&gt;&lt;elem m_fUsage=&quot;1.00000000000000000000E+00&quot;&gt;&lt;m_msothmcolidx val=&quot;0&quot;/&gt;&lt;m_rgb r=&quot;00&quot; g=&quot;0F&quot; b=&quot;78&quot;/&gt;&lt;/elem&gt;&lt;elem m_fUsage=&quot;5.28443939943017901295E-02&quot;&gt;&lt;m_msothmcolidx val=&quot;0&quot;/&gt;&lt;m_rgb r=&quot;4D&quot; g=&quot;4D&quot; b=&quot;4D&quot;/&gt;&lt;/elem&gt;&lt;elem m_fUsage=&quot;4.37010106958161254065E-02&quot;&gt;&lt;m_msothmcolidx val=&quot;0&quot;/&gt;&lt;m_rgb r=&quot;33&quot; g=&quot;99&quot; b=&quot;CC&quot;/&gt;&lt;/elem&gt;&lt;elem m_fUsage=&quot;4.28039591353844492416E-02&quot;&gt;&lt;m_msothmcolidx val=&quot;0&quot;/&gt;&lt;m_rgb r=&quot;65&quot; g=&quot;59&quot; b=&quot;39&quot;/&gt;&lt;/elem&gt;&lt;elem m_fUsage=&quot;3.46712068996614039551E-02&quot;&gt;&lt;m_msothmcolidx val=&quot;0&quot;/&gt;&lt;m_rgb r=&quot;3D&quot; g=&quot;6E&quot; b=&quot;81&quot;/&gt;&lt;/elem&gt;&lt;/m_vecMRU&gt;&lt;/m_mruColor&gt;&lt;m_eweekdayFirstOfWeek val=&quot;1&quot;/&gt;&lt;m_eweekdayFirstOfWorkweek val=&quot;2&quot;/&gt;&lt;m_eweekdayFirstOfWeekend val=&quot;7&quot;/&gt;&lt;/CPresentation&gt;&lt;/root&gt;"/>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9tiKDkT.F_jkUqUd8xg7bg"/>
</p:tagLst>
</file>

<file path=ppt/tags/tag1000.xml><?xml version="1.0" encoding="utf-8"?>
<p:tagLst xmlns:a="http://schemas.openxmlformats.org/drawingml/2006/main" xmlns:r="http://schemas.openxmlformats.org/officeDocument/2006/relationships" xmlns:p="http://schemas.openxmlformats.org/presentationml/2006/main">
  <p:tag name="THINKCELLSHAPEDONOTDELETE" val="t167TpOTTU_E7B2hRGoOQpg"/>
</p:tagLst>
</file>

<file path=ppt/tags/tag1001.xml><?xml version="1.0" encoding="utf-8"?>
<p:tagLst xmlns:a="http://schemas.openxmlformats.org/drawingml/2006/main" xmlns:r="http://schemas.openxmlformats.org/officeDocument/2006/relationships" xmlns:p="http://schemas.openxmlformats.org/presentationml/2006/main">
  <p:tag name="THINKCELLSHAPEDONOTDELETE" val="t7iV2wRcl64qRSu5mikxK4w"/>
</p:tagLst>
</file>

<file path=ppt/tags/tag1002.xml><?xml version="1.0" encoding="utf-8"?>
<p:tagLst xmlns:a="http://schemas.openxmlformats.org/drawingml/2006/main" xmlns:r="http://schemas.openxmlformats.org/officeDocument/2006/relationships" xmlns:p="http://schemas.openxmlformats.org/presentationml/2006/main">
  <p:tag name="THINKCELLSHAPEDONOTDELETE" val="tQDSkG0Y9Wb.PY1KfYbPRwQ"/>
</p:tagLst>
</file>

<file path=ppt/tags/tag1003.xml><?xml version="1.0" encoding="utf-8"?>
<p:tagLst xmlns:a="http://schemas.openxmlformats.org/drawingml/2006/main" xmlns:r="http://schemas.openxmlformats.org/officeDocument/2006/relationships" xmlns:p="http://schemas.openxmlformats.org/presentationml/2006/main">
  <p:tag name="THINKCELLSHAPEDONOTDELETE" val="t9ZgoCcfc2sB2hSzJOmtIXA"/>
</p:tagLst>
</file>

<file path=ppt/tags/tag1004.xml><?xml version="1.0" encoding="utf-8"?>
<p:tagLst xmlns:a="http://schemas.openxmlformats.org/drawingml/2006/main" xmlns:r="http://schemas.openxmlformats.org/officeDocument/2006/relationships" xmlns:p="http://schemas.openxmlformats.org/presentationml/2006/main">
  <p:tag name="THINKCELLSHAPEDONOTDELETE" val="tZ2t3WkWgOrtyEhKBoCNLEA"/>
</p:tagLst>
</file>

<file path=ppt/tags/tag1005.xml><?xml version="1.0" encoding="utf-8"?>
<p:tagLst xmlns:a="http://schemas.openxmlformats.org/drawingml/2006/main" xmlns:r="http://schemas.openxmlformats.org/officeDocument/2006/relationships" xmlns:p="http://schemas.openxmlformats.org/presentationml/2006/main">
  <p:tag name="THINKCELLSHAPEDONOTDELETE" val="tooFOKvo9JI2igAJ2B1RkLQ"/>
</p:tagLst>
</file>

<file path=ppt/tags/tag1006.xml><?xml version="1.0" encoding="utf-8"?>
<p:tagLst xmlns:a="http://schemas.openxmlformats.org/drawingml/2006/main" xmlns:r="http://schemas.openxmlformats.org/officeDocument/2006/relationships" xmlns:p="http://schemas.openxmlformats.org/presentationml/2006/main">
  <p:tag name="THINKCELLSHAPEDONOTDELETE" val="tnmmeJEEezWuNlxnNUhGP6Q"/>
</p:tagLst>
</file>

<file path=ppt/tags/tag1007.xml><?xml version="1.0" encoding="utf-8"?>
<p:tagLst xmlns:a="http://schemas.openxmlformats.org/drawingml/2006/main" xmlns:r="http://schemas.openxmlformats.org/officeDocument/2006/relationships" xmlns:p="http://schemas.openxmlformats.org/presentationml/2006/main">
  <p:tag name="THINKCELLSHAPEDONOTDELETE" val="t.GhHwwHCoeRFQKikhd30iw"/>
</p:tagLst>
</file>

<file path=ppt/tags/tag1008.xml><?xml version="1.0" encoding="utf-8"?>
<p:tagLst xmlns:a="http://schemas.openxmlformats.org/drawingml/2006/main" xmlns:r="http://schemas.openxmlformats.org/officeDocument/2006/relationships" xmlns:p="http://schemas.openxmlformats.org/presentationml/2006/main">
  <p:tag name="THINKCELLSHAPEDONOTDELETE" val="tPBcx_MazCIrdAP6Aek0Yjw"/>
</p:tagLst>
</file>

<file path=ppt/tags/tag1009.xml><?xml version="1.0" encoding="utf-8"?>
<p:tagLst xmlns:a="http://schemas.openxmlformats.org/drawingml/2006/main" xmlns:r="http://schemas.openxmlformats.org/officeDocument/2006/relationships" xmlns:p="http://schemas.openxmlformats.org/presentationml/2006/main">
  <p:tag name="THINKCELLSHAPEDONOTDELETE" val="tj_vOkByVtS4IsMJWwB8tpA"/>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aSg9m436zu2VK883wfEctw"/>
</p:tagLst>
</file>

<file path=ppt/tags/tag1010.xml><?xml version="1.0" encoding="utf-8"?>
<p:tagLst xmlns:a="http://schemas.openxmlformats.org/drawingml/2006/main" xmlns:r="http://schemas.openxmlformats.org/officeDocument/2006/relationships" xmlns:p="http://schemas.openxmlformats.org/presentationml/2006/main">
  <p:tag name="THINKCELLSHAPEDONOTDELETE" val="t4AVJs9UjBS8wIVjPO1b9uw"/>
</p:tagLst>
</file>

<file path=ppt/tags/tag1011.xml><?xml version="1.0" encoding="utf-8"?>
<p:tagLst xmlns:a="http://schemas.openxmlformats.org/drawingml/2006/main" xmlns:r="http://schemas.openxmlformats.org/officeDocument/2006/relationships" xmlns:p="http://schemas.openxmlformats.org/presentationml/2006/main">
  <p:tag name="THINKCELLSHAPEDONOTDELETE" val="t3GnJ8XwEaSL9D8emIfBmrA"/>
</p:tagLst>
</file>

<file path=ppt/tags/tag1012.xml><?xml version="1.0" encoding="utf-8"?>
<p:tagLst xmlns:a="http://schemas.openxmlformats.org/drawingml/2006/main" xmlns:r="http://schemas.openxmlformats.org/officeDocument/2006/relationships" xmlns:p="http://schemas.openxmlformats.org/presentationml/2006/main">
  <p:tag name="THINKCELLSHAPEDONOTDELETE" val="tpoaOoImPZ7afvOaLNmeF6g"/>
</p:tagLst>
</file>

<file path=ppt/tags/tag1013.xml><?xml version="1.0" encoding="utf-8"?>
<p:tagLst xmlns:a="http://schemas.openxmlformats.org/drawingml/2006/main" xmlns:r="http://schemas.openxmlformats.org/officeDocument/2006/relationships" xmlns:p="http://schemas.openxmlformats.org/presentationml/2006/main">
  <p:tag name="THINKCELLSHAPEDONOTDELETE" val="tsTCBi7TQdpKdnVLE4fqyNg"/>
</p:tagLst>
</file>

<file path=ppt/tags/tag1014.xml><?xml version="1.0" encoding="utf-8"?>
<p:tagLst xmlns:a="http://schemas.openxmlformats.org/drawingml/2006/main" xmlns:r="http://schemas.openxmlformats.org/officeDocument/2006/relationships" xmlns:p="http://schemas.openxmlformats.org/presentationml/2006/main">
  <p:tag name="THINKCELLSHAPEDONOTDELETE" val="tmprQxQiFg54zSWNNZQjTYg"/>
</p:tagLst>
</file>

<file path=ppt/tags/tag1015.xml><?xml version="1.0" encoding="utf-8"?>
<p:tagLst xmlns:a="http://schemas.openxmlformats.org/drawingml/2006/main" xmlns:r="http://schemas.openxmlformats.org/officeDocument/2006/relationships" xmlns:p="http://schemas.openxmlformats.org/presentationml/2006/main">
  <p:tag name="THINKCELLSHAPEDONOTDELETE" val="tyef7O1YRc8ntiQZfrnbCNQ"/>
</p:tagLst>
</file>

<file path=ppt/tags/tag1016.xml><?xml version="1.0" encoding="utf-8"?>
<p:tagLst xmlns:a="http://schemas.openxmlformats.org/drawingml/2006/main" xmlns:r="http://schemas.openxmlformats.org/officeDocument/2006/relationships" xmlns:p="http://schemas.openxmlformats.org/presentationml/2006/main">
  <p:tag name="THINKCELLSHAPEDONOTDELETE" val="tQyWXJkp9Cq3q.U_ArKwxhQ"/>
</p:tagLst>
</file>

<file path=ppt/tags/tag1017.xml><?xml version="1.0" encoding="utf-8"?>
<p:tagLst xmlns:a="http://schemas.openxmlformats.org/drawingml/2006/main" xmlns:r="http://schemas.openxmlformats.org/officeDocument/2006/relationships" xmlns:p="http://schemas.openxmlformats.org/presentationml/2006/main">
  <p:tag name="THINKCELLSHAPEDONOTDELETE" val="tfjUI_pgGDPlZC9SwQ_AjgQ"/>
</p:tagLst>
</file>

<file path=ppt/tags/tag1018.xml><?xml version="1.0" encoding="utf-8"?>
<p:tagLst xmlns:a="http://schemas.openxmlformats.org/drawingml/2006/main" xmlns:r="http://schemas.openxmlformats.org/officeDocument/2006/relationships" xmlns:p="http://schemas.openxmlformats.org/presentationml/2006/main">
  <p:tag name="THINKCELLSHAPEDONOTDELETE" val="tmOy.ZMOk1pRNV_RKf9EALQ"/>
</p:tagLst>
</file>

<file path=ppt/tags/tag1019.xml><?xml version="1.0" encoding="utf-8"?>
<p:tagLst xmlns:a="http://schemas.openxmlformats.org/drawingml/2006/main" xmlns:r="http://schemas.openxmlformats.org/officeDocument/2006/relationships" xmlns:p="http://schemas.openxmlformats.org/presentationml/2006/main">
  <p:tag name="THINKCELLSHAPEDONOTDELETE" val="tV3omvC6cLcTLNVOovaLE.w"/>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MO3HmUOjfHCwQn2pT.bICA"/>
</p:tagLst>
</file>

<file path=ppt/tags/tag1020.xml><?xml version="1.0" encoding="utf-8"?>
<p:tagLst xmlns:a="http://schemas.openxmlformats.org/drawingml/2006/main" xmlns:r="http://schemas.openxmlformats.org/officeDocument/2006/relationships" xmlns:p="http://schemas.openxmlformats.org/presentationml/2006/main">
  <p:tag name="THINKCELLSHAPEDONOTDELETE" val="tin.vyH3QDnHSAA0ZFfhqxg"/>
</p:tagLst>
</file>

<file path=ppt/tags/tag1021.xml><?xml version="1.0" encoding="utf-8"?>
<p:tagLst xmlns:a="http://schemas.openxmlformats.org/drawingml/2006/main" xmlns:r="http://schemas.openxmlformats.org/officeDocument/2006/relationships" xmlns:p="http://schemas.openxmlformats.org/presentationml/2006/main">
  <p:tag name="THINKCELLSHAPEDONOTDELETE" val="tFqen6U9y6HvsUoaX8YRVgw"/>
</p:tagLst>
</file>

<file path=ppt/tags/tag1022.xml><?xml version="1.0" encoding="utf-8"?>
<p:tagLst xmlns:a="http://schemas.openxmlformats.org/drawingml/2006/main" xmlns:r="http://schemas.openxmlformats.org/officeDocument/2006/relationships" xmlns:p="http://schemas.openxmlformats.org/presentationml/2006/main">
  <p:tag name="THINKCELLSHAPEDONOTDELETE" val="tcyNVG5_zDn2WnWfwpZdh5A"/>
</p:tagLst>
</file>

<file path=ppt/tags/tag1023.xml><?xml version="1.0" encoding="utf-8"?>
<p:tagLst xmlns:a="http://schemas.openxmlformats.org/drawingml/2006/main" xmlns:r="http://schemas.openxmlformats.org/officeDocument/2006/relationships" xmlns:p="http://schemas.openxmlformats.org/presentationml/2006/main">
  <p:tag name="THINKCELLSHAPEDONOTDELETE" val="tGciO_UqzyRC2odW9dZKNKg"/>
</p:tagLst>
</file>

<file path=ppt/tags/tag1024.xml><?xml version="1.0" encoding="utf-8"?>
<p:tagLst xmlns:a="http://schemas.openxmlformats.org/drawingml/2006/main" xmlns:r="http://schemas.openxmlformats.org/officeDocument/2006/relationships" xmlns:p="http://schemas.openxmlformats.org/presentationml/2006/main">
  <p:tag name="THINKCELLSHAPEDONOTDELETE" val="tIcvZYhnj29fBqSpz6vAFhQ"/>
</p:tagLst>
</file>

<file path=ppt/tags/tag1025.xml><?xml version="1.0" encoding="utf-8"?>
<p:tagLst xmlns:a="http://schemas.openxmlformats.org/drawingml/2006/main" xmlns:r="http://schemas.openxmlformats.org/officeDocument/2006/relationships" xmlns:p="http://schemas.openxmlformats.org/presentationml/2006/main">
  <p:tag name="THINKCELLSHAPEDONOTDELETE" val="twqlfQ1UA1zH0456JZn9cxQ"/>
</p:tagLst>
</file>

<file path=ppt/tags/tag1026.xml><?xml version="1.0" encoding="utf-8"?>
<p:tagLst xmlns:a="http://schemas.openxmlformats.org/drawingml/2006/main" xmlns:r="http://schemas.openxmlformats.org/officeDocument/2006/relationships" xmlns:p="http://schemas.openxmlformats.org/presentationml/2006/main">
  <p:tag name="THINKCELLSHAPEDONOTDELETE" val="trWOqPfQ1KGNwTQdCOKTlrg"/>
</p:tagLst>
</file>

<file path=ppt/tags/tag1027.xml><?xml version="1.0" encoding="utf-8"?>
<p:tagLst xmlns:a="http://schemas.openxmlformats.org/drawingml/2006/main" xmlns:r="http://schemas.openxmlformats.org/officeDocument/2006/relationships" xmlns:p="http://schemas.openxmlformats.org/presentationml/2006/main">
  <p:tag name="THINKCELLSHAPEDONOTDELETE" val="tskBIgjwSSuxGiDM0FmINww"/>
</p:tagLst>
</file>

<file path=ppt/tags/tag1028.xml><?xml version="1.0" encoding="utf-8"?>
<p:tagLst xmlns:a="http://schemas.openxmlformats.org/drawingml/2006/main" xmlns:r="http://schemas.openxmlformats.org/officeDocument/2006/relationships" xmlns:p="http://schemas.openxmlformats.org/presentationml/2006/main">
  <p:tag name="THINKCELLSHAPEDONOTDELETE" val="twH5j7liHJUTeg3Gf2onzCw"/>
</p:tagLst>
</file>

<file path=ppt/tags/tag10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o8hk4JSkquDJBe_g86CXIw"/>
</p:tagLst>
</file>

<file path=ppt/tags/tag10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1.xml><?xml version="1.0" encoding="utf-8"?>
<p:tagLst xmlns:a="http://schemas.openxmlformats.org/drawingml/2006/main" xmlns:r="http://schemas.openxmlformats.org/officeDocument/2006/relationships" xmlns:p="http://schemas.openxmlformats.org/presentationml/2006/main">
  <p:tag name="THINKCELLSHAPEDONOTDELETE" val="tSYUkzZ1z6QmRNygQxf42mg"/>
</p:tagLst>
</file>

<file path=ppt/tags/tag1032.xml><?xml version="1.0" encoding="utf-8"?>
<p:tagLst xmlns:a="http://schemas.openxmlformats.org/drawingml/2006/main" xmlns:r="http://schemas.openxmlformats.org/officeDocument/2006/relationships" xmlns:p="http://schemas.openxmlformats.org/presentationml/2006/main">
  <p:tag name="THINKCELLSHAPEDONOTDELETE" val="tjBkmrApWoc1xJtMlj11tlQ"/>
</p:tagLst>
</file>

<file path=ppt/tags/tag1033.xml><?xml version="1.0" encoding="utf-8"?>
<p:tagLst xmlns:a="http://schemas.openxmlformats.org/drawingml/2006/main" xmlns:r="http://schemas.openxmlformats.org/officeDocument/2006/relationships" xmlns:p="http://schemas.openxmlformats.org/presentationml/2006/main">
  <p:tag name="THINKCELLSHAPEDONOTDELETE" val="t5ME7JSYqqimko5m_Yt5cjg"/>
</p:tagLst>
</file>

<file path=ppt/tags/tag1034.xml><?xml version="1.0" encoding="utf-8"?>
<p:tagLst xmlns:a="http://schemas.openxmlformats.org/drawingml/2006/main" xmlns:r="http://schemas.openxmlformats.org/officeDocument/2006/relationships" xmlns:p="http://schemas.openxmlformats.org/presentationml/2006/main">
  <p:tag name="THINKCELLSHAPEDONOTDELETE" val="tAOs0yv5KkLI2J1A1dTbnhw"/>
</p:tagLst>
</file>

<file path=ppt/tags/tag1035.xml><?xml version="1.0" encoding="utf-8"?>
<p:tagLst xmlns:a="http://schemas.openxmlformats.org/drawingml/2006/main" xmlns:r="http://schemas.openxmlformats.org/officeDocument/2006/relationships" xmlns:p="http://schemas.openxmlformats.org/presentationml/2006/main">
  <p:tag name="THINKCELLSHAPEDONOTDELETE" val="tguPKgAX2EyrUm2_iheOIZA"/>
</p:tagLst>
</file>

<file path=ppt/tags/tag1036.xml><?xml version="1.0" encoding="utf-8"?>
<p:tagLst xmlns:a="http://schemas.openxmlformats.org/drawingml/2006/main" xmlns:r="http://schemas.openxmlformats.org/officeDocument/2006/relationships" xmlns:p="http://schemas.openxmlformats.org/presentationml/2006/main">
  <p:tag name="THINKCELLSHAPEDONOTDELETE" val="tZqzNkp0m05TJy_nZ7uOuzA"/>
</p:tagLst>
</file>

<file path=ppt/tags/tag1037.xml><?xml version="1.0" encoding="utf-8"?>
<p:tagLst xmlns:a="http://schemas.openxmlformats.org/drawingml/2006/main" xmlns:r="http://schemas.openxmlformats.org/officeDocument/2006/relationships" xmlns:p="http://schemas.openxmlformats.org/presentationml/2006/main">
  <p:tag name="THINKCELLSHAPEDONOTDELETE" val="th.V3M8B5.2opDkjM4pnNYw"/>
</p:tagLst>
</file>

<file path=ppt/tags/tag1038.xml><?xml version="1.0" encoding="utf-8"?>
<p:tagLst xmlns:a="http://schemas.openxmlformats.org/drawingml/2006/main" xmlns:r="http://schemas.openxmlformats.org/officeDocument/2006/relationships" xmlns:p="http://schemas.openxmlformats.org/presentationml/2006/main">
  <p:tag name="THINKCELLSHAPEDONOTDELETE" val="tE44xVNhSFfoenqQU1pOaCQ"/>
</p:tagLst>
</file>

<file path=ppt/tags/tag1039.xml><?xml version="1.0" encoding="utf-8"?>
<p:tagLst xmlns:a="http://schemas.openxmlformats.org/drawingml/2006/main" xmlns:r="http://schemas.openxmlformats.org/officeDocument/2006/relationships" xmlns:p="http://schemas.openxmlformats.org/presentationml/2006/main">
  <p:tag name="THINKCELLSHAPEDONOTDELETE" val="tEn5UWCYqOCV2R3tNcZX04A"/>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B5W0kMNZx9xx_IDr3UTgjQ"/>
</p:tagLst>
</file>

<file path=ppt/tags/tag1040.xml><?xml version="1.0" encoding="utf-8"?>
<p:tagLst xmlns:a="http://schemas.openxmlformats.org/drawingml/2006/main" xmlns:r="http://schemas.openxmlformats.org/officeDocument/2006/relationships" xmlns:p="http://schemas.openxmlformats.org/presentationml/2006/main">
  <p:tag name="THINKCELLSHAPEDONOTDELETE" val="tP24A6pK7XqpRqIIamilTww"/>
</p:tagLst>
</file>

<file path=ppt/tags/tag1041.xml><?xml version="1.0" encoding="utf-8"?>
<p:tagLst xmlns:a="http://schemas.openxmlformats.org/drawingml/2006/main" xmlns:r="http://schemas.openxmlformats.org/officeDocument/2006/relationships" xmlns:p="http://schemas.openxmlformats.org/presentationml/2006/main">
  <p:tag name="THINKCELLSHAPEDONOTDELETE" val="te1DCBWfGiUPlSr3uWSSYyQ"/>
</p:tagLst>
</file>

<file path=ppt/tags/tag1042.xml><?xml version="1.0" encoding="utf-8"?>
<p:tagLst xmlns:a="http://schemas.openxmlformats.org/drawingml/2006/main" xmlns:r="http://schemas.openxmlformats.org/officeDocument/2006/relationships" xmlns:p="http://schemas.openxmlformats.org/presentationml/2006/main">
  <p:tag name="THINKCELLSHAPEDONOTDELETE" val="ttl8BILQ6Oi0w98zngksxHQ"/>
</p:tagLst>
</file>

<file path=ppt/tags/tag1043.xml><?xml version="1.0" encoding="utf-8"?>
<p:tagLst xmlns:a="http://schemas.openxmlformats.org/drawingml/2006/main" xmlns:r="http://schemas.openxmlformats.org/officeDocument/2006/relationships" xmlns:p="http://schemas.openxmlformats.org/presentationml/2006/main">
  <p:tag name="THINKCELLSHAPEDONOTDELETE" val="txl.WipLq0rWm49n8v4ogKg"/>
</p:tagLst>
</file>

<file path=ppt/tags/tag1044.xml><?xml version="1.0" encoding="utf-8"?>
<p:tagLst xmlns:a="http://schemas.openxmlformats.org/drawingml/2006/main" xmlns:r="http://schemas.openxmlformats.org/officeDocument/2006/relationships" xmlns:p="http://schemas.openxmlformats.org/presentationml/2006/main">
  <p:tag name="THINKCELLSHAPEDONOTDELETE" val="tEKcrbXW.6d0Nm.mPRC5ndg"/>
</p:tagLst>
</file>

<file path=ppt/tags/tag1045.xml><?xml version="1.0" encoding="utf-8"?>
<p:tagLst xmlns:a="http://schemas.openxmlformats.org/drawingml/2006/main" xmlns:r="http://schemas.openxmlformats.org/officeDocument/2006/relationships" xmlns:p="http://schemas.openxmlformats.org/presentationml/2006/main">
  <p:tag name="THINKCELLSHAPEDONOTDELETE" val="tAL34fVwVnjDPRCq37mgmLQ"/>
</p:tagLst>
</file>

<file path=ppt/tags/tag1046.xml><?xml version="1.0" encoding="utf-8"?>
<p:tagLst xmlns:a="http://schemas.openxmlformats.org/drawingml/2006/main" xmlns:r="http://schemas.openxmlformats.org/officeDocument/2006/relationships" xmlns:p="http://schemas.openxmlformats.org/presentationml/2006/main">
  <p:tag name="THINKCELLSHAPEDONOTDELETE" val="tMbjCsAdzOVyL7EnFeungkA"/>
</p:tagLst>
</file>

<file path=ppt/tags/tag1047.xml><?xml version="1.0" encoding="utf-8"?>
<p:tagLst xmlns:a="http://schemas.openxmlformats.org/drawingml/2006/main" xmlns:r="http://schemas.openxmlformats.org/officeDocument/2006/relationships" xmlns:p="http://schemas.openxmlformats.org/presentationml/2006/main">
  <p:tag name="THINKCELLSHAPEDONOTDELETE" val="tLjLeclwnSalqHOiBsF8gOA"/>
</p:tagLst>
</file>

<file path=ppt/tags/tag1048.xml><?xml version="1.0" encoding="utf-8"?>
<p:tagLst xmlns:a="http://schemas.openxmlformats.org/drawingml/2006/main" xmlns:r="http://schemas.openxmlformats.org/officeDocument/2006/relationships" xmlns:p="http://schemas.openxmlformats.org/presentationml/2006/main">
  <p:tag name="THINKCELLSHAPEDONOTDELETE" val="tIkSWMuxj2Y8f3mjxbC1cUA"/>
</p:tagLst>
</file>

<file path=ppt/tags/tag1049.xml><?xml version="1.0" encoding="utf-8"?>
<p:tagLst xmlns:a="http://schemas.openxmlformats.org/drawingml/2006/main" xmlns:r="http://schemas.openxmlformats.org/officeDocument/2006/relationships" xmlns:p="http://schemas.openxmlformats.org/presentationml/2006/main">
  <p:tag name="THINKCELLSHAPEDONOTDELETE" val="tvqv0XVW824XJe1qAMJvbIg"/>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ig8e76ius2CdfYKVEaUvjA"/>
</p:tagLst>
</file>

<file path=ppt/tags/tag1050.xml><?xml version="1.0" encoding="utf-8"?>
<p:tagLst xmlns:a="http://schemas.openxmlformats.org/drawingml/2006/main" xmlns:r="http://schemas.openxmlformats.org/officeDocument/2006/relationships" xmlns:p="http://schemas.openxmlformats.org/presentationml/2006/main">
  <p:tag name="THINKCELLSHAPEDONOTDELETE" val="tmMhQu5UsPCjbeCJAbNSniA"/>
</p:tagLst>
</file>

<file path=ppt/tags/tag1051.xml><?xml version="1.0" encoding="utf-8"?>
<p:tagLst xmlns:a="http://schemas.openxmlformats.org/drawingml/2006/main" xmlns:r="http://schemas.openxmlformats.org/officeDocument/2006/relationships" xmlns:p="http://schemas.openxmlformats.org/presentationml/2006/main">
  <p:tag name="THINKCELLSHAPEDONOTDELETE" val="tn4.3DiNYFEi0bx_nKVjBBw"/>
</p:tagLst>
</file>

<file path=ppt/tags/tag1052.xml><?xml version="1.0" encoding="utf-8"?>
<p:tagLst xmlns:a="http://schemas.openxmlformats.org/drawingml/2006/main" xmlns:r="http://schemas.openxmlformats.org/officeDocument/2006/relationships" xmlns:p="http://schemas.openxmlformats.org/presentationml/2006/main">
  <p:tag name="THINKCELLSHAPEDONOTDELETE" val="tXs_VRKKOPDXbejI.k9l6Kg"/>
</p:tagLst>
</file>

<file path=ppt/tags/tag1053.xml><?xml version="1.0" encoding="utf-8"?>
<p:tagLst xmlns:a="http://schemas.openxmlformats.org/drawingml/2006/main" xmlns:r="http://schemas.openxmlformats.org/officeDocument/2006/relationships" xmlns:p="http://schemas.openxmlformats.org/presentationml/2006/main">
  <p:tag name="THINKCELLSHAPEDONOTDELETE" val="tz4l9WsRxs8buzYJweFmQqw"/>
</p:tagLst>
</file>

<file path=ppt/tags/tag10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VHtTu7AxWPqq8sdTyed5hA"/>
</p:tagLst>
</file>

<file path=ppt/tags/tag10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1.xml><?xml version="1.0" encoding="utf-8"?>
<p:tagLst xmlns:a="http://schemas.openxmlformats.org/drawingml/2006/main" xmlns:r="http://schemas.openxmlformats.org/officeDocument/2006/relationships" xmlns:p="http://schemas.openxmlformats.org/presentationml/2006/main">
  <p:tag name="THINKCELLSHAPEDONOTDELETE" val="t.zosIQuKReip6WU3RcgwGw"/>
</p:tagLst>
</file>

<file path=ppt/tags/tag1062.xml><?xml version="1.0" encoding="utf-8"?>
<p:tagLst xmlns:a="http://schemas.openxmlformats.org/drawingml/2006/main" xmlns:r="http://schemas.openxmlformats.org/officeDocument/2006/relationships" xmlns:p="http://schemas.openxmlformats.org/presentationml/2006/main">
  <p:tag name="THINKCELLSHAPEDONOTDELETE" val="tmm7BPzpsOaVDJnV1bkdIaQ"/>
</p:tagLst>
</file>

<file path=ppt/tags/tag10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4.xml><?xml version="1.0" encoding="utf-8"?>
<p:tagLst xmlns:a="http://schemas.openxmlformats.org/drawingml/2006/main" xmlns:r="http://schemas.openxmlformats.org/officeDocument/2006/relationships" xmlns:p="http://schemas.openxmlformats.org/presentationml/2006/main">
  <p:tag name="THINKCELLSHAPEDONOTDELETE" val="twgk0lXovRlemtziMEaO36A"/>
</p:tagLst>
</file>

<file path=ppt/tags/tag1065.xml><?xml version="1.0" encoding="utf-8"?>
<p:tagLst xmlns:a="http://schemas.openxmlformats.org/drawingml/2006/main" xmlns:r="http://schemas.openxmlformats.org/officeDocument/2006/relationships" xmlns:p="http://schemas.openxmlformats.org/presentationml/2006/main">
  <p:tag name="THINKCELLSHAPEDONOTDELETE" val="ttp8xs43h6CZhGgRxZE4hng"/>
</p:tagLst>
</file>

<file path=ppt/tags/tag1066.xml><?xml version="1.0" encoding="utf-8"?>
<p:tagLst xmlns:a="http://schemas.openxmlformats.org/drawingml/2006/main" xmlns:r="http://schemas.openxmlformats.org/officeDocument/2006/relationships" xmlns:p="http://schemas.openxmlformats.org/presentationml/2006/main">
  <p:tag name="THINKCELLSHAPEDONOTDELETE" val="tmm7BPzpsOaVDJnV1bkdIaQ"/>
</p:tagLst>
</file>

<file path=ppt/tags/tag1067.xml><?xml version="1.0" encoding="utf-8"?>
<p:tagLst xmlns:a="http://schemas.openxmlformats.org/drawingml/2006/main" xmlns:r="http://schemas.openxmlformats.org/officeDocument/2006/relationships" xmlns:p="http://schemas.openxmlformats.org/presentationml/2006/main">
  <p:tag name="THINKCELLSHAPEDONOTDELETE" val="tgiAvSVoHh67WtoTesYcDqQ"/>
</p:tagLst>
</file>

<file path=ppt/tags/tag10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9.xml><?xml version="1.0" encoding="utf-8"?>
<p:tagLst xmlns:a="http://schemas.openxmlformats.org/drawingml/2006/main" xmlns:r="http://schemas.openxmlformats.org/officeDocument/2006/relationships" xmlns:p="http://schemas.openxmlformats.org/presentationml/2006/main">
  <p:tag name="THINKCELLSHAPEDONOTDELETE" val="tHwmUms76S..Kdv.Pq0QhSA"/>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VnIoefbGmjoNekxsaEuX4g"/>
</p:tagLst>
</file>

<file path=ppt/tags/tag1070.xml><?xml version="1.0" encoding="utf-8"?>
<p:tagLst xmlns:a="http://schemas.openxmlformats.org/drawingml/2006/main" xmlns:r="http://schemas.openxmlformats.org/officeDocument/2006/relationships" xmlns:p="http://schemas.openxmlformats.org/presentationml/2006/main">
  <p:tag name="THINKCELLSHAPEDONOTDELETE" val="t5EF.n_j2X9t.T34H2JbffA"/>
</p:tagLst>
</file>

<file path=ppt/tags/tag1071.xml><?xml version="1.0" encoding="utf-8"?>
<p:tagLst xmlns:a="http://schemas.openxmlformats.org/drawingml/2006/main" xmlns:r="http://schemas.openxmlformats.org/officeDocument/2006/relationships" xmlns:p="http://schemas.openxmlformats.org/presentationml/2006/main">
  <p:tag name="THINKCELLSHAPEDONOTDELETE" val="tHrZKuaXDGBexwmrolu.RPw"/>
</p:tagLst>
</file>

<file path=ppt/tags/tag1072.xml><?xml version="1.0" encoding="utf-8"?>
<p:tagLst xmlns:a="http://schemas.openxmlformats.org/drawingml/2006/main" xmlns:r="http://schemas.openxmlformats.org/officeDocument/2006/relationships" xmlns:p="http://schemas.openxmlformats.org/presentationml/2006/main">
  <p:tag name="THINKCELLSHAPEDONOTDELETE" val="tTY.ePr0_DsS.b_qjSv7uIw"/>
</p:tagLst>
</file>

<file path=ppt/tags/tag1073.xml><?xml version="1.0" encoding="utf-8"?>
<p:tagLst xmlns:a="http://schemas.openxmlformats.org/drawingml/2006/main" xmlns:r="http://schemas.openxmlformats.org/officeDocument/2006/relationships" xmlns:p="http://schemas.openxmlformats.org/presentationml/2006/main">
  <p:tag name="THINKCELLSHAPEDONOTDELETE" val="tPqL3YIegZCFpOuyF17xWYw"/>
</p:tagLst>
</file>

<file path=ppt/tags/tag1074.xml><?xml version="1.0" encoding="utf-8"?>
<p:tagLst xmlns:a="http://schemas.openxmlformats.org/drawingml/2006/main" xmlns:r="http://schemas.openxmlformats.org/officeDocument/2006/relationships" xmlns:p="http://schemas.openxmlformats.org/presentationml/2006/main">
  <p:tag name="THINKCELLSHAPEDONOTDELETE" val="tXiRf5x.Raxarh3DBfd0e5A"/>
</p:tagLst>
</file>

<file path=ppt/tags/tag1075.xml><?xml version="1.0" encoding="utf-8"?>
<p:tagLst xmlns:a="http://schemas.openxmlformats.org/drawingml/2006/main" xmlns:r="http://schemas.openxmlformats.org/officeDocument/2006/relationships" xmlns:p="http://schemas.openxmlformats.org/presentationml/2006/main">
  <p:tag name="THINKCELLSHAPEDONOTDELETE" val="txda_Vn9S2tbSRrDq8ashnw"/>
</p:tagLst>
</file>

<file path=ppt/tags/tag1076.xml><?xml version="1.0" encoding="utf-8"?>
<p:tagLst xmlns:a="http://schemas.openxmlformats.org/drawingml/2006/main" xmlns:r="http://schemas.openxmlformats.org/officeDocument/2006/relationships" xmlns:p="http://schemas.openxmlformats.org/presentationml/2006/main">
  <p:tag name="THINKCELLSHAPEDONOTDELETE" val="tLxkOOQ4QPLTpNzygTy_0vg"/>
</p:tagLst>
</file>

<file path=ppt/tags/tag1077.xml><?xml version="1.0" encoding="utf-8"?>
<p:tagLst xmlns:a="http://schemas.openxmlformats.org/drawingml/2006/main" xmlns:r="http://schemas.openxmlformats.org/officeDocument/2006/relationships" xmlns:p="http://schemas.openxmlformats.org/presentationml/2006/main">
  <p:tag name="THINKCELLSHAPEDONOTDELETE" val="tVQ2Kkw6sBTmLJVFrORpHLw"/>
</p:tagLst>
</file>

<file path=ppt/tags/tag1078.xml><?xml version="1.0" encoding="utf-8"?>
<p:tagLst xmlns:a="http://schemas.openxmlformats.org/drawingml/2006/main" xmlns:r="http://schemas.openxmlformats.org/officeDocument/2006/relationships" xmlns:p="http://schemas.openxmlformats.org/presentationml/2006/main">
  <p:tag name="THINKCELLSHAPEDONOTDELETE" val="t5u4hbjnCkEZVCtqXL.hUPQ"/>
</p:tagLst>
</file>

<file path=ppt/tags/tag1079.xml><?xml version="1.0" encoding="utf-8"?>
<p:tagLst xmlns:a="http://schemas.openxmlformats.org/drawingml/2006/main" xmlns:r="http://schemas.openxmlformats.org/officeDocument/2006/relationships" xmlns:p="http://schemas.openxmlformats.org/presentationml/2006/main">
  <p:tag name="THINKCELLSHAPEDONOTDELETE" val="tLfZmpSZSoR_ENPBRalRsz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wftwyx7fJ5VjKrP1aZ4Nsw"/>
</p:tagLst>
</file>

<file path=ppt/tags/tag1080.xml><?xml version="1.0" encoding="utf-8"?>
<p:tagLst xmlns:a="http://schemas.openxmlformats.org/drawingml/2006/main" xmlns:r="http://schemas.openxmlformats.org/officeDocument/2006/relationships" xmlns:p="http://schemas.openxmlformats.org/presentationml/2006/main">
  <p:tag name="THINKCELLSHAPEDONOTDELETE" val="tMHAx_pZnpCprO4IpUxZsHA"/>
</p:tagLst>
</file>

<file path=ppt/tags/tag1081.xml><?xml version="1.0" encoding="utf-8"?>
<p:tagLst xmlns:a="http://schemas.openxmlformats.org/drawingml/2006/main" xmlns:r="http://schemas.openxmlformats.org/officeDocument/2006/relationships" xmlns:p="http://schemas.openxmlformats.org/presentationml/2006/main">
  <p:tag name="THINKCELLSHAPEDONOTDELETE" val="tidGukj1rv2O8p2k055eaUw"/>
</p:tagLst>
</file>

<file path=ppt/tags/tag1082.xml><?xml version="1.0" encoding="utf-8"?>
<p:tagLst xmlns:a="http://schemas.openxmlformats.org/drawingml/2006/main" xmlns:r="http://schemas.openxmlformats.org/officeDocument/2006/relationships" xmlns:p="http://schemas.openxmlformats.org/presentationml/2006/main">
  <p:tag name="THINKCELLSHAPEDONOTDELETE" val="t24_gdFla1f1NZIx72031jA"/>
</p:tagLst>
</file>

<file path=ppt/tags/tag1083.xml><?xml version="1.0" encoding="utf-8"?>
<p:tagLst xmlns:a="http://schemas.openxmlformats.org/drawingml/2006/main" xmlns:r="http://schemas.openxmlformats.org/officeDocument/2006/relationships" xmlns:p="http://schemas.openxmlformats.org/presentationml/2006/main">
  <p:tag name="THINKCELLSHAPEDONOTDELETE" val="tXAUyBpQjMYAI8idX2wq5nw"/>
</p:tagLst>
</file>

<file path=ppt/tags/tag1084.xml><?xml version="1.0" encoding="utf-8"?>
<p:tagLst xmlns:a="http://schemas.openxmlformats.org/drawingml/2006/main" xmlns:r="http://schemas.openxmlformats.org/officeDocument/2006/relationships" xmlns:p="http://schemas.openxmlformats.org/presentationml/2006/main">
  <p:tag name="THINKCELLSHAPEDONOTDELETE" val="tmzEvE_OVpG2PnXWNF0WLsg"/>
</p:tagLst>
</file>

<file path=ppt/tags/tag1085.xml><?xml version="1.0" encoding="utf-8"?>
<p:tagLst xmlns:a="http://schemas.openxmlformats.org/drawingml/2006/main" xmlns:r="http://schemas.openxmlformats.org/officeDocument/2006/relationships" xmlns:p="http://schemas.openxmlformats.org/presentationml/2006/main">
  <p:tag name="THINKCELLSHAPEDONOTDELETE" val="tf5qWjZd.ImYf0GZdv6.HhQ"/>
</p:tagLst>
</file>

<file path=ppt/tags/tag1086.xml><?xml version="1.0" encoding="utf-8"?>
<p:tagLst xmlns:a="http://schemas.openxmlformats.org/drawingml/2006/main" xmlns:r="http://schemas.openxmlformats.org/officeDocument/2006/relationships" xmlns:p="http://schemas.openxmlformats.org/presentationml/2006/main">
  <p:tag name="THINKCELLSHAPEDONOTDELETE" val="tAROzAqLLHsySfKUHPmTLKQ"/>
</p:tagLst>
</file>

<file path=ppt/tags/tag1087.xml><?xml version="1.0" encoding="utf-8"?>
<p:tagLst xmlns:a="http://schemas.openxmlformats.org/drawingml/2006/main" xmlns:r="http://schemas.openxmlformats.org/officeDocument/2006/relationships" xmlns:p="http://schemas.openxmlformats.org/presentationml/2006/main">
  <p:tag name="THINKCELLSHAPEDONOTDELETE" val="t8vCLSi8hSTnHAniBgq4k6g"/>
</p:tagLst>
</file>

<file path=ppt/tags/tag1088.xml><?xml version="1.0" encoding="utf-8"?>
<p:tagLst xmlns:a="http://schemas.openxmlformats.org/drawingml/2006/main" xmlns:r="http://schemas.openxmlformats.org/officeDocument/2006/relationships" xmlns:p="http://schemas.openxmlformats.org/presentationml/2006/main">
  <p:tag name="THINKCELLSHAPEDONOTDELETE" val="tos8dvEwoSOBIB3vc_ZvKmQ"/>
</p:tagLst>
</file>

<file path=ppt/tags/tag1089.xml><?xml version="1.0" encoding="utf-8"?>
<p:tagLst xmlns:a="http://schemas.openxmlformats.org/drawingml/2006/main" xmlns:r="http://schemas.openxmlformats.org/officeDocument/2006/relationships" xmlns:p="http://schemas.openxmlformats.org/presentationml/2006/main">
  <p:tag name="THINKCELLSHAPEDONOTDELETE" val="ti23N5W1TJryVWfCa6Uuhlw"/>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c68ywd0m5nEv_mag6pzDuQ"/>
</p:tagLst>
</file>

<file path=ppt/tags/tag1090.xml><?xml version="1.0" encoding="utf-8"?>
<p:tagLst xmlns:a="http://schemas.openxmlformats.org/drawingml/2006/main" xmlns:r="http://schemas.openxmlformats.org/officeDocument/2006/relationships" xmlns:p="http://schemas.openxmlformats.org/presentationml/2006/main">
  <p:tag name="THINKCELLSHAPEDONOTDELETE" val="tGahYTkHYkvQEskcrtGVVTw"/>
</p:tagLst>
</file>

<file path=ppt/tags/tag1091.xml><?xml version="1.0" encoding="utf-8"?>
<p:tagLst xmlns:a="http://schemas.openxmlformats.org/drawingml/2006/main" xmlns:r="http://schemas.openxmlformats.org/officeDocument/2006/relationships" xmlns:p="http://schemas.openxmlformats.org/presentationml/2006/main">
  <p:tag name="THINKCELLSHAPEDONOTDELETE" val="tsjMEoiC82jobtCHGat1fDw"/>
</p:tagLst>
</file>

<file path=ppt/tags/tag1092.xml><?xml version="1.0" encoding="utf-8"?>
<p:tagLst xmlns:a="http://schemas.openxmlformats.org/drawingml/2006/main" xmlns:r="http://schemas.openxmlformats.org/officeDocument/2006/relationships" xmlns:p="http://schemas.openxmlformats.org/presentationml/2006/main">
  <p:tag name="THINKCELLSHAPEDONOTDELETE" val="t.Bl_TsbbnmXJgO4.XdtZjA"/>
</p:tagLst>
</file>

<file path=ppt/tags/tag1093.xml><?xml version="1.0" encoding="utf-8"?>
<p:tagLst xmlns:a="http://schemas.openxmlformats.org/drawingml/2006/main" xmlns:r="http://schemas.openxmlformats.org/officeDocument/2006/relationships" xmlns:p="http://schemas.openxmlformats.org/presentationml/2006/main">
  <p:tag name="THINKCELLSHAPEDONOTDELETE" val="tvNe902_4nelDGMuwqPnpcA"/>
</p:tagLst>
</file>

<file path=ppt/tags/tag1094.xml><?xml version="1.0" encoding="utf-8"?>
<p:tagLst xmlns:a="http://schemas.openxmlformats.org/drawingml/2006/main" xmlns:r="http://schemas.openxmlformats.org/officeDocument/2006/relationships" xmlns:p="http://schemas.openxmlformats.org/presentationml/2006/main">
  <p:tag name="THINKCELLSHAPEDONOTDELETE" val="tK.K3DyJhVpzyBRI28eo_gg"/>
</p:tagLst>
</file>

<file path=ppt/tags/tag1095.xml><?xml version="1.0" encoding="utf-8"?>
<p:tagLst xmlns:a="http://schemas.openxmlformats.org/drawingml/2006/main" xmlns:r="http://schemas.openxmlformats.org/officeDocument/2006/relationships" xmlns:p="http://schemas.openxmlformats.org/presentationml/2006/main">
  <p:tag name="THINKCELLSHAPEDONOTDELETE" val="tA_7FRMeeP2.hUUM20PxkgA"/>
</p:tagLst>
</file>

<file path=ppt/tags/tag1096.xml><?xml version="1.0" encoding="utf-8"?>
<p:tagLst xmlns:a="http://schemas.openxmlformats.org/drawingml/2006/main" xmlns:r="http://schemas.openxmlformats.org/officeDocument/2006/relationships" xmlns:p="http://schemas.openxmlformats.org/presentationml/2006/main">
  <p:tag name="THINKCELLSHAPEDONOTDELETE" val="tDdugTcBt3bYofUo7MTCnWg"/>
</p:tagLst>
</file>

<file path=ppt/tags/tag1097.xml><?xml version="1.0" encoding="utf-8"?>
<p:tagLst xmlns:a="http://schemas.openxmlformats.org/drawingml/2006/main" xmlns:r="http://schemas.openxmlformats.org/officeDocument/2006/relationships" xmlns:p="http://schemas.openxmlformats.org/presentationml/2006/main">
  <p:tag name="THINKCELLSHAPEDONOTDELETE" val="tVVBLhXJIeMfLJh6ZCfQanQ"/>
</p:tagLst>
</file>

<file path=ppt/tags/tag1098.xml><?xml version="1.0" encoding="utf-8"?>
<p:tagLst xmlns:a="http://schemas.openxmlformats.org/drawingml/2006/main" xmlns:r="http://schemas.openxmlformats.org/officeDocument/2006/relationships" xmlns:p="http://schemas.openxmlformats.org/presentationml/2006/main">
  <p:tag name="THINKCELLSHAPEDONOTDELETE" val="tV873L2sFbuk68WRL5tm0vw"/>
</p:tagLst>
</file>

<file path=ppt/tags/tag1099.xml><?xml version="1.0" encoding="utf-8"?>
<p:tagLst xmlns:a="http://schemas.openxmlformats.org/drawingml/2006/main" xmlns:r="http://schemas.openxmlformats.org/officeDocument/2006/relationships" xmlns:p="http://schemas.openxmlformats.org/presentationml/2006/main">
  <p:tag name="THINKCELLSHAPEDONOTDELETE" val="tTCfs9W6rkfnijl8N3Yk.Aw"/>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FXyxus49sp8_Eow.YbGooQ"/>
</p:tagLst>
</file>

<file path=ppt/tags/tag1100.xml><?xml version="1.0" encoding="utf-8"?>
<p:tagLst xmlns:a="http://schemas.openxmlformats.org/drawingml/2006/main" xmlns:r="http://schemas.openxmlformats.org/officeDocument/2006/relationships" xmlns:p="http://schemas.openxmlformats.org/presentationml/2006/main">
  <p:tag name="THINKCELLSHAPEDONOTDELETE" val="tEMvXg7qj36xt4eYWmnWtrg"/>
</p:tagLst>
</file>

<file path=ppt/tags/tag1101.xml><?xml version="1.0" encoding="utf-8"?>
<p:tagLst xmlns:a="http://schemas.openxmlformats.org/drawingml/2006/main" xmlns:r="http://schemas.openxmlformats.org/officeDocument/2006/relationships" xmlns:p="http://schemas.openxmlformats.org/presentationml/2006/main">
  <p:tag name="THINKCELLSHAPEDONOTDELETE" val="tjyTfZqrdaeDRDHPmry_PLw"/>
</p:tagLst>
</file>

<file path=ppt/tags/tag1102.xml><?xml version="1.0" encoding="utf-8"?>
<p:tagLst xmlns:a="http://schemas.openxmlformats.org/drawingml/2006/main" xmlns:r="http://schemas.openxmlformats.org/officeDocument/2006/relationships" xmlns:p="http://schemas.openxmlformats.org/presentationml/2006/main">
  <p:tag name="THINKCELLSHAPEDONOTDELETE" val="t5RMGPLtQYKbP8eR4jbmfrQ"/>
</p:tagLst>
</file>

<file path=ppt/tags/tag1103.xml><?xml version="1.0" encoding="utf-8"?>
<p:tagLst xmlns:a="http://schemas.openxmlformats.org/drawingml/2006/main" xmlns:r="http://schemas.openxmlformats.org/officeDocument/2006/relationships" xmlns:p="http://schemas.openxmlformats.org/presentationml/2006/main">
  <p:tag name="THINKCELLSHAPEDONOTDELETE" val="tW77PPyOvcCSnPF0cxqiK6w"/>
</p:tagLst>
</file>

<file path=ppt/tags/tag1104.xml><?xml version="1.0" encoding="utf-8"?>
<p:tagLst xmlns:a="http://schemas.openxmlformats.org/drawingml/2006/main" xmlns:r="http://schemas.openxmlformats.org/officeDocument/2006/relationships" xmlns:p="http://schemas.openxmlformats.org/presentationml/2006/main">
  <p:tag name="THINKCELLSHAPEDONOTDELETE" val="tVFs.tjeNvbPQxRWstT5otA"/>
</p:tagLst>
</file>

<file path=ppt/tags/tag1105.xml><?xml version="1.0" encoding="utf-8"?>
<p:tagLst xmlns:a="http://schemas.openxmlformats.org/drawingml/2006/main" xmlns:r="http://schemas.openxmlformats.org/officeDocument/2006/relationships" xmlns:p="http://schemas.openxmlformats.org/presentationml/2006/main">
  <p:tag name="THINKCELLSHAPEDONOTDELETE" val="tlVKkrqh53Pr5HCb944GRsg"/>
</p:tagLst>
</file>

<file path=ppt/tags/tag1106.xml><?xml version="1.0" encoding="utf-8"?>
<p:tagLst xmlns:a="http://schemas.openxmlformats.org/drawingml/2006/main" xmlns:r="http://schemas.openxmlformats.org/officeDocument/2006/relationships" xmlns:p="http://schemas.openxmlformats.org/presentationml/2006/main">
  <p:tag name="THINKCELLSHAPEDONOTDELETE" val="tQKnarZfOyY11rQig.x2xJA"/>
</p:tagLst>
</file>

<file path=ppt/tags/tag1107.xml><?xml version="1.0" encoding="utf-8"?>
<p:tagLst xmlns:a="http://schemas.openxmlformats.org/drawingml/2006/main" xmlns:r="http://schemas.openxmlformats.org/officeDocument/2006/relationships" xmlns:p="http://schemas.openxmlformats.org/presentationml/2006/main">
  <p:tag name="THINKCELLSHAPEDONOTDELETE" val="t6qKn3m2IYXGWtTpTYAU.cA"/>
</p:tagLst>
</file>

<file path=ppt/tags/tag1108.xml><?xml version="1.0" encoding="utf-8"?>
<p:tagLst xmlns:a="http://schemas.openxmlformats.org/drawingml/2006/main" xmlns:r="http://schemas.openxmlformats.org/officeDocument/2006/relationships" xmlns:p="http://schemas.openxmlformats.org/presentationml/2006/main">
  <p:tag name="THINKCELLSHAPEDONOTDELETE" val="t4eyFngsX9SIZA8VfMg7.Zw"/>
</p:tagLst>
</file>

<file path=ppt/tags/tag1109.xml><?xml version="1.0" encoding="utf-8"?>
<p:tagLst xmlns:a="http://schemas.openxmlformats.org/drawingml/2006/main" xmlns:r="http://schemas.openxmlformats.org/officeDocument/2006/relationships" xmlns:p="http://schemas.openxmlformats.org/presentationml/2006/main">
  <p:tag name="THINKCELLSHAPEDONOTDELETE" val="tp3Oo5MJqvmLIsmfaqDSf_g"/>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9kBSRc_.nZd_H_GpYqjk3g"/>
</p:tagLst>
</file>

<file path=ppt/tags/tag1110.xml><?xml version="1.0" encoding="utf-8"?>
<p:tagLst xmlns:a="http://schemas.openxmlformats.org/drawingml/2006/main" xmlns:r="http://schemas.openxmlformats.org/officeDocument/2006/relationships" xmlns:p="http://schemas.openxmlformats.org/presentationml/2006/main">
  <p:tag name="THINKCELLSHAPEDONOTDELETE" val="tiYHk8LZMSE6DONSL8mrUFQ"/>
</p:tagLst>
</file>

<file path=ppt/tags/tag1111.xml><?xml version="1.0" encoding="utf-8"?>
<p:tagLst xmlns:a="http://schemas.openxmlformats.org/drawingml/2006/main" xmlns:r="http://schemas.openxmlformats.org/officeDocument/2006/relationships" xmlns:p="http://schemas.openxmlformats.org/presentationml/2006/main">
  <p:tag name="THINKCELLSHAPEDONOTDELETE" val="tp8ZHtr.CwlsK9abMHQOZIQ"/>
</p:tagLst>
</file>

<file path=ppt/tags/tag1112.xml><?xml version="1.0" encoding="utf-8"?>
<p:tagLst xmlns:a="http://schemas.openxmlformats.org/drawingml/2006/main" xmlns:r="http://schemas.openxmlformats.org/officeDocument/2006/relationships" xmlns:p="http://schemas.openxmlformats.org/presentationml/2006/main">
  <p:tag name="THINKCELLSHAPEDONOTDELETE" val="tBl3727DBIbsRY4dYwECWag"/>
</p:tagLst>
</file>

<file path=ppt/tags/tag1113.xml><?xml version="1.0" encoding="utf-8"?>
<p:tagLst xmlns:a="http://schemas.openxmlformats.org/drawingml/2006/main" xmlns:r="http://schemas.openxmlformats.org/officeDocument/2006/relationships" xmlns:p="http://schemas.openxmlformats.org/presentationml/2006/main">
  <p:tag name="THINKCELLSHAPEDONOTDELETE" val="tbQtXNW_29iI7u_B.Ev5ZuA"/>
</p:tagLst>
</file>

<file path=ppt/tags/tag1114.xml><?xml version="1.0" encoding="utf-8"?>
<p:tagLst xmlns:a="http://schemas.openxmlformats.org/drawingml/2006/main" xmlns:r="http://schemas.openxmlformats.org/officeDocument/2006/relationships" xmlns:p="http://schemas.openxmlformats.org/presentationml/2006/main">
  <p:tag name="THINKCELLSHAPEDONOTDELETE" val="tRSZVmt9AM0MqHYTi7KVOHw"/>
</p:tagLst>
</file>

<file path=ppt/tags/tag1115.xml><?xml version="1.0" encoding="utf-8"?>
<p:tagLst xmlns:a="http://schemas.openxmlformats.org/drawingml/2006/main" xmlns:r="http://schemas.openxmlformats.org/officeDocument/2006/relationships" xmlns:p="http://schemas.openxmlformats.org/presentationml/2006/main">
  <p:tag name="THINKCELLSHAPEDONOTDELETE" val="tzzkpAfSfgU.RA_K.0ktkfQ"/>
</p:tagLst>
</file>

<file path=ppt/tags/tag1116.xml><?xml version="1.0" encoding="utf-8"?>
<p:tagLst xmlns:a="http://schemas.openxmlformats.org/drawingml/2006/main" xmlns:r="http://schemas.openxmlformats.org/officeDocument/2006/relationships" xmlns:p="http://schemas.openxmlformats.org/presentationml/2006/main">
  <p:tag name="THINKCELLSHAPEDONOTDELETE" val="t9yWdrTPN3RbDP5KI4yqogA"/>
</p:tagLst>
</file>

<file path=ppt/tags/tag1117.xml><?xml version="1.0" encoding="utf-8"?>
<p:tagLst xmlns:a="http://schemas.openxmlformats.org/drawingml/2006/main" xmlns:r="http://schemas.openxmlformats.org/officeDocument/2006/relationships" xmlns:p="http://schemas.openxmlformats.org/presentationml/2006/main">
  <p:tag name="THINKCELLSHAPEDONOTDELETE" val="tvIPUl4EF8Ub07z5DoVnapw"/>
</p:tagLst>
</file>

<file path=ppt/tags/tag1118.xml><?xml version="1.0" encoding="utf-8"?>
<p:tagLst xmlns:a="http://schemas.openxmlformats.org/drawingml/2006/main" xmlns:r="http://schemas.openxmlformats.org/officeDocument/2006/relationships" xmlns:p="http://schemas.openxmlformats.org/presentationml/2006/main">
  <p:tag name="THINKCELLSHAPEDONOTDELETE" val="taB27Iw.5D.s.LOtG9zDkZQ"/>
</p:tagLst>
</file>

<file path=ppt/tags/tag1119.xml><?xml version="1.0" encoding="utf-8"?>
<p:tagLst xmlns:a="http://schemas.openxmlformats.org/drawingml/2006/main" xmlns:r="http://schemas.openxmlformats.org/officeDocument/2006/relationships" xmlns:p="http://schemas.openxmlformats.org/presentationml/2006/main">
  <p:tag name="THINKCELLSHAPEDONOTDELETE" val="tuLtqWc4UD75WG0vh03fw5w"/>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QFTmx2N4fzSt9ISTTJwHjQ"/>
</p:tagLst>
</file>

<file path=ppt/tags/tag1120.xml><?xml version="1.0" encoding="utf-8"?>
<p:tagLst xmlns:a="http://schemas.openxmlformats.org/drawingml/2006/main" xmlns:r="http://schemas.openxmlformats.org/officeDocument/2006/relationships" xmlns:p="http://schemas.openxmlformats.org/presentationml/2006/main">
  <p:tag name="THINKCELLSHAPEDONOTDELETE" val="tQrKgI_O.Id3djpY.OW.otg"/>
</p:tagLst>
</file>

<file path=ppt/tags/tag1121.xml><?xml version="1.0" encoding="utf-8"?>
<p:tagLst xmlns:a="http://schemas.openxmlformats.org/drawingml/2006/main" xmlns:r="http://schemas.openxmlformats.org/officeDocument/2006/relationships" xmlns:p="http://schemas.openxmlformats.org/presentationml/2006/main">
  <p:tag name="THINKCELLSHAPEDONOTDELETE" val="tQutJrZraa4Pzjl8.bQSU6g"/>
</p:tagLst>
</file>

<file path=ppt/tags/tag1122.xml><?xml version="1.0" encoding="utf-8"?>
<p:tagLst xmlns:a="http://schemas.openxmlformats.org/drawingml/2006/main" xmlns:r="http://schemas.openxmlformats.org/officeDocument/2006/relationships" xmlns:p="http://schemas.openxmlformats.org/presentationml/2006/main">
  <p:tag name="THINKCELLSHAPEDONOTDELETE" val="tuezh4iSD0XgNSp2QuGRnTw"/>
</p:tagLst>
</file>

<file path=ppt/tags/tag1123.xml><?xml version="1.0" encoding="utf-8"?>
<p:tagLst xmlns:a="http://schemas.openxmlformats.org/drawingml/2006/main" xmlns:r="http://schemas.openxmlformats.org/officeDocument/2006/relationships" xmlns:p="http://schemas.openxmlformats.org/presentationml/2006/main">
  <p:tag name="THINKCELLSHAPEDONOTDELETE" val="tuyNPBquWB6sfTIEu0dC0iA"/>
</p:tagLst>
</file>

<file path=ppt/tags/tag1124.xml><?xml version="1.0" encoding="utf-8"?>
<p:tagLst xmlns:a="http://schemas.openxmlformats.org/drawingml/2006/main" xmlns:r="http://schemas.openxmlformats.org/officeDocument/2006/relationships" xmlns:p="http://schemas.openxmlformats.org/presentationml/2006/main">
  <p:tag name="THINKCELLSHAPEDONOTDELETE" val="tVdGa2bysYkT4XQbX.5Ba0w"/>
</p:tagLst>
</file>

<file path=ppt/tags/tag1125.xml><?xml version="1.0" encoding="utf-8"?>
<p:tagLst xmlns:a="http://schemas.openxmlformats.org/drawingml/2006/main" xmlns:r="http://schemas.openxmlformats.org/officeDocument/2006/relationships" xmlns:p="http://schemas.openxmlformats.org/presentationml/2006/main">
  <p:tag name="THINKCELLSHAPEDONOTDELETE" val="tXrlXeJdbsIbm._RcsSL2QQ"/>
</p:tagLst>
</file>

<file path=ppt/tags/tag1126.xml><?xml version="1.0" encoding="utf-8"?>
<p:tagLst xmlns:a="http://schemas.openxmlformats.org/drawingml/2006/main" xmlns:r="http://schemas.openxmlformats.org/officeDocument/2006/relationships" xmlns:p="http://schemas.openxmlformats.org/presentationml/2006/main">
  <p:tag name="THINKCELLSHAPEDONOTDELETE" val="tcVv.LWyAJv9TfUEYhhUUFQ"/>
</p:tagLst>
</file>

<file path=ppt/tags/tag1127.xml><?xml version="1.0" encoding="utf-8"?>
<p:tagLst xmlns:a="http://schemas.openxmlformats.org/drawingml/2006/main" xmlns:r="http://schemas.openxmlformats.org/officeDocument/2006/relationships" xmlns:p="http://schemas.openxmlformats.org/presentationml/2006/main">
  <p:tag name="THINKCELLSHAPEDONOTDELETE" val="t1L0cqtJfuCBGVGTZkesqhQ"/>
</p:tagLst>
</file>

<file path=ppt/tags/tag1128.xml><?xml version="1.0" encoding="utf-8"?>
<p:tagLst xmlns:a="http://schemas.openxmlformats.org/drawingml/2006/main" xmlns:r="http://schemas.openxmlformats.org/officeDocument/2006/relationships" xmlns:p="http://schemas.openxmlformats.org/presentationml/2006/main">
  <p:tag name="THINKCELLSHAPEDONOTDELETE" val="ts5JYhM9KAu94Savj02ir8Q"/>
</p:tagLst>
</file>

<file path=ppt/tags/tag11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vlTeRavO2u5Q6.DQ2lvV8Q"/>
</p:tagLst>
</file>

<file path=ppt/tags/tag1130.xml><?xml version="1.0" encoding="utf-8"?>
<p:tagLst xmlns:a="http://schemas.openxmlformats.org/drawingml/2006/main" xmlns:r="http://schemas.openxmlformats.org/officeDocument/2006/relationships" xmlns:p="http://schemas.openxmlformats.org/presentationml/2006/main">
  <p:tag name="THINKCELLSHAPEDONOTDELETE" val="tHwmUms76S..Kdv.Pq0QhSA"/>
</p:tagLst>
</file>

<file path=ppt/tags/tag1131.xml><?xml version="1.0" encoding="utf-8"?>
<p:tagLst xmlns:a="http://schemas.openxmlformats.org/drawingml/2006/main" xmlns:r="http://schemas.openxmlformats.org/officeDocument/2006/relationships" xmlns:p="http://schemas.openxmlformats.org/presentationml/2006/main">
  <p:tag name="THINKCELLSHAPEDONOTDELETE" val="tw.9Hp8ISSsudV.mHWTxh6g"/>
</p:tagLst>
</file>

<file path=ppt/tags/tag1132.xml><?xml version="1.0" encoding="utf-8"?>
<p:tagLst xmlns:a="http://schemas.openxmlformats.org/drawingml/2006/main" xmlns:r="http://schemas.openxmlformats.org/officeDocument/2006/relationships" xmlns:p="http://schemas.openxmlformats.org/presentationml/2006/main">
  <p:tag name="THINKCELLSHAPEDONOTDELETE" val="tBBRAhfeqRce7MtoKMtmsOQ"/>
</p:tagLst>
</file>

<file path=ppt/tags/tag1133.xml><?xml version="1.0" encoding="utf-8"?>
<p:tagLst xmlns:a="http://schemas.openxmlformats.org/drawingml/2006/main" xmlns:r="http://schemas.openxmlformats.org/officeDocument/2006/relationships" xmlns:p="http://schemas.openxmlformats.org/presentationml/2006/main">
  <p:tag name="THINKCELLSHAPEDONOTDELETE" val="tl6p.9aDDT6aLjEY37ZG.5A"/>
</p:tagLst>
</file>

<file path=ppt/tags/tag1134.xml><?xml version="1.0" encoding="utf-8"?>
<p:tagLst xmlns:a="http://schemas.openxmlformats.org/drawingml/2006/main" xmlns:r="http://schemas.openxmlformats.org/officeDocument/2006/relationships" xmlns:p="http://schemas.openxmlformats.org/presentationml/2006/main">
  <p:tag name="THINKCELLSHAPEDONOTDELETE" val="t0GHjk77dScaZgKmG4TxWUg"/>
</p:tagLst>
</file>

<file path=ppt/tags/tag1135.xml><?xml version="1.0" encoding="utf-8"?>
<p:tagLst xmlns:a="http://schemas.openxmlformats.org/drawingml/2006/main" xmlns:r="http://schemas.openxmlformats.org/officeDocument/2006/relationships" xmlns:p="http://schemas.openxmlformats.org/presentationml/2006/main">
  <p:tag name="THINKCELLSHAPEDONOTDELETE" val="tMhGjcnmXaud2gLTejgb1Tg"/>
</p:tagLst>
</file>

<file path=ppt/tags/tag1136.xml><?xml version="1.0" encoding="utf-8"?>
<p:tagLst xmlns:a="http://schemas.openxmlformats.org/drawingml/2006/main" xmlns:r="http://schemas.openxmlformats.org/officeDocument/2006/relationships" xmlns:p="http://schemas.openxmlformats.org/presentationml/2006/main">
  <p:tag name="THINKCELLSHAPEDONOTDELETE" val="to_v2hL7agkxQU4yEVFts0g"/>
</p:tagLst>
</file>

<file path=ppt/tags/tag1137.xml><?xml version="1.0" encoding="utf-8"?>
<p:tagLst xmlns:a="http://schemas.openxmlformats.org/drawingml/2006/main" xmlns:r="http://schemas.openxmlformats.org/officeDocument/2006/relationships" xmlns:p="http://schemas.openxmlformats.org/presentationml/2006/main">
  <p:tag name="THINKCELLSHAPEDONOTDELETE" val="td1Tw_MegJmDNGG9yqQraUg"/>
</p:tagLst>
</file>

<file path=ppt/tags/tag1138.xml><?xml version="1.0" encoding="utf-8"?>
<p:tagLst xmlns:a="http://schemas.openxmlformats.org/drawingml/2006/main" xmlns:r="http://schemas.openxmlformats.org/officeDocument/2006/relationships" xmlns:p="http://schemas.openxmlformats.org/presentationml/2006/main">
  <p:tag name="THINKCELLSHAPEDONOTDELETE" val="ttgdabgl0X4Th2DO6to4d1w"/>
</p:tagLst>
</file>

<file path=ppt/tags/tag1139.xml><?xml version="1.0" encoding="utf-8"?>
<p:tagLst xmlns:a="http://schemas.openxmlformats.org/drawingml/2006/main" xmlns:r="http://schemas.openxmlformats.org/officeDocument/2006/relationships" xmlns:p="http://schemas.openxmlformats.org/presentationml/2006/main">
  <p:tag name="THINKCELLSHAPEDONOTDELETE" val="thSel57lUjDxZ4PivMH91TA"/>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XjBspj7aAxtCxfrsjw6zXg"/>
</p:tagLst>
</file>

<file path=ppt/tags/tag1140.xml><?xml version="1.0" encoding="utf-8"?>
<p:tagLst xmlns:a="http://schemas.openxmlformats.org/drawingml/2006/main" xmlns:r="http://schemas.openxmlformats.org/officeDocument/2006/relationships" xmlns:p="http://schemas.openxmlformats.org/presentationml/2006/main">
  <p:tag name="THINKCELLSHAPEDONOTDELETE" val="tuhiNAesXkR4Bly5tsIN_cw"/>
</p:tagLst>
</file>

<file path=ppt/tags/tag1141.xml><?xml version="1.0" encoding="utf-8"?>
<p:tagLst xmlns:a="http://schemas.openxmlformats.org/drawingml/2006/main" xmlns:r="http://schemas.openxmlformats.org/officeDocument/2006/relationships" xmlns:p="http://schemas.openxmlformats.org/presentationml/2006/main">
  <p:tag name="THINKCELLSHAPEDONOTDELETE" val="t0Y0HrEzOreyTqCZWkTP5Vw"/>
</p:tagLst>
</file>

<file path=ppt/tags/tag1142.xml><?xml version="1.0" encoding="utf-8"?>
<p:tagLst xmlns:a="http://schemas.openxmlformats.org/drawingml/2006/main" xmlns:r="http://schemas.openxmlformats.org/officeDocument/2006/relationships" xmlns:p="http://schemas.openxmlformats.org/presentationml/2006/main">
  <p:tag name="THINKCELLSHAPEDONOTDELETE" val="tbSZn14I2eathiQd5OonPyw"/>
</p:tagLst>
</file>

<file path=ppt/tags/tag1143.xml><?xml version="1.0" encoding="utf-8"?>
<p:tagLst xmlns:a="http://schemas.openxmlformats.org/drawingml/2006/main" xmlns:r="http://schemas.openxmlformats.org/officeDocument/2006/relationships" xmlns:p="http://schemas.openxmlformats.org/presentationml/2006/main">
  <p:tag name="THINKCELLSHAPEDONOTDELETE" val="tglajbX1GkOcbSLRbX8yq7w"/>
</p:tagLst>
</file>

<file path=ppt/tags/tag1144.xml><?xml version="1.0" encoding="utf-8"?>
<p:tagLst xmlns:a="http://schemas.openxmlformats.org/drawingml/2006/main" xmlns:r="http://schemas.openxmlformats.org/officeDocument/2006/relationships" xmlns:p="http://schemas.openxmlformats.org/presentationml/2006/main">
  <p:tag name="THINKCELLSHAPEDONOTDELETE" val="tt.mw4VMZ1JfMtXu3jN1wDQ"/>
</p:tagLst>
</file>

<file path=ppt/tags/tag1145.xml><?xml version="1.0" encoding="utf-8"?>
<p:tagLst xmlns:a="http://schemas.openxmlformats.org/drawingml/2006/main" xmlns:r="http://schemas.openxmlformats.org/officeDocument/2006/relationships" xmlns:p="http://schemas.openxmlformats.org/presentationml/2006/main">
  <p:tag name="THINKCELLSHAPEDONOTDELETE" val="tn7pwBFlImkupcWjZFCTUYA"/>
</p:tagLst>
</file>

<file path=ppt/tags/tag1146.xml><?xml version="1.0" encoding="utf-8"?>
<p:tagLst xmlns:a="http://schemas.openxmlformats.org/drawingml/2006/main" xmlns:r="http://schemas.openxmlformats.org/officeDocument/2006/relationships" xmlns:p="http://schemas.openxmlformats.org/presentationml/2006/main">
  <p:tag name="THINKCELLSHAPEDONOTDELETE" val="tB4GF3TG3vOF7S3udtruw7Q"/>
</p:tagLst>
</file>

<file path=ppt/tags/tag1147.xml><?xml version="1.0" encoding="utf-8"?>
<p:tagLst xmlns:a="http://schemas.openxmlformats.org/drawingml/2006/main" xmlns:r="http://schemas.openxmlformats.org/officeDocument/2006/relationships" xmlns:p="http://schemas.openxmlformats.org/presentationml/2006/main">
  <p:tag name="THINKCELLSHAPEDONOTDELETE" val="tN5czLY_ihgnAv1rLjLinPA"/>
</p:tagLst>
</file>

<file path=ppt/tags/tag1148.xml><?xml version="1.0" encoding="utf-8"?>
<p:tagLst xmlns:a="http://schemas.openxmlformats.org/drawingml/2006/main" xmlns:r="http://schemas.openxmlformats.org/officeDocument/2006/relationships" xmlns:p="http://schemas.openxmlformats.org/presentationml/2006/main">
  <p:tag name="THINKCELLSHAPEDONOTDELETE" val="tjU0zmBdLZDk42cEtj805.g"/>
</p:tagLst>
</file>

<file path=ppt/tags/tag1149.xml><?xml version="1.0" encoding="utf-8"?>
<p:tagLst xmlns:a="http://schemas.openxmlformats.org/drawingml/2006/main" xmlns:r="http://schemas.openxmlformats.org/officeDocument/2006/relationships" xmlns:p="http://schemas.openxmlformats.org/presentationml/2006/main">
  <p:tag name="THINKCELLSHAPEDONOTDELETE" val="tpYQ9RwVaoICImglFAmK.1g"/>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xbLBEo2opmD8Nt7XD.BYPw"/>
</p:tagLst>
</file>

<file path=ppt/tags/tag1150.xml><?xml version="1.0" encoding="utf-8"?>
<p:tagLst xmlns:a="http://schemas.openxmlformats.org/drawingml/2006/main" xmlns:r="http://schemas.openxmlformats.org/officeDocument/2006/relationships" xmlns:p="http://schemas.openxmlformats.org/presentationml/2006/main">
  <p:tag name="THINKCELLSHAPEDONOTDELETE" val="t9Jkdq3fiNibP6jrGRVE1OQ"/>
</p:tagLst>
</file>

<file path=ppt/tags/tag1151.xml><?xml version="1.0" encoding="utf-8"?>
<p:tagLst xmlns:a="http://schemas.openxmlformats.org/drawingml/2006/main" xmlns:r="http://schemas.openxmlformats.org/officeDocument/2006/relationships" xmlns:p="http://schemas.openxmlformats.org/presentationml/2006/main">
  <p:tag name="THINKCELLSHAPEDONOTDELETE" val="tIood4HAzUlmC1fBdpL4ozw"/>
</p:tagLst>
</file>

<file path=ppt/tags/tag1152.xml><?xml version="1.0" encoding="utf-8"?>
<p:tagLst xmlns:a="http://schemas.openxmlformats.org/drawingml/2006/main" xmlns:r="http://schemas.openxmlformats.org/officeDocument/2006/relationships" xmlns:p="http://schemas.openxmlformats.org/presentationml/2006/main">
  <p:tag name="THINKCELLSHAPEDONOTDELETE" val="ttEgRaitGDkwmsjn6QblGhQ"/>
</p:tagLst>
</file>

<file path=ppt/tags/tag1153.xml><?xml version="1.0" encoding="utf-8"?>
<p:tagLst xmlns:a="http://schemas.openxmlformats.org/drawingml/2006/main" xmlns:r="http://schemas.openxmlformats.org/officeDocument/2006/relationships" xmlns:p="http://schemas.openxmlformats.org/presentationml/2006/main">
  <p:tag name="THINKCELLSHAPEDONOTDELETE" val="txC_OUXwROFDE5PVofF2TKw"/>
</p:tagLst>
</file>

<file path=ppt/tags/tag1154.xml><?xml version="1.0" encoding="utf-8"?>
<p:tagLst xmlns:a="http://schemas.openxmlformats.org/drawingml/2006/main" xmlns:r="http://schemas.openxmlformats.org/officeDocument/2006/relationships" xmlns:p="http://schemas.openxmlformats.org/presentationml/2006/main">
  <p:tag name="THINKCELLSHAPEDONOTDELETE" val="t4rZOuSPGknjUSJKxQweY9g"/>
</p:tagLst>
</file>

<file path=ppt/tags/tag1155.xml><?xml version="1.0" encoding="utf-8"?>
<p:tagLst xmlns:a="http://schemas.openxmlformats.org/drawingml/2006/main" xmlns:r="http://schemas.openxmlformats.org/officeDocument/2006/relationships" xmlns:p="http://schemas.openxmlformats.org/presentationml/2006/main">
  <p:tag name="THINKCELLSHAPEDONOTDELETE" val="t368jwp1NeZzyz_7Qxf2_Lg"/>
</p:tagLst>
</file>

<file path=ppt/tags/tag1156.xml><?xml version="1.0" encoding="utf-8"?>
<p:tagLst xmlns:a="http://schemas.openxmlformats.org/drawingml/2006/main" xmlns:r="http://schemas.openxmlformats.org/officeDocument/2006/relationships" xmlns:p="http://schemas.openxmlformats.org/presentationml/2006/main">
  <p:tag name="THINKCELLSHAPEDONOTDELETE" val="tBnAAFT2nBrr53xVAIkOnzg"/>
</p:tagLst>
</file>

<file path=ppt/tags/tag1157.xml><?xml version="1.0" encoding="utf-8"?>
<p:tagLst xmlns:a="http://schemas.openxmlformats.org/drawingml/2006/main" xmlns:r="http://schemas.openxmlformats.org/officeDocument/2006/relationships" xmlns:p="http://schemas.openxmlformats.org/presentationml/2006/main">
  <p:tag name="THINKCELLSHAPEDONOTDELETE" val="theAxZ2hL1PxB4jUrTMQ95w"/>
</p:tagLst>
</file>

<file path=ppt/tags/tag1158.xml><?xml version="1.0" encoding="utf-8"?>
<p:tagLst xmlns:a="http://schemas.openxmlformats.org/drawingml/2006/main" xmlns:r="http://schemas.openxmlformats.org/officeDocument/2006/relationships" xmlns:p="http://schemas.openxmlformats.org/presentationml/2006/main">
  <p:tag name="THINKCELLSHAPEDONOTDELETE" val="tLULW6yRl4fC3_.MSUqtr9g"/>
</p:tagLst>
</file>

<file path=ppt/tags/tag1159.xml><?xml version="1.0" encoding="utf-8"?>
<p:tagLst xmlns:a="http://schemas.openxmlformats.org/drawingml/2006/main" xmlns:r="http://schemas.openxmlformats.org/officeDocument/2006/relationships" xmlns:p="http://schemas.openxmlformats.org/presentationml/2006/main">
  <p:tag name="THINKCELLSHAPEDONOTDELETE" val="t0KDBphTgBcY9mMbnnc2wmQ"/>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m1HKBP1DEXhGLolTXGb5gw"/>
</p:tagLst>
</file>

<file path=ppt/tags/tag1160.xml><?xml version="1.0" encoding="utf-8"?>
<p:tagLst xmlns:a="http://schemas.openxmlformats.org/drawingml/2006/main" xmlns:r="http://schemas.openxmlformats.org/officeDocument/2006/relationships" xmlns:p="http://schemas.openxmlformats.org/presentationml/2006/main">
  <p:tag name="THINKCELLSHAPEDONOTDELETE" val="tPGEcIfcOYRUDIIpwJaIpXw"/>
</p:tagLst>
</file>

<file path=ppt/tags/tag1161.xml><?xml version="1.0" encoding="utf-8"?>
<p:tagLst xmlns:a="http://schemas.openxmlformats.org/drawingml/2006/main" xmlns:r="http://schemas.openxmlformats.org/officeDocument/2006/relationships" xmlns:p="http://schemas.openxmlformats.org/presentationml/2006/main">
  <p:tag name="THINKCELLSHAPEDONOTDELETE" val="tccJb9chRabOFXxxwOMNQ6w"/>
</p:tagLst>
</file>

<file path=ppt/tags/tag1162.xml><?xml version="1.0" encoding="utf-8"?>
<p:tagLst xmlns:a="http://schemas.openxmlformats.org/drawingml/2006/main" xmlns:r="http://schemas.openxmlformats.org/officeDocument/2006/relationships" xmlns:p="http://schemas.openxmlformats.org/presentationml/2006/main">
  <p:tag name="THINKCELLSHAPEDONOTDELETE" val="tsnYFh0SzzbJhbzauVaK2eA"/>
</p:tagLst>
</file>

<file path=ppt/tags/tag1163.xml><?xml version="1.0" encoding="utf-8"?>
<p:tagLst xmlns:a="http://schemas.openxmlformats.org/drawingml/2006/main" xmlns:r="http://schemas.openxmlformats.org/officeDocument/2006/relationships" xmlns:p="http://schemas.openxmlformats.org/presentationml/2006/main">
  <p:tag name="THINKCELLSHAPEDONOTDELETE" val="trY6mX0Ubw8i0hhAur_zRJA"/>
</p:tagLst>
</file>

<file path=ppt/tags/tag1164.xml><?xml version="1.0" encoding="utf-8"?>
<p:tagLst xmlns:a="http://schemas.openxmlformats.org/drawingml/2006/main" xmlns:r="http://schemas.openxmlformats.org/officeDocument/2006/relationships" xmlns:p="http://schemas.openxmlformats.org/presentationml/2006/main">
  <p:tag name="THINKCELLSHAPEDONOTDELETE" val="t_5Qfmd3lgjBMtoNtIHvawQ"/>
</p:tagLst>
</file>

<file path=ppt/tags/tag1165.xml><?xml version="1.0" encoding="utf-8"?>
<p:tagLst xmlns:a="http://schemas.openxmlformats.org/drawingml/2006/main" xmlns:r="http://schemas.openxmlformats.org/officeDocument/2006/relationships" xmlns:p="http://schemas.openxmlformats.org/presentationml/2006/main">
  <p:tag name="THINKCELLSHAPEDONOTDELETE" val="tnHmgeodjK1jQM1lVFdKl2g"/>
</p:tagLst>
</file>

<file path=ppt/tags/tag1166.xml><?xml version="1.0" encoding="utf-8"?>
<p:tagLst xmlns:a="http://schemas.openxmlformats.org/drawingml/2006/main" xmlns:r="http://schemas.openxmlformats.org/officeDocument/2006/relationships" xmlns:p="http://schemas.openxmlformats.org/presentationml/2006/main">
  <p:tag name="THINKCELLSHAPEDONOTDELETE" val="t9mWtg3QPMAHk8zZwaP3TYA"/>
</p:tagLst>
</file>

<file path=ppt/tags/tag1167.xml><?xml version="1.0" encoding="utf-8"?>
<p:tagLst xmlns:a="http://schemas.openxmlformats.org/drawingml/2006/main" xmlns:r="http://schemas.openxmlformats.org/officeDocument/2006/relationships" xmlns:p="http://schemas.openxmlformats.org/presentationml/2006/main">
  <p:tag name="THINKCELLSHAPEDONOTDELETE" val="tKW2jxJ3WrwcnObaQVBzajg"/>
</p:tagLst>
</file>

<file path=ppt/tags/tag1168.xml><?xml version="1.0" encoding="utf-8"?>
<p:tagLst xmlns:a="http://schemas.openxmlformats.org/drawingml/2006/main" xmlns:r="http://schemas.openxmlformats.org/officeDocument/2006/relationships" xmlns:p="http://schemas.openxmlformats.org/presentationml/2006/main">
  <p:tag name="THINKCELLSHAPEDONOTDELETE" val="tYV7S8FqGJRhpvSxSNLXNXQ"/>
</p:tagLst>
</file>

<file path=ppt/tags/tag1169.xml><?xml version="1.0" encoding="utf-8"?>
<p:tagLst xmlns:a="http://schemas.openxmlformats.org/drawingml/2006/main" xmlns:r="http://schemas.openxmlformats.org/officeDocument/2006/relationships" xmlns:p="http://schemas.openxmlformats.org/presentationml/2006/main">
  <p:tag name="THINKCELLSHAPEDONOTDELETE" val="tfFpNTM__uwbPLe2XOKxqGw"/>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zaIbJi0b9ElELnoEZ66OPQ"/>
</p:tagLst>
</file>

<file path=ppt/tags/tag1170.xml><?xml version="1.0" encoding="utf-8"?>
<p:tagLst xmlns:a="http://schemas.openxmlformats.org/drawingml/2006/main" xmlns:r="http://schemas.openxmlformats.org/officeDocument/2006/relationships" xmlns:p="http://schemas.openxmlformats.org/presentationml/2006/main">
  <p:tag name="THINKCELLSHAPEDONOTDELETE" val="t4B78mgNVMZaX2F8m4cNBcg"/>
</p:tagLst>
</file>

<file path=ppt/tags/tag1171.xml><?xml version="1.0" encoding="utf-8"?>
<p:tagLst xmlns:a="http://schemas.openxmlformats.org/drawingml/2006/main" xmlns:r="http://schemas.openxmlformats.org/officeDocument/2006/relationships" xmlns:p="http://schemas.openxmlformats.org/presentationml/2006/main">
  <p:tag name="THINKCELLSHAPEDONOTDELETE" val="tRZclCg3Whhi1RN_yIOhLkw"/>
</p:tagLst>
</file>

<file path=ppt/tags/tag1172.xml><?xml version="1.0" encoding="utf-8"?>
<p:tagLst xmlns:a="http://schemas.openxmlformats.org/drawingml/2006/main" xmlns:r="http://schemas.openxmlformats.org/officeDocument/2006/relationships" xmlns:p="http://schemas.openxmlformats.org/presentationml/2006/main">
  <p:tag name="THINKCELLSHAPEDONOTDELETE" val="tqjNeBFXQaS4VEvUVbWqhKg"/>
</p:tagLst>
</file>

<file path=ppt/tags/tag1173.xml><?xml version="1.0" encoding="utf-8"?>
<p:tagLst xmlns:a="http://schemas.openxmlformats.org/drawingml/2006/main" xmlns:r="http://schemas.openxmlformats.org/officeDocument/2006/relationships" xmlns:p="http://schemas.openxmlformats.org/presentationml/2006/main">
  <p:tag name="THINKCELLSHAPEDONOTDELETE" val="t78hZ6N0qo7fau8TTYDLC4w"/>
</p:tagLst>
</file>

<file path=ppt/tags/tag1174.xml><?xml version="1.0" encoding="utf-8"?>
<p:tagLst xmlns:a="http://schemas.openxmlformats.org/drawingml/2006/main" xmlns:r="http://schemas.openxmlformats.org/officeDocument/2006/relationships" xmlns:p="http://schemas.openxmlformats.org/presentationml/2006/main">
  <p:tag name="THINKCELLSHAPEDONOTDELETE" val="tcclBOumBYxkH4Pm0jnneyQ"/>
</p:tagLst>
</file>

<file path=ppt/tags/tag1175.xml><?xml version="1.0" encoding="utf-8"?>
<p:tagLst xmlns:a="http://schemas.openxmlformats.org/drawingml/2006/main" xmlns:r="http://schemas.openxmlformats.org/officeDocument/2006/relationships" xmlns:p="http://schemas.openxmlformats.org/presentationml/2006/main">
  <p:tag name="THINKCELLSHAPEDONOTDELETE" val="trST5dUjck1ESdFkoLXxS0w"/>
</p:tagLst>
</file>

<file path=ppt/tags/tag1176.xml><?xml version="1.0" encoding="utf-8"?>
<p:tagLst xmlns:a="http://schemas.openxmlformats.org/drawingml/2006/main" xmlns:r="http://schemas.openxmlformats.org/officeDocument/2006/relationships" xmlns:p="http://schemas.openxmlformats.org/presentationml/2006/main">
  <p:tag name="THINKCELLSHAPEDONOTDELETE" val="tt4x2cbqUpArPejuCFZzH1Q"/>
</p:tagLst>
</file>

<file path=ppt/tags/tag1177.xml><?xml version="1.0" encoding="utf-8"?>
<p:tagLst xmlns:a="http://schemas.openxmlformats.org/drawingml/2006/main" xmlns:r="http://schemas.openxmlformats.org/officeDocument/2006/relationships" xmlns:p="http://schemas.openxmlformats.org/presentationml/2006/main">
  <p:tag name="THINKCELLSHAPEDONOTDELETE" val="tylgtsjAK7LVVqp.cSmwj2A"/>
</p:tagLst>
</file>

<file path=ppt/tags/tag11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9.xml><?xml version="1.0" encoding="utf-8"?>
<p:tagLst xmlns:a="http://schemas.openxmlformats.org/drawingml/2006/main" xmlns:r="http://schemas.openxmlformats.org/officeDocument/2006/relationships" xmlns:p="http://schemas.openxmlformats.org/presentationml/2006/main">
  <p:tag name="THINKCELLSHAPEDONOTDELETE" val="tT9K5xFoUQE6MnO5hjnOGmg"/>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HPqwrrlrop8lUEsLz8LR9w"/>
</p:tagLst>
</file>

<file path=ppt/tags/tag1180.xml><?xml version="1.0" encoding="utf-8"?>
<p:tagLst xmlns:a="http://schemas.openxmlformats.org/drawingml/2006/main" xmlns:r="http://schemas.openxmlformats.org/officeDocument/2006/relationships" xmlns:p="http://schemas.openxmlformats.org/presentationml/2006/main">
  <p:tag name="THINKCELLSHAPEDONOTDELETE" val="tVPydqJVEQMClgGr73_.7xQ"/>
</p:tagLst>
</file>

<file path=ppt/tags/tag1181.xml><?xml version="1.0" encoding="utf-8"?>
<p:tagLst xmlns:a="http://schemas.openxmlformats.org/drawingml/2006/main" xmlns:r="http://schemas.openxmlformats.org/officeDocument/2006/relationships" xmlns:p="http://schemas.openxmlformats.org/presentationml/2006/main">
  <p:tag name="THINKCELLSHAPEDONOTDELETE" val="tzttg7_TlRQOe7KLUJ2NkuA"/>
</p:tagLst>
</file>

<file path=ppt/tags/tag1182.xml><?xml version="1.0" encoding="utf-8"?>
<p:tagLst xmlns:a="http://schemas.openxmlformats.org/drawingml/2006/main" xmlns:r="http://schemas.openxmlformats.org/officeDocument/2006/relationships" xmlns:p="http://schemas.openxmlformats.org/presentationml/2006/main">
  <p:tag name="THINKCELLSHAPEDONOTDELETE" val="tvsKiJ809Tra6IbtQYx.8Ow"/>
</p:tagLst>
</file>

<file path=ppt/tags/tag1183.xml><?xml version="1.0" encoding="utf-8"?>
<p:tagLst xmlns:a="http://schemas.openxmlformats.org/drawingml/2006/main" xmlns:r="http://schemas.openxmlformats.org/officeDocument/2006/relationships" xmlns:p="http://schemas.openxmlformats.org/presentationml/2006/main">
  <p:tag name="THINKCELLSHAPEDONOTDELETE" val="thjMVCl08T8GVWd900B65Ng"/>
</p:tagLst>
</file>

<file path=ppt/tags/tag1184.xml><?xml version="1.0" encoding="utf-8"?>
<p:tagLst xmlns:a="http://schemas.openxmlformats.org/drawingml/2006/main" xmlns:r="http://schemas.openxmlformats.org/officeDocument/2006/relationships" xmlns:p="http://schemas.openxmlformats.org/presentationml/2006/main">
  <p:tag name="THINKCELLSHAPEDONOTDELETE" val="tLBcLeOcXRSODKpH.MZkOig"/>
</p:tagLst>
</file>

<file path=ppt/tags/tag1185.xml><?xml version="1.0" encoding="utf-8"?>
<p:tagLst xmlns:a="http://schemas.openxmlformats.org/drawingml/2006/main" xmlns:r="http://schemas.openxmlformats.org/officeDocument/2006/relationships" xmlns:p="http://schemas.openxmlformats.org/presentationml/2006/main">
  <p:tag name="THINKCELLSHAPEDONOTDELETE" val="tYLIP2r1jGcO9kWJXejTrgA"/>
</p:tagLst>
</file>

<file path=ppt/tags/tag1186.xml><?xml version="1.0" encoding="utf-8"?>
<p:tagLst xmlns:a="http://schemas.openxmlformats.org/drawingml/2006/main" xmlns:r="http://schemas.openxmlformats.org/officeDocument/2006/relationships" xmlns:p="http://schemas.openxmlformats.org/presentationml/2006/main">
  <p:tag name="THINKCELLSHAPEDONOTDELETE" val="tWmQJ3jxYV.yMjnD3ogfgfQ"/>
</p:tagLst>
</file>

<file path=ppt/tags/tag11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8.xml><?xml version="1.0" encoding="utf-8"?>
<p:tagLst xmlns:a="http://schemas.openxmlformats.org/drawingml/2006/main" xmlns:r="http://schemas.openxmlformats.org/officeDocument/2006/relationships" xmlns:p="http://schemas.openxmlformats.org/presentationml/2006/main">
  <p:tag name="THINKCELLSHAPEDONOTDELETE" val="tT9K5xFoUQE6MnO5hjnOGmg"/>
</p:tagLst>
</file>

<file path=ppt/tags/tag11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aoqtDt0siCmXJTsMbpNl8A"/>
</p:tagLst>
</file>

<file path=ppt/tags/tag11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1.xml><?xml version="1.0" encoding="utf-8"?>
<p:tagLst xmlns:a="http://schemas.openxmlformats.org/drawingml/2006/main" xmlns:r="http://schemas.openxmlformats.org/officeDocument/2006/relationships" xmlns:p="http://schemas.openxmlformats.org/presentationml/2006/main">
  <p:tag name="THINKCELLSHAPEDONOTDELETE" val="twgk0lXovRlemtziMEaO36A"/>
</p:tagLst>
</file>

<file path=ppt/tags/tag11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9.xml><?xml version="1.0" encoding="utf-8"?>
<p:tagLst xmlns:a="http://schemas.openxmlformats.org/drawingml/2006/main" xmlns:r="http://schemas.openxmlformats.org/officeDocument/2006/relationships" xmlns:p="http://schemas.openxmlformats.org/presentationml/2006/main">
  <p:tag name="THINKCELLSHAPEDONOTDELETE" val="tJhuXPq8sQ3Sog7XEVNnTLQ"/>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ABGfyXAvCpf3pPlERMt3CQ"/>
</p:tagLst>
</file>

<file path=ppt/tags/tag1200.xml><?xml version="1.0" encoding="utf-8"?>
<p:tagLst xmlns:a="http://schemas.openxmlformats.org/drawingml/2006/main" xmlns:r="http://schemas.openxmlformats.org/officeDocument/2006/relationships" xmlns:p="http://schemas.openxmlformats.org/presentationml/2006/main">
  <p:tag name="THINKCELLSHAPEDONOTDELETE" val="thflz9h3VT7qVkxpILtXD1g"/>
</p:tagLst>
</file>

<file path=ppt/tags/tag1201.xml><?xml version="1.0" encoding="utf-8"?>
<p:tagLst xmlns:a="http://schemas.openxmlformats.org/drawingml/2006/main" xmlns:r="http://schemas.openxmlformats.org/officeDocument/2006/relationships" xmlns:p="http://schemas.openxmlformats.org/presentationml/2006/main">
  <p:tag name="THINKCELLSHAPEDONOTDELETE" val="t8BXETmnDToO.41NkTWWitw"/>
</p:tagLst>
</file>

<file path=ppt/tags/tag1202.xml><?xml version="1.0" encoding="utf-8"?>
<p:tagLst xmlns:a="http://schemas.openxmlformats.org/drawingml/2006/main" xmlns:r="http://schemas.openxmlformats.org/officeDocument/2006/relationships" xmlns:p="http://schemas.openxmlformats.org/presentationml/2006/main">
  <p:tag name="THINKCELLSHAPEDONOTDELETE" val="tXV0yH6NoSZCBtZEP4vB.7g"/>
</p:tagLst>
</file>

<file path=ppt/tags/tag1203.xml><?xml version="1.0" encoding="utf-8"?>
<p:tagLst xmlns:a="http://schemas.openxmlformats.org/drawingml/2006/main" xmlns:r="http://schemas.openxmlformats.org/officeDocument/2006/relationships" xmlns:p="http://schemas.openxmlformats.org/presentationml/2006/main">
  <p:tag name="THINKCELLSHAPEDONOTDELETE" val="tOiEbBBQ7QPCr3JvJU.OLLw"/>
</p:tagLst>
</file>

<file path=ppt/tags/tag1204.xml><?xml version="1.0" encoding="utf-8"?>
<p:tagLst xmlns:a="http://schemas.openxmlformats.org/drawingml/2006/main" xmlns:r="http://schemas.openxmlformats.org/officeDocument/2006/relationships" xmlns:p="http://schemas.openxmlformats.org/presentationml/2006/main">
  <p:tag name="THINKCELLSHAPEDONOTDELETE" val="tE5RXelHsSbGxFdPevWoE8A"/>
</p:tagLst>
</file>

<file path=ppt/tags/tag1205.xml><?xml version="1.0" encoding="utf-8"?>
<p:tagLst xmlns:a="http://schemas.openxmlformats.org/drawingml/2006/main" xmlns:r="http://schemas.openxmlformats.org/officeDocument/2006/relationships" xmlns:p="http://schemas.openxmlformats.org/presentationml/2006/main">
  <p:tag name="THINKCELLSHAPEDONOTDELETE" val="traQTJMhWTfmoihS7_E5pWQ"/>
</p:tagLst>
</file>

<file path=ppt/tags/tag1206.xml><?xml version="1.0" encoding="utf-8"?>
<p:tagLst xmlns:a="http://schemas.openxmlformats.org/drawingml/2006/main" xmlns:r="http://schemas.openxmlformats.org/officeDocument/2006/relationships" xmlns:p="http://schemas.openxmlformats.org/presentationml/2006/main">
  <p:tag name="THINKCELLSHAPEDONOTDELETE" val="tVQpWP3HySzOqezjsV4LRpQ"/>
</p:tagLst>
</file>

<file path=ppt/tags/tag1207.xml><?xml version="1.0" encoding="utf-8"?>
<p:tagLst xmlns:a="http://schemas.openxmlformats.org/drawingml/2006/main" xmlns:r="http://schemas.openxmlformats.org/officeDocument/2006/relationships" xmlns:p="http://schemas.openxmlformats.org/presentationml/2006/main">
  <p:tag name="THINKCELLSHAPEDONOTDELETE" val="t.QZghjefTOy51a6kdSNBJA"/>
</p:tagLst>
</file>

<file path=ppt/tags/tag1208.xml><?xml version="1.0" encoding="utf-8"?>
<p:tagLst xmlns:a="http://schemas.openxmlformats.org/drawingml/2006/main" xmlns:r="http://schemas.openxmlformats.org/officeDocument/2006/relationships" xmlns:p="http://schemas.openxmlformats.org/presentationml/2006/main">
  <p:tag name="THINKCELLSHAPEDONOTDELETE" val="t.tEquNnPTESQh7oW7r1u.A"/>
</p:tagLst>
</file>

<file path=ppt/tags/tag1209.xml><?xml version="1.0" encoding="utf-8"?>
<p:tagLst xmlns:a="http://schemas.openxmlformats.org/drawingml/2006/main" xmlns:r="http://schemas.openxmlformats.org/officeDocument/2006/relationships" xmlns:p="http://schemas.openxmlformats.org/presentationml/2006/main">
  <p:tag name="THINKCELLSHAPEDONOTDELETE" val="tx9fWNHwIR4Gbgk3ZK4l.uA"/>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7M0xyO6cQ1t4ld1L4M6AYQ"/>
</p:tagLst>
</file>

<file path=ppt/tags/tag1210.xml><?xml version="1.0" encoding="utf-8"?>
<p:tagLst xmlns:a="http://schemas.openxmlformats.org/drawingml/2006/main" xmlns:r="http://schemas.openxmlformats.org/officeDocument/2006/relationships" xmlns:p="http://schemas.openxmlformats.org/presentationml/2006/main">
  <p:tag name="THINKCELLSHAPEDONOTDELETE" val="ttTcYxf0BSO2IsNYYF9RODg"/>
</p:tagLst>
</file>

<file path=ppt/tags/tag1211.xml><?xml version="1.0" encoding="utf-8"?>
<p:tagLst xmlns:a="http://schemas.openxmlformats.org/drawingml/2006/main" xmlns:r="http://schemas.openxmlformats.org/officeDocument/2006/relationships" xmlns:p="http://schemas.openxmlformats.org/presentationml/2006/main">
  <p:tag name="NAME" val="TrackerNum"/>
</p:tagLst>
</file>

<file path=ppt/tags/tag1212.xml><?xml version="1.0" encoding="utf-8"?>
<p:tagLst xmlns:a="http://schemas.openxmlformats.org/drawingml/2006/main" xmlns:r="http://schemas.openxmlformats.org/officeDocument/2006/relationships" xmlns:p="http://schemas.openxmlformats.org/presentationml/2006/main">
  <p:tag name="NAME" val="TrackerNum"/>
</p:tagLst>
</file>

<file path=ppt/tags/tag1213.xml><?xml version="1.0" encoding="utf-8"?>
<p:tagLst xmlns:a="http://schemas.openxmlformats.org/drawingml/2006/main" xmlns:r="http://schemas.openxmlformats.org/officeDocument/2006/relationships" xmlns:p="http://schemas.openxmlformats.org/presentationml/2006/main">
  <p:tag name="NAME" val="TrackerNum"/>
</p:tagLst>
</file>

<file path=ppt/tags/tag1214.xml><?xml version="1.0" encoding="utf-8"?>
<p:tagLst xmlns:a="http://schemas.openxmlformats.org/drawingml/2006/main" xmlns:r="http://schemas.openxmlformats.org/officeDocument/2006/relationships" xmlns:p="http://schemas.openxmlformats.org/presentationml/2006/main">
  <p:tag name="NAME" val="TrackerNum"/>
</p:tagLst>
</file>

<file path=ppt/tags/tag1215.xml><?xml version="1.0" encoding="utf-8"?>
<p:tagLst xmlns:a="http://schemas.openxmlformats.org/drawingml/2006/main" xmlns:r="http://schemas.openxmlformats.org/officeDocument/2006/relationships" xmlns:p="http://schemas.openxmlformats.org/presentationml/2006/main">
  <p:tag name="NAME" val="CustomIcon"/>
</p:tagLst>
</file>

<file path=ppt/tags/tag1216.xml><?xml version="1.0" encoding="utf-8"?>
<p:tagLst xmlns:a="http://schemas.openxmlformats.org/drawingml/2006/main" xmlns:r="http://schemas.openxmlformats.org/officeDocument/2006/relationships" xmlns:p="http://schemas.openxmlformats.org/presentationml/2006/main">
  <p:tag name="NAME" val="CustomIcon"/>
</p:tagLst>
</file>

<file path=ppt/tags/tag1217.xml><?xml version="1.0" encoding="utf-8"?>
<p:tagLst xmlns:a="http://schemas.openxmlformats.org/drawingml/2006/main" xmlns:r="http://schemas.openxmlformats.org/officeDocument/2006/relationships" xmlns:p="http://schemas.openxmlformats.org/presentationml/2006/main">
  <p:tag name="NAME" val="CustomIcon"/>
</p:tagLst>
</file>

<file path=ppt/tags/tag1218.xml><?xml version="1.0" encoding="utf-8"?>
<p:tagLst xmlns:a="http://schemas.openxmlformats.org/drawingml/2006/main" xmlns:r="http://schemas.openxmlformats.org/officeDocument/2006/relationships" xmlns:p="http://schemas.openxmlformats.org/presentationml/2006/main">
  <p:tag name="NAME" val="CustomIcon"/>
</p:tagLst>
</file>

<file path=ppt/tags/tag1219.xml><?xml version="1.0" encoding="utf-8"?>
<p:tagLst xmlns:a="http://schemas.openxmlformats.org/drawingml/2006/main" xmlns:r="http://schemas.openxmlformats.org/officeDocument/2006/relationships" xmlns:p="http://schemas.openxmlformats.org/presentationml/2006/main">
  <p:tag name="NAME" val="CustomIcon"/>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M0PKzJt0AaWDn2y5xl75mw"/>
</p:tagLst>
</file>

<file path=ppt/tags/tag1220.xml><?xml version="1.0" encoding="utf-8"?>
<p:tagLst xmlns:a="http://schemas.openxmlformats.org/drawingml/2006/main" xmlns:r="http://schemas.openxmlformats.org/officeDocument/2006/relationships" xmlns:p="http://schemas.openxmlformats.org/presentationml/2006/main">
  <p:tag name="NAME" val="CustomIcon"/>
</p:tagLst>
</file>

<file path=ppt/tags/tag1221.xml><?xml version="1.0" encoding="utf-8"?>
<p:tagLst xmlns:a="http://schemas.openxmlformats.org/drawingml/2006/main" xmlns:r="http://schemas.openxmlformats.org/officeDocument/2006/relationships" xmlns:p="http://schemas.openxmlformats.org/presentationml/2006/main">
  <p:tag name="NAME" val="CustomIcon"/>
</p:tagLst>
</file>

<file path=ppt/tags/tag1222.xml><?xml version="1.0" encoding="utf-8"?>
<p:tagLst xmlns:a="http://schemas.openxmlformats.org/drawingml/2006/main" xmlns:r="http://schemas.openxmlformats.org/officeDocument/2006/relationships" xmlns:p="http://schemas.openxmlformats.org/presentationml/2006/main">
  <p:tag name="NAME" val="CustomIcon"/>
</p:tagLst>
</file>

<file path=ppt/tags/tag12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4.xml><?xml version="1.0" encoding="utf-8"?>
<p:tagLst xmlns:a="http://schemas.openxmlformats.org/drawingml/2006/main" xmlns:r="http://schemas.openxmlformats.org/officeDocument/2006/relationships" xmlns:p="http://schemas.openxmlformats.org/presentationml/2006/main">
  <p:tag name="THINKCELLSHAPEDONOTDELETE" val="tX0u8Q178RZOMsHYMr5Adww"/>
</p:tagLst>
</file>

<file path=ppt/tags/tag1225.xml><?xml version="1.0" encoding="utf-8"?>
<p:tagLst xmlns:a="http://schemas.openxmlformats.org/drawingml/2006/main" xmlns:r="http://schemas.openxmlformats.org/officeDocument/2006/relationships" xmlns:p="http://schemas.openxmlformats.org/presentationml/2006/main">
  <p:tag name="THINKCELLSHAPEDONOTDELETE" val="t08VcuhnfRN6k7A8nHHuiQw"/>
</p:tagLst>
</file>

<file path=ppt/tags/tag1226.xml><?xml version="1.0" encoding="utf-8"?>
<p:tagLst xmlns:a="http://schemas.openxmlformats.org/drawingml/2006/main" xmlns:r="http://schemas.openxmlformats.org/officeDocument/2006/relationships" xmlns:p="http://schemas.openxmlformats.org/presentationml/2006/main">
  <p:tag name="THINKCELLSHAPEDONOTDELETE" val="tEfe_wcIuLtB6nJQ9jRJs1w"/>
</p:tagLst>
</file>

<file path=ppt/tags/tag1227.xml><?xml version="1.0" encoding="utf-8"?>
<p:tagLst xmlns:a="http://schemas.openxmlformats.org/drawingml/2006/main" xmlns:r="http://schemas.openxmlformats.org/officeDocument/2006/relationships" xmlns:p="http://schemas.openxmlformats.org/presentationml/2006/main">
  <p:tag name="THINKCELLSHAPEDONOTDELETE" val="t6l18HZGUSA6INUKHr1CGbA"/>
</p:tagLst>
</file>

<file path=ppt/tags/tag1228.xml><?xml version="1.0" encoding="utf-8"?>
<p:tagLst xmlns:a="http://schemas.openxmlformats.org/drawingml/2006/main" xmlns:r="http://schemas.openxmlformats.org/officeDocument/2006/relationships" xmlns:p="http://schemas.openxmlformats.org/presentationml/2006/main">
  <p:tag name="THINKCELLSHAPEDONOTDELETE" val="tXsefqxMC8PU0rax_ThLKXA"/>
</p:tagLst>
</file>

<file path=ppt/tags/tag1229.xml><?xml version="1.0" encoding="utf-8"?>
<p:tagLst xmlns:a="http://schemas.openxmlformats.org/drawingml/2006/main" xmlns:r="http://schemas.openxmlformats.org/officeDocument/2006/relationships" xmlns:p="http://schemas.openxmlformats.org/presentationml/2006/main">
  <p:tag name="THINKCELLSHAPEDONOTDELETE" val="th7YR9UgAA5vEhm5CL_FlZA"/>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53OpyuzANo.xV0vY6E.WcA"/>
</p:tagLst>
</file>

<file path=ppt/tags/tag1230.xml><?xml version="1.0" encoding="utf-8"?>
<p:tagLst xmlns:a="http://schemas.openxmlformats.org/drawingml/2006/main" xmlns:r="http://schemas.openxmlformats.org/officeDocument/2006/relationships" xmlns:p="http://schemas.openxmlformats.org/presentationml/2006/main">
  <p:tag name="THINKCELLSHAPEDONOTDELETE" val="tupH9uNP.BGRPWxPzBc4ghQ"/>
</p:tagLst>
</file>

<file path=ppt/tags/tag1231.xml><?xml version="1.0" encoding="utf-8"?>
<p:tagLst xmlns:a="http://schemas.openxmlformats.org/drawingml/2006/main" xmlns:r="http://schemas.openxmlformats.org/officeDocument/2006/relationships" xmlns:p="http://schemas.openxmlformats.org/presentationml/2006/main">
  <p:tag name="THINKCELLSHAPEDONOTDELETE" val="tFZwsMspft461t6iIYjG1jA"/>
</p:tagLst>
</file>

<file path=ppt/tags/tag1232.xml><?xml version="1.0" encoding="utf-8"?>
<p:tagLst xmlns:a="http://schemas.openxmlformats.org/drawingml/2006/main" xmlns:r="http://schemas.openxmlformats.org/officeDocument/2006/relationships" xmlns:p="http://schemas.openxmlformats.org/presentationml/2006/main">
  <p:tag name="THINKCELLSHAPEDONOTDELETE" val="tx1pxwTfpUmEizlL5xQZs2w"/>
</p:tagLst>
</file>

<file path=ppt/tags/tag1233.xml><?xml version="1.0" encoding="utf-8"?>
<p:tagLst xmlns:a="http://schemas.openxmlformats.org/drawingml/2006/main" xmlns:r="http://schemas.openxmlformats.org/officeDocument/2006/relationships" xmlns:p="http://schemas.openxmlformats.org/presentationml/2006/main">
  <p:tag name="THINKCELLSHAPEDONOTDELETE" val="tTGk9fcnSmttgY_sAi._aDw"/>
</p:tagLst>
</file>

<file path=ppt/tags/tag1234.xml><?xml version="1.0" encoding="utf-8"?>
<p:tagLst xmlns:a="http://schemas.openxmlformats.org/drawingml/2006/main" xmlns:r="http://schemas.openxmlformats.org/officeDocument/2006/relationships" xmlns:p="http://schemas.openxmlformats.org/presentationml/2006/main">
  <p:tag name="THINKCELLSHAPEDONOTDELETE" val="txBzMNqN533gT2tHTOEnBAQ"/>
</p:tagLst>
</file>

<file path=ppt/tags/tag1235.xml><?xml version="1.0" encoding="utf-8"?>
<p:tagLst xmlns:a="http://schemas.openxmlformats.org/drawingml/2006/main" xmlns:r="http://schemas.openxmlformats.org/officeDocument/2006/relationships" xmlns:p="http://schemas.openxmlformats.org/presentationml/2006/main">
  <p:tag name="THINKCELLSHAPEDONOTDELETE" val="t2DDBLxUzi.JlJ8MlTNaAfg"/>
</p:tagLst>
</file>

<file path=ppt/tags/tag1236.xml><?xml version="1.0" encoding="utf-8"?>
<p:tagLst xmlns:a="http://schemas.openxmlformats.org/drawingml/2006/main" xmlns:r="http://schemas.openxmlformats.org/officeDocument/2006/relationships" xmlns:p="http://schemas.openxmlformats.org/presentationml/2006/main">
  <p:tag name="THINKCELLSHAPEDONOTDELETE" val="t6_Q_Nn1rclFn23A4TQZ3zA"/>
</p:tagLst>
</file>

<file path=ppt/tags/tag1237.xml><?xml version="1.0" encoding="utf-8"?>
<p:tagLst xmlns:a="http://schemas.openxmlformats.org/drawingml/2006/main" xmlns:r="http://schemas.openxmlformats.org/officeDocument/2006/relationships" xmlns:p="http://schemas.openxmlformats.org/presentationml/2006/main">
  <p:tag name="THINKCELLSHAPEDONOTDELETE" val="tHm0d2NVNMLcOfY431lN_QQ"/>
</p:tagLst>
</file>

<file path=ppt/tags/tag1238.xml><?xml version="1.0" encoding="utf-8"?>
<p:tagLst xmlns:a="http://schemas.openxmlformats.org/drawingml/2006/main" xmlns:r="http://schemas.openxmlformats.org/officeDocument/2006/relationships" xmlns:p="http://schemas.openxmlformats.org/presentationml/2006/main">
  <p:tag name="THINKCELLSHAPEDONOTDELETE" val="t2hTExxQnuH5GY8oAaQcNZw"/>
</p:tagLst>
</file>

<file path=ppt/tags/tag1239.xml><?xml version="1.0" encoding="utf-8"?>
<p:tagLst xmlns:a="http://schemas.openxmlformats.org/drawingml/2006/main" xmlns:r="http://schemas.openxmlformats.org/officeDocument/2006/relationships" xmlns:p="http://schemas.openxmlformats.org/presentationml/2006/main">
  <p:tag name="THINKCELLSHAPEDONOTDELETE" val="tMULhYamqyK5xCzdY.wBW7g"/>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sqBn5HewdNelzEDUJ6RAew"/>
</p:tagLst>
</file>

<file path=ppt/tags/tag1240.xml><?xml version="1.0" encoding="utf-8"?>
<p:tagLst xmlns:a="http://schemas.openxmlformats.org/drawingml/2006/main" xmlns:r="http://schemas.openxmlformats.org/officeDocument/2006/relationships" xmlns:p="http://schemas.openxmlformats.org/presentationml/2006/main">
  <p:tag name="THINKCELLSHAPEDONOTDELETE" val="tbK4..ZoaxQul37eLc_hy8w"/>
</p:tagLst>
</file>

<file path=ppt/tags/tag1241.xml><?xml version="1.0" encoding="utf-8"?>
<p:tagLst xmlns:a="http://schemas.openxmlformats.org/drawingml/2006/main" xmlns:r="http://schemas.openxmlformats.org/officeDocument/2006/relationships" xmlns:p="http://schemas.openxmlformats.org/presentationml/2006/main">
  <p:tag name="THINKCELLSHAPEDONOTDELETE" val="tc25eA25S0IKZ_5luOb_MOg"/>
</p:tagLst>
</file>

<file path=ppt/tags/tag1242.xml><?xml version="1.0" encoding="utf-8"?>
<p:tagLst xmlns:a="http://schemas.openxmlformats.org/drawingml/2006/main" xmlns:r="http://schemas.openxmlformats.org/officeDocument/2006/relationships" xmlns:p="http://schemas.openxmlformats.org/presentationml/2006/main">
  <p:tag name="THINKCELLSHAPEDONOTDELETE" val="tIFZLPyOhQJy8z9ouYe_uEw"/>
</p:tagLst>
</file>

<file path=ppt/tags/tag1243.xml><?xml version="1.0" encoding="utf-8"?>
<p:tagLst xmlns:a="http://schemas.openxmlformats.org/drawingml/2006/main" xmlns:r="http://schemas.openxmlformats.org/officeDocument/2006/relationships" xmlns:p="http://schemas.openxmlformats.org/presentationml/2006/main">
  <p:tag name="THINKCELLSHAPEDONOTDELETE" val="tZePNjQH6BAuGr.gyEUtpig"/>
</p:tagLst>
</file>

<file path=ppt/tags/tag1244.xml><?xml version="1.0" encoding="utf-8"?>
<p:tagLst xmlns:a="http://schemas.openxmlformats.org/drawingml/2006/main" xmlns:r="http://schemas.openxmlformats.org/officeDocument/2006/relationships" xmlns:p="http://schemas.openxmlformats.org/presentationml/2006/main">
  <p:tag name="THINKCELLSHAPEDONOTDELETE" val="tzgcYgC23hUtFP53gXBo5HQ"/>
</p:tagLst>
</file>

<file path=ppt/tags/tag1245.xml><?xml version="1.0" encoding="utf-8"?>
<p:tagLst xmlns:a="http://schemas.openxmlformats.org/drawingml/2006/main" xmlns:r="http://schemas.openxmlformats.org/officeDocument/2006/relationships" xmlns:p="http://schemas.openxmlformats.org/presentationml/2006/main">
  <p:tag name="THINKCELLSHAPEDONOTDELETE" val="tz3ABKBKJHm1tLGMvXh.Fng"/>
</p:tagLst>
</file>

<file path=ppt/tags/tag1246.xml><?xml version="1.0" encoding="utf-8"?>
<p:tagLst xmlns:a="http://schemas.openxmlformats.org/drawingml/2006/main" xmlns:r="http://schemas.openxmlformats.org/officeDocument/2006/relationships" xmlns:p="http://schemas.openxmlformats.org/presentationml/2006/main">
  <p:tag name="THINKCELLSHAPEDONOTDELETE" val="tMiT1ilDk.gqFlJrbjWpk9A"/>
</p:tagLst>
</file>

<file path=ppt/tags/tag1247.xml><?xml version="1.0" encoding="utf-8"?>
<p:tagLst xmlns:a="http://schemas.openxmlformats.org/drawingml/2006/main" xmlns:r="http://schemas.openxmlformats.org/officeDocument/2006/relationships" xmlns:p="http://schemas.openxmlformats.org/presentationml/2006/main">
  <p:tag name="THINKCELLSHAPEDONOTDELETE" val="t1eXbztd5gFIc3z7kPzOKFA"/>
</p:tagLst>
</file>

<file path=ppt/tags/tag1248.xml><?xml version="1.0" encoding="utf-8"?>
<p:tagLst xmlns:a="http://schemas.openxmlformats.org/drawingml/2006/main" xmlns:r="http://schemas.openxmlformats.org/officeDocument/2006/relationships" xmlns:p="http://schemas.openxmlformats.org/presentationml/2006/main">
  <p:tag name="THINKCELLSHAPEDONOTDELETE" val="tPbZEuKh5JE0ZnRLWINIC3A"/>
</p:tagLst>
</file>

<file path=ppt/tags/tag1249.xml><?xml version="1.0" encoding="utf-8"?>
<p:tagLst xmlns:a="http://schemas.openxmlformats.org/drawingml/2006/main" xmlns:r="http://schemas.openxmlformats.org/officeDocument/2006/relationships" xmlns:p="http://schemas.openxmlformats.org/presentationml/2006/main">
  <p:tag name="THINKCELLSHAPEDONOTDELETE" val="tpxuZcefXoY1MlPzSU2C_rg"/>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jJP0D.E2GgO058klfD8flA"/>
</p:tagLst>
</file>

<file path=ppt/tags/tag1250.xml><?xml version="1.0" encoding="utf-8"?>
<p:tagLst xmlns:a="http://schemas.openxmlformats.org/drawingml/2006/main" xmlns:r="http://schemas.openxmlformats.org/officeDocument/2006/relationships" xmlns:p="http://schemas.openxmlformats.org/presentationml/2006/main">
  <p:tag name="THINKCELLSHAPEDONOTDELETE" val="tyAaFXDWmZ_sSSo44nzf9pg"/>
</p:tagLst>
</file>

<file path=ppt/tags/tag1251.xml><?xml version="1.0" encoding="utf-8"?>
<p:tagLst xmlns:a="http://schemas.openxmlformats.org/drawingml/2006/main" xmlns:r="http://schemas.openxmlformats.org/officeDocument/2006/relationships" xmlns:p="http://schemas.openxmlformats.org/presentationml/2006/main">
  <p:tag name="THINKCELLSHAPEDONOTDELETE" val="to40Own5D_npamuCl9J7nRA"/>
</p:tagLst>
</file>

<file path=ppt/tags/tag1252.xml><?xml version="1.0" encoding="utf-8"?>
<p:tagLst xmlns:a="http://schemas.openxmlformats.org/drawingml/2006/main" xmlns:r="http://schemas.openxmlformats.org/officeDocument/2006/relationships" xmlns:p="http://schemas.openxmlformats.org/presentationml/2006/main">
  <p:tag name="THINKCELLSHAPEDONOTDELETE" val="tPYSzQd75Mlx0AX8TLkRjLg"/>
</p:tagLst>
</file>

<file path=ppt/tags/tag1253.xml><?xml version="1.0" encoding="utf-8"?>
<p:tagLst xmlns:a="http://schemas.openxmlformats.org/drawingml/2006/main" xmlns:r="http://schemas.openxmlformats.org/officeDocument/2006/relationships" xmlns:p="http://schemas.openxmlformats.org/presentationml/2006/main">
  <p:tag name="THINKCELLSHAPEDONOTDELETE" val="tFHiGReWIoPqDLeg5j8QNkg"/>
</p:tagLst>
</file>

<file path=ppt/tags/tag1254.xml><?xml version="1.0" encoding="utf-8"?>
<p:tagLst xmlns:a="http://schemas.openxmlformats.org/drawingml/2006/main" xmlns:r="http://schemas.openxmlformats.org/officeDocument/2006/relationships" xmlns:p="http://schemas.openxmlformats.org/presentationml/2006/main">
  <p:tag name="THINKCELLSHAPEDONOTDELETE" val="t._sl1u2OJPrrw1SeLYxoaw"/>
</p:tagLst>
</file>

<file path=ppt/tags/tag1255.xml><?xml version="1.0" encoding="utf-8"?>
<p:tagLst xmlns:a="http://schemas.openxmlformats.org/drawingml/2006/main" xmlns:r="http://schemas.openxmlformats.org/officeDocument/2006/relationships" xmlns:p="http://schemas.openxmlformats.org/presentationml/2006/main">
  <p:tag name="THINKCELLSHAPEDONOTDELETE" val="ta68pa.73yToO4HzDUgEiTQ"/>
</p:tagLst>
</file>

<file path=ppt/tags/tag1256.xml><?xml version="1.0" encoding="utf-8"?>
<p:tagLst xmlns:a="http://schemas.openxmlformats.org/drawingml/2006/main" xmlns:r="http://schemas.openxmlformats.org/officeDocument/2006/relationships" xmlns:p="http://schemas.openxmlformats.org/presentationml/2006/main">
  <p:tag name="THINKCELLSHAPEDONOTDELETE" val="t8oJNESeKJk6For2GOR6asg"/>
</p:tagLst>
</file>

<file path=ppt/tags/tag1257.xml><?xml version="1.0" encoding="utf-8"?>
<p:tagLst xmlns:a="http://schemas.openxmlformats.org/drawingml/2006/main" xmlns:r="http://schemas.openxmlformats.org/officeDocument/2006/relationships" xmlns:p="http://schemas.openxmlformats.org/presentationml/2006/main">
  <p:tag name="THINKCELLSHAPEDONOTDELETE" val="tLe0q7dcM9gxrBnVbknUgbQ"/>
</p:tagLst>
</file>

<file path=ppt/tags/tag1258.xml><?xml version="1.0" encoding="utf-8"?>
<p:tagLst xmlns:a="http://schemas.openxmlformats.org/drawingml/2006/main" xmlns:r="http://schemas.openxmlformats.org/officeDocument/2006/relationships" xmlns:p="http://schemas.openxmlformats.org/presentationml/2006/main">
  <p:tag name="THINKCELLSHAPEDONOTDELETE" val="tEDOxL6Z5epQfoaXTYzXWpg"/>
</p:tagLst>
</file>

<file path=ppt/tags/tag1259.xml><?xml version="1.0" encoding="utf-8"?>
<p:tagLst xmlns:a="http://schemas.openxmlformats.org/drawingml/2006/main" xmlns:r="http://schemas.openxmlformats.org/officeDocument/2006/relationships" xmlns:p="http://schemas.openxmlformats.org/presentationml/2006/main">
  <p:tag name="THINKCELLSHAPEDONOTDELETE" val="tZJ1Bq.to0FUvPEukijnCpQ"/>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SHLxUtXUWKpf9eVNFF6lGQ"/>
</p:tagLst>
</file>

<file path=ppt/tags/tag1260.xml><?xml version="1.0" encoding="utf-8"?>
<p:tagLst xmlns:a="http://schemas.openxmlformats.org/drawingml/2006/main" xmlns:r="http://schemas.openxmlformats.org/officeDocument/2006/relationships" xmlns:p="http://schemas.openxmlformats.org/presentationml/2006/main">
  <p:tag name="THINKCELLSHAPEDONOTDELETE" val="tuKKaLx8Ne4GflpIBdrTOoQ"/>
</p:tagLst>
</file>

<file path=ppt/tags/tag1261.xml><?xml version="1.0" encoding="utf-8"?>
<p:tagLst xmlns:a="http://schemas.openxmlformats.org/drawingml/2006/main" xmlns:r="http://schemas.openxmlformats.org/officeDocument/2006/relationships" xmlns:p="http://schemas.openxmlformats.org/presentationml/2006/main">
  <p:tag name="THINKCELLSHAPEDONOTDELETE" val="tDTWL5GZqyp1UN8ECTDF7Fw"/>
</p:tagLst>
</file>

<file path=ppt/tags/tag1262.xml><?xml version="1.0" encoding="utf-8"?>
<p:tagLst xmlns:a="http://schemas.openxmlformats.org/drawingml/2006/main" xmlns:r="http://schemas.openxmlformats.org/officeDocument/2006/relationships" xmlns:p="http://schemas.openxmlformats.org/presentationml/2006/main">
  <p:tag name="THINKCELLSHAPEDONOTDELETE" val="twHdgnfUPpRMdXjWrGEB.rw"/>
</p:tagLst>
</file>

<file path=ppt/tags/tag1263.xml><?xml version="1.0" encoding="utf-8"?>
<p:tagLst xmlns:a="http://schemas.openxmlformats.org/drawingml/2006/main" xmlns:r="http://schemas.openxmlformats.org/officeDocument/2006/relationships" xmlns:p="http://schemas.openxmlformats.org/presentationml/2006/main">
  <p:tag name="THINKCELLSHAPEDONOTDELETE" val="tY6gOx._aWUE2hA97qrELmQ"/>
</p:tagLst>
</file>

<file path=ppt/tags/tag1264.xml><?xml version="1.0" encoding="utf-8"?>
<p:tagLst xmlns:a="http://schemas.openxmlformats.org/drawingml/2006/main" xmlns:r="http://schemas.openxmlformats.org/officeDocument/2006/relationships" xmlns:p="http://schemas.openxmlformats.org/presentationml/2006/main">
  <p:tag name="THINKCELLSHAPEDONOTDELETE" val="t98z3mmm7S2CPG9qe8Auocg"/>
</p:tagLst>
</file>

<file path=ppt/tags/tag1265.xml><?xml version="1.0" encoding="utf-8"?>
<p:tagLst xmlns:a="http://schemas.openxmlformats.org/drawingml/2006/main" xmlns:r="http://schemas.openxmlformats.org/officeDocument/2006/relationships" xmlns:p="http://schemas.openxmlformats.org/presentationml/2006/main">
  <p:tag name="THINKCELLSHAPEDONOTDELETE" val="tjI6eu8_UkwP1vNxE_qvymg"/>
</p:tagLst>
</file>

<file path=ppt/tags/tag1266.xml><?xml version="1.0" encoding="utf-8"?>
<p:tagLst xmlns:a="http://schemas.openxmlformats.org/drawingml/2006/main" xmlns:r="http://schemas.openxmlformats.org/officeDocument/2006/relationships" xmlns:p="http://schemas.openxmlformats.org/presentationml/2006/main">
  <p:tag name="THINKCELLSHAPEDONOTDELETE" val="t.FyThozMVqy.v_hmtw6upw"/>
</p:tagLst>
</file>

<file path=ppt/tags/tag1267.xml><?xml version="1.0" encoding="utf-8"?>
<p:tagLst xmlns:a="http://schemas.openxmlformats.org/drawingml/2006/main" xmlns:r="http://schemas.openxmlformats.org/officeDocument/2006/relationships" xmlns:p="http://schemas.openxmlformats.org/presentationml/2006/main">
  <p:tag name="THINKCELLSHAPEDONOTDELETE" val="tx5O.sE91TQtJtOt2yuC63A"/>
</p:tagLst>
</file>

<file path=ppt/tags/tag1268.xml><?xml version="1.0" encoding="utf-8"?>
<p:tagLst xmlns:a="http://schemas.openxmlformats.org/drawingml/2006/main" xmlns:r="http://schemas.openxmlformats.org/officeDocument/2006/relationships" xmlns:p="http://schemas.openxmlformats.org/presentationml/2006/main">
  <p:tag name="THINKCELLSHAPEDONOTDELETE" val="tA5CDZiFY_F29oi8PJ5MLXA"/>
</p:tagLst>
</file>

<file path=ppt/tags/tag12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OjJMA43T3qrtzLo1ZjAHIQ"/>
</p:tagLst>
</file>

<file path=ppt/tags/tag1270.xml><?xml version="1.0" encoding="utf-8"?>
<p:tagLst xmlns:a="http://schemas.openxmlformats.org/drawingml/2006/main" xmlns:r="http://schemas.openxmlformats.org/officeDocument/2006/relationships" xmlns:p="http://schemas.openxmlformats.org/presentationml/2006/main">
  <p:tag name="THINKCELLSHAPEDONOTDELETE" val="tX0u8Q178RZOMsHYMr5Adww"/>
</p:tagLst>
</file>

<file path=ppt/tags/tag12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NtFjdk_OJfctgsGEIRx80A"/>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FaiNsp5vT5_3dX8NDiY7w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VM2yD88iTHygF9UKB1F9LQ"/>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gg6ryQ_4VJizMGW6ODuv.Q"/>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Ylr9BWZ05KywFgKpbT0s0w"/>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JaJF0m5WDeaAfOIzQxMt8Q"/>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bJhAxY7XDhVJxQZf2wt7uw"/>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pyenWUZIp_TwwLJDuJMgxg"/>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5jiPz7URB.kn9kCAy9r4sQ"/>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X9eWu4QSTUuAdi0Qj3q0PA"/>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zQeAosru7OQ7JHVb7GGsSg"/>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n2LpMlr3NYCjDtlyof3ggw"/>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dOZe_L75dhvkWxuqSsabIA"/>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WGpWO8TxnSohpOQrQSRNeA"/>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vAuYizIr9SchQqYj8SwS1A"/>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Qz2zu4OGmiqR7OEpcUXE7A"/>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YsBdrJbiGejtCOiOEfh3AA"/>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Pj8uTbqNK.NK4InQwKvL7w"/>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H__kfJlpQ8OyFW9fWgpVrg"/>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T4AhdZt4E7x.A5ZjcrXvhg"/>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IEgpK5FMDlk1G83iYHM4mg"/>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rF5NFfBXTVjeH.FEBQk3DQ"/>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Wgd1a8aOnLj.oV_hhXBIoQ"/>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KDPVC5P_81yTyAjhG5Z8PA"/>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MtYaQ6Zv_hG9R8XgLYWJVA"/>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YMQzGql05CfuvECkRFzkrQ"/>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r9hQ0QkWQkUQcHa9luPHdg"/>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M65tBbgiPfDJ8I5SSxeqkg"/>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bO18T3JCWXYcMns_LreDVA"/>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suYvh4f1B9jaP7VDNUBJ3w"/>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7t8iOQDJ0Vaz4_YMG74DNw"/>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24ry9f_k3rAG6MkDyyuFHQ"/>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7ul3d6Icps3XTHSFL2D4Pw"/>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FDOQyBteji7Po0EWRLyrJg"/>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W6Bmu1I3ByOA4d1Mzf4O1Q"/>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cyALCYqh2QfVzZVCDQXbvQ"/>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CFtPuze0noJwaKbHHE5Adw"/>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wNIiVzLm9fiv4Vk5xA.ucA"/>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z.1TGhsHksH0hOFZnWd9Mg"/>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RWTe1h_22cO2raUdLiUSoA"/>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4l8yV4LbVLsA3VC7QA.XHg"/>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Rq.8jzuJr3oHfKRRH9Q7MQ"/>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y3Q8mJNMNMVPVZdBSYSufA"/>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gCeEw.ZjusX943Hm4x2xtw"/>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8HorbMLFP1YfzjQI4wopcw"/>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WWOpC_jLkP3Us_zB5m2Jcw"/>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KWqCwxFbraXyroqAuRz4qw"/>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bj2P5ly8eXhRw_bFGNpyjQ"/>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tE7RSqGEN5ebGSexybcbxKg"/>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tRuafAhtCCb4PgdD2z3WAaA"/>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tGmvvAVtKhYJh4ZuXH.ph9A"/>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t2Es7F3rKkW.T44mGzMPABg"/>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tgXkJnkt3A0tGa6r8OTZYHA"/>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tg3fRs0NSwd1TUSGdMfqbMg"/>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tua54DDBALwXgHVdTdVPabQ"/>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t4CTGrGH.JhRkk5NKIBbF3g"/>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tuCPLMAvxplwTnCDwywePkA"/>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vf_gpfagfFgO.7RjJoS6LQ"/>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tYCf.6Ccq2GqzFARZYJPAOA"/>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tKwB2lkolhTZKxhk9RIPJDg"/>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tdz.uGghLFv3bHSbF1Gj8uw"/>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tkpJrfti_dbBuKJKKPcwETw"/>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tu_.yy1b.R0SQENkwjRB1Sw"/>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tsriFs9ELH.mUqj5RznveFw"/>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tk9lf.IAd8785Bu0.wtx2Sg"/>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tr8V2.rxNuc6VABAtz86pBQ"/>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tCpGrybLyCLFvG0EQrHYfWA"/>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t4kqf7guZm0YrsN.zQSGL6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M8S5M89VZ9HV48Klwo_IiQ"/>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texHxvsm0kVag7_UvTCcq8Q"/>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tLHpFLyXJ1ELVWR08ZaqMqw"/>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t7q9KxussjyJpNixu9uTvNg"/>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t2VYAY0Bb7DpiIViHapl_fg"/>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tQKqaU6y34rWQPscz1wdBXA"/>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t0AakM1cyRrJQ7OLY5ruY_w"/>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tqKYi.E_lbeaClbGwWfqjog"/>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tP_Hc.ZjDXjaf532.Nww3dw"/>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t5ZbmrrudLZG21mSRNUrXOQ"/>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tQXZrapVVlcrtBM7CZTTYJQ"/>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D_josIMhtBNKEwQSALoZZA"/>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tJxSFSd0ygHwH69Bvzt5NkQ"/>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tUKC5mPe8P0DDld3.2c26Nw"/>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tewsEIuVAzRZF214eTNwTaw"/>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tdm3q7u_GMOBhz5sdPAAhxg"/>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tI6XKX1kvUgjmKadXgNvzaA"/>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tkA3XuSgzfrx_xk.QoLGhig"/>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tHJ82MGeXl2WpawobE0OHZQ"/>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tEHoM_0r8O4ejLl35SHyt5g"/>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tzI0yifjmnf.eMlPajRuInw"/>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taUXkmu.5CCkS2Agoyps9.w"/>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qt1G6duV6dTtVKfE5Wtu1A"/>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tZAN4Q9GoJsPc7MJ2MbmOdw"/>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tQxvqAPZMOyFdEqNLk6wJfQ"/>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tV0P3ad2nzi4UIz1R_2o.eA"/>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tXfH8UCq249330ipLLrr7Rg"/>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t.ipFMYFB4my0VKo0II62eA"/>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tfpVSnIlCZerqUDwsE9FD5A"/>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t8iQN2sFYKZ6QzlK9_hfD9w"/>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tKWUqp.Pk7VRKwZrBu09czg"/>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tW4zpaUiAacXgFpzUFISoXw"/>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t0vioZJ_QOpMWgGq5zM0dh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QIiPM96Q07UbYazcSqcQ_w"/>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tHrLhFcNoSjsvFkZk5a_VZg"/>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tdTzqe_Nhc.tAHzG1Pp24ug"/>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tcvuZ28yhbkwQr9xaNzc_Og"/>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tU3Hqp7ucSqEmrHQEHyVNOA"/>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tC0g9Ynh5IK8cd7jFFG10Zg"/>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tXybeMihoq1aBnSWts6lHoA"/>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tykWwrO0sF_vzIWOAXXQ.vQ"/>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tkRhsdXOH6oymy9j9aAOTuA"/>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tnMr1raCah50gu1R5EBHP0Q"/>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tos4UHoH.9CNlLZSJ_n8PTw"/>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fAzegEKzWIkqez2SvVBARw"/>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trULQ7HnhJDDk8sZOvQAjKw"/>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txkUwwsPldjX6btpjkj4Hmw"/>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tI9Cvs3iYvJ1g40NEUco7mA"/>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t5MptaH4uSHfVeQQ16Y9jfw"/>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tvppgyFh9tWePB2qElJDhdw"/>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tmrNKun3UHAXq2foArUQV0Q"/>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tpw2R5UodcQcm6wUNx1s3yA"/>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tJwkEk..Thlee9vYfZUVX.w"/>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tyMxXD2jgaFxxWvXxXUgrlQ"/>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tBT_4MxTDuZ7f8BQ.UIbyS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qDkh9IkDscENfu32S479Zw"/>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tujc.UB5Z10eWXfmD.7z.7w"/>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tB2Qb5XHDaK0G8UrT7IfBVA"/>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tL5yfBvNMADnU65W5U8QCrg"/>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t0jFVmsRzOdnvlROSNDyNsw"/>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tq_aLFrDV9zge6dh_KjzxfA"/>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tzi5L7C0_rc6RvjP56eD0Wg"/>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tP2FDD8yMuj5YDW8Mhdu.hA"/>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t7k84VpEunJ1e19uKHKmeSw"/>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tCrj0KTZO6myh838mRQT81A"/>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trp_jqCFe5a4I_6YF3idKyg"/>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TKe7oqOZGdmtW9F2LiNVpQ"/>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t3utGDDGzXqZlsMLSpUJybw"/>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txBgs5u_Y2DcIso378y6Xzg"/>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tC.6Q5aKmFVjwSseE2t0BUg"/>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tKgkQ_NdsCTL5gHy203JAGw"/>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tI8UXL4JoQCrrxWN60jxzOw"/>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tX4N4sGQtSuZxMiJ.Q24YKg"/>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tGfAa3iJ7PnHXT8Io6zjiew"/>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tfmwJ_Sa9Kwb9RBU4ifqY6Q"/>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tWEZ3K6uOxxn4Nqx4Wy2Yfw"/>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t8BNuk41JVnpyKw2k2j2L.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JQp6_ZA5RU9th_3hH73qeg"/>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tB17HSJParvxD_Vq7Ti37Dw"/>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t3drUMEQopnooAaxQ5JvR2A"/>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t0C9FyfUdNe7_.vKAvfFV_w"/>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tkFKCwK1VJ6YHpJN_fhykMw"/>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ty3A6DpoB7Ou_uoetirAZJQ"/>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t0Dk1gvtxAp65ES.nAvRsgw"/>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ta99ZfCN7cNgpNz5KvJHiDQ"/>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t_JHVY_diPoJwo4klYt7JLg"/>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tk8X1fA2NL2msTBVRlxJ6tg"/>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tB5SG_lRKGIEZ.0OsSk3wDQ"/>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VF9vRRRLrKENw7hKdAbPkA"/>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tHvRKl8qlLRW5qqhEwA4ZVA"/>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t.n7kAQlTAvq6qDUXBwY7FA"/>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tFW2x53ZwB3srweM0uR5Z3A"/>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tBUBRiJWblMlx71g0nRHs3A"/>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tG4z8dFF8JJjgWPTTgCbKNA"/>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t7sqbbeyCp4BqDlEqtcarlQ"/>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tJBDS4l83e.5Ab99XOpbbAA"/>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tuNQtr8g7zVi3YKi_uWfHLw"/>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tIlOg3NzqFZliFpH6DtjKJw"/>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t6Vfw5pouWBncoVSJu24sRw"/>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88iuGd2v1Ujr4cQPZ9JcSA"/>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tAWbgsmCSweEpEtrLJdA0ng"/>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tOQictRRwcwx368vyML.eVQ"/>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tYiwPN.XWRcPklSe.PmeMaA"/>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ti9PzgpodIoC.z70eYzipDw"/>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tCLHfNHfwk7wSBnoSpuTOAQ"/>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t_WvsRQtc6xjjCF.C5yOIlw"/>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tOeTkA2DbiJI_WlYmz.ziWg"/>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t6tfSFO3bICSnjgYFqUeXxA"/>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tqmTQRv2OuUFXlkPPAsyCiQ"/>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tmhwSaza6e9kmnAazNBIZoA"/>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rpYcIe8z8sIAF0eVzYfMdw"/>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tgRXD_YbcOKG4EOwk5ZauA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tempXL5DdspKfdLLFUH5Gtw"/>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tigDbXPQ38_D9lPBydAQx4g"/>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tdJFKqwt0ZLvN_Pvf4PJeWw"/>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tnrOj6iRvVUSpBK0zEH.K0w"/>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tPjK1obgIdCjOW4oepqCEKw"/>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t5Z9Dq_rGklgblSqfqgLDeg"/>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tscCapuSzNjnUpijlI_EsZg"/>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tOVCQW8gPOKH1xO1e1bfYGw"/>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tTrwqFypQ1HuYLOCt9X.6_Q"/>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cFgKLutwGUk3u9Ffn.bi_A"/>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UfBaJNx6H18T15CUdd1Y3w"/>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t3zCPhEJSZSvZuaKmjplZjg"/>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t.qHmBrPwbReuavIkO94n3g"/>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ttUUKPxsq6Z3XzIKeHuMyXg"/>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tTGf_500vF4tn16upYe1uUQ"/>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tjm_aG7Fr.c67.GzxETUs_A"/>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tydQQzAeDiLdQUTEsimqstA"/>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t2hJhy6ILq5fW5aDSmqrPbA"/>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tNs70p0ssDmJfrhPvwAykoQ"/>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t2rbtZr56rTQCAcGU3Pd1bg"/>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tfClK2U6j.TimgglMhSaXyw"/>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uoyYGK9srOKKupyE6m6UZg"/>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tRQsMvuV5edrn24hHLnzC3w"/>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tdrZe_391hKRIJcIMbEBAJA"/>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tm_nu3rGCs.9J8enTv2iwFg"/>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tKQZiKoyEMFvsTxB82ySytw"/>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tPGjzAr.eVK7BWr0Sy_YjUA"/>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tjJ5FXYHEQtqW1v1grdDYcg"/>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tngVRTTvUpesyDcfTS9oXiQ"/>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thoN4.Gvlv86jOjImxofD0g"/>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t6pISMcavQTGDMWF7uZR.rw"/>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tpHZAzaNP47vCAukzMTwwMQ"/>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OwXYnQd9.DT3IaSYM2.fVw"/>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tz7CQhVjNGwduVo32uIUTpQ"/>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tKHepkEzyBR6K3epPqjggCA"/>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tvYJHGm.ZbyJ4J9GzmKr9GQ"/>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tjdo_RhaB_s0D6AAuFzKVbg"/>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t8fOmjdU.QFat2CxC.B3i3w"/>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tZHlv.IcMDl61Gjjao2_ewg"/>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t0WaZBjjlQdaoVju2bNuqTA"/>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tKkLK7gq98uTyVQgibwrLaA"/>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tXtpEwB26EkVzOzIwiin2RQ"/>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t3_aHNOgQSvR0ICQo5l6ppA"/>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BnnlAl57re_fvRoMjWpEg"/>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twOzLL2LnfKHPlebjiEmNJQ"/>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tROxiJyI3sK4.r2Dw39T33g"/>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t_BIVD2k7lgLb4ePlEUREFQ"/>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tK8uFHYWvr3IfA1SDE0lJeA"/>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ta3K8WBoGQUb7TJ8aYt4v6g"/>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t7zh35lMiAc5YSHPz8cA4Ew"/>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t2Uc1KgPb4cOalrd.h9i7.A"/>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tF3cqyESzOw4QQC9gfnvCvg"/>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tIo0G4a9lKcNPdD3nWEjcWA"/>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tx3mbmJDlmjrUX71hos.amA"/>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7NPpuDwDfdBPq72mTn.NbQ"/>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tycwVC9FDZpwc1zncyrXRew"/>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tDA5wq_fE2NIvqpRa3A12iw"/>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tITfqiFHK49g93X_Mm21_FQ"/>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t.d6lbof9R4p_O6R2FJ870g"/>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tWo5jCZyY3T_i5sKe9Faf9g"/>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tF_ZjfEIy9s29i0wUeg.fGQ"/>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tJCNi9SifJxwZX8nTVYgjFg"/>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t10sHf2udS9qa0zozQwvu0g"/>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tD7Xz3YFBRPyCLUImM.oQNQ"/>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J1Zua74f7qVJQrANZrZDyg"/>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t86aCAZf3Q2i9dmbWGi1ncQ"/>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t3Va.7f6nwk8oSH28K2B3Eg"/>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taN2Ja9kgQse4bAT9FFCk7A"/>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tROwhFpBhRY2vlUxECRtGCg"/>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twPlgaCkYQd6m.QnaMLz7Kg"/>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tslzJxPOATSalWbxYhBh8Pw"/>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ttpdeMxSJTyuq.RSsd2Dgmw"/>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t9Ool_eq_TQWKNnm3SlktkQ"/>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to4NIs3ZZRmeqyl.OjVh9wQ"/>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tls0Uhk_kRs.AkGXPJdeGNQ"/>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1dxbK5weWbM0VcCul41Huw"/>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tjDRFQ8ZyR5mdORSImnChuQ"/>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tjBwQAHxjSJajP_3IRQh7rw"/>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tr_QtrAosT8e0HbF1m5XwrQ"/>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tChqU.ExGSWmGwdXPMqat2g"/>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tSEpAE97kT1mgS4l2fHGKmw"/>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tftQ2fFq_WL_6oAAIulXKCw"/>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tVMbazGwWR3WMMrh2zQZhNQ"/>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t5gv4IevMTiCi6P88pTy.tw"/>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tJIYMzx8tTzCQk2B6XFZ9Pg"/>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tYCKA9L95QF.UaBEPFw0mg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X_YpjOaVilmzeAGAzb3huA"/>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t8chJIpcPSfu1P5jcWxcWFg"/>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tcQnNzLJaRBa.4uoViZ9fyg"/>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tpsTv4MGgRCqRDzM19ysLnQ"/>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tzVla5A585MFhZ.sonKrdzA"/>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t4KwAbz_tTH.InNDJKNiajg"/>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tBZgM8SbwmH4_Zsfz8liu.w"/>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tIZ70f2C3JcYbmgy0liGxpw"/>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tB6ePaUCq45GKHd6w79CsRQ"/>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t0it8noJA_sxEhIQCjFUCgA"/>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t_QVR9ZGfGU_gvQZheyN0m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MW3oq55kaX10In.notA2vw"/>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tZpI2PMLTTpGQslpUuuxgwQ"/>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t6qUt_2.T5mQwCBFWoLZ2XQ"/>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tTGTUAodklFeNoDrbNaWRvg"/>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tcIFOmAjNRMqqakJXndnz3w"/>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thvRFJK9ZCoMWhWAe2TVa6g"/>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teOxD2kEqlciFjXNS9UmlnQ"/>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trU.e_7IBTt6I4oLJ6uky7w"/>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tUJ9SQpFzIE_RNYsuSxFa4Q"/>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t_QtmVctVU6Hw3kcordMdrg"/>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tHDYC28fl0dGxjvneui1hdQ"/>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pfZJDgjK6b1mg0AvLtw7rQ"/>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t1M0W3wS1Rge57t4d3AaxEA"/>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txQaxf7Mb76hnQZ3RO1IM.Q"/>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t0elBpu6AIA5SE_i4p.YlpA"/>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tfpMw0G1dble5zT2LlcnwVg"/>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tWNGk1E6eR_GHE2worUJ6zw"/>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tRbXeXJVoacsGznbCecBtNg"/>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tySjwwIXWPVfR.x5HzuZBMQ"/>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thGK97qeWtZkOk9TzISDuoA"/>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taiCATfQmfM8YVuM3wgzpnw"/>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E8HUVL8_kCtuK5ARIhkVDA"/>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ta9QuiWZ799G_vk6kutMlUA"/>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tE47WHOjTpAqjEkgUA_DTYg"/>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tyGKvfVFwyMYwlyn3MXZgsg"/>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t.5S.EFVj.EE7OIWiTgM4pQ"/>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tONLEiP6jOFTr6gxacFwQiw"/>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tpt0V7YtV9NOCaUI.1WPNPw"/>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tZr.0Z_A2LLK.aLqkrE0W4w"/>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toKce2dZi4mlEgIfoS3QJiw"/>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tJkh5RVWldIM794RTF3oymw"/>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tFimKqjFRlcJo4ZaPOGxiow"/>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au6XjazryRF4_fa9A3mHpw"/>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tOWvAb0T2gNGCfnbgre9E4g"/>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tITV9Il2Wq642whu4QHK6GQ"/>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tNU8juAQ0aZeBNPEAylsrew"/>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tTHdXAl9MXlFVvwtNaSwNXw"/>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tZ92lp_m.W0_jTt79Vq7BEw"/>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t0aZW7W35X8bWe5kx6yAxmw"/>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tKSOa2MrR5DtT1Y9oKeMQmg"/>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tG8EYZKxVuJ86Lxkp4VHPqw"/>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tEKqpF_JDQXlFIdKTtlUHzA"/>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tgE4lzCwpFogA.tPsdIHtgg"/>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GGMlvOPedibWs0ULrjQwHw"/>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tTlZHdXyK__f6uvywv2kScA"/>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t7XVx_6KeAdBfujAAPT5npQ"/>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tqvk0vJEtv80WFghY7qlkBw"/>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tY6uAB7CyPofE8pU3DWcbUA"/>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tp6ZxZQVtZQBGKzK.QsMTpA"/>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tZ7DMsvO1BQyeQkzTUvOb7A"/>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tPZYu6OFPrwaLKL1p9mCmyA"/>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tzX6ptC0fwiNw5y3RcsnWCg"/>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tik3df_PxjIvlLXCr_Uc.tw"/>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te326lfE_uK4B7n3_u8oxPw"/>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tmvyogo9rQjCyeoM_5FbxQ"/>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tMLfKvfG7t3vqdnT1VqWA_w"/>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t10PO7pX5adYfRgsShkWLzQ"/>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ta2eTky4BPNSwEc64964KkA"/>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tYAMuJ8AWae8lKa8kVmMEOw"/>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tRrSb295XxBhwfnrIoeHdvA"/>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tIvt0pk2g_rCrwa.6AgqFWw"/>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twBNBbn1lufMWxibCCh8hdA"/>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t4MEaCmdSmCQKmc3rZd7CrA"/>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tW53w4GagOkDe8tntdXoHvQ"/>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t.Qo5FkfJZwlw3CWibSNckA"/>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TU.WaMcOdRNV5pYG9SRnQw"/>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tMow3XjEvNJHAK1fjdCP5_w"/>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talnID4xyItqMCLZJ4OwSgQ"/>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t.xb.9kNa6enbAPAamDgj2g"/>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tIU2XjuNBxcvODEWtm5c9bw"/>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tnec_jqgiJXxx2xYFVPNEXA"/>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tXRv4WDP2KckZ150tr9Cx2A"/>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tE6IBAa7wLLkLcxfhvm8uIQ"/>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tEf.waxoaGQvU6J3NMgd3Dw"/>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thBptVd7JdDdCPnvLDwQEMQ"/>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tq1D7VM1pwdmDzWoLrHLo3A"/>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s7TjzMYW8SWRtcwzJB2Obw"/>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tah.gI4TTQjyhV09vCXAW0g"/>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tLA7cqnrSgAxpXr6EMD9JhQ"/>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t.0IDzQXtO7Q3VbXgF73HEA"/>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tlDGBaTMGRif7Jh4rfxVA0g"/>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to_gURn3krV6J8csakN_wOw"/>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tJz_bu37.UuFt9QcnpsCiYQ"/>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tZLWn8v_gejXOBlzcXhqvMg"/>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tenEJYErau9oHPad7xJF3iA"/>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tWYq3hHOSd5dMCUrGoAWb5Q"/>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tHZxOJC0d9haJU9wX7QU1hg"/>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01f9dCI.gSId6Ym228n9hQ"/>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tINYHgu8MV8BkEp6NPXY4tw"/>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tUUnthpgt3ZYdHFsNC5m6sg"/>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tUNiwSS2F5ZShavoTPpboIA"/>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tqOfb4KwLfVxTSlrlTKIgzg"/>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tLnUXiv1G7of6Ho2Xh_kzhw"/>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tRxuPEWC9heUPUgvYaujFGw"/>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tQDwa4SCpwSQWoOK6UbMJFQ"/>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toG_hvq8FnAsZzy0fLEB5Nw"/>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tbA_d4y5X.PwRk685n.3ysg"/>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twVhoOzKld8_CkfY6VWj74A"/>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oNCQN.73R7z6wyRCUiYyhw"/>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terBRGPJ1zOPrnjQTulV9UQ"/>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t7TzBCIKsUnTmgxge0RQmKQ"/>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t07v4utbBl8OAAdComaHjQw"/>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tTJ8oYR5eUUsrKDZ5aKUa5w"/>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t6jXxpPnPyk.tuUQDc6X0Vw"/>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tRe7wtlUEy6DD2ekOnU0eGQ"/>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tXcnUxtl1YUgZ0YUlLRpamQ"/>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t3YOwA8MsNw4bEnvWLcYGJw"/>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tjVEXLshg9IZbG8E1AS428Q"/>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tEWERD4ukRcg67.FRUvIzaA"/>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KORiXFnM_Wswob5myUeidQ"/>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t2HHt5RfGiquPoTUY.NfX2w"/>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tIU1xl4.RRt0TwobNTzAuSg"/>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t4Oqkqe_NK2gfpAGLQf7lXQ"/>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tFdCrYbVuvnRZJ.fXw0HgKw"/>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t_j3hyU7fXzjcBEbjWxovtw"/>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tYnlZwbq.AnJ7W.80np1i5A"/>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tvo6XuZtTI0x2XnBZf9KFhw"/>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t02QSsuguUiyhH5UtqFi0PA"/>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td_vO7qKksqnXfhuF7lPehg"/>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twFutqU9ZkEpiOAM2u8pF3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QXuPwZv1uGEQu875vrzscA"/>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tN_cWGXaOf6BCMvwo3tayzQ"/>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te5i7GXuVgLUDV0I9npHrMA"/>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tr94iJY5T2Xz69ooZJHg6ww"/>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t0FksrFNDNd73F_Tvj5QKCA"/>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tB_qP8EYJKFxCCukGE5NyfQ"/>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t4mvu_aikU1gaxx.Io_01gg"/>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twUd9CR5R7Dpnby3yVf.azQ"/>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tcaF5GYhMw6EAw1e73bTBLg"/>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tcwR20SJGZtvjhFy7Kcz82g"/>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tgOkgtisq9Ynk4b9MF3NyZ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BFGUgaSRFt6hH08y.UPqLw"/>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tvQATHaETJMj2dNijBstliA"/>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t2aWdpF2KaLWa.FGjgBH9xQ"/>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tc3.yY0RHkZecIZir7x0WhA"/>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tW4PXa_4MljcGkJcPmEWIlg"/>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tY917kd8YcavSaCFDa8Ku9Q"/>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tEEQXYxN.BUGykEISvXkKVg"/>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tVZwTaCXCWskvEgzlxvf8FQ"/>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t0KRQVJr9cZnTnPxbWbrqiw"/>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t.YxxBRcjh_sBg77YC4At8A"/>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tbMvEQMggIzeYHZwQ06swQw"/>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SgI4_LkZPFX7V4dCYwhZMg"/>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tHZGojGNouh9VxtlW8ckviA"/>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tWNGk1E6eR_GHE2worUJ6zw"/>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tCr1rT1WfRgz7sX5Ac7shsQ"/>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tLossx.Tfzr5_qnKFRlqEbQ"/>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tXOfWKU6BjYjUUWmHbF5q_g"/>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tCqbw5HcCA024PqEpy9LWrw"/>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tsVD6.zw_0m5A91Rhmcv7rQ"/>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t20wiwqZP2YYazygtAa4UJ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tvvAdoPMsrPppVbxij6c0OA"/>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IPjyR392KBAgasX5A0vMMg"/>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tAOTwN4FuMek3vRfBtTYbzw"/>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tfwyq3BUmTKYICibTbsKkXQ"/>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tuN9riatEovCi4PyGm6I6zQ"/>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tymIXVMEFpYtH4fsaXRkgH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th7RQnCNqAdy6ze6EZOvLjA"/>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tTeusoRFCXYt2_BK0KGEN7w"/>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tDBneIYOUoglNpyqeIfMVKg"/>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tVWrIO29xXnjftAZJrkQ9FQ"/>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tq0LddwKOudaYq5Gsdc_Kbw"/>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tB6jFQ9jU7HNFLmAkJKcHlw"/>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fNPG7pThp3Y3X9xtnYvMRQ"/>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t9Ngz9bO0Pmxc2wxXvYj2EA"/>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tapDT90lTqMxEQpvMxswi_g"/>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tssUBv2GsVB1UGmb5iwSt5Q"/>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tpwx1QNZ8qeQSBuDbNGbsEA"/>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tu.5kMah5KfjDZKmMdkJUSQ"/>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tebk7ryTW0HqXIurqnXLfQQ"/>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tiMa3clRHU1.9GZ1eNagV3A"/>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tKQQvqqKs4jXu5Xkuf0ODFg"/>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t1WYA6VFS0a.frrc.e0qVvA"/>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tVdqnTwjMl5m0ramJLvShLQ"/>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w5oFD5M4nxq9lftde5D6Cw"/>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tcVgdOKDMjyvU8g8PSURrJg"/>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tyvcXf0Y64uuuEg5cDAhSdQ"/>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t_uPv9hn3ZSrRIoCxMi2VNg"/>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tzVhnM9_5DQTEFwagIqA5Qw"/>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tG167fGrDnjz9HOZu6f5Meg"/>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tV.hz05SQM5wdWfW6LHTl2Q"/>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tzuWpNCGp5sWlVR9IXwaJGw"/>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t7M7CFaKIHEisqv25VUGOKQ"/>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tdU_31xRY8e00j.axOGvxFg"/>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twU_BI32tau._a9TRgot5OA"/>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Y40OTXj.UmrT5rmMjJeAXA"/>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t4mnKNfrRf22My4KMTZ6D5g"/>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to7TKy6msNt0uAU.Y2KaTqQ"/>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tBQH2zLZY51ZDq_6Hqb9i0g"/>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tmssC.IKy4mmRuvsXpgrUCw"/>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tdpgbDofTWAjgSmecpaqr.g"/>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tpHsBbp_z4tARpD5kxP_wzQ"/>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t6h..G_wg3mjWmXxwUpdJvA"/>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tMmcypJkeXdUwT6fAmt_C5g"/>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txtZoZ3OzkcQ3xdSBrYFpBQ"/>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tD0ZaO.7x6SEg.F9GDAM2vg"/>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c9goOADYJ8AiR263364wQQ"/>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tJW80T5M3nAs4AzNOoANT2w"/>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t8FW9ND09JLIk57N1CxFZpg"/>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tjctEu3Nux6Bt.1OTvSnz8w"/>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ts8ljfCEMzTb0tDBFd5XrLQ"/>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tTHuEAxJvUWVoArBw.AFMyw"/>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tBK8WCRDUAk6O5eOvkksnNg"/>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tJv8OVvbz2S2QEy9iPrtmBQ"/>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tcapJeoSCvPj34tiL6R.VWg"/>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tc9h_fBOcrAOLZvG7ROn6Jw"/>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temFwDzOtZdtgTZWk3f5_gg"/>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EAM5691n9Dcv.1KK5YvFLQ"/>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tsJvPw8VrXmCt0xyyVxr5kQ"/>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tegtNYzdMbXgq.ThI2hycGQ"/>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t6KaD2wM3RbeaP4jVAQo6xg"/>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tvwgB5uWU_N5NgMhvkjMv7g"/>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tM3BAtsl2krfzimqQnwQ3Cw"/>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txfniF_sbKlsFo9N5lV9KfA"/>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tWJnWUdPEvWD5X4ByIUQuMw"/>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tvF0.5RQWR3pM3.vjC20OZA"/>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tY9xLLH.CQstMlLsvUc80vQ"/>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tox49E7C2UuOrsdeS34ZTwQ"/>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ZBsCdQWSRqB55H1BD2lfhA"/>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tYau.HgyQuDOH.HPGLO2YUw"/>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tO.1gGIIkDGcYZ2OCgqWPvQ"/>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tP3mz19g872tLaz1TDz9J_w"/>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tY2zPaeb6QxCaRcQxaRggig"/>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tJhRcFKEx70Zg5_U2HJ9VMQ"/>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t8qqQk1duMvgI5aidUMEk6w"/>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tlRmt5iPF9mZ2.EiJfl6C7w"/>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t1qpnqsREDZVCHaekRs2M1w"/>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t2zCNneHhy13dzo5gTDOwtA"/>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OJD4T0MNWu4SiIK_.9yKwQ"/>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tphOtGj6mPeeM1ZYBUZV6FA"/>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twjQSt7gClqSaWiQcJvt5Og"/>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t8r15TlTwkEpV2wyar_BHWw"/>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tMsiV54OalLfAeXyGpmFHVQ"/>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tVtO1a2UHCA8sKh5mgsU5dA"/>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tbUGoEhXgDNnhQ8b.hjv7QA"/>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twWEYOtw8vqPlTjwhwWP8gg"/>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t9T.Y0dppkp.619CZNNEO1g"/>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tB24BsXjRT_poI9xXqLX_.w"/>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tP2YoPeP8rd4OqchfzvX7iA"/>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5Ie.mJZbOWparpoW7TfK_w"/>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59bmGYJwGGHWBEk8Vrwnkw"/>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tpBrBE2C.SLWaUKPCTgCaWQ"/>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tbpZMPcbuQ.aRxlZqdIefQQ"/>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t5FTtqinfQKOi8W9ye1HXS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t7vbeLkd2QQyzMUG3_VT69g"/>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tLxhDRNXnTpKvEvazy2q3pw"/>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t5V3pjIKsR76L1DHkhpVI2Q"/>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tm2Gy1h5lQv6yq99_t8vt.w"/>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tiJvZbSJDQXO7FwYTxfZy_w"/>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tJ0FQOzmrSvm8zR3SbpUgVQ"/>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tWcuW.c..TheOjsGZ1iSrKw"/>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2AOvTgkTa6lDtIubgV4.zA"/>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t6QxwGtZxQL2SbRmZEUjHKw"/>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tp_1_I6wQT76bQ_MCmzj2ng"/>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tsGS05Gd8QGmENpba8Dg2Yg"/>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t_nIfMD.cRNKMA.IpwkpAmw"/>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t4G2qAMKaSLGvEVv3_ATADg"/>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tiQRtTemwStO4SkfPSbG9fw"/>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tdgqrV2g.QgufRVGxXQvN.Q"/>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tYgYY40d0TuKlI079cQGoWA"/>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tf3X8L8fZT3ST2gmVXSH9lA"/>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trJhB69jlTtqgSCi_r3zeww"/>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AHniomt7uD6cjHmCwErdgA"/>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tpFZOuBNTRDuJsBbGy7Yp8g"/>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tHbjWwcT6TF2P3bRcBKwMcQ"/>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tmQhXELO77m09ge62Y3g1Mg"/>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t4lhfMB0NxO1AahAU0h.hQw"/>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ti9mBHAGibxLbJab.pXJX4A"/>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t6jxtobopIxm4zUyRNAh6ng"/>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tCKlgN.q7PkdSRtS7PvIsiw"/>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t3hp5OkwXWZHSbIIWKUqdfw"/>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tcUqc_oc4MXArHG27pFl8QQ"/>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t8yTIpJ7Mkpws0CW7pYeMIw"/>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qNeddqjkRk_i0.fLF8vuHA"/>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tcxMb9DsKHNqz5vRGvs0_bQ"/>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te1WWChKi_EB66fFftQScCw"/>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tWXtqcFdJhw3jFE1Rc6WgGg"/>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t7ohbyFuIJWsSBKFbGxjTzg"/>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t_iUm60Sb9A.28hmUtuvJIA"/>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tnBQixDZa2wYGFhAIRth3dg"/>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tDFSkkGCA6RoWSQVwGJcyDg"/>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t.GJVajMHOd4pi9XKtVFWCw"/>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tQqj257IuISNglI_Fxfu47w"/>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tdUqIOm60TrMCbYiyAB4Zbg"/>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tb7NW2irD1HFYAPkkDlULQ"/>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tf_xhOFE98CLnYjrTEJkMLw"/>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tbonBqoxGAzGZ.dJWcmRtrw"/>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tHUR5M01ABBbq4UjMuTBdTg"/>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tt9a5dNHFwwpUmMehb_tnCg"/>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tfSF2HWrB68p5g6QJZxwgFA"/>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tDfZ9dO9g.mA9WwKxVWa62A"/>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twRsTq3laRnirXU_1._QaoQ"/>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t.DVlAPhrfhAu6KFl5VFRjg"/>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tcBmJpcapODcGncHr5s_MoA"/>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txBaz5USa4WbmIoVU0gRLKQ"/>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ZjqXaK73slrNOtNaOysaNw"/>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t.GvjSOkEyPIj8wBOAlCjNg"/>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tTnPS1U2uhH7cUTpxunDiBA"/>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twu.4VwtjgTJTwVBEIhZTxA"/>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tzR8R5sYvmRiOwDQXfWJwtw"/>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tJgZiXOjHm2os8ttSTEm2LQ"/>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tJHokkFe3FZkJ2juzKAi0kg"/>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tG1TcA1OajrDkJJ3v3xuxgg"/>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t5VaPRsC1j.B8Bxb.nYONIQ"/>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tDaFV0J92uHU4GGAxWtsZMg"/>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tF64OVa0G86gBMZdEflGzFA"/>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qVvyNsNxVopW6Xt5ZcDAEA"/>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tSPvfAaJzsCVw7spOiBi8SQ"/>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tV.K7earZqy6llzn5U8yNBg"/>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tvdS.2tZLJan8KpJiSINe0A"/>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tXzNYZCrc9UmLi1qaXkANnQ"/>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tsNPiJ0lLpusY9h5Uw4LcsQ"/>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tY2zPaeb6QxCaRcQxaRggig"/>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fN2wA4a0H92CGmYquYMTnQ"/>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tHIBlf28GRZ2at_IkFnXcAA"/>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tD2DcXtEj.CDqw_BQTFmfRw"/>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tpj0iI5I8XNXoixpoh7lTsw"/>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tyQkVCe3UEZmCfpESoY3HHw"/>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tssVrBBRyfcAmSN6Fm4W2Yw"/>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tvKvCLfr3s9Sc7s3BcL48FA"/>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UA2DFI1al8JkFDoGCK74Dg"/>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tsSRDEFg4cv47KJOnFge26A"/>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tT3Jb8fbSt3448t_.i_RsdQ"/>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tM9IlkOip6.IJrjRaH_KMpg"/>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tMG7RRzjXdSe9zG5DmjmnNg"/>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tpa7cBCJ1zW5luhjvYy_Zyg"/>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tz3IOCRGHuQN..Mt5XEBc9g"/>
</p:tagLst>
</file>

<file path=ppt/tags/tag686.xml><?xml version="1.0" encoding="utf-8"?>
<p:tagLst xmlns:a="http://schemas.openxmlformats.org/drawingml/2006/main" xmlns:r="http://schemas.openxmlformats.org/officeDocument/2006/relationships" xmlns:p="http://schemas.openxmlformats.org/presentationml/2006/main">
  <p:tag name="THINKCELLSHAPEDONOTDELETE" val="tfw5lT9SskNCdHyY.KszE3g"/>
</p:tagLst>
</file>

<file path=ppt/tags/tag687.xml><?xml version="1.0" encoding="utf-8"?>
<p:tagLst xmlns:a="http://schemas.openxmlformats.org/drawingml/2006/main" xmlns:r="http://schemas.openxmlformats.org/officeDocument/2006/relationships" xmlns:p="http://schemas.openxmlformats.org/presentationml/2006/main">
  <p:tag name="THINKCELLSHAPEDONOTDELETE" val="tbXBvXD23gQxm4GLTKpMEkg"/>
</p:tagLst>
</file>

<file path=ppt/tags/tag688.xml><?xml version="1.0" encoding="utf-8"?>
<p:tagLst xmlns:a="http://schemas.openxmlformats.org/drawingml/2006/main" xmlns:r="http://schemas.openxmlformats.org/officeDocument/2006/relationships" xmlns:p="http://schemas.openxmlformats.org/presentationml/2006/main">
  <p:tag name="THINKCELLSHAPEDONOTDELETE" val="tf49_4ayjYBGPFcoVZyRuJg"/>
</p:tagLst>
</file>

<file path=ppt/tags/tag689.xml><?xml version="1.0" encoding="utf-8"?>
<p:tagLst xmlns:a="http://schemas.openxmlformats.org/drawingml/2006/main" xmlns:r="http://schemas.openxmlformats.org/officeDocument/2006/relationships" xmlns:p="http://schemas.openxmlformats.org/presentationml/2006/main">
  <p:tag name="THINKCELLSHAPEDONOTDELETE" val="tqoAxtu8cmBCqPSPnApSvEA"/>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zArq7AYSiGLGGt2Xt_ttg"/>
</p:tagLst>
</file>

<file path=ppt/tags/tag690.xml><?xml version="1.0" encoding="utf-8"?>
<p:tagLst xmlns:a="http://schemas.openxmlformats.org/drawingml/2006/main" xmlns:r="http://schemas.openxmlformats.org/officeDocument/2006/relationships" xmlns:p="http://schemas.openxmlformats.org/presentationml/2006/main">
  <p:tag name="THINKCELLSHAPEDONOTDELETE" val="t5tUmT3L6um7j6q6up0dZhQ"/>
</p:tagLst>
</file>

<file path=ppt/tags/tag691.xml><?xml version="1.0" encoding="utf-8"?>
<p:tagLst xmlns:a="http://schemas.openxmlformats.org/drawingml/2006/main" xmlns:r="http://schemas.openxmlformats.org/officeDocument/2006/relationships" xmlns:p="http://schemas.openxmlformats.org/presentationml/2006/main">
  <p:tag name="THINKCELLSHAPEDONOTDELETE" val="tt9uA7w7JJhiqL8Lp.6CE4Q"/>
</p:tagLst>
</file>

<file path=ppt/tags/tag692.xml><?xml version="1.0" encoding="utf-8"?>
<p:tagLst xmlns:a="http://schemas.openxmlformats.org/drawingml/2006/main" xmlns:r="http://schemas.openxmlformats.org/officeDocument/2006/relationships" xmlns:p="http://schemas.openxmlformats.org/presentationml/2006/main">
  <p:tag name="THINKCELLSHAPEDONOTDELETE" val="tp.amjWAnI71ngjKt_zTCOQ"/>
</p:tagLst>
</file>

<file path=ppt/tags/tag693.xml><?xml version="1.0" encoding="utf-8"?>
<p:tagLst xmlns:a="http://schemas.openxmlformats.org/drawingml/2006/main" xmlns:r="http://schemas.openxmlformats.org/officeDocument/2006/relationships" xmlns:p="http://schemas.openxmlformats.org/presentationml/2006/main">
  <p:tag name="THINKCELLSHAPEDONOTDELETE" val="trDXfz.vPhtiUBxvCdPNjsQ"/>
</p:tagLst>
</file>

<file path=ppt/tags/tag694.xml><?xml version="1.0" encoding="utf-8"?>
<p:tagLst xmlns:a="http://schemas.openxmlformats.org/drawingml/2006/main" xmlns:r="http://schemas.openxmlformats.org/officeDocument/2006/relationships" xmlns:p="http://schemas.openxmlformats.org/presentationml/2006/main">
  <p:tag name="THINKCELLSHAPEDONOTDELETE" val="t5Dpa4HAR1whsKtCeHHn7Zg"/>
</p:tagLst>
</file>

<file path=ppt/tags/tag695.xml><?xml version="1.0" encoding="utf-8"?>
<p:tagLst xmlns:a="http://schemas.openxmlformats.org/drawingml/2006/main" xmlns:r="http://schemas.openxmlformats.org/officeDocument/2006/relationships" xmlns:p="http://schemas.openxmlformats.org/presentationml/2006/main">
  <p:tag name="THINKCELLSHAPEDONOTDELETE" val="te6jlS1uEKpf6vnt1QrbvSA"/>
</p:tagLst>
</file>

<file path=ppt/tags/tag696.xml><?xml version="1.0" encoding="utf-8"?>
<p:tagLst xmlns:a="http://schemas.openxmlformats.org/drawingml/2006/main" xmlns:r="http://schemas.openxmlformats.org/officeDocument/2006/relationships" xmlns:p="http://schemas.openxmlformats.org/presentationml/2006/main">
  <p:tag name="THINKCELLSHAPEDONOTDELETE" val="t67YhMJO767Ihpw8AKrcpvw"/>
</p:tagLst>
</file>

<file path=ppt/tags/tag697.xml><?xml version="1.0" encoding="utf-8"?>
<p:tagLst xmlns:a="http://schemas.openxmlformats.org/drawingml/2006/main" xmlns:r="http://schemas.openxmlformats.org/officeDocument/2006/relationships" xmlns:p="http://schemas.openxmlformats.org/presentationml/2006/main">
  <p:tag name="THINKCELLSHAPEDONOTDELETE" val="ttZ5TtPaa2jAxNaQkz35SfQ"/>
</p:tagLst>
</file>

<file path=ppt/tags/tag698.xml><?xml version="1.0" encoding="utf-8"?>
<p:tagLst xmlns:a="http://schemas.openxmlformats.org/drawingml/2006/main" xmlns:r="http://schemas.openxmlformats.org/officeDocument/2006/relationships" xmlns:p="http://schemas.openxmlformats.org/presentationml/2006/main">
  <p:tag name="THINKCELLSHAPEDONOTDELETE" val="trCUKZeHekIuk3B.2W9E5qw"/>
</p:tagLst>
</file>

<file path=ppt/tags/tag699.xml><?xml version="1.0" encoding="utf-8"?>
<p:tagLst xmlns:a="http://schemas.openxmlformats.org/drawingml/2006/main" xmlns:r="http://schemas.openxmlformats.org/officeDocument/2006/relationships" xmlns:p="http://schemas.openxmlformats.org/presentationml/2006/main">
  <p:tag name="THINKCELLSHAPEDONOTDELETE" val="t1XfwjyAdFT3kD3SWbyPRx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qkPgtJRjH7rUq._7iHTF6w"/>
</p:tagLst>
</file>

<file path=ppt/tags/tag700.xml><?xml version="1.0" encoding="utf-8"?>
<p:tagLst xmlns:a="http://schemas.openxmlformats.org/drawingml/2006/main" xmlns:r="http://schemas.openxmlformats.org/officeDocument/2006/relationships" xmlns:p="http://schemas.openxmlformats.org/presentationml/2006/main">
  <p:tag name="THINKCELLSHAPEDONOTDELETE" val="tyAmQz3KipEkDLusg6u4JHg"/>
</p:tagLst>
</file>

<file path=ppt/tags/tag701.xml><?xml version="1.0" encoding="utf-8"?>
<p:tagLst xmlns:a="http://schemas.openxmlformats.org/drawingml/2006/main" xmlns:r="http://schemas.openxmlformats.org/officeDocument/2006/relationships" xmlns:p="http://schemas.openxmlformats.org/presentationml/2006/main">
  <p:tag name="THINKCELLSHAPEDONOTDELETE" val="tGbtQfe7Imzo7nXiL7Lichg"/>
</p:tagLst>
</file>

<file path=ppt/tags/tag702.xml><?xml version="1.0" encoding="utf-8"?>
<p:tagLst xmlns:a="http://schemas.openxmlformats.org/drawingml/2006/main" xmlns:r="http://schemas.openxmlformats.org/officeDocument/2006/relationships" xmlns:p="http://schemas.openxmlformats.org/presentationml/2006/main">
  <p:tag name="THINKCELLSHAPEDONOTDELETE" val="tYnWP2mgW_BCrV2LoAVK1tA"/>
</p:tagLst>
</file>

<file path=ppt/tags/tag703.xml><?xml version="1.0" encoding="utf-8"?>
<p:tagLst xmlns:a="http://schemas.openxmlformats.org/drawingml/2006/main" xmlns:r="http://schemas.openxmlformats.org/officeDocument/2006/relationships" xmlns:p="http://schemas.openxmlformats.org/presentationml/2006/main">
  <p:tag name="THINKCELLSHAPEDONOTDELETE" val="tNDL5K.ij4t21P457eUSB9g"/>
</p:tagLst>
</file>

<file path=ppt/tags/tag704.xml><?xml version="1.0" encoding="utf-8"?>
<p:tagLst xmlns:a="http://schemas.openxmlformats.org/drawingml/2006/main" xmlns:r="http://schemas.openxmlformats.org/officeDocument/2006/relationships" xmlns:p="http://schemas.openxmlformats.org/presentationml/2006/main">
  <p:tag name="THINKCELLSHAPEDONOTDELETE" val="tNB6jz.4IXmPYBnhwVq5sYg"/>
</p:tagLst>
</file>

<file path=ppt/tags/tag705.xml><?xml version="1.0" encoding="utf-8"?>
<p:tagLst xmlns:a="http://schemas.openxmlformats.org/drawingml/2006/main" xmlns:r="http://schemas.openxmlformats.org/officeDocument/2006/relationships" xmlns:p="http://schemas.openxmlformats.org/presentationml/2006/main">
  <p:tag name="THINKCELLSHAPEDONOTDELETE" val="tNc8MNLZV1ItSq8MD3IrtHw"/>
</p:tagLst>
</file>

<file path=ppt/tags/tag706.xml><?xml version="1.0" encoding="utf-8"?>
<p:tagLst xmlns:a="http://schemas.openxmlformats.org/drawingml/2006/main" xmlns:r="http://schemas.openxmlformats.org/officeDocument/2006/relationships" xmlns:p="http://schemas.openxmlformats.org/presentationml/2006/main">
  <p:tag name="THINKCELLSHAPEDONOTDELETE" val="tXlxRPs1306ZPfnqK1BgYEw"/>
</p:tagLst>
</file>

<file path=ppt/tags/tag707.xml><?xml version="1.0" encoding="utf-8"?>
<p:tagLst xmlns:a="http://schemas.openxmlformats.org/drawingml/2006/main" xmlns:r="http://schemas.openxmlformats.org/officeDocument/2006/relationships" xmlns:p="http://schemas.openxmlformats.org/presentationml/2006/main">
  <p:tag name="THINKCELLSHAPEDONOTDELETE" val="ty2KwOWsTLVoe_wRgOyNtkA"/>
</p:tagLst>
</file>

<file path=ppt/tags/tag708.xml><?xml version="1.0" encoding="utf-8"?>
<p:tagLst xmlns:a="http://schemas.openxmlformats.org/drawingml/2006/main" xmlns:r="http://schemas.openxmlformats.org/officeDocument/2006/relationships" xmlns:p="http://schemas.openxmlformats.org/presentationml/2006/main">
  <p:tag name="THINKCELLSHAPEDONOTDELETE" val="tUGX5AxykW4QMG_90TBuW_w"/>
</p:tagLst>
</file>

<file path=ppt/tags/tag709.xml><?xml version="1.0" encoding="utf-8"?>
<p:tagLst xmlns:a="http://schemas.openxmlformats.org/drawingml/2006/main" xmlns:r="http://schemas.openxmlformats.org/officeDocument/2006/relationships" xmlns:p="http://schemas.openxmlformats.org/presentationml/2006/main">
  <p:tag name="THINKCELLSHAPEDONOTDELETE" val="twAHb1h8nIhDLHBhzdUWi_g"/>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ucaxaWZ8egDsca6fW.sBag"/>
</p:tagLst>
</file>

<file path=ppt/tags/tag710.xml><?xml version="1.0" encoding="utf-8"?>
<p:tagLst xmlns:a="http://schemas.openxmlformats.org/drawingml/2006/main" xmlns:r="http://schemas.openxmlformats.org/officeDocument/2006/relationships" xmlns:p="http://schemas.openxmlformats.org/presentationml/2006/main">
  <p:tag name="THINKCELLSHAPEDONOTDELETE" val="tIUKoVwMO9Fk4ljVSmL3mJQ"/>
</p:tagLst>
</file>

<file path=ppt/tags/tag711.xml><?xml version="1.0" encoding="utf-8"?>
<p:tagLst xmlns:a="http://schemas.openxmlformats.org/drawingml/2006/main" xmlns:r="http://schemas.openxmlformats.org/officeDocument/2006/relationships" xmlns:p="http://schemas.openxmlformats.org/presentationml/2006/main">
  <p:tag name="THINKCELLSHAPEDONOTDELETE" val="tLhBmuU7VIhrmivS8Gj25ag"/>
</p:tagLst>
</file>

<file path=ppt/tags/tag712.xml><?xml version="1.0" encoding="utf-8"?>
<p:tagLst xmlns:a="http://schemas.openxmlformats.org/drawingml/2006/main" xmlns:r="http://schemas.openxmlformats.org/officeDocument/2006/relationships" xmlns:p="http://schemas.openxmlformats.org/presentationml/2006/main">
  <p:tag name="THINKCELLSHAPEDONOTDELETE" val="tX_X5rRQgrjym1mFE.k_FZg"/>
</p:tagLst>
</file>

<file path=ppt/tags/tag713.xml><?xml version="1.0" encoding="utf-8"?>
<p:tagLst xmlns:a="http://schemas.openxmlformats.org/drawingml/2006/main" xmlns:r="http://schemas.openxmlformats.org/officeDocument/2006/relationships" xmlns:p="http://schemas.openxmlformats.org/presentationml/2006/main">
  <p:tag name="THINKCELLSHAPEDONOTDELETE" val="tZ5q.WGSpexMcY.zdVsampw"/>
</p:tagLst>
</file>

<file path=ppt/tags/tag714.xml><?xml version="1.0" encoding="utf-8"?>
<p:tagLst xmlns:a="http://schemas.openxmlformats.org/drawingml/2006/main" xmlns:r="http://schemas.openxmlformats.org/officeDocument/2006/relationships" xmlns:p="http://schemas.openxmlformats.org/presentationml/2006/main">
  <p:tag name="THINKCELLSHAPEDONOTDELETE" val="thFGmvb44A0heDyOo3iPkcQ"/>
</p:tagLst>
</file>

<file path=ppt/tags/tag715.xml><?xml version="1.0" encoding="utf-8"?>
<p:tagLst xmlns:a="http://schemas.openxmlformats.org/drawingml/2006/main" xmlns:r="http://schemas.openxmlformats.org/officeDocument/2006/relationships" xmlns:p="http://schemas.openxmlformats.org/presentationml/2006/main">
  <p:tag name="THINKCELLSHAPEDONOTDELETE" val="t9KRusG.QdajZQ.ru5jLU6Q"/>
</p:tagLst>
</file>

<file path=ppt/tags/tag716.xml><?xml version="1.0" encoding="utf-8"?>
<p:tagLst xmlns:a="http://schemas.openxmlformats.org/drawingml/2006/main" xmlns:r="http://schemas.openxmlformats.org/officeDocument/2006/relationships" xmlns:p="http://schemas.openxmlformats.org/presentationml/2006/main">
  <p:tag name="THINKCELLSHAPEDONOTDELETE" val="t_5pkJ3kN1bEj0TXB1em4MA"/>
</p:tagLst>
</file>

<file path=ppt/tags/tag717.xml><?xml version="1.0" encoding="utf-8"?>
<p:tagLst xmlns:a="http://schemas.openxmlformats.org/drawingml/2006/main" xmlns:r="http://schemas.openxmlformats.org/officeDocument/2006/relationships" xmlns:p="http://schemas.openxmlformats.org/presentationml/2006/main">
  <p:tag name="THINKCELLSHAPEDONOTDELETE" val="t8qOXsDlx5_vOdL5kUROQNQ"/>
</p:tagLst>
</file>

<file path=ppt/tags/tag718.xml><?xml version="1.0" encoding="utf-8"?>
<p:tagLst xmlns:a="http://schemas.openxmlformats.org/drawingml/2006/main" xmlns:r="http://schemas.openxmlformats.org/officeDocument/2006/relationships" xmlns:p="http://schemas.openxmlformats.org/presentationml/2006/main">
  <p:tag name="THINKCELLSHAPEDONOTDELETE" val="tfrPY0OYjWSovgVw7Vu3DwA"/>
</p:tagLst>
</file>

<file path=ppt/tags/tag719.xml><?xml version="1.0" encoding="utf-8"?>
<p:tagLst xmlns:a="http://schemas.openxmlformats.org/drawingml/2006/main" xmlns:r="http://schemas.openxmlformats.org/officeDocument/2006/relationships" xmlns:p="http://schemas.openxmlformats.org/presentationml/2006/main">
  <p:tag name="THINKCELLSHAPEDONOTDELETE" val="tVXmtvkBQCR1A79mRxdwl5A"/>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Cnoo.WwgGBrHuIvH.5t3bQ"/>
</p:tagLst>
</file>

<file path=ppt/tags/tag720.xml><?xml version="1.0" encoding="utf-8"?>
<p:tagLst xmlns:a="http://schemas.openxmlformats.org/drawingml/2006/main" xmlns:r="http://schemas.openxmlformats.org/officeDocument/2006/relationships" xmlns:p="http://schemas.openxmlformats.org/presentationml/2006/main">
  <p:tag name="THINKCELLSHAPEDONOTDELETE" val="tgXnHDB9n8j6s0E4CmsbNUQ"/>
</p:tagLst>
</file>

<file path=ppt/tags/tag721.xml><?xml version="1.0" encoding="utf-8"?>
<p:tagLst xmlns:a="http://schemas.openxmlformats.org/drawingml/2006/main" xmlns:r="http://schemas.openxmlformats.org/officeDocument/2006/relationships" xmlns:p="http://schemas.openxmlformats.org/presentationml/2006/main">
  <p:tag name="THINKCELLSHAPEDONOTDELETE" val="tY9vrbBly9REf5rVKSoy1aQ"/>
</p:tagLst>
</file>

<file path=ppt/tags/tag722.xml><?xml version="1.0" encoding="utf-8"?>
<p:tagLst xmlns:a="http://schemas.openxmlformats.org/drawingml/2006/main" xmlns:r="http://schemas.openxmlformats.org/officeDocument/2006/relationships" xmlns:p="http://schemas.openxmlformats.org/presentationml/2006/main">
  <p:tag name="THINKCELLSHAPEDONOTDELETE" val="tsPG.4Bcpygl7yyAm6OZcqw"/>
</p:tagLst>
</file>

<file path=ppt/tags/tag723.xml><?xml version="1.0" encoding="utf-8"?>
<p:tagLst xmlns:a="http://schemas.openxmlformats.org/drawingml/2006/main" xmlns:r="http://schemas.openxmlformats.org/officeDocument/2006/relationships" xmlns:p="http://schemas.openxmlformats.org/presentationml/2006/main">
  <p:tag name="THINKCELLSHAPEDONOTDELETE" val="t6nJJlf.qfWmxgwDet1h_XA"/>
</p:tagLst>
</file>

<file path=ppt/tags/tag724.xml><?xml version="1.0" encoding="utf-8"?>
<p:tagLst xmlns:a="http://schemas.openxmlformats.org/drawingml/2006/main" xmlns:r="http://schemas.openxmlformats.org/officeDocument/2006/relationships" xmlns:p="http://schemas.openxmlformats.org/presentationml/2006/main">
  <p:tag name="THINKCELLSHAPEDONOTDELETE" val="tvIoQszcV6zE0K8CEdyG9_g"/>
</p:tagLst>
</file>

<file path=ppt/tags/tag725.xml><?xml version="1.0" encoding="utf-8"?>
<p:tagLst xmlns:a="http://schemas.openxmlformats.org/drawingml/2006/main" xmlns:r="http://schemas.openxmlformats.org/officeDocument/2006/relationships" xmlns:p="http://schemas.openxmlformats.org/presentationml/2006/main">
  <p:tag name="THINKCELLSHAPEDONOTDELETE" val="t5lv815fzXmVfmCJqbpK81A"/>
</p:tagLst>
</file>

<file path=ppt/tags/tag726.xml><?xml version="1.0" encoding="utf-8"?>
<p:tagLst xmlns:a="http://schemas.openxmlformats.org/drawingml/2006/main" xmlns:r="http://schemas.openxmlformats.org/officeDocument/2006/relationships" xmlns:p="http://schemas.openxmlformats.org/presentationml/2006/main">
  <p:tag name="THINKCELLSHAPEDONOTDELETE" val="tUQsaGMLM9knumrekcbcPVg"/>
</p:tagLst>
</file>

<file path=ppt/tags/tag727.xml><?xml version="1.0" encoding="utf-8"?>
<p:tagLst xmlns:a="http://schemas.openxmlformats.org/drawingml/2006/main" xmlns:r="http://schemas.openxmlformats.org/officeDocument/2006/relationships" xmlns:p="http://schemas.openxmlformats.org/presentationml/2006/main">
  <p:tag name="THINKCELLSHAPEDONOTDELETE" val="tlgvdfjdZaLiFu2KW8dOZ1A"/>
</p:tagLst>
</file>

<file path=ppt/tags/tag728.xml><?xml version="1.0" encoding="utf-8"?>
<p:tagLst xmlns:a="http://schemas.openxmlformats.org/drawingml/2006/main" xmlns:r="http://schemas.openxmlformats.org/officeDocument/2006/relationships" xmlns:p="http://schemas.openxmlformats.org/presentationml/2006/main">
  <p:tag name="THINKCELLSHAPEDONOTDELETE" val="tCLQkqKEG2l96X19U5FFuXA"/>
</p:tagLst>
</file>

<file path=ppt/tags/tag729.xml><?xml version="1.0" encoding="utf-8"?>
<p:tagLst xmlns:a="http://schemas.openxmlformats.org/drawingml/2006/main" xmlns:r="http://schemas.openxmlformats.org/officeDocument/2006/relationships" xmlns:p="http://schemas.openxmlformats.org/presentationml/2006/main">
  <p:tag name="THINKCELLSHAPEDONOTDELETE" val="tdeISf0k.7euwtipSzGqefw"/>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VWFadYEq4LAoHHphEbiBqw"/>
</p:tagLst>
</file>

<file path=ppt/tags/tag730.xml><?xml version="1.0" encoding="utf-8"?>
<p:tagLst xmlns:a="http://schemas.openxmlformats.org/drawingml/2006/main" xmlns:r="http://schemas.openxmlformats.org/officeDocument/2006/relationships" xmlns:p="http://schemas.openxmlformats.org/presentationml/2006/main">
  <p:tag name="THINKCELLSHAPEDONOTDELETE" val="t8oNg9vNRcEnn6tFujt5aYw"/>
</p:tagLst>
</file>

<file path=ppt/tags/tag731.xml><?xml version="1.0" encoding="utf-8"?>
<p:tagLst xmlns:a="http://schemas.openxmlformats.org/drawingml/2006/main" xmlns:r="http://schemas.openxmlformats.org/officeDocument/2006/relationships" xmlns:p="http://schemas.openxmlformats.org/presentationml/2006/main">
  <p:tag name="THINKCELLSHAPEDONOTDELETE" val="ty8kVNm5VHOtJ32UMc2_P9w"/>
</p:tagLst>
</file>

<file path=ppt/tags/tag732.xml><?xml version="1.0" encoding="utf-8"?>
<p:tagLst xmlns:a="http://schemas.openxmlformats.org/drawingml/2006/main" xmlns:r="http://schemas.openxmlformats.org/officeDocument/2006/relationships" xmlns:p="http://schemas.openxmlformats.org/presentationml/2006/main">
  <p:tag name="THINKCELLSHAPEDONOTDELETE" val="toXxFrgS52OqbbnSyFmE_cg"/>
</p:tagLst>
</file>

<file path=ppt/tags/tag733.xml><?xml version="1.0" encoding="utf-8"?>
<p:tagLst xmlns:a="http://schemas.openxmlformats.org/drawingml/2006/main" xmlns:r="http://schemas.openxmlformats.org/officeDocument/2006/relationships" xmlns:p="http://schemas.openxmlformats.org/presentationml/2006/main">
  <p:tag name="THINKCELLSHAPEDONOTDELETE" val="tpc0gn9JxUMKmvXFDQJ1hlQ"/>
</p:tagLst>
</file>

<file path=ppt/tags/tag734.xml><?xml version="1.0" encoding="utf-8"?>
<p:tagLst xmlns:a="http://schemas.openxmlformats.org/drawingml/2006/main" xmlns:r="http://schemas.openxmlformats.org/officeDocument/2006/relationships" xmlns:p="http://schemas.openxmlformats.org/presentationml/2006/main">
  <p:tag name="THINKCELLSHAPEDONOTDELETE" val="trAY1.woFnjo3pUr60gcNog"/>
</p:tagLst>
</file>

<file path=ppt/tags/tag735.xml><?xml version="1.0" encoding="utf-8"?>
<p:tagLst xmlns:a="http://schemas.openxmlformats.org/drawingml/2006/main" xmlns:r="http://schemas.openxmlformats.org/officeDocument/2006/relationships" xmlns:p="http://schemas.openxmlformats.org/presentationml/2006/main">
  <p:tag name="THINKCELLSHAPEDONOTDELETE" val="teBtU7Ru6r9B3ARv.LK9Rpg"/>
</p:tagLst>
</file>

<file path=ppt/tags/tag736.xml><?xml version="1.0" encoding="utf-8"?>
<p:tagLst xmlns:a="http://schemas.openxmlformats.org/drawingml/2006/main" xmlns:r="http://schemas.openxmlformats.org/officeDocument/2006/relationships" xmlns:p="http://schemas.openxmlformats.org/presentationml/2006/main">
  <p:tag name="THINKCELLSHAPEDONOTDELETE" val="tR2qAHOBLX9PZK2w4vOBahQ"/>
</p:tagLst>
</file>

<file path=ppt/tags/tag737.xml><?xml version="1.0" encoding="utf-8"?>
<p:tagLst xmlns:a="http://schemas.openxmlformats.org/drawingml/2006/main" xmlns:r="http://schemas.openxmlformats.org/officeDocument/2006/relationships" xmlns:p="http://schemas.openxmlformats.org/presentationml/2006/main">
  <p:tag name="THINKCELLSHAPEDONOTDELETE" val="t1PrHr7qzGIAW3BdVxhtJqA"/>
</p:tagLst>
</file>

<file path=ppt/tags/tag738.xml><?xml version="1.0" encoding="utf-8"?>
<p:tagLst xmlns:a="http://schemas.openxmlformats.org/drawingml/2006/main" xmlns:r="http://schemas.openxmlformats.org/officeDocument/2006/relationships" xmlns:p="http://schemas.openxmlformats.org/presentationml/2006/main">
  <p:tag name="THINKCELLSHAPEDONOTDELETE" val="tn48JUmhJbe4zUOYu_LZf1w"/>
</p:tagLst>
</file>

<file path=ppt/tags/tag739.xml><?xml version="1.0" encoding="utf-8"?>
<p:tagLst xmlns:a="http://schemas.openxmlformats.org/drawingml/2006/main" xmlns:r="http://schemas.openxmlformats.org/officeDocument/2006/relationships" xmlns:p="http://schemas.openxmlformats.org/presentationml/2006/main">
  <p:tag name="THINKCELLSHAPEDONOTDELETE" val="t4QCaJwy2z6JlS3cNQxKhLQ"/>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4E5Q3qIfBA70xE26NhpFsQ"/>
</p:tagLst>
</file>

<file path=ppt/tags/tag740.xml><?xml version="1.0" encoding="utf-8"?>
<p:tagLst xmlns:a="http://schemas.openxmlformats.org/drawingml/2006/main" xmlns:r="http://schemas.openxmlformats.org/officeDocument/2006/relationships" xmlns:p="http://schemas.openxmlformats.org/presentationml/2006/main">
  <p:tag name="THINKCELLSHAPEDONOTDELETE" val="tJsA_PTPkZPCkksVPzay0iw"/>
</p:tagLst>
</file>

<file path=ppt/tags/tag741.xml><?xml version="1.0" encoding="utf-8"?>
<p:tagLst xmlns:a="http://schemas.openxmlformats.org/drawingml/2006/main" xmlns:r="http://schemas.openxmlformats.org/officeDocument/2006/relationships" xmlns:p="http://schemas.openxmlformats.org/presentationml/2006/main">
  <p:tag name="THINKCELLSHAPEDONOTDELETE" val="tXUCeiC6lgr3hzvh_bxxSBw"/>
</p:tagLst>
</file>

<file path=ppt/tags/tag742.xml><?xml version="1.0" encoding="utf-8"?>
<p:tagLst xmlns:a="http://schemas.openxmlformats.org/drawingml/2006/main" xmlns:r="http://schemas.openxmlformats.org/officeDocument/2006/relationships" xmlns:p="http://schemas.openxmlformats.org/presentationml/2006/main">
  <p:tag name="THINKCELLSHAPEDONOTDELETE" val="tnpZLnGKK3Vr_mxgxK7FRbQ"/>
</p:tagLst>
</file>

<file path=ppt/tags/tag743.xml><?xml version="1.0" encoding="utf-8"?>
<p:tagLst xmlns:a="http://schemas.openxmlformats.org/drawingml/2006/main" xmlns:r="http://schemas.openxmlformats.org/officeDocument/2006/relationships" xmlns:p="http://schemas.openxmlformats.org/presentationml/2006/main">
  <p:tag name="THINKCELLSHAPEDONOTDELETE" val="tyZ.LXsSHCl56qjMPDdRQnw"/>
</p:tagLst>
</file>

<file path=ppt/tags/tag744.xml><?xml version="1.0" encoding="utf-8"?>
<p:tagLst xmlns:a="http://schemas.openxmlformats.org/drawingml/2006/main" xmlns:r="http://schemas.openxmlformats.org/officeDocument/2006/relationships" xmlns:p="http://schemas.openxmlformats.org/presentationml/2006/main">
  <p:tag name="THINKCELLSHAPEDONOTDELETE" val="tMoIwhAN2xes.chJLlIawtA"/>
</p:tagLst>
</file>

<file path=ppt/tags/tag745.xml><?xml version="1.0" encoding="utf-8"?>
<p:tagLst xmlns:a="http://schemas.openxmlformats.org/drawingml/2006/main" xmlns:r="http://schemas.openxmlformats.org/officeDocument/2006/relationships" xmlns:p="http://schemas.openxmlformats.org/presentationml/2006/main">
  <p:tag name="THINKCELLSHAPEDONOTDELETE" val="t3iKBMKfj4GUckXaeW0qhog"/>
</p:tagLst>
</file>

<file path=ppt/tags/tag746.xml><?xml version="1.0" encoding="utf-8"?>
<p:tagLst xmlns:a="http://schemas.openxmlformats.org/drawingml/2006/main" xmlns:r="http://schemas.openxmlformats.org/officeDocument/2006/relationships" xmlns:p="http://schemas.openxmlformats.org/presentationml/2006/main">
  <p:tag name="THINKCELLSHAPEDONOTDELETE" val="tPzaC3aS9hDjdISr0imNLww"/>
</p:tagLst>
</file>

<file path=ppt/tags/tag747.xml><?xml version="1.0" encoding="utf-8"?>
<p:tagLst xmlns:a="http://schemas.openxmlformats.org/drawingml/2006/main" xmlns:r="http://schemas.openxmlformats.org/officeDocument/2006/relationships" xmlns:p="http://schemas.openxmlformats.org/presentationml/2006/main">
  <p:tag name="THINKCELLSHAPEDONOTDELETE" val="thu83PzphKZy7kCRplJ_VyQ"/>
</p:tagLst>
</file>

<file path=ppt/tags/tag748.xml><?xml version="1.0" encoding="utf-8"?>
<p:tagLst xmlns:a="http://schemas.openxmlformats.org/drawingml/2006/main" xmlns:r="http://schemas.openxmlformats.org/officeDocument/2006/relationships" xmlns:p="http://schemas.openxmlformats.org/presentationml/2006/main">
  <p:tag name="THINKCELLSHAPEDONOTDELETE" val="tu1RFqTvmRLIoO_GKYjObSg"/>
</p:tagLst>
</file>

<file path=ppt/tags/tag749.xml><?xml version="1.0" encoding="utf-8"?>
<p:tagLst xmlns:a="http://schemas.openxmlformats.org/drawingml/2006/main" xmlns:r="http://schemas.openxmlformats.org/officeDocument/2006/relationships" xmlns:p="http://schemas.openxmlformats.org/presentationml/2006/main">
  <p:tag name="THINKCELLSHAPEDONOTDELETE" val="tKUrTfppwjGBaYq7MZy.ZBw"/>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Ls45MMrd1x40vndVEBgGcg"/>
</p:tagLst>
</file>

<file path=ppt/tags/tag750.xml><?xml version="1.0" encoding="utf-8"?>
<p:tagLst xmlns:a="http://schemas.openxmlformats.org/drawingml/2006/main" xmlns:r="http://schemas.openxmlformats.org/officeDocument/2006/relationships" xmlns:p="http://schemas.openxmlformats.org/presentationml/2006/main">
  <p:tag name="THINKCELLSHAPEDONOTDELETE" val="t0SA_Fytt0ATTvr.wBGb5Lg"/>
</p:tagLst>
</file>

<file path=ppt/tags/tag751.xml><?xml version="1.0" encoding="utf-8"?>
<p:tagLst xmlns:a="http://schemas.openxmlformats.org/drawingml/2006/main" xmlns:r="http://schemas.openxmlformats.org/officeDocument/2006/relationships" xmlns:p="http://schemas.openxmlformats.org/presentationml/2006/main">
  <p:tag name="THINKCELLSHAPEDONOTDELETE" val="t5RLenCID_jJI2Fu4rhv4tw"/>
</p:tagLst>
</file>

<file path=ppt/tags/tag752.xml><?xml version="1.0" encoding="utf-8"?>
<p:tagLst xmlns:a="http://schemas.openxmlformats.org/drawingml/2006/main" xmlns:r="http://schemas.openxmlformats.org/officeDocument/2006/relationships" xmlns:p="http://schemas.openxmlformats.org/presentationml/2006/main">
  <p:tag name="THINKCELLSHAPEDONOTDELETE" val="t4WR5ZfRCXQ3k1uyiJCruuQ"/>
</p:tagLst>
</file>

<file path=ppt/tags/tag753.xml><?xml version="1.0" encoding="utf-8"?>
<p:tagLst xmlns:a="http://schemas.openxmlformats.org/drawingml/2006/main" xmlns:r="http://schemas.openxmlformats.org/officeDocument/2006/relationships" xmlns:p="http://schemas.openxmlformats.org/presentationml/2006/main">
  <p:tag name="THINKCELLSHAPEDONOTDELETE" val="tWn9OP56pIUWKhICp98ZKVA"/>
</p:tagLst>
</file>

<file path=ppt/tags/tag754.xml><?xml version="1.0" encoding="utf-8"?>
<p:tagLst xmlns:a="http://schemas.openxmlformats.org/drawingml/2006/main" xmlns:r="http://schemas.openxmlformats.org/officeDocument/2006/relationships" xmlns:p="http://schemas.openxmlformats.org/presentationml/2006/main">
  <p:tag name="THINKCELLSHAPEDONOTDELETE" val="tZnmmFkMlXGI5Sj5Xz9_gqg"/>
</p:tagLst>
</file>

<file path=ppt/tags/tag755.xml><?xml version="1.0" encoding="utf-8"?>
<p:tagLst xmlns:a="http://schemas.openxmlformats.org/drawingml/2006/main" xmlns:r="http://schemas.openxmlformats.org/officeDocument/2006/relationships" xmlns:p="http://schemas.openxmlformats.org/presentationml/2006/main">
  <p:tag name="THINKCELLSHAPEDONOTDELETE" val="ttQxSR5Qn8Y2g6v9KAVfKvg"/>
</p:tagLst>
</file>

<file path=ppt/tags/tag756.xml><?xml version="1.0" encoding="utf-8"?>
<p:tagLst xmlns:a="http://schemas.openxmlformats.org/drawingml/2006/main" xmlns:r="http://schemas.openxmlformats.org/officeDocument/2006/relationships" xmlns:p="http://schemas.openxmlformats.org/presentationml/2006/main">
  <p:tag name="THINKCELLSHAPEDONOTDELETE" val="tWs2zI3kDsqCc8CBry48kng"/>
</p:tagLst>
</file>

<file path=ppt/tags/tag757.xml><?xml version="1.0" encoding="utf-8"?>
<p:tagLst xmlns:a="http://schemas.openxmlformats.org/drawingml/2006/main" xmlns:r="http://schemas.openxmlformats.org/officeDocument/2006/relationships" xmlns:p="http://schemas.openxmlformats.org/presentationml/2006/main">
  <p:tag name="THINKCELLSHAPEDONOTDELETE" val="tbpfARloHlsQYFKnF.C7uFg"/>
</p:tagLst>
</file>

<file path=ppt/tags/tag758.xml><?xml version="1.0" encoding="utf-8"?>
<p:tagLst xmlns:a="http://schemas.openxmlformats.org/drawingml/2006/main" xmlns:r="http://schemas.openxmlformats.org/officeDocument/2006/relationships" xmlns:p="http://schemas.openxmlformats.org/presentationml/2006/main">
  <p:tag name="THINKCELLSHAPEDONOTDELETE" val="tsThwcU..Qj15xT0oR_Nzyw"/>
</p:tagLst>
</file>

<file path=ppt/tags/tag759.xml><?xml version="1.0" encoding="utf-8"?>
<p:tagLst xmlns:a="http://schemas.openxmlformats.org/drawingml/2006/main" xmlns:r="http://schemas.openxmlformats.org/officeDocument/2006/relationships" xmlns:p="http://schemas.openxmlformats.org/presentationml/2006/main">
  <p:tag name="THINKCELLSHAPEDONOTDELETE" val="txf0fSOEnz_zsguaehgS1pQ"/>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gXkZxMmeil0_v0UzvrYahQ"/>
</p:tagLst>
</file>

<file path=ppt/tags/tag760.xml><?xml version="1.0" encoding="utf-8"?>
<p:tagLst xmlns:a="http://schemas.openxmlformats.org/drawingml/2006/main" xmlns:r="http://schemas.openxmlformats.org/officeDocument/2006/relationships" xmlns:p="http://schemas.openxmlformats.org/presentationml/2006/main">
  <p:tag name="THINKCELLSHAPEDONOTDELETE" val="tEvN2XfswcnxIzO.H4sBwqw"/>
</p:tagLst>
</file>

<file path=ppt/tags/tag761.xml><?xml version="1.0" encoding="utf-8"?>
<p:tagLst xmlns:a="http://schemas.openxmlformats.org/drawingml/2006/main" xmlns:r="http://schemas.openxmlformats.org/officeDocument/2006/relationships" xmlns:p="http://schemas.openxmlformats.org/presentationml/2006/main">
  <p:tag name="THINKCELLSHAPEDONOTDELETE" val="tKviv5oZQitr77FtL2Jcl9Q"/>
</p:tagLst>
</file>

<file path=ppt/tags/tag762.xml><?xml version="1.0" encoding="utf-8"?>
<p:tagLst xmlns:a="http://schemas.openxmlformats.org/drawingml/2006/main" xmlns:r="http://schemas.openxmlformats.org/officeDocument/2006/relationships" xmlns:p="http://schemas.openxmlformats.org/presentationml/2006/main">
  <p:tag name="THINKCELLSHAPEDONOTDELETE" val="tWfJwPGH6WFoJVSe9MDBUlg"/>
</p:tagLst>
</file>

<file path=ppt/tags/tag763.xml><?xml version="1.0" encoding="utf-8"?>
<p:tagLst xmlns:a="http://schemas.openxmlformats.org/drawingml/2006/main" xmlns:r="http://schemas.openxmlformats.org/officeDocument/2006/relationships" xmlns:p="http://schemas.openxmlformats.org/presentationml/2006/main">
  <p:tag name="THINKCELLSHAPEDONOTDELETE" val="tcHnwBM.IQYnVmThUayCLhA"/>
</p:tagLst>
</file>

<file path=ppt/tags/tag764.xml><?xml version="1.0" encoding="utf-8"?>
<p:tagLst xmlns:a="http://schemas.openxmlformats.org/drawingml/2006/main" xmlns:r="http://schemas.openxmlformats.org/officeDocument/2006/relationships" xmlns:p="http://schemas.openxmlformats.org/presentationml/2006/main">
  <p:tag name="THINKCELLSHAPEDONOTDELETE" val="t9HdyxB71h8ejhipPHzIviQ"/>
</p:tagLst>
</file>

<file path=ppt/tags/tag765.xml><?xml version="1.0" encoding="utf-8"?>
<p:tagLst xmlns:a="http://schemas.openxmlformats.org/drawingml/2006/main" xmlns:r="http://schemas.openxmlformats.org/officeDocument/2006/relationships" xmlns:p="http://schemas.openxmlformats.org/presentationml/2006/main">
  <p:tag name="THINKCELLSHAPEDONOTDELETE" val="tBkMW7A2uHPXxgL1Zx3m0JQ"/>
</p:tagLst>
</file>

<file path=ppt/tags/tag766.xml><?xml version="1.0" encoding="utf-8"?>
<p:tagLst xmlns:a="http://schemas.openxmlformats.org/drawingml/2006/main" xmlns:r="http://schemas.openxmlformats.org/officeDocument/2006/relationships" xmlns:p="http://schemas.openxmlformats.org/presentationml/2006/main">
  <p:tag name="THINKCELLSHAPEDONOTDELETE" val="ti5jLdu8L4MODUBalvd_58w"/>
</p:tagLst>
</file>

<file path=ppt/tags/tag767.xml><?xml version="1.0" encoding="utf-8"?>
<p:tagLst xmlns:a="http://schemas.openxmlformats.org/drawingml/2006/main" xmlns:r="http://schemas.openxmlformats.org/officeDocument/2006/relationships" xmlns:p="http://schemas.openxmlformats.org/presentationml/2006/main">
  <p:tag name="THINKCELLSHAPEDONOTDELETE" val="t4xkC7_xd67vLbw28pFn7rA"/>
</p:tagLst>
</file>

<file path=ppt/tags/tag768.xml><?xml version="1.0" encoding="utf-8"?>
<p:tagLst xmlns:a="http://schemas.openxmlformats.org/drawingml/2006/main" xmlns:r="http://schemas.openxmlformats.org/officeDocument/2006/relationships" xmlns:p="http://schemas.openxmlformats.org/presentationml/2006/main">
  <p:tag name="THINKCELLSHAPEDONOTDELETE" val="t5rEHKfAOAFrWnfW30s7kJg"/>
</p:tagLst>
</file>

<file path=ppt/tags/tag769.xml><?xml version="1.0" encoding="utf-8"?>
<p:tagLst xmlns:a="http://schemas.openxmlformats.org/drawingml/2006/main" xmlns:r="http://schemas.openxmlformats.org/officeDocument/2006/relationships" xmlns:p="http://schemas.openxmlformats.org/presentationml/2006/main">
  <p:tag name="THINKCELLSHAPEDONOTDELETE" val="tHlvVHCH6BJ3JU081jAms9Q"/>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Ag436r_znDarSU9Cz34D7g"/>
</p:tagLst>
</file>

<file path=ppt/tags/tag770.xml><?xml version="1.0" encoding="utf-8"?>
<p:tagLst xmlns:a="http://schemas.openxmlformats.org/drawingml/2006/main" xmlns:r="http://schemas.openxmlformats.org/officeDocument/2006/relationships" xmlns:p="http://schemas.openxmlformats.org/presentationml/2006/main">
  <p:tag name="THINKCELLSHAPEDONOTDELETE" val="tgaAwzJQis6lrBA18cHVA9A"/>
</p:tagLst>
</file>

<file path=ppt/tags/tag771.xml><?xml version="1.0" encoding="utf-8"?>
<p:tagLst xmlns:a="http://schemas.openxmlformats.org/drawingml/2006/main" xmlns:r="http://schemas.openxmlformats.org/officeDocument/2006/relationships" xmlns:p="http://schemas.openxmlformats.org/presentationml/2006/main">
  <p:tag name="THINKCELLSHAPEDONOTDELETE" val="tQfDJuPLT7YSiOi.ek0G76w"/>
</p:tagLst>
</file>

<file path=ppt/tags/tag772.xml><?xml version="1.0" encoding="utf-8"?>
<p:tagLst xmlns:a="http://schemas.openxmlformats.org/drawingml/2006/main" xmlns:r="http://schemas.openxmlformats.org/officeDocument/2006/relationships" xmlns:p="http://schemas.openxmlformats.org/presentationml/2006/main">
  <p:tag name="THINKCELLSHAPEDONOTDELETE" val="tQAnQoI4LlUjKWyTcDMCUSQ"/>
</p:tagLst>
</file>

<file path=ppt/tags/tag773.xml><?xml version="1.0" encoding="utf-8"?>
<p:tagLst xmlns:a="http://schemas.openxmlformats.org/drawingml/2006/main" xmlns:r="http://schemas.openxmlformats.org/officeDocument/2006/relationships" xmlns:p="http://schemas.openxmlformats.org/presentationml/2006/main">
  <p:tag name="THINKCELLSHAPEDONOTDELETE" val="tdPZacBiqK6VFFgCDXEnAUg"/>
</p:tagLst>
</file>

<file path=ppt/tags/tag774.xml><?xml version="1.0" encoding="utf-8"?>
<p:tagLst xmlns:a="http://schemas.openxmlformats.org/drawingml/2006/main" xmlns:r="http://schemas.openxmlformats.org/officeDocument/2006/relationships" xmlns:p="http://schemas.openxmlformats.org/presentationml/2006/main">
  <p:tag name="THINKCELLSHAPEDONOTDELETE" val="trfbyKjrwrAuAgLJvJKTuFA"/>
</p:tagLst>
</file>

<file path=ppt/tags/tag775.xml><?xml version="1.0" encoding="utf-8"?>
<p:tagLst xmlns:a="http://schemas.openxmlformats.org/drawingml/2006/main" xmlns:r="http://schemas.openxmlformats.org/officeDocument/2006/relationships" xmlns:p="http://schemas.openxmlformats.org/presentationml/2006/main">
  <p:tag name="THINKCELLSHAPEDONOTDELETE" val="tebU569xmDeUBZ78_ZzeEmg"/>
</p:tagLst>
</file>

<file path=ppt/tags/tag776.xml><?xml version="1.0" encoding="utf-8"?>
<p:tagLst xmlns:a="http://schemas.openxmlformats.org/drawingml/2006/main" xmlns:r="http://schemas.openxmlformats.org/officeDocument/2006/relationships" xmlns:p="http://schemas.openxmlformats.org/presentationml/2006/main">
  <p:tag name="THINKCELLSHAPEDONOTDELETE" val="t02weZ7YP5QkOVjoDDtGO3w"/>
</p:tagLst>
</file>

<file path=ppt/tags/tag777.xml><?xml version="1.0" encoding="utf-8"?>
<p:tagLst xmlns:a="http://schemas.openxmlformats.org/drawingml/2006/main" xmlns:r="http://schemas.openxmlformats.org/officeDocument/2006/relationships" xmlns:p="http://schemas.openxmlformats.org/presentationml/2006/main">
  <p:tag name="THINKCELLSHAPEDONOTDELETE" val="tFZZCIX.BizNbbtneaj0y7w"/>
</p:tagLst>
</file>

<file path=ppt/tags/tag778.xml><?xml version="1.0" encoding="utf-8"?>
<p:tagLst xmlns:a="http://schemas.openxmlformats.org/drawingml/2006/main" xmlns:r="http://schemas.openxmlformats.org/officeDocument/2006/relationships" xmlns:p="http://schemas.openxmlformats.org/presentationml/2006/main">
  <p:tag name="THINKCELLSHAPEDONOTDELETE" val="tGxQxfJJ2120knHgbVDu.8g"/>
</p:tagLst>
</file>

<file path=ppt/tags/tag779.xml><?xml version="1.0" encoding="utf-8"?>
<p:tagLst xmlns:a="http://schemas.openxmlformats.org/drawingml/2006/main" xmlns:r="http://schemas.openxmlformats.org/officeDocument/2006/relationships" xmlns:p="http://schemas.openxmlformats.org/presentationml/2006/main">
  <p:tag name="THINKCELLSHAPEDONOTDELETE" val="t5qJ.bLnTdVZQAtKmt_dcuw"/>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9d46lm3wRxjcL473svBc3A"/>
</p:tagLst>
</file>

<file path=ppt/tags/tag780.xml><?xml version="1.0" encoding="utf-8"?>
<p:tagLst xmlns:a="http://schemas.openxmlformats.org/drawingml/2006/main" xmlns:r="http://schemas.openxmlformats.org/officeDocument/2006/relationships" xmlns:p="http://schemas.openxmlformats.org/presentationml/2006/main">
  <p:tag name="THINKCELLSHAPEDONOTDELETE" val="tUVhTXPmqvM1qozRCtVo_sA"/>
</p:tagLst>
</file>

<file path=ppt/tags/tag781.xml><?xml version="1.0" encoding="utf-8"?>
<p:tagLst xmlns:a="http://schemas.openxmlformats.org/drawingml/2006/main" xmlns:r="http://schemas.openxmlformats.org/officeDocument/2006/relationships" xmlns:p="http://schemas.openxmlformats.org/presentationml/2006/main">
  <p:tag name="THINKCELLSHAPEDONOTDELETE" val="t3PbObM_YBeHQMrfa.iD5mQ"/>
</p:tagLst>
</file>

<file path=ppt/tags/tag782.xml><?xml version="1.0" encoding="utf-8"?>
<p:tagLst xmlns:a="http://schemas.openxmlformats.org/drawingml/2006/main" xmlns:r="http://schemas.openxmlformats.org/officeDocument/2006/relationships" xmlns:p="http://schemas.openxmlformats.org/presentationml/2006/main">
  <p:tag name="THINKCELLSHAPEDONOTDELETE" val="t931gs9FuovfkRtcuSxd1RA"/>
</p:tagLst>
</file>

<file path=ppt/tags/tag783.xml><?xml version="1.0" encoding="utf-8"?>
<p:tagLst xmlns:a="http://schemas.openxmlformats.org/drawingml/2006/main" xmlns:r="http://schemas.openxmlformats.org/officeDocument/2006/relationships" xmlns:p="http://schemas.openxmlformats.org/presentationml/2006/main">
  <p:tag name="THINKCELLSHAPEDONOTDELETE" val="txDbPIzV97ICkergxydcE2Q"/>
</p:tagLst>
</file>

<file path=ppt/tags/tag784.xml><?xml version="1.0" encoding="utf-8"?>
<p:tagLst xmlns:a="http://schemas.openxmlformats.org/drawingml/2006/main" xmlns:r="http://schemas.openxmlformats.org/officeDocument/2006/relationships" xmlns:p="http://schemas.openxmlformats.org/presentationml/2006/main">
  <p:tag name="THINKCELLSHAPEDONOTDELETE" val="t4iV5F04J8ed27iJwxJJUOQ"/>
</p:tagLst>
</file>

<file path=ppt/tags/tag785.xml><?xml version="1.0" encoding="utf-8"?>
<p:tagLst xmlns:a="http://schemas.openxmlformats.org/drawingml/2006/main" xmlns:r="http://schemas.openxmlformats.org/officeDocument/2006/relationships" xmlns:p="http://schemas.openxmlformats.org/presentationml/2006/main">
  <p:tag name="THINKCELLSHAPEDONOTDELETE" val="t8y9KH_7QKFlrx2W9QOktaA"/>
</p:tagLst>
</file>

<file path=ppt/tags/tag786.xml><?xml version="1.0" encoding="utf-8"?>
<p:tagLst xmlns:a="http://schemas.openxmlformats.org/drawingml/2006/main" xmlns:r="http://schemas.openxmlformats.org/officeDocument/2006/relationships" xmlns:p="http://schemas.openxmlformats.org/presentationml/2006/main">
  <p:tag name="THINKCELLSHAPEDONOTDELETE" val="tnmigXZJYKxbQ2ym40y.ReA"/>
</p:tagLst>
</file>

<file path=ppt/tags/tag787.xml><?xml version="1.0" encoding="utf-8"?>
<p:tagLst xmlns:a="http://schemas.openxmlformats.org/drawingml/2006/main" xmlns:r="http://schemas.openxmlformats.org/officeDocument/2006/relationships" xmlns:p="http://schemas.openxmlformats.org/presentationml/2006/main">
  <p:tag name="THINKCELLSHAPEDONOTDELETE" val="tvnZfET5ogfPPA4UA3_Tdkw"/>
</p:tagLst>
</file>

<file path=ppt/tags/tag788.xml><?xml version="1.0" encoding="utf-8"?>
<p:tagLst xmlns:a="http://schemas.openxmlformats.org/drawingml/2006/main" xmlns:r="http://schemas.openxmlformats.org/officeDocument/2006/relationships" xmlns:p="http://schemas.openxmlformats.org/presentationml/2006/main">
  <p:tag name="THINKCELLSHAPEDONOTDELETE" val="t14GtwfXPOQf2EoEwUfZEXA"/>
</p:tagLst>
</file>

<file path=ppt/tags/tag789.xml><?xml version="1.0" encoding="utf-8"?>
<p:tagLst xmlns:a="http://schemas.openxmlformats.org/drawingml/2006/main" xmlns:r="http://schemas.openxmlformats.org/officeDocument/2006/relationships" xmlns:p="http://schemas.openxmlformats.org/presentationml/2006/main">
  <p:tag name="THINKCELLSHAPEDONOTDELETE" val="tWSFrldVBUktKayLwmEU4ZA"/>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v9VqPNJ78gcegVtcFUZO4A"/>
</p:tagLst>
</file>

<file path=ppt/tags/tag790.xml><?xml version="1.0" encoding="utf-8"?>
<p:tagLst xmlns:a="http://schemas.openxmlformats.org/drawingml/2006/main" xmlns:r="http://schemas.openxmlformats.org/officeDocument/2006/relationships" xmlns:p="http://schemas.openxmlformats.org/presentationml/2006/main">
  <p:tag name="THINKCELLSHAPEDONOTDELETE" val="tIXtyeEP71GYlxr5fBDZ.2g"/>
</p:tagLst>
</file>

<file path=ppt/tags/tag791.xml><?xml version="1.0" encoding="utf-8"?>
<p:tagLst xmlns:a="http://schemas.openxmlformats.org/drawingml/2006/main" xmlns:r="http://schemas.openxmlformats.org/officeDocument/2006/relationships" xmlns:p="http://schemas.openxmlformats.org/presentationml/2006/main">
  <p:tag name="THINKCELLSHAPEDONOTDELETE" val="t5ipypNrWpTN6k1TpiFonhQ"/>
</p:tagLst>
</file>

<file path=ppt/tags/tag792.xml><?xml version="1.0" encoding="utf-8"?>
<p:tagLst xmlns:a="http://schemas.openxmlformats.org/drawingml/2006/main" xmlns:r="http://schemas.openxmlformats.org/officeDocument/2006/relationships" xmlns:p="http://schemas.openxmlformats.org/presentationml/2006/main">
  <p:tag name="THINKCELLSHAPEDONOTDELETE" val="tuNXxizSScDLaGpV.PDAUDA"/>
</p:tagLst>
</file>

<file path=ppt/tags/tag793.xml><?xml version="1.0" encoding="utf-8"?>
<p:tagLst xmlns:a="http://schemas.openxmlformats.org/drawingml/2006/main" xmlns:r="http://schemas.openxmlformats.org/officeDocument/2006/relationships" xmlns:p="http://schemas.openxmlformats.org/presentationml/2006/main">
  <p:tag name="THINKCELLSHAPEDONOTDELETE" val="tA9REbUKMD5nqvBjaEVtmcA"/>
</p:tagLst>
</file>

<file path=ppt/tags/tag794.xml><?xml version="1.0" encoding="utf-8"?>
<p:tagLst xmlns:a="http://schemas.openxmlformats.org/drawingml/2006/main" xmlns:r="http://schemas.openxmlformats.org/officeDocument/2006/relationships" xmlns:p="http://schemas.openxmlformats.org/presentationml/2006/main">
  <p:tag name="THINKCELLSHAPEDONOTDELETE" val="t4ExRvuo5YhXlMqtrh9KPIA"/>
</p:tagLst>
</file>

<file path=ppt/tags/tag795.xml><?xml version="1.0" encoding="utf-8"?>
<p:tagLst xmlns:a="http://schemas.openxmlformats.org/drawingml/2006/main" xmlns:r="http://schemas.openxmlformats.org/officeDocument/2006/relationships" xmlns:p="http://schemas.openxmlformats.org/presentationml/2006/main">
  <p:tag name="THINKCELLSHAPEDONOTDELETE" val="tRBFz0hZOYqQHor2w4DvfgA"/>
</p:tagLst>
</file>

<file path=ppt/tags/tag796.xml><?xml version="1.0" encoding="utf-8"?>
<p:tagLst xmlns:a="http://schemas.openxmlformats.org/drawingml/2006/main" xmlns:r="http://schemas.openxmlformats.org/officeDocument/2006/relationships" xmlns:p="http://schemas.openxmlformats.org/presentationml/2006/main">
  <p:tag name="THINKCELLSHAPEDONOTDELETE" val="thDm7BMz704gg9aE0QrfKJA"/>
</p:tagLst>
</file>

<file path=ppt/tags/tag797.xml><?xml version="1.0" encoding="utf-8"?>
<p:tagLst xmlns:a="http://schemas.openxmlformats.org/drawingml/2006/main" xmlns:r="http://schemas.openxmlformats.org/officeDocument/2006/relationships" xmlns:p="http://schemas.openxmlformats.org/presentationml/2006/main">
  <p:tag name="THINKCELLSHAPEDONOTDELETE" val="t3rHO5SeJ0HYvhC__DpIH7g"/>
</p:tagLst>
</file>

<file path=ppt/tags/tag798.xml><?xml version="1.0" encoding="utf-8"?>
<p:tagLst xmlns:a="http://schemas.openxmlformats.org/drawingml/2006/main" xmlns:r="http://schemas.openxmlformats.org/officeDocument/2006/relationships" xmlns:p="http://schemas.openxmlformats.org/presentationml/2006/main">
  <p:tag name="THINKCELLSHAPEDONOTDELETE" val="tpTuzlnuvAkkBq83cnT1Lzg"/>
</p:tagLst>
</file>

<file path=ppt/tags/tag799.xml><?xml version="1.0" encoding="utf-8"?>
<p:tagLst xmlns:a="http://schemas.openxmlformats.org/drawingml/2006/main" xmlns:r="http://schemas.openxmlformats.org/officeDocument/2006/relationships" xmlns:p="http://schemas.openxmlformats.org/presentationml/2006/main">
  <p:tag name="THINKCELLSHAPEDONOTDELETE" val="tF.GmMpqgzL8IFnq877nUxw"/>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Y3wt1H59XszoiPN7gmY2zw"/>
</p:tagLst>
</file>

<file path=ppt/tags/tag800.xml><?xml version="1.0" encoding="utf-8"?>
<p:tagLst xmlns:a="http://schemas.openxmlformats.org/drawingml/2006/main" xmlns:r="http://schemas.openxmlformats.org/officeDocument/2006/relationships" xmlns:p="http://schemas.openxmlformats.org/presentationml/2006/main">
  <p:tag name="THINKCELLSHAPEDONOTDELETE" val="tZmlCpUofhZSozLYUJ1Jnsw"/>
</p:tagLst>
</file>

<file path=ppt/tags/tag801.xml><?xml version="1.0" encoding="utf-8"?>
<p:tagLst xmlns:a="http://schemas.openxmlformats.org/drawingml/2006/main" xmlns:r="http://schemas.openxmlformats.org/officeDocument/2006/relationships" xmlns:p="http://schemas.openxmlformats.org/presentationml/2006/main">
  <p:tag name="THINKCELLSHAPEDONOTDELETE" val="tsija2mrn4J7_kiDnz3Nnbg"/>
</p:tagLst>
</file>

<file path=ppt/tags/tag802.xml><?xml version="1.0" encoding="utf-8"?>
<p:tagLst xmlns:a="http://schemas.openxmlformats.org/drawingml/2006/main" xmlns:r="http://schemas.openxmlformats.org/officeDocument/2006/relationships" xmlns:p="http://schemas.openxmlformats.org/presentationml/2006/main">
  <p:tag name="THINKCELLSHAPEDONOTDELETE" val="tkY3q07GWtiZcUf_jg1VP3g"/>
</p:tagLst>
</file>

<file path=ppt/tags/tag803.xml><?xml version="1.0" encoding="utf-8"?>
<p:tagLst xmlns:a="http://schemas.openxmlformats.org/drawingml/2006/main" xmlns:r="http://schemas.openxmlformats.org/officeDocument/2006/relationships" xmlns:p="http://schemas.openxmlformats.org/presentationml/2006/main">
  <p:tag name="THINKCELLSHAPEDONOTDELETE" val="tNa_CUw7R6I0VjXlkRKSwZA"/>
</p:tagLst>
</file>

<file path=ppt/tags/tag804.xml><?xml version="1.0" encoding="utf-8"?>
<p:tagLst xmlns:a="http://schemas.openxmlformats.org/drawingml/2006/main" xmlns:r="http://schemas.openxmlformats.org/officeDocument/2006/relationships" xmlns:p="http://schemas.openxmlformats.org/presentationml/2006/main">
  <p:tag name="THINKCELLSHAPEDONOTDELETE" val="tN4Ry4Br54dN_8UEdqLv.sw"/>
</p:tagLst>
</file>

<file path=ppt/tags/tag805.xml><?xml version="1.0" encoding="utf-8"?>
<p:tagLst xmlns:a="http://schemas.openxmlformats.org/drawingml/2006/main" xmlns:r="http://schemas.openxmlformats.org/officeDocument/2006/relationships" xmlns:p="http://schemas.openxmlformats.org/presentationml/2006/main">
  <p:tag name="THINKCELLSHAPEDONOTDELETE" val="tbd5psS4g3u73tgR3ReUT8Q"/>
</p:tagLst>
</file>

<file path=ppt/tags/tag806.xml><?xml version="1.0" encoding="utf-8"?>
<p:tagLst xmlns:a="http://schemas.openxmlformats.org/drawingml/2006/main" xmlns:r="http://schemas.openxmlformats.org/officeDocument/2006/relationships" xmlns:p="http://schemas.openxmlformats.org/presentationml/2006/main">
  <p:tag name="THINKCELLSHAPEDONOTDELETE" val="tbdozdysyP1T4uz0b9kvkIQ"/>
</p:tagLst>
</file>

<file path=ppt/tags/tag807.xml><?xml version="1.0" encoding="utf-8"?>
<p:tagLst xmlns:a="http://schemas.openxmlformats.org/drawingml/2006/main" xmlns:r="http://schemas.openxmlformats.org/officeDocument/2006/relationships" xmlns:p="http://schemas.openxmlformats.org/presentationml/2006/main">
  <p:tag name="THINKCELLSHAPEDONOTDELETE" val="tDB0YtYhaGqXmthGfOo.0yw"/>
</p:tagLst>
</file>

<file path=ppt/tags/tag808.xml><?xml version="1.0" encoding="utf-8"?>
<p:tagLst xmlns:a="http://schemas.openxmlformats.org/drawingml/2006/main" xmlns:r="http://schemas.openxmlformats.org/officeDocument/2006/relationships" xmlns:p="http://schemas.openxmlformats.org/presentationml/2006/main">
  <p:tag name="THINKCELLSHAPEDONOTDELETE" val="t9e.6idLxvCFxhXm6PUeOcA"/>
</p:tagLst>
</file>

<file path=ppt/tags/tag809.xml><?xml version="1.0" encoding="utf-8"?>
<p:tagLst xmlns:a="http://schemas.openxmlformats.org/drawingml/2006/main" xmlns:r="http://schemas.openxmlformats.org/officeDocument/2006/relationships" xmlns:p="http://schemas.openxmlformats.org/presentationml/2006/main">
  <p:tag name="THINKCELLSHAPEDONOTDELETE" val="tWFTMae7i06pcUHdViFms8A"/>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shpTtojAQ1b9oIEqW6s5Hg"/>
</p:tagLst>
</file>

<file path=ppt/tags/tag810.xml><?xml version="1.0" encoding="utf-8"?>
<p:tagLst xmlns:a="http://schemas.openxmlformats.org/drawingml/2006/main" xmlns:r="http://schemas.openxmlformats.org/officeDocument/2006/relationships" xmlns:p="http://schemas.openxmlformats.org/presentationml/2006/main">
  <p:tag name="THINKCELLSHAPEDONOTDELETE" val="tYia.Tdl5FeAjBfkt.AFX3g"/>
</p:tagLst>
</file>

<file path=ppt/tags/tag811.xml><?xml version="1.0" encoding="utf-8"?>
<p:tagLst xmlns:a="http://schemas.openxmlformats.org/drawingml/2006/main" xmlns:r="http://schemas.openxmlformats.org/officeDocument/2006/relationships" xmlns:p="http://schemas.openxmlformats.org/presentationml/2006/main">
  <p:tag name="THINKCELLSHAPEDONOTDELETE" val="thp1kjDksMI.ajVB9BO82xQ"/>
</p:tagLst>
</file>

<file path=ppt/tags/tag812.xml><?xml version="1.0" encoding="utf-8"?>
<p:tagLst xmlns:a="http://schemas.openxmlformats.org/drawingml/2006/main" xmlns:r="http://schemas.openxmlformats.org/officeDocument/2006/relationships" xmlns:p="http://schemas.openxmlformats.org/presentationml/2006/main">
  <p:tag name="THINKCELLSHAPEDONOTDELETE" val="tvxZy4lOG4gTKWb5vH4cLVQ"/>
</p:tagLst>
</file>

<file path=ppt/tags/tag813.xml><?xml version="1.0" encoding="utf-8"?>
<p:tagLst xmlns:a="http://schemas.openxmlformats.org/drawingml/2006/main" xmlns:r="http://schemas.openxmlformats.org/officeDocument/2006/relationships" xmlns:p="http://schemas.openxmlformats.org/presentationml/2006/main">
  <p:tag name="THINKCELLSHAPEDONOTDELETE" val="tWW4mqmAZcrs1N6ERovv_ug"/>
</p:tagLst>
</file>

<file path=ppt/tags/tag814.xml><?xml version="1.0" encoding="utf-8"?>
<p:tagLst xmlns:a="http://schemas.openxmlformats.org/drawingml/2006/main" xmlns:r="http://schemas.openxmlformats.org/officeDocument/2006/relationships" xmlns:p="http://schemas.openxmlformats.org/presentationml/2006/main">
  <p:tag name="THINKCELLSHAPEDONOTDELETE" val="tWI8xkpkxSjetF_5DT.GLaw"/>
</p:tagLst>
</file>

<file path=ppt/tags/tag815.xml><?xml version="1.0" encoding="utf-8"?>
<p:tagLst xmlns:a="http://schemas.openxmlformats.org/drawingml/2006/main" xmlns:r="http://schemas.openxmlformats.org/officeDocument/2006/relationships" xmlns:p="http://schemas.openxmlformats.org/presentationml/2006/main">
  <p:tag name="THINKCELLSHAPEDONOTDELETE" val="t96ZwxiWxv.OCJo3.IgBcuQ"/>
</p:tagLst>
</file>

<file path=ppt/tags/tag816.xml><?xml version="1.0" encoding="utf-8"?>
<p:tagLst xmlns:a="http://schemas.openxmlformats.org/drawingml/2006/main" xmlns:r="http://schemas.openxmlformats.org/officeDocument/2006/relationships" xmlns:p="http://schemas.openxmlformats.org/presentationml/2006/main">
  <p:tag name="THINKCELLSHAPEDONOTDELETE" val="tZX7T1wtStQkaaTNaVeQlJQ"/>
</p:tagLst>
</file>

<file path=ppt/tags/tag817.xml><?xml version="1.0" encoding="utf-8"?>
<p:tagLst xmlns:a="http://schemas.openxmlformats.org/drawingml/2006/main" xmlns:r="http://schemas.openxmlformats.org/officeDocument/2006/relationships" xmlns:p="http://schemas.openxmlformats.org/presentationml/2006/main">
  <p:tag name="THINKCELLSHAPEDONOTDELETE" val="tT6dCYFhYsQPJYMtjpWGUlA"/>
</p:tagLst>
</file>

<file path=ppt/tags/tag818.xml><?xml version="1.0" encoding="utf-8"?>
<p:tagLst xmlns:a="http://schemas.openxmlformats.org/drawingml/2006/main" xmlns:r="http://schemas.openxmlformats.org/officeDocument/2006/relationships" xmlns:p="http://schemas.openxmlformats.org/presentationml/2006/main">
  <p:tag name="THINKCELLSHAPEDONOTDELETE" val="tfua9Hx_5oPEec4m6jSJNIQ"/>
</p:tagLst>
</file>

<file path=ppt/tags/tag819.xml><?xml version="1.0" encoding="utf-8"?>
<p:tagLst xmlns:a="http://schemas.openxmlformats.org/drawingml/2006/main" xmlns:r="http://schemas.openxmlformats.org/officeDocument/2006/relationships" xmlns:p="http://schemas.openxmlformats.org/presentationml/2006/main">
  <p:tag name="THINKCELLSHAPEDONOTDELETE" val="t0pR0BJOHXPq5_lB.qXkUgQ"/>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yk3RaShtp1x0HJ9ikbhIVA"/>
</p:tagLst>
</file>

<file path=ppt/tags/tag820.xml><?xml version="1.0" encoding="utf-8"?>
<p:tagLst xmlns:a="http://schemas.openxmlformats.org/drawingml/2006/main" xmlns:r="http://schemas.openxmlformats.org/officeDocument/2006/relationships" xmlns:p="http://schemas.openxmlformats.org/presentationml/2006/main">
  <p:tag name="THINKCELLSHAPEDONOTDELETE" val="tSFkXDjCFB.4PLn1d6Kl1WA"/>
</p:tagLst>
</file>

<file path=ppt/tags/tag821.xml><?xml version="1.0" encoding="utf-8"?>
<p:tagLst xmlns:a="http://schemas.openxmlformats.org/drawingml/2006/main" xmlns:r="http://schemas.openxmlformats.org/officeDocument/2006/relationships" xmlns:p="http://schemas.openxmlformats.org/presentationml/2006/main">
  <p:tag name="THINKCELLSHAPEDONOTDELETE" val="tLYQ.exdlzqnhPJIeQ9flGw"/>
</p:tagLst>
</file>

<file path=ppt/tags/tag822.xml><?xml version="1.0" encoding="utf-8"?>
<p:tagLst xmlns:a="http://schemas.openxmlformats.org/drawingml/2006/main" xmlns:r="http://schemas.openxmlformats.org/officeDocument/2006/relationships" xmlns:p="http://schemas.openxmlformats.org/presentationml/2006/main">
  <p:tag name="THINKCELLSHAPEDONOTDELETE" val="tKxGGRNm4pbUxHTSXrX8hdQ"/>
</p:tagLst>
</file>

<file path=ppt/tags/tag823.xml><?xml version="1.0" encoding="utf-8"?>
<p:tagLst xmlns:a="http://schemas.openxmlformats.org/drawingml/2006/main" xmlns:r="http://schemas.openxmlformats.org/officeDocument/2006/relationships" xmlns:p="http://schemas.openxmlformats.org/presentationml/2006/main">
  <p:tag name="THINKCELLSHAPEDONOTDELETE" val="tXPKGtJ79l5Ogfk18NNLPPw"/>
</p:tagLst>
</file>

<file path=ppt/tags/tag824.xml><?xml version="1.0" encoding="utf-8"?>
<p:tagLst xmlns:a="http://schemas.openxmlformats.org/drawingml/2006/main" xmlns:r="http://schemas.openxmlformats.org/officeDocument/2006/relationships" xmlns:p="http://schemas.openxmlformats.org/presentationml/2006/main">
  <p:tag name="THINKCELLSHAPEDONOTDELETE" val="tV.n_79udn1bm3BLlVOe0VQ"/>
</p:tagLst>
</file>

<file path=ppt/tags/tag825.xml><?xml version="1.0" encoding="utf-8"?>
<p:tagLst xmlns:a="http://schemas.openxmlformats.org/drawingml/2006/main" xmlns:r="http://schemas.openxmlformats.org/officeDocument/2006/relationships" xmlns:p="http://schemas.openxmlformats.org/presentationml/2006/main">
  <p:tag name="THINKCELLSHAPEDONOTDELETE" val="tf9DUEC9zx7qCpnRxVHfwcA"/>
</p:tagLst>
</file>

<file path=ppt/tags/tag826.xml><?xml version="1.0" encoding="utf-8"?>
<p:tagLst xmlns:a="http://schemas.openxmlformats.org/drawingml/2006/main" xmlns:r="http://schemas.openxmlformats.org/officeDocument/2006/relationships" xmlns:p="http://schemas.openxmlformats.org/presentationml/2006/main">
  <p:tag name="THINKCELLSHAPEDONOTDELETE" val="tVZJw5_M3wYZFm6kse0pGXQ"/>
</p:tagLst>
</file>

<file path=ppt/tags/tag827.xml><?xml version="1.0" encoding="utf-8"?>
<p:tagLst xmlns:a="http://schemas.openxmlformats.org/drawingml/2006/main" xmlns:r="http://schemas.openxmlformats.org/officeDocument/2006/relationships" xmlns:p="http://schemas.openxmlformats.org/presentationml/2006/main">
  <p:tag name="THINKCELLSHAPEDONOTDELETE" val="tz54IajSsZTagEyCPGHc8Sw"/>
</p:tagLst>
</file>

<file path=ppt/tags/tag828.xml><?xml version="1.0" encoding="utf-8"?>
<p:tagLst xmlns:a="http://schemas.openxmlformats.org/drawingml/2006/main" xmlns:r="http://schemas.openxmlformats.org/officeDocument/2006/relationships" xmlns:p="http://schemas.openxmlformats.org/presentationml/2006/main">
  <p:tag name="THINKCELLSHAPEDONOTDELETE" val="tV2stzxd0o6L7SfyREIw8Wg"/>
</p:tagLst>
</file>

<file path=ppt/tags/tag829.xml><?xml version="1.0" encoding="utf-8"?>
<p:tagLst xmlns:a="http://schemas.openxmlformats.org/drawingml/2006/main" xmlns:r="http://schemas.openxmlformats.org/officeDocument/2006/relationships" xmlns:p="http://schemas.openxmlformats.org/presentationml/2006/main">
  <p:tag name="THINKCELLSHAPEDONOTDELETE" val="t7CGWhajCQ2WDcxfNPLw0qQ"/>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P3N0naWlcsYcdBSNxeLW7Q"/>
</p:tagLst>
</file>

<file path=ppt/tags/tag830.xml><?xml version="1.0" encoding="utf-8"?>
<p:tagLst xmlns:a="http://schemas.openxmlformats.org/drawingml/2006/main" xmlns:r="http://schemas.openxmlformats.org/officeDocument/2006/relationships" xmlns:p="http://schemas.openxmlformats.org/presentationml/2006/main">
  <p:tag name="THINKCELLSHAPEDONOTDELETE" val="tHQg83TIbbnHmPn.QCP5gxA"/>
</p:tagLst>
</file>

<file path=ppt/tags/tag831.xml><?xml version="1.0" encoding="utf-8"?>
<p:tagLst xmlns:a="http://schemas.openxmlformats.org/drawingml/2006/main" xmlns:r="http://schemas.openxmlformats.org/officeDocument/2006/relationships" xmlns:p="http://schemas.openxmlformats.org/presentationml/2006/main">
  <p:tag name="THINKCELLSHAPEDONOTDELETE" val="tciuhYlOLN0d7pu5x1ilfFA"/>
</p:tagLst>
</file>

<file path=ppt/tags/tag832.xml><?xml version="1.0" encoding="utf-8"?>
<p:tagLst xmlns:a="http://schemas.openxmlformats.org/drawingml/2006/main" xmlns:r="http://schemas.openxmlformats.org/officeDocument/2006/relationships" xmlns:p="http://schemas.openxmlformats.org/presentationml/2006/main">
  <p:tag name="THINKCELLSHAPEDONOTDELETE" val="te4muM7SB_q_8owsdzumeeg"/>
</p:tagLst>
</file>

<file path=ppt/tags/tag833.xml><?xml version="1.0" encoding="utf-8"?>
<p:tagLst xmlns:a="http://schemas.openxmlformats.org/drawingml/2006/main" xmlns:r="http://schemas.openxmlformats.org/officeDocument/2006/relationships" xmlns:p="http://schemas.openxmlformats.org/presentationml/2006/main">
  <p:tag name="THINKCELLSHAPEDONOTDELETE" val="t3hJv7ohtYm7_w_T7DpI3rw"/>
</p:tagLst>
</file>

<file path=ppt/tags/tag834.xml><?xml version="1.0" encoding="utf-8"?>
<p:tagLst xmlns:a="http://schemas.openxmlformats.org/drawingml/2006/main" xmlns:r="http://schemas.openxmlformats.org/officeDocument/2006/relationships" xmlns:p="http://schemas.openxmlformats.org/presentationml/2006/main">
  <p:tag name="THINKCELLSHAPEDONOTDELETE" val="tjETc.nboa7EEJf6jcN7n_Q"/>
</p:tagLst>
</file>

<file path=ppt/tags/tag835.xml><?xml version="1.0" encoding="utf-8"?>
<p:tagLst xmlns:a="http://schemas.openxmlformats.org/drawingml/2006/main" xmlns:r="http://schemas.openxmlformats.org/officeDocument/2006/relationships" xmlns:p="http://schemas.openxmlformats.org/presentationml/2006/main">
  <p:tag name="THINKCELLSHAPEDONOTDELETE" val="tr3UWevhhPf1yVacZd7pDTw"/>
</p:tagLst>
</file>

<file path=ppt/tags/tag836.xml><?xml version="1.0" encoding="utf-8"?>
<p:tagLst xmlns:a="http://schemas.openxmlformats.org/drawingml/2006/main" xmlns:r="http://schemas.openxmlformats.org/officeDocument/2006/relationships" xmlns:p="http://schemas.openxmlformats.org/presentationml/2006/main">
  <p:tag name="THINKCELLSHAPEDONOTDELETE" val="t4HTPXURx8DPTJsYJqes9Rw"/>
</p:tagLst>
</file>

<file path=ppt/tags/tag837.xml><?xml version="1.0" encoding="utf-8"?>
<p:tagLst xmlns:a="http://schemas.openxmlformats.org/drawingml/2006/main" xmlns:r="http://schemas.openxmlformats.org/officeDocument/2006/relationships" xmlns:p="http://schemas.openxmlformats.org/presentationml/2006/main">
  <p:tag name="THINKCELLSHAPEDONOTDELETE" val="tPoMKZP_cFjYp6HBSFkHp5g"/>
</p:tagLst>
</file>

<file path=ppt/tags/tag838.xml><?xml version="1.0" encoding="utf-8"?>
<p:tagLst xmlns:a="http://schemas.openxmlformats.org/drawingml/2006/main" xmlns:r="http://schemas.openxmlformats.org/officeDocument/2006/relationships" xmlns:p="http://schemas.openxmlformats.org/presentationml/2006/main">
  <p:tag name="THINKCELLSHAPEDONOTDELETE" val="tkF9ahDbHH7n3p27dsB_TJw"/>
</p:tagLst>
</file>

<file path=ppt/tags/tag839.xml><?xml version="1.0" encoding="utf-8"?>
<p:tagLst xmlns:a="http://schemas.openxmlformats.org/drawingml/2006/main" xmlns:r="http://schemas.openxmlformats.org/officeDocument/2006/relationships" xmlns:p="http://schemas.openxmlformats.org/presentationml/2006/main">
  <p:tag name="THINKCELLSHAPEDONOTDELETE" val="tysR.6H71bFGRxi9EqeRJ.A"/>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OB3SOjLgm.oOuUxsH5Zj_A"/>
</p:tagLst>
</file>

<file path=ppt/tags/tag840.xml><?xml version="1.0" encoding="utf-8"?>
<p:tagLst xmlns:a="http://schemas.openxmlformats.org/drawingml/2006/main" xmlns:r="http://schemas.openxmlformats.org/officeDocument/2006/relationships" xmlns:p="http://schemas.openxmlformats.org/presentationml/2006/main">
  <p:tag name="THINKCELLSHAPEDONOTDELETE" val="tuOf_tLvpscZ.tv9m0Bx6bw"/>
</p:tagLst>
</file>

<file path=ppt/tags/tag841.xml><?xml version="1.0" encoding="utf-8"?>
<p:tagLst xmlns:a="http://schemas.openxmlformats.org/drawingml/2006/main" xmlns:r="http://schemas.openxmlformats.org/officeDocument/2006/relationships" xmlns:p="http://schemas.openxmlformats.org/presentationml/2006/main">
  <p:tag name="THINKCELLSHAPEDONOTDELETE" val="tUlOBSVpfAG8Y0j7FzGr3Tw"/>
</p:tagLst>
</file>

<file path=ppt/tags/tag842.xml><?xml version="1.0" encoding="utf-8"?>
<p:tagLst xmlns:a="http://schemas.openxmlformats.org/drawingml/2006/main" xmlns:r="http://schemas.openxmlformats.org/officeDocument/2006/relationships" xmlns:p="http://schemas.openxmlformats.org/presentationml/2006/main">
  <p:tag name="THINKCELLSHAPEDONOTDELETE" val="tBY6i5SRItM_4RGPy0cIzJA"/>
</p:tagLst>
</file>

<file path=ppt/tags/tag843.xml><?xml version="1.0" encoding="utf-8"?>
<p:tagLst xmlns:a="http://schemas.openxmlformats.org/drawingml/2006/main" xmlns:r="http://schemas.openxmlformats.org/officeDocument/2006/relationships" xmlns:p="http://schemas.openxmlformats.org/presentationml/2006/main">
  <p:tag name="THINKCELLSHAPEDONOTDELETE" val="toiMfO3NLTWVUGX7dGzoI1w"/>
</p:tagLst>
</file>

<file path=ppt/tags/tag844.xml><?xml version="1.0" encoding="utf-8"?>
<p:tagLst xmlns:a="http://schemas.openxmlformats.org/drawingml/2006/main" xmlns:r="http://schemas.openxmlformats.org/officeDocument/2006/relationships" xmlns:p="http://schemas.openxmlformats.org/presentationml/2006/main">
  <p:tag name="THINKCELLSHAPEDONOTDELETE" val="tDPAQMt7PBj2GLnP_inCOyw"/>
</p:tagLst>
</file>

<file path=ppt/tags/tag845.xml><?xml version="1.0" encoding="utf-8"?>
<p:tagLst xmlns:a="http://schemas.openxmlformats.org/drawingml/2006/main" xmlns:r="http://schemas.openxmlformats.org/officeDocument/2006/relationships" xmlns:p="http://schemas.openxmlformats.org/presentationml/2006/main">
  <p:tag name="THINKCELLSHAPEDONOTDELETE" val="tAZonTS8.PuaRIforhjdxYw"/>
</p:tagLst>
</file>

<file path=ppt/tags/tag846.xml><?xml version="1.0" encoding="utf-8"?>
<p:tagLst xmlns:a="http://schemas.openxmlformats.org/drawingml/2006/main" xmlns:r="http://schemas.openxmlformats.org/officeDocument/2006/relationships" xmlns:p="http://schemas.openxmlformats.org/presentationml/2006/main">
  <p:tag name="THINKCELLSHAPEDONOTDELETE" val="tjfHk9uZk1R964mXOekaX.A"/>
</p:tagLst>
</file>

<file path=ppt/tags/tag847.xml><?xml version="1.0" encoding="utf-8"?>
<p:tagLst xmlns:a="http://schemas.openxmlformats.org/drawingml/2006/main" xmlns:r="http://schemas.openxmlformats.org/officeDocument/2006/relationships" xmlns:p="http://schemas.openxmlformats.org/presentationml/2006/main">
  <p:tag name="THINKCELLSHAPEDONOTDELETE" val="t0w7lnCfS0OJYH_sYpm4clg"/>
</p:tagLst>
</file>

<file path=ppt/tags/tag848.xml><?xml version="1.0" encoding="utf-8"?>
<p:tagLst xmlns:a="http://schemas.openxmlformats.org/drawingml/2006/main" xmlns:r="http://schemas.openxmlformats.org/officeDocument/2006/relationships" xmlns:p="http://schemas.openxmlformats.org/presentationml/2006/main">
  <p:tag name="THINKCELLSHAPEDONOTDELETE" val="tuzRMjWa_l3J.6nExV4dGlQ"/>
</p:tagLst>
</file>

<file path=ppt/tags/tag849.xml><?xml version="1.0" encoding="utf-8"?>
<p:tagLst xmlns:a="http://schemas.openxmlformats.org/drawingml/2006/main" xmlns:r="http://schemas.openxmlformats.org/officeDocument/2006/relationships" xmlns:p="http://schemas.openxmlformats.org/presentationml/2006/main">
  <p:tag name="THINKCELLSHAPEDONOTDELETE" val="tcB39DBWfkW2pl6imb.0_kQ"/>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mU4fn6WJJzhEhMUO0X0tRg"/>
</p:tagLst>
</file>

<file path=ppt/tags/tag850.xml><?xml version="1.0" encoding="utf-8"?>
<p:tagLst xmlns:a="http://schemas.openxmlformats.org/drawingml/2006/main" xmlns:r="http://schemas.openxmlformats.org/officeDocument/2006/relationships" xmlns:p="http://schemas.openxmlformats.org/presentationml/2006/main">
  <p:tag name="THINKCELLSHAPEDONOTDELETE" val="t4M5yWgrU_ydR3wD7rnqwHw"/>
</p:tagLst>
</file>

<file path=ppt/tags/tag851.xml><?xml version="1.0" encoding="utf-8"?>
<p:tagLst xmlns:a="http://schemas.openxmlformats.org/drawingml/2006/main" xmlns:r="http://schemas.openxmlformats.org/officeDocument/2006/relationships" xmlns:p="http://schemas.openxmlformats.org/presentationml/2006/main">
  <p:tag name="THINKCELLSHAPEDONOTDELETE" val="t.jwfGeMEkwnQ25uUii4gnA"/>
</p:tagLst>
</file>

<file path=ppt/tags/tag852.xml><?xml version="1.0" encoding="utf-8"?>
<p:tagLst xmlns:a="http://schemas.openxmlformats.org/drawingml/2006/main" xmlns:r="http://schemas.openxmlformats.org/officeDocument/2006/relationships" xmlns:p="http://schemas.openxmlformats.org/presentationml/2006/main">
  <p:tag name="THINKCELLSHAPEDONOTDELETE" val="tDcSC8msWE2Q63k3pqak.qQ"/>
</p:tagLst>
</file>

<file path=ppt/tags/tag853.xml><?xml version="1.0" encoding="utf-8"?>
<p:tagLst xmlns:a="http://schemas.openxmlformats.org/drawingml/2006/main" xmlns:r="http://schemas.openxmlformats.org/officeDocument/2006/relationships" xmlns:p="http://schemas.openxmlformats.org/presentationml/2006/main">
  <p:tag name="THINKCELLSHAPEDONOTDELETE" val="t70qLNgMNyNDjcDOfY6Po_A"/>
</p:tagLst>
</file>

<file path=ppt/tags/tag854.xml><?xml version="1.0" encoding="utf-8"?>
<p:tagLst xmlns:a="http://schemas.openxmlformats.org/drawingml/2006/main" xmlns:r="http://schemas.openxmlformats.org/officeDocument/2006/relationships" xmlns:p="http://schemas.openxmlformats.org/presentationml/2006/main">
  <p:tag name="THINKCELLSHAPEDONOTDELETE" val="tv2ZLD9O.yRLy06Hz4DUOMw"/>
</p:tagLst>
</file>

<file path=ppt/tags/tag855.xml><?xml version="1.0" encoding="utf-8"?>
<p:tagLst xmlns:a="http://schemas.openxmlformats.org/drawingml/2006/main" xmlns:r="http://schemas.openxmlformats.org/officeDocument/2006/relationships" xmlns:p="http://schemas.openxmlformats.org/presentationml/2006/main">
  <p:tag name="THINKCELLSHAPEDONOTDELETE" val="tvcCwOxujqZk_mKll4qO6MQ"/>
</p:tagLst>
</file>

<file path=ppt/tags/tag856.xml><?xml version="1.0" encoding="utf-8"?>
<p:tagLst xmlns:a="http://schemas.openxmlformats.org/drawingml/2006/main" xmlns:r="http://schemas.openxmlformats.org/officeDocument/2006/relationships" xmlns:p="http://schemas.openxmlformats.org/presentationml/2006/main">
  <p:tag name="THINKCELLSHAPEDONOTDELETE" val="tyLgFmmyxPaAXcS19zMrzHQ"/>
</p:tagLst>
</file>

<file path=ppt/tags/tag857.xml><?xml version="1.0" encoding="utf-8"?>
<p:tagLst xmlns:a="http://schemas.openxmlformats.org/drawingml/2006/main" xmlns:r="http://schemas.openxmlformats.org/officeDocument/2006/relationships" xmlns:p="http://schemas.openxmlformats.org/presentationml/2006/main">
  <p:tag name="THINKCELLSHAPEDONOTDELETE" val="tlSEE8Id6frVY2ObZN5sfGA"/>
</p:tagLst>
</file>

<file path=ppt/tags/tag858.xml><?xml version="1.0" encoding="utf-8"?>
<p:tagLst xmlns:a="http://schemas.openxmlformats.org/drawingml/2006/main" xmlns:r="http://schemas.openxmlformats.org/officeDocument/2006/relationships" xmlns:p="http://schemas.openxmlformats.org/presentationml/2006/main">
  <p:tag name="THINKCELLSHAPEDONOTDELETE" val="tfUuyQO6IW31gzh3tax7vrQ"/>
</p:tagLst>
</file>

<file path=ppt/tags/tag859.xml><?xml version="1.0" encoding="utf-8"?>
<p:tagLst xmlns:a="http://schemas.openxmlformats.org/drawingml/2006/main" xmlns:r="http://schemas.openxmlformats.org/officeDocument/2006/relationships" xmlns:p="http://schemas.openxmlformats.org/presentationml/2006/main">
  <p:tag name="THINKCELLSHAPEDONOTDELETE" val="t9I5cfL9EcbNAkBIwZPoovg"/>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rVi5tk4BPTTGRFzVdHvRFg"/>
</p:tagLst>
</file>

<file path=ppt/tags/tag860.xml><?xml version="1.0" encoding="utf-8"?>
<p:tagLst xmlns:a="http://schemas.openxmlformats.org/drawingml/2006/main" xmlns:r="http://schemas.openxmlformats.org/officeDocument/2006/relationships" xmlns:p="http://schemas.openxmlformats.org/presentationml/2006/main">
  <p:tag name="THINKCELLSHAPEDONOTDELETE" val="tdo9dnWY.dLIfHkYJRhQieQ"/>
</p:tagLst>
</file>

<file path=ppt/tags/tag861.xml><?xml version="1.0" encoding="utf-8"?>
<p:tagLst xmlns:a="http://schemas.openxmlformats.org/drawingml/2006/main" xmlns:r="http://schemas.openxmlformats.org/officeDocument/2006/relationships" xmlns:p="http://schemas.openxmlformats.org/presentationml/2006/main">
  <p:tag name="THINKCELLSHAPEDONOTDELETE" val="tySbtCguGz4Iip4L1cEOPRA"/>
</p:tagLst>
</file>

<file path=ppt/tags/tag862.xml><?xml version="1.0" encoding="utf-8"?>
<p:tagLst xmlns:a="http://schemas.openxmlformats.org/drawingml/2006/main" xmlns:r="http://schemas.openxmlformats.org/officeDocument/2006/relationships" xmlns:p="http://schemas.openxmlformats.org/presentationml/2006/main">
  <p:tag name="THINKCELLSHAPEDONOTDELETE" val="t0YFZwpJRiCcAPx2CQAk.Jw"/>
</p:tagLst>
</file>

<file path=ppt/tags/tag863.xml><?xml version="1.0" encoding="utf-8"?>
<p:tagLst xmlns:a="http://schemas.openxmlformats.org/drawingml/2006/main" xmlns:r="http://schemas.openxmlformats.org/officeDocument/2006/relationships" xmlns:p="http://schemas.openxmlformats.org/presentationml/2006/main">
  <p:tag name="THINKCELLSHAPEDONOTDELETE" val="tOgJneWBnKaaBBqzTRJfHCA"/>
</p:tagLst>
</file>

<file path=ppt/tags/tag864.xml><?xml version="1.0" encoding="utf-8"?>
<p:tagLst xmlns:a="http://schemas.openxmlformats.org/drawingml/2006/main" xmlns:r="http://schemas.openxmlformats.org/officeDocument/2006/relationships" xmlns:p="http://schemas.openxmlformats.org/presentationml/2006/main">
  <p:tag name="THINKCELLSHAPEDONOTDELETE" val="tKmLbqaPEbgTrbjZ3Iv4Pcg"/>
</p:tagLst>
</file>

<file path=ppt/tags/tag865.xml><?xml version="1.0" encoding="utf-8"?>
<p:tagLst xmlns:a="http://schemas.openxmlformats.org/drawingml/2006/main" xmlns:r="http://schemas.openxmlformats.org/officeDocument/2006/relationships" xmlns:p="http://schemas.openxmlformats.org/presentationml/2006/main">
  <p:tag name="THINKCELLSHAPEDONOTDELETE" val="toohwzdsRonOLYW8EJgin.g"/>
</p:tagLst>
</file>

<file path=ppt/tags/tag866.xml><?xml version="1.0" encoding="utf-8"?>
<p:tagLst xmlns:a="http://schemas.openxmlformats.org/drawingml/2006/main" xmlns:r="http://schemas.openxmlformats.org/officeDocument/2006/relationships" xmlns:p="http://schemas.openxmlformats.org/presentationml/2006/main">
  <p:tag name="THINKCELLSHAPEDONOTDELETE" val="tfGcvUMovpKfz8LZhZtp_Ew"/>
</p:tagLst>
</file>

<file path=ppt/tags/tag867.xml><?xml version="1.0" encoding="utf-8"?>
<p:tagLst xmlns:a="http://schemas.openxmlformats.org/drawingml/2006/main" xmlns:r="http://schemas.openxmlformats.org/officeDocument/2006/relationships" xmlns:p="http://schemas.openxmlformats.org/presentationml/2006/main">
  <p:tag name="THINKCELLSHAPEDONOTDELETE" val="t_1QYpIyFcg7VzE_IFzJHtg"/>
</p:tagLst>
</file>

<file path=ppt/tags/tag868.xml><?xml version="1.0" encoding="utf-8"?>
<p:tagLst xmlns:a="http://schemas.openxmlformats.org/drawingml/2006/main" xmlns:r="http://schemas.openxmlformats.org/officeDocument/2006/relationships" xmlns:p="http://schemas.openxmlformats.org/presentationml/2006/main">
  <p:tag name="THINKCELLSHAPEDONOTDELETE" val="t6LnW1dLEk_6Q79lP9Frh2w"/>
</p:tagLst>
</file>

<file path=ppt/tags/tag869.xml><?xml version="1.0" encoding="utf-8"?>
<p:tagLst xmlns:a="http://schemas.openxmlformats.org/drawingml/2006/main" xmlns:r="http://schemas.openxmlformats.org/officeDocument/2006/relationships" xmlns:p="http://schemas.openxmlformats.org/presentationml/2006/main">
  <p:tag name="THINKCELLSHAPEDONOTDELETE" val="tPENKpgRwMPHoWfxAjvZPTA"/>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8zfMYHg4xo.EdbOHvIcMaA"/>
</p:tagLst>
</file>

<file path=ppt/tags/tag870.xml><?xml version="1.0" encoding="utf-8"?>
<p:tagLst xmlns:a="http://schemas.openxmlformats.org/drawingml/2006/main" xmlns:r="http://schemas.openxmlformats.org/officeDocument/2006/relationships" xmlns:p="http://schemas.openxmlformats.org/presentationml/2006/main">
  <p:tag name="THINKCELLSHAPEDONOTDELETE" val="tBlXkRzfbFpU5ueNcniR6Rw"/>
</p:tagLst>
</file>

<file path=ppt/tags/tag871.xml><?xml version="1.0" encoding="utf-8"?>
<p:tagLst xmlns:a="http://schemas.openxmlformats.org/drawingml/2006/main" xmlns:r="http://schemas.openxmlformats.org/officeDocument/2006/relationships" xmlns:p="http://schemas.openxmlformats.org/presentationml/2006/main">
  <p:tag name="THINKCELLSHAPEDONOTDELETE" val="tLuLuZ6.KAKZ2Hk2scs0KQw"/>
</p:tagLst>
</file>

<file path=ppt/tags/tag8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3.xml><?xml version="1.0" encoding="utf-8"?>
<p:tagLst xmlns:a="http://schemas.openxmlformats.org/drawingml/2006/main" xmlns:r="http://schemas.openxmlformats.org/officeDocument/2006/relationships" xmlns:p="http://schemas.openxmlformats.org/presentationml/2006/main">
  <p:tag name="THINKCELLSHAPEDONOTDELETE" val="tEWqxvArlT6.bnRhKEiDqSQ"/>
</p:tagLst>
</file>

<file path=ppt/tags/tag874.xml><?xml version="1.0" encoding="utf-8"?>
<p:tagLst xmlns:a="http://schemas.openxmlformats.org/drawingml/2006/main" xmlns:r="http://schemas.openxmlformats.org/officeDocument/2006/relationships" xmlns:p="http://schemas.openxmlformats.org/presentationml/2006/main">
  <p:tag name="THINKCELLSHAPEDONOTDELETE" val="tPAKHf0TRkSYXu.clhaGybA"/>
</p:tagLst>
</file>

<file path=ppt/tags/tag875.xml><?xml version="1.0" encoding="utf-8"?>
<p:tagLst xmlns:a="http://schemas.openxmlformats.org/drawingml/2006/main" xmlns:r="http://schemas.openxmlformats.org/officeDocument/2006/relationships" xmlns:p="http://schemas.openxmlformats.org/presentationml/2006/main">
  <p:tag name="THINKCELLSHAPEDONOTDELETE" val="tLJhigOBvOt3nV8C1GWGtZQ"/>
</p:tagLst>
</file>

<file path=ppt/tags/tag876.xml><?xml version="1.0" encoding="utf-8"?>
<p:tagLst xmlns:a="http://schemas.openxmlformats.org/drawingml/2006/main" xmlns:r="http://schemas.openxmlformats.org/officeDocument/2006/relationships" xmlns:p="http://schemas.openxmlformats.org/presentationml/2006/main">
  <p:tag name="THINKCELLSHAPEDONOTDELETE" val="tKeyz5HaAgBzTDCTdOfOGXg"/>
</p:tagLst>
</file>

<file path=ppt/tags/tag877.xml><?xml version="1.0" encoding="utf-8"?>
<p:tagLst xmlns:a="http://schemas.openxmlformats.org/drawingml/2006/main" xmlns:r="http://schemas.openxmlformats.org/officeDocument/2006/relationships" xmlns:p="http://schemas.openxmlformats.org/presentationml/2006/main">
  <p:tag name="THINKCELLSHAPEDONOTDELETE" val="t6DCyr6vVpZrLGOJdJanp_w"/>
</p:tagLst>
</file>

<file path=ppt/tags/tag878.xml><?xml version="1.0" encoding="utf-8"?>
<p:tagLst xmlns:a="http://schemas.openxmlformats.org/drawingml/2006/main" xmlns:r="http://schemas.openxmlformats.org/officeDocument/2006/relationships" xmlns:p="http://schemas.openxmlformats.org/presentationml/2006/main">
  <p:tag name="THINKCELLSHAPEDONOTDELETE" val="tvjePq2sPT3yeX9biQUoXSg"/>
</p:tagLst>
</file>

<file path=ppt/tags/tag879.xml><?xml version="1.0" encoding="utf-8"?>
<p:tagLst xmlns:a="http://schemas.openxmlformats.org/drawingml/2006/main" xmlns:r="http://schemas.openxmlformats.org/officeDocument/2006/relationships" xmlns:p="http://schemas.openxmlformats.org/presentationml/2006/main">
  <p:tag name="THINKCELLSHAPEDONOTDELETE" val="t4o36FRRbI2YDxlMs2tnFcA"/>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ZdWnkf6pMDdfmj9waahFnQ"/>
</p:tagLst>
</file>

<file path=ppt/tags/tag880.xml><?xml version="1.0" encoding="utf-8"?>
<p:tagLst xmlns:a="http://schemas.openxmlformats.org/drawingml/2006/main" xmlns:r="http://schemas.openxmlformats.org/officeDocument/2006/relationships" xmlns:p="http://schemas.openxmlformats.org/presentationml/2006/main">
  <p:tag name="THINKCELLSHAPEDONOTDELETE" val="tKDlwjZSkPAXlr2ftVk35hQ"/>
</p:tagLst>
</file>

<file path=ppt/tags/tag881.xml><?xml version="1.0" encoding="utf-8"?>
<p:tagLst xmlns:a="http://schemas.openxmlformats.org/drawingml/2006/main" xmlns:r="http://schemas.openxmlformats.org/officeDocument/2006/relationships" xmlns:p="http://schemas.openxmlformats.org/presentationml/2006/main">
  <p:tag name="THINKCELLSHAPEDONOTDELETE" val="tsiwE3PZ2pYiMIy8ofH2EQA"/>
</p:tagLst>
</file>

<file path=ppt/tags/tag882.xml><?xml version="1.0" encoding="utf-8"?>
<p:tagLst xmlns:a="http://schemas.openxmlformats.org/drawingml/2006/main" xmlns:r="http://schemas.openxmlformats.org/officeDocument/2006/relationships" xmlns:p="http://schemas.openxmlformats.org/presentationml/2006/main">
  <p:tag name="THINKCELLSHAPEDONOTDELETE" val="t.Ph8uGlB6q2RnQyTrsrGyg"/>
</p:tagLst>
</file>

<file path=ppt/tags/tag883.xml><?xml version="1.0" encoding="utf-8"?>
<p:tagLst xmlns:a="http://schemas.openxmlformats.org/drawingml/2006/main" xmlns:r="http://schemas.openxmlformats.org/officeDocument/2006/relationships" xmlns:p="http://schemas.openxmlformats.org/presentationml/2006/main">
  <p:tag name="THINKCELLSHAPEDONOTDELETE" val="t8o.7a1yia8Qm86uCmu.VOQ"/>
</p:tagLst>
</file>

<file path=ppt/tags/tag884.xml><?xml version="1.0" encoding="utf-8"?>
<p:tagLst xmlns:a="http://schemas.openxmlformats.org/drawingml/2006/main" xmlns:r="http://schemas.openxmlformats.org/officeDocument/2006/relationships" xmlns:p="http://schemas.openxmlformats.org/presentationml/2006/main">
  <p:tag name="THINKCELLSHAPEDONOTDELETE" val="tXsiCDQbrgJfn76bwFkDK9Q"/>
</p:tagLst>
</file>

<file path=ppt/tags/tag885.xml><?xml version="1.0" encoding="utf-8"?>
<p:tagLst xmlns:a="http://schemas.openxmlformats.org/drawingml/2006/main" xmlns:r="http://schemas.openxmlformats.org/officeDocument/2006/relationships" xmlns:p="http://schemas.openxmlformats.org/presentationml/2006/main">
  <p:tag name="THINKCELLSHAPEDONOTDELETE" val="tH2Gznkj9gs4iRMphAs7img"/>
</p:tagLst>
</file>

<file path=ppt/tags/tag886.xml><?xml version="1.0" encoding="utf-8"?>
<p:tagLst xmlns:a="http://schemas.openxmlformats.org/drawingml/2006/main" xmlns:r="http://schemas.openxmlformats.org/officeDocument/2006/relationships" xmlns:p="http://schemas.openxmlformats.org/presentationml/2006/main">
  <p:tag name="THINKCELLSHAPEDONOTDELETE" val="tLeTplF7uXsnxvoTLLrTvgg"/>
</p:tagLst>
</file>

<file path=ppt/tags/tag887.xml><?xml version="1.0" encoding="utf-8"?>
<p:tagLst xmlns:a="http://schemas.openxmlformats.org/drawingml/2006/main" xmlns:r="http://schemas.openxmlformats.org/officeDocument/2006/relationships" xmlns:p="http://schemas.openxmlformats.org/presentationml/2006/main">
  <p:tag name="THINKCELLSHAPEDONOTDELETE" val="tCnntqu0DiE2EMrjtMcCGFA"/>
</p:tagLst>
</file>

<file path=ppt/tags/tag888.xml><?xml version="1.0" encoding="utf-8"?>
<p:tagLst xmlns:a="http://schemas.openxmlformats.org/drawingml/2006/main" xmlns:r="http://schemas.openxmlformats.org/officeDocument/2006/relationships" xmlns:p="http://schemas.openxmlformats.org/presentationml/2006/main">
  <p:tag name="THINKCELLSHAPEDONOTDELETE" val="tgpxgPJF5DCPK9Rndts9C_g"/>
</p:tagLst>
</file>

<file path=ppt/tags/tag889.xml><?xml version="1.0" encoding="utf-8"?>
<p:tagLst xmlns:a="http://schemas.openxmlformats.org/drawingml/2006/main" xmlns:r="http://schemas.openxmlformats.org/officeDocument/2006/relationships" xmlns:p="http://schemas.openxmlformats.org/presentationml/2006/main">
  <p:tag name="THINKCELLSHAPEDONOTDELETE" val="tiht4B1GGF007fjunk5HWdA"/>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_BkxLxbnlrBL3MNiD3ZRyw"/>
</p:tagLst>
</file>

<file path=ppt/tags/tag8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1.xml><?xml version="1.0" encoding="utf-8"?>
<p:tagLst xmlns:a="http://schemas.openxmlformats.org/drawingml/2006/main" xmlns:r="http://schemas.openxmlformats.org/officeDocument/2006/relationships" xmlns:p="http://schemas.openxmlformats.org/presentationml/2006/main">
  <p:tag name="THINKCELLSHAPEDONOTDELETE" val="tRJqnUzGSRTazpzZWWqd4_Q"/>
</p:tagLst>
</file>

<file path=ppt/tags/tag8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QtZWSHNffyAdjVm44zUKuw"/>
</p:tagLst>
</file>

<file path=ppt/tags/tag9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5.xml><?xml version="1.0" encoding="utf-8"?>
<p:tagLst xmlns:a="http://schemas.openxmlformats.org/drawingml/2006/main" xmlns:r="http://schemas.openxmlformats.org/officeDocument/2006/relationships" xmlns:p="http://schemas.openxmlformats.org/presentationml/2006/main">
  <p:tag name="THINKCELLSHAPEDONOTDELETE" val="t5uGAFeC0Rf..4Wh3DXpI.Q"/>
</p:tagLst>
</file>

<file path=ppt/tags/tag906.xml><?xml version="1.0" encoding="utf-8"?>
<p:tagLst xmlns:a="http://schemas.openxmlformats.org/drawingml/2006/main" xmlns:r="http://schemas.openxmlformats.org/officeDocument/2006/relationships" xmlns:p="http://schemas.openxmlformats.org/presentationml/2006/main">
  <p:tag name="THINKCELLSHAPEDONOTDELETE" val="t5JQSFzJCTiWT1HxDwKMXYg"/>
</p:tagLst>
</file>

<file path=ppt/tags/tag907.xml><?xml version="1.0" encoding="utf-8"?>
<p:tagLst xmlns:a="http://schemas.openxmlformats.org/drawingml/2006/main" xmlns:r="http://schemas.openxmlformats.org/officeDocument/2006/relationships" xmlns:p="http://schemas.openxmlformats.org/presentationml/2006/main">
  <p:tag name="THINKCELLSHAPEDONOTDELETE" val="t0vFw5rrVRkW3FMSX306QVA"/>
</p:tagLst>
</file>

<file path=ppt/tags/tag908.xml><?xml version="1.0" encoding="utf-8"?>
<p:tagLst xmlns:a="http://schemas.openxmlformats.org/drawingml/2006/main" xmlns:r="http://schemas.openxmlformats.org/officeDocument/2006/relationships" xmlns:p="http://schemas.openxmlformats.org/presentationml/2006/main">
  <p:tag name="THINKCELLSHAPEDONOTDELETE" val="tquUV_RyhT1aDVYhowEwrZg"/>
</p:tagLst>
</file>

<file path=ppt/tags/tag909.xml><?xml version="1.0" encoding="utf-8"?>
<p:tagLst xmlns:a="http://schemas.openxmlformats.org/drawingml/2006/main" xmlns:r="http://schemas.openxmlformats.org/officeDocument/2006/relationships" xmlns:p="http://schemas.openxmlformats.org/presentationml/2006/main">
  <p:tag name="THINKCELLSHAPEDONOTDELETE" val="tFpL2oovNSQmwTATAMx.ZYA"/>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ERk7FNc6eVYlR2zMYhkJ1w"/>
</p:tagLst>
</file>

<file path=ppt/tags/tag910.xml><?xml version="1.0" encoding="utf-8"?>
<p:tagLst xmlns:a="http://schemas.openxmlformats.org/drawingml/2006/main" xmlns:r="http://schemas.openxmlformats.org/officeDocument/2006/relationships" xmlns:p="http://schemas.openxmlformats.org/presentationml/2006/main">
  <p:tag name="THINKCELLSHAPEDONOTDELETE" val="tMykCZs2.Q2GD0MXkzj1t9g"/>
</p:tagLst>
</file>

<file path=ppt/tags/tag911.xml><?xml version="1.0" encoding="utf-8"?>
<p:tagLst xmlns:a="http://schemas.openxmlformats.org/drawingml/2006/main" xmlns:r="http://schemas.openxmlformats.org/officeDocument/2006/relationships" xmlns:p="http://schemas.openxmlformats.org/presentationml/2006/main">
  <p:tag name="THINKCELLSHAPEDONOTDELETE" val="tUkh0rXiGDPGsNKRNEW7deA"/>
</p:tagLst>
</file>

<file path=ppt/tags/tag912.xml><?xml version="1.0" encoding="utf-8"?>
<p:tagLst xmlns:a="http://schemas.openxmlformats.org/drawingml/2006/main" xmlns:r="http://schemas.openxmlformats.org/officeDocument/2006/relationships" xmlns:p="http://schemas.openxmlformats.org/presentationml/2006/main">
  <p:tag name="THINKCELLSHAPEDONOTDELETE" val="toVgxsQ6AIgrERvewbyNjgQ"/>
</p:tagLst>
</file>

<file path=ppt/tags/tag913.xml><?xml version="1.0" encoding="utf-8"?>
<p:tagLst xmlns:a="http://schemas.openxmlformats.org/drawingml/2006/main" xmlns:r="http://schemas.openxmlformats.org/officeDocument/2006/relationships" xmlns:p="http://schemas.openxmlformats.org/presentationml/2006/main">
  <p:tag name="THINKCELLSHAPEDONOTDELETE" val="tebpPzpY834_MjUGBpwb52g"/>
</p:tagLst>
</file>

<file path=ppt/tags/tag914.xml><?xml version="1.0" encoding="utf-8"?>
<p:tagLst xmlns:a="http://schemas.openxmlformats.org/drawingml/2006/main" xmlns:r="http://schemas.openxmlformats.org/officeDocument/2006/relationships" xmlns:p="http://schemas.openxmlformats.org/presentationml/2006/main">
  <p:tag name="THINKCELLSHAPEDONOTDELETE" val="t.7km_s.KlCBH_a3Y74lNrQ"/>
</p:tagLst>
</file>

<file path=ppt/tags/tag915.xml><?xml version="1.0" encoding="utf-8"?>
<p:tagLst xmlns:a="http://schemas.openxmlformats.org/drawingml/2006/main" xmlns:r="http://schemas.openxmlformats.org/officeDocument/2006/relationships" xmlns:p="http://schemas.openxmlformats.org/presentationml/2006/main">
  <p:tag name="THINKCELLSHAPEDONOTDELETE" val="tdtuY35E.HjCzl_VSUHo1aQ"/>
</p:tagLst>
</file>

<file path=ppt/tags/tag916.xml><?xml version="1.0" encoding="utf-8"?>
<p:tagLst xmlns:a="http://schemas.openxmlformats.org/drawingml/2006/main" xmlns:r="http://schemas.openxmlformats.org/officeDocument/2006/relationships" xmlns:p="http://schemas.openxmlformats.org/presentationml/2006/main">
  <p:tag name="THINKCELLSHAPEDONOTDELETE" val="tWgESVSQ37u0s_i.MC.b6bw"/>
</p:tagLst>
</file>

<file path=ppt/tags/tag917.xml><?xml version="1.0" encoding="utf-8"?>
<p:tagLst xmlns:a="http://schemas.openxmlformats.org/drawingml/2006/main" xmlns:r="http://schemas.openxmlformats.org/officeDocument/2006/relationships" xmlns:p="http://schemas.openxmlformats.org/presentationml/2006/main">
  <p:tag name="THINKCELLSHAPEDONOTDELETE" val="tal9Je0gwJSPt1vcG.tX.ZA"/>
</p:tagLst>
</file>

<file path=ppt/tags/tag918.xml><?xml version="1.0" encoding="utf-8"?>
<p:tagLst xmlns:a="http://schemas.openxmlformats.org/drawingml/2006/main" xmlns:r="http://schemas.openxmlformats.org/officeDocument/2006/relationships" xmlns:p="http://schemas.openxmlformats.org/presentationml/2006/main">
  <p:tag name="THINKCELLSHAPEDONOTDELETE" val="tmTW6QdZrTm2Dk7wCWrI6Sg"/>
</p:tagLst>
</file>

<file path=ppt/tags/tag919.xml><?xml version="1.0" encoding="utf-8"?>
<p:tagLst xmlns:a="http://schemas.openxmlformats.org/drawingml/2006/main" xmlns:r="http://schemas.openxmlformats.org/officeDocument/2006/relationships" xmlns:p="http://schemas.openxmlformats.org/presentationml/2006/main">
  <p:tag name="THINKCELLSHAPEDONOTDELETE" val="tHdQ6cWiwRAemn9S2qYoWjw"/>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5oPmCOByKyf1l2o6VkR7Yw"/>
</p:tagLst>
</file>

<file path=ppt/tags/tag920.xml><?xml version="1.0" encoding="utf-8"?>
<p:tagLst xmlns:a="http://schemas.openxmlformats.org/drawingml/2006/main" xmlns:r="http://schemas.openxmlformats.org/officeDocument/2006/relationships" xmlns:p="http://schemas.openxmlformats.org/presentationml/2006/main">
  <p:tag name="THINKCELLSHAPEDONOTDELETE" val="tvkZDUv1BRsGLqir0qHmo5Q"/>
</p:tagLst>
</file>

<file path=ppt/tags/tag921.xml><?xml version="1.0" encoding="utf-8"?>
<p:tagLst xmlns:a="http://schemas.openxmlformats.org/drawingml/2006/main" xmlns:r="http://schemas.openxmlformats.org/officeDocument/2006/relationships" xmlns:p="http://schemas.openxmlformats.org/presentationml/2006/main">
  <p:tag name="THINKCELLSHAPEDONOTDELETE" val="tF8KoJvd3ToyXS4zYMXhe4Q"/>
</p:tagLst>
</file>

<file path=ppt/tags/tag922.xml><?xml version="1.0" encoding="utf-8"?>
<p:tagLst xmlns:a="http://schemas.openxmlformats.org/drawingml/2006/main" xmlns:r="http://schemas.openxmlformats.org/officeDocument/2006/relationships" xmlns:p="http://schemas.openxmlformats.org/presentationml/2006/main">
  <p:tag name="THINKCELLSHAPEDONOTDELETE" val="tgjEO9SZnPa02dDT0oD8xQg"/>
</p:tagLst>
</file>

<file path=ppt/tags/tag9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8.xml><?xml version="1.0" encoding="utf-8"?>
<p:tagLst xmlns:a="http://schemas.openxmlformats.org/drawingml/2006/main" xmlns:r="http://schemas.openxmlformats.org/officeDocument/2006/relationships" xmlns:p="http://schemas.openxmlformats.org/presentationml/2006/main">
  <p:tag name="THINKCELLSHAPEDONOTDELETE" val="tmITjQuuKTf.cHX9JwHwklA"/>
</p:tagLst>
</file>

<file path=ppt/tags/tag929.xml><?xml version="1.0" encoding="utf-8"?>
<p:tagLst xmlns:a="http://schemas.openxmlformats.org/drawingml/2006/main" xmlns:r="http://schemas.openxmlformats.org/officeDocument/2006/relationships" xmlns:p="http://schemas.openxmlformats.org/presentationml/2006/main">
  <p:tag name="THINKCELLSHAPEDONOTDELETE" val="tidVVbUfOFLzIpvhtSOB6Fg"/>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B2SZH68OOfxhsOTVnSnnvg"/>
</p:tagLst>
</file>

<file path=ppt/tags/tag930.xml><?xml version="1.0" encoding="utf-8"?>
<p:tagLst xmlns:a="http://schemas.openxmlformats.org/drawingml/2006/main" xmlns:r="http://schemas.openxmlformats.org/officeDocument/2006/relationships" xmlns:p="http://schemas.openxmlformats.org/presentationml/2006/main">
  <p:tag name="THINKCELLSHAPEDONOTDELETE" val="tp99spn0YIBNxO4fWs2OGFA"/>
</p:tagLst>
</file>

<file path=ppt/tags/tag931.xml><?xml version="1.0" encoding="utf-8"?>
<p:tagLst xmlns:a="http://schemas.openxmlformats.org/drawingml/2006/main" xmlns:r="http://schemas.openxmlformats.org/officeDocument/2006/relationships" xmlns:p="http://schemas.openxmlformats.org/presentationml/2006/main">
  <p:tag name="THINKCELLSHAPEDONOTDELETE" val="tQ7KO8KUnPaAbIE_muQkFWA"/>
</p:tagLst>
</file>

<file path=ppt/tags/tag932.xml><?xml version="1.0" encoding="utf-8"?>
<p:tagLst xmlns:a="http://schemas.openxmlformats.org/drawingml/2006/main" xmlns:r="http://schemas.openxmlformats.org/officeDocument/2006/relationships" xmlns:p="http://schemas.openxmlformats.org/presentationml/2006/main">
  <p:tag name="THINKCELLSHAPEDONOTDELETE" val="tlvTXrw0U2kbGKVb4B.jXew"/>
</p:tagLst>
</file>

<file path=ppt/tags/tag933.xml><?xml version="1.0" encoding="utf-8"?>
<p:tagLst xmlns:a="http://schemas.openxmlformats.org/drawingml/2006/main" xmlns:r="http://schemas.openxmlformats.org/officeDocument/2006/relationships" xmlns:p="http://schemas.openxmlformats.org/presentationml/2006/main">
  <p:tag name="THINKCELLSHAPEDONOTDELETE" val="tir8Lry5jcpT.WbOR.BK0kA"/>
</p:tagLst>
</file>

<file path=ppt/tags/tag934.xml><?xml version="1.0" encoding="utf-8"?>
<p:tagLst xmlns:a="http://schemas.openxmlformats.org/drawingml/2006/main" xmlns:r="http://schemas.openxmlformats.org/officeDocument/2006/relationships" xmlns:p="http://schemas.openxmlformats.org/presentationml/2006/main">
  <p:tag name="THINKCELLSHAPEDONOTDELETE" val="tASrm.p6WKiD3Beoo8eKqGQ"/>
</p:tagLst>
</file>

<file path=ppt/tags/tag935.xml><?xml version="1.0" encoding="utf-8"?>
<p:tagLst xmlns:a="http://schemas.openxmlformats.org/drawingml/2006/main" xmlns:r="http://schemas.openxmlformats.org/officeDocument/2006/relationships" xmlns:p="http://schemas.openxmlformats.org/presentationml/2006/main">
  <p:tag name="THINKCELLSHAPEDONOTDELETE" val="tOkUYkqO0qcMCWxcew64tIw"/>
</p:tagLst>
</file>

<file path=ppt/tags/tag936.xml><?xml version="1.0" encoding="utf-8"?>
<p:tagLst xmlns:a="http://schemas.openxmlformats.org/drawingml/2006/main" xmlns:r="http://schemas.openxmlformats.org/officeDocument/2006/relationships" xmlns:p="http://schemas.openxmlformats.org/presentationml/2006/main">
  <p:tag name="THINKCELLSHAPEDONOTDELETE" val="tGUBbD28gJbJcpMcapiajgw"/>
</p:tagLst>
</file>

<file path=ppt/tags/tag937.xml><?xml version="1.0" encoding="utf-8"?>
<p:tagLst xmlns:a="http://schemas.openxmlformats.org/drawingml/2006/main" xmlns:r="http://schemas.openxmlformats.org/officeDocument/2006/relationships" xmlns:p="http://schemas.openxmlformats.org/presentationml/2006/main">
  <p:tag name="THINKCELLSHAPEDONOTDELETE" val="tx8p0tIepsa43Q2XWPC2Jgg"/>
</p:tagLst>
</file>

<file path=ppt/tags/tag938.xml><?xml version="1.0" encoding="utf-8"?>
<p:tagLst xmlns:a="http://schemas.openxmlformats.org/drawingml/2006/main" xmlns:r="http://schemas.openxmlformats.org/officeDocument/2006/relationships" xmlns:p="http://schemas.openxmlformats.org/presentationml/2006/main">
  <p:tag name="THINKCELLSHAPEDONOTDELETE" val="t68iGlUA_OvlxrtzpxxI3lw"/>
</p:tagLst>
</file>

<file path=ppt/tags/tag939.xml><?xml version="1.0" encoding="utf-8"?>
<p:tagLst xmlns:a="http://schemas.openxmlformats.org/drawingml/2006/main" xmlns:r="http://schemas.openxmlformats.org/officeDocument/2006/relationships" xmlns:p="http://schemas.openxmlformats.org/presentationml/2006/main">
  <p:tag name="THINKCELLSHAPEDONOTDELETE" val="tjLgr_yyxIhb_EtVKvqDvdA"/>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X.ghsualDi_R3akdxRbg5A"/>
</p:tagLst>
</file>

<file path=ppt/tags/tag940.xml><?xml version="1.0" encoding="utf-8"?>
<p:tagLst xmlns:a="http://schemas.openxmlformats.org/drawingml/2006/main" xmlns:r="http://schemas.openxmlformats.org/officeDocument/2006/relationships" xmlns:p="http://schemas.openxmlformats.org/presentationml/2006/main">
  <p:tag name="THINKCELLSHAPEDONOTDELETE" val="thdYrePilOW1WtKfGVHxCMg"/>
</p:tagLst>
</file>

<file path=ppt/tags/tag941.xml><?xml version="1.0" encoding="utf-8"?>
<p:tagLst xmlns:a="http://schemas.openxmlformats.org/drawingml/2006/main" xmlns:r="http://schemas.openxmlformats.org/officeDocument/2006/relationships" xmlns:p="http://schemas.openxmlformats.org/presentationml/2006/main">
  <p:tag name="THINKCELLSHAPEDONOTDELETE" val="tLRs8IGl1mgY08mcQG5A.aQ"/>
</p:tagLst>
</file>

<file path=ppt/tags/tag942.xml><?xml version="1.0" encoding="utf-8"?>
<p:tagLst xmlns:a="http://schemas.openxmlformats.org/drawingml/2006/main" xmlns:r="http://schemas.openxmlformats.org/officeDocument/2006/relationships" xmlns:p="http://schemas.openxmlformats.org/presentationml/2006/main">
  <p:tag name="THINKCELLSHAPEDONOTDELETE" val="tl_S6klNygk4VvXXARdB0vQ"/>
</p:tagLst>
</file>

<file path=ppt/tags/tag943.xml><?xml version="1.0" encoding="utf-8"?>
<p:tagLst xmlns:a="http://schemas.openxmlformats.org/drawingml/2006/main" xmlns:r="http://schemas.openxmlformats.org/officeDocument/2006/relationships" xmlns:p="http://schemas.openxmlformats.org/presentationml/2006/main">
  <p:tag name="THINKCELLSHAPEDONOTDELETE" val="tUVlqQuabV4PtfkMk_XnLMA"/>
</p:tagLst>
</file>

<file path=ppt/tags/tag944.xml><?xml version="1.0" encoding="utf-8"?>
<p:tagLst xmlns:a="http://schemas.openxmlformats.org/drawingml/2006/main" xmlns:r="http://schemas.openxmlformats.org/officeDocument/2006/relationships" xmlns:p="http://schemas.openxmlformats.org/presentationml/2006/main">
  <p:tag name="THINKCELLSHAPEDONOTDELETE" val="tShHtZN4YCXypuZ8MTmy6Tg"/>
</p:tagLst>
</file>

<file path=ppt/tags/tag945.xml><?xml version="1.0" encoding="utf-8"?>
<p:tagLst xmlns:a="http://schemas.openxmlformats.org/drawingml/2006/main" xmlns:r="http://schemas.openxmlformats.org/officeDocument/2006/relationships" xmlns:p="http://schemas.openxmlformats.org/presentationml/2006/main">
  <p:tag name="THINKCELLSHAPEDONOTDELETE" val="tM3llTblVNxejAiFdFDaL7A"/>
</p:tagLst>
</file>

<file path=ppt/tags/tag946.xml><?xml version="1.0" encoding="utf-8"?>
<p:tagLst xmlns:a="http://schemas.openxmlformats.org/drawingml/2006/main" xmlns:r="http://schemas.openxmlformats.org/officeDocument/2006/relationships" xmlns:p="http://schemas.openxmlformats.org/presentationml/2006/main">
  <p:tag name="THINKCELLSHAPEDONOTDELETE" val="tN6Pd6zr0QYevP85URcRi3A"/>
</p:tagLst>
</file>

<file path=ppt/tags/tag947.xml><?xml version="1.0" encoding="utf-8"?>
<p:tagLst xmlns:a="http://schemas.openxmlformats.org/drawingml/2006/main" xmlns:r="http://schemas.openxmlformats.org/officeDocument/2006/relationships" xmlns:p="http://schemas.openxmlformats.org/presentationml/2006/main">
  <p:tag name="THINKCELLSHAPEDONOTDELETE" val="tACrdqLu0xa4rAWKl_Ybe6Q"/>
</p:tagLst>
</file>

<file path=ppt/tags/tag948.xml><?xml version="1.0" encoding="utf-8"?>
<p:tagLst xmlns:a="http://schemas.openxmlformats.org/drawingml/2006/main" xmlns:r="http://schemas.openxmlformats.org/officeDocument/2006/relationships" xmlns:p="http://schemas.openxmlformats.org/presentationml/2006/main">
  <p:tag name="THINKCELLSHAPEDONOTDELETE" val="tJpiLJ8.s3btAJMUr9nQMnA"/>
</p:tagLst>
</file>

<file path=ppt/tags/tag949.xml><?xml version="1.0" encoding="utf-8"?>
<p:tagLst xmlns:a="http://schemas.openxmlformats.org/drawingml/2006/main" xmlns:r="http://schemas.openxmlformats.org/officeDocument/2006/relationships" xmlns:p="http://schemas.openxmlformats.org/presentationml/2006/main">
  <p:tag name="THINKCELLSHAPEDONOTDELETE" val="tN7ahSPabpnP0bEdtwxP9kw"/>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LAS93bfAggXnOUNe4PQ0GQ"/>
</p:tagLst>
</file>

<file path=ppt/tags/tag950.xml><?xml version="1.0" encoding="utf-8"?>
<p:tagLst xmlns:a="http://schemas.openxmlformats.org/drawingml/2006/main" xmlns:r="http://schemas.openxmlformats.org/officeDocument/2006/relationships" xmlns:p="http://schemas.openxmlformats.org/presentationml/2006/main">
  <p:tag name="THINKCELLSHAPEDONOTDELETE" val="tFHR6SKap4N5hcDSqe3cZHQ"/>
</p:tagLst>
</file>

<file path=ppt/tags/tag951.xml><?xml version="1.0" encoding="utf-8"?>
<p:tagLst xmlns:a="http://schemas.openxmlformats.org/drawingml/2006/main" xmlns:r="http://schemas.openxmlformats.org/officeDocument/2006/relationships" xmlns:p="http://schemas.openxmlformats.org/presentationml/2006/main">
  <p:tag name="THINKCELLSHAPEDONOTDELETE" val="tvHEGRhyVl3_kaNOJQYH1rw"/>
</p:tagLst>
</file>

<file path=ppt/tags/tag952.xml><?xml version="1.0" encoding="utf-8"?>
<p:tagLst xmlns:a="http://schemas.openxmlformats.org/drawingml/2006/main" xmlns:r="http://schemas.openxmlformats.org/officeDocument/2006/relationships" xmlns:p="http://schemas.openxmlformats.org/presentationml/2006/main">
  <p:tag name="THINKCELLSHAPEDONOTDELETE" val="tq1buEL0WO1dCLKEASgWxKQ"/>
</p:tagLst>
</file>

<file path=ppt/tags/tag953.xml><?xml version="1.0" encoding="utf-8"?>
<p:tagLst xmlns:a="http://schemas.openxmlformats.org/drawingml/2006/main" xmlns:r="http://schemas.openxmlformats.org/officeDocument/2006/relationships" xmlns:p="http://schemas.openxmlformats.org/presentationml/2006/main">
  <p:tag name="THINKCELLSHAPEDONOTDELETE" val="tJEMTKI7yfn_j_dAHxFsThQ"/>
</p:tagLst>
</file>

<file path=ppt/tags/tag954.xml><?xml version="1.0" encoding="utf-8"?>
<p:tagLst xmlns:a="http://schemas.openxmlformats.org/drawingml/2006/main" xmlns:r="http://schemas.openxmlformats.org/officeDocument/2006/relationships" xmlns:p="http://schemas.openxmlformats.org/presentationml/2006/main">
  <p:tag name="THINKCELLSHAPEDONOTDELETE" val="ttHuXgTGxav1khAs4Smpe8w"/>
</p:tagLst>
</file>

<file path=ppt/tags/tag955.xml><?xml version="1.0" encoding="utf-8"?>
<p:tagLst xmlns:a="http://schemas.openxmlformats.org/drawingml/2006/main" xmlns:r="http://schemas.openxmlformats.org/officeDocument/2006/relationships" xmlns:p="http://schemas.openxmlformats.org/presentationml/2006/main">
  <p:tag name="THINKCELLSHAPEDONOTDELETE" val="taWaf3O3pMb7JnmixEQTAbQ"/>
</p:tagLst>
</file>

<file path=ppt/tags/tag956.xml><?xml version="1.0" encoding="utf-8"?>
<p:tagLst xmlns:a="http://schemas.openxmlformats.org/drawingml/2006/main" xmlns:r="http://schemas.openxmlformats.org/officeDocument/2006/relationships" xmlns:p="http://schemas.openxmlformats.org/presentationml/2006/main">
  <p:tag name="THINKCELLSHAPEDONOTDELETE" val="tByz0mhyENHiFXJUba_yfng"/>
</p:tagLst>
</file>

<file path=ppt/tags/tag957.xml><?xml version="1.0" encoding="utf-8"?>
<p:tagLst xmlns:a="http://schemas.openxmlformats.org/drawingml/2006/main" xmlns:r="http://schemas.openxmlformats.org/officeDocument/2006/relationships" xmlns:p="http://schemas.openxmlformats.org/presentationml/2006/main">
  <p:tag name="THINKCELLSHAPEDONOTDELETE" val="tJNqc0iQKQ4A8MgY22RDWOg"/>
</p:tagLst>
</file>

<file path=ppt/tags/tag958.xml><?xml version="1.0" encoding="utf-8"?>
<p:tagLst xmlns:a="http://schemas.openxmlformats.org/drawingml/2006/main" xmlns:r="http://schemas.openxmlformats.org/officeDocument/2006/relationships" xmlns:p="http://schemas.openxmlformats.org/presentationml/2006/main">
  <p:tag name="THINKCELLSHAPEDONOTDELETE" val="t59CnMsX2GDskk4JLzP.4VA"/>
</p:tagLst>
</file>

<file path=ppt/tags/tag959.xml><?xml version="1.0" encoding="utf-8"?>
<p:tagLst xmlns:a="http://schemas.openxmlformats.org/drawingml/2006/main" xmlns:r="http://schemas.openxmlformats.org/officeDocument/2006/relationships" xmlns:p="http://schemas.openxmlformats.org/presentationml/2006/main">
  <p:tag name="THINKCELLSHAPEDONOTDELETE" val="tPydcH2d23Ee56W1wlx99oQ"/>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oYLnVVAI4Mqn8gnaP_nXbQ"/>
</p:tagLst>
</file>

<file path=ppt/tags/tag960.xml><?xml version="1.0" encoding="utf-8"?>
<p:tagLst xmlns:a="http://schemas.openxmlformats.org/drawingml/2006/main" xmlns:r="http://schemas.openxmlformats.org/officeDocument/2006/relationships" xmlns:p="http://schemas.openxmlformats.org/presentationml/2006/main">
  <p:tag name="THINKCELLSHAPEDONOTDELETE" val="tMWwfRcFAx8AMkCAGjs_aaQ"/>
</p:tagLst>
</file>

<file path=ppt/tags/tag961.xml><?xml version="1.0" encoding="utf-8"?>
<p:tagLst xmlns:a="http://schemas.openxmlformats.org/drawingml/2006/main" xmlns:r="http://schemas.openxmlformats.org/officeDocument/2006/relationships" xmlns:p="http://schemas.openxmlformats.org/presentationml/2006/main">
  <p:tag name="THINKCELLSHAPEDONOTDELETE" val="tOP0Ul7RGB.Q6ovq2xTizTw"/>
</p:tagLst>
</file>

<file path=ppt/tags/tag962.xml><?xml version="1.0" encoding="utf-8"?>
<p:tagLst xmlns:a="http://schemas.openxmlformats.org/drawingml/2006/main" xmlns:r="http://schemas.openxmlformats.org/officeDocument/2006/relationships" xmlns:p="http://schemas.openxmlformats.org/presentationml/2006/main">
  <p:tag name="THINKCELLSHAPEDONOTDELETE" val="tsTO8_bBsePTG_u4O4ZGBiw"/>
</p:tagLst>
</file>

<file path=ppt/tags/tag963.xml><?xml version="1.0" encoding="utf-8"?>
<p:tagLst xmlns:a="http://schemas.openxmlformats.org/drawingml/2006/main" xmlns:r="http://schemas.openxmlformats.org/officeDocument/2006/relationships" xmlns:p="http://schemas.openxmlformats.org/presentationml/2006/main">
  <p:tag name="THINKCELLSHAPEDONOTDELETE" val="tMiqv2uSiqb4NUBWFYvr8fg"/>
</p:tagLst>
</file>

<file path=ppt/tags/tag964.xml><?xml version="1.0" encoding="utf-8"?>
<p:tagLst xmlns:a="http://schemas.openxmlformats.org/drawingml/2006/main" xmlns:r="http://schemas.openxmlformats.org/officeDocument/2006/relationships" xmlns:p="http://schemas.openxmlformats.org/presentationml/2006/main">
  <p:tag name="THINKCELLSHAPEDONOTDELETE" val="tgV9pBjIZB8hX3X.ggeEggw"/>
</p:tagLst>
</file>

<file path=ppt/tags/tag965.xml><?xml version="1.0" encoding="utf-8"?>
<p:tagLst xmlns:a="http://schemas.openxmlformats.org/drawingml/2006/main" xmlns:r="http://schemas.openxmlformats.org/officeDocument/2006/relationships" xmlns:p="http://schemas.openxmlformats.org/presentationml/2006/main">
  <p:tag name="THINKCELLSHAPEDONOTDELETE" val="t.YZOM6M7kwK6sZhpn_X7hQ"/>
</p:tagLst>
</file>

<file path=ppt/tags/tag966.xml><?xml version="1.0" encoding="utf-8"?>
<p:tagLst xmlns:a="http://schemas.openxmlformats.org/drawingml/2006/main" xmlns:r="http://schemas.openxmlformats.org/officeDocument/2006/relationships" xmlns:p="http://schemas.openxmlformats.org/presentationml/2006/main">
  <p:tag name="THINKCELLSHAPEDONOTDELETE" val="tLFTKKWypXgoihhym.qyJsw"/>
</p:tagLst>
</file>

<file path=ppt/tags/tag967.xml><?xml version="1.0" encoding="utf-8"?>
<p:tagLst xmlns:a="http://schemas.openxmlformats.org/drawingml/2006/main" xmlns:r="http://schemas.openxmlformats.org/officeDocument/2006/relationships" xmlns:p="http://schemas.openxmlformats.org/presentationml/2006/main">
  <p:tag name="THINKCELLSHAPEDONOTDELETE" val="t1noLNUKBTprDvbZytzLT.Q"/>
</p:tagLst>
</file>

<file path=ppt/tags/tag968.xml><?xml version="1.0" encoding="utf-8"?>
<p:tagLst xmlns:a="http://schemas.openxmlformats.org/drawingml/2006/main" xmlns:r="http://schemas.openxmlformats.org/officeDocument/2006/relationships" xmlns:p="http://schemas.openxmlformats.org/presentationml/2006/main">
  <p:tag name="THINKCELLSHAPEDONOTDELETE" val="toVIDUU8cbSrQZnHOvfChdA"/>
</p:tagLst>
</file>

<file path=ppt/tags/tag969.xml><?xml version="1.0" encoding="utf-8"?>
<p:tagLst xmlns:a="http://schemas.openxmlformats.org/drawingml/2006/main" xmlns:r="http://schemas.openxmlformats.org/officeDocument/2006/relationships" xmlns:p="http://schemas.openxmlformats.org/presentationml/2006/main">
  <p:tag name="THINKCELLSHAPEDONOTDELETE" val="tmN4PB7zmssRqEFWECDWYZg"/>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9XFrYAeNwzEjhGROgw.v0A"/>
</p:tagLst>
</file>

<file path=ppt/tags/tag970.xml><?xml version="1.0" encoding="utf-8"?>
<p:tagLst xmlns:a="http://schemas.openxmlformats.org/drawingml/2006/main" xmlns:r="http://schemas.openxmlformats.org/officeDocument/2006/relationships" xmlns:p="http://schemas.openxmlformats.org/presentationml/2006/main">
  <p:tag name="THINKCELLSHAPEDONOTDELETE" val="tcZFIiquL_Ldx8N0e.z1DBQ"/>
</p:tagLst>
</file>

<file path=ppt/tags/tag971.xml><?xml version="1.0" encoding="utf-8"?>
<p:tagLst xmlns:a="http://schemas.openxmlformats.org/drawingml/2006/main" xmlns:r="http://schemas.openxmlformats.org/officeDocument/2006/relationships" xmlns:p="http://schemas.openxmlformats.org/presentationml/2006/main">
  <p:tag name="THINKCELLSHAPEDONOTDELETE" val="tIax_WJY3SlPC2hhER5k3iQ"/>
</p:tagLst>
</file>

<file path=ppt/tags/tag972.xml><?xml version="1.0" encoding="utf-8"?>
<p:tagLst xmlns:a="http://schemas.openxmlformats.org/drawingml/2006/main" xmlns:r="http://schemas.openxmlformats.org/officeDocument/2006/relationships" xmlns:p="http://schemas.openxmlformats.org/presentationml/2006/main">
  <p:tag name="THINKCELLSHAPEDONOTDELETE" val="tTUtI0B8NKl5_ItLbL7gyXA"/>
</p:tagLst>
</file>

<file path=ppt/tags/tag973.xml><?xml version="1.0" encoding="utf-8"?>
<p:tagLst xmlns:a="http://schemas.openxmlformats.org/drawingml/2006/main" xmlns:r="http://schemas.openxmlformats.org/officeDocument/2006/relationships" xmlns:p="http://schemas.openxmlformats.org/presentationml/2006/main">
  <p:tag name="THINKCELLSHAPEDONOTDELETE" val="tEZmZT3KTsp1bcmdXB1Wf2A"/>
</p:tagLst>
</file>

<file path=ppt/tags/tag974.xml><?xml version="1.0" encoding="utf-8"?>
<p:tagLst xmlns:a="http://schemas.openxmlformats.org/drawingml/2006/main" xmlns:r="http://schemas.openxmlformats.org/officeDocument/2006/relationships" xmlns:p="http://schemas.openxmlformats.org/presentationml/2006/main">
  <p:tag name="THINKCELLSHAPEDONOTDELETE" val="t_LzdsCV1YctGu.7FDfn_7A"/>
</p:tagLst>
</file>

<file path=ppt/tags/tag975.xml><?xml version="1.0" encoding="utf-8"?>
<p:tagLst xmlns:a="http://schemas.openxmlformats.org/drawingml/2006/main" xmlns:r="http://schemas.openxmlformats.org/officeDocument/2006/relationships" xmlns:p="http://schemas.openxmlformats.org/presentationml/2006/main">
  <p:tag name="THINKCELLSHAPEDONOTDELETE" val="tdArrlVpS8BFHL0.SILg4HA"/>
</p:tagLst>
</file>

<file path=ppt/tags/tag976.xml><?xml version="1.0" encoding="utf-8"?>
<p:tagLst xmlns:a="http://schemas.openxmlformats.org/drawingml/2006/main" xmlns:r="http://schemas.openxmlformats.org/officeDocument/2006/relationships" xmlns:p="http://schemas.openxmlformats.org/presentationml/2006/main">
  <p:tag name="THINKCELLSHAPEDONOTDELETE" val="tp2J90X13iRRE8wq5BmIhDw"/>
</p:tagLst>
</file>

<file path=ppt/tags/tag977.xml><?xml version="1.0" encoding="utf-8"?>
<p:tagLst xmlns:a="http://schemas.openxmlformats.org/drawingml/2006/main" xmlns:r="http://schemas.openxmlformats.org/officeDocument/2006/relationships" xmlns:p="http://schemas.openxmlformats.org/presentationml/2006/main">
  <p:tag name="THINKCELLSHAPEDONOTDELETE" val="ttAoJmReNe67zyoE41JMWJQ"/>
</p:tagLst>
</file>

<file path=ppt/tags/tag978.xml><?xml version="1.0" encoding="utf-8"?>
<p:tagLst xmlns:a="http://schemas.openxmlformats.org/drawingml/2006/main" xmlns:r="http://schemas.openxmlformats.org/officeDocument/2006/relationships" xmlns:p="http://schemas.openxmlformats.org/presentationml/2006/main">
  <p:tag name="THINKCELLSHAPEDONOTDELETE" val="tprO1cZyjROgmSQ.iU4XqYg"/>
</p:tagLst>
</file>

<file path=ppt/tags/tag979.xml><?xml version="1.0" encoding="utf-8"?>
<p:tagLst xmlns:a="http://schemas.openxmlformats.org/drawingml/2006/main" xmlns:r="http://schemas.openxmlformats.org/officeDocument/2006/relationships" xmlns:p="http://schemas.openxmlformats.org/presentationml/2006/main">
  <p:tag name="THINKCELLSHAPEDONOTDELETE" val="tTZdLZLpaPTOuzVSdArZxNQ"/>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DmjfOYR2hdi1Ef6WsH8gkw"/>
</p:tagLst>
</file>

<file path=ppt/tags/tag980.xml><?xml version="1.0" encoding="utf-8"?>
<p:tagLst xmlns:a="http://schemas.openxmlformats.org/drawingml/2006/main" xmlns:r="http://schemas.openxmlformats.org/officeDocument/2006/relationships" xmlns:p="http://schemas.openxmlformats.org/presentationml/2006/main">
  <p:tag name="THINKCELLSHAPEDONOTDELETE" val="t2oYB0BALp336SkEKVvm99A"/>
</p:tagLst>
</file>

<file path=ppt/tags/tag981.xml><?xml version="1.0" encoding="utf-8"?>
<p:tagLst xmlns:a="http://schemas.openxmlformats.org/drawingml/2006/main" xmlns:r="http://schemas.openxmlformats.org/officeDocument/2006/relationships" xmlns:p="http://schemas.openxmlformats.org/presentationml/2006/main">
  <p:tag name="THINKCELLSHAPEDONOTDELETE" val="t2WGcwI.gR0sZ7kc674VNog"/>
</p:tagLst>
</file>

<file path=ppt/tags/tag982.xml><?xml version="1.0" encoding="utf-8"?>
<p:tagLst xmlns:a="http://schemas.openxmlformats.org/drawingml/2006/main" xmlns:r="http://schemas.openxmlformats.org/officeDocument/2006/relationships" xmlns:p="http://schemas.openxmlformats.org/presentationml/2006/main">
  <p:tag name="THINKCELLSHAPEDONOTDELETE" val="ttGQGmeZFvthptQB1pkGTUA"/>
</p:tagLst>
</file>

<file path=ppt/tags/tag983.xml><?xml version="1.0" encoding="utf-8"?>
<p:tagLst xmlns:a="http://schemas.openxmlformats.org/drawingml/2006/main" xmlns:r="http://schemas.openxmlformats.org/officeDocument/2006/relationships" xmlns:p="http://schemas.openxmlformats.org/presentationml/2006/main">
  <p:tag name="THINKCELLSHAPEDONOTDELETE" val="tJ_HadnSOSWpFOe9MXPPpTg"/>
</p:tagLst>
</file>

<file path=ppt/tags/tag984.xml><?xml version="1.0" encoding="utf-8"?>
<p:tagLst xmlns:a="http://schemas.openxmlformats.org/drawingml/2006/main" xmlns:r="http://schemas.openxmlformats.org/officeDocument/2006/relationships" xmlns:p="http://schemas.openxmlformats.org/presentationml/2006/main">
  <p:tag name="THINKCELLSHAPEDONOTDELETE" val="t_PybTYTUJ0jhnmuUFVSOtg"/>
</p:tagLst>
</file>

<file path=ppt/tags/tag985.xml><?xml version="1.0" encoding="utf-8"?>
<p:tagLst xmlns:a="http://schemas.openxmlformats.org/drawingml/2006/main" xmlns:r="http://schemas.openxmlformats.org/officeDocument/2006/relationships" xmlns:p="http://schemas.openxmlformats.org/presentationml/2006/main">
  <p:tag name="THINKCELLSHAPEDONOTDELETE" val="tSUSURpfkw1x.tyhJmaphKQ"/>
</p:tagLst>
</file>

<file path=ppt/tags/tag986.xml><?xml version="1.0" encoding="utf-8"?>
<p:tagLst xmlns:a="http://schemas.openxmlformats.org/drawingml/2006/main" xmlns:r="http://schemas.openxmlformats.org/officeDocument/2006/relationships" xmlns:p="http://schemas.openxmlformats.org/presentationml/2006/main">
  <p:tag name="THINKCELLSHAPEDONOTDELETE" val="t6y6MTKJmMPWAuNTig_36NA"/>
</p:tagLst>
</file>

<file path=ppt/tags/tag987.xml><?xml version="1.0" encoding="utf-8"?>
<p:tagLst xmlns:a="http://schemas.openxmlformats.org/drawingml/2006/main" xmlns:r="http://schemas.openxmlformats.org/officeDocument/2006/relationships" xmlns:p="http://schemas.openxmlformats.org/presentationml/2006/main">
  <p:tag name="THINKCELLSHAPEDONOTDELETE" val="tP_7iUVpgu5gwK2hS7_PHEA"/>
</p:tagLst>
</file>

<file path=ppt/tags/tag988.xml><?xml version="1.0" encoding="utf-8"?>
<p:tagLst xmlns:a="http://schemas.openxmlformats.org/drawingml/2006/main" xmlns:r="http://schemas.openxmlformats.org/officeDocument/2006/relationships" xmlns:p="http://schemas.openxmlformats.org/presentationml/2006/main">
  <p:tag name="THINKCELLSHAPEDONOTDELETE" val="t9Ru5sJa_9yIF2jRfVLPAzw"/>
</p:tagLst>
</file>

<file path=ppt/tags/tag989.xml><?xml version="1.0" encoding="utf-8"?>
<p:tagLst xmlns:a="http://schemas.openxmlformats.org/drawingml/2006/main" xmlns:r="http://schemas.openxmlformats.org/officeDocument/2006/relationships" xmlns:p="http://schemas.openxmlformats.org/presentationml/2006/main">
  <p:tag name="THINKCELLSHAPEDONOTDELETE" val="tTsKdnOJtWL57BoBCuRyvdA"/>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q.PjxWjAcgoKjs6d4pOZ2w"/>
</p:tagLst>
</file>

<file path=ppt/tags/tag990.xml><?xml version="1.0" encoding="utf-8"?>
<p:tagLst xmlns:a="http://schemas.openxmlformats.org/drawingml/2006/main" xmlns:r="http://schemas.openxmlformats.org/officeDocument/2006/relationships" xmlns:p="http://schemas.openxmlformats.org/presentationml/2006/main">
  <p:tag name="THINKCELLSHAPEDONOTDELETE" val="t_vR.98fbmtL7W8RgHIQtuw"/>
</p:tagLst>
</file>

<file path=ppt/tags/tag991.xml><?xml version="1.0" encoding="utf-8"?>
<p:tagLst xmlns:a="http://schemas.openxmlformats.org/drawingml/2006/main" xmlns:r="http://schemas.openxmlformats.org/officeDocument/2006/relationships" xmlns:p="http://schemas.openxmlformats.org/presentationml/2006/main">
  <p:tag name="THINKCELLSHAPEDONOTDELETE" val="tdDnoBInfHrXv1Ck7qDPBDQ"/>
</p:tagLst>
</file>

<file path=ppt/tags/tag992.xml><?xml version="1.0" encoding="utf-8"?>
<p:tagLst xmlns:a="http://schemas.openxmlformats.org/drawingml/2006/main" xmlns:r="http://schemas.openxmlformats.org/officeDocument/2006/relationships" xmlns:p="http://schemas.openxmlformats.org/presentationml/2006/main">
  <p:tag name="THINKCELLSHAPEDONOTDELETE" val="tQNVYFnzxyMcMhGTd27Zicg"/>
</p:tagLst>
</file>

<file path=ppt/tags/tag993.xml><?xml version="1.0" encoding="utf-8"?>
<p:tagLst xmlns:a="http://schemas.openxmlformats.org/drawingml/2006/main" xmlns:r="http://schemas.openxmlformats.org/officeDocument/2006/relationships" xmlns:p="http://schemas.openxmlformats.org/presentationml/2006/main">
  <p:tag name="THINKCELLSHAPEDONOTDELETE" val="tTIcoJXSNQglWrKFwcDJLGw"/>
</p:tagLst>
</file>

<file path=ppt/tags/tag994.xml><?xml version="1.0" encoding="utf-8"?>
<p:tagLst xmlns:a="http://schemas.openxmlformats.org/drawingml/2006/main" xmlns:r="http://schemas.openxmlformats.org/officeDocument/2006/relationships" xmlns:p="http://schemas.openxmlformats.org/presentationml/2006/main">
  <p:tag name="THINKCELLSHAPEDONOTDELETE" val="tFly0s0n1CpBjMoOpaxFmFA"/>
</p:tagLst>
</file>

<file path=ppt/tags/tag995.xml><?xml version="1.0" encoding="utf-8"?>
<p:tagLst xmlns:a="http://schemas.openxmlformats.org/drawingml/2006/main" xmlns:r="http://schemas.openxmlformats.org/officeDocument/2006/relationships" xmlns:p="http://schemas.openxmlformats.org/presentationml/2006/main">
  <p:tag name="THINKCELLSHAPEDONOTDELETE" val="tuPsbWInEbtQyGs9nYkViQQ"/>
</p:tagLst>
</file>

<file path=ppt/tags/tag996.xml><?xml version="1.0" encoding="utf-8"?>
<p:tagLst xmlns:a="http://schemas.openxmlformats.org/drawingml/2006/main" xmlns:r="http://schemas.openxmlformats.org/officeDocument/2006/relationships" xmlns:p="http://schemas.openxmlformats.org/presentationml/2006/main">
  <p:tag name="THINKCELLSHAPEDONOTDELETE" val="tLglZaVmVsyEu3NhkpjkMsQ"/>
</p:tagLst>
</file>

<file path=ppt/tags/tag997.xml><?xml version="1.0" encoding="utf-8"?>
<p:tagLst xmlns:a="http://schemas.openxmlformats.org/drawingml/2006/main" xmlns:r="http://schemas.openxmlformats.org/officeDocument/2006/relationships" xmlns:p="http://schemas.openxmlformats.org/presentationml/2006/main">
  <p:tag name="THINKCELLSHAPEDONOTDELETE" val="tCGaCExojVJ2XCbvMu2iO7g"/>
</p:tagLst>
</file>

<file path=ppt/tags/tag998.xml><?xml version="1.0" encoding="utf-8"?>
<p:tagLst xmlns:a="http://schemas.openxmlformats.org/drawingml/2006/main" xmlns:r="http://schemas.openxmlformats.org/officeDocument/2006/relationships" xmlns:p="http://schemas.openxmlformats.org/presentationml/2006/main">
  <p:tag name="THINKCELLSHAPEDONOTDELETE" val="tsjIpsgsRiF_aKn6QGgfZUA"/>
</p:tagLst>
</file>

<file path=ppt/tags/tag999.xml><?xml version="1.0" encoding="utf-8"?>
<p:tagLst xmlns:a="http://schemas.openxmlformats.org/drawingml/2006/main" xmlns:r="http://schemas.openxmlformats.org/officeDocument/2006/relationships" xmlns:p="http://schemas.openxmlformats.org/presentationml/2006/main">
  <p:tag name="THINKCELLSHAPEDONOTDELETE" val="taXRl9s.o_vVmXMGCmUXIRQ"/>
</p:tagLst>
</file>

<file path=ppt/theme/theme1.xml><?xml version="1.0" encoding="utf-8"?>
<a:theme xmlns:a="http://schemas.openxmlformats.org/drawingml/2006/main" name="NRI Template">
  <a:themeElements>
    <a:clrScheme name="NRI Template">
      <a:dk1>
        <a:srgbClr val="000000"/>
      </a:dk1>
      <a:lt1>
        <a:srgbClr val="FFFFFF"/>
      </a:lt1>
      <a:dk2>
        <a:srgbClr val="CCCCCC"/>
      </a:dk2>
      <a:lt2>
        <a:srgbClr val="7F7F7F"/>
      </a:lt2>
      <a:accent1>
        <a:srgbClr val="40647F"/>
      </a:accent1>
      <a:accent2>
        <a:srgbClr val="7AABCC"/>
      </a:accent2>
      <a:accent3>
        <a:srgbClr val="B5D1E2"/>
      </a:accent3>
      <a:accent4>
        <a:srgbClr val="E57E17"/>
      </a:accent4>
      <a:accent5>
        <a:srgbClr val="BF1313"/>
      </a:accent5>
      <a:accent6>
        <a:srgbClr val="005BAC"/>
      </a:accent6>
      <a:hlink>
        <a:srgbClr val="E57E17"/>
      </a:hlink>
      <a:folHlink>
        <a:srgbClr val="BF1313"/>
      </a:folHlink>
    </a:clrScheme>
    <a:fontScheme name="Nomura Research Institut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A2BBDC"/>
        </a:solidFill>
      </a:spPr>
      <a:bodyPr wrap="square" rIns="0" rtlCol="0" anchor="ctr" anchorCtr="0">
        <a:noAutofit/>
      </a:bodyPr>
      <a:lstStyle>
        <a:defPPr marL="3175" algn="just">
          <a:lnSpc>
            <a:spcPct val="114000"/>
          </a:lnSpc>
          <a:defRPr kumimoji="1" sz="1200" dirty="0"/>
        </a:defPPr>
      </a:lstStyle>
    </a:spDef>
    <a:lnDef>
      <a:spPr>
        <a:ln w="9525">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defRPr kumimoji="1" sz="1600" dirty="0" smtClean="0">
            <a:latin typeface="Arial" panose="020B0604020202020204" pitchFamily="34" charset="0"/>
            <a:ea typeface="ＭＳ Ｐゴシック" panose="020B0600070205080204" pitchFamily="50" charset="-128"/>
            <a:cs typeface="Arial" panose="020B0604020202020204" pitchFamily="34" charset="0"/>
          </a:defRPr>
        </a:defPPr>
      </a:lstStyle>
    </a:txDef>
  </a:objectDefaults>
  <a:extraClrSchemeLst/>
</a:theme>
</file>

<file path=ppt/theme/theme2.xml><?xml version="1.0" encoding="utf-8"?>
<a:theme xmlns:a="http://schemas.openxmlformats.org/drawingml/2006/main" name="1_NRI Template">
  <a:themeElements>
    <a:clrScheme name="NRI Template">
      <a:dk1>
        <a:srgbClr val="000000"/>
      </a:dk1>
      <a:lt1>
        <a:srgbClr val="FFFFFF"/>
      </a:lt1>
      <a:dk2>
        <a:srgbClr val="CCCCCC"/>
      </a:dk2>
      <a:lt2>
        <a:srgbClr val="7F7F7F"/>
      </a:lt2>
      <a:accent1>
        <a:srgbClr val="40647F"/>
      </a:accent1>
      <a:accent2>
        <a:srgbClr val="7AABCC"/>
      </a:accent2>
      <a:accent3>
        <a:srgbClr val="B5D1E2"/>
      </a:accent3>
      <a:accent4>
        <a:srgbClr val="E57E17"/>
      </a:accent4>
      <a:accent5>
        <a:srgbClr val="BF1313"/>
      </a:accent5>
      <a:accent6>
        <a:srgbClr val="005BAC"/>
      </a:accent6>
      <a:hlink>
        <a:srgbClr val="E57E17"/>
      </a:hlink>
      <a:folHlink>
        <a:srgbClr val="BF1313"/>
      </a:folHlink>
    </a:clrScheme>
    <a:fontScheme name="Nomura Research Institute">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A2BBDC"/>
        </a:solidFill>
      </a:spPr>
      <a:bodyPr wrap="square" rtlCol="0" anchor="ctr">
        <a:noAutofit/>
      </a:bodyPr>
      <a:lstStyle>
        <a:defPPr marL="0" algn="ctr" fontAlgn="ctr">
          <a:lnSpc>
            <a:spcPct val="114000"/>
          </a:lnSpc>
          <a:spcAft>
            <a:spcPts val="400"/>
          </a:spcAft>
          <a:defRPr kumimoji="1" sz="1200" dirty="0" smtClean="0"/>
        </a:defPPr>
      </a:lstStyle>
    </a:spDef>
    <a:lnDef>
      <a:spPr>
        <a:ln w="9525">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defRPr kumimoji="1" sz="1600" dirty="0" smtClean="0">
            <a:latin typeface="Arial" panose="020B0604020202020204" pitchFamily="34" charset="0"/>
            <a:ea typeface="ＭＳ Ｐゴシック" panose="020B0600070205080204" pitchFamily="50" charset="-128"/>
            <a:cs typeface="Arial" panose="020B0604020202020204" pitchFamily="34" charset="0"/>
          </a:defRPr>
        </a:defPPr>
      </a:lstStyle>
    </a:txDef>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Metadata/LabelInfo.xml><?xml version="1.0" encoding="utf-8"?>
<clbl:labelList xmlns:clbl="http://schemas.microsoft.com/office/2020/mipLabelMetadata">
  <clbl:label id="{ea60d57e-af5b-4752-ac57-3e4f28ca11dc}" enabled="1" method="Standard" siteId="{36da45f1-dd2c-4d1f-af13-5abe46b99921}" contentBits="0" removed="0"/>
</clbl:labelList>
</file>

<file path=docProps/app.xml><?xml version="1.0" encoding="utf-8"?>
<Properties xmlns="http://schemas.openxmlformats.org/officeDocument/2006/extended-properties" xmlns:vt="http://schemas.openxmlformats.org/officeDocument/2006/docPropsVTypes">
  <Template/>
  <TotalTime>0</TotalTime>
  <Words>32470</Words>
  <Application>Microsoft Office PowerPoint</Application>
  <PresentationFormat>A4 210 x 297 mm</PresentationFormat>
  <Paragraphs>5199</Paragraphs>
  <Slides>109</Slides>
  <Notes>39</Notes>
  <HiddenSlides>0</HiddenSlides>
  <MMClips>0</MMClips>
  <ScaleCrop>false</ScaleCrop>
  <HeadingPairs>
    <vt:vector size="8" baseType="variant">
      <vt:variant>
        <vt:lpstr>使用されているフォント</vt:lpstr>
      </vt:variant>
      <vt:variant>
        <vt:i4>11</vt:i4>
      </vt:variant>
      <vt:variant>
        <vt:lpstr>テーマ</vt:lpstr>
      </vt:variant>
      <vt:variant>
        <vt:i4>2</vt:i4>
      </vt:variant>
      <vt:variant>
        <vt:lpstr>埋め込まれた OLE サーバー</vt:lpstr>
      </vt:variant>
      <vt:variant>
        <vt:i4>1</vt:i4>
      </vt:variant>
      <vt:variant>
        <vt:lpstr>スライド タイトル</vt:lpstr>
      </vt:variant>
      <vt:variant>
        <vt:i4>109</vt:i4>
      </vt:variant>
    </vt:vector>
  </HeadingPairs>
  <TitlesOfParts>
    <vt:vector size="123" baseType="lpstr">
      <vt:lpstr>HGP創英角ｺﾞｼｯｸUB</vt:lpstr>
      <vt:lpstr>HGS創英角ｺﾞｼｯｸUB</vt:lpstr>
      <vt:lpstr>ＭＳ Ｐゴシック</vt:lpstr>
      <vt:lpstr>Noto Sans JP</vt:lpstr>
      <vt:lpstr>Yu Gothic UI</vt:lpstr>
      <vt:lpstr>ヒラギノ角ゴ Pro W3</vt:lpstr>
      <vt:lpstr>Aptos Narrow</vt:lpstr>
      <vt:lpstr>Arial</vt:lpstr>
      <vt:lpstr>Arial Black</vt:lpstr>
      <vt:lpstr>Courier New</vt:lpstr>
      <vt:lpstr>Wingdings</vt:lpstr>
      <vt:lpstr>NRI Template</vt:lpstr>
      <vt:lpstr>1_NRI Template</vt:lpstr>
      <vt:lpstr>think-cellスライド</vt:lpstr>
      <vt:lpstr>PowerPoint プレゼンテーション</vt:lpstr>
      <vt:lpstr>PowerPoint プレゼンテーション</vt:lpstr>
      <vt:lpstr>PowerPoint プレゼンテーション</vt:lpstr>
      <vt:lpstr>一般概況</vt:lpstr>
      <vt:lpstr>タイ／一般概況</vt:lpstr>
      <vt:lpstr>タイ／一般概況／経済</vt:lpstr>
      <vt:lpstr>タイ／一般概況／経済</vt:lpstr>
      <vt:lpstr>タイ／一般概況／経済</vt:lpstr>
      <vt:lpstr>タイ／一般概況／経済</vt:lpstr>
      <vt:lpstr>タイ／一般概況／経済</vt:lpstr>
      <vt:lpstr>タイ／一般概況／経済</vt:lpstr>
      <vt:lpstr>タイ／一般概況／規制</vt:lpstr>
      <vt:lpstr>タイ／一般概況／規制</vt:lpstr>
      <vt:lpstr>タイ／一般概況／規制</vt:lpstr>
      <vt:lpstr>タイ／一般概況／規制</vt:lpstr>
      <vt:lpstr>医療関連</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タイ／医療関連／医療・公衆衛生</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タイ／医療関連／制度</vt:lpstr>
      <vt:lpstr>タイ／医療関連／医療サービス</vt:lpstr>
      <vt:lpstr>タイ／医療関連／医療機器</vt:lpstr>
      <vt:lpstr>タイ／医療関連／医療機器</vt:lpstr>
      <vt:lpstr>タイ／医療関連／医療機器</vt:lpstr>
      <vt:lpstr>タイ／医療関連／医療機器</vt:lpstr>
      <vt:lpstr>タイ／医療関連／医療機器</vt:lpstr>
      <vt:lpstr>タイ／医療関連／医療機器</vt:lpstr>
      <vt:lpstr>タイ／医療関連／医療機器</vt:lpstr>
      <vt:lpstr>タイ／医療関連／医療機器</vt:lpstr>
      <vt:lpstr>タイ／医療関連／医薬品</vt:lpstr>
      <vt:lpstr>タイ／医療関連／医薬品</vt:lpstr>
      <vt:lpstr>タイ／医療関連／医薬品</vt:lpstr>
      <vt:lpstr>タイ／医療関連／医薬品</vt:lpstr>
      <vt:lpstr>タイ／医療関連／医薬品</vt:lpstr>
      <vt:lpstr>タイ／医療関連／介護</vt:lpstr>
      <vt:lpstr>タイ／医療関連／介護</vt:lpstr>
      <vt:lpstr>タイ／医療関連／介護</vt:lpstr>
      <vt:lpstr>タイ／医療関連／歯科</vt:lpstr>
      <vt:lpstr>その他</vt:lpstr>
      <vt:lpstr>タイ／医療関連／その他</vt:lpstr>
      <vt:lpstr>タイ／医療関連／その他</vt:lpstr>
      <vt:lpstr>タイ／医療関連／その他</vt:lpstr>
      <vt:lpstr>タイ／医療関連／その他</vt:lpstr>
      <vt:lpstr>タイ／医療関連／その他</vt:lpstr>
      <vt:lpstr>タイ／医療関連／その他</vt:lpstr>
      <vt:lpstr>タイ／医療関連／その他</vt:lpstr>
      <vt:lpstr>タイ／医療関連／その他</vt:lpstr>
      <vt:lpstr>政策動向</vt:lpstr>
      <vt:lpstr>タイ／政策動向</vt:lpstr>
      <vt:lpstr>タイ／政策動向</vt:lpstr>
      <vt:lpstr>タイ／政策動向</vt:lpstr>
      <vt:lpstr>タイ／政策動向</vt:lpstr>
      <vt:lpstr>タイ／政策動向</vt:lpstr>
      <vt:lpstr>タイ／政策動向</vt:lpstr>
      <vt:lpstr>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lpstr>タイ／日本との関わり</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lastModifiedBy/>
  <cp:revision>1</cp:revision>
  <dcterms:created xsi:type="dcterms:W3CDTF">2026-04-24T05:47:16Z</dcterms:created>
  <dcterms:modified xsi:type="dcterms:W3CDTF">2026-04-24T05:47:36Z</dcterms:modified>
</cp:coreProperties>
</file>