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tags/tag442.xml" ContentType="application/vnd.openxmlformats-officedocument.presentationml.tags+xml"/>
  <Override PartName="/ppt/tags/tag443.xml" ContentType="application/vnd.openxmlformats-officedocument.presentationml.tags+xml"/>
  <Override PartName="/ppt/notesSlides/notesSlide7.xml" ContentType="application/vnd.openxmlformats-officedocument.presentationml.notesSlid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notesSlides/notesSlide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notesSlides/notesSlide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877.xml" ContentType="application/vnd.openxmlformats-officedocument.presentationml.tags+xml"/>
  <Override PartName="/ppt/tags/tag878.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1.xml" ContentType="application/vnd.ms-office.chartstyle+xml"/>
  <Override PartName="/ppt/charts/colors1.xml" ContentType="application/vnd.ms-office.chartcolorstyle+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notesSlides/notesSlide11.xml" ContentType="application/vnd.openxmlformats-officedocument.presentationml.notesSlide+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notesSlides/notesSlide12.xml" ContentType="application/vnd.openxmlformats-officedocument.presentationml.notesSlide+xml"/>
  <Override PartName="/ppt/charts/chart19.xml" ContentType="application/vnd.openxmlformats-officedocument.drawingml.chart+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notesSlides/notesSlide13.xml" ContentType="application/vnd.openxmlformats-officedocument.presentationml.notesSlide+xml"/>
  <Override PartName="/ppt/charts/chart20.xml" ContentType="application/vnd.openxmlformats-officedocument.drawingml.chart+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notesSlides/notesSlide14.xml" ContentType="application/vnd.openxmlformats-officedocument.presentationml.notesSlide+xml"/>
  <Override PartName="/ppt/charts/chart26.xml" ContentType="application/vnd.openxmlformats-officedocument.drawingml.chart+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notesSlides/notesSlide15.xml" ContentType="application/vnd.openxmlformats-officedocument.presentationml.notesSlide+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charts/chart27.xml" ContentType="application/vnd.openxmlformats-officedocument.drawingml.chart+xml"/>
  <Override PartName="/ppt/tags/tag1191.xml" ContentType="application/vnd.openxmlformats-officedocument.presentationml.tags+xml"/>
  <Override PartName="/ppt/tags/tag119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7" r:id="rId2"/>
    <p:sldMasterId id="2147483682" r:id="rId3"/>
  </p:sldMasterIdLst>
  <p:notesMasterIdLst>
    <p:notesMasterId r:id="rId93"/>
  </p:notesMasterIdLst>
  <p:handoutMasterIdLst>
    <p:handoutMasterId r:id="rId94"/>
  </p:handoutMasterIdLst>
  <p:sldIdLst>
    <p:sldId id="613" r:id="rId4"/>
    <p:sldId id="2147470377" r:id="rId5"/>
    <p:sldId id="2147470378" r:id="rId6"/>
    <p:sldId id="338" r:id="rId7"/>
    <p:sldId id="2147470400" r:id="rId8"/>
    <p:sldId id="2147472420" r:id="rId9"/>
    <p:sldId id="626" r:id="rId10"/>
    <p:sldId id="2147472422" r:id="rId11"/>
    <p:sldId id="2147470423" r:id="rId12"/>
    <p:sldId id="2147470401" r:id="rId13"/>
    <p:sldId id="2147470402" r:id="rId14"/>
    <p:sldId id="2147470403" r:id="rId15"/>
    <p:sldId id="339" r:id="rId16"/>
    <p:sldId id="637" r:id="rId17"/>
    <p:sldId id="2147472425" r:id="rId18"/>
    <p:sldId id="2147470425" r:id="rId19"/>
    <p:sldId id="2147472405" r:id="rId20"/>
    <p:sldId id="2147472406" r:id="rId21"/>
    <p:sldId id="2147472407" r:id="rId22"/>
    <p:sldId id="2147472408" r:id="rId23"/>
    <p:sldId id="2147472409" r:id="rId24"/>
    <p:sldId id="2147472410" r:id="rId25"/>
    <p:sldId id="673" r:id="rId26"/>
    <p:sldId id="2147470412" r:id="rId27"/>
    <p:sldId id="2147470413" r:id="rId28"/>
    <p:sldId id="2147470414" r:id="rId29"/>
    <p:sldId id="2147472427" r:id="rId30"/>
    <p:sldId id="2147470415" r:id="rId31"/>
    <p:sldId id="2147470410" r:id="rId32"/>
    <p:sldId id="553" r:id="rId33"/>
    <p:sldId id="669" r:id="rId34"/>
    <p:sldId id="2147470338" r:id="rId35"/>
    <p:sldId id="555" r:id="rId36"/>
    <p:sldId id="682" r:id="rId37"/>
    <p:sldId id="683" r:id="rId38"/>
    <p:sldId id="684" r:id="rId39"/>
    <p:sldId id="559" r:id="rId40"/>
    <p:sldId id="567" r:id="rId41"/>
    <p:sldId id="582" r:id="rId42"/>
    <p:sldId id="2147470417" r:id="rId43"/>
    <p:sldId id="564" r:id="rId44"/>
    <p:sldId id="696" r:id="rId45"/>
    <p:sldId id="2147472402" r:id="rId46"/>
    <p:sldId id="2147472412" r:id="rId47"/>
    <p:sldId id="694" r:id="rId48"/>
    <p:sldId id="2147472428" r:id="rId49"/>
    <p:sldId id="2147472429" r:id="rId50"/>
    <p:sldId id="597" r:id="rId51"/>
    <p:sldId id="2147470419" r:id="rId52"/>
    <p:sldId id="598" r:id="rId53"/>
    <p:sldId id="524" r:id="rId54"/>
    <p:sldId id="702" r:id="rId55"/>
    <p:sldId id="2147470420" r:id="rId56"/>
    <p:sldId id="599" r:id="rId57"/>
    <p:sldId id="600" r:id="rId58"/>
    <p:sldId id="2147470411" r:id="rId59"/>
    <p:sldId id="675" r:id="rId60"/>
    <p:sldId id="648" r:id="rId61"/>
    <p:sldId id="2147470315" r:id="rId62"/>
    <p:sldId id="691" r:id="rId63"/>
    <p:sldId id="601" r:id="rId64"/>
    <p:sldId id="528" r:id="rId65"/>
    <p:sldId id="529" r:id="rId66"/>
    <p:sldId id="476" r:id="rId67"/>
    <p:sldId id="2147472413" r:id="rId68"/>
    <p:sldId id="2147470421" r:id="rId69"/>
    <p:sldId id="660" r:id="rId70"/>
    <p:sldId id="2147470422" r:id="rId71"/>
    <p:sldId id="695" r:id="rId72"/>
    <p:sldId id="658" r:id="rId73"/>
    <p:sldId id="2147472414" r:id="rId74"/>
    <p:sldId id="2147472415" r:id="rId75"/>
    <p:sldId id="2147472416" r:id="rId76"/>
    <p:sldId id="2147472417" r:id="rId77"/>
    <p:sldId id="2147472418" r:id="rId78"/>
    <p:sldId id="482" r:id="rId79"/>
    <p:sldId id="650" r:id="rId80"/>
    <p:sldId id="605" r:id="rId81"/>
    <p:sldId id="606" r:id="rId82"/>
    <p:sldId id="607" r:id="rId83"/>
    <p:sldId id="672" r:id="rId84"/>
    <p:sldId id="608" r:id="rId85"/>
    <p:sldId id="538" r:id="rId86"/>
    <p:sldId id="639" r:id="rId87"/>
    <p:sldId id="679" r:id="rId88"/>
    <p:sldId id="651" r:id="rId89"/>
    <p:sldId id="609" r:id="rId90"/>
    <p:sldId id="678" r:id="rId91"/>
    <p:sldId id="542" r:id="rId92"/>
  </p:sldIdLst>
  <p:sldSz cx="9906000" cy="6858000" type="A4"/>
  <p:notesSz cx="6735763" cy="9866313"/>
  <p:custDataLst>
    <p:tags r:id="rId9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1979" userDrawn="1">
          <p15:clr>
            <a:srgbClr val="A4A3A4"/>
          </p15:clr>
        </p15:guide>
        <p15:guide id="10" pos="3256" userDrawn="1">
          <p15:clr>
            <a:srgbClr val="A4A3A4"/>
          </p15:clr>
        </p15:guide>
        <p15:guide id="11" pos="126" userDrawn="1">
          <p15:clr>
            <a:srgbClr val="A4A3A4"/>
          </p15:clr>
        </p15:guide>
        <p15:guide id="13" orient="horz" pos="709" userDrawn="1">
          <p15:clr>
            <a:srgbClr val="A4A3A4"/>
          </p15:clr>
        </p15:guide>
        <p15:guide id="14"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4D4D4D"/>
    <a:srgbClr val="80CCE8"/>
    <a:srgbClr val="1F497D"/>
    <a:srgbClr val="C0E6F4"/>
    <a:srgbClr val="5F8AC3"/>
    <a:srgbClr val="CCDAEC"/>
    <a:srgbClr val="F6E8C2"/>
    <a:srgbClr val="F1DB9D"/>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3969" autoAdjust="0"/>
  </p:normalViewPr>
  <p:slideViewPr>
    <p:cSldViewPr>
      <p:cViewPr varScale="1">
        <p:scale>
          <a:sx n="92" d="100"/>
          <a:sy n="92" d="100"/>
        </p:scale>
        <p:origin x="782" y="293"/>
      </p:cViewPr>
      <p:guideLst>
        <p:guide orient="horz" pos="4247"/>
        <p:guide pos="6114"/>
        <p:guide orient="horz" pos="1979"/>
        <p:guide pos="3256"/>
        <p:guide pos="126"/>
        <p:guide orient="horz" pos="709"/>
        <p:guide orient="horz" pos="216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ags" Target="tags/tag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microsoft.com/office/2018/10/relationships/authors" Targe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375596455351054E-2"/>
          <c:y val="0.11181102362204724"/>
          <c:w val="0.90439672801635995"/>
          <c:h val="0.7763779527559054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3346456692913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531-44D7-B648-F8419D6826F8}"/>
                </c:ext>
              </c:extLst>
            </c:dLbl>
            <c:dLbl>
              <c:idx val="1"/>
              <c:layout>
                <c:manualLayout>
                  <c:x val="0"/>
                  <c:y val="-0.33385826771653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531-44D7-B648-F8419D6826F8}"/>
                </c:ext>
              </c:extLst>
            </c:dLbl>
            <c:dLbl>
              <c:idx val="2"/>
              <c:layout>
                <c:manualLayout>
                  <c:x val="0"/>
                  <c:y val="-0.333070866141732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531-44D7-B648-F8419D6826F8}"/>
                </c:ext>
              </c:extLst>
            </c:dLbl>
            <c:dLbl>
              <c:idx val="3"/>
              <c:layout>
                <c:manualLayout>
                  <c:x val="0"/>
                  <c:y val="-0.33385826771653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531-44D7-B648-F8419D6826F8}"/>
                </c:ext>
              </c:extLst>
            </c:dLbl>
            <c:dLbl>
              <c:idx val="4"/>
              <c:layout>
                <c:manualLayout>
                  <c:x val="0"/>
                  <c:y val="-0.332283464566929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531-44D7-B648-F8419D6826F8}"/>
                </c:ext>
              </c:extLst>
            </c:dLbl>
            <c:dLbl>
              <c:idx val="5"/>
              <c:layout>
                <c:manualLayout>
                  <c:x val="0"/>
                  <c:y val="-0.331496062992125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531-44D7-B648-F8419D6826F8}"/>
                </c:ext>
              </c:extLst>
            </c:dLbl>
            <c:dLbl>
              <c:idx val="6"/>
              <c:layout>
                <c:manualLayout>
                  <c:x val="0"/>
                  <c:y val="-0.329921259842519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531-44D7-B648-F8419D6826F8}"/>
                </c:ext>
              </c:extLst>
            </c:dLbl>
            <c:dLbl>
              <c:idx val="7"/>
              <c:layout>
                <c:manualLayout>
                  <c:x val="0"/>
                  <c:y val="-0.329133858267716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531-44D7-B648-F8419D6826F8}"/>
                </c:ext>
              </c:extLst>
            </c:dLbl>
            <c:dLbl>
              <c:idx val="8"/>
              <c:layout>
                <c:manualLayout>
                  <c:x val="0"/>
                  <c:y val="-0.329921259842519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531-44D7-B648-F8419D6826F8}"/>
                </c:ext>
              </c:extLst>
            </c:dLbl>
            <c:dLbl>
              <c:idx val="9"/>
              <c:layout>
                <c:manualLayout>
                  <c:x val="0"/>
                  <c:y val="-0.329133858267716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531-44D7-B648-F8419D6826F8}"/>
                </c:ext>
              </c:extLst>
            </c:dLbl>
            <c:dLbl>
              <c:idx val="10"/>
              <c:layout>
                <c:manualLayout>
                  <c:x val="0"/>
                  <c:y val="-0.329133858267716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531-44D7-B648-F8419D6826F8}"/>
                </c:ext>
              </c:extLst>
            </c:dLbl>
            <c:dLbl>
              <c:idx val="11"/>
              <c:layout>
                <c:manualLayout>
                  <c:x val="0"/>
                  <c:y val="-0.329921259842519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531-44D7-B648-F8419D6826F8}"/>
                </c:ext>
              </c:extLst>
            </c:dLbl>
            <c:dLbl>
              <c:idx val="12"/>
              <c:layout>
                <c:manualLayout>
                  <c:x val="0"/>
                  <c:y val="-0.329921259842519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531-44D7-B648-F8419D6826F8}"/>
                </c:ext>
              </c:extLst>
            </c:dLbl>
            <c:dLbl>
              <c:idx val="13"/>
              <c:layout>
                <c:manualLayout>
                  <c:x val="0"/>
                  <c:y val="-0.331496062992125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531-44D7-B648-F8419D6826F8}"/>
                </c:ext>
              </c:extLst>
            </c:dLbl>
            <c:dLbl>
              <c:idx val="14"/>
              <c:layout>
                <c:manualLayout>
                  <c:x val="0"/>
                  <c:y val="-0.331496062992125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531-44D7-B648-F8419D6826F8}"/>
                </c:ext>
              </c:extLst>
            </c:dLbl>
            <c:dLbl>
              <c:idx val="15"/>
              <c:layout>
                <c:manualLayout>
                  <c:x val="0"/>
                  <c:y val="-0.332283464566929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531-44D7-B648-F8419D6826F8}"/>
                </c:ext>
              </c:extLst>
            </c:dLbl>
            <c:dLbl>
              <c:idx val="16"/>
              <c:layout>
                <c:manualLayout>
                  <c:x val="0"/>
                  <c:y val="-0.33385826771653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531-44D7-B648-F8419D6826F8}"/>
                </c:ext>
              </c:extLst>
            </c:dLbl>
            <c:dLbl>
              <c:idx val="17"/>
              <c:layout>
                <c:manualLayout>
                  <c:x val="0"/>
                  <c:y val="-0.3346456692913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531-44D7-B648-F8419D6826F8}"/>
                </c:ext>
              </c:extLst>
            </c:dLbl>
            <c:dLbl>
              <c:idx val="18"/>
              <c:layout>
                <c:manualLayout>
                  <c:x val="0"/>
                  <c:y val="-0.3346456692913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531-44D7-B648-F8419D6826F8}"/>
                </c:ext>
              </c:extLst>
            </c:dLbl>
            <c:dLbl>
              <c:idx val="19"/>
              <c:layout>
                <c:manualLayout>
                  <c:x val="0"/>
                  <c:y val="-0.3346456692913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531-44D7-B648-F8419D6826F8}"/>
                </c:ext>
              </c:extLst>
            </c:dLbl>
            <c:dLbl>
              <c:idx val="20"/>
              <c:layout>
                <c:manualLayout>
                  <c:x val="0"/>
                  <c:y val="-0.33385826771653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531-44D7-B648-F8419D6826F8}"/>
                </c:ext>
              </c:extLst>
            </c:dLbl>
            <c:dLbl>
              <c:idx val="21"/>
              <c:layout>
                <c:manualLayout>
                  <c:x val="0"/>
                  <c:y val="-0.33385826771653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531-44D7-B648-F8419D6826F8}"/>
                </c:ext>
              </c:extLst>
            </c:dLbl>
            <c:dLbl>
              <c:idx val="22"/>
              <c:layout>
                <c:manualLayout>
                  <c:x val="0"/>
                  <c:y val="-0.333070866141732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531-44D7-B648-F8419D6826F8}"/>
                </c:ext>
              </c:extLst>
            </c:dLbl>
            <c:dLbl>
              <c:idx val="23"/>
              <c:layout>
                <c:manualLayout>
                  <c:x val="0"/>
                  <c:y val="-0.333070866141732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531-44D7-B648-F8419D6826F8}"/>
                </c:ext>
              </c:extLst>
            </c:dLbl>
            <c:dLbl>
              <c:idx val="24"/>
              <c:layout>
                <c:manualLayout>
                  <c:x val="0"/>
                  <c:y val="-0.331496062992125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531-44D7-B648-F8419D6826F8}"/>
                </c:ext>
              </c:extLst>
            </c:dLbl>
            <c:dLbl>
              <c:idx val="25"/>
              <c:layout>
                <c:manualLayout>
                  <c:x val="0"/>
                  <c:y val="-0.329921259842519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531-44D7-B648-F8419D6826F8}"/>
                </c:ext>
              </c:extLst>
            </c:dLbl>
            <c:dLbl>
              <c:idx val="26"/>
              <c:layout>
                <c:manualLayout>
                  <c:x val="0"/>
                  <c:y val="-0.325196850393700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531-44D7-B648-F8419D6826F8}"/>
                </c:ext>
              </c:extLst>
            </c:dLbl>
            <c:dLbl>
              <c:idx val="27"/>
              <c:layout>
                <c:manualLayout>
                  <c:x val="0"/>
                  <c:y val="-0.318897637795275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531-44D7-B648-F8419D6826F8}"/>
                </c:ext>
              </c:extLst>
            </c:dLbl>
            <c:dLbl>
              <c:idx val="28"/>
              <c:layout>
                <c:manualLayout>
                  <c:x val="0"/>
                  <c:y val="-0.314960629921259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531-44D7-B648-F8419D6826F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146.7177825</c:v>
                </c:pt>
                <c:pt idx="1">
                  <c:v>146.11728400000001</c:v>
                </c:pt>
                <c:pt idx="2">
                  <c:v>145.93950000000001</c:v>
                </c:pt>
                <c:pt idx="3">
                  <c:v>145.7942295</c:v>
                </c:pt>
                <c:pt idx="4">
                  <c:v>145.18009649999999</c:v>
                </c:pt>
                <c:pt idx="5">
                  <c:v>144.59788449999999</c:v>
                </c:pt>
                <c:pt idx="6">
                  <c:v>144.102948</c:v>
                </c:pt>
                <c:pt idx="7">
                  <c:v>143.85976350000001</c:v>
                </c:pt>
                <c:pt idx="8">
                  <c:v>143.81184049999999</c:v>
                </c:pt>
                <c:pt idx="9">
                  <c:v>143.86913200000001</c:v>
                </c:pt>
                <c:pt idx="10">
                  <c:v>143.93446549999999</c:v>
                </c:pt>
                <c:pt idx="11">
                  <c:v>144.04374849999999</c:v>
                </c:pt>
                <c:pt idx="12">
                  <c:v>144.29102900000001</c:v>
                </c:pt>
                <c:pt idx="13">
                  <c:v>144.60409749999999</c:v>
                </c:pt>
                <c:pt idx="14">
                  <c:v>144.92563799999999</c:v>
                </c:pt>
                <c:pt idx="15">
                  <c:v>145.3076155</c:v>
                </c:pt>
                <c:pt idx="16">
                  <c:v>145.77867699999999</c:v>
                </c:pt>
                <c:pt idx="17">
                  <c:v>146.18679900000001</c:v>
                </c:pt>
                <c:pt idx="18">
                  <c:v>146.43014550000001</c:v>
                </c:pt>
                <c:pt idx="19">
                  <c:v>146.53306699999999</c:v>
                </c:pt>
                <c:pt idx="20">
                  <c:v>146.37129849999999</c:v>
                </c:pt>
                <c:pt idx="21">
                  <c:v>145.836175</c:v>
                </c:pt>
                <c:pt idx="22">
                  <c:v>145.57989900000001</c:v>
                </c:pt>
                <c:pt idx="23">
                  <c:v>145.44050050000001</c:v>
                </c:pt>
                <c:pt idx="24">
                  <c:v>144.82042300000001</c:v>
                </c:pt>
                <c:pt idx="25">
                  <c:v>143.99739299999999</c:v>
                </c:pt>
                <c:pt idx="26">
                  <c:v>141.8894095</c:v>
                </c:pt>
                <c:pt idx="27">
                  <c:v>138.28183100000001</c:v>
                </c:pt>
                <c:pt idx="28">
                  <c:v>136.13277500000001</c:v>
                </c:pt>
              </c:numCache>
            </c:numRef>
          </c:val>
          <c:extLst>
            <c:ext xmlns:c16="http://schemas.microsoft.com/office/drawing/2014/chart" uri="{C3380CC4-5D6E-409C-BE32-E72D297353CC}">
              <c16:uniqueId val="{0000001D-4531-44D7-B648-F8419D6826F8}"/>
            </c:ext>
          </c:extLst>
        </c:ser>
        <c:dLbls>
          <c:showLegendKey val="0"/>
          <c:showVal val="0"/>
          <c:showCatName val="0"/>
          <c:showSerName val="0"/>
          <c:showPercent val="0"/>
          <c:showBubbleSize val="0"/>
        </c:dLbls>
        <c:gapWidth val="60"/>
        <c:overlap val="100"/>
        <c:axId val="1720313376"/>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Sheet1!$A$2:$AC$2</c:f>
              <c:numCache>
                <c:formatCode>General</c:formatCode>
                <c:ptCount val="29"/>
                <c:pt idx="0">
                  <c:v>-0.31900000000000001</c:v>
                </c:pt>
                <c:pt idx="1">
                  <c:v>-0.502</c:v>
                </c:pt>
                <c:pt idx="2">
                  <c:v>0.25900000000000001</c:v>
                </c:pt>
                <c:pt idx="3">
                  <c:v>-0.45800000000000002</c:v>
                </c:pt>
                <c:pt idx="4">
                  <c:v>-0.38600000000000001</c:v>
                </c:pt>
                <c:pt idx="5">
                  <c:v>-0.41799999999999998</c:v>
                </c:pt>
                <c:pt idx="6">
                  <c:v>-0.26700000000000002</c:v>
                </c:pt>
                <c:pt idx="7">
                  <c:v>-7.0000000000000007E-2</c:v>
                </c:pt>
                <c:pt idx="8">
                  <c:v>4.0000000000000001E-3</c:v>
                </c:pt>
                <c:pt idx="9">
                  <c:v>7.5999999999999998E-2</c:v>
                </c:pt>
                <c:pt idx="10">
                  <c:v>1.4999999999999999E-2</c:v>
                </c:pt>
                <c:pt idx="11">
                  <c:v>0.13700000000000001</c:v>
                </c:pt>
                <c:pt idx="12">
                  <c:v>0.20599999999999999</c:v>
                </c:pt>
                <c:pt idx="13">
                  <c:v>0.22700000000000001</c:v>
                </c:pt>
                <c:pt idx="14">
                  <c:v>0.217</c:v>
                </c:pt>
                <c:pt idx="15">
                  <c:v>0.31</c:v>
                </c:pt>
                <c:pt idx="16">
                  <c:v>0.33800000000000002</c:v>
                </c:pt>
                <c:pt idx="17">
                  <c:v>0.222</c:v>
                </c:pt>
                <c:pt idx="18">
                  <c:v>0.111</c:v>
                </c:pt>
                <c:pt idx="19">
                  <c:v>2.9000000000000001E-2</c:v>
                </c:pt>
                <c:pt idx="20">
                  <c:v>-0.25</c:v>
                </c:pt>
                <c:pt idx="21">
                  <c:v>-0.48199999999999998</c:v>
                </c:pt>
                <c:pt idx="22">
                  <c:v>0.13100000000000001</c:v>
                </c:pt>
                <c:pt idx="23">
                  <c:v>-0.32300000000000001</c:v>
                </c:pt>
                <c:pt idx="24">
                  <c:v>-0.53</c:v>
                </c:pt>
                <c:pt idx="25">
                  <c:v>-0.61</c:v>
                </c:pt>
                <c:pt idx="26">
                  <c:v>-0.28199999999999997</c:v>
                </c:pt>
                <c:pt idx="27">
                  <c:v>-0.193</c:v>
                </c:pt>
                <c:pt idx="28">
                  <c:v>-0.18099999999999999</c:v>
                </c:pt>
              </c:numCache>
            </c:numRef>
          </c:val>
          <c:smooth val="0"/>
          <c:extLst>
            <c:ext xmlns:c16="http://schemas.microsoft.com/office/drawing/2014/chart" uri="{C3380CC4-5D6E-409C-BE32-E72D297353CC}">
              <c16:uniqueId val="{0000001E-4531-44D7-B648-F8419D6826F8}"/>
            </c:ext>
          </c:extLst>
        </c:ser>
        <c:dLbls>
          <c:showLegendKey val="0"/>
          <c:showVal val="0"/>
          <c:showCatName val="0"/>
          <c:showSerName val="0"/>
          <c:showPercent val="0"/>
          <c:showBubbleSize val="0"/>
        </c:dLbls>
        <c:marker val="1"/>
        <c:smooth val="0"/>
        <c:axId val="2"/>
        <c:axId val="3"/>
      </c:lineChart>
      <c:catAx>
        <c:axId val="17203133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20313376"/>
        <c:crosses val="min"/>
        <c:crossBetween val="between"/>
        <c:majorUnit val="2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0.8"/>
          <c:min val="-0.8"/>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2"/>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014787430683918E-2"/>
          <c:y val="6.4757160647571602E-2"/>
          <c:w val="0.97597042513863219"/>
          <c:h val="0.8704856787048568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31243.847553409996</c:v>
                </c:pt>
                <c:pt idx="1">
                  <c:v>33527.73372787</c:v>
                </c:pt>
                <c:pt idx="2">
                  <c:v>37151.62442854001</c:v>
                </c:pt>
                <c:pt idx="3">
                  <c:v>37170.949152580011</c:v>
                </c:pt>
                <c:pt idx="4">
                  <c:v>37138.231811040001</c:v>
                </c:pt>
                <c:pt idx="5">
                  <c:v>41211.618792509995</c:v>
                </c:pt>
                <c:pt idx="6">
                  <c:v>44954.073135509992</c:v>
                </c:pt>
                <c:pt idx="7">
                  <c:v>48862.640056079996</c:v>
                </c:pt>
                <c:pt idx="8">
                  <c:v>53603.930678749995</c:v>
                </c:pt>
                <c:pt idx="9">
                  <c:v>56360.747448539987</c:v>
                </c:pt>
                <c:pt idx="10">
                  <c:v>51307.760261580006</c:v>
                </c:pt>
                <c:pt idx="11">
                  <c:v>52532.501657940003</c:v>
                </c:pt>
                <c:pt idx="12">
                  <c:v>57207.114236359994</c:v>
                </c:pt>
                <c:pt idx="13">
                  <c:v>58669.660680640001</c:v>
                </c:pt>
                <c:pt idx="14">
                  <c:v>59703.245454730015</c:v>
                </c:pt>
                <c:pt idx="15">
                  <c:v>56842.519984719998</c:v>
                </c:pt>
                <c:pt idx="16">
                  <c:v>55170.932560189998</c:v>
                </c:pt>
                <c:pt idx="17">
                  <c:v>57051.999358319983</c:v>
                </c:pt>
                <c:pt idx="18">
                  <c:v>60376.939343369995</c:v>
                </c:pt>
                <c:pt idx="19">
                  <c:v>66715.171991490002</c:v>
                </c:pt>
                <c:pt idx="20">
                  <c:v>110889.73996663</c:v>
                </c:pt>
                <c:pt idx="21">
                  <c:v>96679.958784399991</c:v>
                </c:pt>
                <c:pt idx="22">
                  <c:v>96046.071161389977</c:v>
                </c:pt>
                <c:pt idx="23">
                  <c:v>102210.48080606999</c:v>
                </c:pt>
              </c:numCache>
            </c:numRef>
          </c:val>
          <c:extLst>
            <c:ext xmlns:c16="http://schemas.microsoft.com/office/drawing/2014/chart" uri="{C3380CC4-5D6E-409C-BE32-E72D297353CC}">
              <c16:uniqueId val="{00000000-CE13-4509-95B7-3CCCDFF57BEC}"/>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21286.395788879996</c:v>
                </c:pt>
                <c:pt idx="1">
                  <c:v>24122.657000759995</c:v>
                </c:pt>
                <c:pt idx="2">
                  <c:v>26454.470762370001</c:v>
                </c:pt>
                <c:pt idx="3">
                  <c:v>26711.26825709</c:v>
                </c:pt>
                <c:pt idx="4">
                  <c:v>25977.355654970008</c:v>
                </c:pt>
                <c:pt idx="5">
                  <c:v>26122.067830379994</c:v>
                </c:pt>
                <c:pt idx="6">
                  <c:v>27811.623873900004</c:v>
                </c:pt>
                <c:pt idx="7">
                  <c:v>29827.988543710002</c:v>
                </c:pt>
                <c:pt idx="8">
                  <c:v>31944.501171680007</c:v>
                </c:pt>
                <c:pt idx="9">
                  <c:v>34445.753061640004</c:v>
                </c:pt>
                <c:pt idx="10">
                  <c:v>32283.865450930003</c:v>
                </c:pt>
                <c:pt idx="11">
                  <c:v>31317.469694259991</c:v>
                </c:pt>
                <c:pt idx="12">
                  <c:v>32589.450955799999</c:v>
                </c:pt>
                <c:pt idx="13">
                  <c:v>35381.410660479996</c:v>
                </c:pt>
                <c:pt idx="14">
                  <c:v>36924.984075789995</c:v>
                </c:pt>
                <c:pt idx="15">
                  <c:v>39962.561310479985</c:v>
                </c:pt>
                <c:pt idx="16">
                  <c:v>41705.079152009996</c:v>
                </c:pt>
                <c:pt idx="17">
                  <c:v>42883.625360119986</c:v>
                </c:pt>
                <c:pt idx="18">
                  <c:v>41171.011815240003</c:v>
                </c:pt>
                <c:pt idx="19">
                  <c:v>42382.265812909987</c:v>
                </c:pt>
                <c:pt idx="20">
                  <c:v>39826.303421930003</c:v>
                </c:pt>
                <c:pt idx="21">
                  <c:v>42305.819852879999</c:v>
                </c:pt>
                <c:pt idx="22">
                  <c:v>39688.268903859993</c:v>
                </c:pt>
                <c:pt idx="23">
                  <c:v>43714.577932150001</c:v>
                </c:pt>
              </c:numCache>
            </c:numRef>
          </c:val>
          <c:extLst>
            <c:ext xmlns:c16="http://schemas.microsoft.com/office/drawing/2014/chart" uri="{C3380CC4-5D6E-409C-BE32-E72D297353CC}">
              <c16:uniqueId val="{00000001-CE13-4509-95B7-3CCCDFF57BEC}"/>
            </c:ext>
          </c:extLst>
        </c:ser>
        <c:dLbls>
          <c:showLegendKey val="0"/>
          <c:showVal val="0"/>
          <c:showCatName val="0"/>
          <c:showSerName val="0"/>
          <c:showPercent val="0"/>
          <c:showBubbleSize val="0"/>
        </c:dLbls>
        <c:gapWidth val="60"/>
        <c:overlap val="100"/>
        <c:axId val="1098536752"/>
        <c:axId val="1"/>
      </c:barChart>
      <c:catAx>
        <c:axId val="109853675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lang="ja-JP" sz="800" b="1"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lang="ja-JP" sz="800" b="1" kern="1200">
                <a:latin typeface="+mn-lt"/>
                <a:ea typeface="+mn-ea"/>
                <a:cs typeface="+mn-cs"/>
                <a:sym typeface="+mn-lt"/>
              </a:defRPr>
            </a:pPr>
            <a:endParaRPr lang="en-US"/>
          </a:p>
        </c:txPr>
        <c:crossAx val="1098536752"/>
        <c:crosses val="min"/>
        <c:crossBetween val="between"/>
        <c:majorUnit val="50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71256454388985E-2"/>
          <c:y val="0.11132254995242626"/>
          <c:w val="0.92814113597246128"/>
          <c:h val="0.7773549000951475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56.512710670000004</c:v>
                </c:pt>
                <c:pt idx="1">
                  <c:v>68.417760420000008</c:v>
                </c:pt>
                <c:pt idx="2">
                  <c:v>81.652737159999987</c:v>
                </c:pt>
                <c:pt idx="3">
                  <c:v>94.882435739999977</c:v>
                </c:pt>
                <c:pt idx="4">
                  <c:v>122.00802235999997</c:v>
                </c:pt>
                <c:pt idx="5">
                  <c:v>165.17711425000002</c:v>
                </c:pt>
                <c:pt idx="6">
                  <c:v>216.57282345999997</c:v>
                </c:pt>
                <c:pt idx="7">
                  <c:v>285.20308598000003</c:v>
                </c:pt>
                <c:pt idx="8">
                  <c:v>380.00736107</c:v>
                </c:pt>
                <c:pt idx="9">
                  <c:v>318.96803843000004</c:v>
                </c:pt>
                <c:pt idx="10">
                  <c:v>346.36246744000005</c:v>
                </c:pt>
                <c:pt idx="11">
                  <c:v>426.67774593000001</c:v>
                </c:pt>
                <c:pt idx="12">
                  <c:v>481.30067709999992</c:v>
                </c:pt>
                <c:pt idx="13">
                  <c:v>502.48935786000004</c:v>
                </c:pt>
                <c:pt idx="14">
                  <c:v>454.9478190399999</c:v>
                </c:pt>
                <c:pt idx="15">
                  <c:v>291.80145991000001</c:v>
                </c:pt>
                <c:pt idx="16">
                  <c:v>263.84540903999999</c:v>
                </c:pt>
                <c:pt idx="17">
                  <c:v>329.44096293000001</c:v>
                </c:pt>
                <c:pt idx="18">
                  <c:v>360.37465494999998</c:v>
                </c:pt>
                <c:pt idx="19">
                  <c:v>397.77517834000002</c:v>
                </c:pt>
                <c:pt idx="20">
                  <c:v>599.59765013999981</c:v>
                </c:pt>
                <c:pt idx="21">
                  <c:v>613.35029674999998</c:v>
                </c:pt>
                <c:pt idx="22">
                  <c:v>766.20782701000007</c:v>
                </c:pt>
                <c:pt idx="23">
                  <c:v>702.76491386000009</c:v>
                </c:pt>
              </c:numCache>
            </c:numRef>
          </c:val>
          <c:extLst>
            <c:ext xmlns:c16="http://schemas.microsoft.com/office/drawing/2014/chart" uri="{C3380CC4-5D6E-409C-BE32-E72D297353CC}">
              <c16:uniqueId val="{00000000-9A19-4FD6-8CE5-9D60A17A2A42}"/>
            </c:ext>
          </c:extLst>
        </c:ser>
        <c:ser>
          <c:idx val="1"/>
          <c:order val="1"/>
          <c:spPr>
            <a:solidFill>
              <a:srgbClr val="80CCE8"/>
            </a:solidFill>
            <a:ln w="9525" cmpd="sng" algn="ctr">
              <a:solidFill>
                <a:srgbClr val="808080"/>
              </a:solidFill>
              <a:prstDash val="solid"/>
            </a:ln>
          </c:spPr>
          <c:invertIfNegative val="0"/>
          <c:dLbls>
            <c:dLbl>
              <c:idx val="0"/>
              <c:layout>
                <c:manualLayout>
                  <c:x val="0"/>
                  <c:y val="-6.470028544243577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A19-4FD6-8CE5-9D60A17A2A42}"/>
                </c:ext>
              </c:extLst>
            </c:dLbl>
            <c:dLbl>
              <c:idx val="1"/>
              <c:layout>
                <c:manualLayout>
                  <c:x val="0"/>
                  <c:y val="-6.755470980019029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A19-4FD6-8CE5-9D60A17A2A42}"/>
                </c:ext>
              </c:extLst>
            </c:dLbl>
            <c:dLbl>
              <c:idx val="2"/>
              <c:layout>
                <c:manualLayout>
                  <c:x val="0"/>
                  <c:y val="-7.040913415794480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A19-4FD6-8CE5-9D60A17A2A42}"/>
                </c:ext>
              </c:extLst>
            </c:dLbl>
            <c:dLbl>
              <c:idx val="3"/>
              <c:layout>
                <c:manualLayout>
                  <c:x val="0"/>
                  <c:y val="-7.421503330161750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A19-4FD6-8CE5-9D60A17A2A42}"/>
                </c:ext>
              </c:extLst>
            </c:dLbl>
            <c:dLbl>
              <c:idx val="4"/>
              <c:layout>
                <c:manualLayout>
                  <c:x val="0"/>
                  <c:y val="-7.9923882017126552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A19-4FD6-8CE5-9D60A17A2A42}"/>
                </c:ext>
              </c:extLst>
            </c:dLbl>
            <c:dLbl>
              <c:idx val="5"/>
              <c:layout>
                <c:manualLayout>
                  <c:x val="0"/>
                  <c:y val="-8.658420551855375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A19-4FD6-8CE5-9D60A17A2A4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38.502041860000006</c:v>
                </c:pt>
                <c:pt idx="1">
                  <c:v>49.225461549999991</c:v>
                </c:pt>
                <c:pt idx="2">
                  <c:v>58.142274560000004</c:v>
                </c:pt>
                <c:pt idx="3">
                  <c:v>68.183090609999994</c:v>
                </c:pt>
                <c:pt idx="4">
                  <c:v>85.34186025999999</c:v>
                </c:pt>
                <c:pt idx="5">
                  <c:v>104.69784757000005</c:v>
                </c:pt>
                <c:pt idx="6">
                  <c:v>133.98656644999997</c:v>
                </c:pt>
                <c:pt idx="7">
                  <c:v>174.10099764</c:v>
                </c:pt>
                <c:pt idx="8">
                  <c:v>226.45998973000007</c:v>
                </c:pt>
                <c:pt idx="9">
                  <c:v>194.94230973999998</c:v>
                </c:pt>
                <c:pt idx="10">
                  <c:v>217.9381684</c:v>
                </c:pt>
                <c:pt idx="11">
                  <c:v>254.36571562000006</c:v>
                </c:pt>
                <c:pt idx="12">
                  <c:v>274.18486356000005</c:v>
                </c:pt>
                <c:pt idx="13">
                  <c:v>303.03196091999996</c:v>
                </c:pt>
                <c:pt idx="14">
                  <c:v>281.37399978000008</c:v>
                </c:pt>
                <c:pt idx="15">
                  <c:v>205.14807815</c:v>
                </c:pt>
                <c:pt idx="16">
                  <c:v>199.44730235999992</c:v>
                </c:pt>
                <c:pt idx="17">
                  <c:v>247.62712949000007</c:v>
                </c:pt>
                <c:pt idx="18">
                  <c:v>245.73933918999995</c:v>
                </c:pt>
                <c:pt idx="19">
                  <c:v>252.69534409000005</c:v>
                </c:pt>
                <c:pt idx="20">
                  <c:v>215.34686575000001</c:v>
                </c:pt>
                <c:pt idx="21">
                  <c:v>268.39365145999989</c:v>
                </c:pt>
                <c:pt idx="22">
                  <c:v>316.61328679999997</c:v>
                </c:pt>
                <c:pt idx="23">
                  <c:v>300.56674572999998</c:v>
                </c:pt>
              </c:numCache>
            </c:numRef>
          </c:val>
          <c:extLst>
            <c:ext xmlns:c16="http://schemas.microsoft.com/office/drawing/2014/chart" uri="{C3380CC4-5D6E-409C-BE32-E72D297353CC}">
              <c16:uniqueId val="{00000007-9A19-4FD6-8CE5-9D60A17A2A42}"/>
            </c:ext>
          </c:extLst>
        </c:ser>
        <c:dLbls>
          <c:showLegendKey val="0"/>
          <c:showVal val="0"/>
          <c:showCatName val="0"/>
          <c:showSerName val="0"/>
          <c:showPercent val="0"/>
          <c:showBubbleSize val="0"/>
        </c:dLbls>
        <c:gapWidth val="60"/>
        <c:overlap val="100"/>
        <c:axId val="1871541808"/>
        <c:axId val="1"/>
      </c:barChart>
      <c:catAx>
        <c:axId val="187154180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chemeClr val="tx1"/>
                </a:solidFill>
                <a:latin typeface="+mn-lt"/>
                <a:ea typeface="+mn-ea"/>
                <a:cs typeface="+mn-cs"/>
                <a:sym typeface="+mn-lt"/>
              </a:defRPr>
            </a:pPr>
            <a:endParaRPr lang="en-US"/>
          </a:p>
        </c:txPr>
        <c:crossAx val="1871541808"/>
        <c:crosses val="min"/>
        <c:crossBetween val="between"/>
        <c:majorUnit val="2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93C6-41B9-86F2-0E812B8C2334}"/>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93C6-41B9-86F2-0E812B8C2334}"/>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93C6-41B9-86F2-0E812B8C2334}"/>
              </c:ext>
            </c:extLst>
          </c:dPt>
          <c:dLbls>
            <c:dLbl>
              <c:idx val="0"/>
              <c:layout>
                <c:manualLayout>
                  <c:x val="3.2298657718120807E-2"/>
                  <c:y val="7.7771939043615346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3C6-41B9-86F2-0E812B8C233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84.88</c:v>
                </c:pt>
                <c:pt idx="1">
                  <c:v>3.62</c:v>
                </c:pt>
                <c:pt idx="2">
                  <c:v>11.5</c:v>
                </c:pt>
              </c:numCache>
            </c:numRef>
          </c:val>
          <c:extLst>
            <c:ext xmlns:c16="http://schemas.microsoft.com/office/drawing/2014/chart" uri="{C3380CC4-5D6E-409C-BE32-E72D297353CC}">
              <c16:uniqueId val="{00000003-93C6-41B9-86F2-0E812B8C233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4A3E-404F-B880-4CFBB7BE5786}"/>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4A3E-404F-B880-4CFBB7BE5786}"/>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4A3E-404F-B880-4CFBB7BE5786}"/>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4A3E-404F-B880-4CFBB7BE5786}"/>
              </c:ext>
            </c:extLst>
          </c:dPt>
          <c:dLbls>
            <c:dLbl>
              <c:idx val="0"/>
              <c:layout>
                <c:manualLayout>
                  <c:x val="5.1174496644295304E-2"/>
                  <c:y val="2.627430373095112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3E-404F-B880-4CFBB7BE5786}"/>
                </c:ext>
              </c:extLst>
            </c:dLbl>
            <c:dLbl>
              <c:idx val="1"/>
              <c:layout>
                <c:manualLayout>
                  <c:x val="-5.9144295302013421E-2"/>
                  <c:y val="-3.6784025223331584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3E-404F-B880-4CFBB7BE578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62.4</c:v>
                </c:pt>
                <c:pt idx="1">
                  <c:v>26.8</c:v>
                </c:pt>
                <c:pt idx="2">
                  <c:v>6.6000000000000005</c:v>
                </c:pt>
                <c:pt idx="3">
                  <c:v>4.2</c:v>
                </c:pt>
              </c:numCache>
            </c:numRef>
          </c:val>
          <c:extLst>
            <c:ext xmlns:c16="http://schemas.microsoft.com/office/drawing/2014/chart" uri="{C3380CC4-5D6E-409C-BE32-E72D297353CC}">
              <c16:uniqueId val="{00000004-4A3E-404F-B880-4CFBB7BE578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95308011490583"/>
          <c:y val="9.0298194036119273E-2"/>
          <c:w val="0.8107245451643792"/>
          <c:h val="0.8500629987400252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5.4261091605489944E-3"/>
                  <c:y val="-0.457370852582948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DB3-49F3-A6CE-596DD7ABCB76}"/>
                </c:ext>
              </c:extLst>
            </c:dLbl>
            <c:dLbl>
              <c:idx val="1"/>
              <c:layout>
                <c:manualLayout>
                  <c:x val="3.4790935205872967E-2"/>
                  <c:y val="-0.4813103737925241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DB3-49F3-A6CE-596DD7ABCB76}"/>
                </c:ext>
              </c:extLst>
            </c:dLbl>
            <c:dLbl>
              <c:idx val="2"/>
              <c:layout>
                <c:manualLayout>
                  <c:x val="5.7452920523459947E-3"/>
                  <c:y val="-0.448971020579588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DB3-49F3-A6CE-596DD7ABCB76}"/>
                </c:ext>
              </c:extLst>
            </c:dLbl>
            <c:dLbl>
              <c:idx val="3"/>
              <c:layout>
                <c:manualLayout>
                  <c:x val="5.7452920523459947E-3"/>
                  <c:y val="-0.413691726165476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DB3-49F3-A6CE-596DD7ABCB76}"/>
                </c:ext>
              </c:extLst>
            </c:dLbl>
            <c:dLbl>
              <c:idx val="4"/>
              <c:layout>
                <c:manualLayout>
                  <c:x val="5.7452920523459947E-3"/>
                  <c:y val="-0.4611507769844603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DB3-49F3-A6CE-596DD7ABCB76}"/>
                </c:ext>
              </c:extLst>
            </c:dLbl>
            <c:dLbl>
              <c:idx val="5"/>
              <c:layout>
                <c:manualLayout>
                  <c:x val="5.7452920523459947E-3"/>
                  <c:y val="-0.420831583368332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DB3-49F3-A6CE-596DD7ABCB76}"/>
                </c:ext>
              </c:extLst>
            </c:dLbl>
            <c:dLbl>
              <c:idx val="6"/>
              <c:layout>
                <c:manualLayout>
                  <c:x val="5.7452920523459947E-3"/>
                  <c:y val="-0.465770684586308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DB3-49F3-A6CE-596DD7ABCB76}"/>
                </c:ext>
              </c:extLst>
            </c:dLbl>
            <c:dLbl>
              <c:idx val="7"/>
              <c:layout>
                <c:manualLayout>
                  <c:x val="5.7452920523459947E-3"/>
                  <c:y val="-0.434271314573708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DB3-49F3-A6CE-596DD7ABCB76}"/>
                </c:ext>
              </c:extLst>
            </c:dLbl>
            <c:dLbl>
              <c:idx val="8"/>
              <c:layout>
                <c:manualLayout>
                  <c:x val="5.7452920523459947E-3"/>
                  <c:y val="-0.400251994960100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DB3-49F3-A6CE-596DD7ABCB76}"/>
                </c:ext>
              </c:extLst>
            </c:dLbl>
            <c:dLbl>
              <c:idx val="9"/>
              <c:layout>
                <c:manualLayout>
                  <c:x val="5.7452920523459947E-3"/>
                  <c:y val="-0.501469970600587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DB3-49F3-A6CE-596DD7ABCB7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1266800</c:v>
                </c:pt>
                <c:pt idx="1">
                  <c:v>1222000</c:v>
                </c:pt>
                <c:pt idx="2">
                  <c:v>1197200</c:v>
                </c:pt>
                <c:pt idx="3">
                  <c:v>1182700</c:v>
                </c:pt>
                <c:pt idx="4">
                  <c:v>1172800</c:v>
                </c:pt>
                <c:pt idx="5">
                  <c:v>1173600</c:v>
                </c:pt>
                <c:pt idx="6">
                  <c:v>1188800</c:v>
                </c:pt>
                <c:pt idx="7">
                  <c:v>1162100</c:v>
                </c:pt>
                <c:pt idx="8">
                  <c:v>1141900</c:v>
                </c:pt>
                <c:pt idx="9">
                  <c:v>1132400</c:v>
                </c:pt>
              </c:numCache>
            </c:numRef>
          </c:val>
          <c:extLst>
            <c:ext xmlns:c16="http://schemas.microsoft.com/office/drawing/2014/chart" uri="{C3380CC4-5D6E-409C-BE32-E72D297353CC}">
              <c16:uniqueId val="{0000000A-0DB3-49F3-A6CE-596DD7ABCB76}"/>
            </c:ext>
          </c:extLst>
        </c:ser>
        <c:dLbls>
          <c:showLegendKey val="0"/>
          <c:showVal val="0"/>
          <c:showCatName val="0"/>
          <c:showSerName val="0"/>
          <c:showPercent val="0"/>
          <c:showBubbleSize val="0"/>
        </c:dLbls>
        <c:gapWidth val="60"/>
        <c:overlap val="100"/>
        <c:axId val="1871636368"/>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B-0DB3-49F3-A6CE-596DD7ABCB76}"/>
              </c:ext>
            </c:extLst>
          </c:dPt>
          <c:dPt>
            <c:idx val="1"/>
            <c:marker>
              <c:symbol val="circle"/>
              <c:size val="6"/>
            </c:marker>
            <c:bubble3D val="0"/>
            <c:extLst>
              <c:ext xmlns:c16="http://schemas.microsoft.com/office/drawing/2014/chart" uri="{C3380CC4-5D6E-409C-BE32-E72D297353CC}">
                <c16:uniqueId val="{0000000C-0DB3-49F3-A6CE-596DD7ABCB76}"/>
              </c:ext>
            </c:extLst>
          </c:dPt>
          <c:dPt>
            <c:idx val="2"/>
            <c:marker>
              <c:symbol val="circle"/>
              <c:size val="6"/>
            </c:marker>
            <c:bubble3D val="0"/>
            <c:extLst>
              <c:ext xmlns:c16="http://schemas.microsoft.com/office/drawing/2014/chart" uri="{C3380CC4-5D6E-409C-BE32-E72D297353CC}">
                <c16:uniqueId val="{0000000D-0DB3-49F3-A6CE-596DD7ABCB76}"/>
              </c:ext>
            </c:extLst>
          </c:dPt>
          <c:dPt>
            <c:idx val="3"/>
            <c:marker>
              <c:symbol val="circle"/>
              <c:size val="6"/>
            </c:marker>
            <c:bubble3D val="0"/>
            <c:extLst>
              <c:ext xmlns:c16="http://schemas.microsoft.com/office/drawing/2014/chart" uri="{C3380CC4-5D6E-409C-BE32-E72D297353CC}">
                <c16:uniqueId val="{0000000E-0DB3-49F3-A6CE-596DD7ABCB76}"/>
              </c:ext>
            </c:extLst>
          </c:dPt>
          <c:dPt>
            <c:idx val="4"/>
            <c:marker>
              <c:symbol val="circle"/>
              <c:size val="6"/>
            </c:marker>
            <c:bubble3D val="0"/>
            <c:extLst>
              <c:ext xmlns:c16="http://schemas.microsoft.com/office/drawing/2014/chart" uri="{C3380CC4-5D6E-409C-BE32-E72D297353CC}">
                <c16:uniqueId val="{0000000F-0DB3-49F3-A6CE-596DD7ABCB76}"/>
              </c:ext>
            </c:extLst>
          </c:dPt>
          <c:dPt>
            <c:idx val="5"/>
            <c:marker>
              <c:symbol val="circle"/>
              <c:size val="6"/>
            </c:marker>
            <c:bubble3D val="0"/>
            <c:extLst>
              <c:ext xmlns:c16="http://schemas.microsoft.com/office/drawing/2014/chart" uri="{C3380CC4-5D6E-409C-BE32-E72D297353CC}">
                <c16:uniqueId val="{00000010-0DB3-49F3-A6CE-596DD7ABCB76}"/>
              </c:ext>
            </c:extLst>
          </c:dPt>
          <c:dPt>
            <c:idx val="6"/>
            <c:marker>
              <c:symbol val="circle"/>
              <c:size val="6"/>
            </c:marker>
            <c:bubble3D val="0"/>
            <c:extLst>
              <c:ext xmlns:c16="http://schemas.microsoft.com/office/drawing/2014/chart" uri="{C3380CC4-5D6E-409C-BE32-E72D297353CC}">
                <c16:uniqueId val="{00000011-0DB3-49F3-A6CE-596DD7ABCB76}"/>
              </c:ext>
            </c:extLst>
          </c:dPt>
          <c:dPt>
            <c:idx val="7"/>
            <c:marker>
              <c:symbol val="circle"/>
              <c:size val="6"/>
            </c:marker>
            <c:bubble3D val="0"/>
            <c:extLst>
              <c:ext xmlns:c16="http://schemas.microsoft.com/office/drawing/2014/chart" uri="{C3380CC4-5D6E-409C-BE32-E72D297353CC}">
                <c16:uniqueId val="{00000012-0DB3-49F3-A6CE-596DD7ABCB76}"/>
              </c:ext>
            </c:extLst>
          </c:dPt>
          <c:dPt>
            <c:idx val="8"/>
            <c:marker>
              <c:symbol val="circle"/>
              <c:size val="6"/>
            </c:marker>
            <c:bubble3D val="0"/>
            <c:extLst>
              <c:ext xmlns:c16="http://schemas.microsoft.com/office/drawing/2014/chart" uri="{C3380CC4-5D6E-409C-BE32-E72D297353CC}">
                <c16:uniqueId val="{00000013-0DB3-49F3-A6CE-596DD7ABCB76}"/>
              </c:ext>
            </c:extLst>
          </c:dPt>
          <c:dPt>
            <c:idx val="9"/>
            <c:marker>
              <c:symbol val="circle"/>
              <c:size val="6"/>
            </c:marker>
            <c:bubble3D val="0"/>
            <c:extLst>
              <c:ext xmlns:c16="http://schemas.microsoft.com/office/drawing/2014/chart" uri="{C3380CC4-5D6E-409C-BE32-E72D297353CC}">
                <c16:uniqueId val="{00000014-0DB3-49F3-A6CE-596DD7ABCB76}"/>
              </c:ext>
            </c:extLst>
          </c:dPt>
          <c:val>
            <c:numRef>
              <c:f>Sheet1!$A$2:$J$2</c:f>
              <c:numCache>
                <c:formatCode>General</c:formatCode>
                <c:ptCount val="10"/>
                <c:pt idx="0">
                  <c:v>86.3</c:v>
                </c:pt>
                <c:pt idx="1">
                  <c:v>83</c:v>
                </c:pt>
                <c:pt idx="2">
                  <c:v>81.099999999999994</c:v>
                </c:pt>
                <c:pt idx="3">
                  <c:v>80</c:v>
                </c:pt>
                <c:pt idx="4">
                  <c:v>79.3</c:v>
                </c:pt>
                <c:pt idx="5">
                  <c:v>79.3</c:v>
                </c:pt>
                <c:pt idx="6">
                  <c:v>80.599999999999994</c:v>
                </c:pt>
                <c:pt idx="7">
                  <c:v>79.099999999999994</c:v>
                </c:pt>
                <c:pt idx="8">
                  <c:v>78</c:v>
                </c:pt>
                <c:pt idx="9">
                  <c:v>77.5</c:v>
                </c:pt>
              </c:numCache>
            </c:numRef>
          </c:val>
          <c:smooth val="0"/>
          <c:extLst>
            <c:ext xmlns:c16="http://schemas.microsoft.com/office/drawing/2014/chart" uri="{C3380CC4-5D6E-409C-BE32-E72D297353CC}">
              <c16:uniqueId val="{00000015-0DB3-49F3-A6CE-596DD7ABCB76}"/>
            </c:ext>
          </c:extLst>
        </c:ser>
        <c:dLbls>
          <c:showLegendKey val="0"/>
          <c:showVal val="0"/>
          <c:showCatName val="0"/>
          <c:showSerName val="0"/>
          <c:showPercent val="0"/>
          <c:showBubbleSize val="0"/>
        </c:dLbls>
        <c:marker val="1"/>
        <c:smooth val="0"/>
        <c:axId val="2"/>
        <c:axId val="3"/>
      </c:lineChart>
      <c:catAx>
        <c:axId val="18716363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0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71636368"/>
        <c:crosses val="min"/>
        <c:crossBetween val="between"/>
        <c:majorUnit val="10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40"/>
          <c:min val="0"/>
        </c:scaling>
        <c:delete val="0"/>
        <c:axPos val="r"/>
        <c:majorGridlines>
          <c:spPr>
            <a:ln>
              <a:noFill/>
            </a:ln>
          </c:spPr>
        </c:majorGridlines>
        <c:numFmt formatCode="General" sourceLinked="1"/>
        <c:majorTickMark val="none"/>
        <c:minorTickMark val="none"/>
        <c:tickLblPos val="none"/>
        <c:spPr>
          <a:ln w="9525" cmpd="sng" algn="ctr">
            <a:solidFill>
              <a:schemeClr val="tx1"/>
            </a:solidFill>
            <a:prstDash val="solid"/>
          </a:ln>
        </c:spPr>
        <c:txPr>
          <a:bodyPr/>
          <a:lstStyle/>
          <a:p>
            <a:pPr>
              <a:defRPr lang="ja-JP"/>
            </a:pPr>
            <a:endParaRPr lang="en-US"/>
          </a:p>
        </c:txPr>
        <c:crossAx val="2"/>
        <c:crosses val="max"/>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51398135818908"/>
          <c:y val="6.1525129982668979E-2"/>
          <c:w val="0.86817576564580556"/>
          <c:h val="0.87694974003466208"/>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0.439774696707105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A77-4BCD-ABA7-911A880B4418}"/>
                </c:ext>
              </c:extLst>
            </c:dLbl>
            <c:dLbl>
              <c:idx val="1"/>
              <c:layout>
                <c:manualLayout>
                  <c:x val="0"/>
                  <c:y val="-0.424610051993067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A77-4BCD-ABA7-911A880B4418}"/>
                </c:ext>
              </c:extLst>
            </c:dLbl>
            <c:dLbl>
              <c:idx val="2"/>
              <c:layout>
                <c:manualLayout>
                  <c:x val="0"/>
                  <c:y val="-0.419410745233968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A77-4BCD-ABA7-911A880B4418}"/>
                </c:ext>
              </c:extLst>
            </c:dLbl>
            <c:dLbl>
              <c:idx val="3"/>
              <c:layout>
                <c:manualLayout>
                  <c:x val="0"/>
                  <c:y val="-0.414644714038128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A77-4BCD-ABA7-911A880B4418}"/>
                </c:ext>
              </c:extLst>
            </c:dLbl>
            <c:dLbl>
              <c:idx val="4"/>
              <c:layout>
                <c:manualLayout>
                  <c:x val="0"/>
                  <c:y val="-0.412045060658578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A77-4BCD-ABA7-911A880B4418}"/>
                </c:ext>
              </c:extLst>
            </c:dLbl>
            <c:dLbl>
              <c:idx val="5"/>
              <c:layout>
                <c:manualLayout>
                  <c:x val="0"/>
                  <c:y val="-0.402512998266897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A77-4BCD-ABA7-911A880B4418}"/>
                </c:ext>
              </c:extLst>
            </c:dLbl>
            <c:dLbl>
              <c:idx val="6"/>
              <c:layout>
                <c:manualLayout>
                  <c:x val="0"/>
                  <c:y val="-0.3977469670710571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A77-4BCD-ABA7-911A880B4418}"/>
                </c:ext>
              </c:extLst>
            </c:dLbl>
            <c:dLbl>
              <c:idx val="7"/>
              <c:layout>
                <c:manualLayout>
                  <c:x val="0"/>
                  <c:y val="-0.3986135181975736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A77-4BCD-ABA7-911A880B4418}"/>
                </c:ext>
              </c:extLst>
            </c:dLbl>
            <c:dLbl>
              <c:idx val="8"/>
              <c:layout>
                <c:manualLayout>
                  <c:x val="0"/>
                  <c:y val="-0.405545927209705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A77-4BCD-ABA7-911A880B4418}"/>
                </c:ext>
              </c:extLst>
            </c:dLbl>
            <c:dLbl>
              <c:idx val="9"/>
              <c:layout>
                <c:manualLayout>
                  <c:x val="0"/>
                  <c:y val="-0.405979202772963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A77-4BCD-ABA7-911A880B4418}"/>
                </c:ext>
              </c:extLst>
            </c:dLbl>
            <c:dLbl>
              <c:idx val="10"/>
              <c:layout>
                <c:manualLayout>
                  <c:x val="0"/>
                  <c:y val="-0.396447140381282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A77-4BCD-ABA7-911A880B441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5638</c:v>
                </c:pt>
                <c:pt idx="1">
                  <c:v>5433</c:v>
                </c:pt>
                <c:pt idx="2">
                  <c:v>5357</c:v>
                </c:pt>
                <c:pt idx="3">
                  <c:v>5293</c:v>
                </c:pt>
                <c:pt idx="4">
                  <c:v>5257</c:v>
                </c:pt>
                <c:pt idx="5">
                  <c:v>5130</c:v>
                </c:pt>
                <c:pt idx="6">
                  <c:v>5065</c:v>
                </c:pt>
                <c:pt idx="7">
                  <c:v>5072</c:v>
                </c:pt>
                <c:pt idx="8">
                  <c:v>5167</c:v>
                </c:pt>
                <c:pt idx="9">
                  <c:v>5177</c:v>
                </c:pt>
                <c:pt idx="10">
                  <c:v>5044</c:v>
                </c:pt>
              </c:numCache>
            </c:numRef>
          </c:val>
          <c:extLst>
            <c:ext xmlns:c16="http://schemas.microsoft.com/office/drawing/2014/chart" uri="{C3380CC4-5D6E-409C-BE32-E72D297353CC}">
              <c16:uniqueId val="{0000000B-5A77-4BCD-ABA7-911A880B4418}"/>
            </c:ext>
          </c:extLst>
        </c:ser>
        <c:dLbls>
          <c:showLegendKey val="0"/>
          <c:showVal val="0"/>
          <c:showCatName val="0"/>
          <c:showSerName val="0"/>
          <c:showPercent val="0"/>
          <c:showBubbleSize val="0"/>
        </c:dLbls>
        <c:gapWidth val="80"/>
        <c:overlap val="100"/>
        <c:axId val="1098551632"/>
        <c:axId val="1"/>
      </c:barChart>
      <c:catAx>
        <c:axId val="10985516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98551632"/>
        <c:crosses val="min"/>
        <c:crossBetween val="between"/>
        <c:majorUnit val="5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338935574229693E-2"/>
          <c:y val="6.1059907834101382E-2"/>
          <c:w val="0.86554621848739499"/>
          <c:h val="0.84600614439324118"/>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7815126050420166E-2"/>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A32-4612-9B53-5723A558543C}"/>
                </c:ext>
              </c:extLst>
            </c:dLbl>
            <c:dLbl>
              <c:idx val="1"/>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A32-4612-9B53-5723A558543C}"/>
                </c:ext>
              </c:extLst>
            </c:dLbl>
            <c:dLbl>
              <c:idx val="2"/>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A32-4612-9B53-5723A558543C}"/>
                </c:ext>
              </c:extLst>
            </c:dLbl>
            <c:dLbl>
              <c:idx val="3"/>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A32-4612-9B53-5723A558543C}"/>
                </c:ext>
              </c:extLst>
            </c:dLbl>
            <c:dLbl>
              <c:idx val="4"/>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A32-4612-9B53-5723A558543C}"/>
                </c:ext>
              </c:extLst>
            </c:dLbl>
            <c:dLbl>
              <c:idx val="5"/>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A32-4612-9B53-5723A558543C}"/>
                </c:ext>
              </c:extLst>
            </c:dLbl>
            <c:dLbl>
              <c:idx val="6"/>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A32-4612-9B53-5723A558543C}"/>
                </c:ext>
              </c:extLst>
            </c:dLbl>
            <c:dLbl>
              <c:idx val="7"/>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A32-4612-9B53-5723A558543C}"/>
                </c:ext>
              </c:extLst>
            </c:dLbl>
            <c:dLbl>
              <c:idx val="8"/>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A32-4612-9B53-5723A558543C}"/>
                </c:ext>
              </c:extLst>
            </c:dLbl>
            <c:dLbl>
              <c:idx val="9"/>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A32-4612-9B53-5723A558543C}"/>
                </c:ext>
              </c:extLst>
            </c:dLbl>
            <c:dLbl>
              <c:idx val="10"/>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A32-4612-9B53-5723A558543C}"/>
                </c:ext>
              </c:extLst>
            </c:dLbl>
            <c:dLbl>
              <c:idx val="12"/>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A32-4612-9B53-5723A55854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96.57</c:v>
                </c:pt>
                <c:pt idx="1">
                  <c:v>95.89</c:v>
                </c:pt>
                <c:pt idx="2">
                  <c:v>94.2</c:v>
                </c:pt>
                <c:pt idx="3">
                  <c:v>93.7</c:v>
                </c:pt>
                <c:pt idx="4">
                  <c:v>92.68</c:v>
                </c:pt>
                <c:pt idx="5">
                  <c:v>93.89</c:v>
                </c:pt>
                <c:pt idx="6">
                  <c:v>92.29</c:v>
                </c:pt>
                <c:pt idx="7">
                  <c:v>90.18</c:v>
                </c:pt>
                <c:pt idx="8">
                  <c:v>87.1</c:v>
                </c:pt>
                <c:pt idx="9">
                  <c:v>86.35</c:v>
                </c:pt>
                <c:pt idx="10">
                  <c:v>85.11</c:v>
                </c:pt>
                <c:pt idx="11">
                  <c:v>71.709999999999994</c:v>
                </c:pt>
                <c:pt idx="12">
                  <c:v>70.39</c:v>
                </c:pt>
              </c:numCache>
            </c:numRef>
          </c:val>
          <c:smooth val="0"/>
          <c:extLst>
            <c:ext xmlns:c16="http://schemas.microsoft.com/office/drawing/2014/chart" uri="{C3380CC4-5D6E-409C-BE32-E72D297353CC}">
              <c16:uniqueId val="{0000000C-0A32-4612-9B53-5723A558543C}"/>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7815126050420166E-2"/>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A32-4612-9B53-5723A558543C}"/>
                </c:ext>
              </c:extLst>
            </c:dLbl>
            <c:dLbl>
              <c:idx val="1"/>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A32-4612-9B53-5723A558543C}"/>
                </c:ext>
              </c:extLst>
            </c:dLbl>
            <c:dLbl>
              <c:idx val="3"/>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A32-4612-9B53-5723A558543C}"/>
                </c:ext>
              </c:extLst>
            </c:dLbl>
            <c:dLbl>
              <c:idx val="4"/>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A32-4612-9B53-5723A558543C}"/>
                </c:ext>
              </c:extLst>
            </c:dLbl>
            <c:dLbl>
              <c:idx val="5"/>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A32-4612-9B53-5723A558543C}"/>
                </c:ext>
              </c:extLst>
            </c:dLbl>
            <c:dLbl>
              <c:idx val="6"/>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A32-4612-9B53-5723A558543C}"/>
                </c:ext>
              </c:extLst>
            </c:dLbl>
            <c:dLbl>
              <c:idx val="7"/>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A32-4612-9B53-5723A558543C}"/>
                </c:ext>
              </c:extLst>
            </c:dLbl>
            <c:dLbl>
              <c:idx val="8"/>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A32-4612-9B53-5723A558543C}"/>
                </c:ext>
              </c:extLst>
            </c:dLbl>
            <c:dLbl>
              <c:idx val="9"/>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A32-4612-9B53-5723A558543C}"/>
                </c:ext>
              </c:extLst>
            </c:dLbl>
            <c:dLbl>
              <c:idx val="11"/>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A32-4612-9B53-5723A558543C}"/>
                </c:ext>
              </c:extLst>
            </c:dLbl>
            <c:dLbl>
              <c:idx val="12"/>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A32-4612-9B53-5723A55854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General</c:formatCode>
                <c:ptCount val="13"/>
                <c:pt idx="0">
                  <c:v>49.73</c:v>
                </c:pt>
                <c:pt idx="1">
                  <c:v>42.2</c:v>
                </c:pt>
                <c:pt idx="2">
                  <c:v>40.03</c:v>
                </c:pt>
                <c:pt idx="3">
                  <c:v>39.869999999999997</c:v>
                </c:pt>
                <c:pt idx="4">
                  <c:v>41.2</c:v>
                </c:pt>
                <c:pt idx="5">
                  <c:v>39.25</c:v>
                </c:pt>
                <c:pt idx="6">
                  <c:v>39.64</c:v>
                </c:pt>
                <c:pt idx="7">
                  <c:v>40.58</c:v>
                </c:pt>
                <c:pt idx="8">
                  <c:v>40.97</c:v>
                </c:pt>
                <c:pt idx="9">
                  <c:v>41.65</c:v>
                </c:pt>
                <c:pt idx="10">
                  <c:v>38.07</c:v>
                </c:pt>
                <c:pt idx="11">
                  <c:v>50.87</c:v>
                </c:pt>
                <c:pt idx="12">
                  <c:v>51.11</c:v>
                </c:pt>
              </c:numCache>
            </c:numRef>
          </c:val>
          <c:smooth val="0"/>
          <c:extLst>
            <c:ext xmlns:c16="http://schemas.microsoft.com/office/drawing/2014/chart" uri="{C3380CC4-5D6E-409C-BE32-E72D297353CC}">
              <c16:uniqueId val="{00000018-0A32-4612-9B53-5723A558543C}"/>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1"/>
            <c:marker>
              <c:symbol val="none"/>
            </c:marker>
            <c:bubble3D val="0"/>
            <c:extLst>
              <c:ext xmlns:c16="http://schemas.microsoft.com/office/drawing/2014/chart" uri="{C3380CC4-5D6E-409C-BE32-E72D297353CC}">
                <c16:uniqueId val="{00000019-0A32-4612-9B53-5723A558543C}"/>
              </c:ext>
            </c:extLst>
          </c:dPt>
          <c:dPt>
            <c:idx val="12"/>
            <c:marker>
              <c:symbol val="none"/>
            </c:marker>
            <c:bubble3D val="0"/>
            <c:extLst>
              <c:ext xmlns:c16="http://schemas.microsoft.com/office/drawing/2014/chart" uri="{C3380CC4-5D6E-409C-BE32-E72D297353CC}">
                <c16:uniqueId val="{0000001A-0A32-4612-9B53-5723A558543C}"/>
              </c:ext>
            </c:extLst>
          </c:dPt>
          <c:dLbls>
            <c:dLbl>
              <c:idx val="0"/>
              <c:layout>
                <c:manualLayout>
                  <c:x val="3.0112044817927171E-2"/>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A32-4612-9B53-5723A558543C}"/>
                </c:ext>
              </c:extLst>
            </c:dLbl>
            <c:dLbl>
              <c:idx val="1"/>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0A32-4612-9B53-5723A558543C}"/>
                </c:ext>
              </c:extLst>
            </c:dLbl>
            <c:dLbl>
              <c:idx val="2"/>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0A32-4612-9B53-5723A558543C}"/>
                </c:ext>
              </c:extLst>
            </c:dLbl>
            <c:dLbl>
              <c:idx val="3"/>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0A32-4612-9B53-5723A558543C}"/>
                </c:ext>
              </c:extLst>
            </c:dLbl>
            <c:dLbl>
              <c:idx val="4"/>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0A32-4612-9B53-5723A558543C}"/>
                </c:ext>
              </c:extLst>
            </c:dLbl>
            <c:dLbl>
              <c:idx val="5"/>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0A32-4612-9B53-5723A558543C}"/>
                </c:ext>
              </c:extLst>
            </c:dLbl>
            <c:dLbl>
              <c:idx val="6"/>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0A32-4612-9B53-5723A558543C}"/>
                </c:ext>
              </c:extLst>
            </c:dLbl>
            <c:dLbl>
              <c:idx val="7"/>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0A32-4612-9B53-5723A558543C}"/>
                </c:ext>
              </c:extLst>
            </c:dLbl>
            <c:dLbl>
              <c:idx val="8"/>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0A32-4612-9B53-5723A558543C}"/>
                </c:ext>
              </c:extLst>
            </c:dLbl>
            <c:dLbl>
              <c:idx val="9"/>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0A32-4612-9B53-5723A558543C}"/>
                </c:ext>
              </c:extLst>
            </c:dLbl>
            <c:dLbl>
              <c:idx val="10"/>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0A32-4612-9B53-5723A55854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Sheet1!$A$3:$M$3</c:f>
              <c:numCache>
                <c:formatCode>General</c:formatCode>
                <c:ptCount val="13"/>
                <c:pt idx="0">
                  <c:v>0.57999999999999996</c:v>
                </c:pt>
                <c:pt idx="1">
                  <c:v>0.56999999999999995</c:v>
                </c:pt>
                <c:pt idx="2">
                  <c:v>0.53</c:v>
                </c:pt>
                <c:pt idx="3">
                  <c:v>0.53</c:v>
                </c:pt>
                <c:pt idx="4">
                  <c:v>0.49</c:v>
                </c:pt>
                <c:pt idx="5">
                  <c:v>0.39</c:v>
                </c:pt>
                <c:pt idx="6">
                  <c:v>0.39</c:v>
                </c:pt>
                <c:pt idx="7">
                  <c:v>0.37</c:v>
                </c:pt>
                <c:pt idx="8">
                  <c:v>0.37</c:v>
                </c:pt>
                <c:pt idx="9">
                  <c:v>0.38</c:v>
                </c:pt>
                <c:pt idx="10">
                  <c:v>0.39</c:v>
                </c:pt>
              </c:numCache>
            </c:numRef>
          </c:val>
          <c:smooth val="0"/>
          <c:extLst>
            <c:ext xmlns:c16="http://schemas.microsoft.com/office/drawing/2014/chart" uri="{C3380CC4-5D6E-409C-BE32-E72D297353CC}">
              <c16:uniqueId val="{00000026-0A32-4612-9B53-5723A558543C}"/>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11"/>
            <c:marker>
              <c:symbol val="none"/>
            </c:marker>
            <c:bubble3D val="0"/>
            <c:extLst>
              <c:ext xmlns:c16="http://schemas.microsoft.com/office/drawing/2014/chart" uri="{C3380CC4-5D6E-409C-BE32-E72D297353CC}">
                <c16:uniqueId val="{00000027-0A32-4612-9B53-5723A558543C}"/>
              </c:ext>
            </c:extLst>
          </c:dPt>
          <c:dPt>
            <c:idx val="12"/>
            <c:marker>
              <c:symbol val="none"/>
            </c:marker>
            <c:bubble3D val="0"/>
            <c:extLst>
              <c:ext xmlns:c16="http://schemas.microsoft.com/office/drawing/2014/chart" uri="{C3380CC4-5D6E-409C-BE32-E72D297353CC}">
                <c16:uniqueId val="{00000028-0A32-4612-9B53-5723A558543C}"/>
              </c:ext>
            </c:extLst>
          </c:dPt>
          <c:dLbls>
            <c:dLbl>
              <c:idx val="0"/>
              <c:layout>
                <c:manualLayout>
                  <c:x val="3.0112044817927171E-2"/>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0A32-4612-9B53-5723A558543C}"/>
                </c:ext>
              </c:extLst>
            </c:dLbl>
            <c:dLbl>
              <c:idx val="1"/>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A32-4612-9B53-5723A558543C}"/>
                </c:ext>
              </c:extLst>
            </c:dLbl>
            <c:dLbl>
              <c:idx val="2"/>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A32-4612-9B53-5723A558543C}"/>
                </c:ext>
              </c:extLst>
            </c:dLbl>
            <c:dLbl>
              <c:idx val="3"/>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0A32-4612-9B53-5723A558543C}"/>
                </c:ext>
              </c:extLst>
            </c:dLbl>
            <c:dLbl>
              <c:idx val="4"/>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0A32-4612-9B53-5723A558543C}"/>
                </c:ext>
              </c:extLst>
            </c:dLbl>
            <c:dLbl>
              <c:idx val="5"/>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0A32-4612-9B53-5723A558543C}"/>
                </c:ext>
              </c:extLst>
            </c:dLbl>
            <c:dLbl>
              <c:idx val="6"/>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0A32-4612-9B53-5723A558543C}"/>
                </c:ext>
              </c:extLst>
            </c:dLbl>
            <c:dLbl>
              <c:idx val="7"/>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0A32-4612-9B53-5723A558543C}"/>
                </c:ext>
              </c:extLst>
            </c:dLbl>
            <c:dLbl>
              <c:idx val="8"/>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0A32-4612-9B53-5723A558543C}"/>
                </c:ext>
              </c:extLst>
            </c:dLbl>
            <c:dLbl>
              <c:idx val="9"/>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0A32-4612-9B53-5723A558543C}"/>
                </c:ext>
              </c:extLst>
            </c:dLbl>
            <c:dLbl>
              <c:idx val="10"/>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0A32-4612-9B53-5723A55854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Sheet1!$A$4:$M$4</c:f>
              <c:numCache>
                <c:formatCode>General</c:formatCode>
                <c:ptCount val="13"/>
                <c:pt idx="0">
                  <c:v>2.89</c:v>
                </c:pt>
                <c:pt idx="1">
                  <c:v>2.92</c:v>
                </c:pt>
                <c:pt idx="2">
                  <c:v>2.93</c:v>
                </c:pt>
                <c:pt idx="3">
                  <c:v>2.89</c:v>
                </c:pt>
                <c:pt idx="4">
                  <c:v>2.84</c:v>
                </c:pt>
                <c:pt idx="5">
                  <c:v>2.81</c:v>
                </c:pt>
                <c:pt idx="6">
                  <c:v>2.85</c:v>
                </c:pt>
                <c:pt idx="7">
                  <c:v>2.82</c:v>
                </c:pt>
                <c:pt idx="8">
                  <c:v>2.82</c:v>
                </c:pt>
                <c:pt idx="9">
                  <c:v>2.81</c:v>
                </c:pt>
                <c:pt idx="10">
                  <c:v>2.79</c:v>
                </c:pt>
              </c:numCache>
            </c:numRef>
          </c:val>
          <c:smooth val="0"/>
          <c:extLst>
            <c:ext xmlns:c16="http://schemas.microsoft.com/office/drawing/2014/chart" uri="{C3380CC4-5D6E-409C-BE32-E72D297353CC}">
              <c16:uniqueId val="{00000034-0A32-4612-9B53-5723A558543C}"/>
            </c:ext>
          </c:extLst>
        </c:ser>
        <c:dLbls>
          <c:showLegendKey val="0"/>
          <c:showVal val="0"/>
          <c:showCatName val="0"/>
          <c:showSerName val="0"/>
          <c:showPercent val="0"/>
          <c:showBubbleSize val="0"/>
        </c:dLbls>
        <c:marker val="1"/>
        <c:smooth val="0"/>
        <c:axId val="304646783"/>
        <c:axId val="1"/>
      </c:lineChart>
      <c:catAx>
        <c:axId val="30464678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304646783"/>
        <c:crosses val="min"/>
        <c:crossBetween val="midCat"/>
        <c:majorUnit val="5"/>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68194281237758E-2"/>
          <c:y val="5.8605035080478748E-2"/>
          <c:w val="0.95926361143752448"/>
          <c:h val="0.88278992983904248"/>
        </c:manualLayout>
      </c:layout>
      <c:lineChart>
        <c:grouping val="standard"/>
        <c:varyColors val="0"/>
        <c:ser>
          <c:idx val="0"/>
          <c:order val="0"/>
          <c:spPr>
            <a:ln w="19050" cmpd="sng" algn="ctr">
              <a:solidFill>
                <a:schemeClr val="tx2"/>
              </a:solidFill>
              <a:prstDash val="solid"/>
            </a:ln>
          </c:spPr>
          <c:marker>
            <c:symbol val="circle"/>
            <c:size val="6"/>
            <c:spPr>
              <a:solidFill>
                <a:schemeClr val="tx2"/>
              </a:solidFill>
              <a:ln w="9525" cmpd="sng" algn="ctr">
                <a:solidFill>
                  <a:schemeClr val="tx2"/>
                </a:solidFill>
                <a:prstDash val="solid"/>
              </a:ln>
            </c:spPr>
          </c:marker>
          <c:val>
            <c:numRef>
              <c:f>Sheet1!$A$1:$M$1</c:f>
              <c:numCache>
                <c:formatCode>General</c:formatCode>
                <c:ptCount val="13"/>
                <c:pt idx="0">
                  <c:v>318462.3586832732</c:v>
                </c:pt>
                <c:pt idx="1">
                  <c:v>309754.3586832732</c:v>
                </c:pt>
                <c:pt idx="2">
                  <c:v>287792.3586832732</c:v>
                </c:pt>
                <c:pt idx="3">
                  <c:v>283376.3586832732</c:v>
                </c:pt>
                <c:pt idx="4">
                  <c:v>271705.3586832732</c:v>
                </c:pt>
                <c:pt idx="5">
                  <c:v>292745.3586832732</c:v>
                </c:pt>
                <c:pt idx="6">
                  <c:v>273871.3586832732</c:v>
                </c:pt>
                <c:pt idx="7">
                  <c:v>246855.3586832732</c:v>
                </c:pt>
                <c:pt idx="8">
                  <c:v>232342.88694661856</c:v>
                </c:pt>
                <c:pt idx="9">
                  <c:v>222246.88694661856</c:v>
                </c:pt>
                <c:pt idx="10">
                  <c:v>202653.88694661856</c:v>
                </c:pt>
                <c:pt idx="11">
                  <c:v>188141.41520996392</c:v>
                </c:pt>
                <c:pt idx="12">
                  <c:v>167041.41520996392</c:v>
                </c:pt>
              </c:numCache>
            </c:numRef>
          </c:val>
          <c:smooth val="0"/>
          <c:extLst>
            <c:ext xmlns:c16="http://schemas.microsoft.com/office/drawing/2014/chart" uri="{C3380CC4-5D6E-409C-BE32-E72D297353CC}">
              <c16:uniqueId val="{00000000-1F60-4E64-B326-98281F08A67A}"/>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val>
            <c:numRef>
              <c:f>Sheet1!$A$2:$M$2</c:f>
              <c:numCache>
                <c:formatCode>General</c:formatCode>
                <c:ptCount val="13"/>
                <c:pt idx="0">
                  <c:v>124228.94347330928</c:v>
                </c:pt>
                <c:pt idx="1">
                  <c:v>107279.47173665464</c:v>
                </c:pt>
                <c:pt idx="2">
                  <c:v>77107.471736654639</c:v>
                </c:pt>
                <c:pt idx="3">
                  <c:v>76047.471736654639</c:v>
                </c:pt>
                <c:pt idx="4">
                  <c:v>96529.471736654639</c:v>
                </c:pt>
                <c:pt idx="5">
                  <c:v>69727.471736654639</c:v>
                </c:pt>
                <c:pt idx="6">
                  <c:v>77323.471736654639</c:v>
                </c:pt>
                <c:pt idx="7">
                  <c:v>92678.471736654639</c:v>
                </c:pt>
                <c:pt idx="8">
                  <c:v>99386.471736654639</c:v>
                </c:pt>
                <c:pt idx="9">
                  <c:v>109716.47173665464</c:v>
                </c:pt>
                <c:pt idx="10">
                  <c:v>56752.471736654639</c:v>
                </c:pt>
                <c:pt idx="11">
                  <c:v>150328.94347330928</c:v>
                </c:pt>
                <c:pt idx="12">
                  <c:v>152528.94347330928</c:v>
                </c:pt>
              </c:numCache>
            </c:numRef>
          </c:val>
          <c:smooth val="0"/>
          <c:extLst>
            <c:ext xmlns:c16="http://schemas.microsoft.com/office/drawing/2014/chart" uri="{C3380CC4-5D6E-409C-BE32-E72D297353CC}">
              <c16:uniqueId val="{00000001-1F60-4E64-B326-98281F08A67A}"/>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1"/>
            <c:marker>
              <c:symbol val="none"/>
            </c:marker>
            <c:bubble3D val="0"/>
            <c:extLst>
              <c:ext xmlns:c16="http://schemas.microsoft.com/office/drawing/2014/chart" uri="{C3380CC4-5D6E-409C-BE32-E72D297353CC}">
                <c16:uniqueId val="{00000002-1F60-4E64-B326-98281F08A67A}"/>
              </c:ext>
            </c:extLst>
          </c:dPt>
          <c:dPt>
            <c:idx val="12"/>
            <c:marker>
              <c:symbol val="none"/>
            </c:marker>
            <c:bubble3D val="0"/>
            <c:extLst>
              <c:ext xmlns:c16="http://schemas.microsoft.com/office/drawing/2014/chart" uri="{C3380CC4-5D6E-409C-BE32-E72D297353CC}">
                <c16:uniqueId val="{00000003-1F60-4E64-B326-98281F08A67A}"/>
              </c:ext>
            </c:extLst>
          </c:dPt>
          <c:dLbls>
            <c:dLbl>
              <c:idx val="0"/>
              <c:layout>
                <c:manualLayout>
                  <c:x val="2.1151586368977675E-2"/>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F60-4E64-B326-98281F08A67A}"/>
                </c:ext>
              </c:extLst>
            </c:dLbl>
            <c:dLbl>
              <c:idx val="1"/>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F60-4E64-B326-98281F08A67A}"/>
                </c:ext>
              </c:extLst>
            </c:dLbl>
            <c:dLbl>
              <c:idx val="2"/>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F60-4E64-B326-98281F08A67A}"/>
                </c:ext>
              </c:extLst>
            </c:dLbl>
            <c:dLbl>
              <c:idx val="3"/>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F60-4E64-B326-98281F08A67A}"/>
                </c:ext>
              </c:extLst>
            </c:dLbl>
            <c:dLbl>
              <c:idx val="4"/>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F60-4E64-B326-98281F08A67A}"/>
                </c:ext>
              </c:extLst>
            </c:dLbl>
            <c:dLbl>
              <c:idx val="5"/>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F60-4E64-B326-98281F08A67A}"/>
                </c:ext>
              </c:extLst>
            </c:dLbl>
            <c:dLbl>
              <c:idx val="6"/>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F60-4E64-B326-98281F08A67A}"/>
                </c:ext>
              </c:extLst>
            </c:dLbl>
            <c:dLbl>
              <c:idx val="7"/>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F60-4E64-B326-98281F08A67A}"/>
                </c:ext>
              </c:extLst>
            </c:dLbl>
            <c:dLbl>
              <c:idx val="8"/>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F60-4E64-B326-98281F08A67A}"/>
                </c:ext>
              </c:extLst>
            </c:dLbl>
            <c:dLbl>
              <c:idx val="9"/>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F60-4E64-B326-98281F08A67A}"/>
                </c:ext>
              </c:extLst>
            </c:dLbl>
            <c:dLbl>
              <c:idx val="10"/>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F60-4E64-B326-98281F08A67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Sheet1!$A$3:$M$3</c:f>
              <c:numCache>
                <c:formatCode>General</c:formatCode>
                <c:ptCount val="13"/>
                <c:pt idx="0">
                  <c:v>8344</c:v>
                </c:pt>
                <c:pt idx="1">
                  <c:v>8181</c:v>
                </c:pt>
                <c:pt idx="2">
                  <c:v>7593</c:v>
                </c:pt>
                <c:pt idx="3">
                  <c:v>7661</c:v>
                </c:pt>
                <c:pt idx="4">
                  <c:v>7115</c:v>
                </c:pt>
                <c:pt idx="5">
                  <c:v>5672</c:v>
                </c:pt>
                <c:pt idx="6">
                  <c:v>5613</c:v>
                </c:pt>
                <c:pt idx="7">
                  <c:v>5378</c:v>
                </c:pt>
                <c:pt idx="8">
                  <c:v>5405</c:v>
                </c:pt>
                <c:pt idx="9">
                  <c:v>5576</c:v>
                </c:pt>
                <c:pt idx="10">
                  <c:v>5748</c:v>
                </c:pt>
              </c:numCache>
            </c:numRef>
          </c:val>
          <c:smooth val="0"/>
          <c:extLst>
            <c:ext xmlns:c16="http://schemas.microsoft.com/office/drawing/2014/chart" uri="{C3380CC4-5D6E-409C-BE32-E72D297353CC}">
              <c16:uniqueId val="{0000000F-1F60-4E64-B326-98281F08A67A}"/>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11"/>
            <c:marker>
              <c:symbol val="none"/>
            </c:marker>
            <c:bubble3D val="0"/>
            <c:extLst>
              <c:ext xmlns:c16="http://schemas.microsoft.com/office/drawing/2014/chart" uri="{C3380CC4-5D6E-409C-BE32-E72D297353CC}">
                <c16:uniqueId val="{00000010-1F60-4E64-B326-98281F08A67A}"/>
              </c:ext>
            </c:extLst>
          </c:dPt>
          <c:dPt>
            <c:idx val="12"/>
            <c:marker>
              <c:symbol val="none"/>
            </c:marker>
            <c:bubble3D val="0"/>
            <c:extLst>
              <c:ext xmlns:c16="http://schemas.microsoft.com/office/drawing/2014/chart" uri="{C3380CC4-5D6E-409C-BE32-E72D297353CC}">
                <c16:uniqueId val="{00000011-1F60-4E64-B326-98281F08A67A}"/>
              </c:ext>
            </c:extLst>
          </c:dPt>
          <c:dLbls>
            <c:dLbl>
              <c:idx val="1"/>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F60-4E64-B326-98281F08A67A}"/>
                </c:ext>
              </c:extLst>
            </c:dLbl>
            <c:dLbl>
              <c:idx val="2"/>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F60-4E64-B326-98281F08A67A}"/>
                </c:ext>
              </c:extLst>
            </c:dLbl>
            <c:dLbl>
              <c:idx val="3"/>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F60-4E64-B326-98281F08A67A}"/>
                </c:ext>
              </c:extLst>
            </c:dLbl>
            <c:dLbl>
              <c:idx val="4"/>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F60-4E64-B326-98281F08A67A}"/>
                </c:ext>
              </c:extLst>
            </c:dLbl>
            <c:dLbl>
              <c:idx val="6"/>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F60-4E64-B326-98281F08A67A}"/>
                </c:ext>
              </c:extLst>
            </c:dLbl>
            <c:dLbl>
              <c:idx val="7"/>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F60-4E64-B326-98281F08A67A}"/>
                </c:ext>
              </c:extLst>
            </c:dLbl>
            <c:dLbl>
              <c:idx val="8"/>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F60-4E64-B326-98281F08A67A}"/>
                </c:ext>
              </c:extLst>
            </c:dLbl>
            <c:dLbl>
              <c:idx val="9"/>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F60-4E64-B326-98281F08A67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Sheet1!$A$4:$M$4</c:f>
              <c:numCache>
                <c:formatCode>General</c:formatCode>
                <c:ptCount val="13"/>
                <c:pt idx="0">
                  <c:v>41481</c:v>
                </c:pt>
                <c:pt idx="1">
                  <c:v>41972</c:v>
                </c:pt>
                <c:pt idx="2">
                  <c:v>42240</c:v>
                </c:pt>
                <c:pt idx="3">
                  <c:v>41743</c:v>
                </c:pt>
                <c:pt idx="4">
                  <c:v>41113</c:v>
                </c:pt>
                <c:pt idx="5">
                  <c:v>40874</c:v>
                </c:pt>
                <c:pt idx="6">
                  <c:v>41475</c:v>
                </c:pt>
                <c:pt idx="7">
                  <c:v>41155</c:v>
                </c:pt>
                <c:pt idx="8">
                  <c:v>41274</c:v>
                </c:pt>
                <c:pt idx="9">
                  <c:v>41233</c:v>
                </c:pt>
                <c:pt idx="10">
                  <c:v>40823</c:v>
                </c:pt>
              </c:numCache>
            </c:numRef>
          </c:val>
          <c:smooth val="0"/>
          <c:extLst>
            <c:ext xmlns:c16="http://schemas.microsoft.com/office/drawing/2014/chart" uri="{C3380CC4-5D6E-409C-BE32-E72D297353CC}">
              <c16:uniqueId val="{0000001A-1F60-4E64-B326-98281F08A67A}"/>
            </c:ext>
          </c:extLst>
        </c:ser>
        <c:dLbls>
          <c:showLegendKey val="0"/>
          <c:showVal val="0"/>
          <c:showCatName val="0"/>
          <c:showSerName val="0"/>
          <c:showPercent val="0"/>
          <c:showBubbleSize val="0"/>
        </c:dLbls>
        <c:marker val="1"/>
        <c:smooth val="0"/>
        <c:axId val="302690095"/>
        <c:axId val="1"/>
      </c:lineChart>
      <c:catAx>
        <c:axId val="3026900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378513.3586832732"/>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txPr>
          <a:bodyPr/>
          <a:lstStyle/>
          <a:p>
            <a:pPr>
              <a:defRPr lang="ja-JP"/>
            </a:pPr>
            <a:endParaRPr lang="en-US"/>
          </a:p>
        </c:txPr>
        <c:crossAx val="302690095"/>
        <c:crosses val="min"/>
        <c:crossBetween val="midCat"/>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内科</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183.6</c:v>
                </c:pt>
              </c:numCache>
            </c:numRef>
          </c:val>
          <c:extLst>
            <c:ext xmlns:c16="http://schemas.microsoft.com/office/drawing/2014/chart" uri="{C3380CC4-5D6E-409C-BE32-E72D297353CC}">
              <c16:uniqueId val="{00000000-5C0B-4604-85FA-8BE60B30AA6D}"/>
            </c:ext>
          </c:extLst>
        </c:ser>
        <c:ser>
          <c:idx val="1"/>
          <c:order val="1"/>
          <c:tx>
            <c:strRef>
              <c:f>Sheet1!$C$1</c:f>
              <c:strCache>
                <c:ptCount val="1"/>
                <c:pt idx="0">
                  <c:v>外科</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79</c:v>
                </c:pt>
              </c:numCache>
            </c:numRef>
          </c:val>
          <c:extLst>
            <c:ext xmlns:c16="http://schemas.microsoft.com/office/drawing/2014/chart" uri="{C3380CC4-5D6E-409C-BE32-E72D297353CC}">
              <c16:uniqueId val="{00000001-5C0B-4604-85FA-8BE60B30AA6D}"/>
            </c:ext>
          </c:extLst>
        </c:ser>
        <c:ser>
          <c:idx val="2"/>
          <c:order val="2"/>
          <c:tx>
            <c:strRef>
              <c:f>Sheet1!$D$1</c:f>
              <c:strCache>
                <c:ptCount val="1"/>
                <c:pt idx="0">
                  <c:v>歯科</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68</c:v>
                </c:pt>
              </c:numCache>
            </c:numRef>
          </c:val>
          <c:extLst>
            <c:ext xmlns:c16="http://schemas.microsoft.com/office/drawing/2014/chart" uri="{C3380CC4-5D6E-409C-BE32-E72D297353CC}">
              <c16:uniqueId val="{00000002-5C0B-4604-85FA-8BE60B30AA6D}"/>
            </c:ext>
          </c:extLst>
        </c:ser>
        <c:ser>
          <c:idx val="3"/>
          <c:order val="3"/>
          <c:tx>
            <c:strRef>
              <c:f>Sheet1!$E$1</c:f>
              <c:strCache>
                <c:ptCount val="1"/>
                <c:pt idx="0">
                  <c:v>小児科</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61.9</c:v>
                </c:pt>
              </c:numCache>
            </c:numRef>
          </c:val>
          <c:extLst>
            <c:ext xmlns:c16="http://schemas.microsoft.com/office/drawing/2014/chart" uri="{C3380CC4-5D6E-409C-BE32-E72D297353CC}">
              <c16:uniqueId val="{00000003-5C0B-4604-85FA-8BE60B30AA6D}"/>
            </c:ext>
          </c:extLst>
        </c:ser>
        <c:ser>
          <c:idx val="4"/>
          <c:order val="4"/>
          <c:tx>
            <c:strRef>
              <c:f>Sheet1!$F$1</c:f>
              <c:strCache>
                <c:ptCount val="1"/>
                <c:pt idx="0">
                  <c:v>産婦人科</c:v>
                </c:pt>
              </c:strCache>
            </c:strRef>
          </c:tx>
          <c:spPr>
            <a:solidFill>
              <a:schemeClr val="accent4">
                <a:lumMod val="60000"/>
              </a:schemeClr>
            </a:solidFill>
            <a:ln>
              <a:noFill/>
            </a:ln>
            <a:effectLst/>
          </c:spPr>
          <c:invertIfNegative val="0"/>
          <c:dLbls>
            <c:dLbl>
              <c:idx val="0"/>
              <c:layout>
                <c:manualLayout>
                  <c:x val="0"/>
                  <c:y val="-7.736628121607611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43.9</c:v>
                </c:pt>
              </c:numCache>
            </c:numRef>
          </c:val>
          <c:extLst>
            <c:ext xmlns:c16="http://schemas.microsoft.com/office/drawing/2014/chart" uri="{C3380CC4-5D6E-409C-BE32-E72D297353CC}">
              <c16:uniqueId val="{00000004-5C0B-4604-85FA-8BE60B30AA6D}"/>
            </c:ext>
          </c:extLst>
        </c:ser>
        <c:ser>
          <c:idx val="5"/>
          <c:order val="5"/>
          <c:tx>
            <c:strRef>
              <c:f>Sheet1!$G$1</c:f>
              <c:strCache>
                <c:ptCount val="1"/>
                <c:pt idx="0">
                  <c:v>神経科</c:v>
                </c:pt>
              </c:strCache>
            </c:strRef>
          </c:tx>
          <c:spPr>
            <a:solidFill>
              <a:schemeClr val="accent6">
                <a:lumMod val="60000"/>
              </a:schemeClr>
            </a:solidFill>
            <a:ln>
              <a:noFill/>
            </a:ln>
            <a:effectLst/>
          </c:spPr>
          <c:invertIfNegative val="0"/>
          <c:dLbls>
            <c:dLbl>
              <c:idx val="0"/>
              <c:layout>
                <c:manualLayout>
                  <c:x val="-1.361934092256014E-3"/>
                  <c:y val="8.974488621064828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28.8</c:v>
                </c:pt>
              </c:numCache>
            </c:numRef>
          </c:val>
          <c:extLst>
            <c:ext xmlns:c16="http://schemas.microsoft.com/office/drawing/2014/chart" uri="{C3380CC4-5D6E-409C-BE32-E72D297353CC}">
              <c16:uniqueId val="{00000005-5C0B-4604-85FA-8BE60B30AA6D}"/>
            </c:ext>
          </c:extLst>
        </c:ser>
        <c:ser>
          <c:idx val="6"/>
          <c:order val="6"/>
          <c:tx>
            <c:strRef>
              <c:f>Sheet1!$H$1</c:f>
              <c:strCache>
                <c:ptCount val="1"/>
                <c:pt idx="0">
                  <c:v>放射線科</c:v>
                </c:pt>
              </c:strCache>
            </c:strRef>
          </c:tx>
          <c:spPr>
            <a:solidFill>
              <a:schemeClr val="accent2">
                <a:lumMod val="80000"/>
                <a:lumOff val="20000"/>
              </a:schemeClr>
            </a:solidFill>
            <a:ln>
              <a:noFill/>
            </a:ln>
            <a:effectLst/>
          </c:spPr>
          <c:invertIfNegative val="0"/>
          <c:dLbls>
            <c:dLbl>
              <c:idx val="0"/>
              <c:layout>
                <c:manualLayout>
                  <c:x val="-0.1348314751333356"/>
                  <c:y val="0.40849396482088174"/>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General</c:formatCode>
                <c:ptCount val="1"/>
                <c:pt idx="0">
                  <c:v>23.6</c:v>
                </c:pt>
              </c:numCache>
            </c:numRef>
          </c:val>
          <c:extLst>
            <c:ext xmlns:c16="http://schemas.microsoft.com/office/drawing/2014/chart" uri="{C3380CC4-5D6E-409C-BE32-E72D297353CC}">
              <c16:uniqueId val="{00000006-5C0B-4604-85FA-8BE60B30AA6D}"/>
            </c:ext>
          </c:extLst>
        </c:ser>
        <c:ser>
          <c:idx val="7"/>
          <c:order val="7"/>
          <c:tx>
            <c:strRef>
              <c:f>Sheet1!$I$1</c:f>
              <c:strCache>
                <c:ptCount val="1"/>
                <c:pt idx="0">
                  <c:v>精神科</c:v>
                </c:pt>
              </c:strCache>
            </c:strRef>
          </c:tx>
          <c:spPr>
            <a:solidFill>
              <a:schemeClr val="accent4">
                <a:lumMod val="80000"/>
                <a:lumOff val="20000"/>
              </a:schemeClr>
            </a:solidFill>
            <a:ln>
              <a:noFill/>
            </a:ln>
            <a:effectLst/>
          </c:spPr>
          <c:invertIfNegative val="0"/>
          <c:dLbls>
            <c:dLbl>
              <c:idx val="0"/>
              <c:layout>
                <c:manualLayout>
                  <c:x val="-0.23970040023704078"/>
                  <c:y val="-0.37445280108580836"/>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General</c:formatCode>
                <c:ptCount val="1"/>
                <c:pt idx="0">
                  <c:v>22</c:v>
                </c:pt>
              </c:numCache>
            </c:numRef>
          </c:val>
          <c:extLst>
            <c:ext xmlns:c16="http://schemas.microsoft.com/office/drawing/2014/chart" uri="{C3380CC4-5D6E-409C-BE32-E72D297353CC}">
              <c16:uniqueId val="{00000007-5C0B-4604-85FA-8BE60B30AA6D}"/>
            </c:ext>
          </c:extLst>
        </c:ser>
        <c:ser>
          <c:idx val="8"/>
          <c:order val="8"/>
          <c:tx>
            <c:strRef>
              <c:f>Sheet1!$J$1</c:f>
              <c:strCache>
                <c:ptCount val="1"/>
                <c:pt idx="0">
                  <c:v>眼科</c:v>
                </c:pt>
              </c:strCache>
            </c:strRef>
          </c:tx>
          <c:spPr>
            <a:solidFill>
              <a:schemeClr val="accent6">
                <a:lumMod val="80000"/>
                <a:lumOff val="20000"/>
              </a:schemeClr>
            </a:solidFill>
            <a:ln>
              <a:noFill/>
            </a:ln>
            <a:effectLst/>
          </c:spPr>
          <c:invertIfNegative val="0"/>
          <c:dLbls>
            <c:dLbl>
              <c:idx val="0"/>
              <c:layout>
                <c:manualLayout>
                  <c:x val="-0.11712633193400861"/>
                  <c:y val="0.35588489359394998"/>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Cache>
                <c:formatCode>General</c:formatCode>
                <c:ptCount val="1"/>
                <c:pt idx="0">
                  <c:v>19.100000000000001</c:v>
                </c:pt>
              </c:numCache>
            </c:numRef>
          </c:val>
          <c:extLst>
            <c:ext xmlns:c16="http://schemas.microsoft.com/office/drawing/2014/chart" uri="{C3380CC4-5D6E-409C-BE32-E72D297353CC}">
              <c16:uniqueId val="{00000008-5C0B-4604-85FA-8BE60B30AA6D}"/>
            </c:ext>
          </c:extLst>
        </c:ser>
        <c:ser>
          <c:idx val="9"/>
          <c:order val="9"/>
          <c:tx>
            <c:strRef>
              <c:f>Sheet1!$K$1</c:f>
              <c:strCache>
                <c:ptCount val="1"/>
                <c:pt idx="0">
                  <c:v>耳鼻科</c:v>
                </c:pt>
              </c:strCache>
            </c:strRef>
          </c:tx>
          <c:spPr>
            <a:solidFill>
              <a:schemeClr val="accent2">
                <a:lumMod val="80000"/>
              </a:schemeClr>
            </a:solidFill>
            <a:ln>
              <a:noFill/>
            </a:ln>
            <a:effectLst/>
          </c:spPr>
          <c:invertIfNegative val="0"/>
          <c:dLbls>
            <c:dLbl>
              <c:idx val="0"/>
              <c:layout>
                <c:manualLayout>
                  <c:x val="-0.20837591611515496"/>
                  <c:y val="-0.40849396482088185"/>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Sheet1!$K$2</c:f>
              <c:numCache>
                <c:formatCode>General</c:formatCode>
                <c:ptCount val="1"/>
                <c:pt idx="0">
                  <c:v>14.5</c:v>
                </c:pt>
              </c:numCache>
            </c:numRef>
          </c:val>
          <c:extLst>
            <c:ext xmlns:c16="http://schemas.microsoft.com/office/drawing/2014/chart" uri="{C3380CC4-5D6E-409C-BE32-E72D297353CC}">
              <c16:uniqueId val="{00000009-5C0B-4604-85FA-8BE60B30AA6D}"/>
            </c:ext>
          </c:extLst>
        </c:ser>
        <c:ser>
          <c:idx val="10"/>
          <c:order val="10"/>
          <c:tx>
            <c:strRef>
              <c:f>Sheet1!$L$1</c:f>
              <c:strCache>
                <c:ptCount val="1"/>
                <c:pt idx="0">
                  <c:v>衛生免疫・一般衛生</c:v>
                </c:pt>
              </c:strCache>
            </c:strRef>
          </c:tx>
          <c:spPr>
            <a:solidFill>
              <a:schemeClr val="accent4">
                <a:lumMod val="80000"/>
              </a:schemeClr>
            </a:solidFill>
            <a:ln>
              <a:noFill/>
            </a:ln>
            <a:effectLst/>
          </c:spPr>
          <c:invertIfNegative val="0"/>
          <c:dLbls>
            <c:dLbl>
              <c:idx val="0"/>
              <c:layout>
                <c:manualLayout>
                  <c:x val="-7.3544440981819462E-2"/>
                  <c:y val="0.40385198794791716"/>
                </c:manualLayout>
              </c:layout>
              <c:spPr>
                <a:noFill/>
                <a:ln>
                  <a:noFill/>
                </a:ln>
                <a:effectLst/>
              </c:spPr>
              <c:txPr>
                <a:bodyPr rot="0" spcFirstLastPara="1" vertOverflow="ellipsis" vert="horz" wrap="square" lIns="38100" tIns="19050" rIns="38100" bIns="19050" anchor="ctr" anchorCtr="1">
                  <a:no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extLst>
                <c:ext xmlns:c15="http://schemas.microsoft.com/office/drawing/2012/chart" uri="{CE6537A1-D6FC-4f65-9D91-7224C49458BB}">
                  <c15:layout>
                    <c:manualLayout>
                      <c:w val="0.10910454013062129"/>
                      <c:h val="0.13480300839089102"/>
                    </c:manualLayout>
                  </c15:layout>
                </c:ext>
                <c:ext xmlns:c16="http://schemas.microsoft.com/office/drawing/2014/chart" uri="{C3380CC4-5D6E-409C-BE32-E72D297353CC}">
                  <c16:uniqueId val="{00000015-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Sheet1!$L$2</c:f>
              <c:numCache>
                <c:formatCode>General</c:formatCode>
                <c:ptCount val="1"/>
                <c:pt idx="0">
                  <c:v>14</c:v>
                </c:pt>
              </c:numCache>
            </c:numRef>
          </c:val>
          <c:extLst>
            <c:ext xmlns:c16="http://schemas.microsoft.com/office/drawing/2014/chart" uri="{C3380CC4-5D6E-409C-BE32-E72D297353CC}">
              <c16:uniqueId val="{0000000A-5C0B-4604-85FA-8BE60B30AA6D}"/>
            </c:ext>
          </c:extLst>
        </c:ser>
        <c:ser>
          <c:idx val="11"/>
          <c:order val="11"/>
          <c:tx>
            <c:strRef>
              <c:f>Sheet1!$M$1</c:f>
              <c:strCache>
                <c:ptCount val="1"/>
                <c:pt idx="0">
                  <c:v>皮膚静脈科</c:v>
                </c:pt>
              </c:strCache>
            </c:strRef>
          </c:tx>
          <c:spPr>
            <a:solidFill>
              <a:schemeClr val="accent6">
                <a:lumMod val="80000"/>
              </a:schemeClr>
            </a:solidFill>
            <a:ln>
              <a:noFill/>
            </a:ln>
            <a:effectLst/>
          </c:spPr>
          <c:invertIfNegative val="0"/>
          <c:dLbls>
            <c:dLbl>
              <c:idx val="0"/>
              <c:layout>
                <c:manualLayout>
                  <c:x val="-0.13074567285656774"/>
                  <c:y val="-0.37445280108580836"/>
                </c:manualLayout>
              </c:layout>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Sheet1!$M$2</c:f>
              <c:numCache>
                <c:formatCode>General</c:formatCode>
                <c:ptCount val="1"/>
                <c:pt idx="0">
                  <c:v>11.9</c:v>
                </c:pt>
              </c:numCache>
            </c:numRef>
          </c:val>
          <c:extLst>
            <c:ext xmlns:c16="http://schemas.microsoft.com/office/drawing/2014/chart" uri="{C3380CC4-5D6E-409C-BE32-E72D297353CC}">
              <c16:uniqueId val="{0000000B-5C0B-4604-85FA-8BE60B30AA6D}"/>
            </c:ext>
          </c:extLst>
        </c:ser>
        <c:ser>
          <c:idx val="12"/>
          <c:order val="12"/>
          <c:tx>
            <c:strRef>
              <c:f>Sheet1!$N$1</c:f>
              <c:strCache>
                <c:ptCount val="1"/>
                <c:pt idx="0">
                  <c:v>病理学</c:v>
                </c:pt>
              </c:strCache>
            </c:strRef>
          </c:tx>
          <c:spPr>
            <a:solidFill>
              <a:schemeClr val="accent2">
                <a:lumMod val="60000"/>
                <a:lumOff val="40000"/>
              </a:schemeClr>
            </a:solidFill>
            <a:ln>
              <a:noFill/>
            </a:ln>
            <a:effectLst/>
          </c:spPr>
          <c:invertIfNegative val="0"/>
          <c:dLbls>
            <c:dLbl>
              <c:idx val="0"/>
              <c:layout>
                <c:manualLayout>
                  <c:x val="-1.0895472738047413E-2"/>
                  <c:y val="0.38373675483173736"/>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Sheet1!$N$2</c:f>
              <c:numCache>
                <c:formatCode>General</c:formatCode>
                <c:ptCount val="1"/>
                <c:pt idx="0">
                  <c:v>7.4</c:v>
                </c:pt>
              </c:numCache>
            </c:numRef>
          </c:val>
          <c:extLst>
            <c:ext xmlns:c16="http://schemas.microsoft.com/office/drawing/2014/chart" uri="{C3380CC4-5D6E-409C-BE32-E72D297353CC}">
              <c16:uniqueId val="{0000000C-5C0B-4604-85FA-8BE60B30AA6D}"/>
            </c:ext>
          </c:extLst>
        </c:ser>
        <c:ser>
          <c:idx val="13"/>
          <c:order val="13"/>
          <c:tx>
            <c:strRef>
              <c:f>Sheet1!$O$1</c:f>
              <c:strCache>
                <c:ptCount val="1"/>
                <c:pt idx="0">
                  <c:v>理学療法・スポーツ医学</c:v>
                </c:pt>
              </c:strCache>
            </c:strRef>
          </c:tx>
          <c:spPr>
            <a:solidFill>
              <a:schemeClr val="accent4">
                <a:lumMod val="60000"/>
                <a:lumOff val="40000"/>
              </a:schemeClr>
            </a:solidFill>
            <a:ln>
              <a:noFill/>
            </a:ln>
            <a:effectLst/>
          </c:spPr>
          <c:invertIfNegative val="0"/>
          <c:dLbls>
            <c:dLbl>
              <c:idx val="0"/>
              <c:layout>
                <c:manualLayout>
                  <c:x val="-5.3619452451020239E-8"/>
                  <c:y val="-0.38683140608038052"/>
                </c:manualLayout>
              </c:layout>
              <c:spPr>
                <a:noFill/>
                <a:ln>
                  <a:noFill/>
                </a:ln>
                <a:effectLst/>
              </c:spPr>
              <c:txPr>
                <a:bodyPr rot="0" spcFirstLastPara="1" vertOverflow="ellipsis" vert="horz" wrap="square" lIns="38100" tIns="19050" rIns="38100" bIns="19050" anchor="ctr" anchorCtr="1">
                  <a:no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extLst>
                <c:ext xmlns:c15="http://schemas.microsoft.com/office/drawing/2012/chart" uri="{CE6537A1-D6FC-4f65-9D91-7224C49458BB}">
                  <c15:layout>
                    <c:manualLayout>
                      <c:w val="0.11941438120899853"/>
                      <c:h val="0.14024959458850275"/>
                    </c:manualLayout>
                  </c15:layout>
                </c:ext>
                <c:ext xmlns:c16="http://schemas.microsoft.com/office/drawing/2014/chart" uri="{C3380CC4-5D6E-409C-BE32-E72D297353CC}">
                  <c16:uniqueId val="{00000016-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Sheet1!$O$2</c:f>
              <c:numCache>
                <c:formatCode>General</c:formatCode>
                <c:ptCount val="1"/>
                <c:pt idx="0">
                  <c:v>4.5</c:v>
                </c:pt>
              </c:numCache>
            </c:numRef>
          </c:val>
          <c:extLst>
            <c:ext xmlns:c16="http://schemas.microsoft.com/office/drawing/2014/chart" uri="{C3380CC4-5D6E-409C-BE32-E72D297353CC}">
              <c16:uniqueId val="{0000000D-5C0B-4604-85FA-8BE60B30AA6D}"/>
            </c:ext>
          </c:extLst>
        </c:ser>
        <c:dLbls>
          <c:showLegendKey val="0"/>
          <c:showVal val="1"/>
          <c:showCatName val="0"/>
          <c:showSerName val="0"/>
          <c:showPercent val="0"/>
          <c:showBubbleSize val="0"/>
        </c:dLbls>
        <c:gapWidth val="39"/>
        <c:overlap val="100"/>
        <c:axId val="1406638480"/>
        <c:axId val="1098120576"/>
      </c:barChart>
      <c:catAx>
        <c:axId val="1406638480"/>
        <c:scaling>
          <c:orientation val="minMax"/>
        </c:scaling>
        <c:delete val="1"/>
        <c:axPos val="l"/>
        <c:numFmt formatCode="General" sourceLinked="1"/>
        <c:majorTickMark val="none"/>
        <c:minorTickMark val="none"/>
        <c:tickLblPos val="nextTo"/>
        <c:crossAx val="1098120576"/>
        <c:crosses val="autoZero"/>
        <c:auto val="1"/>
        <c:lblAlgn val="ctr"/>
        <c:lblOffset val="100"/>
        <c:noMultiLvlLbl val="0"/>
      </c:catAx>
      <c:valAx>
        <c:axId val="1098120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4066384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93383873190907E-3"/>
          <c:y val="0.10909913988229969"/>
          <c:w val="0.98208132322536179"/>
          <c:h val="0.81484834766862835"/>
        </c:manualLayout>
      </c:layout>
      <c:barChart>
        <c:barDir val="col"/>
        <c:grouping val="stacked"/>
        <c:varyColors val="0"/>
        <c:ser>
          <c:idx val="0"/>
          <c:order val="0"/>
          <c:spPr>
            <a:solidFill>
              <a:schemeClr val="accent1"/>
            </a:solidFill>
            <a:ln>
              <a:noFill/>
            </a:ln>
          </c:spPr>
          <c:invertIfNegative val="0"/>
          <c:dLbls>
            <c:dLbl>
              <c:idx val="0"/>
              <c:layout>
                <c:manualLayout>
                  <c:x val="0"/>
                  <c:y val="-5.703938433680398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995-46B7-9B76-C28F4FDA8639}"/>
                </c:ext>
              </c:extLst>
            </c:dLbl>
            <c:dLbl>
              <c:idx val="1"/>
              <c:layout>
                <c:manualLayout>
                  <c:x val="0"/>
                  <c:y val="-7.378904481665912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995-46B7-9B76-C28F4FDA8639}"/>
                </c:ext>
              </c:extLst>
            </c:dLbl>
            <c:dLbl>
              <c:idx val="2"/>
              <c:layout>
                <c:manualLayout>
                  <c:x val="0"/>
                  <c:y val="-8.103214124038025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995-46B7-9B76-C28F4FDA8639}"/>
                </c:ext>
              </c:extLst>
            </c:dLbl>
            <c:dLbl>
              <c:idx val="3"/>
              <c:layout>
                <c:manualLayout>
                  <c:x val="0"/>
                  <c:y val="-8.8275237664101405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995-46B7-9B76-C28F4FDA8639}"/>
                </c:ext>
              </c:extLst>
            </c:dLbl>
            <c:dLbl>
              <c:idx val="4"/>
              <c:layout>
                <c:manualLayout>
                  <c:x val="0"/>
                  <c:y val="-0.1000452693526482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995-46B7-9B76-C28F4FDA8639}"/>
                </c:ext>
              </c:extLst>
            </c:dLbl>
            <c:dLbl>
              <c:idx val="5"/>
              <c:layout>
                <c:manualLayout>
                  <c:x val="0"/>
                  <c:y val="-0.1113626075147125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995-46B7-9B76-C28F4FDA8639}"/>
                </c:ext>
              </c:extLst>
            </c:dLbl>
            <c:dLbl>
              <c:idx val="6"/>
              <c:layout>
                <c:manualLayout>
                  <c:x val="0"/>
                  <c:y val="-0.1267541874151199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995-46B7-9B76-C28F4FDA8639}"/>
                </c:ext>
              </c:extLst>
            </c:dLbl>
            <c:dLbl>
              <c:idx val="7"/>
              <c:layout>
                <c:manualLayout>
                  <c:x val="0"/>
                  <c:y val="-0.141693073789044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995-46B7-9B76-C28F4FDA8639}"/>
                </c:ext>
              </c:extLst>
            </c:dLbl>
            <c:dLbl>
              <c:idx val="8"/>
              <c:layout>
                <c:manualLayout>
                  <c:x val="0"/>
                  <c:y val="-0.1570846536894522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995-46B7-9B76-C28F4FDA8639}"/>
                </c:ext>
              </c:extLst>
            </c:dLbl>
            <c:dLbl>
              <c:idx val="9"/>
              <c:layout>
                <c:manualLayout>
                  <c:x val="0"/>
                  <c:y val="-0.162516976007243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995-46B7-9B76-C28F4FDA8639}"/>
                </c:ext>
              </c:extLst>
            </c:dLbl>
            <c:dLbl>
              <c:idx val="10"/>
              <c:layout>
                <c:manualLayout>
                  <c:x val="5.1688490696071678E-3"/>
                  <c:y val="-0.1815301041195110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995-46B7-9B76-C28F4FDA8639}"/>
                </c:ext>
              </c:extLst>
            </c:dLbl>
            <c:dLbl>
              <c:idx val="11"/>
              <c:layout>
                <c:manualLayout>
                  <c:x val="0"/>
                  <c:y val="-0.2141240380262562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995-46B7-9B76-C28F4FDA8639}"/>
                </c:ext>
              </c:extLst>
            </c:dLbl>
            <c:dLbl>
              <c:idx val="12"/>
              <c:layout>
                <c:manualLayout>
                  <c:x val="5.1688490696071678E-3"/>
                  <c:y val="-0.2218198279764599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995-46B7-9B76-C28F4FDA8639}"/>
                </c:ext>
              </c:extLst>
            </c:dLbl>
            <c:dLbl>
              <c:idx val="13"/>
              <c:layout>
                <c:manualLayout>
                  <c:x val="8.0978635423845629E-3"/>
                  <c:y val="-0.231779085559076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995-46B7-9B76-C28F4FDA8639}"/>
                </c:ext>
              </c:extLst>
            </c:dLbl>
            <c:dLbl>
              <c:idx val="14"/>
              <c:layout>
                <c:manualLayout>
                  <c:x val="-4.9965541006202615E-3"/>
                  <c:y val="-0.267994567677682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995-46B7-9B76-C28F4FDA8639}"/>
                </c:ext>
              </c:extLst>
            </c:dLbl>
            <c:dLbl>
              <c:idx val="15"/>
              <c:layout>
                <c:manualLayout>
                  <c:x val="0"/>
                  <c:y val="-0.2557718424626527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995-46B7-9B76-C28F4FDA8639}"/>
                </c:ext>
              </c:extLst>
            </c:dLbl>
            <c:dLbl>
              <c:idx val="16"/>
              <c:layout>
                <c:manualLayout>
                  <c:x val="5.1688490696071678E-3"/>
                  <c:y val="-0.2716161158895427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995-46B7-9B76-C28F4FDA8639}"/>
                </c:ext>
              </c:extLst>
            </c:dLbl>
            <c:dLbl>
              <c:idx val="17"/>
              <c:layout>
                <c:manualLayout>
                  <c:x val="8.0978635423845629E-3"/>
                  <c:y val="-0.2747849705749207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995-46B7-9B76-C28F4FDA8639}"/>
                </c:ext>
              </c:extLst>
            </c:dLbl>
            <c:dLbl>
              <c:idx val="18"/>
              <c:layout>
                <c:manualLayout>
                  <c:x val="0"/>
                  <c:y val="-0.3064735174287007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995-46B7-9B76-C28F4FDA8639}"/>
                </c:ext>
              </c:extLst>
            </c:dLbl>
            <c:dLbl>
              <c:idx val="19"/>
              <c:layout>
                <c:manualLayout>
                  <c:x val="-5.1688490696071678E-3"/>
                  <c:y val="-0.3449524671797193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995-46B7-9B76-C28F4FDA8639}"/>
                </c:ext>
              </c:extLst>
            </c:dLbl>
            <c:dLbl>
              <c:idx val="20"/>
              <c:layout>
                <c:manualLayout>
                  <c:x val="0"/>
                  <c:y val="-0.3386147578089633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995-46B7-9B76-C28F4FDA8639}"/>
                </c:ext>
              </c:extLst>
            </c:dLbl>
            <c:dLbl>
              <c:idx val="21"/>
              <c:layout>
                <c:manualLayout>
                  <c:x val="-5.1688490696071678E-3"/>
                  <c:y val="-0.3784517881394295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995-46B7-9B76-C28F4FDA8639}"/>
                </c:ext>
              </c:extLst>
            </c:dLbl>
            <c:dLbl>
              <c:idx val="22"/>
              <c:layout>
                <c:manualLayout>
                  <c:x val="0"/>
                  <c:y val="-0.3766410140334993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995-46B7-9B76-C28F4FDA8639}"/>
                </c:ext>
              </c:extLst>
            </c:dLbl>
            <c:dLbl>
              <c:idx val="23"/>
              <c:layout>
                <c:manualLayout>
                  <c:x val="0"/>
                  <c:y val="-0.4409234947940244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995-46B7-9B76-C28F4FDA863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181.8787078</c:v>
                </c:pt>
                <c:pt idx="1">
                  <c:v>315.39350000000002</c:v>
                </c:pt>
                <c:pt idx="2">
                  <c:v>371.76170000000002</c:v>
                </c:pt>
                <c:pt idx="3">
                  <c:v>428.12990000000002</c:v>
                </c:pt>
                <c:pt idx="4">
                  <c:v>519.39269999999999</c:v>
                </c:pt>
                <c:pt idx="5">
                  <c:v>602.60289999999998</c:v>
                </c:pt>
                <c:pt idx="6">
                  <c:v>727.01557000000003</c:v>
                </c:pt>
                <c:pt idx="7">
                  <c:v>842.83879999999999</c:v>
                </c:pt>
                <c:pt idx="8">
                  <c:v>958.41730246300301</c:v>
                </c:pt>
                <c:pt idx="9">
                  <c:v>1003.837116</c:v>
                </c:pt>
                <c:pt idx="10">
                  <c:v>1153.5752130000001</c:v>
                </c:pt>
                <c:pt idx="11">
                  <c:v>1306.5137756070001</c:v>
                </c:pt>
                <c:pt idx="12">
                  <c:v>1462.191108</c:v>
                </c:pt>
                <c:pt idx="13">
                  <c:v>1542.960980991</c:v>
                </c:pt>
                <c:pt idx="14">
                  <c:v>1665.2049650219999</c:v>
                </c:pt>
                <c:pt idx="15">
                  <c:v>1730.7314943700001</c:v>
                </c:pt>
                <c:pt idx="16">
                  <c:v>1849.6341593990001</c:v>
                </c:pt>
                <c:pt idx="17">
                  <c:v>1879.046723792</c:v>
                </c:pt>
                <c:pt idx="18">
                  <c:v>2037.88212746419</c:v>
                </c:pt>
                <c:pt idx="19">
                  <c:v>2424.56790055086</c:v>
                </c:pt>
                <c:pt idx="20">
                  <c:v>2375.0433918497201</c:v>
                </c:pt>
                <c:pt idx="21">
                  <c:v>2683.2228026665698</c:v>
                </c:pt>
                <c:pt idx="22">
                  <c:v>2670</c:v>
                </c:pt>
                <c:pt idx="23">
                  <c:v>3170</c:v>
                </c:pt>
              </c:numCache>
            </c:numRef>
          </c:val>
          <c:extLst>
            <c:ext xmlns:c16="http://schemas.microsoft.com/office/drawing/2014/chart" uri="{C3380CC4-5D6E-409C-BE32-E72D297353CC}">
              <c16:uniqueId val="{00000018-4995-46B7-9B76-C28F4FDA8639}"/>
            </c:ext>
          </c:extLst>
        </c:ser>
        <c:dLbls>
          <c:showLegendKey val="0"/>
          <c:showVal val="0"/>
          <c:showCatName val="0"/>
          <c:showSerName val="0"/>
          <c:showPercent val="0"/>
          <c:showBubbleSize val="0"/>
        </c:dLbls>
        <c:gapWidth val="80"/>
        <c:overlap val="100"/>
        <c:axId val="1823516064"/>
        <c:axId val="1"/>
      </c:barChart>
      <c:catAx>
        <c:axId val="182351606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3170"/>
          <c:min val="0"/>
        </c:scaling>
        <c:delete val="1"/>
        <c:axPos val="l"/>
        <c:numFmt formatCode="General" sourceLinked="1"/>
        <c:majorTickMark val="out"/>
        <c:minorTickMark val="none"/>
        <c:tickLblPos val="nextTo"/>
        <c:crossAx val="182351606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319130282307558E-2"/>
          <c:y val="9.0156393744250232E-2"/>
          <c:w val="0.93056286165176227"/>
          <c:h val="0.8196872125114995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18.015578309330024</c:v>
                </c:pt>
                <c:pt idx="1">
                  <c:v>17.269438501197435</c:v>
                </c:pt>
                <c:pt idx="2">
                  <c:v>16.575059870699842</c:v>
                </c:pt>
                <c:pt idx="3">
                  <c:v>16.022479476802609</c:v>
                </c:pt>
                <c:pt idx="4">
                  <c:v>15.581081735952692</c:v>
                </c:pt>
                <c:pt idx="5">
                  <c:v>15.215758913817304</c:v>
                </c:pt>
                <c:pt idx="6">
                  <c:v>14.944541245610052</c:v>
                </c:pt>
                <c:pt idx="7">
                  <c:v>14.827594235548707</c:v>
                </c:pt>
                <c:pt idx="8">
                  <c:v>14.880947859088137</c:v>
                </c:pt>
                <c:pt idx="9">
                  <c:v>15.032530397138979</c:v>
                </c:pt>
                <c:pt idx="10">
                  <c:v>15.171444465467518</c:v>
                </c:pt>
                <c:pt idx="11">
                  <c:v>15.37437079402304</c:v>
                </c:pt>
                <c:pt idx="12">
                  <c:v>15.711297269908581</c:v>
                </c:pt>
                <c:pt idx="13">
                  <c:v>16.085438035391768</c:v>
                </c:pt>
                <c:pt idx="14">
                  <c:v>16.470362545514547</c:v>
                </c:pt>
                <c:pt idx="15">
                  <c:v>16.854817908700731</c:v>
                </c:pt>
                <c:pt idx="16">
                  <c:v>17.204084997972647</c:v>
                </c:pt>
                <c:pt idx="17">
                  <c:v>17.458148871568081</c:v>
                </c:pt>
                <c:pt idx="18">
                  <c:v>17.586500315264658</c:v>
                </c:pt>
                <c:pt idx="19">
                  <c:v>17.639402169887024</c:v>
                </c:pt>
                <c:pt idx="20">
                  <c:v>17.668547225465794</c:v>
                </c:pt>
                <c:pt idx="21">
                  <c:v>17.72048224660308</c:v>
                </c:pt>
                <c:pt idx="22">
                  <c:v>17.689319869633923</c:v>
                </c:pt>
                <c:pt idx="23">
                  <c:v>17.514981667709538</c:v>
                </c:pt>
                <c:pt idx="24">
                  <c:v>17.278341328971258</c:v>
                </c:pt>
                <c:pt idx="25">
                  <c:v>17.027484657309039</c:v>
                </c:pt>
                <c:pt idx="26">
                  <c:v>15.026182768066285</c:v>
                </c:pt>
                <c:pt idx="27">
                  <c:v>13.856694231941427</c:v>
                </c:pt>
                <c:pt idx="28">
                  <c:v>15.652092965856315</c:v>
                </c:pt>
              </c:numCache>
            </c:numRef>
          </c:val>
          <c:extLst>
            <c:ext xmlns:c16="http://schemas.microsoft.com/office/drawing/2014/chart" uri="{C3380CC4-5D6E-409C-BE32-E72D297353CC}">
              <c16:uniqueId val="{00000000-E2FF-468A-9B92-39B9BA22A93D}"/>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69.654723346162896</c:v>
                </c:pt>
                <c:pt idx="1">
                  <c:v>70.241075655361882</c:v>
                </c:pt>
                <c:pt idx="2">
                  <c:v>70.659803891338527</c:v>
                </c:pt>
                <c:pt idx="3">
                  <c:v>70.8657498683787</c:v>
                </c:pt>
                <c:pt idx="4">
                  <c:v>70.955628893661739</c:v>
                </c:pt>
                <c:pt idx="5">
                  <c:v>71.043767932856596</c:v>
                </c:pt>
                <c:pt idx="6">
                  <c:v>71.152637349237295</c:v>
                </c:pt>
                <c:pt idx="7">
                  <c:v>71.324932700866015</c:v>
                </c:pt>
                <c:pt idx="8">
                  <c:v>71.615771442685912</c:v>
                </c:pt>
                <c:pt idx="9">
                  <c:v>71.911333975379804</c:v>
                </c:pt>
                <c:pt idx="10">
                  <c:v>72.127944227506788</c:v>
                </c:pt>
                <c:pt idx="11">
                  <c:v>72.029279701784489</c:v>
                </c:pt>
                <c:pt idx="12">
                  <c:v>71.575706553454538</c:v>
                </c:pt>
                <c:pt idx="13">
                  <c:v>71.030778017891222</c:v>
                </c:pt>
                <c:pt idx="14">
                  <c:v>70.361278657955609</c:v>
                </c:pt>
                <c:pt idx="15">
                  <c:v>69.610717340551219</c:v>
                </c:pt>
                <c:pt idx="16">
                  <c:v>68.924389744598926</c:v>
                </c:pt>
                <c:pt idx="17">
                  <c:v>68.300921959444509</c:v>
                </c:pt>
                <c:pt idx="18">
                  <c:v>67.783249590501839</c:v>
                </c:pt>
                <c:pt idx="19">
                  <c:v>67.297298499866926</c:v>
                </c:pt>
                <c:pt idx="20">
                  <c:v>66.859310536211453</c:v>
                </c:pt>
                <c:pt idx="21">
                  <c:v>66.546118958482012</c:v>
                </c:pt>
                <c:pt idx="22">
                  <c:v>66.235143836718834</c:v>
                </c:pt>
                <c:pt idx="23">
                  <c:v>65.880375597304806</c:v>
                </c:pt>
                <c:pt idx="24">
                  <c:v>65.544183295197257</c:v>
                </c:pt>
                <c:pt idx="25">
                  <c:v>65.180727959429106</c:v>
                </c:pt>
                <c:pt idx="26">
                  <c:v>65.193552024754894</c:v>
                </c:pt>
                <c:pt idx="27">
                  <c:v>64.848347285768867</c:v>
                </c:pt>
                <c:pt idx="28">
                  <c:v>60.509963893705972</c:v>
                </c:pt>
              </c:numCache>
            </c:numRef>
          </c:val>
          <c:extLst>
            <c:ext xmlns:c16="http://schemas.microsoft.com/office/drawing/2014/chart" uri="{C3380CC4-5D6E-409C-BE32-E72D297353CC}">
              <c16:uniqueId val="{00000001-E2FF-468A-9B92-39B9BA22A93D}"/>
            </c:ext>
          </c:extLst>
        </c:ser>
        <c:ser>
          <c:idx val="2"/>
          <c:order val="2"/>
          <c:spPr>
            <a:solidFill>
              <a:srgbClr val="C0E6F4"/>
            </a:solidFill>
            <a:ln w="9525" cmpd="sng" algn="ctr">
              <a:solidFill>
                <a:srgbClr val="808080"/>
              </a:solidFill>
              <a:prstDash val="solid"/>
            </a:ln>
          </c:spPr>
          <c:invertIfNegative val="0"/>
          <c:val>
            <c:numRef>
              <c:f>Sheet1!$A$3:$AC$3</c:f>
              <c:numCache>
                <c:formatCode>General</c:formatCode>
                <c:ptCount val="29"/>
                <c:pt idx="0">
                  <c:v>12.329698344507079</c:v>
                </c:pt>
                <c:pt idx="1">
                  <c:v>12.489485843440672</c:v>
                </c:pt>
                <c:pt idx="2">
                  <c:v>12.765136237961627</c:v>
                </c:pt>
                <c:pt idx="3">
                  <c:v>13.111770654818677</c:v>
                </c:pt>
                <c:pt idx="4">
                  <c:v>13.463289370385567</c:v>
                </c:pt>
                <c:pt idx="5">
                  <c:v>13.740473153326105</c:v>
                </c:pt>
                <c:pt idx="6">
                  <c:v>13.902821405152654</c:v>
                </c:pt>
                <c:pt idx="7">
                  <c:v>13.847473063585291</c:v>
                </c:pt>
                <c:pt idx="8">
                  <c:v>13.503280698225961</c:v>
                </c:pt>
                <c:pt idx="9">
                  <c:v>13.056135627481225</c:v>
                </c:pt>
                <c:pt idx="10">
                  <c:v>12.700611307025689</c:v>
                </c:pt>
                <c:pt idx="11">
                  <c:v>12.596349504192473</c:v>
                </c:pt>
                <c:pt idx="12">
                  <c:v>12.712996176636871</c:v>
                </c:pt>
                <c:pt idx="13">
                  <c:v>12.883783946716997</c:v>
                </c:pt>
                <c:pt idx="14">
                  <c:v>13.168358796529844</c:v>
                </c:pt>
                <c:pt idx="15">
                  <c:v>13.534464750748043</c:v>
                </c:pt>
                <c:pt idx="16">
                  <c:v>13.871525257428431</c:v>
                </c:pt>
                <c:pt idx="17">
                  <c:v>14.240929168987416</c:v>
                </c:pt>
                <c:pt idx="18">
                  <c:v>14.630250094233499</c:v>
                </c:pt>
                <c:pt idx="19">
                  <c:v>15.06329933024605</c:v>
                </c:pt>
                <c:pt idx="20">
                  <c:v>15.47214223832276</c:v>
                </c:pt>
                <c:pt idx="21">
                  <c:v>15.73339879491491</c:v>
                </c:pt>
                <c:pt idx="22">
                  <c:v>16.075536293647239</c:v>
                </c:pt>
                <c:pt idx="23">
                  <c:v>16.604642734985632</c:v>
                </c:pt>
                <c:pt idx="24">
                  <c:v>17.177475375831484</c:v>
                </c:pt>
                <c:pt idx="25">
                  <c:v>17.791787383261859</c:v>
                </c:pt>
                <c:pt idx="26">
                  <c:v>19.780265207178836</c:v>
                </c:pt>
                <c:pt idx="27">
                  <c:v>21.294958482289694</c:v>
                </c:pt>
                <c:pt idx="28">
                  <c:v>23.837943140437712</c:v>
                </c:pt>
              </c:numCache>
            </c:numRef>
          </c:val>
          <c:extLst>
            <c:ext xmlns:c16="http://schemas.microsoft.com/office/drawing/2014/chart" uri="{C3380CC4-5D6E-409C-BE32-E72D297353CC}">
              <c16:uniqueId val="{00000002-E2FF-468A-9B92-39B9BA22A93D}"/>
            </c:ext>
          </c:extLst>
        </c:ser>
        <c:dLbls>
          <c:showLegendKey val="0"/>
          <c:showVal val="0"/>
          <c:showCatName val="0"/>
          <c:showSerName val="0"/>
          <c:showPercent val="0"/>
          <c:showBubbleSize val="0"/>
        </c:dLbls>
        <c:gapWidth val="60"/>
        <c:overlap val="100"/>
        <c:axId val="1720378176"/>
        <c:axId val="1"/>
      </c:barChart>
      <c:catAx>
        <c:axId val="17203781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20378176"/>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5945583445105E-3"/>
          <c:y val="2.4436090225563908E-2"/>
          <c:w val="0.980072810883311"/>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52637.412106479998</c:v>
                </c:pt>
                <c:pt idx="1">
                  <c:v>57765.370027969984</c:v>
                </c:pt>
                <c:pt idx="2">
                  <c:v>63725.438668030001</c:v>
                </c:pt>
                <c:pt idx="3">
                  <c:v>63978.521556119995</c:v>
                </c:pt>
                <c:pt idx="4">
                  <c:v>63195.629738340001</c:v>
                </c:pt>
                <c:pt idx="5">
                  <c:v>67400.791421150003</c:v>
                </c:pt>
                <c:pt idx="6">
                  <c:v>72823.968983240004</c:v>
                </c:pt>
                <c:pt idx="7">
                  <c:v>78741.839443239995</c:v>
                </c:pt>
                <c:pt idx="8">
                  <c:v>85591.845429980007</c:v>
                </c:pt>
                <c:pt idx="9">
                  <c:v>90806.500510180034</c:v>
                </c:pt>
                <c:pt idx="10">
                  <c:v>83591.625712509995</c:v>
                </c:pt>
                <c:pt idx="11">
                  <c:v>83849.971352199995</c:v>
                </c:pt>
                <c:pt idx="12">
                  <c:v>89796.565192159993</c:v>
                </c:pt>
                <c:pt idx="13">
                  <c:v>94051.071341119983</c:v>
                </c:pt>
                <c:pt idx="14">
                  <c:v>96628.229530519995</c:v>
                </c:pt>
                <c:pt idx="15">
                  <c:v>96805.081757190012</c:v>
                </c:pt>
                <c:pt idx="16">
                  <c:v>96876.013038430014</c:v>
                </c:pt>
                <c:pt idx="17">
                  <c:v>99935.627195620007</c:v>
                </c:pt>
                <c:pt idx="18">
                  <c:v>101547.95261920002</c:v>
                </c:pt>
                <c:pt idx="19">
                  <c:v>109097.43904203002</c:v>
                </c:pt>
                <c:pt idx="20">
                  <c:v>150716.04338855</c:v>
                </c:pt>
                <c:pt idx="21">
                  <c:v>138985.77863728002</c:v>
                </c:pt>
                <c:pt idx="22">
                  <c:v>135734.34063771</c:v>
                </c:pt>
                <c:pt idx="23">
                  <c:v>145925.05794186</c:v>
                </c:pt>
              </c:numCache>
            </c:numRef>
          </c:val>
          <c:extLst>
            <c:ext xmlns:c16="http://schemas.microsoft.com/office/drawing/2014/chart" uri="{C3380CC4-5D6E-409C-BE32-E72D297353CC}">
              <c16:uniqueId val="{00000000-1B6D-4214-8ECD-9562EEA53BB0}"/>
            </c:ext>
          </c:extLst>
        </c:ser>
        <c:dLbls>
          <c:showLegendKey val="0"/>
          <c:showVal val="0"/>
          <c:showCatName val="0"/>
          <c:showSerName val="0"/>
          <c:showPercent val="0"/>
          <c:showBubbleSize val="0"/>
        </c:dLbls>
        <c:gapWidth val="60"/>
        <c:overlap val="100"/>
        <c:axId val="1672403376"/>
        <c:axId val="1"/>
      </c:barChart>
      <c:catAx>
        <c:axId val="16724033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672403376"/>
        <c:crosses val="min"/>
        <c:crossBetween val="between"/>
        <c:majorUnit val="10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456491520711705E-2"/>
          <c:y val="2.7325275880189175E-2"/>
          <c:w val="0.97108701695857658"/>
          <c:h val="0.9453494482396216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Sheet1!$A$1:$E$1</c:f>
              <c:numCache>
                <c:formatCode>General</c:formatCode>
                <c:ptCount val="5"/>
                <c:pt idx="0">
                  <c:v>74503</c:v>
                </c:pt>
                <c:pt idx="1">
                  <c:v>78976</c:v>
                </c:pt>
                <c:pt idx="2">
                  <c:v>83537</c:v>
                </c:pt>
                <c:pt idx="3">
                  <c:v>103351</c:v>
                </c:pt>
                <c:pt idx="4">
                  <c:v>121642</c:v>
                </c:pt>
              </c:numCache>
            </c:numRef>
          </c:val>
          <c:extLst>
            <c:ext xmlns:c16="http://schemas.microsoft.com/office/drawing/2014/chart" uri="{C3380CC4-5D6E-409C-BE32-E72D297353CC}">
              <c16:uniqueId val="{00000000-4793-48D9-A23B-42232D681E4C}"/>
            </c:ext>
          </c:extLst>
        </c:ser>
        <c:ser>
          <c:idx val="1"/>
          <c:order val="1"/>
          <c:spPr>
            <a:solidFill>
              <a:srgbClr val="C0E6F4"/>
            </a:solidFill>
            <a:ln w="9525" cmpd="sng" algn="ctr">
              <a:solidFill>
                <a:srgbClr val="808080"/>
              </a:solidFill>
              <a:prstDash val="solid"/>
            </a:ln>
          </c:spPr>
          <c:invertIfNegative val="0"/>
          <c:val>
            <c:numRef>
              <c:f>Sheet1!$A$2:$E$2</c:f>
              <c:numCache>
                <c:formatCode>General</c:formatCode>
                <c:ptCount val="5"/>
                <c:pt idx="0">
                  <c:v>1737900</c:v>
                </c:pt>
                <c:pt idx="1">
                  <c:v>1864356</c:v>
                </c:pt>
                <c:pt idx="2">
                  <c:v>2123020</c:v>
                </c:pt>
                <c:pt idx="3">
                  <c:v>2356022</c:v>
                </c:pt>
                <c:pt idx="4">
                  <c:v>2549005</c:v>
                </c:pt>
              </c:numCache>
            </c:numRef>
          </c:val>
          <c:extLst>
            <c:ext xmlns:c16="http://schemas.microsoft.com/office/drawing/2014/chart" uri="{C3380CC4-5D6E-409C-BE32-E72D297353CC}">
              <c16:uniqueId val="{00000001-4793-48D9-A23B-42232D681E4C}"/>
            </c:ext>
          </c:extLst>
        </c:ser>
        <c:dLbls>
          <c:showLegendKey val="0"/>
          <c:showVal val="0"/>
          <c:showCatName val="0"/>
          <c:showSerName val="0"/>
          <c:showPercent val="0"/>
          <c:showBubbleSize val="0"/>
        </c:dLbls>
        <c:gapWidth val="60"/>
        <c:axId val="1098543952"/>
        <c:axId val="1"/>
      </c:barChart>
      <c:catAx>
        <c:axId val="109854395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6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098543952"/>
        <c:crosses val="min"/>
        <c:crossBetween val="between"/>
        <c:majorUnit val="2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77EE-4D6C-9BE1-6C97E286FBB8}"/>
              </c:ext>
            </c:extLst>
          </c:dPt>
          <c:dPt>
            <c:idx val="1"/>
            <c:bubble3D val="0"/>
            <c:spPr>
              <a:solidFill>
                <a:srgbClr val="ACC6D0"/>
              </a:solidFill>
              <a:ln w="9525" cmpd="sng" algn="ctr">
                <a:solidFill>
                  <a:srgbClr val="808080"/>
                </a:solidFill>
                <a:prstDash val="solid"/>
              </a:ln>
            </c:spPr>
            <c:extLst>
              <c:ext xmlns:c16="http://schemas.microsoft.com/office/drawing/2014/chart" uri="{C3380CC4-5D6E-409C-BE32-E72D297353CC}">
                <c16:uniqueId val="{00000001-77EE-4D6C-9BE1-6C97E286FBB8}"/>
              </c:ext>
            </c:extLst>
          </c:dPt>
          <c:dPt>
            <c:idx val="2"/>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2-77EE-4D6C-9BE1-6C97E286FBB8}"/>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77EE-4D6C-9BE1-6C97E286FBB8}"/>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77EE-4D6C-9BE1-6C97E286FBB8}"/>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77EE-4D6C-9BE1-6C97E286FBB8}"/>
              </c:ext>
            </c:extLst>
          </c:dPt>
          <c:dLbls>
            <c:dLbl>
              <c:idx val="0"/>
              <c:layout>
                <c:manualLayout>
                  <c:x val="0.10609911054637865"/>
                  <c:y val="-0.1130247578040904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7EE-4D6C-9BE1-6C97E286FBB8}"/>
                </c:ext>
              </c:extLst>
            </c:dLbl>
            <c:dLbl>
              <c:idx val="1"/>
              <c:layout>
                <c:manualLayout>
                  <c:x val="0.16200762388818296"/>
                  <c:y val="3.9289558665231435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7EE-4D6C-9BE1-6C97E286FBB8}"/>
                </c:ext>
              </c:extLst>
            </c:dLbl>
            <c:dLbl>
              <c:idx val="2"/>
              <c:layout>
                <c:manualLayout>
                  <c:x val="6.2261753494282084E-2"/>
                  <c:y val="0.14155005382131325"/>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7EE-4D6C-9BE1-6C97E286FBB8}"/>
                </c:ext>
              </c:extLst>
            </c:dLbl>
            <c:dLbl>
              <c:idx val="3"/>
              <c:layout>
                <c:manualLayout>
                  <c:x val="-7.2426937738246502E-2"/>
                  <c:y val="0.1367061356297093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7EE-4D6C-9BE1-6C97E286FBB8}"/>
                </c:ext>
              </c:extLst>
            </c:dLbl>
            <c:dLbl>
              <c:idx val="4"/>
              <c:layout>
                <c:manualLayout>
                  <c:x val="-0.14421855146124524"/>
                  <c:y val="8.934337997847147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7EE-4D6C-9BE1-6C97E286FBB8}"/>
                </c:ext>
              </c:extLst>
            </c:dLbl>
            <c:dLbl>
              <c:idx val="5"/>
              <c:layout>
                <c:manualLayout>
                  <c:x val="-0.14167725540025414"/>
                  <c:y val="-7.481162540365984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7EE-4D6C-9BE1-6C97E286FBB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21.4</c:v>
                </c:pt>
                <c:pt idx="1">
                  <c:v>16.100000000000001</c:v>
                </c:pt>
                <c:pt idx="2">
                  <c:v>13.700000000000001</c:v>
                </c:pt>
                <c:pt idx="3">
                  <c:v>11</c:v>
                </c:pt>
                <c:pt idx="4">
                  <c:v>5.5</c:v>
                </c:pt>
                <c:pt idx="5">
                  <c:v>32.299999999999997</c:v>
                </c:pt>
              </c:numCache>
            </c:numRef>
          </c:val>
          <c:extLst>
            <c:ext xmlns:c16="http://schemas.microsoft.com/office/drawing/2014/chart" uri="{C3380CC4-5D6E-409C-BE32-E72D297353CC}">
              <c16:uniqueId val="{00000006-77EE-4D6C-9BE1-6C97E286FBB8}"/>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49020846494E-2"/>
          <c:y val="3.303684879288437E-2"/>
          <c:w val="0.92861655085281114"/>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670E-4610-8372-7B2FCF0EE70C}"/>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670E-4610-8372-7B2FCF0EE70C}"/>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670E-4610-8372-7B2FCF0EE70C}"/>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670E-4610-8372-7B2FCF0EE70C}"/>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670E-4610-8372-7B2FCF0EE70C}"/>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670E-4610-8372-7B2FCF0EE70C}"/>
              </c:ext>
            </c:extLst>
          </c:dPt>
          <c:dPt>
            <c:idx val="6"/>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D-670E-4610-8372-7B2FCF0EE70C}"/>
              </c:ext>
            </c:extLst>
          </c:dPt>
          <c:dPt>
            <c:idx val="7"/>
            <c:bubble3D val="0"/>
            <c:spPr>
              <a:solidFill>
                <a:schemeClr val="tx2"/>
              </a:solidFill>
              <a:ln w="9525" algn="ctr">
                <a:solidFill>
                  <a:srgbClr val="808080"/>
                </a:solidFill>
                <a:prstDash val="solid"/>
              </a:ln>
            </c:spPr>
            <c:extLst>
              <c:ext xmlns:c16="http://schemas.microsoft.com/office/drawing/2014/chart" uri="{C3380CC4-5D6E-409C-BE32-E72D297353CC}">
                <c16:uniqueId val="{0000000F-670E-4610-8372-7B2FCF0EE70C}"/>
              </c:ext>
            </c:extLst>
          </c:dPt>
          <c:dLbls>
            <c:dLbl>
              <c:idx val="0"/>
              <c:spPr>
                <a:noFill/>
                <a:ln>
                  <a:noFill/>
                </a:ln>
                <a:effectLst/>
              </c:spPr>
              <c:txPr>
                <a:bodyPr wrap="square" lIns="38100" tIns="19050" rIns="38100" bIns="19050" anchor="ctr">
                  <a:spAutoFit/>
                </a:bodyPr>
                <a:lstStyle/>
                <a:p>
                  <a:pPr>
                    <a:defRPr lang="ja-JP">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670E-4610-8372-7B2FCF0EE70C}"/>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Sheet1!$A$1:$A$8</c:f>
              <c:numCache>
                <c:formatCode>#,##0"%";"-"#,##0"%"</c:formatCode>
                <c:ptCount val="8"/>
                <c:pt idx="0">
                  <c:v>20</c:v>
                </c:pt>
                <c:pt idx="1">
                  <c:v>13</c:v>
                </c:pt>
                <c:pt idx="2">
                  <c:v>8</c:v>
                </c:pt>
                <c:pt idx="3">
                  <c:v>7</c:v>
                </c:pt>
                <c:pt idx="4">
                  <c:v>7</c:v>
                </c:pt>
                <c:pt idx="5">
                  <c:v>5</c:v>
                </c:pt>
                <c:pt idx="6">
                  <c:v>4</c:v>
                </c:pt>
                <c:pt idx="7">
                  <c:v>36</c:v>
                </c:pt>
              </c:numCache>
            </c:numRef>
          </c:val>
          <c:extLst>
            <c:ext xmlns:c16="http://schemas.microsoft.com/office/drawing/2014/chart" uri="{C3380CC4-5D6E-409C-BE32-E72D297353CC}">
              <c16:uniqueId val="{00000010-670E-4610-8372-7B2FCF0EE70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02163393111301E-2"/>
          <c:y val="2.3203926818384651E-2"/>
          <c:w val="0.9703956732137774"/>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731391292</c:v>
                </c:pt>
                <c:pt idx="1">
                  <c:v>791938202</c:v>
                </c:pt>
                <c:pt idx="2">
                  <c:v>849961091</c:v>
                </c:pt>
                <c:pt idx="3">
                  <c:v>1031989092</c:v>
                </c:pt>
                <c:pt idx="4">
                  <c:v>2523155271</c:v>
                </c:pt>
              </c:numCache>
            </c:numRef>
          </c:val>
          <c:extLst>
            <c:ext xmlns:c16="http://schemas.microsoft.com/office/drawing/2014/chart" uri="{C3380CC4-5D6E-409C-BE32-E72D297353CC}">
              <c16:uniqueId val="{00000000-C5BF-4D79-A7EF-25488EAA6A26}"/>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10840888708</c:v>
                </c:pt>
                <c:pt idx="1">
                  <c:v>10581331864</c:v>
                </c:pt>
                <c:pt idx="2">
                  <c:v>14078326331</c:v>
                </c:pt>
                <c:pt idx="3">
                  <c:v>10806627923</c:v>
                </c:pt>
                <c:pt idx="4">
                  <c:v>13779230193</c:v>
                </c:pt>
              </c:numCache>
            </c:numRef>
          </c:val>
          <c:extLst>
            <c:ext xmlns:c16="http://schemas.microsoft.com/office/drawing/2014/chart" uri="{C3380CC4-5D6E-409C-BE32-E72D297353CC}">
              <c16:uniqueId val="{00000001-C5BF-4D79-A7EF-25488EAA6A26}"/>
            </c:ext>
          </c:extLst>
        </c:ser>
        <c:dLbls>
          <c:showLegendKey val="0"/>
          <c:showVal val="0"/>
          <c:showCatName val="0"/>
          <c:showSerName val="0"/>
          <c:showPercent val="0"/>
          <c:showBubbleSize val="0"/>
        </c:dLbls>
        <c:gapWidth val="60"/>
        <c:axId val="2027641168"/>
        <c:axId val="1"/>
      </c:barChart>
      <c:catAx>
        <c:axId val="20276411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5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2027641168"/>
        <c:crosses val="min"/>
        <c:crossBetween val="between"/>
        <c:majorUnit val="1000000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A2BBDC"/>
              </a:solidFill>
              <a:ln>
                <a:solidFill>
                  <a:schemeClr val="bg1"/>
                </a:solidFill>
              </a:ln>
            </c:spPr>
            <c:extLst>
              <c:ext xmlns:c16="http://schemas.microsoft.com/office/drawing/2014/chart" uri="{C3380CC4-5D6E-409C-BE32-E72D297353CC}">
                <c16:uniqueId val="{00000001-F7D0-49E8-BA19-3834A04FDCE4}"/>
              </c:ext>
            </c:extLst>
          </c:dPt>
          <c:dPt>
            <c:idx val="1"/>
            <c:bubble3D val="0"/>
            <c:spPr>
              <a:solidFill>
                <a:srgbClr val="DADADA"/>
              </a:solidFill>
              <a:ln>
                <a:solidFill>
                  <a:schemeClr val="bg1"/>
                </a:solidFill>
              </a:ln>
            </c:spPr>
            <c:extLst>
              <c:ext xmlns:c16="http://schemas.microsoft.com/office/drawing/2014/chart" uri="{C3380CC4-5D6E-409C-BE32-E72D297353CC}">
                <c16:uniqueId val="{00000003-F7D0-49E8-BA19-3834A04FDCE4}"/>
              </c:ext>
            </c:extLst>
          </c:dPt>
          <c:cat>
            <c:strRef>
              <c:f>Sheet1!$A$2:$A$3</c:f>
              <c:strCache>
                <c:ptCount val="2"/>
                <c:pt idx="0">
                  <c:v>第 1 四半期</c:v>
                </c:pt>
                <c:pt idx="1">
                  <c:v>第 2 四半期</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F7D0-49E8-BA19-3834A04FDCE4}"/>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2066952121448E-2"/>
          <c:y val="2.247191011235955E-2"/>
          <c:w val="0.97975866095757103"/>
          <c:h val="0.955056179775280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val>
            <c:numRef>
              <c:f>Sheet1!$A$1:$D$1</c:f>
              <c:numCache>
                <c:formatCode>General</c:formatCode>
                <c:ptCount val="4"/>
                <c:pt idx="0">
                  <c:v>451</c:v>
                </c:pt>
                <c:pt idx="1">
                  <c:v>482</c:v>
                </c:pt>
                <c:pt idx="2">
                  <c:v>514</c:v>
                </c:pt>
                <c:pt idx="3">
                  <c:v>549</c:v>
                </c:pt>
              </c:numCache>
            </c:numRef>
          </c:val>
          <c:smooth val="0"/>
          <c:extLst>
            <c:ext xmlns:c16="http://schemas.microsoft.com/office/drawing/2014/chart" uri="{C3380CC4-5D6E-409C-BE32-E72D297353CC}">
              <c16:uniqueId val="{00000000-684B-40AF-85A9-C2B80D4F27E7}"/>
            </c:ext>
          </c:extLst>
        </c:ser>
        <c:dLbls>
          <c:showLegendKey val="0"/>
          <c:showVal val="0"/>
          <c:showCatName val="0"/>
          <c:showSerName val="0"/>
          <c:showPercent val="0"/>
          <c:showBubbleSize val="0"/>
        </c:dLbls>
        <c:marker val="1"/>
        <c:smooth val="0"/>
        <c:axId val="1193580032"/>
        <c:axId val="1"/>
      </c:lineChart>
      <c:catAx>
        <c:axId val="11935800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193580032"/>
        <c:crosses val="min"/>
        <c:crossBetween val="midCat"/>
        <c:majorUnit val="5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58054711246201E-2"/>
          <c:y val="2.1621621621621623E-2"/>
          <c:w val="0.9756838905775076"/>
          <c:h val="0.95675675675675675"/>
        </c:manualLayout>
      </c:layout>
      <c:barChart>
        <c:barDir val="col"/>
        <c:grouping val="stacked"/>
        <c:varyColors val="0"/>
        <c:ser>
          <c:idx val="0"/>
          <c:order val="0"/>
          <c:spPr>
            <a:solidFill>
              <a:schemeClr val="accent4"/>
            </a:solidFill>
            <a:ln w="3175" cap="flat" algn="ctr">
              <a:solidFill>
                <a:schemeClr val="bg1"/>
              </a:solidFill>
              <a:prstDash val="solid"/>
            </a:ln>
          </c:spPr>
          <c:invertIfNegative val="0"/>
          <c:val>
            <c:numRef>
              <c:f>Sheet1!$A$1:$F$1</c:f>
              <c:numCache>
                <c:formatCode>General</c:formatCode>
                <c:ptCount val="6"/>
                <c:pt idx="0">
                  <c:v>101938.21</c:v>
                </c:pt>
                <c:pt idx="1">
                  <c:v>189826.04</c:v>
                </c:pt>
                <c:pt idx="2">
                  <c:v>182030.76</c:v>
                </c:pt>
                <c:pt idx="3">
                  <c:v>184454.39999999999</c:v>
                </c:pt>
                <c:pt idx="4">
                  <c:v>155380</c:v>
                </c:pt>
                <c:pt idx="5">
                  <c:v>155380</c:v>
                </c:pt>
              </c:numCache>
            </c:numRef>
          </c:val>
          <c:extLst>
            <c:ext xmlns:c16="http://schemas.microsoft.com/office/drawing/2014/chart" uri="{C3380CC4-5D6E-409C-BE32-E72D297353CC}">
              <c16:uniqueId val="{00000000-87DA-4AED-9A1A-1D1BF93D95ED}"/>
            </c:ext>
          </c:extLst>
        </c:ser>
        <c:ser>
          <c:idx val="1"/>
          <c:order val="1"/>
          <c:spPr>
            <a:solidFill>
              <a:schemeClr val="accent3"/>
            </a:solidFill>
            <a:ln w="3175" cap="flat" algn="ctr">
              <a:solidFill>
                <a:schemeClr val="bg1"/>
              </a:solidFill>
              <a:prstDash val="solid"/>
            </a:ln>
          </c:spPr>
          <c:invertIfNegative val="0"/>
          <c:val>
            <c:numRef>
              <c:f>Sheet1!$A$2:$F$2</c:f>
              <c:numCache>
                <c:formatCode>General</c:formatCode>
                <c:ptCount val="6"/>
                <c:pt idx="0">
                  <c:v>32400.710000000006</c:v>
                </c:pt>
                <c:pt idx="1">
                  <c:v>44606.929999999993</c:v>
                </c:pt>
                <c:pt idx="2">
                  <c:v>30800.940000000002</c:v>
                </c:pt>
                <c:pt idx="3">
                  <c:v>39263.139999999985</c:v>
                </c:pt>
                <c:pt idx="4">
                  <c:v>37366.140000000014</c:v>
                </c:pt>
                <c:pt idx="5">
                  <c:v>26747.940000000002</c:v>
                </c:pt>
              </c:numCache>
            </c:numRef>
          </c:val>
          <c:extLst>
            <c:ext xmlns:c16="http://schemas.microsoft.com/office/drawing/2014/chart" uri="{C3380CC4-5D6E-409C-BE32-E72D297353CC}">
              <c16:uniqueId val="{00000001-87DA-4AED-9A1A-1D1BF93D95ED}"/>
            </c:ext>
          </c:extLst>
        </c:ser>
        <c:ser>
          <c:idx val="2"/>
          <c:order val="2"/>
          <c:spPr>
            <a:solidFill>
              <a:schemeClr val="accent2"/>
            </a:solidFill>
            <a:ln w="3175" cap="flat" algn="ctr">
              <a:solidFill>
                <a:schemeClr val="bg1"/>
              </a:solidFill>
              <a:prstDash val="solid"/>
            </a:ln>
          </c:spPr>
          <c:invertIfNegative val="0"/>
          <c:val>
            <c:numRef>
              <c:f>Sheet1!$A$3:$F$3</c:f>
              <c:numCache>
                <c:formatCode>General</c:formatCode>
                <c:ptCount val="6"/>
                <c:pt idx="0">
                  <c:v>28287.040000000008</c:v>
                </c:pt>
                <c:pt idx="1">
                  <c:v>57888.34</c:v>
                </c:pt>
                <c:pt idx="2">
                  <c:v>26467.410000000003</c:v>
                </c:pt>
                <c:pt idx="3">
                  <c:v>25454.799999999988</c:v>
                </c:pt>
                <c:pt idx="4">
                  <c:v>19509.950000000012</c:v>
                </c:pt>
                <c:pt idx="5">
                  <c:v>20037.209999999992</c:v>
                </c:pt>
              </c:numCache>
            </c:numRef>
          </c:val>
          <c:extLst>
            <c:ext xmlns:c16="http://schemas.microsoft.com/office/drawing/2014/chart" uri="{C3380CC4-5D6E-409C-BE32-E72D297353CC}">
              <c16:uniqueId val="{00000002-87DA-4AED-9A1A-1D1BF93D95ED}"/>
            </c:ext>
          </c:extLst>
        </c:ser>
        <c:ser>
          <c:idx val="3"/>
          <c:order val="3"/>
          <c:spPr>
            <a:solidFill>
              <a:schemeClr val="accent1"/>
            </a:solidFill>
            <a:ln w="3175" cap="flat" algn="ctr">
              <a:solidFill>
                <a:schemeClr val="bg1"/>
              </a:solidFill>
              <a:prstDash val="solid"/>
            </a:ln>
          </c:spPr>
          <c:invertIfNegative val="0"/>
          <c:val>
            <c:numRef>
              <c:f>Sheet1!$A$4:$F$4</c:f>
              <c:numCache>
                <c:formatCode>General</c:formatCode>
                <c:ptCount val="6"/>
                <c:pt idx="0">
                  <c:v>27994.919999999984</c:v>
                </c:pt>
                <c:pt idx="1">
                  <c:v>26469.02999999997</c:v>
                </c:pt>
                <c:pt idx="2">
                  <c:v>25438.810000000027</c:v>
                </c:pt>
                <c:pt idx="3">
                  <c:v>27200.659999999974</c:v>
                </c:pt>
                <c:pt idx="4">
                  <c:v>29374.890000000014</c:v>
                </c:pt>
                <c:pt idx="5">
                  <c:v>29657.110000000015</c:v>
                </c:pt>
              </c:numCache>
            </c:numRef>
          </c:val>
          <c:extLst>
            <c:ext xmlns:c16="http://schemas.microsoft.com/office/drawing/2014/chart" uri="{C3380CC4-5D6E-409C-BE32-E72D297353CC}">
              <c16:uniqueId val="{00000003-87DA-4AED-9A1A-1D1BF93D95ED}"/>
            </c:ext>
          </c:extLst>
        </c:ser>
        <c:ser>
          <c:idx val="4"/>
          <c:order val="4"/>
          <c:spPr>
            <a:solidFill>
              <a:srgbClr val="BDBDBD"/>
            </a:solidFill>
            <a:ln w="3175" cap="flat" algn="ctr">
              <a:solidFill>
                <a:schemeClr val="bg1"/>
              </a:solidFill>
              <a:prstDash val="solid"/>
            </a:ln>
          </c:spPr>
          <c:invertIfNegative val="0"/>
          <c:val>
            <c:numRef>
              <c:f>Sheet1!$A$5:$F$5</c:f>
              <c:numCache>
                <c:formatCode>General</c:formatCode>
                <c:ptCount val="6"/>
                <c:pt idx="0">
                  <c:v>27450.630000000005</c:v>
                </c:pt>
                <c:pt idx="1">
                  <c:v>41199</c:v>
                </c:pt>
                <c:pt idx="2">
                  <c:v>32771.700000000012</c:v>
                </c:pt>
                <c:pt idx="3">
                  <c:v>36382.700000000012</c:v>
                </c:pt>
                <c:pt idx="4">
                  <c:v>28749.900000000023</c:v>
                </c:pt>
                <c:pt idx="5">
                  <c:v>35101.599999999977</c:v>
                </c:pt>
              </c:numCache>
            </c:numRef>
          </c:val>
          <c:extLst>
            <c:ext xmlns:c16="http://schemas.microsoft.com/office/drawing/2014/chart" uri="{C3380CC4-5D6E-409C-BE32-E72D297353CC}">
              <c16:uniqueId val="{00000004-87DA-4AED-9A1A-1D1BF93D95ED}"/>
            </c:ext>
          </c:extLst>
        </c:ser>
        <c:dLbls>
          <c:showLegendKey val="0"/>
          <c:showVal val="0"/>
          <c:showCatName val="0"/>
          <c:showSerName val="0"/>
          <c:showPercent val="0"/>
          <c:showBubbleSize val="0"/>
        </c:dLbls>
        <c:gapWidth val="40"/>
        <c:overlap val="100"/>
        <c:axId val="1427111903"/>
        <c:axId val="1"/>
      </c:barChart>
      <c:catAx>
        <c:axId val="1427111903"/>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59989.33999999997"/>
          <c:min val="0"/>
        </c:scaling>
        <c:delete val="1"/>
        <c:axPos val="l"/>
        <c:numFmt formatCode="General" sourceLinked="1"/>
        <c:majorTickMark val="out"/>
        <c:minorTickMark val="none"/>
        <c:tickLblPos val="nextTo"/>
        <c:crossAx val="1427111903"/>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82297000731529"/>
          <c:y val="5.7700121901665992E-2"/>
          <c:w val="0.8354059985369422"/>
          <c:h val="0.88459975619666797"/>
        </c:manualLayout>
      </c:layout>
      <c:lineChart>
        <c:grouping val="standard"/>
        <c:varyColors val="0"/>
        <c:ser>
          <c:idx val="0"/>
          <c:order val="0"/>
          <c:spPr>
            <a:ln w="9525" cmpd="sng" algn="ctr">
              <a:solidFill>
                <a:srgbClr val="C0E6F4"/>
              </a:solidFill>
              <a:prstDash val="solid"/>
            </a:ln>
          </c:spPr>
          <c:marker>
            <c:symbol val="circle"/>
            <c:size val="6"/>
            <c:spPr>
              <a:solidFill>
                <a:srgbClr val="C0E6F4"/>
              </a:solidFill>
              <a:ln w="9525" cmpd="sng" algn="ctr">
                <a:solidFill>
                  <a:srgbClr val="C0E6F4"/>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0-6853-4C54-BA90-D9ACC70AD026}"/>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1-6853-4C54-BA90-D9ACC70AD026}"/>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2-6853-4C54-BA90-D9ACC70AD026}"/>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3-6853-4C54-BA90-D9ACC70AD026}"/>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4-6853-4C54-BA90-D9ACC70AD026}"/>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5-6853-4C54-BA90-D9ACC70AD026}"/>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6-6853-4C54-BA90-D9ACC70AD026}"/>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7-6853-4C54-BA90-D9ACC70AD026}"/>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8-6853-4C54-BA90-D9ACC70AD026}"/>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9-6853-4C54-BA90-D9ACC70AD026}"/>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A-6853-4C54-BA90-D9ACC70AD026}"/>
              </c:ext>
            </c:extLst>
          </c:dPt>
          <c:dLbls>
            <c:dLbl>
              <c:idx val="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853-4C54-BA90-D9ACC70AD026}"/>
                </c:ext>
              </c:extLst>
            </c:dLbl>
            <c:dLbl>
              <c:idx val="2"/>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853-4C54-BA90-D9ACC70AD026}"/>
                </c:ext>
              </c:extLst>
            </c:dLbl>
            <c:dLbl>
              <c:idx val="3"/>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853-4C54-BA90-D9ACC70AD026}"/>
                </c:ext>
              </c:extLst>
            </c:dLbl>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853-4C54-BA90-D9ACC70AD026}"/>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853-4C54-BA90-D9ACC70AD026}"/>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853-4C54-BA90-D9ACC70AD026}"/>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853-4C54-BA90-D9ACC70AD026}"/>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853-4C54-BA90-D9ACC70AD026}"/>
                </c:ext>
              </c:extLst>
            </c:dLbl>
            <c:dLbl>
              <c:idx val="9"/>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853-4C54-BA90-D9ACC70AD026}"/>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853-4C54-BA90-D9ACC70AD02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78.5</c:v>
                </c:pt>
                <c:pt idx="1">
                  <c:v>78.5</c:v>
                </c:pt>
                <c:pt idx="2">
                  <c:v>78.5</c:v>
                </c:pt>
                <c:pt idx="3">
                  <c:v>78.599999999999994</c:v>
                </c:pt>
                <c:pt idx="4">
                  <c:v>78.8</c:v>
                </c:pt>
                <c:pt idx="5">
                  <c:v>79.2</c:v>
                </c:pt>
                <c:pt idx="6">
                  <c:v>79.7</c:v>
                </c:pt>
                <c:pt idx="7">
                  <c:v>80.099999999999994</c:v>
                </c:pt>
                <c:pt idx="8">
                  <c:v>80.5</c:v>
                </c:pt>
                <c:pt idx="9">
                  <c:v>80.900000000000006</c:v>
                </c:pt>
                <c:pt idx="10">
                  <c:v>81.2</c:v>
                </c:pt>
              </c:numCache>
            </c:numRef>
          </c:val>
          <c:smooth val="0"/>
          <c:extLst>
            <c:ext xmlns:c16="http://schemas.microsoft.com/office/drawing/2014/chart" uri="{C3380CC4-5D6E-409C-BE32-E72D297353CC}">
              <c16:uniqueId val="{0000000B-6853-4C54-BA90-D9ACC70AD026}"/>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853-4C54-BA90-D9ACC70AD026}"/>
                </c:ext>
              </c:extLst>
            </c:dLbl>
            <c:dLbl>
              <c:idx val="2"/>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853-4C54-BA90-D9ACC70AD026}"/>
                </c:ext>
              </c:extLst>
            </c:dLbl>
            <c:dLbl>
              <c:idx val="3"/>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853-4C54-BA90-D9ACC70AD026}"/>
                </c:ext>
              </c:extLst>
            </c:dLbl>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853-4C54-BA90-D9ACC70AD026}"/>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853-4C54-BA90-D9ACC70AD026}"/>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853-4C54-BA90-D9ACC70AD026}"/>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853-4C54-BA90-D9ACC70AD026}"/>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853-4C54-BA90-D9ACC70AD026}"/>
                </c:ext>
              </c:extLst>
            </c:dLbl>
            <c:dLbl>
              <c:idx val="9"/>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853-4C54-BA90-D9ACC70AD026}"/>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853-4C54-BA90-D9ACC70AD02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21.5</c:v>
                </c:pt>
                <c:pt idx="1">
                  <c:v>21.5</c:v>
                </c:pt>
                <c:pt idx="2">
                  <c:v>21.5</c:v>
                </c:pt>
                <c:pt idx="3">
                  <c:v>21.400000000000006</c:v>
                </c:pt>
                <c:pt idx="4">
                  <c:v>21.200000000000003</c:v>
                </c:pt>
                <c:pt idx="5">
                  <c:v>20.799999999999997</c:v>
                </c:pt>
                <c:pt idx="6">
                  <c:v>20.299999999999997</c:v>
                </c:pt>
                <c:pt idx="7">
                  <c:v>19.900000000000006</c:v>
                </c:pt>
                <c:pt idx="8">
                  <c:v>19.5</c:v>
                </c:pt>
                <c:pt idx="9">
                  <c:v>19.099999999999994</c:v>
                </c:pt>
                <c:pt idx="10">
                  <c:v>18.799999999999997</c:v>
                </c:pt>
              </c:numCache>
            </c:numRef>
          </c:val>
          <c:smooth val="0"/>
          <c:extLst>
            <c:ext xmlns:c16="http://schemas.microsoft.com/office/drawing/2014/chart" uri="{C3380CC4-5D6E-409C-BE32-E72D297353CC}">
              <c16:uniqueId val="{00000016-6853-4C54-BA90-D9ACC70AD026}"/>
            </c:ext>
          </c:extLst>
        </c:ser>
        <c:dLbls>
          <c:showLegendKey val="0"/>
          <c:showVal val="0"/>
          <c:showCatName val="0"/>
          <c:showSerName val="0"/>
          <c:showPercent val="0"/>
          <c:showBubbleSize val="0"/>
        </c:dLbls>
        <c:marker val="1"/>
        <c:smooth val="0"/>
        <c:axId val="958195391"/>
        <c:axId val="1"/>
      </c:lineChart>
      <c:catAx>
        <c:axId val="9581953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958195391"/>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866538338145"/>
          <c:y val="5.6641404068607897E-2"/>
          <c:w val="0.85883862688482515"/>
          <c:h val="0.88671719186278419"/>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154-4763-AC98-9B88B0E22664}"/>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154-4763-AC98-9B88B0E2266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154-4763-AC98-9B88B0E2266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154-4763-AC98-9B88B0E226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11194.627</c:v>
                </c:pt>
                <c:pt idx="1">
                  <c:v>12790.165000000001</c:v>
                </c:pt>
                <c:pt idx="2">
                  <c:v>14524.753000000001</c:v>
                </c:pt>
                <c:pt idx="3">
                  <c:v>14757.838</c:v>
                </c:pt>
              </c:numCache>
            </c:numRef>
          </c:val>
          <c:extLst>
            <c:ext xmlns:c16="http://schemas.microsoft.com/office/drawing/2014/chart" uri="{C3380CC4-5D6E-409C-BE32-E72D297353CC}">
              <c16:uniqueId val="{00000004-0154-4763-AC98-9B88B0E22664}"/>
            </c:ext>
          </c:extLst>
        </c:ser>
        <c:ser>
          <c:idx val="1"/>
          <c:order val="1"/>
          <c:spPr>
            <a:solidFill>
              <a:srgbClr val="D2E0E6"/>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154-4763-AC98-9B88B0E22664}"/>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154-4763-AC98-9B88B0E2266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154-4763-AC98-9B88B0E2266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154-4763-AC98-9B88B0E226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3979.4940000000006</c:v>
                </c:pt>
                <c:pt idx="1">
                  <c:v>4129.8859999999986</c:v>
                </c:pt>
                <c:pt idx="2">
                  <c:v>4736.4989999999998</c:v>
                </c:pt>
                <c:pt idx="3">
                  <c:v>4724.7900000000009</c:v>
                </c:pt>
              </c:numCache>
            </c:numRef>
          </c:val>
          <c:extLst>
            <c:ext xmlns:c16="http://schemas.microsoft.com/office/drawing/2014/chart" uri="{C3380CC4-5D6E-409C-BE32-E72D297353CC}">
              <c16:uniqueId val="{00000009-0154-4763-AC98-9B88B0E22664}"/>
            </c:ext>
          </c:extLst>
        </c:ser>
        <c:ser>
          <c:idx val="2"/>
          <c:order val="2"/>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154-4763-AC98-9B88B0E22664}"/>
                </c:ext>
              </c:extLst>
            </c:dLbl>
            <c:dLbl>
              <c:idx val="1"/>
              <c:layout>
                <c:manualLayout>
                  <c:x val="0"/>
                  <c:y val="-3.988831272437175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154-4763-AC98-9B88B0E22664}"/>
                </c:ext>
              </c:extLst>
            </c:dLbl>
            <c:dLbl>
              <c:idx val="2"/>
              <c:layout>
                <c:manualLayout>
                  <c:x val="0"/>
                  <c:y val="-3.988831272437175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154-4763-AC98-9B88B0E2266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154-4763-AC98-9B88B0E226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1270.5009999999984</c:v>
                </c:pt>
                <c:pt idx="1">
                  <c:v>1229.9000000000015</c:v>
                </c:pt>
                <c:pt idx="2">
                  <c:v>1331.4320000000007</c:v>
                </c:pt>
                <c:pt idx="3">
                  <c:v>1320.3070000000007</c:v>
                </c:pt>
              </c:numCache>
            </c:numRef>
          </c:val>
          <c:extLst>
            <c:ext xmlns:c16="http://schemas.microsoft.com/office/drawing/2014/chart" uri="{C3380CC4-5D6E-409C-BE32-E72D297353CC}">
              <c16:uniqueId val="{0000000E-0154-4763-AC98-9B88B0E22664}"/>
            </c:ext>
          </c:extLst>
        </c:ser>
        <c:ser>
          <c:idx val="3"/>
          <c:order val="3"/>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154-4763-AC98-9B88B0E22664}"/>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154-4763-AC98-9B88B0E2266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154-4763-AC98-9B88B0E2266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154-4763-AC98-9B88B0E226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1314.1879999999983</c:v>
                </c:pt>
                <c:pt idx="1">
                  <c:v>1216.4850000000006</c:v>
                </c:pt>
                <c:pt idx="2">
                  <c:v>1196.9439999999995</c:v>
                </c:pt>
                <c:pt idx="3">
                  <c:v>1175.2200000000012</c:v>
                </c:pt>
              </c:numCache>
            </c:numRef>
          </c:val>
          <c:extLst>
            <c:ext xmlns:c16="http://schemas.microsoft.com/office/drawing/2014/chart" uri="{C3380CC4-5D6E-409C-BE32-E72D297353CC}">
              <c16:uniqueId val="{00000013-0154-4763-AC98-9B88B0E22664}"/>
            </c:ext>
          </c:extLst>
        </c:ser>
        <c:ser>
          <c:idx val="4"/>
          <c:order val="4"/>
          <c:spPr>
            <a:solidFill>
              <a:srgbClr val="ECE5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154-4763-AC98-9B88B0E22664}"/>
                </c:ext>
              </c:extLst>
            </c:dLbl>
            <c:dLbl>
              <c:idx val="1"/>
              <c:layout>
                <c:manualLayout>
                  <c:x val="0"/>
                  <c:y val="-3.988831272437175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154-4763-AC98-9B88B0E2266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154-4763-AC98-9B88B0E2266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154-4763-AC98-9B88B0E226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1271.9399999999987</c:v>
                </c:pt>
                <c:pt idx="1">
                  <c:v>1173.7760000000017</c:v>
                </c:pt>
                <c:pt idx="2">
                  <c:v>1148.237000000001</c:v>
                </c:pt>
                <c:pt idx="3">
                  <c:v>1135.0289999999986</c:v>
                </c:pt>
              </c:numCache>
            </c:numRef>
          </c:val>
          <c:extLst>
            <c:ext xmlns:c16="http://schemas.microsoft.com/office/drawing/2014/chart" uri="{C3380CC4-5D6E-409C-BE32-E72D297353CC}">
              <c16:uniqueId val="{00000018-0154-4763-AC98-9B88B0E22664}"/>
            </c:ext>
          </c:extLst>
        </c:ser>
        <c:dLbls>
          <c:showLegendKey val="0"/>
          <c:showVal val="0"/>
          <c:showCatName val="0"/>
          <c:showSerName val="0"/>
          <c:showPercent val="0"/>
          <c:showBubbleSize val="0"/>
        </c:dLbls>
        <c:gapWidth val="60"/>
        <c:overlap val="100"/>
        <c:axId val="2110449024"/>
        <c:axId val="1"/>
      </c:barChart>
      <c:catAx>
        <c:axId val="21104490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110449024"/>
        <c:crosses val="min"/>
        <c:crossBetween val="between"/>
        <c:majorUnit val="5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38278704236145E-2"/>
          <c:y val="0.15653495440729484"/>
          <c:w val="0.87138202031819056"/>
          <c:h val="0.7355623100303951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9.270516717325227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0FF-4419-B057-DE85176414F5}"/>
                </c:ext>
              </c:extLst>
            </c:dLbl>
            <c:dLbl>
              <c:idx val="1"/>
              <c:layout>
                <c:manualLayout>
                  <c:x val="0"/>
                  <c:y val="-0.101823708206686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0FF-4419-B057-DE85176414F5}"/>
                </c:ext>
              </c:extLst>
            </c:dLbl>
            <c:dLbl>
              <c:idx val="2"/>
              <c:layout>
                <c:manualLayout>
                  <c:x val="0"/>
                  <c:y val="-0.107902735562310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0FF-4419-B057-DE85176414F5}"/>
                </c:ext>
              </c:extLst>
            </c:dLbl>
            <c:dLbl>
              <c:idx val="3"/>
              <c:layout>
                <c:manualLayout>
                  <c:x val="0"/>
                  <c:y val="-0.123100303951367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0FF-4419-B057-DE85176414F5}"/>
                </c:ext>
              </c:extLst>
            </c:dLbl>
            <c:dLbl>
              <c:idx val="4"/>
              <c:layout>
                <c:manualLayout>
                  <c:x val="0"/>
                  <c:y val="-0.149696048632218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0FF-4419-B057-DE85176414F5}"/>
                </c:ext>
              </c:extLst>
            </c:dLbl>
            <c:dLbl>
              <c:idx val="5"/>
              <c:layout>
                <c:manualLayout>
                  <c:x val="0"/>
                  <c:y val="-0.180091185410334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0FF-4419-B057-DE85176414F5}"/>
                </c:ext>
              </c:extLst>
            </c:dLbl>
            <c:dLbl>
              <c:idx val="6"/>
              <c:layout>
                <c:manualLayout>
                  <c:x val="0"/>
                  <c:y val="-0.218844984802431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0FF-4419-B057-DE85176414F5}"/>
                </c:ext>
              </c:extLst>
            </c:dLbl>
            <c:dLbl>
              <c:idx val="7"/>
              <c:layout>
                <c:manualLayout>
                  <c:x val="0"/>
                  <c:y val="-0.477963525835866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0FF-4419-B057-DE85176414F5}"/>
                </c:ext>
              </c:extLst>
            </c:dLbl>
            <c:dLbl>
              <c:idx val="8"/>
              <c:layout>
                <c:manualLayout>
                  <c:x val="0"/>
                  <c:y val="-0.334346504559270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0FF-4419-B057-DE85176414F5}"/>
                </c:ext>
              </c:extLst>
            </c:dLbl>
            <c:dLbl>
              <c:idx val="9"/>
              <c:layout>
                <c:manualLayout>
                  <c:x val="0"/>
                  <c:y val="-0.258358662613981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0FF-4419-B057-DE85176414F5}"/>
                </c:ext>
              </c:extLst>
            </c:dLbl>
            <c:dLbl>
              <c:idx val="10"/>
              <c:layout>
                <c:manualLayout>
                  <c:x val="0"/>
                  <c:y val="-0.310790273556231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0FF-4419-B057-DE85176414F5}"/>
                </c:ext>
              </c:extLst>
            </c:dLbl>
            <c:dLbl>
              <c:idx val="11"/>
              <c:layout>
                <c:manualLayout>
                  <c:x val="0"/>
                  <c:y val="-0.3761398176291793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0FF-4419-B057-DE85176414F5}"/>
                </c:ext>
              </c:extLst>
            </c:dLbl>
            <c:dLbl>
              <c:idx val="12"/>
              <c:layout>
                <c:manualLayout>
                  <c:x val="0"/>
                  <c:y val="-0.426291793313069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0FF-4419-B057-DE85176414F5}"/>
                </c:ext>
              </c:extLst>
            </c:dLbl>
            <c:dLbl>
              <c:idx val="13"/>
              <c:layout>
                <c:manualLayout>
                  <c:x val="8.4339658807743908E-3"/>
                  <c:y val="-0.414893617021276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0FF-4419-B057-DE85176414F5}"/>
                </c:ext>
              </c:extLst>
            </c:dLbl>
            <c:dLbl>
              <c:idx val="14"/>
              <c:layout>
                <c:manualLayout>
                  <c:x val="0"/>
                  <c:y val="-0.376899696048632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0FF-4419-B057-DE85176414F5}"/>
                </c:ext>
              </c:extLst>
            </c:dLbl>
            <c:dLbl>
              <c:idx val="16"/>
              <c:layout>
                <c:manualLayout>
                  <c:x val="0"/>
                  <c:y val="-0.253799392097264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0FF-4419-B057-DE85176414F5}"/>
                </c:ext>
              </c:extLst>
            </c:dLbl>
            <c:dLbl>
              <c:idx val="17"/>
              <c:layout>
                <c:manualLayout>
                  <c:x val="0"/>
                  <c:y val="-0.300911854103343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0FF-4419-B057-DE85176414F5}"/>
                </c:ext>
              </c:extLst>
            </c:dLbl>
            <c:dLbl>
              <c:idx val="18"/>
              <c:layout>
                <c:manualLayout>
                  <c:x val="-8.4339658807743908E-3"/>
                  <c:y val="-0.360942249240121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0FF-4419-B057-DE85176414F5}"/>
                </c:ext>
              </c:extLst>
            </c:dLbl>
            <c:dLbl>
              <c:idx val="19"/>
              <c:layout>
                <c:manualLayout>
                  <c:x val="0"/>
                  <c:y val="-0.326747720364741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0FF-4419-B057-DE85176414F5}"/>
                </c:ext>
              </c:extLst>
            </c:dLbl>
            <c:dLbl>
              <c:idx val="20"/>
              <c:layout>
                <c:manualLayout>
                  <c:x val="0"/>
                  <c:y val="-0.287234042553191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0FF-4419-B057-DE85176414F5}"/>
                </c:ext>
              </c:extLst>
            </c:dLbl>
            <c:dLbl>
              <c:idx val="21"/>
              <c:layout>
                <c:manualLayout>
                  <c:x val="0"/>
                  <c:y val="-0.341945288753799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0FF-4419-B057-DE85176414F5}"/>
                </c:ext>
              </c:extLst>
            </c:dLbl>
            <c:dLbl>
              <c:idx val="22"/>
              <c:layout>
                <c:manualLayout>
                  <c:x val="0"/>
                  <c:y val="-0.416413373860182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0FF-4419-B057-DE85176414F5}"/>
                </c:ext>
              </c:extLst>
            </c:dLbl>
            <c:dLbl>
              <c:idx val="23"/>
              <c:layout>
                <c:manualLayout>
                  <c:x val="0"/>
                  <c:y val="-0.3791793313069908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0FF-4419-B057-DE85176414F5}"/>
                </c:ext>
              </c:extLst>
            </c:dLbl>
            <c:dLbl>
              <c:idx val="24"/>
              <c:layout>
                <c:manualLayout>
                  <c:x val="8.4339658807743908E-3"/>
                  <c:y val="-0.426291793313069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0FF-4419-B057-DE85176414F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278.26400000000001</c:v>
                </c:pt>
                <c:pt idx="1">
                  <c:v>328.47500000000002</c:v>
                </c:pt>
                <c:pt idx="2">
                  <c:v>370.06200000000001</c:v>
                </c:pt>
                <c:pt idx="3">
                  <c:v>461.51799999999997</c:v>
                </c:pt>
                <c:pt idx="4">
                  <c:v>633.29399999999998</c:v>
                </c:pt>
                <c:pt idx="5">
                  <c:v>817.71699999999998</c:v>
                </c:pt>
                <c:pt idx="6">
                  <c:v>1060.9010000000001</c:v>
                </c:pt>
                <c:pt idx="7">
                  <c:v>1393.4159999999999</c:v>
                </c:pt>
                <c:pt idx="8">
                  <c:v>1779.1089999999999</c:v>
                </c:pt>
                <c:pt idx="9">
                  <c:v>1307.9269999999999</c:v>
                </c:pt>
                <c:pt idx="10">
                  <c:v>1633.1110000000001</c:v>
                </c:pt>
                <c:pt idx="11">
                  <c:v>2046.6210000000001</c:v>
                </c:pt>
                <c:pt idx="12">
                  <c:v>2191.4859999999999</c:v>
                </c:pt>
                <c:pt idx="13">
                  <c:v>2288.4279999999999</c:v>
                </c:pt>
                <c:pt idx="14">
                  <c:v>2048.837</c:v>
                </c:pt>
                <c:pt idx="15">
                  <c:v>1356.703</c:v>
                </c:pt>
                <c:pt idx="16">
                  <c:v>1280.6479999999999</c:v>
                </c:pt>
                <c:pt idx="17">
                  <c:v>1575.14</c:v>
                </c:pt>
                <c:pt idx="18">
                  <c:v>1653.0050000000001</c:v>
                </c:pt>
                <c:pt idx="19">
                  <c:v>1695.7239999999999</c:v>
                </c:pt>
                <c:pt idx="20">
                  <c:v>1488.1179999999999</c:v>
                </c:pt>
                <c:pt idx="21">
                  <c:v>1828.9269999999999</c:v>
                </c:pt>
                <c:pt idx="22">
                  <c:v>2295.5259999999998</c:v>
                </c:pt>
                <c:pt idx="23">
                  <c:v>2059.759</c:v>
                </c:pt>
                <c:pt idx="24">
                  <c:v>2173.2199999999998</c:v>
                </c:pt>
              </c:numCache>
            </c:numRef>
          </c:val>
          <c:extLst>
            <c:ext xmlns:c16="http://schemas.microsoft.com/office/drawing/2014/chart" uri="{C3380CC4-5D6E-409C-BE32-E72D297353CC}">
              <c16:uniqueId val="{00000018-80FF-4419-B057-DE85176414F5}"/>
            </c:ext>
          </c:extLst>
        </c:ser>
        <c:dLbls>
          <c:showLegendKey val="0"/>
          <c:showVal val="0"/>
          <c:showCatName val="0"/>
          <c:showSerName val="0"/>
          <c:showPercent val="0"/>
          <c:showBubbleSize val="0"/>
        </c:dLbls>
        <c:gapWidth val="60"/>
        <c:overlap val="100"/>
        <c:axId val="1499392927"/>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3.2585777266628331E-3"/>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0FF-4419-B057-DE85176414F5}"/>
                </c:ext>
              </c:extLst>
            </c:dLbl>
            <c:dLbl>
              <c:idx val="1"/>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0FF-4419-B057-DE85176414F5}"/>
                </c:ext>
              </c:extLst>
            </c:dLbl>
            <c:dLbl>
              <c:idx val="2"/>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0FF-4419-B057-DE85176414F5}"/>
                </c:ext>
              </c:extLst>
            </c:dLbl>
            <c:dLbl>
              <c:idx val="3"/>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0FF-4419-B057-DE85176414F5}"/>
                </c:ext>
              </c:extLst>
            </c:dLbl>
            <c:dLbl>
              <c:idx val="4"/>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0FF-4419-B057-DE85176414F5}"/>
                </c:ext>
              </c:extLst>
            </c:dLbl>
            <c:dLbl>
              <c:idx val="5"/>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0FF-4419-B057-DE85176414F5}"/>
                </c:ext>
              </c:extLst>
            </c:dLbl>
            <c:dLbl>
              <c:idx val="6"/>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0FF-4419-B057-DE85176414F5}"/>
                </c:ext>
              </c:extLst>
            </c:dLbl>
            <c:dLbl>
              <c:idx val="7"/>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0FF-4419-B057-DE85176414F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10.054</c:v>
                </c:pt>
                <c:pt idx="1">
                  <c:v>5.0819999999999999</c:v>
                </c:pt>
                <c:pt idx="2">
                  <c:v>4.7460000000000004</c:v>
                </c:pt>
                <c:pt idx="3">
                  <c:v>7.3559999999999999</c:v>
                </c:pt>
                <c:pt idx="4">
                  <c:v>7.1449999999999996</c:v>
                </c:pt>
                <c:pt idx="5">
                  <c:v>6.3970000000000002</c:v>
                </c:pt>
                <c:pt idx="6">
                  <c:v>8.1649999999999991</c:v>
                </c:pt>
                <c:pt idx="7">
                  <c:v>8.5500000000000007</c:v>
                </c:pt>
                <c:pt idx="8">
                  <c:v>5.2469999999999999</c:v>
                </c:pt>
                <c:pt idx="9">
                  <c:v>-7.8209999999999997</c:v>
                </c:pt>
                <c:pt idx="10">
                  <c:v>4.5119999999999996</c:v>
                </c:pt>
                <c:pt idx="11">
                  <c:v>3.9950000000000001</c:v>
                </c:pt>
                <c:pt idx="12">
                  <c:v>4.024</c:v>
                </c:pt>
                <c:pt idx="13">
                  <c:v>1.7549999999999999</c:v>
                </c:pt>
                <c:pt idx="14">
                  <c:v>0.73599999999999999</c:v>
                </c:pt>
                <c:pt idx="15">
                  <c:v>-1.9730000000000001</c:v>
                </c:pt>
                <c:pt idx="16">
                  <c:v>0.19400000000000001</c:v>
                </c:pt>
                <c:pt idx="17">
                  <c:v>1.827</c:v>
                </c:pt>
                <c:pt idx="18">
                  <c:v>2.806</c:v>
                </c:pt>
                <c:pt idx="19">
                  <c:v>2.198</c:v>
                </c:pt>
                <c:pt idx="20">
                  <c:v>-2.6539999999999999</c:v>
                </c:pt>
                <c:pt idx="21">
                  <c:v>5.8659999999999997</c:v>
                </c:pt>
                <c:pt idx="22">
                  <c:v>-1.4359999999999999</c:v>
                </c:pt>
                <c:pt idx="23">
                  <c:v>4.0830000000000002</c:v>
                </c:pt>
                <c:pt idx="24">
                  <c:v>4.3440000000000003</c:v>
                </c:pt>
              </c:numCache>
            </c:numRef>
          </c:val>
          <c:smooth val="0"/>
          <c:extLst>
            <c:ext xmlns:c16="http://schemas.microsoft.com/office/drawing/2014/chart" uri="{C3380CC4-5D6E-409C-BE32-E72D297353CC}">
              <c16:uniqueId val="{00000021-80FF-4419-B057-DE85176414F5}"/>
            </c:ext>
          </c:extLst>
        </c:ser>
        <c:dLbls>
          <c:showLegendKey val="0"/>
          <c:showVal val="0"/>
          <c:showCatName val="0"/>
          <c:showSerName val="0"/>
          <c:showPercent val="0"/>
          <c:showBubbleSize val="0"/>
        </c:dLbls>
        <c:marker val="1"/>
        <c:smooth val="0"/>
        <c:axId val="2"/>
        <c:axId val="3"/>
      </c:lineChart>
      <c:catAx>
        <c:axId val="149939292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95.5259999999998"/>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99392927"/>
        <c:crosses val="min"/>
        <c:crossBetween val="between"/>
        <c:majorUnit val="5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1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98763215639335E-2"/>
          <c:y val="0.14903129657228018"/>
          <c:w val="0.9110313185717136"/>
          <c:h val="0.745156482861400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3.3911829243965688E-3"/>
                  <c:y val="-9.165424739195231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E9A-4389-9AD4-7589CCEFA4C6}"/>
                </c:ext>
              </c:extLst>
            </c:dLbl>
            <c:dLbl>
              <c:idx val="1"/>
              <c:layout>
                <c:manualLayout>
                  <c:x val="-8.7771793337322965E-3"/>
                  <c:y val="-0.154992548435171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E9A-4389-9AD4-7589CCEFA4C6}"/>
                </c:ext>
              </c:extLst>
            </c:dLbl>
            <c:dLbl>
              <c:idx val="2"/>
              <c:layout>
                <c:manualLayout>
                  <c:x val="0"/>
                  <c:y val="-0.107302533532041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E9A-4389-9AD4-7589CCEFA4C6}"/>
                </c:ext>
              </c:extLst>
            </c:dLbl>
            <c:dLbl>
              <c:idx val="3"/>
              <c:layout>
                <c:manualLayout>
                  <c:x val="5.3859964093357273E-3"/>
                  <c:y val="-0.121460506706408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E9A-4389-9AD4-7589CCEFA4C6}"/>
                </c:ext>
              </c:extLst>
            </c:dLbl>
            <c:dLbl>
              <c:idx val="4"/>
              <c:layout>
                <c:manualLayout>
                  <c:x val="0"/>
                  <c:y val="-0.165424739195230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E9A-4389-9AD4-7589CCEFA4C6}"/>
                </c:ext>
              </c:extLst>
            </c:dLbl>
            <c:dLbl>
              <c:idx val="5"/>
              <c:layout>
                <c:manualLayout>
                  <c:x val="0"/>
                  <c:y val="-0.2064083457526080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E9A-4389-9AD4-7589CCEFA4C6}"/>
                </c:ext>
              </c:extLst>
            </c:dLbl>
            <c:dLbl>
              <c:idx val="6"/>
              <c:layout>
                <c:manualLayout>
                  <c:x val="0"/>
                  <c:y val="-0.237704918032786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E9A-4389-9AD4-7589CCEFA4C6}"/>
                </c:ext>
              </c:extLst>
            </c:dLbl>
            <c:dLbl>
              <c:idx val="7"/>
              <c:layout>
                <c:manualLayout>
                  <c:x val="0"/>
                  <c:y val="-0.274962742175856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E9A-4389-9AD4-7589CCEFA4C6}"/>
                </c:ext>
              </c:extLst>
            </c:dLbl>
            <c:dLbl>
              <c:idx val="8"/>
              <c:layout>
                <c:manualLayout>
                  <c:x val="0"/>
                  <c:y val="-0.3383010432190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E9A-4389-9AD4-7589CCEFA4C6}"/>
                </c:ext>
              </c:extLst>
            </c:dLbl>
            <c:dLbl>
              <c:idx val="9"/>
              <c:layout>
                <c:manualLayout>
                  <c:x val="0"/>
                  <c:y val="-0.26080476900149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E9A-4389-9AD4-7589CCEFA4C6}"/>
                </c:ext>
              </c:extLst>
            </c:dLbl>
            <c:dLbl>
              <c:idx val="10"/>
              <c:layout>
                <c:manualLayout>
                  <c:x val="0"/>
                  <c:y val="-0.313710879284649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E9A-4389-9AD4-7589CCEFA4C6}"/>
                </c:ext>
              </c:extLst>
            </c:dLbl>
            <c:dLbl>
              <c:idx val="11"/>
              <c:layout>
                <c:manualLayout>
                  <c:x val="0"/>
                  <c:y val="-0.380774962742175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E9A-4389-9AD4-7589CCEFA4C6}"/>
                </c:ext>
              </c:extLst>
            </c:dLbl>
            <c:dLbl>
              <c:idx val="12"/>
              <c:layout>
                <c:manualLayout>
                  <c:x val="0"/>
                  <c:y val="-0.4299552906110283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E9A-4389-9AD4-7589CCEFA4C6}"/>
                </c:ext>
              </c:extLst>
            </c:dLbl>
            <c:dLbl>
              <c:idx val="13"/>
              <c:layout>
                <c:manualLayout>
                  <c:x val="1.7354877318970677E-2"/>
                  <c:y val="-0.418032786885245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E9A-4389-9AD4-7589CCEFA4C6}"/>
                </c:ext>
              </c:extLst>
            </c:dLbl>
            <c:dLbl>
              <c:idx val="14"/>
              <c:layout>
                <c:manualLayout>
                  <c:x val="0"/>
                  <c:y val="-0.373323397913561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E9A-4389-9AD4-7589CCEFA4C6}"/>
                </c:ext>
              </c:extLst>
            </c:dLbl>
            <c:dLbl>
              <c:idx val="16"/>
              <c:layout>
                <c:manualLayout>
                  <c:x val="0"/>
                  <c:y val="-0.250372578241430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E9A-4389-9AD4-7589CCEFA4C6}"/>
                </c:ext>
              </c:extLst>
            </c:dLbl>
            <c:dLbl>
              <c:idx val="17"/>
              <c:layout>
                <c:manualLayout>
                  <c:x val="0"/>
                  <c:y val="-0.295827123695976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E9A-4389-9AD4-7589CCEFA4C6}"/>
                </c:ext>
              </c:extLst>
            </c:dLbl>
            <c:dLbl>
              <c:idx val="18"/>
              <c:layout>
                <c:manualLayout>
                  <c:x val="-1.7354877318970677E-2"/>
                  <c:y val="-0.355439642324888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E9A-4389-9AD4-7589CCEFA4C6}"/>
                </c:ext>
              </c:extLst>
            </c:dLbl>
            <c:dLbl>
              <c:idx val="19"/>
              <c:layout>
                <c:manualLayout>
                  <c:x val="0"/>
                  <c:y val="-0.321162444113263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E9A-4389-9AD4-7589CCEFA4C6}"/>
                </c:ext>
              </c:extLst>
            </c:dLbl>
            <c:dLbl>
              <c:idx val="20"/>
              <c:layout>
                <c:manualLayout>
                  <c:x val="0"/>
                  <c:y val="-0.281669150521609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E9A-4389-9AD4-7589CCEFA4C6}"/>
                </c:ext>
              </c:extLst>
            </c:dLbl>
            <c:dLbl>
              <c:idx val="21"/>
              <c:layout>
                <c:manualLayout>
                  <c:x val="0"/>
                  <c:y val="-0.336810730253353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E9A-4389-9AD4-7589CCEFA4C6}"/>
                </c:ext>
              </c:extLst>
            </c:dLbl>
            <c:dLbl>
              <c:idx val="22"/>
              <c:layout>
                <c:manualLayout>
                  <c:x val="0"/>
                  <c:y val="-0.411326378539493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E9A-4389-9AD4-7589CCEFA4C6}"/>
                </c:ext>
              </c:extLst>
            </c:dLbl>
            <c:dLbl>
              <c:idx val="23"/>
              <c:layout>
                <c:manualLayout>
                  <c:x val="0"/>
                  <c:y val="-0.3755588673621460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E9A-4389-9AD4-7589CCEFA4C6}"/>
                </c:ext>
              </c:extLst>
            </c:dLbl>
            <c:dLbl>
              <c:idx val="24"/>
              <c:layout>
                <c:manualLayout>
                  <c:x val="0"/>
                  <c:y val="-0.429210134128166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E9A-4389-9AD4-7589CCEFA4C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1898.1559999999999</c:v>
                </c:pt>
                <c:pt idx="1">
                  <c:v>2250.194</c:v>
                </c:pt>
                <c:pt idx="2">
                  <c:v>2546.7710000000002</c:v>
                </c:pt>
                <c:pt idx="3">
                  <c:v>3190.6179999999999</c:v>
                </c:pt>
                <c:pt idx="4">
                  <c:v>4395.8209999999999</c:v>
                </c:pt>
                <c:pt idx="5">
                  <c:v>5697.6289999999999</c:v>
                </c:pt>
                <c:pt idx="6">
                  <c:v>7416.3159999999998</c:v>
                </c:pt>
                <c:pt idx="7">
                  <c:v>9757.4639999999999</c:v>
                </c:pt>
                <c:pt idx="8">
                  <c:v>12463.775</c:v>
                </c:pt>
                <c:pt idx="9">
                  <c:v>9160.09</c:v>
                </c:pt>
                <c:pt idx="10">
                  <c:v>11432.391</c:v>
                </c:pt>
                <c:pt idx="11">
                  <c:v>14310.213</c:v>
                </c:pt>
                <c:pt idx="12">
                  <c:v>15284.626</c:v>
                </c:pt>
                <c:pt idx="13">
                  <c:v>15913.343000000001</c:v>
                </c:pt>
                <c:pt idx="14">
                  <c:v>13984.458000000001</c:v>
                </c:pt>
                <c:pt idx="15">
                  <c:v>9231.5889999999999</c:v>
                </c:pt>
                <c:pt idx="16">
                  <c:v>8689.3580000000002</c:v>
                </c:pt>
                <c:pt idx="17">
                  <c:v>10665.28</c:v>
                </c:pt>
                <c:pt idx="18">
                  <c:v>11182.638000000001</c:v>
                </c:pt>
                <c:pt idx="19">
                  <c:v>11465.343000000001</c:v>
                </c:pt>
                <c:pt idx="20">
                  <c:v>10074.759</c:v>
                </c:pt>
                <c:pt idx="21">
                  <c:v>12423.263000000001</c:v>
                </c:pt>
                <c:pt idx="22">
                  <c:v>15646.290999999999</c:v>
                </c:pt>
                <c:pt idx="23">
                  <c:v>14079.094999999999</c:v>
                </c:pt>
                <c:pt idx="24">
                  <c:v>14871.314</c:v>
                </c:pt>
              </c:numCache>
            </c:numRef>
          </c:val>
          <c:extLst>
            <c:ext xmlns:c16="http://schemas.microsoft.com/office/drawing/2014/chart" uri="{C3380CC4-5D6E-409C-BE32-E72D297353CC}">
              <c16:uniqueId val="{00000018-8E9A-4389-9AD4-7589CCEFA4C6}"/>
            </c:ext>
          </c:extLst>
        </c:ser>
        <c:dLbls>
          <c:showLegendKey val="0"/>
          <c:showVal val="0"/>
          <c:showCatName val="0"/>
          <c:showSerName val="0"/>
          <c:showPercent val="0"/>
          <c:showBubbleSize val="0"/>
        </c:dLbls>
        <c:gapWidth val="60"/>
        <c:overlap val="100"/>
        <c:axId val="1757893007"/>
        <c:axId val="1"/>
      </c:barChart>
      <c:catAx>
        <c:axId val="175789300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57893007"/>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072249589490972E-2"/>
          <c:y val="5.6326854422848079E-2"/>
          <c:w val="0.89885057471264362"/>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8243021346469624E-2"/>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9E-41DB-A21F-123FC16F3D1A}"/>
                </c:ext>
              </c:extLst>
            </c:dLbl>
            <c:dLbl>
              <c:idx val="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9E-41DB-A21F-123FC16F3D1A}"/>
                </c:ext>
              </c:extLst>
            </c:dLbl>
            <c:dLbl>
              <c:idx val="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69E-41DB-A21F-123FC16F3D1A}"/>
                </c:ext>
              </c:extLst>
            </c:dLbl>
            <c:dLbl>
              <c:idx val="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69E-41DB-A21F-123FC16F3D1A}"/>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69E-41DB-A21F-123FC16F3D1A}"/>
                </c:ext>
              </c:extLst>
            </c:dLbl>
            <c:dLbl>
              <c:idx val="1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69E-41DB-A21F-123FC16F3D1A}"/>
                </c:ext>
              </c:extLst>
            </c:dLbl>
            <c:dLbl>
              <c:idx val="1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69E-41DB-A21F-123FC16F3D1A}"/>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69E-41DB-A21F-123FC16F3D1A}"/>
                </c:ext>
              </c:extLst>
            </c:dLbl>
            <c:dLbl>
              <c:idx val="17"/>
              <c:layout>
                <c:manualLayout>
                  <c:x val="1.7405582922824302E-2"/>
                  <c:y val="-5.39468464894882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69E-41DB-A21F-123FC16F3D1A}"/>
                </c:ext>
              </c:extLst>
            </c:dLbl>
            <c:dLbl>
              <c:idx val="1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69E-41DB-A21F-123FC16F3D1A}"/>
                </c:ext>
              </c:extLst>
            </c:dLbl>
            <c:dLbl>
              <c:idx val="1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69E-41DB-A21F-123FC16F3D1A}"/>
                </c:ext>
              </c:extLst>
            </c:dLbl>
            <c:dLbl>
              <c:idx val="2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69E-41DB-A21F-123FC16F3D1A}"/>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69E-41DB-A21F-123FC16F3D1A}"/>
                </c:ext>
              </c:extLst>
            </c:dLbl>
            <c:dLbl>
              <c:idx val="2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69E-41DB-A21F-123FC16F3D1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3.8317999999999999</c:v>
                </c:pt>
                <c:pt idx="1">
                  <c:v>4.1665000000000001</c:v>
                </c:pt>
                <c:pt idx="2">
                  <c:v>4.0023</c:v>
                </c:pt>
                <c:pt idx="3">
                  <c:v>3.7768999999999999</c:v>
                </c:pt>
                <c:pt idx="4">
                  <c:v>3.7547000000000001</c:v>
                </c:pt>
                <c:pt idx="5">
                  <c:v>3.8955000000000002</c:v>
                </c:pt>
                <c:pt idx="6">
                  <c:v>4.2793999999999999</c:v>
                </c:pt>
                <c:pt idx="7">
                  <c:v>4.6032000000000002</c:v>
                </c:pt>
                <c:pt idx="8">
                  <c:v>4.1826999999999996</c:v>
                </c:pt>
                <c:pt idx="9">
                  <c:v>2.9548000000000001</c:v>
                </c:pt>
                <c:pt idx="10">
                  <c:v>2.8929</c:v>
                </c:pt>
                <c:pt idx="11">
                  <c:v>2.7238000000000002</c:v>
                </c:pt>
                <c:pt idx="12">
                  <c:v>2.5968</c:v>
                </c:pt>
                <c:pt idx="13">
                  <c:v>3.0657000000000001</c:v>
                </c:pt>
                <c:pt idx="14">
                  <c:v>2.798</c:v>
                </c:pt>
                <c:pt idx="15">
                  <c:v>2.0049999999999999</c:v>
                </c:pt>
                <c:pt idx="16">
                  <c:v>1.6265000000000001</c:v>
                </c:pt>
                <c:pt idx="17">
                  <c:v>1.923</c:v>
                </c:pt>
                <c:pt idx="18">
                  <c:v>1.7674000000000001</c:v>
                </c:pt>
                <c:pt idx="19">
                  <c:v>1.6843999999999999</c:v>
                </c:pt>
                <c:pt idx="20">
                  <c:v>1.4891000000000001</c:v>
                </c:pt>
                <c:pt idx="21">
                  <c:v>1.4907999999999999</c:v>
                </c:pt>
                <c:pt idx="22">
                  <c:v>1.9509000000000001</c:v>
                </c:pt>
                <c:pt idx="23">
                  <c:v>1.58</c:v>
                </c:pt>
                <c:pt idx="24">
                  <c:v>1.49</c:v>
                </c:pt>
                <c:pt idx="25">
                  <c:v>1.99</c:v>
                </c:pt>
              </c:numCache>
            </c:numRef>
          </c:val>
          <c:smooth val="0"/>
          <c:extLst>
            <c:ext xmlns:c16="http://schemas.microsoft.com/office/drawing/2014/chart" uri="{C3380CC4-5D6E-409C-BE32-E72D297353CC}">
              <c16:uniqueId val="{0000000E-A69E-41DB-A21F-123FC16F3D1A}"/>
            </c:ext>
          </c:extLst>
        </c:ser>
        <c:dLbls>
          <c:showLegendKey val="0"/>
          <c:showVal val="0"/>
          <c:showCatName val="0"/>
          <c:showSerName val="0"/>
          <c:showPercent val="0"/>
          <c:showBubbleSize val="0"/>
        </c:dLbls>
        <c:marker val="1"/>
        <c:smooth val="0"/>
        <c:axId val="1597170832"/>
        <c:axId val="1"/>
      </c:lineChart>
      <c:catAx>
        <c:axId val="159717083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97170832"/>
        <c:crosses val="min"/>
        <c:crossBetween val="midCat"/>
        <c:majorUnit val="0.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024579560155241E-2"/>
          <c:y val="7.8621223857474831E-2"/>
          <c:w val="0.88615782664941789"/>
          <c:h val="0.8663826491092177"/>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1"/>
              <c:layout>
                <c:manualLayout>
                  <c:x val="9.7024579560155242E-4"/>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6B1-4D78-A5A7-3CF366F20B6B}"/>
                </c:ext>
              </c:extLst>
            </c:dLbl>
            <c:dLbl>
              <c:idx val="5"/>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6B1-4D78-A5A7-3CF366F20B6B}"/>
                </c:ext>
              </c:extLst>
            </c:dLbl>
            <c:dLbl>
              <c:idx val="8"/>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6B1-4D78-A5A7-3CF366F20B6B}"/>
                </c:ext>
              </c:extLst>
            </c:dLbl>
            <c:dLbl>
              <c:idx val="11"/>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6B1-4D78-A5A7-3CF366F20B6B}"/>
                </c:ext>
              </c:extLst>
            </c:dLbl>
            <c:dLbl>
              <c:idx val="13"/>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6B1-4D78-A5A7-3CF366F20B6B}"/>
                </c:ext>
              </c:extLst>
            </c:dLbl>
            <c:dLbl>
              <c:idx val="15"/>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6B1-4D78-A5A7-3CF366F20B6B}"/>
                </c:ext>
              </c:extLst>
            </c:dLbl>
            <c:dLbl>
              <c:idx val="19"/>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6B1-4D78-A5A7-3CF366F20B6B}"/>
                </c:ext>
              </c:extLst>
            </c:dLbl>
            <c:dLbl>
              <c:idx val="22"/>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6B1-4D78-A5A7-3CF366F20B6B}"/>
                </c:ext>
              </c:extLst>
            </c:dLbl>
            <c:dLbl>
              <c:idx val="24"/>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6B1-4D78-A5A7-3CF366F20B6B}"/>
                </c:ext>
              </c:extLst>
            </c:dLbl>
            <c:dLbl>
              <c:idx val="25"/>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6B1-4D78-A5A7-3CF366F20B6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20.8</c:v>
                </c:pt>
                <c:pt idx="1">
                  <c:v>21.5</c:v>
                </c:pt>
                <c:pt idx="2">
                  <c:v>15.8</c:v>
                </c:pt>
                <c:pt idx="3">
                  <c:v>13.7</c:v>
                </c:pt>
                <c:pt idx="4">
                  <c:v>10.9</c:v>
                </c:pt>
                <c:pt idx="5">
                  <c:v>12.7</c:v>
                </c:pt>
                <c:pt idx="6">
                  <c:v>9.6999999999999993</c:v>
                </c:pt>
                <c:pt idx="7">
                  <c:v>9</c:v>
                </c:pt>
                <c:pt idx="8">
                  <c:v>14.1</c:v>
                </c:pt>
                <c:pt idx="9">
                  <c:v>11.6</c:v>
                </c:pt>
                <c:pt idx="10">
                  <c:v>6.8</c:v>
                </c:pt>
                <c:pt idx="11">
                  <c:v>8.4</c:v>
                </c:pt>
                <c:pt idx="12">
                  <c:v>5.0999999999999996</c:v>
                </c:pt>
                <c:pt idx="13">
                  <c:v>6.8</c:v>
                </c:pt>
                <c:pt idx="14">
                  <c:v>7.8</c:v>
                </c:pt>
                <c:pt idx="15">
                  <c:v>15.5</c:v>
                </c:pt>
                <c:pt idx="16">
                  <c:v>7</c:v>
                </c:pt>
                <c:pt idx="17">
                  <c:v>3.7</c:v>
                </c:pt>
                <c:pt idx="18">
                  <c:v>2.9</c:v>
                </c:pt>
                <c:pt idx="19">
                  <c:v>4.5</c:v>
                </c:pt>
                <c:pt idx="20">
                  <c:v>3.4</c:v>
                </c:pt>
                <c:pt idx="21">
                  <c:v>6.7</c:v>
                </c:pt>
                <c:pt idx="22">
                  <c:v>13.7</c:v>
                </c:pt>
                <c:pt idx="23">
                  <c:v>5.9</c:v>
                </c:pt>
                <c:pt idx="24">
                  <c:v>8.4</c:v>
                </c:pt>
                <c:pt idx="25">
                  <c:v>9</c:v>
                </c:pt>
                <c:pt idx="26">
                  <c:v>5.2</c:v>
                </c:pt>
              </c:numCache>
            </c:numRef>
          </c:val>
          <c:smooth val="0"/>
          <c:extLst>
            <c:ext xmlns:c16="http://schemas.microsoft.com/office/drawing/2014/chart" uri="{C3380CC4-5D6E-409C-BE32-E72D297353CC}">
              <c16:uniqueId val="{0000000A-C6B1-4D78-A5A7-3CF366F20B6B}"/>
            </c:ext>
          </c:extLst>
        </c:ser>
        <c:dLbls>
          <c:showLegendKey val="0"/>
          <c:showVal val="0"/>
          <c:showCatName val="0"/>
          <c:showSerName val="0"/>
          <c:showPercent val="0"/>
          <c:showBubbleSize val="0"/>
        </c:dLbls>
        <c:marker val="1"/>
        <c:smooth val="0"/>
        <c:axId val="844964191"/>
        <c:axId val="1"/>
      </c:lineChart>
      <c:catAx>
        <c:axId val="8449641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22"/>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844964191"/>
        <c:crosses val="min"/>
        <c:crossBetween val="midCat"/>
        <c:majorUnit val="2"/>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94117647058824E-2"/>
          <c:y val="0.18586387434554974"/>
          <c:w val="0.97247058823529409"/>
          <c:h val="0.7120418848167539"/>
        </c:manualLayout>
      </c:layout>
      <c:scatterChart>
        <c:scatterStyle val="lineMarker"/>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17-466C-88D7-7510968AF42B}"/>
                </c:ext>
              </c:extLst>
            </c:dLbl>
            <c:dLbl>
              <c:idx val="1"/>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17-466C-88D7-7510968AF42B}"/>
                </c:ext>
              </c:extLst>
            </c:dLbl>
            <c:dLbl>
              <c:idx val="2"/>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17-466C-88D7-7510968AF42B}"/>
                </c:ext>
              </c:extLst>
            </c:dLbl>
            <c:dLbl>
              <c:idx val="3"/>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17-466C-88D7-7510968AF42B}"/>
                </c:ext>
              </c:extLst>
            </c:dLbl>
            <c:dLbl>
              <c:idx val="4"/>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17-466C-88D7-7510968AF42B}"/>
                </c:ext>
              </c:extLst>
            </c:dLbl>
            <c:dLbl>
              <c:idx val="5"/>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17-466C-88D7-7510968AF42B}"/>
                </c:ext>
              </c:extLst>
            </c:dLbl>
            <c:dLbl>
              <c:idx val="6"/>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17-466C-88D7-7510968AF42B}"/>
                </c:ext>
              </c:extLst>
            </c:dLbl>
            <c:dLbl>
              <c:idx val="7"/>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17-466C-88D7-7510968AF42B}"/>
                </c:ext>
              </c:extLst>
            </c:dLbl>
            <c:dLbl>
              <c:idx val="8"/>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17-466C-88D7-7510968AF42B}"/>
                </c:ext>
              </c:extLst>
            </c:dLbl>
            <c:dLbl>
              <c:idx val="9"/>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17-466C-88D7-7510968AF42B}"/>
                </c:ext>
              </c:extLst>
            </c:dLbl>
            <c:dLbl>
              <c:idx val="10"/>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A17-466C-88D7-7510968AF42B}"/>
                </c:ext>
              </c:extLst>
            </c:dLbl>
            <c:dLbl>
              <c:idx val="11"/>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A17-466C-88D7-7510968AF42B}"/>
                </c:ext>
              </c:extLst>
            </c:dLbl>
            <c:dLbl>
              <c:idx val="12"/>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A17-466C-88D7-7510968AF42B}"/>
                </c:ext>
              </c:extLst>
            </c:dLbl>
            <c:dLbl>
              <c:idx val="13"/>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A17-466C-88D7-7510968AF42B}"/>
                </c:ext>
              </c:extLst>
            </c:dLbl>
            <c:dLbl>
              <c:idx val="14"/>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A17-466C-88D7-7510968AF42B}"/>
                </c:ext>
              </c:extLst>
            </c:dLbl>
            <c:dLbl>
              <c:idx val="15"/>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A17-466C-88D7-7510968AF42B}"/>
                </c:ext>
              </c:extLst>
            </c:dLbl>
            <c:dLbl>
              <c:idx val="16"/>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A17-466C-88D7-7510968AF42B}"/>
                </c:ext>
              </c:extLst>
            </c:dLbl>
            <c:dLbl>
              <c:idx val="17"/>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A17-466C-88D7-7510968AF42B}"/>
                </c:ext>
              </c:extLst>
            </c:dLbl>
            <c:dLbl>
              <c:idx val="18"/>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A17-466C-88D7-7510968AF42B}"/>
                </c:ext>
              </c:extLst>
            </c:dLbl>
            <c:dLbl>
              <c:idx val="19"/>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A17-466C-88D7-7510968AF42B}"/>
                </c:ext>
              </c:extLst>
            </c:dLbl>
            <c:dLbl>
              <c:idx val="20"/>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A17-466C-88D7-7510968AF42B}"/>
                </c:ext>
              </c:extLst>
            </c:dLbl>
            <c:dLbl>
              <c:idx val="21"/>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A17-466C-88D7-7510968AF42B}"/>
                </c:ext>
              </c:extLst>
            </c:dLbl>
            <c:dLbl>
              <c:idx val="22"/>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A17-466C-88D7-7510968AF42B}"/>
                </c:ext>
              </c:extLst>
            </c:dLbl>
            <c:dLbl>
              <c:idx val="23"/>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A17-466C-88D7-7510968AF42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59.356731410000009</c:v>
                </c:pt>
                <c:pt idx="1">
                  <c:v>58.041233059999989</c:v>
                </c:pt>
                <c:pt idx="2">
                  <c:v>58.299518589999991</c:v>
                </c:pt>
                <c:pt idx="3">
                  <c:v>58.099105829999985</c:v>
                </c:pt>
                <c:pt idx="4">
                  <c:v>58.767089839999997</c:v>
                </c:pt>
                <c:pt idx="5">
                  <c:v>61.144115450000001</c:v>
                </c:pt>
                <c:pt idx="6">
                  <c:v>61.729774479999989</c:v>
                </c:pt>
                <c:pt idx="7">
                  <c:v>62.05422592</c:v>
                </c:pt>
                <c:pt idx="8">
                  <c:v>62.627380370000012</c:v>
                </c:pt>
                <c:pt idx="9">
                  <c:v>62.066864010000003</c:v>
                </c:pt>
                <c:pt idx="10">
                  <c:v>61.379066470000012</c:v>
                </c:pt>
                <c:pt idx="11">
                  <c:v>62.650588989999996</c:v>
                </c:pt>
                <c:pt idx="12">
                  <c:v>63.707462310000004</c:v>
                </c:pt>
                <c:pt idx="13">
                  <c:v>62.380641940000011</c:v>
                </c:pt>
                <c:pt idx="14">
                  <c:v>61.786544799999987</c:v>
                </c:pt>
                <c:pt idx="15">
                  <c:v>58.718524929999987</c:v>
                </c:pt>
                <c:pt idx="16">
                  <c:v>56.950046539999995</c:v>
                </c:pt>
                <c:pt idx="17">
                  <c:v>57.088748929999987</c:v>
                </c:pt>
                <c:pt idx="18">
                  <c:v>59.45658112000001</c:v>
                </c:pt>
                <c:pt idx="19">
                  <c:v>61.151916500000006</c:v>
                </c:pt>
                <c:pt idx="20">
                  <c:v>73.575271610000001</c:v>
                </c:pt>
                <c:pt idx="21">
                  <c:v>69.561042789999988</c:v>
                </c:pt>
                <c:pt idx="22">
                  <c:v>70.760330199999999</c:v>
                </c:pt>
                <c:pt idx="23">
                  <c:v>70.043128969999984</c:v>
                </c:pt>
              </c:numCache>
            </c:numRef>
          </c:yVal>
          <c:smooth val="0"/>
          <c:extLst>
            <c:ext xmlns:c16="http://schemas.microsoft.com/office/drawing/2014/chart" uri="{C3380CC4-5D6E-409C-BE32-E72D297353CC}">
              <c16:uniqueId val="{00000018-6A17-466C-88D7-7510968AF42B}"/>
            </c:ext>
          </c:extLst>
        </c:ser>
        <c:dLbls>
          <c:showLegendKey val="0"/>
          <c:showVal val="0"/>
          <c:showCatName val="0"/>
          <c:showSerName val="0"/>
          <c:showPercent val="0"/>
          <c:showBubbleSize val="0"/>
        </c:dLbls>
        <c:axId val="4"/>
        <c:axId val="5"/>
      </c:scatterChart>
      <c:valAx>
        <c:axId val="4"/>
        <c:scaling>
          <c:orientation val="minMax"/>
          <c:max val="2024"/>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2"/>
      </c:valAx>
      <c:valAx>
        <c:axId val="5"/>
        <c:scaling>
          <c:orientation val="minMax"/>
          <c:max val="73.575271610000001"/>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19413" cy="495299"/>
          </a:xfrm>
          <a:prstGeom prst="rect">
            <a:avLst/>
          </a:prstGeom>
        </p:spPr>
        <p:txBody>
          <a:bodyPr vert="horz" lIns="91397" tIns="45698" rIns="91397" bIns="45698"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4" y="4"/>
            <a:ext cx="2919412" cy="495299"/>
          </a:xfrm>
          <a:prstGeom prst="rect">
            <a:avLst/>
          </a:prstGeom>
        </p:spPr>
        <p:txBody>
          <a:bodyPr vert="horz" lIns="91397" tIns="45698" rIns="91397" bIns="45698"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4" y="9371015"/>
            <a:ext cx="2919413" cy="495299"/>
          </a:xfrm>
          <a:prstGeom prst="rect">
            <a:avLst/>
          </a:prstGeom>
        </p:spPr>
        <p:txBody>
          <a:bodyPr vert="horz" lIns="91397" tIns="45698" rIns="91397" bIns="45698"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4" y="9371015"/>
            <a:ext cx="2919412" cy="495299"/>
          </a:xfrm>
          <a:prstGeom prst="rect">
            <a:avLst/>
          </a:prstGeom>
        </p:spPr>
        <p:txBody>
          <a:bodyPr vert="horz" lIns="91397" tIns="45698" rIns="91397" bIns="45698"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3"/>
            <a:ext cx="2919567" cy="493868"/>
          </a:xfrm>
          <a:prstGeom prst="rect">
            <a:avLst/>
          </a:prstGeom>
        </p:spPr>
        <p:txBody>
          <a:bodyPr vert="horz" lIns="90718" tIns="45360" rIns="90718" bIns="45360"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8" y="3"/>
            <a:ext cx="2919567" cy="493868"/>
          </a:xfrm>
          <a:prstGeom prst="rect">
            <a:avLst/>
          </a:prstGeom>
        </p:spPr>
        <p:txBody>
          <a:bodyPr vert="horz" lIns="90718" tIns="45360" rIns="90718" bIns="45360"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700088" y="742950"/>
            <a:ext cx="5335587" cy="3695700"/>
          </a:xfrm>
          <a:prstGeom prst="rect">
            <a:avLst/>
          </a:prstGeom>
          <a:noFill/>
          <a:ln w="12700">
            <a:solidFill>
              <a:prstClr val="black"/>
            </a:solidFill>
          </a:ln>
        </p:spPr>
        <p:txBody>
          <a:bodyPr vert="horz" lIns="90718" tIns="45360" rIns="90718" bIns="45360" rtlCol="0" anchor="ctr"/>
          <a:lstStyle/>
          <a:p>
            <a:endParaRPr lang="ja-JP" altLang="en-US" dirty="0"/>
          </a:p>
        </p:txBody>
      </p:sp>
      <p:sp>
        <p:nvSpPr>
          <p:cNvPr id="5" name="ノート プレースホルダ 4"/>
          <p:cNvSpPr>
            <a:spLocks noGrp="1"/>
          </p:cNvSpPr>
          <p:nvPr>
            <p:ph type="body" sz="quarter" idx="3"/>
          </p:nvPr>
        </p:nvSpPr>
        <p:spPr>
          <a:xfrm>
            <a:off x="673264" y="4686223"/>
            <a:ext cx="5389240" cy="4440077"/>
          </a:xfrm>
          <a:prstGeom prst="rect">
            <a:avLst/>
          </a:prstGeom>
        </p:spPr>
        <p:txBody>
          <a:bodyPr vert="horz" lIns="90718" tIns="45360" rIns="90718"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4" y="9370873"/>
            <a:ext cx="2919567" cy="493867"/>
          </a:xfrm>
          <a:prstGeom prst="rect">
            <a:avLst/>
          </a:prstGeom>
        </p:spPr>
        <p:txBody>
          <a:bodyPr vert="horz" lIns="90718" tIns="45360" rIns="90718" bIns="45360"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8" y="9370873"/>
            <a:ext cx="2919567" cy="493867"/>
          </a:xfrm>
          <a:prstGeom prst="rect">
            <a:avLst/>
          </a:prstGeom>
        </p:spPr>
        <p:txBody>
          <a:bodyPr vert="horz" lIns="90718" tIns="45360" rIns="90718" bIns="45360"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27</a:t>
            </a:fld>
            <a:endParaRPr lang="ja-JP" altLang="en-US" dirty="0"/>
          </a:p>
        </p:txBody>
      </p:sp>
    </p:spTree>
    <p:extLst>
      <p:ext uri="{BB962C8B-B14F-4D97-AF65-F5344CB8AC3E}">
        <p14:creationId xmlns:p14="http://schemas.microsoft.com/office/powerpoint/2010/main" val="360317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30</a:t>
            </a:fld>
            <a:endParaRPr kumimoji="1" lang="ja-JP" altLang="en-US"/>
          </a:p>
        </p:txBody>
      </p:sp>
    </p:spTree>
    <p:extLst>
      <p:ext uri="{BB962C8B-B14F-4D97-AF65-F5344CB8AC3E}">
        <p14:creationId xmlns:p14="http://schemas.microsoft.com/office/powerpoint/2010/main" val="2444079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https://zdrav.expert/index.php</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31</a:t>
            </a:fld>
            <a:endParaRPr lang="ja-JP" altLang="en-US" dirty="0"/>
          </a:p>
        </p:txBody>
      </p:sp>
    </p:spTree>
    <p:extLst>
      <p:ext uri="{BB962C8B-B14F-4D97-AF65-F5344CB8AC3E}">
        <p14:creationId xmlns:p14="http://schemas.microsoft.com/office/powerpoint/2010/main" val="115287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45</a:t>
            </a:fld>
            <a:endParaRPr lang="ja-JP" altLang="en-US" dirty="0"/>
          </a:p>
        </p:txBody>
      </p:sp>
    </p:spTree>
    <p:extLst>
      <p:ext uri="{BB962C8B-B14F-4D97-AF65-F5344CB8AC3E}">
        <p14:creationId xmlns:p14="http://schemas.microsoft.com/office/powerpoint/2010/main" val="418850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55</a:t>
            </a:fld>
            <a:endParaRPr lang="ja-JP" altLang="en-US" dirty="0"/>
          </a:p>
        </p:txBody>
      </p:sp>
    </p:spTree>
    <p:extLst>
      <p:ext uri="{BB962C8B-B14F-4D97-AF65-F5344CB8AC3E}">
        <p14:creationId xmlns:p14="http://schemas.microsoft.com/office/powerpoint/2010/main" val="144092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67</a:t>
            </a:fld>
            <a:endParaRPr kumimoji="1" lang="ja-JP" altLang="en-US"/>
          </a:p>
        </p:txBody>
      </p:sp>
    </p:spTree>
    <p:extLst>
      <p:ext uri="{BB962C8B-B14F-4D97-AF65-F5344CB8AC3E}">
        <p14:creationId xmlns:p14="http://schemas.microsoft.com/office/powerpoint/2010/main" val="331469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51423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26986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351877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377618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13</a:t>
            </a:fld>
            <a:endParaRPr lang="ja-JP" altLang="en-US" dirty="0"/>
          </a:p>
        </p:txBody>
      </p:sp>
    </p:spTree>
    <p:extLst>
      <p:ext uri="{BB962C8B-B14F-4D97-AF65-F5344CB8AC3E}">
        <p14:creationId xmlns:p14="http://schemas.microsoft.com/office/powerpoint/2010/main" val="59585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138059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https://medresearch.ru/chislo-bolnichnyh-uchrezhdeniy</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22</a:t>
            </a:fld>
            <a:endParaRPr lang="ja-JP" altLang="en-US" dirty="0"/>
          </a:p>
        </p:txBody>
      </p:sp>
    </p:spTree>
    <p:extLst>
      <p:ext uri="{BB962C8B-B14F-4D97-AF65-F5344CB8AC3E}">
        <p14:creationId xmlns:p14="http://schemas.microsoft.com/office/powerpoint/2010/main" val="2853536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2691" name="Oval 6"/>
          <p:cNvSpPr>
            <a:spLocks noChangeArrowheads="1"/>
          </p:cNvSpPr>
          <p:nvPr userDrawn="1"/>
        </p:nvSpPr>
        <p:spPr bwMode="auto">
          <a:xfrm>
            <a:off x="6196013" y="222681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7"/>
          <p:cNvSpPr>
            <a:spLocks noChangeArrowheads="1"/>
          </p:cNvSpPr>
          <p:nvPr userDrawn="1"/>
        </p:nvSpPr>
        <p:spPr bwMode="auto">
          <a:xfrm>
            <a:off x="6267450" y="222681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8"/>
          <p:cNvSpPr>
            <a:spLocks noChangeArrowheads="1"/>
          </p:cNvSpPr>
          <p:nvPr userDrawn="1"/>
        </p:nvSpPr>
        <p:spPr bwMode="auto">
          <a:xfrm>
            <a:off x="6121400" y="230142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9"/>
          <p:cNvSpPr>
            <a:spLocks noChangeArrowheads="1"/>
          </p:cNvSpPr>
          <p:nvPr userDrawn="1"/>
        </p:nvSpPr>
        <p:spPr bwMode="auto">
          <a:xfrm>
            <a:off x="6196013" y="230142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10"/>
          <p:cNvSpPr>
            <a:spLocks noChangeArrowheads="1"/>
          </p:cNvSpPr>
          <p:nvPr userDrawn="1"/>
        </p:nvSpPr>
        <p:spPr bwMode="auto">
          <a:xfrm>
            <a:off x="6267450" y="230142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11"/>
          <p:cNvSpPr>
            <a:spLocks noChangeArrowheads="1"/>
          </p:cNvSpPr>
          <p:nvPr userDrawn="1"/>
        </p:nvSpPr>
        <p:spPr bwMode="auto">
          <a:xfrm>
            <a:off x="6418263" y="230142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12"/>
          <p:cNvSpPr>
            <a:spLocks noChangeArrowheads="1"/>
          </p:cNvSpPr>
          <p:nvPr userDrawn="1"/>
        </p:nvSpPr>
        <p:spPr bwMode="auto">
          <a:xfrm>
            <a:off x="6492875" y="230142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13"/>
          <p:cNvSpPr>
            <a:spLocks noChangeArrowheads="1"/>
          </p:cNvSpPr>
          <p:nvPr userDrawn="1"/>
        </p:nvSpPr>
        <p:spPr bwMode="auto">
          <a:xfrm>
            <a:off x="5075238"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14"/>
          <p:cNvSpPr>
            <a:spLocks noChangeArrowheads="1"/>
          </p:cNvSpPr>
          <p:nvPr userDrawn="1"/>
        </p:nvSpPr>
        <p:spPr bwMode="auto">
          <a:xfrm>
            <a:off x="5149850"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15"/>
          <p:cNvSpPr>
            <a:spLocks noChangeArrowheads="1"/>
          </p:cNvSpPr>
          <p:nvPr userDrawn="1"/>
        </p:nvSpPr>
        <p:spPr bwMode="auto">
          <a:xfrm>
            <a:off x="634206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16"/>
          <p:cNvSpPr>
            <a:spLocks noChangeArrowheads="1"/>
          </p:cNvSpPr>
          <p:nvPr userDrawn="1"/>
        </p:nvSpPr>
        <p:spPr bwMode="auto">
          <a:xfrm>
            <a:off x="641826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17"/>
          <p:cNvSpPr>
            <a:spLocks noChangeArrowheads="1"/>
          </p:cNvSpPr>
          <p:nvPr userDrawn="1"/>
        </p:nvSpPr>
        <p:spPr bwMode="auto">
          <a:xfrm>
            <a:off x="6492875"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18"/>
          <p:cNvSpPr>
            <a:spLocks noChangeArrowheads="1"/>
          </p:cNvSpPr>
          <p:nvPr userDrawn="1"/>
        </p:nvSpPr>
        <p:spPr bwMode="auto">
          <a:xfrm>
            <a:off x="6567488"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19"/>
          <p:cNvSpPr>
            <a:spLocks noChangeArrowheads="1"/>
          </p:cNvSpPr>
          <p:nvPr userDrawn="1"/>
        </p:nvSpPr>
        <p:spPr bwMode="auto">
          <a:xfrm>
            <a:off x="6492875" y="24506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20"/>
          <p:cNvSpPr>
            <a:spLocks noChangeArrowheads="1"/>
          </p:cNvSpPr>
          <p:nvPr userDrawn="1"/>
        </p:nvSpPr>
        <p:spPr bwMode="auto">
          <a:xfrm>
            <a:off x="6567488" y="24506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21"/>
          <p:cNvSpPr>
            <a:spLocks noChangeArrowheads="1"/>
          </p:cNvSpPr>
          <p:nvPr userDrawn="1"/>
        </p:nvSpPr>
        <p:spPr bwMode="auto">
          <a:xfrm>
            <a:off x="6642100"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22"/>
          <p:cNvSpPr>
            <a:spLocks noChangeArrowheads="1"/>
          </p:cNvSpPr>
          <p:nvPr userDrawn="1"/>
        </p:nvSpPr>
        <p:spPr bwMode="auto">
          <a:xfrm>
            <a:off x="6718300"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23"/>
          <p:cNvSpPr>
            <a:spLocks noChangeArrowheads="1"/>
          </p:cNvSpPr>
          <p:nvPr userDrawn="1"/>
        </p:nvSpPr>
        <p:spPr bwMode="auto">
          <a:xfrm>
            <a:off x="679291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24"/>
          <p:cNvSpPr>
            <a:spLocks noChangeArrowheads="1"/>
          </p:cNvSpPr>
          <p:nvPr userDrawn="1"/>
        </p:nvSpPr>
        <p:spPr bwMode="auto">
          <a:xfrm>
            <a:off x="477520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25"/>
          <p:cNvSpPr>
            <a:spLocks noChangeArrowheads="1"/>
          </p:cNvSpPr>
          <p:nvPr userDrawn="1"/>
        </p:nvSpPr>
        <p:spPr bwMode="auto">
          <a:xfrm>
            <a:off x="484981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26"/>
          <p:cNvSpPr>
            <a:spLocks noChangeArrowheads="1"/>
          </p:cNvSpPr>
          <p:nvPr userDrawn="1"/>
        </p:nvSpPr>
        <p:spPr bwMode="auto">
          <a:xfrm>
            <a:off x="4924425"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27"/>
          <p:cNvSpPr>
            <a:spLocks noChangeArrowheads="1"/>
          </p:cNvSpPr>
          <p:nvPr userDrawn="1"/>
        </p:nvSpPr>
        <p:spPr bwMode="auto">
          <a:xfrm>
            <a:off x="5000625"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28"/>
          <p:cNvSpPr>
            <a:spLocks noChangeArrowheads="1"/>
          </p:cNvSpPr>
          <p:nvPr userDrawn="1"/>
        </p:nvSpPr>
        <p:spPr bwMode="auto">
          <a:xfrm>
            <a:off x="5972175" y="2601466"/>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29"/>
          <p:cNvSpPr>
            <a:spLocks noChangeArrowheads="1"/>
          </p:cNvSpPr>
          <p:nvPr userDrawn="1"/>
        </p:nvSpPr>
        <p:spPr bwMode="auto">
          <a:xfrm>
            <a:off x="6046788" y="2601466"/>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30"/>
          <p:cNvSpPr>
            <a:spLocks noChangeArrowheads="1"/>
          </p:cNvSpPr>
          <p:nvPr userDrawn="1"/>
        </p:nvSpPr>
        <p:spPr bwMode="auto">
          <a:xfrm>
            <a:off x="6121400" y="260146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31"/>
          <p:cNvSpPr>
            <a:spLocks noChangeArrowheads="1"/>
          </p:cNvSpPr>
          <p:nvPr userDrawn="1"/>
        </p:nvSpPr>
        <p:spPr bwMode="auto">
          <a:xfrm>
            <a:off x="6196013" y="260146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32"/>
          <p:cNvSpPr>
            <a:spLocks noChangeArrowheads="1"/>
          </p:cNvSpPr>
          <p:nvPr userDrawn="1"/>
        </p:nvSpPr>
        <p:spPr bwMode="auto">
          <a:xfrm>
            <a:off x="626745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33"/>
          <p:cNvSpPr>
            <a:spLocks noChangeArrowheads="1"/>
          </p:cNvSpPr>
          <p:nvPr userDrawn="1"/>
        </p:nvSpPr>
        <p:spPr bwMode="auto">
          <a:xfrm>
            <a:off x="634206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34"/>
          <p:cNvSpPr>
            <a:spLocks noChangeArrowheads="1"/>
          </p:cNvSpPr>
          <p:nvPr userDrawn="1"/>
        </p:nvSpPr>
        <p:spPr bwMode="auto">
          <a:xfrm>
            <a:off x="641826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35"/>
          <p:cNvSpPr>
            <a:spLocks noChangeArrowheads="1"/>
          </p:cNvSpPr>
          <p:nvPr userDrawn="1"/>
        </p:nvSpPr>
        <p:spPr bwMode="auto">
          <a:xfrm>
            <a:off x="6492875"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36"/>
          <p:cNvSpPr>
            <a:spLocks noChangeArrowheads="1"/>
          </p:cNvSpPr>
          <p:nvPr userDrawn="1"/>
        </p:nvSpPr>
        <p:spPr bwMode="auto">
          <a:xfrm>
            <a:off x="6567488"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37"/>
          <p:cNvSpPr>
            <a:spLocks noChangeArrowheads="1"/>
          </p:cNvSpPr>
          <p:nvPr userDrawn="1"/>
        </p:nvSpPr>
        <p:spPr bwMode="auto">
          <a:xfrm>
            <a:off x="664210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38"/>
          <p:cNvSpPr>
            <a:spLocks noChangeArrowheads="1"/>
          </p:cNvSpPr>
          <p:nvPr userDrawn="1"/>
        </p:nvSpPr>
        <p:spPr bwMode="auto">
          <a:xfrm>
            <a:off x="671830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39"/>
          <p:cNvSpPr>
            <a:spLocks noChangeArrowheads="1"/>
          </p:cNvSpPr>
          <p:nvPr userDrawn="1"/>
        </p:nvSpPr>
        <p:spPr bwMode="auto">
          <a:xfrm>
            <a:off x="679291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40"/>
          <p:cNvSpPr>
            <a:spLocks noChangeArrowheads="1"/>
          </p:cNvSpPr>
          <p:nvPr userDrawn="1"/>
        </p:nvSpPr>
        <p:spPr bwMode="auto">
          <a:xfrm>
            <a:off x="6867525" y="260146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41"/>
          <p:cNvSpPr>
            <a:spLocks noChangeArrowheads="1"/>
          </p:cNvSpPr>
          <p:nvPr userDrawn="1"/>
        </p:nvSpPr>
        <p:spPr bwMode="auto">
          <a:xfrm>
            <a:off x="462438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42"/>
          <p:cNvSpPr>
            <a:spLocks noChangeArrowheads="1"/>
          </p:cNvSpPr>
          <p:nvPr userDrawn="1"/>
        </p:nvSpPr>
        <p:spPr bwMode="auto">
          <a:xfrm>
            <a:off x="470058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43"/>
          <p:cNvSpPr>
            <a:spLocks noChangeArrowheads="1"/>
          </p:cNvSpPr>
          <p:nvPr userDrawn="1"/>
        </p:nvSpPr>
        <p:spPr bwMode="auto">
          <a:xfrm>
            <a:off x="477520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44"/>
          <p:cNvSpPr>
            <a:spLocks noChangeArrowheads="1"/>
          </p:cNvSpPr>
          <p:nvPr userDrawn="1"/>
        </p:nvSpPr>
        <p:spPr bwMode="auto">
          <a:xfrm>
            <a:off x="5895975"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45"/>
          <p:cNvSpPr>
            <a:spLocks noChangeArrowheads="1"/>
          </p:cNvSpPr>
          <p:nvPr userDrawn="1"/>
        </p:nvSpPr>
        <p:spPr bwMode="auto">
          <a:xfrm>
            <a:off x="5972175" y="2676078"/>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46"/>
          <p:cNvSpPr>
            <a:spLocks noChangeArrowheads="1"/>
          </p:cNvSpPr>
          <p:nvPr userDrawn="1"/>
        </p:nvSpPr>
        <p:spPr bwMode="auto">
          <a:xfrm>
            <a:off x="6046788" y="2676078"/>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47"/>
          <p:cNvSpPr>
            <a:spLocks noChangeArrowheads="1"/>
          </p:cNvSpPr>
          <p:nvPr userDrawn="1"/>
        </p:nvSpPr>
        <p:spPr bwMode="auto">
          <a:xfrm>
            <a:off x="6121400" y="267607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48"/>
          <p:cNvSpPr>
            <a:spLocks noChangeArrowheads="1"/>
          </p:cNvSpPr>
          <p:nvPr userDrawn="1"/>
        </p:nvSpPr>
        <p:spPr bwMode="auto">
          <a:xfrm>
            <a:off x="6196013" y="267607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49"/>
          <p:cNvSpPr>
            <a:spLocks noChangeArrowheads="1"/>
          </p:cNvSpPr>
          <p:nvPr userDrawn="1"/>
        </p:nvSpPr>
        <p:spPr bwMode="auto">
          <a:xfrm>
            <a:off x="626745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50"/>
          <p:cNvSpPr>
            <a:spLocks noChangeArrowheads="1"/>
          </p:cNvSpPr>
          <p:nvPr userDrawn="1"/>
        </p:nvSpPr>
        <p:spPr bwMode="auto">
          <a:xfrm>
            <a:off x="6342063"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51"/>
          <p:cNvSpPr>
            <a:spLocks noChangeArrowheads="1"/>
          </p:cNvSpPr>
          <p:nvPr userDrawn="1"/>
        </p:nvSpPr>
        <p:spPr bwMode="auto">
          <a:xfrm>
            <a:off x="6418263"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52"/>
          <p:cNvSpPr>
            <a:spLocks noChangeArrowheads="1"/>
          </p:cNvSpPr>
          <p:nvPr userDrawn="1"/>
        </p:nvSpPr>
        <p:spPr bwMode="auto">
          <a:xfrm>
            <a:off x="6492875"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53"/>
          <p:cNvSpPr>
            <a:spLocks noChangeArrowheads="1"/>
          </p:cNvSpPr>
          <p:nvPr userDrawn="1"/>
        </p:nvSpPr>
        <p:spPr bwMode="auto">
          <a:xfrm>
            <a:off x="656748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54"/>
          <p:cNvSpPr>
            <a:spLocks noChangeArrowheads="1"/>
          </p:cNvSpPr>
          <p:nvPr userDrawn="1"/>
        </p:nvSpPr>
        <p:spPr bwMode="auto">
          <a:xfrm>
            <a:off x="664210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55"/>
          <p:cNvSpPr>
            <a:spLocks noChangeArrowheads="1"/>
          </p:cNvSpPr>
          <p:nvPr userDrawn="1"/>
        </p:nvSpPr>
        <p:spPr bwMode="auto">
          <a:xfrm>
            <a:off x="671830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56"/>
          <p:cNvSpPr>
            <a:spLocks noChangeArrowheads="1"/>
          </p:cNvSpPr>
          <p:nvPr userDrawn="1"/>
        </p:nvSpPr>
        <p:spPr bwMode="auto">
          <a:xfrm>
            <a:off x="462438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57"/>
          <p:cNvSpPr>
            <a:spLocks noChangeArrowheads="1"/>
          </p:cNvSpPr>
          <p:nvPr userDrawn="1"/>
        </p:nvSpPr>
        <p:spPr bwMode="auto">
          <a:xfrm>
            <a:off x="470058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58"/>
          <p:cNvSpPr>
            <a:spLocks noChangeArrowheads="1"/>
          </p:cNvSpPr>
          <p:nvPr userDrawn="1"/>
        </p:nvSpPr>
        <p:spPr bwMode="auto">
          <a:xfrm>
            <a:off x="559593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59"/>
          <p:cNvSpPr>
            <a:spLocks noChangeArrowheads="1"/>
          </p:cNvSpPr>
          <p:nvPr userDrawn="1"/>
        </p:nvSpPr>
        <p:spPr bwMode="auto">
          <a:xfrm>
            <a:off x="5672138" y="27506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60"/>
          <p:cNvSpPr>
            <a:spLocks noChangeArrowheads="1"/>
          </p:cNvSpPr>
          <p:nvPr userDrawn="1"/>
        </p:nvSpPr>
        <p:spPr bwMode="auto">
          <a:xfrm>
            <a:off x="574675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61"/>
          <p:cNvSpPr>
            <a:spLocks noChangeArrowheads="1"/>
          </p:cNvSpPr>
          <p:nvPr userDrawn="1"/>
        </p:nvSpPr>
        <p:spPr bwMode="auto">
          <a:xfrm>
            <a:off x="582136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62"/>
          <p:cNvSpPr>
            <a:spLocks noChangeArrowheads="1"/>
          </p:cNvSpPr>
          <p:nvPr userDrawn="1"/>
        </p:nvSpPr>
        <p:spPr bwMode="auto">
          <a:xfrm>
            <a:off x="5895975"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63"/>
          <p:cNvSpPr>
            <a:spLocks noChangeArrowheads="1"/>
          </p:cNvSpPr>
          <p:nvPr userDrawn="1"/>
        </p:nvSpPr>
        <p:spPr bwMode="auto">
          <a:xfrm>
            <a:off x="5972175" y="27506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64"/>
          <p:cNvSpPr>
            <a:spLocks noChangeArrowheads="1"/>
          </p:cNvSpPr>
          <p:nvPr userDrawn="1"/>
        </p:nvSpPr>
        <p:spPr bwMode="auto">
          <a:xfrm>
            <a:off x="6046788" y="27506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65"/>
          <p:cNvSpPr>
            <a:spLocks noChangeArrowheads="1"/>
          </p:cNvSpPr>
          <p:nvPr userDrawn="1"/>
        </p:nvSpPr>
        <p:spPr bwMode="auto">
          <a:xfrm>
            <a:off x="6121400"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66"/>
          <p:cNvSpPr>
            <a:spLocks noChangeArrowheads="1"/>
          </p:cNvSpPr>
          <p:nvPr userDrawn="1"/>
        </p:nvSpPr>
        <p:spPr bwMode="auto">
          <a:xfrm>
            <a:off x="6196013"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67"/>
          <p:cNvSpPr>
            <a:spLocks noChangeArrowheads="1"/>
          </p:cNvSpPr>
          <p:nvPr userDrawn="1"/>
        </p:nvSpPr>
        <p:spPr bwMode="auto">
          <a:xfrm>
            <a:off x="626745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68"/>
          <p:cNvSpPr>
            <a:spLocks noChangeArrowheads="1"/>
          </p:cNvSpPr>
          <p:nvPr userDrawn="1"/>
        </p:nvSpPr>
        <p:spPr bwMode="auto">
          <a:xfrm>
            <a:off x="634206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69"/>
          <p:cNvSpPr>
            <a:spLocks noChangeArrowheads="1"/>
          </p:cNvSpPr>
          <p:nvPr userDrawn="1"/>
        </p:nvSpPr>
        <p:spPr bwMode="auto">
          <a:xfrm>
            <a:off x="641826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70"/>
          <p:cNvSpPr>
            <a:spLocks noChangeArrowheads="1"/>
          </p:cNvSpPr>
          <p:nvPr userDrawn="1"/>
        </p:nvSpPr>
        <p:spPr bwMode="auto">
          <a:xfrm>
            <a:off x="6492875"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71"/>
          <p:cNvSpPr>
            <a:spLocks noChangeArrowheads="1"/>
          </p:cNvSpPr>
          <p:nvPr userDrawn="1"/>
        </p:nvSpPr>
        <p:spPr bwMode="auto">
          <a:xfrm>
            <a:off x="656748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72"/>
          <p:cNvSpPr>
            <a:spLocks noChangeArrowheads="1"/>
          </p:cNvSpPr>
          <p:nvPr userDrawn="1"/>
        </p:nvSpPr>
        <p:spPr bwMode="auto">
          <a:xfrm>
            <a:off x="664210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73"/>
          <p:cNvSpPr>
            <a:spLocks noChangeArrowheads="1"/>
          </p:cNvSpPr>
          <p:nvPr userDrawn="1"/>
        </p:nvSpPr>
        <p:spPr bwMode="auto">
          <a:xfrm>
            <a:off x="671830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74"/>
          <p:cNvSpPr>
            <a:spLocks noChangeArrowheads="1"/>
          </p:cNvSpPr>
          <p:nvPr userDrawn="1"/>
        </p:nvSpPr>
        <p:spPr bwMode="auto">
          <a:xfrm>
            <a:off x="6867525"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75"/>
          <p:cNvSpPr>
            <a:spLocks noChangeArrowheads="1"/>
          </p:cNvSpPr>
          <p:nvPr userDrawn="1"/>
        </p:nvSpPr>
        <p:spPr bwMode="auto">
          <a:xfrm>
            <a:off x="6942138"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76"/>
          <p:cNvSpPr>
            <a:spLocks noChangeArrowheads="1"/>
          </p:cNvSpPr>
          <p:nvPr userDrawn="1"/>
        </p:nvSpPr>
        <p:spPr bwMode="auto">
          <a:xfrm>
            <a:off x="7018338" y="27506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77"/>
          <p:cNvSpPr>
            <a:spLocks noChangeArrowheads="1"/>
          </p:cNvSpPr>
          <p:nvPr userDrawn="1"/>
        </p:nvSpPr>
        <p:spPr bwMode="auto">
          <a:xfrm>
            <a:off x="723900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78"/>
          <p:cNvSpPr>
            <a:spLocks noChangeArrowheads="1"/>
          </p:cNvSpPr>
          <p:nvPr userDrawn="1"/>
        </p:nvSpPr>
        <p:spPr bwMode="auto">
          <a:xfrm>
            <a:off x="731361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79"/>
          <p:cNvSpPr>
            <a:spLocks noChangeArrowheads="1"/>
          </p:cNvSpPr>
          <p:nvPr userDrawn="1"/>
        </p:nvSpPr>
        <p:spPr bwMode="auto">
          <a:xfrm>
            <a:off x="7389813" y="27506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80"/>
          <p:cNvSpPr>
            <a:spLocks noChangeArrowheads="1"/>
          </p:cNvSpPr>
          <p:nvPr userDrawn="1"/>
        </p:nvSpPr>
        <p:spPr bwMode="auto">
          <a:xfrm>
            <a:off x="454977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81"/>
          <p:cNvSpPr>
            <a:spLocks noChangeArrowheads="1"/>
          </p:cNvSpPr>
          <p:nvPr userDrawn="1"/>
        </p:nvSpPr>
        <p:spPr bwMode="auto">
          <a:xfrm>
            <a:off x="46243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82"/>
          <p:cNvSpPr>
            <a:spLocks noChangeArrowheads="1"/>
          </p:cNvSpPr>
          <p:nvPr userDrawn="1"/>
        </p:nvSpPr>
        <p:spPr bwMode="auto">
          <a:xfrm>
            <a:off x="47005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83"/>
          <p:cNvSpPr>
            <a:spLocks noChangeArrowheads="1"/>
          </p:cNvSpPr>
          <p:nvPr userDrawn="1"/>
        </p:nvSpPr>
        <p:spPr bwMode="auto">
          <a:xfrm>
            <a:off x="5224463"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84"/>
          <p:cNvSpPr>
            <a:spLocks noChangeArrowheads="1"/>
          </p:cNvSpPr>
          <p:nvPr userDrawn="1"/>
        </p:nvSpPr>
        <p:spPr bwMode="auto">
          <a:xfrm>
            <a:off x="5300663"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85"/>
          <p:cNvSpPr>
            <a:spLocks noChangeArrowheads="1"/>
          </p:cNvSpPr>
          <p:nvPr userDrawn="1"/>
        </p:nvSpPr>
        <p:spPr bwMode="auto">
          <a:xfrm>
            <a:off x="5375275"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86"/>
          <p:cNvSpPr>
            <a:spLocks noChangeArrowheads="1"/>
          </p:cNvSpPr>
          <p:nvPr userDrawn="1"/>
        </p:nvSpPr>
        <p:spPr bwMode="auto">
          <a:xfrm>
            <a:off x="552132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87"/>
          <p:cNvSpPr>
            <a:spLocks noChangeArrowheads="1"/>
          </p:cNvSpPr>
          <p:nvPr userDrawn="1"/>
        </p:nvSpPr>
        <p:spPr bwMode="auto">
          <a:xfrm>
            <a:off x="559593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88"/>
          <p:cNvSpPr>
            <a:spLocks noChangeArrowheads="1"/>
          </p:cNvSpPr>
          <p:nvPr userDrawn="1"/>
        </p:nvSpPr>
        <p:spPr bwMode="auto">
          <a:xfrm>
            <a:off x="5672138"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89"/>
          <p:cNvSpPr>
            <a:spLocks noChangeArrowheads="1"/>
          </p:cNvSpPr>
          <p:nvPr userDrawn="1"/>
        </p:nvSpPr>
        <p:spPr bwMode="auto">
          <a:xfrm>
            <a:off x="574675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90"/>
          <p:cNvSpPr>
            <a:spLocks noChangeArrowheads="1"/>
          </p:cNvSpPr>
          <p:nvPr userDrawn="1"/>
        </p:nvSpPr>
        <p:spPr bwMode="auto">
          <a:xfrm>
            <a:off x="582136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91"/>
          <p:cNvSpPr>
            <a:spLocks noChangeArrowheads="1"/>
          </p:cNvSpPr>
          <p:nvPr userDrawn="1"/>
        </p:nvSpPr>
        <p:spPr bwMode="auto">
          <a:xfrm>
            <a:off x="589597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92"/>
          <p:cNvSpPr>
            <a:spLocks noChangeArrowheads="1"/>
          </p:cNvSpPr>
          <p:nvPr userDrawn="1"/>
        </p:nvSpPr>
        <p:spPr bwMode="auto">
          <a:xfrm>
            <a:off x="5972175"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93"/>
          <p:cNvSpPr>
            <a:spLocks noChangeArrowheads="1"/>
          </p:cNvSpPr>
          <p:nvPr userDrawn="1"/>
        </p:nvSpPr>
        <p:spPr bwMode="auto">
          <a:xfrm>
            <a:off x="6046788"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94"/>
          <p:cNvSpPr>
            <a:spLocks noChangeArrowheads="1"/>
          </p:cNvSpPr>
          <p:nvPr userDrawn="1"/>
        </p:nvSpPr>
        <p:spPr bwMode="auto">
          <a:xfrm>
            <a:off x="6121400"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95"/>
          <p:cNvSpPr>
            <a:spLocks noChangeArrowheads="1"/>
          </p:cNvSpPr>
          <p:nvPr userDrawn="1"/>
        </p:nvSpPr>
        <p:spPr bwMode="auto">
          <a:xfrm>
            <a:off x="6196013"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96"/>
          <p:cNvSpPr>
            <a:spLocks noChangeArrowheads="1"/>
          </p:cNvSpPr>
          <p:nvPr userDrawn="1"/>
        </p:nvSpPr>
        <p:spPr bwMode="auto">
          <a:xfrm>
            <a:off x="626745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97"/>
          <p:cNvSpPr>
            <a:spLocks noChangeArrowheads="1"/>
          </p:cNvSpPr>
          <p:nvPr userDrawn="1"/>
        </p:nvSpPr>
        <p:spPr bwMode="auto">
          <a:xfrm>
            <a:off x="634206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98"/>
          <p:cNvSpPr>
            <a:spLocks noChangeArrowheads="1"/>
          </p:cNvSpPr>
          <p:nvPr userDrawn="1"/>
        </p:nvSpPr>
        <p:spPr bwMode="auto">
          <a:xfrm>
            <a:off x="641826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99"/>
          <p:cNvSpPr>
            <a:spLocks noChangeArrowheads="1"/>
          </p:cNvSpPr>
          <p:nvPr userDrawn="1"/>
        </p:nvSpPr>
        <p:spPr bwMode="auto">
          <a:xfrm>
            <a:off x="649287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00"/>
          <p:cNvSpPr>
            <a:spLocks noChangeArrowheads="1"/>
          </p:cNvSpPr>
          <p:nvPr userDrawn="1"/>
        </p:nvSpPr>
        <p:spPr bwMode="auto">
          <a:xfrm>
            <a:off x="65674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01"/>
          <p:cNvSpPr>
            <a:spLocks noChangeArrowheads="1"/>
          </p:cNvSpPr>
          <p:nvPr userDrawn="1"/>
        </p:nvSpPr>
        <p:spPr bwMode="auto">
          <a:xfrm>
            <a:off x="664210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02"/>
          <p:cNvSpPr>
            <a:spLocks noChangeArrowheads="1"/>
          </p:cNvSpPr>
          <p:nvPr userDrawn="1"/>
        </p:nvSpPr>
        <p:spPr bwMode="auto">
          <a:xfrm>
            <a:off x="671830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03"/>
          <p:cNvSpPr>
            <a:spLocks noChangeArrowheads="1"/>
          </p:cNvSpPr>
          <p:nvPr userDrawn="1"/>
        </p:nvSpPr>
        <p:spPr bwMode="auto">
          <a:xfrm>
            <a:off x="679291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04"/>
          <p:cNvSpPr>
            <a:spLocks noChangeArrowheads="1"/>
          </p:cNvSpPr>
          <p:nvPr userDrawn="1"/>
        </p:nvSpPr>
        <p:spPr bwMode="auto">
          <a:xfrm>
            <a:off x="6867525"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05"/>
          <p:cNvSpPr>
            <a:spLocks noChangeArrowheads="1"/>
          </p:cNvSpPr>
          <p:nvPr userDrawn="1"/>
        </p:nvSpPr>
        <p:spPr bwMode="auto">
          <a:xfrm>
            <a:off x="6942138"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06"/>
          <p:cNvSpPr>
            <a:spLocks noChangeArrowheads="1"/>
          </p:cNvSpPr>
          <p:nvPr userDrawn="1"/>
        </p:nvSpPr>
        <p:spPr bwMode="auto">
          <a:xfrm>
            <a:off x="7018338"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07"/>
          <p:cNvSpPr>
            <a:spLocks noChangeArrowheads="1"/>
          </p:cNvSpPr>
          <p:nvPr userDrawn="1"/>
        </p:nvSpPr>
        <p:spPr bwMode="auto">
          <a:xfrm>
            <a:off x="7089775"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8"/>
          <p:cNvSpPr>
            <a:spLocks noChangeArrowheads="1"/>
          </p:cNvSpPr>
          <p:nvPr userDrawn="1"/>
        </p:nvSpPr>
        <p:spPr bwMode="auto">
          <a:xfrm>
            <a:off x="71643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9"/>
          <p:cNvSpPr>
            <a:spLocks noChangeArrowheads="1"/>
          </p:cNvSpPr>
          <p:nvPr userDrawn="1"/>
        </p:nvSpPr>
        <p:spPr bwMode="auto">
          <a:xfrm>
            <a:off x="723900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10"/>
          <p:cNvSpPr>
            <a:spLocks noChangeArrowheads="1"/>
          </p:cNvSpPr>
          <p:nvPr userDrawn="1"/>
        </p:nvSpPr>
        <p:spPr bwMode="auto">
          <a:xfrm>
            <a:off x="731361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11"/>
          <p:cNvSpPr>
            <a:spLocks noChangeArrowheads="1"/>
          </p:cNvSpPr>
          <p:nvPr userDrawn="1"/>
        </p:nvSpPr>
        <p:spPr bwMode="auto">
          <a:xfrm>
            <a:off x="7389813"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12"/>
          <p:cNvSpPr>
            <a:spLocks noChangeArrowheads="1"/>
          </p:cNvSpPr>
          <p:nvPr userDrawn="1"/>
        </p:nvSpPr>
        <p:spPr bwMode="auto">
          <a:xfrm>
            <a:off x="791051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13"/>
          <p:cNvSpPr>
            <a:spLocks noChangeArrowheads="1"/>
          </p:cNvSpPr>
          <p:nvPr userDrawn="1"/>
        </p:nvSpPr>
        <p:spPr bwMode="auto">
          <a:xfrm>
            <a:off x="791051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14"/>
          <p:cNvSpPr>
            <a:spLocks noChangeArrowheads="1"/>
          </p:cNvSpPr>
          <p:nvPr userDrawn="1"/>
        </p:nvSpPr>
        <p:spPr bwMode="auto">
          <a:xfrm>
            <a:off x="798512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15"/>
          <p:cNvSpPr>
            <a:spLocks noChangeArrowheads="1"/>
          </p:cNvSpPr>
          <p:nvPr userDrawn="1"/>
        </p:nvSpPr>
        <p:spPr bwMode="auto">
          <a:xfrm>
            <a:off x="805973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16"/>
          <p:cNvSpPr>
            <a:spLocks noChangeArrowheads="1"/>
          </p:cNvSpPr>
          <p:nvPr userDrawn="1"/>
        </p:nvSpPr>
        <p:spPr bwMode="auto">
          <a:xfrm>
            <a:off x="454977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17"/>
          <p:cNvSpPr>
            <a:spLocks noChangeArrowheads="1"/>
          </p:cNvSpPr>
          <p:nvPr userDrawn="1"/>
        </p:nvSpPr>
        <p:spPr bwMode="auto">
          <a:xfrm>
            <a:off x="46243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8"/>
          <p:cNvSpPr>
            <a:spLocks noChangeArrowheads="1"/>
          </p:cNvSpPr>
          <p:nvPr userDrawn="1"/>
        </p:nvSpPr>
        <p:spPr bwMode="auto">
          <a:xfrm>
            <a:off x="47005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19"/>
          <p:cNvSpPr>
            <a:spLocks noChangeArrowheads="1"/>
          </p:cNvSpPr>
          <p:nvPr userDrawn="1"/>
        </p:nvSpPr>
        <p:spPr bwMode="auto">
          <a:xfrm>
            <a:off x="51498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0"/>
          <p:cNvSpPr>
            <a:spLocks noChangeArrowheads="1"/>
          </p:cNvSpPr>
          <p:nvPr userDrawn="1"/>
        </p:nvSpPr>
        <p:spPr bwMode="auto">
          <a:xfrm>
            <a:off x="5224463"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1"/>
          <p:cNvSpPr>
            <a:spLocks noChangeArrowheads="1"/>
          </p:cNvSpPr>
          <p:nvPr userDrawn="1"/>
        </p:nvSpPr>
        <p:spPr bwMode="auto">
          <a:xfrm>
            <a:off x="5300663"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2"/>
          <p:cNvSpPr>
            <a:spLocks noChangeArrowheads="1"/>
          </p:cNvSpPr>
          <p:nvPr userDrawn="1"/>
        </p:nvSpPr>
        <p:spPr bwMode="auto">
          <a:xfrm>
            <a:off x="5375275"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3"/>
          <p:cNvSpPr>
            <a:spLocks noChangeArrowheads="1"/>
          </p:cNvSpPr>
          <p:nvPr userDrawn="1"/>
        </p:nvSpPr>
        <p:spPr bwMode="auto">
          <a:xfrm>
            <a:off x="54467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4"/>
          <p:cNvSpPr>
            <a:spLocks noChangeArrowheads="1"/>
          </p:cNvSpPr>
          <p:nvPr userDrawn="1"/>
        </p:nvSpPr>
        <p:spPr bwMode="auto">
          <a:xfrm>
            <a:off x="552132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5"/>
          <p:cNvSpPr>
            <a:spLocks noChangeArrowheads="1"/>
          </p:cNvSpPr>
          <p:nvPr userDrawn="1"/>
        </p:nvSpPr>
        <p:spPr bwMode="auto">
          <a:xfrm>
            <a:off x="55959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6"/>
          <p:cNvSpPr>
            <a:spLocks noChangeArrowheads="1"/>
          </p:cNvSpPr>
          <p:nvPr userDrawn="1"/>
        </p:nvSpPr>
        <p:spPr bwMode="auto">
          <a:xfrm>
            <a:off x="5672138"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7"/>
          <p:cNvSpPr>
            <a:spLocks noChangeArrowheads="1"/>
          </p:cNvSpPr>
          <p:nvPr userDrawn="1"/>
        </p:nvSpPr>
        <p:spPr bwMode="auto">
          <a:xfrm>
            <a:off x="57467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8"/>
          <p:cNvSpPr>
            <a:spLocks noChangeArrowheads="1"/>
          </p:cNvSpPr>
          <p:nvPr userDrawn="1"/>
        </p:nvSpPr>
        <p:spPr bwMode="auto">
          <a:xfrm>
            <a:off x="58213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29"/>
          <p:cNvSpPr>
            <a:spLocks noChangeArrowheads="1"/>
          </p:cNvSpPr>
          <p:nvPr userDrawn="1"/>
        </p:nvSpPr>
        <p:spPr bwMode="auto">
          <a:xfrm>
            <a:off x="589597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30"/>
          <p:cNvSpPr>
            <a:spLocks noChangeArrowheads="1"/>
          </p:cNvSpPr>
          <p:nvPr userDrawn="1"/>
        </p:nvSpPr>
        <p:spPr bwMode="auto">
          <a:xfrm>
            <a:off x="5972175"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31"/>
          <p:cNvSpPr>
            <a:spLocks noChangeArrowheads="1"/>
          </p:cNvSpPr>
          <p:nvPr userDrawn="1"/>
        </p:nvSpPr>
        <p:spPr bwMode="auto">
          <a:xfrm>
            <a:off x="6046788"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32"/>
          <p:cNvSpPr>
            <a:spLocks noChangeArrowheads="1"/>
          </p:cNvSpPr>
          <p:nvPr userDrawn="1"/>
        </p:nvSpPr>
        <p:spPr bwMode="auto">
          <a:xfrm>
            <a:off x="6121400"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33"/>
          <p:cNvSpPr>
            <a:spLocks noChangeArrowheads="1"/>
          </p:cNvSpPr>
          <p:nvPr userDrawn="1"/>
        </p:nvSpPr>
        <p:spPr bwMode="auto">
          <a:xfrm>
            <a:off x="6196013"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34"/>
          <p:cNvSpPr>
            <a:spLocks noChangeArrowheads="1"/>
          </p:cNvSpPr>
          <p:nvPr userDrawn="1"/>
        </p:nvSpPr>
        <p:spPr bwMode="auto">
          <a:xfrm>
            <a:off x="62674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35"/>
          <p:cNvSpPr>
            <a:spLocks noChangeArrowheads="1"/>
          </p:cNvSpPr>
          <p:nvPr userDrawn="1"/>
        </p:nvSpPr>
        <p:spPr bwMode="auto">
          <a:xfrm>
            <a:off x="63420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36"/>
          <p:cNvSpPr>
            <a:spLocks noChangeArrowheads="1"/>
          </p:cNvSpPr>
          <p:nvPr userDrawn="1"/>
        </p:nvSpPr>
        <p:spPr bwMode="auto">
          <a:xfrm>
            <a:off x="64182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137"/>
          <p:cNvSpPr>
            <a:spLocks noChangeArrowheads="1"/>
          </p:cNvSpPr>
          <p:nvPr userDrawn="1"/>
        </p:nvSpPr>
        <p:spPr bwMode="auto">
          <a:xfrm>
            <a:off x="649287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138"/>
          <p:cNvSpPr>
            <a:spLocks noChangeArrowheads="1"/>
          </p:cNvSpPr>
          <p:nvPr userDrawn="1"/>
        </p:nvSpPr>
        <p:spPr bwMode="auto">
          <a:xfrm>
            <a:off x="65674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139"/>
          <p:cNvSpPr>
            <a:spLocks noChangeArrowheads="1"/>
          </p:cNvSpPr>
          <p:nvPr userDrawn="1"/>
        </p:nvSpPr>
        <p:spPr bwMode="auto">
          <a:xfrm>
            <a:off x="664210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140"/>
          <p:cNvSpPr>
            <a:spLocks noChangeArrowheads="1"/>
          </p:cNvSpPr>
          <p:nvPr userDrawn="1"/>
        </p:nvSpPr>
        <p:spPr bwMode="auto">
          <a:xfrm>
            <a:off x="671830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141"/>
          <p:cNvSpPr>
            <a:spLocks noChangeArrowheads="1"/>
          </p:cNvSpPr>
          <p:nvPr userDrawn="1"/>
        </p:nvSpPr>
        <p:spPr bwMode="auto">
          <a:xfrm>
            <a:off x="67929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142"/>
          <p:cNvSpPr>
            <a:spLocks noChangeArrowheads="1"/>
          </p:cNvSpPr>
          <p:nvPr userDrawn="1"/>
        </p:nvSpPr>
        <p:spPr bwMode="auto">
          <a:xfrm>
            <a:off x="6867525"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143"/>
          <p:cNvSpPr>
            <a:spLocks noChangeArrowheads="1"/>
          </p:cNvSpPr>
          <p:nvPr userDrawn="1"/>
        </p:nvSpPr>
        <p:spPr bwMode="auto">
          <a:xfrm>
            <a:off x="6942138"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144"/>
          <p:cNvSpPr>
            <a:spLocks noChangeArrowheads="1"/>
          </p:cNvSpPr>
          <p:nvPr userDrawn="1"/>
        </p:nvSpPr>
        <p:spPr bwMode="auto">
          <a:xfrm>
            <a:off x="7018338"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145"/>
          <p:cNvSpPr>
            <a:spLocks noChangeArrowheads="1"/>
          </p:cNvSpPr>
          <p:nvPr userDrawn="1"/>
        </p:nvSpPr>
        <p:spPr bwMode="auto">
          <a:xfrm>
            <a:off x="7089775"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146"/>
          <p:cNvSpPr>
            <a:spLocks noChangeArrowheads="1"/>
          </p:cNvSpPr>
          <p:nvPr userDrawn="1"/>
        </p:nvSpPr>
        <p:spPr bwMode="auto">
          <a:xfrm>
            <a:off x="71643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147"/>
          <p:cNvSpPr>
            <a:spLocks noChangeArrowheads="1"/>
          </p:cNvSpPr>
          <p:nvPr userDrawn="1"/>
        </p:nvSpPr>
        <p:spPr bwMode="auto">
          <a:xfrm>
            <a:off x="723900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148"/>
          <p:cNvSpPr>
            <a:spLocks noChangeArrowheads="1"/>
          </p:cNvSpPr>
          <p:nvPr userDrawn="1"/>
        </p:nvSpPr>
        <p:spPr bwMode="auto">
          <a:xfrm>
            <a:off x="73136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149"/>
          <p:cNvSpPr>
            <a:spLocks noChangeArrowheads="1"/>
          </p:cNvSpPr>
          <p:nvPr userDrawn="1"/>
        </p:nvSpPr>
        <p:spPr bwMode="auto">
          <a:xfrm>
            <a:off x="7389813"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150"/>
          <p:cNvSpPr>
            <a:spLocks noChangeArrowheads="1"/>
          </p:cNvSpPr>
          <p:nvPr userDrawn="1"/>
        </p:nvSpPr>
        <p:spPr bwMode="auto">
          <a:xfrm>
            <a:off x="746442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151"/>
          <p:cNvSpPr>
            <a:spLocks noChangeArrowheads="1"/>
          </p:cNvSpPr>
          <p:nvPr userDrawn="1"/>
        </p:nvSpPr>
        <p:spPr bwMode="auto">
          <a:xfrm>
            <a:off x="75390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152"/>
          <p:cNvSpPr>
            <a:spLocks noChangeArrowheads="1"/>
          </p:cNvSpPr>
          <p:nvPr userDrawn="1"/>
        </p:nvSpPr>
        <p:spPr bwMode="auto">
          <a:xfrm>
            <a:off x="76136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153"/>
          <p:cNvSpPr>
            <a:spLocks noChangeArrowheads="1"/>
          </p:cNvSpPr>
          <p:nvPr userDrawn="1"/>
        </p:nvSpPr>
        <p:spPr bwMode="auto">
          <a:xfrm>
            <a:off x="7689850"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154"/>
          <p:cNvSpPr>
            <a:spLocks noChangeArrowheads="1"/>
          </p:cNvSpPr>
          <p:nvPr userDrawn="1"/>
        </p:nvSpPr>
        <p:spPr bwMode="auto">
          <a:xfrm>
            <a:off x="7764463"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155"/>
          <p:cNvSpPr>
            <a:spLocks noChangeArrowheads="1"/>
          </p:cNvSpPr>
          <p:nvPr userDrawn="1"/>
        </p:nvSpPr>
        <p:spPr bwMode="auto">
          <a:xfrm>
            <a:off x="7839075"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156"/>
          <p:cNvSpPr>
            <a:spLocks noChangeArrowheads="1"/>
          </p:cNvSpPr>
          <p:nvPr userDrawn="1"/>
        </p:nvSpPr>
        <p:spPr bwMode="auto">
          <a:xfrm>
            <a:off x="79105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157"/>
          <p:cNvSpPr>
            <a:spLocks noChangeArrowheads="1"/>
          </p:cNvSpPr>
          <p:nvPr userDrawn="1"/>
        </p:nvSpPr>
        <p:spPr bwMode="auto">
          <a:xfrm>
            <a:off x="798512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158"/>
          <p:cNvSpPr>
            <a:spLocks noChangeArrowheads="1"/>
          </p:cNvSpPr>
          <p:nvPr userDrawn="1"/>
        </p:nvSpPr>
        <p:spPr bwMode="auto">
          <a:xfrm>
            <a:off x="80597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59"/>
          <p:cNvSpPr>
            <a:spLocks noChangeArrowheads="1"/>
          </p:cNvSpPr>
          <p:nvPr userDrawn="1"/>
        </p:nvSpPr>
        <p:spPr bwMode="auto">
          <a:xfrm>
            <a:off x="81359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60"/>
          <p:cNvSpPr>
            <a:spLocks noChangeArrowheads="1"/>
          </p:cNvSpPr>
          <p:nvPr userDrawn="1"/>
        </p:nvSpPr>
        <p:spPr bwMode="auto">
          <a:xfrm>
            <a:off x="82105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61"/>
          <p:cNvSpPr>
            <a:spLocks noChangeArrowheads="1"/>
          </p:cNvSpPr>
          <p:nvPr userDrawn="1"/>
        </p:nvSpPr>
        <p:spPr bwMode="auto">
          <a:xfrm>
            <a:off x="82851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62"/>
          <p:cNvSpPr>
            <a:spLocks noChangeArrowheads="1"/>
          </p:cNvSpPr>
          <p:nvPr userDrawn="1"/>
        </p:nvSpPr>
        <p:spPr bwMode="auto">
          <a:xfrm>
            <a:off x="470058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63"/>
          <p:cNvSpPr>
            <a:spLocks noChangeArrowheads="1"/>
          </p:cNvSpPr>
          <p:nvPr userDrawn="1"/>
        </p:nvSpPr>
        <p:spPr bwMode="auto">
          <a:xfrm>
            <a:off x="47752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64"/>
          <p:cNvSpPr>
            <a:spLocks noChangeArrowheads="1"/>
          </p:cNvSpPr>
          <p:nvPr userDrawn="1"/>
        </p:nvSpPr>
        <p:spPr bwMode="auto">
          <a:xfrm>
            <a:off x="51498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165"/>
          <p:cNvSpPr>
            <a:spLocks noChangeArrowheads="1"/>
          </p:cNvSpPr>
          <p:nvPr userDrawn="1"/>
        </p:nvSpPr>
        <p:spPr bwMode="auto">
          <a:xfrm>
            <a:off x="5224463"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166"/>
          <p:cNvSpPr>
            <a:spLocks noChangeArrowheads="1"/>
          </p:cNvSpPr>
          <p:nvPr userDrawn="1"/>
        </p:nvSpPr>
        <p:spPr bwMode="auto">
          <a:xfrm>
            <a:off x="5300663"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167"/>
          <p:cNvSpPr>
            <a:spLocks noChangeArrowheads="1"/>
          </p:cNvSpPr>
          <p:nvPr userDrawn="1"/>
        </p:nvSpPr>
        <p:spPr bwMode="auto">
          <a:xfrm>
            <a:off x="5375275"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168"/>
          <p:cNvSpPr>
            <a:spLocks noChangeArrowheads="1"/>
          </p:cNvSpPr>
          <p:nvPr userDrawn="1"/>
        </p:nvSpPr>
        <p:spPr bwMode="auto">
          <a:xfrm>
            <a:off x="54467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169"/>
          <p:cNvSpPr>
            <a:spLocks noChangeArrowheads="1"/>
          </p:cNvSpPr>
          <p:nvPr userDrawn="1"/>
        </p:nvSpPr>
        <p:spPr bwMode="auto">
          <a:xfrm>
            <a:off x="552132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170"/>
          <p:cNvSpPr>
            <a:spLocks noChangeArrowheads="1"/>
          </p:cNvSpPr>
          <p:nvPr userDrawn="1"/>
        </p:nvSpPr>
        <p:spPr bwMode="auto">
          <a:xfrm>
            <a:off x="559593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171"/>
          <p:cNvSpPr>
            <a:spLocks noChangeArrowheads="1"/>
          </p:cNvSpPr>
          <p:nvPr userDrawn="1"/>
        </p:nvSpPr>
        <p:spPr bwMode="auto">
          <a:xfrm>
            <a:off x="5672138"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172"/>
          <p:cNvSpPr>
            <a:spLocks noChangeArrowheads="1"/>
          </p:cNvSpPr>
          <p:nvPr userDrawn="1"/>
        </p:nvSpPr>
        <p:spPr bwMode="auto">
          <a:xfrm>
            <a:off x="57467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173"/>
          <p:cNvSpPr>
            <a:spLocks noChangeArrowheads="1"/>
          </p:cNvSpPr>
          <p:nvPr userDrawn="1"/>
        </p:nvSpPr>
        <p:spPr bwMode="auto">
          <a:xfrm>
            <a:off x="582136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174"/>
          <p:cNvSpPr>
            <a:spLocks noChangeArrowheads="1"/>
          </p:cNvSpPr>
          <p:nvPr userDrawn="1"/>
        </p:nvSpPr>
        <p:spPr bwMode="auto">
          <a:xfrm>
            <a:off x="589597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175"/>
          <p:cNvSpPr>
            <a:spLocks noChangeArrowheads="1"/>
          </p:cNvSpPr>
          <p:nvPr userDrawn="1"/>
        </p:nvSpPr>
        <p:spPr bwMode="auto">
          <a:xfrm>
            <a:off x="5972175"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176"/>
          <p:cNvSpPr>
            <a:spLocks noChangeArrowheads="1"/>
          </p:cNvSpPr>
          <p:nvPr userDrawn="1"/>
        </p:nvSpPr>
        <p:spPr bwMode="auto">
          <a:xfrm>
            <a:off x="6046788"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177"/>
          <p:cNvSpPr>
            <a:spLocks noChangeArrowheads="1"/>
          </p:cNvSpPr>
          <p:nvPr userDrawn="1"/>
        </p:nvSpPr>
        <p:spPr bwMode="auto">
          <a:xfrm>
            <a:off x="6121400"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178"/>
          <p:cNvSpPr>
            <a:spLocks noChangeArrowheads="1"/>
          </p:cNvSpPr>
          <p:nvPr userDrawn="1"/>
        </p:nvSpPr>
        <p:spPr bwMode="auto">
          <a:xfrm>
            <a:off x="6196013"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179"/>
          <p:cNvSpPr>
            <a:spLocks noChangeArrowheads="1"/>
          </p:cNvSpPr>
          <p:nvPr userDrawn="1"/>
        </p:nvSpPr>
        <p:spPr bwMode="auto">
          <a:xfrm>
            <a:off x="62674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180"/>
          <p:cNvSpPr>
            <a:spLocks noChangeArrowheads="1"/>
          </p:cNvSpPr>
          <p:nvPr userDrawn="1"/>
        </p:nvSpPr>
        <p:spPr bwMode="auto">
          <a:xfrm>
            <a:off x="634206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181"/>
          <p:cNvSpPr>
            <a:spLocks noChangeArrowheads="1"/>
          </p:cNvSpPr>
          <p:nvPr userDrawn="1"/>
        </p:nvSpPr>
        <p:spPr bwMode="auto">
          <a:xfrm>
            <a:off x="641826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182"/>
          <p:cNvSpPr>
            <a:spLocks noChangeArrowheads="1"/>
          </p:cNvSpPr>
          <p:nvPr userDrawn="1"/>
        </p:nvSpPr>
        <p:spPr bwMode="auto">
          <a:xfrm>
            <a:off x="649287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183"/>
          <p:cNvSpPr>
            <a:spLocks noChangeArrowheads="1"/>
          </p:cNvSpPr>
          <p:nvPr userDrawn="1"/>
        </p:nvSpPr>
        <p:spPr bwMode="auto">
          <a:xfrm>
            <a:off x="656748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184"/>
          <p:cNvSpPr>
            <a:spLocks noChangeArrowheads="1"/>
          </p:cNvSpPr>
          <p:nvPr userDrawn="1"/>
        </p:nvSpPr>
        <p:spPr bwMode="auto">
          <a:xfrm>
            <a:off x="66421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185"/>
          <p:cNvSpPr>
            <a:spLocks noChangeArrowheads="1"/>
          </p:cNvSpPr>
          <p:nvPr userDrawn="1"/>
        </p:nvSpPr>
        <p:spPr bwMode="auto">
          <a:xfrm>
            <a:off x="67183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186"/>
          <p:cNvSpPr>
            <a:spLocks noChangeArrowheads="1"/>
          </p:cNvSpPr>
          <p:nvPr userDrawn="1"/>
        </p:nvSpPr>
        <p:spPr bwMode="auto">
          <a:xfrm>
            <a:off x="67929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87"/>
          <p:cNvSpPr>
            <a:spLocks noChangeArrowheads="1"/>
          </p:cNvSpPr>
          <p:nvPr userDrawn="1"/>
        </p:nvSpPr>
        <p:spPr bwMode="auto">
          <a:xfrm>
            <a:off x="6867525"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88"/>
          <p:cNvSpPr>
            <a:spLocks noChangeArrowheads="1"/>
          </p:cNvSpPr>
          <p:nvPr userDrawn="1"/>
        </p:nvSpPr>
        <p:spPr bwMode="auto">
          <a:xfrm>
            <a:off x="6942138"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89"/>
          <p:cNvSpPr>
            <a:spLocks noChangeArrowheads="1"/>
          </p:cNvSpPr>
          <p:nvPr userDrawn="1"/>
        </p:nvSpPr>
        <p:spPr bwMode="auto">
          <a:xfrm>
            <a:off x="7018338"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90"/>
          <p:cNvSpPr>
            <a:spLocks noChangeArrowheads="1"/>
          </p:cNvSpPr>
          <p:nvPr userDrawn="1"/>
        </p:nvSpPr>
        <p:spPr bwMode="auto">
          <a:xfrm>
            <a:off x="7089775"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91"/>
          <p:cNvSpPr>
            <a:spLocks noChangeArrowheads="1"/>
          </p:cNvSpPr>
          <p:nvPr userDrawn="1"/>
        </p:nvSpPr>
        <p:spPr bwMode="auto">
          <a:xfrm>
            <a:off x="716438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92"/>
          <p:cNvSpPr>
            <a:spLocks noChangeArrowheads="1"/>
          </p:cNvSpPr>
          <p:nvPr userDrawn="1"/>
        </p:nvSpPr>
        <p:spPr bwMode="auto">
          <a:xfrm>
            <a:off x="72390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93"/>
          <p:cNvSpPr>
            <a:spLocks noChangeArrowheads="1"/>
          </p:cNvSpPr>
          <p:nvPr userDrawn="1"/>
        </p:nvSpPr>
        <p:spPr bwMode="auto">
          <a:xfrm>
            <a:off x="73136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94"/>
          <p:cNvSpPr>
            <a:spLocks noChangeArrowheads="1"/>
          </p:cNvSpPr>
          <p:nvPr userDrawn="1"/>
        </p:nvSpPr>
        <p:spPr bwMode="auto">
          <a:xfrm>
            <a:off x="7389813"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95"/>
          <p:cNvSpPr>
            <a:spLocks noChangeArrowheads="1"/>
          </p:cNvSpPr>
          <p:nvPr userDrawn="1"/>
        </p:nvSpPr>
        <p:spPr bwMode="auto">
          <a:xfrm>
            <a:off x="746442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96"/>
          <p:cNvSpPr>
            <a:spLocks noChangeArrowheads="1"/>
          </p:cNvSpPr>
          <p:nvPr userDrawn="1"/>
        </p:nvSpPr>
        <p:spPr bwMode="auto">
          <a:xfrm>
            <a:off x="753903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97"/>
          <p:cNvSpPr>
            <a:spLocks noChangeArrowheads="1"/>
          </p:cNvSpPr>
          <p:nvPr userDrawn="1"/>
        </p:nvSpPr>
        <p:spPr bwMode="auto">
          <a:xfrm>
            <a:off x="76136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98"/>
          <p:cNvSpPr>
            <a:spLocks noChangeArrowheads="1"/>
          </p:cNvSpPr>
          <p:nvPr userDrawn="1"/>
        </p:nvSpPr>
        <p:spPr bwMode="auto">
          <a:xfrm>
            <a:off x="7689850"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99"/>
          <p:cNvSpPr>
            <a:spLocks noChangeArrowheads="1"/>
          </p:cNvSpPr>
          <p:nvPr userDrawn="1"/>
        </p:nvSpPr>
        <p:spPr bwMode="auto">
          <a:xfrm>
            <a:off x="7764463"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200"/>
          <p:cNvSpPr>
            <a:spLocks noChangeArrowheads="1"/>
          </p:cNvSpPr>
          <p:nvPr userDrawn="1"/>
        </p:nvSpPr>
        <p:spPr bwMode="auto">
          <a:xfrm>
            <a:off x="7839075"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201"/>
          <p:cNvSpPr>
            <a:spLocks noChangeArrowheads="1"/>
          </p:cNvSpPr>
          <p:nvPr userDrawn="1"/>
        </p:nvSpPr>
        <p:spPr bwMode="auto">
          <a:xfrm>
            <a:off x="79105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202"/>
          <p:cNvSpPr>
            <a:spLocks noChangeArrowheads="1"/>
          </p:cNvSpPr>
          <p:nvPr userDrawn="1"/>
        </p:nvSpPr>
        <p:spPr bwMode="auto">
          <a:xfrm>
            <a:off x="798512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203"/>
          <p:cNvSpPr>
            <a:spLocks noChangeArrowheads="1"/>
          </p:cNvSpPr>
          <p:nvPr userDrawn="1"/>
        </p:nvSpPr>
        <p:spPr bwMode="auto">
          <a:xfrm>
            <a:off x="805973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204"/>
          <p:cNvSpPr>
            <a:spLocks noChangeArrowheads="1"/>
          </p:cNvSpPr>
          <p:nvPr userDrawn="1"/>
        </p:nvSpPr>
        <p:spPr bwMode="auto">
          <a:xfrm>
            <a:off x="791051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205"/>
          <p:cNvSpPr>
            <a:spLocks noChangeArrowheads="1"/>
          </p:cNvSpPr>
          <p:nvPr userDrawn="1"/>
        </p:nvSpPr>
        <p:spPr bwMode="auto">
          <a:xfrm>
            <a:off x="7985125"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207"/>
          <p:cNvSpPr>
            <a:spLocks noChangeArrowheads="1"/>
          </p:cNvSpPr>
          <p:nvPr userDrawn="1"/>
        </p:nvSpPr>
        <p:spPr bwMode="auto">
          <a:xfrm>
            <a:off x="805973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208"/>
          <p:cNvSpPr>
            <a:spLocks noChangeArrowheads="1"/>
          </p:cNvSpPr>
          <p:nvPr userDrawn="1"/>
        </p:nvSpPr>
        <p:spPr bwMode="auto">
          <a:xfrm>
            <a:off x="7839076" y="25268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209"/>
          <p:cNvSpPr>
            <a:spLocks noChangeArrowheads="1"/>
          </p:cNvSpPr>
          <p:nvPr userDrawn="1"/>
        </p:nvSpPr>
        <p:spPr bwMode="auto">
          <a:xfrm>
            <a:off x="791051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210"/>
          <p:cNvSpPr>
            <a:spLocks noChangeArrowheads="1"/>
          </p:cNvSpPr>
          <p:nvPr userDrawn="1"/>
        </p:nvSpPr>
        <p:spPr bwMode="auto">
          <a:xfrm>
            <a:off x="8135938"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211"/>
          <p:cNvSpPr>
            <a:spLocks noChangeArrowheads="1"/>
          </p:cNvSpPr>
          <p:nvPr userDrawn="1"/>
        </p:nvSpPr>
        <p:spPr bwMode="auto">
          <a:xfrm>
            <a:off x="8210551"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212"/>
          <p:cNvSpPr>
            <a:spLocks noChangeArrowheads="1"/>
          </p:cNvSpPr>
          <p:nvPr userDrawn="1"/>
        </p:nvSpPr>
        <p:spPr bwMode="auto">
          <a:xfrm>
            <a:off x="8285163"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213"/>
          <p:cNvSpPr>
            <a:spLocks noChangeArrowheads="1"/>
          </p:cNvSpPr>
          <p:nvPr userDrawn="1"/>
        </p:nvSpPr>
        <p:spPr bwMode="auto">
          <a:xfrm>
            <a:off x="8359776"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214"/>
          <p:cNvSpPr>
            <a:spLocks noChangeArrowheads="1"/>
          </p:cNvSpPr>
          <p:nvPr userDrawn="1"/>
        </p:nvSpPr>
        <p:spPr bwMode="auto">
          <a:xfrm>
            <a:off x="8435976"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215"/>
          <p:cNvSpPr>
            <a:spLocks noChangeArrowheads="1"/>
          </p:cNvSpPr>
          <p:nvPr userDrawn="1"/>
        </p:nvSpPr>
        <p:spPr bwMode="auto">
          <a:xfrm>
            <a:off x="8510588"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216"/>
          <p:cNvSpPr>
            <a:spLocks noChangeArrowheads="1"/>
          </p:cNvSpPr>
          <p:nvPr userDrawn="1"/>
        </p:nvSpPr>
        <p:spPr bwMode="auto">
          <a:xfrm>
            <a:off x="8585201" y="2976115"/>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217"/>
          <p:cNvSpPr>
            <a:spLocks noChangeArrowheads="1"/>
          </p:cNvSpPr>
          <p:nvPr userDrawn="1"/>
        </p:nvSpPr>
        <p:spPr bwMode="auto">
          <a:xfrm>
            <a:off x="37290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218"/>
          <p:cNvSpPr>
            <a:spLocks noChangeArrowheads="1"/>
          </p:cNvSpPr>
          <p:nvPr userDrawn="1"/>
        </p:nvSpPr>
        <p:spPr bwMode="auto">
          <a:xfrm>
            <a:off x="38036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219"/>
          <p:cNvSpPr>
            <a:spLocks noChangeArrowheads="1"/>
          </p:cNvSpPr>
          <p:nvPr userDrawn="1"/>
        </p:nvSpPr>
        <p:spPr bwMode="auto">
          <a:xfrm>
            <a:off x="38782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220"/>
          <p:cNvSpPr>
            <a:spLocks noChangeArrowheads="1"/>
          </p:cNvSpPr>
          <p:nvPr userDrawn="1"/>
        </p:nvSpPr>
        <p:spPr bwMode="auto">
          <a:xfrm>
            <a:off x="4478338"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221"/>
          <p:cNvSpPr>
            <a:spLocks noChangeArrowheads="1"/>
          </p:cNvSpPr>
          <p:nvPr userDrawn="1"/>
        </p:nvSpPr>
        <p:spPr bwMode="auto">
          <a:xfrm>
            <a:off x="49244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222"/>
          <p:cNvSpPr>
            <a:spLocks noChangeArrowheads="1"/>
          </p:cNvSpPr>
          <p:nvPr userDrawn="1"/>
        </p:nvSpPr>
        <p:spPr bwMode="auto">
          <a:xfrm>
            <a:off x="50006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223"/>
          <p:cNvSpPr>
            <a:spLocks noChangeArrowheads="1"/>
          </p:cNvSpPr>
          <p:nvPr userDrawn="1"/>
        </p:nvSpPr>
        <p:spPr bwMode="auto">
          <a:xfrm>
            <a:off x="5224463"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224"/>
          <p:cNvSpPr>
            <a:spLocks noChangeArrowheads="1"/>
          </p:cNvSpPr>
          <p:nvPr userDrawn="1"/>
        </p:nvSpPr>
        <p:spPr bwMode="auto">
          <a:xfrm>
            <a:off x="5300663"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225"/>
          <p:cNvSpPr>
            <a:spLocks noChangeArrowheads="1"/>
          </p:cNvSpPr>
          <p:nvPr userDrawn="1"/>
        </p:nvSpPr>
        <p:spPr bwMode="auto">
          <a:xfrm>
            <a:off x="5375276"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226"/>
          <p:cNvSpPr>
            <a:spLocks noChangeArrowheads="1"/>
          </p:cNvSpPr>
          <p:nvPr userDrawn="1"/>
        </p:nvSpPr>
        <p:spPr bwMode="auto">
          <a:xfrm>
            <a:off x="54467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227"/>
          <p:cNvSpPr>
            <a:spLocks noChangeArrowheads="1"/>
          </p:cNvSpPr>
          <p:nvPr userDrawn="1"/>
        </p:nvSpPr>
        <p:spPr bwMode="auto">
          <a:xfrm>
            <a:off x="55213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228"/>
          <p:cNvSpPr>
            <a:spLocks noChangeArrowheads="1"/>
          </p:cNvSpPr>
          <p:nvPr userDrawn="1"/>
        </p:nvSpPr>
        <p:spPr bwMode="auto">
          <a:xfrm>
            <a:off x="55959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229"/>
          <p:cNvSpPr>
            <a:spLocks noChangeArrowheads="1"/>
          </p:cNvSpPr>
          <p:nvPr userDrawn="1"/>
        </p:nvSpPr>
        <p:spPr bwMode="auto">
          <a:xfrm>
            <a:off x="5672138"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230"/>
          <p:cNvSpPr>
            <a:spLocks noChangeArrowheads="1"/>
          </p:cNvSpPr>
          <p:nvPr userDrawn="1"/>
        </p:nvSpPr>
        <p:spPr bwMode="auto">
          <a:xfrm>
            <a:off x="57467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231"/>
          <p:cNvSpPr>
            <a:spLocks noChangeArrowheads="1"/>
          </p:cNvSpPr>
          <p:nvPr userDrawn="1"/>
        </p:nvSpPr>
        <p:spPr bwMode="auto">
          <a:xfrm>
            <a:off x="58213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232"/>
          <p:cNvSpPr>
            <a:spLocks noChangeArrowheads="1"/>
          </p:cNvSpPr>
          <p:nvPr userDrawn="1"/>
        </p:nvSpPr>
        <p:spPr bwMode="auto">
          <a:xfrm>
            <a:off x="58959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233"/>
          <p:cNvSpPr>
            <a:spLocks noChangeArrowheads="1"/>
          </p:cNvSpPr>
          <p:nvPr userDrawn="1"/>
        </p:nvSpPr>
        <p:spPr bwMode="auto">
          <a:xfrm>
            <a:off x="5972176"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234"/>
          <p:cNvSpPr>
            <a:spLocks noChangeArrowheads="1"/>
          </p:cNvSpPr>
          <p:nvPr userDrawn="1"/>
        </p:nvSpPr>
        <p:spPr bwMode="auto">
          <a:xfrm>
            <a:off x="6046788"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235"/>
          <p:cNvSpPr>
            <a:spLocks noChangeArrowheads="1"/>
          </p:cNvSpPr>
          <p:nvPr userDrawn="1"/>
        </p:nvSpPr>
        <p:spPr bwMode="auto">
          <a:xfrm>
            <a:off x="6121401"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236"/>
          <p:cNvSpPr>
            <a:spLocks noChangeArrowheads="1"/>
          </p:cNvSpPr>
          <p:nvPr userDrawn="1"/>
        </p:nvSpPr>
        <p:spPr bwMode="auto">
          <a:xfrm>
            <a:off x="6196013"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237"/>
          <p:cNvSpPr>
            <a:spLocks noChangeArrowheads="1"/>
          </p:cNvSpPr>
          <p:nvPr userDrawn="1"/>
        </p:nvSpPr>
        <p:spPr bwMode="auto">
          <a:xfrm>
            <a:off x="62674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238"/>
          <p:cNvSpPr>
            <a:spLocks noChangeArrowheads="1"/>
          </p:cNvSpPr>
          <p:nvPr userDrawn="1"/>
        </p:nvSpPr>
        <p:spPr bwMode="auto">
          <a:xfrm>
            <a:off x="63420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239"/>
          <p:cNvSpPr>
            <a:spLocks noChangeArrowheads="1"/>
          </p:cNvSpPr>
          <p:nvPr userDrawn="1"/>
        </p:nvSpPr>
        <p:spPr bwMode="auto">
          <a:xfrm>
            <a:off x="64182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240"/>
          <p:cNvSpPr>
            <a:spLocks noChangeArrowheads="1"/>
          </p:cNvSpPr>
          <p:nvPr userDrawn="1"/>
        </p:nvSpPr>
        <p:spPr bwMode="auto">
          <a:xfrm>
            <a:off x="64928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241"/>
          <p:cNvSpPr>
            <a:spLocks noChangeArrowheads="1"/>
          </p:cNvSpPr>
          <p:nvPr userDrawn="1"/>
        </p:nvSpPr>
        <p:spPr bwMode="auto">
          <a:xfrm>
            <a:off x="65674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242"/>
          <p:cNvSpPr>
            <a:spLocks noChangeArrowheads="1"/>
          </p:cNvSpPr>
          <p:nvPr userDrawn="1"/>
        </p:nvSpPr>
        <p:spPr bwMode="auto">
          <a:xfrm>
            <a:off x="66421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243"/>
          <p:cNvSpPr>
            <a:spLocks noChangeArrowheads="1"/>
          </p:cNvSpPr>
          <p:nvPr userDrawn="1"/>
        </p:nvSpPr>
        <p:spPr bwMode="auto">
          <a:xfrm>
            <a:off x="67183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244"/>
          <p:cNvSpPr>
            <a:spLocks noChangeArrowheads="1"/>
          </p:cNvSpPr>
          <p:nvPr userDrawn="1"/>
        </p:nvSpPr>
        <p:spPr bwMode="auto">
          <a:xfrm>
            <a:off x="67929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245"/>
          <p:cNvSpPr>
            <a:spLocks noChangeArrowheads="1"/>
          </p:cNvSpPr>
          <p:nvPr userDrawn="1"/>
        </p:nvSpPr>
        <p:spPr bwMode="auto">
          <a:xfrm>
            <a:off x="6867526"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246"/>
          <p:cNvSpPr>
            <a:spLocks noChangeArrowheads="1"/>
          </p:cNvSpPr>
          <p:nvPr userDrawn="1"/>
        </p:nvSpPr>
        <p:spPr bwMode="auto">
          <a:xfrm>
            <a:off x="6942138"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247"/>
          <p:cNvSpPr>
            <a:spLocks noChangeArrowheads="1"/>
          </p:cNvSpPr>
          <p:nvPr userDrawn="1"/>
        </p:nvSpPr>
        <p:spPr bwMode="auto">
          <a:xfrm>
            <a:off x="7018338"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248"/>
          <p:cNvSpPr>
            <a:spLocks noChangeArrowheads="1"/>
          </p:cNvSpPr>
          <p:nvPr userDrawn="1"/>
        </p:nvSpPr>
        <p:spPr bwMode="auto">
          <a:xfrm>
            <a:off x="7089776"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249"/>
          <p:cNvSpPr>
            <a:spLocks noChangeArrowheads="1"/>
          </p:cNvSpPr>
          <p:nvPr userDrawn="1"/>
        </p:nvSpPr>
        <p:spPr bwMode="auto">
          <a:xfrm>
            <a:off x="71643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250"/>
          <p:cNvSpPr>
            <a:spLocks noChangeArrowheads="1"/>
          </p:cNvSpPr>
          <p:nvPr userDrawn="1"/>
        </p:nvSpPr>
        <p:spPr bwMode="auto">
          <a:xfrm>
            <a:off x="72390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251"/>
          <p:cNvSpPr>
            <a:spLocks noChangeArrowheads="1"/>
          </p:cNvSpPr>
          <p:nvPr userDrawn="1"/>
        </p:nvSpPr>
        <p:spPr bwMode="auto">
          <a:xfrm>
            <a:off x="73136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252"/>
          <p:cNvSpPr>
            <a:spLocks noChangeArrowheads="1"/>
          </p:cNvSpPr>
          <p:nvPr userDrawn="1"/>
        </p:nvSpPr>
        <p:spPr bwMode="auto">
          <a:xfrm>
            <a:off x="7389813"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253"/>
          <p:cNvSpPr>
            <a:spLocks noChangeArrowheads="1"/>
          </p:cNvSpPr>
          <p:nvPr userDrawn="1"/>
        </p:nvSpPr>
        <p:spPr bwMode="auto">
          <a:xfrm>
            <a:off x="74644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254"/>
          <p:cNvSpPr>
            <a:spLocks noChangeArrowheads="1"/>
          </p:cNvSpPr>
          <p:nvPr userDrawn="1"/>
        </p:nvSpPr>
        <p:spPr bwMode="auto">
          <a:xfrm>
            <a:off x="75390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255"/>
          <p:cNvSpPr>
            <a:spLocks noChangeArrowheads="1"/>
          </p:cNvSpPr>
          <p:nvPr userDrawn="1"/>
        </p:nvSpPr>
        <p:spPr bwMode="auto">
          <a:xfrm>
            <a:off x="76136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256"/>
          <p:cNvSpPr>
            <a:spLocks noChangeArrowheads="1"/>
          </p:cNvSpPr>
          <p:nvPr userDrawn="1"/>
        </p:nvSpPr>
        <p:spPr bwMode="auto">
          <a:xfrm>
            <a:off x="7689851"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257"/>
          <p:cNvSpPr>
            <a:spLocks noChangeArrowheads="1"/>
          </p:cNvSpPr>
          <p:nvPr userDrawn="1"/>
        </p:nvSpPr>
        <p:spPr bwMode="auto">
          <a:xfrm>
            <a:off x="7764463"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258"/>
          <p:cNvSpPr>
            <a:spLocks noChangeArrowheads="1"/>
          </p:cNvSpPr>
          <p:nvPr userDrawn="1"/>
        </p:nvSpPr>
        <p:spPr bwMode="auto">
          <a:xfrm>
            <a:off x="7839076"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259"/>
          <p:cNvSpPr>
            <a:spLocks noChangeArrowheads="1"/>
          </p:cNvSpPr>
          <p:nvPr userDrawn="1"/>
        </p:nvSpPr>
        <p:spPr bwMode="auto">
          <a:xfrm>
            <a:off x="79105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260"/>
          <p:cNvSpPr>
            <a:spLocks noChangeArrowheads="1"/>
          </p:cNvSpPr>
          <p:nvPr userDrawn="1"/>
        </p:nvSpPr>
        <p:spPr bwMode="auto">
          <a:xfrm>
            <a:off x="79851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261"/>
          <p:cNvSpPr>
            <a:spLocks noChangeArrowheads="1"/>
          </p:cNvSpPr>
          <p:nvPr userDrawn="1"/>
        </p:nvSpPr>
        <p:spPr bwMode="auto">
          <a:xfrm>
            <a:off x="80597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262"/>
          <p:cNvSpPr>
            <a:spLocks noChangeArrowheads="1"/>
          </p:cNvSpPr>
          <p:nvPr userDrawn="1"/>
        </p:nvSpPr>
        <p:spPr bwMode="auto">
          <a:xfrm>
            <a:off x="81359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263"/>
          <p:cNvSpPr>
            <a:spLocks noChangeArrowheads="1"/>
          </p:cNvSpPr>
          <p:nvPr userDrawn="1"/>
        </p:nvSpPr>
        <p:spPr bwMode="auto">
          <a:xfrm>
            <a:off x="82105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264"/>
          <p:cNvSpPr>
            <a:spLocks noChangeArrowheads="1"/>
          </p:cNvSpPr>
          <p:nvPr userDrawn="1"/>
        </p:nvSpPr>
        <p:spPr bwMode="auto">
          <a:xfrm>
            <a:off x="82851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265"/>
          <p:cNvSpPr>
            <a:spLocks noChangeArrowheads="1"/>
          </p:cNvSpPr>
          <p:nvPr userDrawn="1"/>
        </p:nvSpPr>
        <p:spPr bwMode="auto">
          <a:xfrm>
            <a:off x="83597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266"/>
          <p:cNvSpPr>
            <a:spLocks noChangeArrowheads="1"/>
          </p:cNvSpPr>
          <p:nvPr userDrawn="1"/>
        </p:nvSpPr>
        <p:spPr bwMode="auto">
          <a:xfrm>
            <a:off x="84359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267"/>
          <p:cNvSpPr>
            <a:spLocks noChangeArrowheads="1"/>
          </p:cNvSpPr>
          <p:nvPr userDrawn="1"/>
        </p:nvSpPr>
        <p:spPr bwMode="auto">
          <a:xfrm>
            <a:off x="85105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268"/>
          <p:cNvSpPr>
            <a:spLocks noChangeArrowheads="1"/>
          </p:cNvSpPr>
          <p:nvPr userDrawn="1"/>
        </p:nvSpPr>
        <p:spPr bwMode="auto">
          <a:xfrm>
            <a:off x="8585201"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269"/>
          <p:cNvSpPr>
            <a:spLocks noChangeArrowheads="1"/>
          </p:cNvSpPr>
          <p:nvPr userDrawn="1"/>
        </p:nvSpPr>
        <p:spPr bwMode="auto">
          <a:xfrm>
            <a:off x="8659813"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270"/>
          <p:cNvSpPr>
            <a:spLocks noChangeArrowheads="1"/>
          </p:cNvSpPr>
          <p:nvPr userDrawn="1"/>
        </p:nvSpPr>
        <p:spPr bwMode="auto">
          <a:xfrm>
            <a:off x="87312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271"/>
          <p:cNvSpPr>
            <a:spLocks noChangeArrowheads="1"/>
          </p:cNvSpPr>
          <p:nvPr userDrawn="1"/>
        </p:nvSpPr>
        <p:spPr bwMode="auto">
          <a:xfrm>
            <a:off x="8807451"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272"/>
          <p:cNvSpPr>
            <a:spLocks noChangeArrowheads="1"/>
          </p:cNvSpPr>
          <p:nvPr userDrawn="1"/>
        </p:nvSpPr>
        <p:spPr bwMode="auto">
          <a:xfrm>
            <a:off x="88820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273"/>
          <p:cNvSpPr>
            <a:spLocks noChangeArrowheads="1"/>
          </p:cNvSpPr>
          <p:nvPr userDrawn="1"/>
        </p:nvSpPr>
        <p:spPr bwMode="auto">
          <a:xfrm>
            <a:off x="89566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274"/>
          <p:cNvSpPr>
            <a:spLocks noChangeArrowheads="1"/>
          </p:cNvSpPr>
          <p:nvPr userDrawn="1"/>
        </p:nvSpPr>
        <p:spPr bwMode="auto">
          <a:xfrm>
            <a:off x="90312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275"/>
          <p:cNvSpPr>
            <a:spLocks noChangeArrowheads="1"/>
          </p:cNvSpPr>
          <p:nvPr userDrawn="1"/>
        </p:nvSpPr>
        <p:spPr bwMode="auto">
          <a:xfrm>
            <a:off x="9107488"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276"/>
          <p:cNvSpPr>
            <a:spLocks noChangeArrowheads="1"/>
          </p:cNvSpPr>
          <p:nvPr userDrawn="1"/>
        </p:nvSpPr>
        <p:spPr bwMode="auto">
          <a:xfrm>
            <a:off x="91821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277"/>
          <p:cNvSpPr>
            <a:spLocks noChangeArrowheads="1"/>
          </p:cNvSpPr>
          <p:nvPr userDrawn="1"/>
        </p:nvSpPr>
        <p:spPr bwMode="auto">
          <a:xfrm>
            <a:off x="92567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278"/>
          <p:cNvSpPr>
            <a:spLocks noChangeArrowheads="1"/>
          </p:cNvSpPr>
          <p:nvPr userDrawn="1"/>
        </p:nvSpPr>
        <p:spPr bwMode="auto">
          <a:xfrm>
            <a:off x="37290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279"/>
          <p:cNvSpPr>
            <a:spLocks noChangeArrowheads="1"/>
          </p:cNvSpPr>
          <p:nvPr userDrawn="1"/>
        </p:nvSpPr>
        <p:spPr bwMode="auto">
          <a:xfrm>
            <a:off x="38036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280"/>
          <p:cNvSpPr>
            <a:spLocks noChangeArrowheads="1"/>
          </p:cNvSpPr>
          <p:nvPr userDrawn="1"/>
        </p:nvSpPr>
        <p:spPr bwMode="auto">
          <a:xfrm>
            <a:off x="38782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281"/>
          <p:cNvSpPr>
            <a:spLocks noChangeArrowheads="1"/>
          </p:cNvSpPr>
          <p:nvPr userDrawn="1"/>
        </p:nvSpPr>
        <p:spPr bwMode="auto">
          <a:xfrm>
            <a:off x="39544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282"/>
          <p:cNvSpPr>
            <a:spLocks noChangeArrowheads="1"/>
          </p:cNvSpPr>
          <p:nvPr userDrawn="1"/>
        </p:nvSpPr>
        <p:spPr bwMode="auto">
          <a:xfrm>
            <a:off x="40290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283"/>
          <p:cNvSpPr>
            <a:spLocks noChangeArrowheads="1"/>
          </p:cNvSpPr>
          <p:nvPr userDrawn="1"/>
        </p:nvSpPr>
        <p:spPr bwMode="auto">
          <a:xfrm>
            <a:off x="42545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284"/>
          <p:cNvSpPr>
            <a:spLocks noChangeArrowheads="1"/>
          </p:cNvSpPr>
          <p:nvPr userDrawn="1"/>
        </p:nvSpPr>
        <p:spPr bwMode="auto">
          <a:xfrm>
            <a:off x="43291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285"/>
          <p:cNvSpPr>
            <a:spLocks noChangeArrowheads="1"/>
          </p:cNvSpPr>
          <p:nvPr userDrawn="1"/>
        </p:nvSpPr>
        <p:spPr bwMode="auto">
          <a:xfrm>
            <a:off x="45497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286"/>
          <p:cNvSpPr>
            <a:spLocks noChangeArrowheads="1"/>
          </p:cNvSpPr>
          <p:nvPr userDrawn="1"/>
        </p:nvSpPr>
        <p:spPr bwMode="auto">
          <a:xfrm>
            <a:off x="46243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287"/>
          <p:cNvSpPr>
            <a:spLocks noChangeArrowheads="1"/>
          </p:cNvSpPr>
          <p:nvPr userDrawn="1"/>
        </p:nvSpPr>
        <p:spPr bwMode="auto">
          <a:xfrm>
            <a:off x="47005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288"/>
          <p:cNvSpPr>
            <a:spLocks noChangeArrowheads="1"/>
          </p:cNvSpPr>
          <p:nvPr userDrawn="1"/>
        </p:nvSpPr>
        <p:spPr bwMode="auto">
          <a:xfrm>
            <a:off x="47752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289"/>
          <p:cNvSpPr>
            <a:spLocks noChangeArrowheads="1"/>
          </p:cNvSpPr>
          <p:nvPr userDrawn="1"/>
        </p:nvSpPr>
        <p:spPr bwMode="auto">
          <a:xfrm>
            <a:off x="48498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290"/>
          <p:cNvSpPr>
            <a:spLocks noChangeArrowheads="1"/>
          </p:cNvSpPr>
          <p:nvPr userDrawn="1"/>
        </p:nvSpPr>
        <p:spPr bwMode="auto">
          <a:xfrm>
            <a:off x="49244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291"/>
          <p:cNvSpPr>
            <a:spLocks noChangeArrowheads="1"/>
          </p:cNvSpPr>
          <p:nvPr userDrawn="1"/>
        </p:nvSpPr>
        <p:spPr bwMode="auto">
          <a:xfrm>
            <a:off x="50006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292"/>
          <p:cNvSpPr>
            <a:spLocks noChangeArrowheads="1"/>
          </p:cNvSpPr>
          <p:nvPr userDrawn="1"/>
        </p:nvSpPr>
        <p:spPr bwMode="auto">
          <a:xfrm>
            <a:off x="50752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293"/>
          <p:cNvSpPr>
            <a:spLocks noChangeArrowheads="1"/>
          </p:cNvSpPr>
          <p:nvPr userDrawn="1"/>
        </p:nvSpPr>
        <p:spPr bwMode="auto">
          <a:xfrm>
            <a:off x="51498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294"/>
          <p:cNvSpPr>
            <a:spLocks noChangeArrowheads="1"/>
          </p:cNvSpPr>
          <p:nvPr userDrawn="1"/>
        </p:nvSpPr>
        <p:spPr bwMode="auto">
          <a:xfrm>
            <a:off x="5224463"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295"/>
          <p:cNvSpPr>
            <a:spLocks noChangeArrowheads="1"/>
          </p:cNvSpPr>
          <p:nvPr userDrawn="1"/>
        </p:nvSpPr>
        <p:spPr bwMode="auto">
          <a:xfrm>
            <a:off x="5300663"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296"/>
          <p:cNvSpPr>
            <a:spLocks noChangeArrowheads="1"/>
          </p:cNvSpPr>
          <p:nvPr userDrawn="1"/>
        </p:nvSpPr>
        <p:spPr bwMode="auto">
          <a:xfrm>
            <a:off x="5375276"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297"/>
          <p:cNvSpPr>
            <a:spLocks noChangeArrowheads="1"/>
          </p:cNvSpPr>
          <p:nvPr userDrawn="1"/>
        </p:nvSpPr>
        <p:spPr bwMode="auto">
          <a:xfrm>
            <a:off x="54467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298"/>
          <p:cNvSpPr>
            <a:spLocks noChangeArrowheads="1"/>
          </p:cNvSpPr>
          <p:nvPr userDrawn="1"/>
        </p:nvSpPr>
        <p:spPr bwMode="auto">
          <a:xfrm>
            <a:off x="55213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299"/>
          <p:cNvSpPr>
            <a:spLocks noChangeArrowheads="1"/>
          </p:cNvSpPr>
          <p:nvPr userDrawn="1"/>
        </p:nvSpPr>
        <p:spPr bwMode="auto">
          <a:xfrm>
            <a:off x="55959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300"/>
          <p:cNvSpPr>
            <a:spLocks noChangeArrowheads="1"/>
          </p:cNvSpPr>
          <p:nvPr userDrawn="1"/>
        </p:nvSpPr>
        <p:spPr bwMode="auto">
          <a:xfrm>
            <a:off x="5672138"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301"/>
          <p:cNvSpPr>
            <a:spLocks noChangeArrowheads="1"/>
          </p:cNvSpPr>
          <p:nvPr userDrawn="1"/>
        </p:nvSpPr>
        <p:spPr bwMode="auto">
          <a:xfrm>
            <a:off x="57467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302"/>
          <p:cNvSpPr>
            <a:spLocks noChangeArrowheads="1"/>
          </p:cNvSpPr>
          <p:nvPr userDrawn="1"/>
        </p:nvSpPr>
        <p:spPr bwMode="auto">
          <a:xfrm>
            <a:off x="58213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303"/>
          <p:cNvSpPr>
            <a:spLocks noChangeArrowheads="1"/>
          </p:cNvSpPr>
          <p:nvPr userDrawn="1"/>
        </p:nvSpPr>
        <p:spPr bwMode="auto">
          <a:xfrm>
            <a:off x="58959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304"/>
          <p:cNvSpPr>
            <a:spLocks noChangeArrowheads="1"/>
          </p:cNvSpPr>
          <p:nvPr userDrawn="1"/>
        </p:nvSpPr>
        <p:spPr bwMode="auto">
          <a:xfrm>
            <a:off x="5972176"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305"/>
          <p:cNvSpPr>
            <a:spLocks noChangeArrowheads="1"/>
          </p:cNvSpPr>
          <p:nvPr userDrawn="1"/>
        </p:nvSpPr>
        <p:spPr bwMode="auto">
          <a:xfrm>
            <a:off x="6046788"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306"/>
          <p:cNvSpPr>
            <a:spLocks noChangeArrowheads="1"/>
          </p:cNvSpPr>
          <p:nvPr userDrawn="1"/>
        </p:nvSpPr>
        <p:spPr bwMode="auto">
          <a:xfrm>
            <a:off x="6121401"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307"/>
          <p:cNvSpPr>
            <a:spLocks noChangeArrowheads="1"/>
          </p:cNvSpPr>
          <p:nvPr userDrawn="1"/>
        </p:nvSpPr>
        <p:spPr bwMode="auto">
          <a:xfrm>
            <a:off x="6196013"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308"/>
          <p:cNvSpPr>
            <a:spLocks noChangeArrowheads="1"/>
          </p:cNvSpPr>
          <p:nvPr userDrawn="1"/>
        </p:nvSpPr>
        <p:spPr bwMode="auto">
          <a:xfrm>
            <a:off x="62674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309"/>
          <p:cNvSpPr>
            <a:spLocks noChangeArrowheads="1"/>
          </p:cNvSpPr>
          <p:nvPr userDrawn="1"/>
        </p:nvSpPr>
        <p:spPr bwMode="auto">
          <a:xfrm>
            <a:off x="63420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310"/>
          <p:cNvSpPr>
            <a:spLocks noChangeArrowheads="1"/>
          </p:cNvSpPr>
          <p:nvPr userDrawn="1"/>
        </p:nvSpPr>
        <p:spPr bwMode="auto">
          <a:xfrm>
            <a:off x="64182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311"/>
          <p:cNvSpPr>
            <a:spLocks noChangeArrowheads="1"/>
          </p:cNvSpPr>
          <p:nvPr userDrawn="1"/>
        </p:nvSpPr>
        <p:spPr bwMode="auto">
          <a:xfrm>
            <a:off x="64928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312"/>
          <p:cNvSpPr>
            <a:spLocks noChangeArrowheads="1"/>
          </p:cNvSpPr>
          <p:nvPr userDrawn="1"/>
        </p:nvSpPr>
        <p:spPr bwMode="auto">
          <a:xfrm>
            <a:off x="65674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313"/>
          <p:cNvSpPr>
            <a:spLocks noChangeArrowheads="1"/>
          </p:cNvSpPr>
          <p:nvPr userDrawn="1"/>
        </p:nvSpPr>
        <p:spPr bwMode="auto">
          <a:xfrm>
            <a:off x="66421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314"/>
          <p:cNvSpPr>
            <a:spLocks noChangeArrowheads="1"/>
          </p:cNvSpPr>
          <p:nvPr userDrawn="1"/>
        </p:nvSpPr>
        <p:spPr bwMode="auto">
          <a:xfrm>
            <a:off x="67183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315"/>
          <p:cNvSpPr>
            <a:spLocks noChangeArrowheads="1"/>
          </p:cNvSpPr>
          <p:nvPr userDrawn="1"/>
        </p:nvSpPr>
        <p:spPr bwMode="auto">
          <a:xfrm>
            <a:off x="67929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316"/>
          <p:cNvSpPr>
            <a:spLocks noChangeArrowheads="1"/>
          </p:cNvSpPr>
          <p:nvPr userDrawn="1"/>
        </p:nvSpPr>
        <p:spPr bwMode="auto">
          <a:xfrm>
            <a:off x="6867526"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317"/>
          <p:cNvSpPr>
            <a:spLocks noChangeArrowheads="1"/>
          </p:cNvSpPr>
          <p:nvPr userDrawn="1"/>
        </p:nvSpPr>
        <p:spPr bwMode="auto">
          <a:xfrm>
            <a:off x="6942138"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318"/>
          <p:cNvSpPr>
            <a:spLocks noChangeArrowheads="1"/>
          </p:cNvSpPr>
          <p:nvPr userDrawn="1"/>
        </p:nvSpPr>
        <p:spPr bwMode="auto">
          <a:xfrm>
            <a:off x="7018338"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319"/>
          <p:cNvSpPr>
            <a:spLocks noChangeArrowheads="1"/>
          </p:cNvSpPr>
          <p:nvPr userDrawn="1"/>
        </p:nvSpPr>
        <p:spPr bwMode="auto">
          <a:xfrm>
            <a:off x="7089776"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320"/>
          <p:cNvSpPr>
            <a:spLocks noChangeArrowheads="1"/>
          </p:cNvSpPr>
          <p:nvPr userDrawn="1"/>
        </p:nvSpPr>
        <p:spPr bwMode="auto">
          <a:xfrm>
            <a:off x="71643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321"/>
          <p:cNvSpPr>
            <a:spLocks noChangeArrowheads="1"/>
          </p:cNvSpPr>
          <p:nvPr userDrawn="1"/>
        </p:nvSpPr>
        <p:spPr bwMode="auto">
          <a:xfrm>
            <a:off x="72390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322"/>
          <p:cNvSpPr>
            <a:spLocks noChangeArrowheads="1"/>
          </p:cNvSpPr>
          <p:nvPr userDrawn="1"/>
        </p:nvSpPr>
        <p:spPr bwMode="auto">
          <a:xfrm>
            <a:off x="73136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323"/>
          <p:cNvSpPr>
            <a:spLocks noChangeArrowheads="1"/>
          </p:cNvSpPr>
          <p:nvPr userDrawn="1"/>
        </p:nvSpPr>
        <p:spPr bwMode="auto">
          <a:xfrm>
            <a:off x="7389813"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324"/>
          <p:cNvSpPr>
            <a:spLocks noChangeArrowheads="1"/>
          </p:cNvSpPr>
          <p:nvPr userDrawn="1"/>
        </p:nvSpPr>
        <p:spPr bwMode="auto">
          <a:xfrm>
            <a:off x="74644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325"/>
          <p:cNvSpPr>
            <a:spLocks noChangeArrowheads="1"/>
          </p:cNvSpPr>
          <p:nvPr userDrawn="1"/>
        </p:nvSpPr>
        <p:spPr bwMode="auto">
          <a:xfrm>
            <a:off x="75390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326"/>
          <p:cNvSpPr>
            <a:spLocks noChangeArrowheads="1"/>
          </p:cNvSpPr>
          <p:nvPr userDrawn="1"/>
        </p:nvSpPr>
        <p:spPr bwMode="auto">
          <a:xfrm>
            <a:off x="76136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327"/>
          <p:cNvSpPr>
            <a:spLocks noChangeArrowheads="1"/>
          </p:cNvSpPr>
          <p:nvPr userDrawn="1"/>
        </p:nvSpPr>
        <p:spPr bwMode="auto">
          <a:xfrm>
            <a:off x="7689851"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328"/>
          <p:cNvSpPr>
            <a:spLocks noChangeArrowheads="1"/>
          </p:cNvSpPr>
          <p:nvPr userDrawn="1"/>
        </p:nvSpPr>
        <p:spPr bwMode="auto">
          <a:xfrm>
            <a:off x="7764463"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329"/>
          <p:cNvSpPr>
            <a:spLocks noChangeArrowheads="1"/>
          </p:cNvSpPr>
          <p:nvPr userDrawn="1"/>
        </p:nvSpPr>
        <p:spPr bwMode="auto">
          <a:xfrm>
            <a:off x="7839076"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330"/>
          <p:cNvSpPr>
            <a:spLocks noChangeArrowheads="1"/>
          </p:cNvSpPr>
          <p:nvPr userDrawn="1"/>
        </p:nvSpPr>
        <p:spPr bwMode="auto">
          <a:xfrm>
            <a:off x="79105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331"/>
          <p:cNvSpPr>
            <a:spLocks noChangeArrowheads="1"/>
          </p:cNvSpPr>
          <p:nvPr userDrawn="1"/>
        </p:nvSpPr>
        <p:spPr bwMode="auto">
          <a:xfrm>
            <a:off x="79851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332"/>
          <p:cNvSpPr>
            <a:spLocks noChangeArrowheads="1"/>
          </p:cNvSpPr>
          <p:nvPr userDrawn="1"/>
        </p:nvSpPr>
        <p:spPr bwMode="auto">
          <a:xfrm>
            <a:off x="80597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333"/>
          <p:cNvSpPr>
            <a:spLocks noChangeArrowheads="1"/>
          </p:cNvSpPr>
          <p:nvPr userDrawn="1"/>
        </p:nvSpPr>
        <p:spPr bwMode="auto">
          <a:xfrm>
            <a:off x="81359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334"/>
          <p:cNvSpPr>
            <a:spLocks noChangeArrowheads="1"/>
          </p:cNvSpPr>
          <p:nvPr userDrawn="1"/>
        </p:nvSpPr>
        <p:spPr bwMode="auto">
          <a:xfrm>
            <a:off x="82105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335"/>
          <p:cNvSpPr>
            <a:spLocks noChangeArrowheads="1"/>
          </p:cNvSpPr>
          <p:nvPr userDrawn="1"/>
        </p:nvSpPr>
        <p:spPr bwMode="auto">
          <a:xfrm>
            <a:off x="82851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336"/>
          <p:cNvSpPr>
            <a:spLocks noChangeArrowheads="1"/>
          </p:cNvSpPr>
          <p:nvPr userDrawn="1"/>
        </p:nvSpPr>
        <p:spPr bwMode="auto">
          <a:xfrm>
            <a:off x="83597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337"/>
          <p:cNvSpPr>
            <a:spLocks noChangeArrowheads="1"/>
          </p:cNvSpPr>
          <p:nvPr userDrawn="1"/>
        </p:nvSpPr>
        <p:spPr bwMode="auto">
          <a:xfrm>
            <a:off x="84359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338"/>
          <p:cNvSpPr>
            <a:spLocks noChangeArrowheads="1"/>
          </p:cNvSpPr>
          <p:nvPr userDrawn="1"/>
        </p:nvSpPr>
        <p:spPr bwMode="auto">
          <a:xfrm>
            <a:off x="85105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339"/>
          <p:cNvSpPr>
            <a:spLocks noChangeArrowheads="1"/>
          </p:cNvSpPr>
          <p:nvPr userDrawn="1"/>
        </p:nvSpPr>
        <p:spPr bwMode="auto">
          <a:xfrm>
            <a:off x="8585201"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340"/>
          <p:cNvSpPr>
            <a:spLocks noChangeArrowheads="1"/>
          </p:cNvSpPr>
          <p:nvPr userDrawn="1"/>
        </p:nvSpPr>
        <p:spPr bwMode="auto">
          <a:xfrm>
            <a:off x="8659813"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341"/>
          <p:cNvSpPr>
            <a:spLocks noChangeArrowheads="1"/>
          </p:cNvSpPr>
          <p:nvPr userDrawn="1"/>
        </p:nvSpPr>
        <p:spPr bwMode="auto">
          <a:xfrm>
            <a:off x="87312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342"/>
          <p:cNvSpPr>
            <a:spLocks noChangeArrowheads="1"/>
          </p:cNvSpPr>
          <p:nvPr userDrawn="1"/>
        </p:nvSpPr>
        <p:spPr bwMode="auto">
          <a:xfrm>
            <a:off x="8807451"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343"/>
          <p:cNvSpPr>
            <a:spLocks noChangeArrowheads="1"/>
          </p:cNvSpPr>
          <p:nvPr userDrawn="1"/>
        </p:nvSpPr>
        <p:spPr bwMode="auto">
          <a:xfrm>
            <a:off x="88820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344"/>
          <p:cNvSpPr>
            <a:spLocks noChangeArrowheads="1"/>
          </p:cNvSpPr>
          <p:nvPr userDrawn="1"/>
        </p:nvSpPr>
        <p:spPr bwMode="auto">
          <a:xfrm>
            <a:off x="89566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345"/>
          <p:cNvSpPr>
            <a:spLocks noChangeArrowheads="1"/>
          </p:cNvSpPr>
          <p:nvPr userDrawn="1"/>
        </p:nvSpPr>
        <p:spPr bwMode="auto">
          <a:xfrm>
            <a:off x="90312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346"/>
          <p:cNvSpPr>
            <a:spLocks noChangeArrowheads="1"/>
          </p:cNvSpPr>
          <p:nvPr userDrawn="1"/>
        </p:nvSpPr>
        <p:spPr bwMode="auto">
          <a:xfrm>
            <a:off x="9107488"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347"/>
          <p:cNvSpPr>
            <a:spLocks noChangeArrowheads="1"/>
          </p:cNvSpPr>
          <p:nvPr userDrawn="1"/>
        </p:nvSpPr>
        <p:spPr bwMode="auto">
          <a:xfrm>
            <a:off x="91821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348"/>
          <p:cNvSpPr>
            <a:spLocks noChangeArrowheads="1"/>
          </p:cNvSpPr>
          <p:nvPr userDrawn="1"/>
        </p:nvSpPr>
        <p:spPr bwMode="auto">
          <a:xfrm>
            <a:off x="92567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349"/>
          <p:cNvSpPr>
            <a:spLocks noChangeArrowheads="1"/>
          </p:cNvSpPr>
          <p:nvPr userDrawn="1"/>
        </p:nvSpPr>
        <p:spPr bwMode="auto">
          <a:xfrm>
            <a:off x="93313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350"/>
          <p:cNvSpPr>
            <a:spLocks noChangeArrowheads="1"/>
          </p:cNvSpPr>
          <p:nvPr userDrawn="1"/>
        </p:nvSpPr>
        <p:spPr bwMode="auto">
          <a:xfrm>
            <a:off x="9405938"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351"/>
          <p:cNvSpPr>
            <a:spLocks noChangeArrowheads="1"/>
          </p:cNvSpPr>
          <p:nvPr userDrawn="1"/>
        </p:nvSpPr>
        <p:spPr bwMode="auto">
          <a:xfrm>
            <a:off x="37290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352"/>
          <p:cNvSpPr>
            <a:spLocks noChangeArrowheads="1"/>
          </p:cNvSpPr>
          <p:nvPr userDrawn="1"/>
        </p:nvSpPr>
        <p:spPr bwMode="auto">
          <a:xfrm>
            <a:off x="38036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353"/>
          <p:cNvSpPr>
            <a:spLocks noChangeArrowheads="1"/>
          </p:cNvSpPr>
          <p:nvPr userDrawn="1"/>
        </p:nvSpPr>
        <p:spPr bwMode="auto">
          <a:xfrm>
            <a:off x="38782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354"/>
          <p:cNvSpPr>
            <a:spLocks noChangeArrowheads="1"/>
          </p:cNvSpPr>
          <p:nvPr userDrawn="1"/>
        </p:nvSpPr>
        <p:spPr bwMode="auto">
          <a:xfrm>
            <a:off x="39544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355"/>
          <p:cNvSpPr>
            <a:spLocks noChangeArrowheads="1"/>
          </p:cNvSpPr>
          <p:nvPr userDrawn="1"/>
        </p:nvSpPr>
        <p:spPr bwMode="auto">
          <a:xfrm>
            <a:off x="40290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356"/>
          <p:cNvSpPr>
            <a:spLocks noChangeArrowheads="1"/>
          </p:cNvSpPr>
          <p:nvPr userDrawn="1"/>
        </p:nvSpPr>
        <p:spPr bwMode="auto">
          <a:xfrm>
            <a:off x="4029076" y="32729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357"/>
          <p:cNvSpPr>
            <a:spLocks noChangeArrowheads="1"/>
          </p:cNvSpPr>
          <p:nvPr userDrawn="1"/>
        </p:nvSpPr>
        <p:spPr bwMode="auto">
          <a:xfrm>
            <a:off x="41036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358"/>
          <p:cNvSpPr>
            <a:spLocks noChangeArrowheads="1"/>
          </p:cNvSpPr>
          <p:nvPr userDrawn="1"/>
        </p:nvSpPr>
        <p:spPr bwMode="auto">
          <a:xfrm>
            <a:off x="42545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359"/>
          <p:cNvSpPr>
            <a:spLocks noChangeArrowheads="1"/>
          </p:cNvSpPr>
          <p:nvPr userDrawn="1"/>
        </p:nvSpPr>
        <p:spPr bwMode="auto">
          <a:xfrm>
            <a:off x="43291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360"/>
          <p:cNvSpPr>
            <a:spLocks noChangeArrowheads="1"/>
          </p:cNvSpPr>
          <p:nvPr userDrawn="1"/>
        </p:nvSpPr>
        <p:spPr bwMode="auto">
          <a:xfrm>
            <a:off x="4403726"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361"/>
          <p:cNvSpPr>
            <a:spLocks noChangeArrowheads="1"/>
          </p:cNvSpPr>
          <p:nvPr userDrawn="1"/>
        </p:nvSpPr>
        <p:spPr bwMode="auto">
          <a:xfrm>
            <a:off x="4478338"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362"/>
          <p:cNvSpPr>
            <a:spLocks noChangeArrowheads="1"/>
          </p:cNvSpPr>
          <p:nvPr userDrawn="1"/>
        </p:nvSpPr>
        <p:spPr bwMode="auto">
          <a:xfrm>
            <a:off x="45497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363"/>
          <p:cNvSpPr>
            <a:spLocks noChangeArrowheads="1"/>
          </p:cNvSpPr>
          <p:nvPr userDrawn="1"/>
        </p:nvSpPr>
        <p:spPr bwMode="auto">
          <a:xfrm>
            <a:off x="46243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364"/>
          <p:cNvSpPr>
            <a:spLocks noChangeArrowheads="1"/>
          </p:cNvSpPr>
          <p:nvPr userDrawn="1"/>
        </p:nvSpPr>
        <p:spPr bwMode="auto">
          <a:xfrm>
            <a:off x="47005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365"/>
          <p:cNvSpPr>
            <a:spLocks noChangeArrowheads="1"/>
          </p:cNvSpPr>
          <p:nvPr userDrawn="1"/>
        </p:nvSpPr>
        <p:spPr bwMode="auto">
          <a:xfrm>
            <a:off x="47752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366"/>
          <p:cNvSpPr>
            <a:spLocks noChangeArrowheads="1"/>
          </p:cNvSpPr>
          <p:nvPr userDrawn="1"/>
        </p:nvSpPr>
        <p:spPr bwMode="auto">
          <a:xfrm>
            <a:off x="48498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367"/>
          <p:cNvSpPr>
            <a:spLocks noChangeArrowheads="1"/>
          </p:cNvSpPr>
          <p:nvPr userDrawn="1"/>
        </p:nvSpPr>
        <p:spPr bwMode="auto">
          <a:xfrm>
            <a:off x="49244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368"/>
          <p:cNvSpPr>
            <a:spLocks noChangeArrowheads="1"/>
          </p:cNvSpPr>
          <p:nvPr userDrawn="1"/>
        </p:nvSpPr>
        <p:spPr bwMode="auto">
          <a:xfrm>
            <a:off x="50006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369"/>
          <p:cNvSpPr>
            <a:spLocks noChangeArrowheads="1"/>
          </p:cNvSpPr>
          <p:nvPr userDrawn="1"/>
        </p:nvSpPr>
        <p:spPr bwMode="auto">
          <a:xfrm>
            <a:off x="50752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370"/>
          <p:cNvSpPr>
            <a:spLocks noChangeArrowheads="1"/>
          </p:cNvSpPr>
          <p:nvPr userDrawn="1"/>
        </p:nvSpPr>
        <p:spPr bwMode="auto">
          <a:xfrm>
            <a:off x="51498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371"/>
          <p:cNvSpPr>
            <a:spLocks noChangeArrowheads="1"/>
          </p:cNvSpPr>
          <p:nvPr userDrawn="1"/>
        </p:nvSpPr>
        <p:spPr bwMode="auto">
          <a:xfrm>
            <a:off x="5224463"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372"/>
          <p:cNvSpPr>
            <a:spLocks noChangeArrowheads="1"/>
          </p:cNvSpPr>
          <p:nvPr userDrawn="1"/>
        </p:nvSpPr>
        <p:spPr bwMode="auto">
          <a:xfrm>
            <a:off x="5300663"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373"/>
          <p:cNvSpPr>
            <a:spLocks noChangeArrowheads="1"/>
          </p:cNvSpPr>
          <p:nvPr userDrawn="1"/>
        </p:nvSpPr>
        <p:spPr bwMode="auto">
          <a:xfrm>
            <a:off x="5375276"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374"/>
          <p:cNvSpPr>
            <a:spLocks noChangeArrowheads="1"/>
          </p:cNvSpPr>
          <p:nvPr userDrawn="1"/>
        </p:nvSpPr>
        <p:spPr bwMode="auto">
          <a:xfrm>
            <a:off x="54467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375"/>
          <p:cNvSpPr>
            <a:spLocks noChangeArrowheads="1"/>
          </p:cNvSpPr>
          <p:nvPr userDrawn="1"/>
        </p:nvSpPr>
        <p:spPr bwMode="auto">
          <a:xfrm>
            <a:off x="55213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376"/>
          <p:cNvSpPr>
            <a:spLocks noChangeArrowheads="1"/>
          </p:cNvSpPr>
          <p:nvPr userDrawn="1"/>
        </p:nvSpPr>
        <p:spPr bwMode="auto">
          <a:xfrm>
            <a:off x="55959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377"/>
          <p:cNvSpPr>
            <a:spLocks noChangeArrowheads="1"/>
          </p:cNvSpPr>
          <p:nvPr userDrawn="1"/>
        </p:nvSpPr>
        <p:spPr bwMode="auto">
          <a:xfrm>
            <a:off x="5672138"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378"/>
          <p:cNvSpPr>
            <a:spLocks noChangeArrowheads="1"/>
          </p:cNvSpPr>
          <p:nvPr userDrawn="1"/>
        </p:nvSpPr>
        <p:spPr bwMode="auto">
          <a:xfrm>
            <a:off x="57467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379"/>
          <p:cNvSpPr>
            <a:spLocks noChangeArrowheads="1"/>
          </p:cNvSpPr>
          <p:nvPr userDrawn="1"/>
        </p:nvSpPr>
        <p:spPr bwMode="auto">
          <a:xfrm>
            <a:off x="58213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380"/>
          <p:cNvSpPr>
            <a:spLocks noChangeArrowheads="1"/>
          </p:cNvSpPr>
          <p:nvPr userDrawn="1"/>
        </p:nvSpPr>
        <p:spPr bwMode="auto">
          <a:xfrm>
            <a:off x="58959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381"/>
          <p:cNvSpPr>
            <a:spLocks noChangeArrowheads="1"/>
          </p:cNvSpPr>
          <p:nvPr userDrawn="1"/>
        </p:nvSpPr>
        <p:spPr bwMode="auto">
          <a:xfrm>
            <a:off x="5972176"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382"/>
          <p:cNvSpPr>
            <a:spLocks noChangeArrowheads="1"/>
          </p:cNvSpPr>
          <p:nvPr userDrawn="1"/>
        </p:nvSpPr>
        <p:spPr bwMode="auto">
          <a:xfrm>
            <a:off x="6046788"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383"/>
          <p:cNvSpPr>
            <a:spLocks noChangeArrowheads="1"/>
          </p:cNvSpPr>
          <p:nvPr userDrawn="1"/>
        </p:nvSpPr>
        <p:spPr bwMode="auto">
          <a:xfrm>
            <a:off x="6121401"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384"/>
          <p:cNvSpPr>
            <a:spLocks noChangeArrowheads="1"/>
          </p:cNvSpPr>
          <p:nvPr userDrawn="1"/>
        </p:nvSpPr>
        <p:spPr bwMode="auto">
          <a:xfrm>
            <a:off x="6196013"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385"/>
          <p:cNvSpPr>
            <a:spLocks noChangeArrowheads="1"/>
          </p:cNvSpPr>
          <p:nvPr userDrawn="1"/>
        </p:nvSpPr>
        <p:spPr bwMode="auto">
          <a:xfrm>
            <a:off x="62674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386"/>
          <p:cNvSpPr>
            <a:spLocks noChangeArrowheads="1"/>
          </p:cNvSpPr>
          <p:nvPr userDrawn="1"/>
        </p:nvSpPr>
        <p:spPr bwMode="auto">
          <a:xfrm>
            <a:off x="63420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387"/>
          <p:cNvSpPr>
            <a:spLocks noChangeArrowheads="1"/>
          </p:cNvSpPr>
          <p:nvPr userDrawn="1"/>
        </p:nvSpPr>
        <p:spPr bwMode="auto">
          <a:xfrm>
            <a:off x="64182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388"/>
          <p:cNvSpPr>
            <a:spLocks noChangeArrowheads="1"/>
          </p:cNvSpPr>
          <p:nvPr userDrawn="1"/>
        </p:nvSpPr>
        <p:spPr bwMode="auto">
          <a:xfrm>
            <a:off x="64928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389"/>
          <p:cNvSpPr>
            <a:spLocks noChangeArrowheads="1"/>
          </p:cNvSpPr>
          <p:nvPr userDrawn="1"/>
        </p:nvSpPr>
        <p:spPr bwMode="auto">
          <a:xfrm>
            <a:off x="65674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390"/>
          <p:cNvSpPr>
            <a:spLocks noChangeArrowheads="1"/>
          </p:cNvSpPr>
          <p:nvPr userDrawn="1"/>
        </p:nvSpPr>
        <p:spPr bwMode="auto">
          <a:xfrm>
            <a:off x="66421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391"/>
          <p:cNvSpPr>
            <a:spLocks noChangeArrowheads="1"/>
          </p:cNvSpPr>
          <p:nvPr userDrawn="1"/>
        </p:nvSpPr>
        <p:spPr bwMode="auto">
          <a:xfrm>
            <a:off x="67183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392"/>
          <p:cNvSpPr>
            <a:spLocks noChangeArrowheads="1"/>
          </p:cNvSpPr>
          <p:nvPr userDrawn="1"/>
        </p:nvSpPr>
        <p:spPr bwMode="auto">
          <a:xfrm>
            <a:off x="67929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393"/>
          <p:cNvSpPr>
            <a:spLocks noChangeArrowheads="1"/>
          </p:cNvSpPr>
          <p:nvPr userDrawn="1"/>
        </p:nvSpPr>
        <p:spPr bwMode="auto">
          <a:xfrm>
            <a:off x="6867526"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394"/>
          <p:cNvSpPr>
            <a:spLocks noChangeArrowheads="1"/>
          </p:cNvSpPr>
          <p:nvPr userDrawn="1"/>
        </p:nvSpPr>
        <p:spPr bwMode="auto">
          <a:xfrm>
            <a:off x="6942138"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395"/>
          <p:cNvSpPr>
            <a:spLocks noChangeArrowheads="1"/>
          </p:cNvSpPr>
          <p:nvPr userDrawn="1"/>
        </p:nvSpPr>
        <p:spPr bwMode="auto">
          <a:xfrm>
            <a:off x="7018338"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396"/>
          <p:cNvSpPr>
            <a:spLocks noChangeArrowheads="1"/>
          </p:cNvSpPr>
          <p:nvPr userDrawn="1"/>
        </p:nvSpPr>
        <p:spPr bwMode="auto">
          <a:xfrm>
            <a:off x="7089776"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397"/>
          <p:cNvSpPr>
            <a:spLocks noChangeArrowheads="1"/>
          </p:cNvSpPr>
          <p:nvPr userDrawn="1"/>
        </p:nvSpPr>
        <p:spPr bwMode="auto">
          <a:xfrm>
            <a:off x="71643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398"/>
          <p:cNvSpPr>
            <a:spLocks noChangeArrowheads="1"/>
          </p:cNvSpPr>
          <p:nvPr userDrawn="1"/>
        </p:nvSpPr>
        <p:spPr bwMode="auto">
          <a:xfrm>
            <a:off x="72390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399"/>
          <p:cNvSpPr>
            <a:spLocks noChangeArrowheads="1"/>
          </p:cNvSpPr>
          <p:nvPr userDrawn="1"/>
        </p:nvSpPr>
        <p:spPr bwMode="auto">
          <a:xfrm>
            <a:off x="73136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400"/>
          <p:cNvSpPr>
            <a:spLocks noChangeArrowheads="1"/>
          </p:cNvSpPr>
          <p:nvPr userDrawn="1"/>
        </p:nvSpPr>
        <p:spPr bwMode="auto">
          <a:xfrm>
            <a:off x="7389813"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401"/>
          <p:cNvSpPr>
            <a:spLocks noChangeArrowheads="1"/>
          </p:cNvSpPr>
          <p:nvPr userDrawn="1"/>
        </p:nvSpPr>
        <p:spPr bwMode="auto">
          <a:xfrm>
            <a:off x="74644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402"/>
          <p:cNvSpPr>
            <a:spLocks noChangeArrowheads="1"/>
          </p:cNvSpPr>
          <p:nvPr userDrawn="1"/>
        </p:nvSpPr>
        <p:spPr bwMode="auto">
          <a:xfrm>
            <a:off x="75390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403"/>
          <p:cNvSpPr>
            <a:spLocks noChangeArrowheads="1"/>
          </p:cNvSpPr>
          <p:nvPr userDrawn="1"/>
        </p:nvSpPr>
        <p:spPr bwMode="auto">
          <a:xfrm>
            <a:off x="76136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404"/>
          <p:cNvSpPr>
            <a:spLocks noChangeArrowheads="1"/>
          </p:cNvSpPr>
          <p:nvPr userDrawn="1"/>
        </p:nvSpPr>
        <p:spPr bwMode="auto">
          <a:xfrm>
            <a:off x="7689851"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405"/>
          <p:cNvSpPr>
            <a:spLocks noChangeArrowheads="1"/>
          </p:cNvSpPr>
          <p:nvPr userDrawn="1"/>
        </p:nvSpPr>
        <p:spPr bwMode="auto">
          <a:xfrm>
            <a:off x="7764463"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406"/>
          <p:cNvSpPr>
            <a:spLocks noChangeArrowheads="1"/>
          </p:cNvSpPr>
          <p:nvPr userDrawn="1"/>
        </p:nvSpPr>
        <p:spPr bwMode="auto">
          <a:xfrm>
            <a:off x="7839076"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408"/>
          <p:cNvSpPr>
            <a:spLocks noChangeArrowheads="1"/>
          </p:cNvSpPr>
          <p:nvPr userDrawn="1"/>
        </p:nvSpPr>
        <p:spPr bwMode="auto">
          <a:xfrm>
            <a:off x="791051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409"/>
          <p:cNvSpPr>
            <a:spLocks noChangeArrowheads="1"/>
          </p:cNvSpPr>
          <p:nvPr userDrawn="1"/>
        </p:nvSpPr>
        <p:spPr bwMode="auto">
          <a:xfrm>
            <a:off x="798512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410"/>
          <p:cNvSpPr>
            <a:spLocks noChangeArrowheads="1"/>
          </p:cNvSpPr>
          <p:nvPr userDrawn="1"/>
        </p:nvSpPr>
        <p:spPr bwMode="auto">
          <a:xfrm>
            <a:off x="805973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411"/>
          <p:cNvSpPr>
            <a:spLocks noChangeArrowheads="1"/>
          </p:cNvSpPr>
          <p:nvPr userDrawn="1"/>
        </p:nvSpPr>
        <p:spPr bwMode="auto">
          <a:xfrm>
            <a:off x="813593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412"/>
          <p:cNvSpPr>
            <a:spLocks noChangeArrowheads="1"/>
          </p:cNvSpPr>
          <p:nvPr userDrawn="1"/>
        </p:nvSpPr>
        <p:spPr bwMode="auto">
          <a:xfrm>
            <a:off x="8210551"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413"/>
          <p:cNvSpPr>
            <a:spLocks noChangeArrowheads="1"/>
          </p:cNvSpPr>
          <p:nvPr userDrawn="1"/>
        </p:nvSpPr>
        <p:spPr bwMode="auto">
          <a:xfrm>
            <a:off x="828516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414"/>
          <p:cNvSpPr>
            <a:spLocks noChangeArrowheads="1"/>
          </p:cNvSpPr>
          <p:nvPr userDrawn="1"/>
        </p:nvSpPr>
        <p:spPr bwMode="auto">
          <a:xfrm>
            <a:off x="835977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415"/>
          <p:cNvSpPr>
            <a:spLocks noChangeArrowheads="1"/>
          </p:cNvSpPr>
          <p:nvPr userDrawn="1"/>
        </p:nvSpPr>
        <p:spPr bwMode="auto">
          <a:xfrm>
            <a:off x="843597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416"/>
          <p:cNvSpPr>
            <a:spLocks noChangeArrowheads="1"/>
          </p:cNvSpPr>
          <p:nvPr userDrawn="1"/>
        </p:nvSpPr>
        <p:spPr bwMode="auto">
          <a:xfrm>
            <a:off x="851058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417"/>
          <p:cNvSpPr>
            <a:spLocks noChangeArrowheads="1"/>
          </p:cNvSpPr>
          <p:nvPr userDrawn="1"/>
        </p:nvSpPr>
        <p:spPr bwMode="auto">
          <a:xfrm>
            <a:off x="8585201" y="3198366"/>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418"/>
          <p:cNvSpPr>
            <a:spLocks noChangeArrowheads="1"/>
          </p:cNvSpPr>
          <p:nvPr userDrawn="1"/>
        </p:nvSpPr>
        <p:spPr bwMode="auto">
          <a:xfrm>
            <a:off x="8659813" y="3198366"/>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419"/>
          <p:cNvSpPr>
            <a:spLocks noChangeArrowheads="1"/>
          </p:cNvSpPr>
          <p:nvPr userDrawn="1"/>
        </p:nvSpPr>
        <p:spPr bwMode="auto">
          <a:xfrm>
            <a:off x="8731251"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420"/>
          <p:cNvSpPr>
            <a:spLocks noChangeArrowheads="1"/>
          </p:cNvSpPr>
          <p:nvPr userDrawn="1"/>
        </p:nvSpPr>
        <p:spPr bwMode="auto">
          <a:xfrm>
            <a:off x="8807451" y="3198366"/>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421"/>
          <p:cNvSpPr>
            <a:spLocks noChangeArrowheads="1"/>
          </p:cNvSpPr>
          <p:nvPr userDrawn="1"/>
        </p:nvSpPr>
        <p:spPr bwMode="auto">
          <a:xfrm>
            <a:off x="888206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422"/>
          <p:cNvSpPr>
            <a:spLocks noChangeArrowheads="1"/>
          </p:cNvSpPr>
          <p:nvPr userDrawn="1"/>
        </p:nvSpPr>
        <p:spPr bwMode="auto">
          <a:xfrm>
            <a:off x="895667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423"/>
          <p:cNvSpPr>
            <a:spLocks noChangeArrowheads="1"/>
          </p:cNvSpPr>
          <p:nvPr userDrawn="1"/>
        </p:nvSpPr>
        <p:spPr bwMode="auto">
          <a:xfrm>
            <a:off x="903128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424"/>
          <p:cNvSpPr>
            <a:spLocks noChangeArrowheads="1"/>
          </p:cNvSpPr>
          <p:nvPr userDrawn="1"/>
        </p:nvSpPr>
        <p:spPr bwMode="auto">
          <a:xfrm>
            <a:off x="9107488" y="3198366"/>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425"/>
          <p:cNvSpPr>
            <a:spLocks noChangeArrowheads="1"/>
          </p:cNvSpPr>
          <p:nvPr userDrawn="1"/>
        </p:nvSpPr>
        <p:spPr bwMode="auto">
          <a:xfrm>
            <a:off x="9182101"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426"/>
          <p:cNvSpPr>
            <a:spLocks noChangeArrowheads="1"/>
          </p:cNvSpPr>
          <p:nvPr userDrawn="1"/>
        </p:nvSpPr>
        <p:spPr bwMode="auto">
          <a:xfrm>
            <a:off x="925671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427"/>
          <p:cNvSpPr>
            <a:spLocks noChangeArrowheads="1"/>
          </p:cNvSpPr>
          <p:nvPr userDrawn="1"/>
        </p:nvSpPr>
        <p:spPr bwMode="auto">
          <a:xfrm>
            <a:off x="933132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428"/>
          <p:cNvSpPr>
            <a:spLocks noChangeArrowheads="1"/>
          </p:cNvSpPr>
          <p:nvPr userDrawn="1"/>
        </p:nvSpPr>
        <p:spPr bwMode="auto">
          <a:xfrm>
            <a:off x="9405938" y="3198366"/>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429"/>
          <p:cNvSpPr>
            <a:spLocks noChangeArrowheads="1"/>
          </p:cNvSpPr>
          <p:nvPr userDrawn="1"/>
        </p:nvSpPr>
        <p:spPr bwMode="auto">
          <a:xfrm>
            <a:off x="9482138" y="3198366"/>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430"/>
          <p:cNvSpPr>
            <a:spLocks noChangeArrowheads="1"/>
          </p:cNvSpPr>
          <p:nvPr userDrawn="1"/>
        </p:nvSpPr>
        <p:spPr bwMode="auto">
          <a:xfrm>
            <a:off x="37290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431"/>
          <p:cNvSpPr>
            <a:spLocks noChangeArrowheads="1"/>
          </p:cNvSpPr>
          <p:nvPr userDrawn="1"/>
        </p:nvSpPr>
        <p:spPr bwMode="auto">
          <a:xfrm>
            <a:off x="38036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432"/>
          <p:cNvSpPr>
            <a:spLocks noChangeArrowheads="1"/>
          </p:cNvSpPr>
          <p:nvPr userDrawn="1"/>
        </p:nvSpPr>
        <p:spPr bwMode="auto">
          <a:xfrm>
            <a:off x="38782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433"/>
          <p:cNvSpPr>
            <a:spLocks noChangeArrowheads="1"/>
          </p:cNvSpPr>
          <p:nvPr userDrawn="1"/>
        </p:nvSpPr>
        <p:spPr bwMode="auto">
          <a:xfrm>
            <a:off x="42545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434"/>
          <p:cNvSpPr>
            <a:spLocks noChangeArrowheads="1"/>
          </p:cNvSpPr>
          <p:nvPr userDrawn="1"/>
        </p:nvSpPr>
        <p:spPr bwMode="auto">
          <a:xfrm>
            <a:off x="43291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435"/>
          <p:cNvSpPr>
            <a:spLocks noChangeArrowheads="1"/>
          </p:cNvSpPr>
          <p:nvPr userDrawn="1"/>
        </p:nvSpPr>
        <p:spPr bwMode="auto">
          <a:xfrm>
            <a:off x="4403726"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436"/>
          <p:cNvSpPr>
            <a:spLocks noChangeArrowheads="1"/>
          </p:cNvSpPr>
          <p:nvPr userDrawn="1"/>
        </p:nvSpPr>
        <p:spPr bwMode="auto">
          <a:xfrm>
            <a:off x="4478338"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437"/>
          <p:cNvSpPr>
            <a:spLocks noChangeArrowheads="1"/>
          </p:cNvSpPr>
          <p:nvPr userDrawn="1"/>
        </p:nvSpPr>
        <p:spPr bwMode="auto">
          <a:xfrm>
            <a:off x="45497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438"/>
          <p:cNvSpPr>
            <a:spLocks noChangeArrowheads="1"/>
          </p:cNvSpPr>
          <p:nvPr userDrawn="1"/>
        </p:nvSpPr>
        <p:spPr bwMode="auto">
          <a:xfrm>
            <a:off x="46243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439"/>
          <p:cNvSpPr>
            <a:spLocks noChangeArrowheads="1"/>
          </p:cNvSpPr>
          <p:nvPr userDrawn="1"/>
        </p:nvSpPr>
        <p:spPr bwMode="auto">
          <a:xfrm>
            <a:off x="47005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440"/>
          <p:cNvSpPr>
            <a:spLocks noChangeArrowheads="1"/>
          </p:cNvSpPr>
          <p:nvPr userDrawn="1"/>
        </p:nvSpPr>
        <p:spPr bwMode="auto">
          <a:xfrm>
            <a:off x="47752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441"/>
          <p:cNvSpPr>
            <a:spLocks noChangeArrowheads="1"/>
          </p:cNvSpPr>
          <p:nvPr userDrawn="1"/>
        </p:nvSpPr>
        <p:spPr bwMode="auto">
          <a:xfrm>
            <a:off x="48498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442"/>
          <p:cNvSpPr>
            <a:spLocks noChangeArrowheads="1"/>
          </p:cNvSpPr>
          <p:nvPr userDrawn="1"/>
        </p:nvSpPr>
        <p:spPr bwMode="auto">
          <a:xfrm>
            <a:off x="49244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443"/>
          <p:cNvSpPr>
            <a:spLocks noChangeArrowheads="1"/>
          </p:cNvSpPr>
          <p:nvPr userDrawn="1"/>
        </p:nvSpPr>
        <p:spPr bwMode="auto">
          <a:xfrm>
            <a:off x="50006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444"/>
          <p:cNvSpPr>
            <a:spLocks noChangeArrowheads="1"/>
          </p:cNvSpPr>
          <p:nvPr userDrawn="1"/>
        </p:nvSpPr>
        <p:spPr bwMode="auto">
          <a:xfrm>
            <a:off x="50752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445"/>
          <p:cNvSpPr>
            <a:spLocks noChangeArrowheads="1"/>
          </p:cNvSpPr>
          <p:nvPr userDrawn="1"/>
        </p:nvSpPr>
        <p:spPr bwMode="auto">
          <a:xfrm>
            <a:off x="51498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446"/>
          <p:cNvSpPr>
            <a:spLocks noChangeArrowheads="1"/>
          </p:cNvSpPr>
          <p:nvPr userDrawn="1"/>
        </p:nvSpPr>
        <p:spPr bwMode="auto">
          <a:xfrm>
            <a:off x="5224463"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447"/>
          <p:cNvSpPr>
            <a:spLocks noChangeArrowheads="1"/>
          </p:cNvSpPr>
          <p:nvPr userDrawn="1"/>
        </p:nvSpPr>
        <p:spPr bwMode="auto">
          <a:xfrm>
            <a:off x="5300663"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448"/>
          <p:cNvSpPr>
            <a:spLocks noChangeArrowheads="1"/>
          </p:cNvSpPr>
          <p:nvPr userDrawn="1"/>
        </p:nvSpPr>
        <p:spPr bwMode="auto">
          <a:xfrm>
            <a:off x="5375276"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449"/>
          <p:cNvSpPr>
            <a:spLocks noChangeArrowheads="1"/>
          </p:cNvSpPr>
          <p:nvPr userDrawn="1"/>
        </p:nvSpPr>
        <p:spPr bwMode="auto">
          <a:xfrm>
            <a:off x="54467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450"/>
          <p:cNvSpPr>
            <a:spLocks noChangeArrowheads="1"/>
          </p:cNvSpPr>
          <p:nvPr userDrawn="1"/>
        </p:nvSpPr>
        <p:spPr bwMode="auto">
          <a:xfrm>
            <a:off x="55213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451"/>
          <p:cNvSpPr>
            <a:spLocks noChangeArrowheads="1"/>
          </p:cNvSpPr>
          <p:nvPr userDrawn="1"/>
        </p:nvSpPr>
        <p:spPr bwMode="auto">
          <a:xfrm>
            <a:off x="55959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452"/>
          <p:cNvSpPr>
            <a:spLocks noChangeArrowheads="1"/>
          </p:cNvSpPr>
          <p:nvPr userDrawn="1"/>
        </p:nvSpPr>
        <p:spPr bwMode="auto">
          <a:xfrm>
            <a:off x="5672138"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453"/>
          <p:cNvSpPr>
            <a:spLocks noChangeArrowheads="1"/>
          </p:cNvSpPr>
          <p:nvPr userDrawn="1"/>
        </p:nvSpPr>
        <p:spPr bwMode="auto">
          <a:xfrm>
            <a:off x="57467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454"/>
          <p:cNvSpPr>
            <a:spLocks noChangeArrowheads="1"/>
          </p:cNvSpPr>
          <p:nvPr userDrawn="1"/>
        </p:nvSpPr>
        <p:spPr bwMode="auto">
          <a:xfrm>
            <a:off x="58213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455"/>
          <p:cNvSpPr>
            <a:spLocks noChangeArrowheads="1"/>
          </p:cNvSpPr>
          <p:nvPr userDrawn="1"/>
        </p:nvSpPr>
        <p:spPr bwMode="auto">
          <a:xfrm>
            <a:off x="58959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456"/>
          <p:cNvSpPr>
            <a:spLocks noChangeArrowheads="1"/>
          </p:cNvSpPr>
          <p:nvPr userDrawn="1"/>
        </p:nvSpPr>
        <p:spPr bwMode="auto">
          <a:xfrm>
            <a:off x="5972176"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457"/>
          <p:cNvSpPr>
            <a:spLocks noChangeArrowheads="1"/>
          </p:cNvSpPr>
          <p:nvPr userDrawn="1"/>
        </p:nvSpPr>
        <p:spPr bwMode="auto">
          <a:xfrm>
            <a:off x="6046788"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458"/>
          <p:cNvSpPr>
            <a:spLocks noChangeArrowheads="1"/>
          </p:cNvSpPr>
          <p:nvPr userDrawn="1"/>
        </p:nvSpPr>
        <p:spPr bwMode="auto">
          <a:xfrm>
            <a:off x="6121401"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459"/>
          <p:cNvSpPr>
            <a:spLocks noChangeArrowheads="1"/>
          </p:cNvSpPr>
          <p:nvPr userDrawn="1"/>
        </p:nvSpPr>
        <p:spPr bwMode="auto">
          <a:xfrm>
            <a:off x="6196013"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460"/>
          <p:cNvSpPr>
            <a:spLocks noChangeArrowheads="1"/>
          </p:cNvSpPr>
          <p:nvPr userDrawn="1"/>
        </p:nvSpPr>
        <p:spPr bwMode="auto">
          <a:xfrm>
            <a:off x="62674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461"/>
          <p:cNvSpPr>
            <a:spLocks noChangeArrowheads="1"/>
          </p:cNvSpPr>
          <p:nvPr userDrawn="1"/>
        </p:nvSpPr>
        <p:spPr bwMode="auto">
          <a:xfrm>
            <a:off x="63420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462"/>
          <p:cNvSpPr>
            <a:spLocks noChangeArrowheads="1"/>
          </p:cNvSpPr>
          <p:nvPr userDrawn="1"/>
        </p:nvSpPr>
        <p:spPr bwMode="auto">
          <a:xfrm>
            <a:off x="64182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463"/>
          <p:cNvSpPr>
            <a:spLocks noChangeArrowheads="1"/>
          </p:cNvSpPr>
          <p:nvPr userDrawn="1"/>
        </p:nvSpPr>
        <p:spPr bwMode="auto">
          <a:xfrm>
            <a:off x="64928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464"/>
          <p:cNvSpPr>
            <a:spLocks noChangeArrowheads="1"/>
          </p:cNvSpPr>
          <p:nvPr userDrawn="1"/>
        </p:nvSpPr>
        <p:spPr bwMode="auto">
          <a:xfrm>
            <a:off x="65674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465"/>
          <p:cNvSpPr>
            <a:spLocks noChangeArrowheads="1"/>
          </p:cNvSpPr>
          <p:nvPr userDrawn="1"/>
        </p:nvSpPr>
        <p:spPr bwMode="auto">
          <a:xfrm>
            <a:off x="66421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466"/>
          <p:cNvSpPr>
            <a:spLocks noChangeArrowheads="1"/>
          </p:cNvSpPr>
          <p:nvPr userDrawn="1"/>
        </p:nvSpPr>
        <p:spPr bwMode="auto">
          <a:xfrm>
            <a:off x="67183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467"/>
          <p:cNvSpPr>
            <a:spLocks noChangeArrowheads="1"/>
          </p:cNvSpPr>
          <p:nvPr userDrawn="1"/>
        </p:nvSpPr>
        <p:spPr bwMode="auto">
          <a:xfrm>
            <a:off x="67929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468"/>
          <p:cNvSpPr>
            <a:spLocks noChangeArrowheads="1"/>
          </p:cNvSpPr>
          <p:nvPr userDrawn="1"/>
        </p:nvSpPr>
        <p:spPr bwMode="auto">
          <a:xfrm>
            <a:off x="6867526"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469"/>
          <p:cNvSpPr>
            <a:spLocks noChangeArrowheads="1"/>
          </p:cNvSpPr>
          <p:nvPr userDrawn="1"/>
        </p:nvSpPr>
        <p:spPr bwMode="auto">
          <a:xfrm>
            <a:off x="6942138"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470"/>
          <p:cNvSpPr>
            <a:spLocks noChangeArrowheads="1"/>
          </p:cNvSpPr>
          <p:nvPr userDrawn="1"/>
        </p:nvSpPr>
        <p:spPr bwMode="auto">
          <a:xfrm>
            <a:off x="7018338"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471"/>
          <p:cNvSpPr>
            <a:spLocks noChangeArrowheads="1"/>
          </p:cNvSpPr>
          <p:nvPr userDrawn="1"/>
        </p:nvSpPr>
        <p:spPr bwMode="auto">
          <a:xfrm>
            <a:off x="7089776"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472"/>
          <p:cNvSpPr>
            <a:spLocks noChangeArrowheads="1"/>
          </p:cNvSpPr>
          <p:nvPr userDrawn="1"/>
        </p:nvSpPr>
        <p:spPr bwMode="auto">
          <a:xfrm>
            <a:off x="71643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473"/>
          <p:cNvSpPr>
            <a:spLocks noChangeArrowheads="1"/>
          </p:cNvSpPr>
          <p:nvPr userDrawn="1"/>
        </p:nvSpPr>
        <p:spPr bwMode="auto">
          <a:xfrm>
            <a:off x="72390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474"/>
          <p:cNvSpPr>
            <a:spLocks noChangeArrowheads="1"/>
          </p:cNvSpPr>
          <p:nvPr userDrawn="1"/>
        </p:nvSpPr>
        <p:spPr bwMode="auto">
          <a:xfrm>
            <a:off x="73136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475"/>
          <p:cNvSpPr>
            <a:spLocks noChangeArrowheads="1"/>
          </p:cNvSpPr>
          <p:nvPr userDrawn="1"/>
        </p:nvSpPr>
        <p:spPr bwMode="auto">
          <a:xfrm>
            <a:off x="7389813"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476"/>
          <p:cNvSpPr>
            <a:spLocks noChangeArrowheads="1"/>
          </p:cNvSpPr>
          <p:nvPr userDrawn="1"/>
        </p:nvSpPr>
        <p:spPr bwMode="auto">
          <a:xfrm>
            <a:off x="74644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477"/>
          <p:cNvSpPr>
            <a:spLocks noChangeArrowheads="1"/>
          </p:cNvSpPr>
          <p:nvPr userDrawn="1"/>
        </p:nvSpPr>
        <p:spPr bwMode="auto">
          <a:xfrm>
            <a:off x="75390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478"/>
          <p:cNvSpPr>
            <a:spLocks noChangeArrowheads="1"/>
          </p:cNvSpPr>
          <p:nvPr userDrawn="1"/>
        </p:nvSpPr>
        <p:spPr bwMode="auto">
          <a:xfrm>
            <a:off x="76136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479"/>
          <p:cNvSpPr>
            <a:spLocks noChangeArrowheads="1"/>
          </p:cNvSpPr>
          <p:nvPr userDrawn="1"/>
        </p:nvSpPr>
        <p:spPr bwMode="auto">
          <a:xfrm>
            <a:off x="7689851"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480"/>
          <p:cNvSpPr>
            <a:spLocks noChangeArrowheads="1"/>
          </p:cNvSpPr>
          <p:nvPr userDrawn="1"/>
        </p:nvSpPr>
        <p:spPr bwMode="auto">
          <a:xfrm>
            <a:off x="7764463"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481"/>
          <p:cNvSpPr>
            <a:spLocks noChangeArrowheads="1"/>
          </p:cNvSpPr>
          <p:nvPr userDrawn="1"/>
        </p:nvSpPr>
        <p:spPr bwMode="auto">
          <a:xfrm>
            <a:off x="7839076"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482"/>
          <p:cNvSpPr>
            <a:spLocks noChangeArrowheads="1"/>
          </p:cNvSpPr>
          <p:nvPr userDrawn="1"/>
        </p:nvSpPr>
        <p:spPr bwMode="auto">
          <a:xfrm>
            <a:off x="79105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483"/>
          <p:cNvSpPr>
            <a:spLocks noChangeArrowheads="1"/>
          </p:cNvSpPr>
          <p:nvPr userDrawn="1"/>
        </p:nvSpPr>
        <p:spPr bwMode="auto">
          <a:xfrm>
            <a:off x="79851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484"/>
          <p:cNvSpPr>
            <a:spLocks noChangeArrowheads="1"/>
          </p:cNvSpPr>
          <p:nvPr userDrawn="1"/>
        </p:nvSpPr>
        <p:spPr bwMode="auto">
          <a:xfrm>
            <a:off x="80597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485"/>
          <p:cNvSpPr>
            <a:spLocks noChangeArrowheads="1"/>
          </p:cNvSpPr>
          <p:nvPr userDrawn="1"/>
        </p:nvSpPr>
        <p:spPr bwMode="auto">
          <a:xfrm>
            <a:off x="81359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486"/>
          <p:cNvSpPr>
            <a:spLocks noChangeArrowheads="1"/>
          </p:cNvSpPr>
          <p:nvPr userDrawn="1"/>
        </p:nvSpPr>
        <p:spPr bwMode="auto">
          <a:xfrm>
            <a:off x="82105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487"/>
          <p:cNvSpPr>
            <a:spLocks noChangeArrowheads="1"/>
          </p:cNvSpPr>
          <p:nvPr userDrawn="1"/>
        </p:nvSpPr>
        <p:spPr bwMode="auto">
          <a:xfrm>
            <a:off x="82851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488"/>
          <p:cNvSpPr>
            <a:spLocks noChangeArrowheads="1"/>
          </p:cNvSpPr>
          <p:nvPr userDrawn="1"/>
        </p:nvSpPr>
        <p:spPr bwMode="auto">
          <a:xfrm>
            <a:off x="83597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489"/>
          <p:cNvSpPr>
            <a:spLocks noChangeArrowheads="1"/>
          </p:cNvSpPr>
          <p:nvPr userDrawn="1"/>
        </p:nvSpPr>
        <p:spPr bwMode="auto">
          <a:xfrm>
            <a:off x="84359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490"/>
          <p:cNvSpPr>
            <a:spLocks noChangeArrowheads="1"/>
          </p:cNvSpPr>
          <p:nvPr userDrawn="1"/>
        </p:nvSpPr>
        <p:spPr bwMode="auto">
          <a:xfrm>
            <a:off x="85105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491"/>
          <p:cNvSpPr>
            <a:spLocks noChangeArrowheads="1"/>
          </p:cNvSpPr>
          <p:nvPr userDrawn="1"/>
        </p:nvSpPr>
        <p:spPr bwMode="auto">
          <a:xfrm>
            <a:off x="8585201"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492"/>
          <p:cNvSpPr>
            <a:spLocks noChangeArrowheads="1"/>
          </p:cNvSpPr>
          <p:nvPr userDrawn="1"/>
        </p:nvSpPr>
        <p:spPr bwMode="auto">
          <a:xfrm>
            <a:off x="8659813"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493"/>
          <p:cNvSpPr>
            <a:spLocks noChangeArrowheads="1"/>
          </p:cNvSpPr>
          <p:nvPr userDrawn="1"/>
        </p:nvSpPr>
        <p:spPr bwMode="auto">
          <a:xfrm>
            <a:off x="87312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494"/>
          <p:cNvSpPr>
            <a:spLocks noChangeArrowheads="1"/>
          </p:cNvSpPr>
          <p:nvPr userDrawn="1"/>
        </p:nvSpPr>
        <p:spPr bwMode="auto">
          <a:xfrm>
            <a:off x="8807451"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495"/>
          <p:cNvSpPr>
            <a:spLocks noChangeArrowheads="1"/>
          </p:cNvSpPr>
          <p:nvPr userDrawn="1"/>
        </p:nvSpPr>
        <p:spPr bwMode="auto">
          <a:xfrm>
            <a:off x="88820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496"/>
          <p:cNvSpPr>
            <a:spLocks noChangeArrowheads="1"/>
          </p:cNvSpPr>
          <p:nvPr userDrawn="1"/>
        </p:nvSpPr>
        <p:spPr bwMode="auto">
          <a:xfrm>
            <a:off x="89566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497"/>
          <p:cNvSpPr>
            <a:spLocks noChangeArrowheads="1"/>
          </p:cNvSpPr>
          <p:nvPr userDrawn="1"/>
        </p:nvSpPr>
        <p:spPr bwMode="auto">
          <a:xfrm>
            <a:off x="90312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498"/>
          <p:cNvSpPr>
            <a:spLocks noChangeArrowheads="1"/>
          </p:cNvSpPr>
          <p:nvPr userDrawn="1"/>
        </p:nvSpPr>
        <p:spPr bwMode="auto">
          <a:xfrm>
            <a:off x="9107488"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499"/>
          <p:cNvSpPr>
            <a:spLocks noChangeArrowheads="1"/>
          </p:cNvSpPr>
          <p:nvPr userDrawn="1"/>
        </p:nvSpPr>
        <p:spPr bwMode="auto">
          <a:xfrm>
            <a:off x="91821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500"/>
          <p:cNvSpPr>
            <a:spLocks noChangeArrowheads="1"/>
          </p:cNvSpPr>
          <p:nvPr userDrawn="1"/>
        </p:nvSpPr>
        <p:spPr bwMode="auto">
          <a:xfrm>
            <a:off x="92567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501"/>
          <p:cNvSpPr>
            <a:spLocks noChangeArrowheads="1"/>
          </p:cNvSpPr>
          <p:nvPr userDrawn="1"/>
        </p:nvSpPr>
        <p:spPr bwMode="auto">
          <a:xfrm>
            <a:off x="93313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502"/>
          <p:cNvSpPr>
            <a:spLocks noChangeArrowheads="1"/>
          </p:cNvSpPr>
          <p:nvPr userDrawn="1"/>
        </p:nvSpPr>
        <p:spPr bwMode="auto">
          <a:xfrm>
            <a:off x="9405938"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503"/>
          <p:cNvSpPr>
            <a:spLocks noChangeArrowheads="1"/>
          </p:cNvSpPr>
          <p:nvPr userDrawn="1"/>
        </p:nvSpPr>
        <p:spPr bwMode="auto">
          <a:xfrm>
            <a:off x="9482138"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504"/>
          <p:cNvSpPr>
            <a:spLocks noChangeArrowheads="1"/>
          </p:cNvSpPr>
          <p:nvPr userDrawn="1"/>
        </p:nvSpPr>
        <p:spPr bwMode="auto">
          <a:xfrm>
            <a:off x="95535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505"/>
          <p:cNvSpPr>
            <a:spLocks noChangeArrowheads="1"/>
          </p:cNvSpPr>
          <p:nvPr userDrawn="1"/>
        </p:nvSpPr>
        <p:spPr bwMode="auto">
          <a:xfrm>
            <a:off x="96281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506"/>
          <p:cNvSpPr>
            <a:spLocks noChangeArrowheads="1"/>
          </p:cNvSpPr>
          <p:nvPr userDrawn="1"/>
        </p:nvSpPr>
        <p:spPr bwMode="auto">
          <a:xfrm>
            <a:off x="97028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507"/>
          <p:cNvSpPr>
            <a:spLocks noChangeArrowheads="1"/>
          </p:cNvSpPr>
          <p:nvPr userDrawn="1"/>
        </p:nvSpPr>
        <p:spPr bwMode="auto">
          <a:xfrm>
            <a:off x="38036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508"/>
          <p:cNvSpPr>
            <a:spLocks noChangeArrowheads="1"/>
          </p:cNvSpPr>
          <p:nvPr userDrawn="1"/>
        </p:nvSpPr>
        <p:spPr bwMode="auto">
          <a:xfrm>
            <a:off x="38782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509"/>
          <p:cNvSpPr>
            <a:spLocks noChangeArrowheads="1"/>
          </p:cNvSpPr>
          <p:nvPr userDrawn="1"/>
        </p:nvSpPr>
        <p:spPr bwMode="auto">
          <a:xfrm>
            <a:off x="41783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510"/>
          <p:cNvSpPr>
            <a:spLocks noChangeArrowheads="1"/>
          </p:cNvSpPr>
          <p:nvPr userDrawn="1"/>
        </p:nvSpPr>
        <p:spPr bwMode="auto">
          <a:xfrm>
            <a:off x="42545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511"/>
          <p:cNvSpPr>
            <a:spLocks noChangeArrowheads="1"/>
          </p:cNvSpPr>
          <p:nvPr userDrawn="1"/>
        </p:nvSpPr>
        <p:spPr bwMode="auto">
          <a:xfrm>
            <a:off x="43291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512"/>
          <p:cNvSpPr>
            <a:spLocks noChangeArrowheads="1"/>
          </p:cNvSpPr>
          <p:nvPr userDrawn="1"/>
        </p:nvSpPr>
        <p:spPr bwMode="auto">
          <a:xfrm>
            <a:off x="4403726"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513"/>
          <p:cNvSpPr>
            <a:spLocks noChangeArrowheads="1"/>
          </p:cNvSpPr>
          <p:nvPr userDrawn="1"/>
        </p:nvSpPr>
        <p:spPr bwMode="auto">
          <a:xfrm>
            <a:off x="4478338"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514"/>
          <p:cNvSpPr>
            <a:spLocks noChangeArrowheads="1"/>
          </p:cNvSpPr>
          <p:nvPr userDrawn="1"/>
        </p:nvSpPr>
        <p:spPr bwMode="auto">
          <a:xfrm>
            <a:off x="45497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15"/>
          <p:cNvSpPr>
            <a:spLocks noChangeArrowheads="1"/>
          </p:cNvSpPr>
          <p:nvPr userDrawn="1"/>
        </p:nvSpPr>
        <p:spPr bwMode="auto">
          <a:xfrm>
            <a:off x="46243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516"/>
          <p:cNvSpPr>
            <a:spLocks noChangeArrowheads="1"/>
          </p:cNvSpPr>
          <p:nvPr userDrawn="1"/>
        </p:nvSpPr>
        <p:spPr bwMode="auto">
          <a:xfrm>
            <a:off x="47005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517"/>
          <p:cNvSpPr>
            <a:spLocks noChangeArrowheads="1"/>
          </p:cNvSpPr>
          <p:nvPr userDrawn="1"/>
        </p:nvSpPr>
        <p:spPr bwMode="auto">
          <a:xfrm>
            <a:off x="47752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518"/>
          <p:cNvSpPr>
            <a:spLocks noChangeArrowheads="1"/>
          </p:cNvSpPr>
          <p:nvPr userDrawn="1"/>
        </p:nvSpPr>
        <p:spPr bwMode="auto">
          <a:xfrm>
            <a:off x="48498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519"/>
          <p:cNvSpPr>
            <a:spLocks noChangeArrowheads="1"/>
          </p:cNvSpPr>
          <p:nvPr userDrawn="1"/>
        </p:nvSpPr>
        <p:spPr bwMode="auto">
          <a:xfrm>
            <a:off x="49244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520"/>
          <p:cNvSpPr>
            <a:spLocks noChangeArrowheads="1"/>
          </p:cNvSpPr>
          <p:nvPr userDrawn="1"/>
        </p:nvSpPr>
        <p:spPr bwMode="auto">
          <a:xfrm>
            <a:off x="50006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521"/>
          <p:cNvSpPr>
            <a:spLocks noChangeArrowheads="1"/>
          </p:cNvSpPr>
          <p:nvPr userDrawn="1"/>
        </p:nvSpPr>
        <p:spPr bwMode="auto">
          <a:xfrm>
            <a:off x="50752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522"/>
          <p:cNvSpPr>
            <a:spLocks noChangeArrowheads="1"/>
          </p:cNvSpPr>
          <p:nvPr userDrawn="1"/>
        </p:nvSpPr>
        <p:spPr bwMode="auto">
          <a:xfrm>
            <a:off x="51498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523"/>
          <p:cNvSpPr>
            <a:spLocks noChangeArrowheads="1"/>
          </p:cNvSpPr>
          <p:nvPr userDrawn="1"/>
        </p:nvSpPr>
        <p:spPr bwMode="auto">
          <a:xfrm>
            <a:off x="5224463"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524"/>
          <p:cNvSpPr>
            <a:spLocks noChangeArrowheads="1"/>
          </p:cNvSpPr>
          <p:nvPr userDrawn="1"/>
        </p:nvSpPr>
        <p:spPr bwMode="auto">
          <a:xfrm>
            <a:off x="5300663"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525"/>
          <p:cNvSpPr>
            <a:spLocks noChangeArrowheads="1"/>
          </p:cNvSpPr>
          <p:nvPr userDrawn="1"/>
        </p:nvSpPr>
        <p:spPr bwMode="auto">
          <a:xfrm>
            <a:off x="5375276"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526"/>
          <p:cNvSpPr>
            <a:spLocks noChangeArrowheads="1"/>
          </p:cNvSpPr>
          <p:nvPr userDrawn="1"/>
        </p:nvSpPr>
        <p:spPr bwMode="auto">
          <a:xfrm>
            <a:off x="54467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527"/>
          <p:cNvSpPr>
            <a:spLocks noChangeArrowheads="1"/>
          </p:cNvSpPr>
          <p:nvPr userDrawn="1"/>
        </p:nvSpPr>
        <p:spPr bwMode="auto">
          <a:xfrm>
            <a:off x="55213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528"/>
          <p:cNvSpPr>
            <a:spLocks noChangeArrowheads="1"/>
          </p:cNvSpPr>
          <p:nvPr userDrawn="1"/>
        </p:nvSpPr>
        <p:spPr bwMode="auto">
          <a:xfrm>
            <a:off x="55959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529"/>
          <p:cNvSpPr>
            <a:spLocks noChangeArrowheads="1"/>
          </p:cNvSpPr>
          <p:nvPr userDrawn="1"/>
        </p:nvSpPr>
        <p:spPr bwMode="auto">
          <a:xfrm>
            <a:off x="5672138"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530"/>
          <p:cNvSpPr>
            <a:spLocks noChangeArrowheads="1"/>
          </p:cNvSpPr>
          <p:nvPr userDrawn="1"/>
        </p:nvSpPr>
        <p:spPr bwMode="auto">
          <a:xfrm>
            <a:off x="57467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531"/>
          <p:cNvSpPr>
            <a:spLocks noChangeArrowheads="1"/>
          </p:cNvSpPr>
          <p:nvPr userDrawn="1"/>
        </p:nvSpPr>
        <p:spPr bwMode="auto">
          <a:xfrm>
            <a:off x="58213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532"/>
          <p:cNvSpPr>
            <a:spLocks noChangeArrowheads="1"/>
          </p:cNvSpPr>
          <p:nvPr userDrawn="1"/>
        </p:nvSpPr>
        <p:spPr bwMode="auto">
          <a:xfrm>
            <a:off x="58959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533"/>
          <p:cNvSpPr>
            <a:spLocks noChangeArrowheads="1"/>
          </p:cNvSpPr>
          <p:nvPr userDrawn="1"/>
        </p:nvSpPr>
        <p:spPr bwMode="auto">
          <a:xfrm>
            <a:off x="5972176"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534"/>
          <p:cNvSpPr>
            <a:spLocks noChangeArrowheads="1"/>
          </p:cNvSpPr>
          <p:nvPr userDrawn="1"/>
        </p:nvSpPr>
        <p:spPr bwMode="auto">
          <a:xfrm>
            <a:off x="6046788"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535"/>
          <p:cNvSpPr>
            <a:spLocks noChangeArrowheads="1"/>
          </p:cNvSpPr>
          <p:nvPr userDrawn="1"/>
        </p:nvSpPr>
        <p:spPr bwMode="auto">
          <a:xfrm>
            <a:off x="6121401"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536"/>
          <p:cNvSpPr>
            <a:spLocks noChangeArrowheads="1"/>
          </p:cNvSpPr>
          <p:nvPr userDrawn="1"/>
        </p:nvSpPr>
        <p:spPr bwMode="auto">
          <a:xfrm>
            <a:off x="6196013"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537"/>
          <p:cNvSpPr>
            <a:spLocks noChangeArrowheads="1"/>
          </p:cNvSpPr>
          <p:nvPr userDrawn="1"/>
        </p:nvSpPr>
        <p:spPr bwMode="auto">
          <a:xfrm>
            <a:off x="62674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538"/>
          <p:cNvSpPr>
            <a:spLocks noChangeArrowheads="1"/>
          </p:cNvSpPr>
          <p:nvPr userDrawn="1"/>
        </p:nvSpPr>
        <p:spPr bwMode="auto">
          <a:xfrm>
            <a:off x="63420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539"/>
          <p:cNvSpPr>
            <a:spLocks noChangeArrowheads="1"/>
          </p:cNvSpPr>
          <p:nvPr userDrawn="1"/>
        </p:nvSpPr>
        <p:spPr bwMode="auto">
          <a:xfrm>
            <a:off x="64182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540"/>
          <p:cNvSpPr>
            <a:spLocks noChangeArrowheads="1"/>
          </p:cNvSpPr>
          <p:nvPr userDrawn="1"/>
        </p:nvSpPr>
        <p:spPr bwMode="auto">
          <a:xfrm>
            <a:off x="64928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541"/>
          <p:cNvSpPr>
            <a:spLocks noChangeArrowheads="1"/>
          </p:cNvSpPr>
          <p:nvPr userDrawn="1"/>
        </p:nvSpPr>
        <p:spPr bwMode="auto">
          <a:xfrm>
            <a:off x="65674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542"/>
          <p:cNvSpPr>
            <a:spLocks noChangeArrowheads="1"/>
          </p:cNvSpPr>
          <p:nvPr userDrawn="1"/>
        </p:nvSpPr>
        <p:spPr bwMode="auto">
          <a:xfrm>
            <a:off x="66421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543"/>
          <p:cNvSpPr>
            <a:spLocks noChangeArrowheads="1"/>
          </p:cNvSpPr>
          <p:nvPr userDrawn="1"/>
        </p:nvSpPr>
        <p:spPr bwMode="auto">
          <a:xfrm>
            <a:off x="67183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544"/>
          <p:cNvSpPr>
            <a:spLocks noChangeArrowheads="1"/>
          </p:cNvSpPr>
          <p:nvPr userDrawn="1"/>
        </p:nvSpPr>
        <p:spPr bwMode="auto">
          <a:xfrm>
            <a:off x="67929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545"/>
          <p:cNvSpPr>
            <a:spLocks noChangeArrowheads="1"/>
          </p:cNvSpPr>
          <p:nvPr userDrawn="1"/>
        </p:nvSpPr>
        <p:spPr bwMode="auto">
          <a:xfrm>
            <a:off x="6867526"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546"/>
          <p:cNvSpPr>
            <a:spLocks noChangeArrowheads="1"/>
          </p:cNvSpPr>
          <p:nvPr userDrawn="1"/>
        </p:nvSpPr>
        <p:spPr bwMode="auto">
          <a:xfrm>
            <a:off x="6942138"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547"/>
          <p:cNvSpPr>
            <a:spLocks noChangeArrowheads="1"/>
          </p:cNvSpPr>
          <p:nvPr userDrawn="1"/>
        </p:nvSpPr>
        <p:spPr bwMode="auto">
          <a:xfrm>
            <a:off x="7018338"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548"/>
          <p:cNvSpPr>
            <a:spLocks noChangeArrowheads="1"/>
          </p:cNvSpPr>
          <p:nvPr userDrawn="1"/>
        </p:nvSpPr>
        <p:spPr bwMode="auto">
          <a:xfrm>
            <a:off x="7089776"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549"/>
          <p:cNvSpPr>
            <a:spLocks noChangeArrowheads="1"/>
          </p:cNvSpPr>
          <p:nvPr userDrawn="1"/>
        </p:nvSpPr>
        <p:spPr bwMode="auto">
          <a:xfrm>
            <a:off x="71643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550"/>
          <p:cNvSpPr>
            <a:spLocks noChangeArrowheads="1"/>
          </p:cNvSpPr>
          <p:nvPr userDrawn="1"/>
        </p:nvSpPr>
        <p:spPr bwMode="auto">
          <a:xfrm>
            <a:off x="72390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551"/>
          <p:cNvSpPr>
            <a:spLocks noChangeArrowheads="1"/>
          </p:cNvSpPr>
          <p:nvPr userDrawn="1"/>
        </p:nvSpPr>
        <p:spPr bwMode="auto">
          <a:xfrm>
            <a:off x="73136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52"/>
          <p:cNvSpPr>
            <a:spLocks noChangeArrowheads="1"/>
          </p:cNvSpPr>
          <p:nvPr userDrawn="1"/>
        </p:nvSpPr>
        <p:spPr bwMode="auto">
          <a:xfrm>
            <a:off x="7389813"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53"/>
          <p:cNvSpPr>
            <a:spLocks noChangeArrowheads="1"/>
          </p:cNvSpPr>
          <p:nvPr userDrawn="1"/>
        </p:nvSpPr>
        <p:spPr bwMode="auto">
          <a:xfrm>
            <a:off x="74644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54"/>
          <p:cNvSpPr>
            <a:spLocks noChangeArrowheads="1"/>
          </p:cNvSpPr>
          <p:nvPr userDrawn="1"/>
        </p:nvSpPr>
        <p:spPr bwMode="auto">
          <a:xfrm>
            <a:off x="75390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555"/>
          <p:cNvSpPr>
            <a:spLocks noChangeArrowheads="1"/>
          </p:cNvSpPr>
          <p:nvPr userDrawn="1"/>
        </p:nvSpPr>
        <p:spPr bwMode="auto">
          <a:xfrm>
            <a:off x="76136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556"/>
          <p:cNvSpPr>
            <a:spLocks noChangeArrowheads="1"/>
          </p:cNvSpPr>
          <p:nvPr userDrawn="1"/>
        </p:nvSpPr>
        <p:spPr bwMode="auto">
          <a:xfrm>
            <a:off x="7689851"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557"/>
          <p:cNvSpPr>
            <a:spLocks noChangeArrowheads="1"/>
          </p:cNvSpPr>
          <p:nvPr userDrawn="1"/>
        </p:nvSpPr>
        <p:spPr bwMode="auto">
          <a:xfrm>
            <a:off x="7764463"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558"/>
          <p:cNvSpPr>
            <a:spLocks noChangeArrowheads="1"/>
          </p:cNvSpPr>
          <p:nvPr userDrawn="1"/>
        </p:nvSpPr>
        <p:spPr bwMode="auto">
          <a:xfrm>
            <a:off x="7839076"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559"/>
          <p:cNvSpPr>
            <a:spLocks noChangeArrowheads="1"/>
          </p:cNvSpPr>
          <p:nvPr userDrawn="1"/>
        </p:nvSpPr>
        <p:spPr bwMode="auto">
          <a:xfrm>
            <a:off x="79105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560"/>
          <p:cNvSpPr>
            <a:spLocks noChangeArrowheads="1"/>
          </p:cNvSpPr>
          <p:nvPr userDrawn="1"/>
        </p:nvSpPr>
        <p:spPr bwMode="auto">
          <a:xfrm>
            <a:off x="79851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561"/>
          <p:cNvSpPr>
            <a:spLocks noChangeArrowheads="1"/>
          </p:cNvSpPr>
          <p:nvPr userDrawn="1"/>
        </p:nvSpPr>
        <p:spPr bwMode="auto">
          <a:xfrm>
            <a:off x="80597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562"/>
          <p:cNvSpPr>
            <a:spLocks noChangeArrowheads="1"/>
          </p:cNvSpPr>
          <p:nvPr userDrawn="1"/>
        </p:nvSpPr>
        <p:spPr bwMode="auto">
          <a:xfrm>
            <a:off x="81359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563"/>
          <p:cNvSpPr>
            <a:spLocks noChangeArrowheads="1"/>
          </p:cNvSpPr>
          <p:nvPr userDrawn="1"/>
        </p:nvSpPr>
        <p:spPr bwMode="auto">
          <a:xfrm>
            <a:off x="82105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564"/>
          <p:cNvSpPr>
            <a:spLocks noChangeArrowheads="1"/>
          </p:cNvSpPr>
          <p:nvPr userDrawn="1"/>
        </p:nvSpPr>
        <p:spPr bwMode="auto">
          <a:xfrm>
            <a:off x="82851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565"/>
          <p:cNvSpPr>
            <a:spLocks noChangeArrowheads="1"/>
          </p:cNvSpPr>
          <p:nvPr userDrawn="1"/>
        </p:nvSpPr>
        <p:spPr bwMode="auto">
          <a:xfrm>
            <a:off x="83597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566"/>
          <p:cNvSpPr>
            <a:spLocks noChangeArrowheads="1"/>
          </p:cNvSpPr>
          <p:nvPr userDrawn="1"/>
        </p:nvSpPr>
        <p:spPr bwMode="auto">
          <a:xfrm>
            <a:off x="84359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567"/>
          <p:cNvSpPr>
            <a:spLocks noChangeArrowheads="1"/>
          </p:cNvSpPr>
          <p:nvPr userDrawn="1"/>
        </p:nvSpPr>
        <p:spPr bwMode="auto">
          <a:xfrm>
            <a:off x="85105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568"/>
          <p:cNvSpPr>
            <a:spLocks noChangeArrowheads="1"/>
          </p:cNvSpPr>
          <p:nvPr userDrawn="1"/>
        </p:nvSpPr>
        <p:spPr bwMode="auto">
          <a:xfrm>
            <a:off x="8585201"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569"/>
          <p:cNvSpPr>
            <a:spLocks noChangeArrowheads="1"/>
          </p:cNvSpPr>
          <p:nvPr userDrawn="1"/>
        </p:nvSpPr>
        <p:spPr bwMode="auto">
          <a:xfrm>
            <a:off x="8659813"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570"/>
          <p:cNvSpPr>
            <a:spLocks noChangeArrowheads="1"/>
          </p:cNvSpPr>
          <p:nvPr userDrawn="1"/>
        </p:nvSpPr>
        <p:spPr bwMode="auto">
          <a:xfrm>
            <a:off x="87312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571"/>
          <p:cNvSpPr>
            <a:spLocks noChangeArrowheads="1"/>
          </p:cNvSpPr>
          <p:nvPr userDrawn="1"/>
        </p:nvSpPr>
        <p:spPr bwMode="auto">
          <a:xfrm>
            <a:off x="8807451"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572"/>
          <p:cNvSpPr>
            <a:spLocks noChangeArrowheads="1"/>
          </p:cNvSpPr>
          <p:nvPr userDrawn="1"/>
        </p:nvSpPr>
        <p:spPr bwMode="auto">
          <a:xfrm>
            <a:off x="88820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573"/>
          <p:cNvSpPr>
            <a:spLocks noChangeArrowheads="1"/>
          </p:cNvSpPr>
          <p:nvPr userDrawn="1"/>
        </p:nvSpPr>
        <p:spPr bwMode="auto">
          <a:xfrm>
            <a:off x="89566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574"/>
          <p:cNvSpPr>
            <a:spLocks noChangeArrowheads="1"/>
          </p:cNvSpPr>
          <p:nvPr userDrawn="1"/>
        </p:nvSpPr>
        <p:spPr bwMode="auto">
          <a:xfrm>
            <a:off x="90312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575"/>
          <p:cNvSpPr>
            <a:spLocks noChangeArrowheads="1"/>
          </p:cNvSpPr>
          <p:nvPr userDrawn="1"/>
        </p:nvSpPr>
        <p:spPr bwMode="auto">
          <a:xfrm>
            <a:off x="9107488"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576"/>
          <p:cNvSpPr>
            <a:spLocks noChangeArrowheads="1"/>
          </p:cNvSpPr>
          <p:nvPr userDrawn="1"/>
        </p:nvSpPr>
        <p:spPr bwMode="auto">
          <a:xfrm>
            <a:off x="91821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577"/>
          <p:cNvSpPr>
            <a:spLocks noChangeArrowheads="1"/>
          </p:cNvSpPr>
          <p:nvPr userDrawn="1"/>
        </p:nvSpPr>
        <p:spPr bwMode="auto">
          <a:xfrm>
            <a:off x="92567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578"/>
          <p:cNvSpPr>
            <a:spLocks noChangeArrowheads="1"/>
          </p:cNvSpPr>
          <p:nvPr userDrawn="1"/>
        </p:nvSpPr>
        <p:spPr bwMode="auto">
          <a:xfrm>
            <a:off x="93313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579"/>
          <p:cNvSpPr>
            <a:spLocks noChangeArrowheads="1"/>
          </p:cNvSpPr>
          <p:nvPr userDrawn="1"/>
        </p:nvSpPr>
        <p:spPr bwMode="auto">
          <a:xfrm>
            <a:off x="9405938"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580"/>
          <p:cNvSpPr>
            <a:spLocks noChangeArrowheads="1"/>
          </p:cNvSpPr>
          <p:nvPr userDrawn="1"/>
        </p:nvSpPr>
        <p:spPr bwMode="auto">
          <a:xfrm>
            <a:off x="9482138"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581"/>
          <p:cNvSpPr>
            <a:spLocks noChangeArrowheads="1"/>
          </p:cNvSpPr>
          <p:nvPr userDrawn="1"/>
        </p:nvSpPr>
        <p:spPr bwMode="auto">
          <a:xfrm>
            <a:off x="95535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582"/>
          <p:cNvSpPr>
            <a:spLocks noChangeArrowheads="1"/>
          </p:cNvSpPr>
          <p:nvPr userDrawn="1"/>
        </p:nvSpPr>
        <p:spPr bwMode="auto">
          <a:xfrm>
            <a:off x="96281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583"/>
          <p:cNvSpPr>
            <a:spLocks noChangeArrowheads="1"/>
          </p:cNvSpPr>
          <p:nvPr userDrawn="1"/>
        </p:nvSpPr>
        <p:spPr bwMode="auto">
          <a:xfrm>
            <a:off x="97028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584"/>
          <p:cNvSpPr>
            <a:spLocks noChangeArrowheads="1"/>
          </p:cNvSpPr>
          <p:nvPr userDrawn="1"/>
        </p:nvSpPr>
        <p:spPr bwMode="auto">
          <a:xfrm>
            <a:off x="380365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585"/>
          <p:cNvSpPr>
            <a:spLocks noChangeArrowheads="1"/>
          </p:cNvSpPr>
          <p:nvPr userDrawn="1"/>
        </p:nvSpPr>
        <p:spPr bwMode="auto">
          <a:xfrm>
            <a:off x="387826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586"/>
          <p:cNvSpPr>
            <a:spLocks noChangeArrowheads="1"/>
          </p:cNvSpPr>
          <p:nvPr userDrawn="1"/>
        </p:nvSpPr>
        <p:spPr bwMode="auto">
          <a:xfrm>
            <a:off x="395446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587"/>
          <p:cNvSpPr>
            <a:spLocks noChangeArrowheads="1"/>
          </p:cNvSpPr>
          <p:nvPr userDrawn="1"/>
        </p:nvSpPr>
        <p:spPr bwMode="auto">
          <a:xfrm>
            <a:off x="402907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588"/>
          <p:cNvSpPr>
            <a:spLocks noChangeArrowheads="1"/>
          </p:cNvSpPr>
          <p:nvPr userDrawn="1"/>
        </p:nvSpPr>
        <p:spPr bwMode="auto">
          <a:xfrm>
            <a:off x="410368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589"/>
          <p:cNvSpPr>
            <a:spLocks noChangeArrowheads="1"/>
          </p:cNvSpPr>
          <p:nvPr userDrawn="1"/>
        </p:nvSpPr>
        <p:spPr bwMode="auto">
          <a:xfrm>
            <a:off x="417830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590"/>
          <p:cNvSpPr>
            <a:spLocks noChangeArrowheads="1"/>
          </p:cNvSpPr>
          <p:nvPr userDrawn="1"/>
        </p:nvSpPr>
        <p:spPr bwMode="auto">
          <a:xfrm>
            <a:off x="425450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591"/>
          <p:cNvSpPr>
            <a:spLocks noChangeArrowheads="1"/>
          </p:cNvSpPr>
          <p:nvPr userDrawn="1"/>
        </p:nvSpPr>
        <p:spPr bwMode="auto">
          <a:xfrm>
            <a:off x="432911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592"/>
          <p:cNvSpPr>
            <a:spLocks noChangeArrowheads="1"/>
          </p:cNvSpPr>
          <p:nvPr userDrawn="1"/>
        </p:nvSpPr>
        <p:spPr bwMode="auto">
          <a:xfrm>
            <a:off x="4403726" y="3422204"/>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593"/>
          <p:cNvSpPr>
            <a:spLocks noChangeArrowheads="1"/>
          </p:cNvSpPr>
          <p:nvPr userDrawn="1"/>
        </p:nvSpPr>
        <p:spPr bwMode="auto">
          <a:xfrm>
            <a:off x="4478338" y="3422204"/>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594"/>
          <p:cNvSpPr>
            <a:spLocks noChangeArrowheads="1"/>
          </p:cNvSpPr>
          <p:nvPr userDrawn="1"/>
        </p:nvSpPr>
        <p:spPr bwMode="auto">
          <a:xfrm>
            <a:off x="454977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595"/>
          <p:cNvSpPr>
            <a:spLocks noChangeArrowheads="1"/>
          </p:cNvSpPr>
          <p:nvPr userDrawn="1"/>
        </p:nvSpPr>
        <p:spPr bwMode="auto">
          <a:xfrm>
            <a:off x="462438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96"/>
          <p:cNvSpPr>
            <a:spLocks noChangeArrowheads="1"/>
          </p:cNvSpPr>
          <p:nvPr userDrawn="1"/>
        </p:nvSpPr>
        <p:spPr bwMode="auto">
          <a:xfrm>
            <a:off x="470058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97"/>
          <p:cNvSpPr>
            <a:spLocks noChangeArrowheads="1"/>
          </p:cNvSpPr>
          <p:nvPr userDrawn="1"/>
        </p:nvSpPr>
        <p:spPr bwMode="auto">
          <a:xfrm>
            <a:off x="477520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8"/>
          <p:cNvSpPr>
            <a:spLocks noChangeArrowheads="1"/>
          </p:cNvSpPr>
          <p:nvPr userDrawn="1"/>
        </p:nvSpPr>
        <p:spPr bwMode="auto">
          <a:xfrm>
            <a:off x="484981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599"/>
          <p:cNvSpPr>
            <a:spLocks noChangeArrowheads="1"/>
          </p:cNvSpPr>
          <p:nvPr userDrawn="1"/>
        </p:nvSpPr>
        <p:spPr bwMode="auto">
          <a:xfrm>
            <a:off x="492442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00"/>
          <p:cNvSpPr>
            <a:spLocks noChangeArrowheads="1"/>
          </p:cNvSpPr>
          <p:nvPr userDrawn="1"/>
        </p:nvSpPr>
        <p:spPr bwMode="auto">
          <a:xfrm>
            <a:off x="500062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01"/>
          <p:cNvSpPr>
            <a:spLocks noChangeArrowheads="1"/>
          </p:cNvSpPr>
          <p:nvPr userDrawn="1"/>
        </p:nvSpPr>
        <p:spPr bwMode="auto">
          <a:xfrm>
            <a:off x="507523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02"/>
          <p:cNvSpPr>
            <a:spLocks noChangeArrowheads="1"/>
          </p:cNvSpPr>
          <p:nvPr userDrawn="1"/>
        </p:nvSpPr>
        <p:spPr bwMode="auto">
          <a:xfrm>
            <a:off x="514985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03"/>
          <p:cNvSpPr>
            <a:spLocks noChangeArrowheads="1"/>
          </p:cNvSpPr>
          <p:nvPr userDrawn="1"/>
        </p:nvSpPr>
        <p:spPr bwMode="auto">
          <a:xfrm>
            <a:off x="5224463" y="3422204"/>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04"/>
          <p:cNvSpPr>
            <a:spLocks noChangeArrowheads="1"/>
          </p:cNvSpPr>
          <p:nvPr userDrawn="1"/>
        </p:nvSpPr>
        <p:spPr bwMode="auto">
          <a:xfrm>
            <a:off x="5300663" y="3422204"/>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05"/>
          <p:cNvSpPr>
            <a:spLocks noChangeArrowheads="1"/>
          </p:cNvSpPr>
          <p:nvPr userDrawn="1"/>
        </p:nvSpPr>
        <p:spPr bwMode="auto">
          <a:xfrm>
            <a:off x="5375276" y="3422204"/>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06"/>
          <p:cNvSpPr>
            <a:spLocks noChangeArrowheads="1"/>
          </p:cNvSpPr>
          <p:nvPr userDrawn="1"/>
        </p:nvSpPr>
        <p:spPr bwMode="auto">
          <a:xfrm>
            <a:off x="544671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607"/>
          <p:cNvSpPr>
            <a:spLocks noChangeArrowheads="1"/>
          </p:cNvSpPr>
          <p:nvPr userDrawn="1"/>
        </p:nvSpPr>
        <p:spPr bwMode="auto">
          <a:xfrm>
            <a:off x="552132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609"/>
          <p:cNvSpPr>
            <a:spLocks noChangeArrowheads="1"/>
          </p:cNvSpPr>
          <p:nvPr userDrawn="1"/>
        </p:nvSpPr>
        <p:spPr bwMode="auto">
          <a:xfrm>
            <a:off x="55959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610"/>
          <p:cNvSpPr>
            <a:spLocks noChangeArrowheads="1"/>
          </p:cNvSpPr>
          <p:nvPr userDrawn="1"/>
        </p:nvSpPr>
        <p:spPr bwMode="auto">
          <a:xfrm>
            <a:off x="5672138"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611"/>
          <p:cNvSpPr>
            <a:spLocks noChangeArrowheads="1"/>
          </p:cNvSpPr>
          <p:nvPr userDrawn="1"/>
        </p:nvSpPr>
        <p:spPr bwMode="auto">
          <a:xfrm>
            <a:off x="57467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612"/>
          <p:cNvSpPr>
            <a:spLocks noChangeArrowheads="1"/>
          </p:cNvSpPr>
          <p:nvPr userDrawn="1"/>
        </p:nvSpPr>
        <p:spPr bwMode="auto">
          <a:xfrm>
            <a:off x="58213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613"/>
          <p:cNvSpPr>
            <a:spLocks noChangeArrowheads="1"/>
          </p:cNvSpPr>
          <p:nvPr userDrawn="1"/>
        </p:nvSpPr>
        <p:spPr bwMode="auto">
          <a:xfrm>
            <a:off x="58959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614"/>
          <p:cNvSpPr>
            <a:spLocks noChangeArrowheads="1"/>
          </p:cNvSpPr>
          <p:nvPr userDrawn="1"/>
        </p:nvSpPr>
        <p:spPr bwMode="auto">
          <a:xfrm>
            <a:off x="5972176"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615"/>
          <p:cNvSpPr>
            <a:spLocks noChangeArrowheads="1"/>
          </p:cNvSpPr>
          <p:nvPr userDrawn="1"/>
        </p:nvSpPr>
        <p:spPr bwMode="auto">
          <a:xfrm>
            <a:off x="6046788" y="3422203"/>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616"/>
          <p:cNvSpPr>
            <a:spLocks noChangeArrowheads="1"/>
          </p:cNvSpPr>
          <p:nvPr userDrawn="1"/>
        </p:nvSpPr>
        <p:spPr bwMode="auto">
          <a:xfrm>
            <a:off x="6121401"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617"/>
          <p:cNvSpPr>
            <a:spLocks noChangeArrowheads="1"/>
          </p:cNvSpPr>
          <p:nvPr userDrawn="1"/>
        </p:nvSpPr>
        <p:spPr bwMode="auto">
          <a:xfrm>
            <a:off x="6196013"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618"/>
          <p:cNvSpPr>
            <a:spLocks noChangeArrowheads="1"/>
          </p:cNvSpPr>
          <p:nvPr userDrawn="1"/>
        </p:nvSpPr>
        <p:spPr bwMode="auto">
          <a:xfrm>
            <a:off x="62674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619"/>
          <p:cNvSpPr>
            <a:spLocks noChangeArrowheads="1"/>
          </p:cNvSpPr>
          <p:nvPr userDrawn="1"/>
        </p:nvSpPr>
        <p:spPr bwMode="auto">
          <a:xfrm>
            <a:off x="63420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620"/>
          <p:cNvSpPr>
            <a:spLocks noChangeArrowheads="1"/>
          </p:cNvSpPr>
          <p:nvPr userDrawn="1"/>
        </p:nvSpPr>
        <p:spPr bwMode="auto">
          <a:xfrm>
            <a:off x="64182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621"/>
          <p:cNvSpPr>
            <a:spLocks noChangeArrowheads="1"/>
          </p:cNvSpPr>
          <p:nvPr userDrawn="1"/>
        </p:nvSpPr>
        <p:spPr bwMode="auto">
          <a:xfrm>
            <a:off x="64928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22"/>
          <p:cNvSpPr>
            <a:spLocks noChangeArrowheads="1"/>
          </p:cNvSpPr>
          <p:nvPr userDrawn="1"/>
        </p:nvSpPr>
        <p:spPr bwMode="auto">
          <a:xfrm>
            <a:off x="65674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23"/>
          <p:cNvSpPr>
            <a:spLocks noChangeArrowheads="1"/>
          </p:cNvSpPr>
          <p:nvPr userDrawn="1"/>
        </p:nvSpPr>
        <p:spPr bwMode="auto">
          <a:xfrm>
            <a:off x="66421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4"/>
          <p:cNvSpPr>
            <a:spLocks noChangeArrowheads="1"/>
          </p:cNvSpPr>
          <p:nvPr userDrawn="1"/>
        </p:nvSpPr>
        <p:spPr bwMode="auto">
          <a:xfrm>
            <a:off x="67183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25"/>
          <p:cNvSpPr>
            <a:spLocks noChangeArrowheads="1"/>
          </p:cNvSpPr>
          <p:nvPr userDrawn="1"/>
        </p:nvSpPr>
        <p:spPr bwMode="auto">
          <a:xfrm>
            <a:off x="67929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26"/>
          <p:cNvSpPr>
            <a:spLocks noChangeArrowheads="1"/>
          </p:cNvSpPr>
          <p:nvPr userDrawn="1"/>
        </p:nvSpPr>
        <p:spPr bwMode="auto">
          <a:xfrm>
            <a:off x="6867526"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27"/>
          <p:cNvSpPr>
            <a:spLocks noChangeArrowheads="1"/>
          </p:cNvSpPr>
          <p:nvPr userDrawn="1"/>
        </p:nvSpPr>
        <p:spPr bwMode="auto">
          <a:xfrm>
            <a:off x="6942138"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28"/>
          <p:cNvSpPr>
            <a:spLocks noChangeArrowheads="1"/>
          </p:cNvSpPr>
          <p:nvPr userDrawn="1"/>
        </p:nvSpPr>
        <p:spPr bwMode="auto">
          <a:xfrm>
            <a:off x="7018338" y="3422203"/>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29"/>
          <p:cNvSpPr>
            <a:spLocks noChangeArrowheads="1"/>
          </p:cNvSpPr>
          <p:nvPr userDrawn="1"/>
        </p:nvSpPr>
        <p:spPr bwMode="auto">
          <a:xfrm>
            <a:off x="7089776"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630"/>
          <p:cNvSpPr>
            <a:spLocks noChangeArrowheads="1"/>
          </p:cNvSpPr>
          <p:nvPr userDrawn="1"/>
        </p:nvSpPr>
        <p:spPr bwMode="auto">
          <a:xfrm>
            <a:off x="71643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631"/>
          <p:cNvSpPr>
            <a:spLocks noChangeArrowheads="1"/>
          </p:cNvSpPr>
          <p:nvPr userDrawn="1"/>
        </p:nvSpPr>
        <p:spPr bwMode="auto">
          <a:xfrm>
            <a:off x="72390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632"/>
          <p:cNvSpPr>
            <a:spLocks noChangeArrowheads="1"/>
          </p:cNvSpPr>
          <p:nvPr userDrawn="1"/>
        </p:nvSpPr>
        <p:spPr bwMode="auto">
          <a:xfrm>
            <a:off x="73136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633"/>
          <p:cNvSpPr>
            <a:spLocks noChangeArrowheads="1"/>
          </p:cNvSpPr>
          <p:nvPr userDrawn="1"/>
        </p:nvSpPr>
        <p:spPr bwMode="auto">
          <a:xfrm>
            <a:off x="7389813"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634"/>
          <p:cNvSpPr>
            <a:spLocks noChangeArrowheads="1"/>
          </p:cNvSpPr>
          <p:nvPr userDrawn="1"/>
        </p:nvSpPr>
        <p:spPr bwMode="auto">
          <a:xfrm>
            <a:off x="746442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635"/>
          <p:cNvSpPr>
            <a:spLocks noChangeArrowheads="1"/>
          </p:cNvSpPr>
          <p:nvPr userDrawn="1"/>
        </p:nvSpPr>
        <p:spPr bwMode="auto">
          <a:xfrm>
            <a:off x="75390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636"/>
          <p:cNvSpPr>
            <a:spLocks noChangeArrowheads="1"/>
          </p:cNvSpPr>
          <p:nvPr userDrawn="1"/>
        </p:nvSpPr>
        <p:spPr bwMode="auto">
          <a:xfrm>
            <a:off x="76136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637"/>
          <p:cNvSpPr>
            <a:spLocks noChangeArrowheads="1"/>
          </p:cNvSpPr>
          <p:nvPr userDrawn="1"/>
        </p:nvSpPr>
        <p:spPr bwMode="auto">
          <a:xfrm>
            <a:off x="7689851"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638"/>
          <p:cNvSpPr>
            <a:spLocks noChangeArrowheads="1"/>
          </p:cNvSpPr>
          <p:nvPr userDrawn="1"/>
        </p:nvSpPr>
        <p:spPr bwMode="auto">
          <a:xfrm>
            <a:off x="7764463" y="3422203"/>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639"/>
          <p:cNvSpPr>
            <a:spLocks noChangeArrowheads="1"/>
          </p:cNvSpPr>
          <p:nvPr userDrawn="1"/>
        </p:nvSpPr>
        <p:spPr bwMode="auto">
          <a:xfrm>
            <a:off x="7839076"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640"/>
          <p:cNvSpPr>
            <a:spLocks noChangeArrowheads="1"/>
          </p:cNvSpPr>
          <p:nvPr userDrawn="1"/>
        </p:nvSpPr>
        <p:spPr bwMode="auto">
          <a:xfrm>
            <a:off x="79105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641"/>
          <p:cNvSpPr>
            <a:spLocks noChangeArrowheads="1"/>
          </p:cNvSpPr>
          <p:nvPr userDrawn="1"/>
        </p:nvSpPr>
        <p:spPr bwMode="auto">
          <a:xfrm>
            <a:off x="798512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642"/>
          <p:cNvSpPr>
            <a:spLocks noChangeArrowheads="1"/>
          </p:cNvSpPr>
          <p:nvPr userDrawn="1"/>
        </p:nvSpPr>
        <p:spPr bwMode="auto">
          <a:xfrm>
            <a:off x="80597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643"/>
          <p:cNvSpPr>
            <a:spLocks noChangeArrowheads="1"/>
          </p:cNvSpPr>
          <p:nvPr userDrawn="1"/>
        </p:nvSpPr>
        <p:spPr bwMode="auto">
          <a:xfrm>
            <a:off x="81359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644"/>
          <p:cNvSpPr>
            <a:spLocks noChangeArrowheads="1"/>
          </p:cNvSpPr>
          <p:nvPr userDrawn="1"/>
        </p:nvSpPr>
        <p:spPr bwMode="auto">
          <a:xfrm>
            <a:off x="82105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645"/>
          <p:cNvSpPr>
            <a:spLocks noChangeArrowheads="1"/>
          </p:cNvSpPr>
          <p:nvPr userDrawn="1"/>
        </p:nvSpPr>
        <p:spPr bwMode="auto">
          <a:xfrm>
            <a:off x="82851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646"/>
          <p:cNvSpPr>
            <a:spLocks noChangeArrowheads="1"/>
          </p:cNvSpPr>
          <p:nvPr userDrawn="1"/>
        </p:nvSpPr>
        <p:spPr bwMode="auto">
          <a:xfrm>
            <a:off x="83597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647"/>
          <p:cNvSpPr>
            <a:spLocks noChangeArrowheads="1"/>
          </p:cNvSpPr>
          <p:nvPr userDrawn="1"/>
        </p:nvSpPr>
        <p:spPr bwMode="auto">
          <a:xfrm>
            <a:off x="84359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48"/>
          <p:cNvSpPr>
            <a:spLocks noChangeArrowheads="1"/>
          </p:cNvSpPr>
          <p:nvPr userDrawn="1"/>
        </p:nvSpPr>
        <p:spPr bwMode="auto">
          <a:xfrm>
            <a:off x="85105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49"/>
          <p:cNvSpPr>
            <a:spLocks noChangeArrowheads="1"/>
          </p:cNvSpPr>
          <p:nvPr userDrawn="1"/>
        </p:nvSpPr>
        <p:spPr bwMode="auto">
          <a:xfrm>
            <a:off x="8585201"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50"/>
          <p:cNvSpPr>
            <a:spLocks noChangeArrowheads="1"/>
          </p:cNvSpPr>
          <p:nvPr userDrawn="1"/>
        </p:nvSpPr>
        <p:spPr bwMode="auto">
          <a:xfrm>
            <a:off x="8659813"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51"/>
          <p:cNvSpPr>
            <a:spLocks noChangeArrowheads="1"/>
          </p:cNvSpPr>
          <p:nvPr userDrawn="1"/>
        </p:nvSpPr>
        <p:spPr bwMode="auto">
          <a:xfrm>
            <a:off x="87312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52"/>
          <p:cNvSpPr>
            <a:spLocks noChangeArrowheads="1"/>
          </p:cNvSpPr>
          <p:nvPr userDrawn="1"/>
        </p:nvSpPr>
        <p:spPr bwMode="auto">
          <a:xfrm>
            <a:off x="8807451"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3"/>
          <p:cNvSpPr>
            <a:spLocks noChangeArrowheads="1"/>
          </p:cNvSpPr>
          <p:nvPr userDrawn="1"/>
        </p:nvSpPr>
        <p:spPr bwMode="auto">
          <a:xfrm>
            <a:off x="88820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654"/>
          <p:cNvSpPr>
            <a:spLocks noChangeArrowheads="1"/>
          </p:cNvSpPr>
          <p:nvPr userDrawn="1"/>
        </p:nvSpPr>
        <p:spPr bwMode="auto">
          <a:xfrm>
            <a:off x="89566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655"/>
          <p:cNvSpPr>
            <a:spLocks noChangeArrowheads="1"/>
          </p:cNvSpPr>
          <p:nvPr userDrawn="1"/>
        </p:nvSpPr>
        <p:spPr bwMode="auto">
          <a:xfrm>
            <a:off x="90312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656"/>
          <p:cNvSpPr>
            <a:spLocks noChangeArrowheads="1"/>
          </p:cNvSpPr>
          <p:nvPr userDrawn="1"/>
        </p:nvSpPr>
        <p:spPr bwMode="auto">
          <a:xfrm>
            <a:off x="9107488"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657"/>
          <p:cNvSpPr>
            <a:spLocks noChangeArrowheads="1"/>
          </p:cNvSpPr>
          <p:nvPr userDrawn="1"/>
        </p:nvSpPr>
        <p:spPr bwMode="auto">
          <a:xfrm>
            <a:off x="91821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658"/>
          <p:cNvSpPr>
            <a:spLocks noChangeArrowheads="1"/>
          </p:cNvSpPr>
          <p:nvPr userDrawn="1"/>
        </p:nvSpPr>
        <p:spPr bwMode="auto">
          <a:xfrm>
            <a:off x="92567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659"/>
          <p:cNvSpPr>
            <a:spLocks noChangeArrowheads="1"/>
          </p:cNvSpPr>
          <p:nvPr userDrawn="1"/>
        </p:nvSpPr>
        <p:spPr bwMode="auto">
          <a:xfrm>
            <a:off x="933132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660"/>
          <p:cNvSpPr>
            <a:spLocks noChangeArrowheads="1"/>
          </p:cNvSpPr>
          <p:nvPr userDrawn="1"/>
        </p:nvSpPr>
        <p:spPr bwMode="auto">
          <a:xfrm>
            <a:off x="96281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661"/>
          <p:cNvSpPr>
            <a:spLocks noChangeArrowheads="1"/>
          </p:cNvSpPr>
          <p:nvPr userDrawn="1"/>
        </p:nvSpPr>
        <p:spPr bwMode="auto">
          <a:xfrm>
            <a:off x="97028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662"/>
          <p:cNvSpPr>
            <a:spLocks noChangeArrowheads="1"/>
          </p:cNvSpPr>
          <p:nvPr userDrawn="1"/>
        </p:nvSpPr>
        <p:spPr bwMode="auto">
          <a:xfrm>
            <a:off x="38036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663"/>
          <p:cNvSpPr>
            <a:spLocks noChangeArrowheads="1"/>
          </p:cNvSpPr>
          <p:nvPr userDrawn="1"/>
        </p:nvSpPr>
        <p:spPr bwMode="auto">
          <a:xfrm>
            <a:off x="38782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664"/>
          <p:cNvSpPr>
            <a:spLocks noChangeArrowheads="1"/>
          </p:cNvSpPr>
          <p:nvPr userDrawn="1"/>
        </p:nvSpPr>
        <p:spPr bwMode="auto">
          <a:xfrm>
            <a:off x="39544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665"/>
          <p:cNvSpPr>
            <a:spLocks noChangeArrowheads="1"/>
          </p:cNvSpPr>
          <p:nvPr userDrawn="1"/>
        </p:nvSpPr>
        <p:spPr bwMode="auto">
          <a:xfrm>
            <a:off x="40290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666"/>
          <p:cNvSpPr>
            <a:spLocks noChangeArrowheads="1"/>
          </p:cNvSpPr>
          <p:nvPr userDrawn="1"/>
        </p:nvSpPr>
        <p:spPr bwMode="auto">
          <a:xfrm>
            <a:off x="41036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667"/>
          <p:cNvSpPr>
            <a:spLocks noChangeArrowheads="1"/>
          </p:cNvSpPr>
          <p:nvPr userDrawn="1"/>
        </p:nvSpPr>
        <p:spPr bwMode="auto">
          <a:xfrm>
            <a:off x="41783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668"/>
          <p:cNvSpPr>
            <a:spLocks noChangeArrowheads="1"/>
          </p:cNvSpPr>
          <p:nvPr userDrawn="1"/>
        </p:nvSpPr>
        <p:spPr bwMode="auto">
          <a:xfrm>
            <a:off x="42545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669"/>
          <p:cNvSpPr>
            <a:spLocks noChangeArrowheads="1"/>
          </p:cNvSpPr>
          <p:nvPr userDrawn="1"/>
        </p:nvSpPr>
        <p:spPr bwMode="auto">
          <a:xfrm>
            <a:off x="43291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670"/>
          <p:cNvSpPr>
            <a:spLocks noChangeArrowheads="1"/>
          </p:cNvSpPr>
          <p:nvPr userDrawn="1"/>
        </p:nvSpPr>
        <p:spPr bwMode="auto">
          <a:xfrm>
            <a:off x="4403726"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671"/>
          <p:cNvSpPr>
            <a:spLocks noChangeArrowheads="1"/>
          </p:cNvSpPr>
          <p:nvPr userDrawn="1"/>
        </p:nvSpPr>
        <p:spPr bwMode="auto">
          <a:xfrm>
            <a:off x="4478338"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672"/>
          <p:cNvSpPr>
            <a:spLocks noChangeArrowheads="1"/>
          </p:cNvSpPr>
          <p:nvPr userDrawn="1"/>
        </p:nvSpPr>
        <p:spPr bwMode="auto">
          <a:xfrm>
            <a:off x="45497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673"/>
          <p:cNvSpPr>
            <a:spLocks noChangeArrowheads="1"/>
          </p:cNvSpPr>
          <p:nvPr userDrawn="1"/>
        </p:nvSpPr>
        <p:spPr bwMode="auto">
          <a:xfrm>
            <a:off x="46243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674"/>
          <p:cNvSpPr>
            <a:spLocks noChangeArrowheads="1"/>
          </p:cNvSpPr>
          <p:nvPr userDrawn="1"/>
        </p:nvSpPr>
        <p:spPr bwMode="auto">
          <a:xfrm>
            <a:off x="47005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675"/>
          <p:cNvSpPr>
            <a:spLocks noChangeArrowheads="1"/>
          </p:cNvSpPr>
          <p:nvPr userDrawn="1"/>
        </p:nvSpPr>
        <p:spPr bwMode="auto">
          <a:xfrm>
            <a:off x="47752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676"/>
          <p:cNvSpPr>
            <a:spLocks noChangeArrowheads="1"/>
          </p:cNvSpPr>
          <p:nvPr userDrawn="1"/>
        </p:nvSpPr>
        <p:spPr bwMode="auto">
          <a:xfrm>
            <a:off x="48498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677"/>
          <p:cNvSpPr>
            <a:spLocks noChangeArrowheads="1"/>
          </p:cNvSpPr>
          <p:nvPr userDrawn="1"/>
        </p:nvSpPr>
        <p:spPr bwMode="auto">
          <a:xfrm>
            <a:off x="49244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678"/>
          <p:cNvSpPr>
            <a:spLocks noChangeArrowheads="1"/>
          </p:cNvSpPr>
          <p:nvPr userDrawn="1"/>
        </p:nvSpPr>
        <p:spPr bwMode="auto">
          <a:xfrm>
            <a:off x="50006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679"/>
          <p:cNvSpPr>
            <a:spLocks noChangeArrowheads="1"/>
          </p:cNvSpPr>
          <p:nvPr userDrawn="1"/>
        </p:nvSpPr>
        <p:spPr bwMode="auto">
          <a:xfrm>
            <a:off x="50752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680"/>
          <p:cNvSpPr>
            <a:spLocks noChangeArrowheads="1"/>
          </p:cNvSpPr>
          <p:nvPr userDrawn="1"/>
        </p:nvSpPr>
        <p:spPr bwMode="auto">
          <a:xfrm>
            <a:off x="51498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681"/>
          <p:cNvSpPr>
            <a:spLocks noChangeArrowheads="1"/>
          </p:cNvSpPr>
          <p:nvPr userDrawn="1"/>
        </p:nvSpPr>
        <p:spPr bwMode="auto">
          <a:xfrm>
            <a:off x="5224463"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82"/>
          <p:cNvSpPr>
            <a:spLocks noChangeArrowheads="1"/>
          </p:cNvSpPr>
          <p:nvPr userDrawn="1"/>
        </p:nvSpPr>
        <p:spPr bwMode="auto">
          <a:xfrm>
            <a:off x="5300663"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83"/>
          <p:cNvSpPr>
            <a:spLocks noChangeArrowheads="1"/>
          </p:cNvSpPr>
          <p:nvPr userDrawn="1"/>
        </p:nvSpPr>
        <p:spPr bwMode="auto">
          <a:xfrm>
            <a:off x="5375276"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84"/>
          <p:cNvSpPr>
            <a:spLocks noChangeArrowheads="1"/>
          </p:cNvSpPr>
          <p:nvPr userDrawn="1"/>
        </p:nvSpPr>
        <p:spPr bwMode="auto">
          <a:xfrm>
            <a:off x="54467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85"/>
          <p:cNvSpPr>
            <a:spLocks noChangeArrowheads="1"/>
          </p:cNvSpPr>
          <p:nvPr userDrawn="1"/>
        </p:nvSpPr>
        <p:spPr bwMode="auto">
          <a:xfrm>
            <a:off x="55213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86"/>
          <p:cNvSpPr>
            <a:spLocks noChangeArrowheads="1"/>
          </p:cNvSpPr>
          <p:nvPr userDrawn="1"/>
        </p:nvSpPr>
        <p:spPr bwMode="auto">
          <a:xfrm>
            <a:off x="55959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87"/>
          <p:cNvSpPr>
            <a:spLocks noChangeArrowheads="1"/>
          </p:cNvSpPr>
          <p:nvPr userDrawn="1"/>
        </p:nvSpPr>
        <p:spPr bwMode="auto">
          <a:xfrm>
            <a:off x="5672138"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688"/>
          <p:cNvSpPr>
            <a:spLocks noChangeArrowheads="1"/>
          </p:cNvSpPr>
          <p:nvPr userDrawn="1"/>
        </p:nvSpPr>
        <p:spPr bwMode="auto">
          <a:xfrm>
            <a:off x="57467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89"/>
          <p:cNvSpPr>
            <a:spLocks noChangeArrowheads="1"/>
          </p:cNvSpPr>
          <p:nvPr userDrawn="1"/>
        </p:nvSpPr>
        <p:spPr bwMode="auto">
          <a:xfrm>
            <a:off x="58213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90"/>
          <p:cNvSpPr>
            <a:spLocks noChangeArrowheads="1"/>
          </p:cNvSpPr>
          <p:nvPr userDrawn="1"/>
        </p:nvSpPr>
        <p:spPr bwMode="auto">
          <a:xfrm>
            <a:off x="58959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91"/>
          <p:cNvSpPr>
            <a:spLocks noChangeArrowheads="1"/>
          </p:cNvSpPr>
          <p:nvPr userDrawn="1"/>
        </p:nvSpPr>
        <p:spPr bwMode="auto">
          <a:xfrm>
            <a:off x="5972176"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92"/>
          <p:cNvSpPr>
            <a:spLocks noChangeArrowheads="1"/>
          </p:cNvSpPr>
          <p:nvPr userDrawn="1"/>
        </p:nvSpPr>
        <p:spPr bwMode="auto">
          <a:xfrm>
            <a:off x="6046788"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93"/>
          <p:cNvSpPr>
            <a:spLocks noChangeArrowheads="1"/>
          </p:cNvSpPr>
          <p:nvPr userDrawn="1"/>
        </p:nvSpPr>
        <p:spPr bwMode="auto">
          <a:xfrm>
            <a:off x="6121401"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94"/>
          <p:cNvSpPr>
            <a:spLocks noChangeArrowheads="1"/>
          </p:cNvSpPr>
          <p:nvPr userDrawn="1"/>
        </p:nvSpPr>
        <p:spPr bwMode="auto">
          <a:xfrm>
            <a:off x="6196013"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95"/>
          <p:cNvSpPr>
            <a:spLocks noChangeArrowheads="1"/>
          </p:cNvSpPr>
          <p:nvPr userDrawn="1"/>
        </p:nvSpPr>
        <p:spPr bwMode="auto">
          <a:xfrm>
            <a:off x="62674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96"/>
          <p:cNvSpPr>
            <a:spLocks noChangeArrowheads="1"/>
          </p:cNvSpPr>
          <p:nvPr userDrawn="1"/>
        </p:nvSpPr>
        <p:spPr bwMode="auto">
          <a:xfrm>
            <a:off x="63420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697"/>
          <p:cNvSpPr>
            <a:spLocks noChangeArrowheads="1"/>
          </p:cNvSpPr>
          <p:nvPr userDrawn="1"/>
        </p:nvSpPr>
        <p:spPr bwMode="auto">
          <a:xfrm>
            <a:off x="64182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698"/>
          <p:cNvSpPr>
            <a:spLocks noChangeArrowheads="1"/>
          </p:cNvSpPr>
          <p:nvPr userDrawn="1"/>
        </p:nvSpPr>
        <p:spPr bwMode="auto">
          <a:xfrm>
            <a:off x="64928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699"/>
          <p:cNvSpPr>
            <a:spLocks noChangeArrowheads="1"/>
          </p:cNvSpPr>
          <p:nvPr userDrawn="1"/>
        </p:nvSpPr>
        <p:spPr bwMode="auto">
          <a:xfrm>
            <a:off x="65674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700"/>
          <p:cNvSpPr>
            <a:spLocks noChangeArrowheads="1"/>
          </p:cNvSpPr>
          <p:nvPr userDrawn="1"/>
        </p:nvSpPr>
        <p:spPr bwMode="auto">
          <a:xfrm>
            <a:off x="66421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701"/>
          <p:cNvSpPr>
            <a:spLocks noChangeArrowheads="1"/>
          </p:cNvSpPr>
          <p:nvPr userDrawn="1"/>
        </p:nvSpPr>
        <p:spPr bwMode="auto">
          <a:xfrm>
            <a:off x="67183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702"/>
          <p:cNvSpPr>
            <a:spLocks noChangeArrowheads="1"/>
          </p:cNvSpPr>
          <p:nvPr userDrawn="1"/>
        </p:nvSpPr>
        <p:spPr bwMode="auto">
          <a:xfrm>
            <a:off x="67929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703"/>
          <p:cNvSpPr>
            <a:spLocks noChangeArrowheads="1"/>
          </p:cNvSpPr>
          <p:nvPr userDrawn="1"/>
        </p:nvSpPr>
        <p:spPr bwMode="auto">
          <a:xfrm>
            <a:off x="6867526"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704"/>
          <p:cNvSpPr>
            <a:spLocks noChangeArrowheads="1"/>
          </p:cNvSpPr>
          <p:nvPr userDrawn="1"/>
        </p:nvSpPr>
        <p:spPr bwMode="auto">
          <a:xfrm>
            <a:off x="6942138"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705"/>
          <p:cNvSpPr>
            <a:spLocks noChangeArrowheads="1"/>
          </p:cNvSpPr>
          <p:nvPr userDrawn="1"/>
        </p:nvSpPr>
        <p:spPr bwMode="auto">
          <a:xfrm>
            <a:off x="7018338"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706"/>
          <p:cNvSpPr>
            <a:spLocks noChangeArrowheads="1"/>
          </p:cNvSpPr>
          <p:nvPr userDrawn="1"/>
        </p:nvSpPr>
        <p:spPr bwMode="auto">
          <a:xfrm>
            <a:off x="7089776"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707"/>
          <p:cNvSpPr>
            <a:spLocks noChangeArrowheads="1"/>
          </p:cNvSpPr>
          <p:nvPr userDrawn="1"/>
        </p:nvSpPr>
        <p:spPr bwMode="auto">
          <a:xfrm>
            <a:off x="71643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708"/>
          <p:cNvSpPr>
            <a:spLocks noChangeArrowheads="1"/>
          </p:cNvSpPr>
          <p:nvPr userDrawn="1"/>
        </p:nvSpPr>
        <p:spPr bwMode="auto">
          <a:xfrm>
            <a:off x="72390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709"/>
          <p:cNvSpPr>
            <a:spLocks noChangeArrowheads="1"/>
          </p:cNvSpPr>
          <p:nvPr userDrawn="1"/>
        </p:nvSpPr>
        <p:spPr bwMode="auto">
          <a:xfrm>
            <a:off x="73136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710"/>
          <p:cNvSpPr>
            <a:spLocks noChangeArrowheads="1"/>
          </p:cNvSpPr>
          <p:nvPr userDrawn="1"/>
        </p:nvSpPr>
        <p:spPr bwMode="auto">
          <a:xfrm>
            <a:off x="7389813"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711"/>
          <p:cNvSpPr>
            <a:spLocks noChangeArrowheads="1"/>
          </p:cNvSpPr>
          <p:nvPr userDrawn="1"/>
        </p:nvSpPr>
        <p:spPr bwMode="auto">
          <a:xfrm>
            <a:off x="74644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712"/>
          <p:cNvSpPr>
            <a:spLocks noChangeArrowheads="1"/>
          </p:cNvSpPr>
          <p:nvPr userDrawn="1"/>
        </p:nvSpPr>
        <p:spPr bwMode="auto">
          <a:xfrm>
            <a:off x="75390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713"/>
          <p:cNvSpPr>
            <a:spLocks noChangeArrowheads="1"/>
          </p:cNvSpPr>
          <p:nvPr userDrawn="1"/>
        </p:nvSpPr>
        <p:spPr bwMode="auto">
          <a:xfrm>
            <a:off x="76136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714"/>
          <p:cNvSpPr>
            <a:spLocks noChangeArrowheads="1"/>
          </p:cNvSpPr>
          <p:nvPr userDrawn="1"/>
        </p:nvSpPr>
        <p:spPr bwMode="auto">
          <a:xfrm>
            <a:off x="7689851"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715"/>
          <p:cNvSpPr>
            <a:spLocks noChangeArrowheads="1"/>
          </p:cNvSpPr>
          <p:nvPr userDrawn="1"/>
        </p:nvSpPr>
        <p:spPr bwMode="auto">
          <a:xfrm>
            <a:off x="7764463"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716"/>
          <p:cNvSpPr>
            <a:spLocks noChangeArrowheads="1"/>
          </p:cNvSpPr>
          <p:nvPr userDrawn="1"/>
        </p:nvSpPr>
        <p:spPr bwMode="auto">
          <a:xfrm>
            <a:off x="7839076"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717"/>
          <p:cNvSpPr>
            <a:spLocks noChangeArrowheads="1"/>
          </p:cNvSpPr>
          <p:nvPr userDrawn="1"/>
        </p:nvSpPr>
        <p:spPr bwMode="auto">
          <a:xfrm>
            <a:off x="79105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718"/>
          <p:cNvSpPr>
            <a:spLocks noChangeArrowheads="1"/>
          </p:cNvSpPr>
          <p:nvPr userDrawn="1"/>
        </p:nvSpPr>
        <p:spPr bwMode="auto">
          <a:xfrm>
            <a:off x="79851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719"/>
          <p:cNvSpPr>
            <a:spLocks noChangeArrowheads="1"/>
          </p:cNvSpPr>
          <p:nvPr userDrawn="1"/>
        </p:nvSpPr>
        <p:spPr bwMode="auto">
          <a:xfrm>
            <a:off x="80597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720"/>
          <p:cNvSpPr>
            <a:spLocks noChangeArrowheads="1"/>
          </p:cNvSpPr>
          <p:nvPr userDrawn="1"/>
        </p:nvSpPr>
        <p:spPr bwMode="auto">
          <a:xfrm>
            <a:off x="81359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721"/>
          <p:cNvSpPr>
            <a:spLocks noChangeArrowheads="1"/>
          </p:cNvSpPr>
          <p:nvPr userDrawn="1"/>
        </p:nvSpPr>
        <p:spPr bwMode="auto">
          <a:xfrm>
            <a:off x="82105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722"/>
          <p:cNvSpPr>
            <a:spLocks noChangeArrowheads="1"/>
          </p:cNvSpPr>
          <p:nvPr userDrawn="1"/>
        </p:nvSpPr>
        <p:spPr bwMode="auto">
          <a:xfrm>
            <a:off x="82851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723"/>
          <p:cNvSpPr>
            <a:spLocks noChangeArrowheads="1"/>
          </p:cNvSpPr>
          <p:nvPr userDrawn="1"/>
        </p:nvSpPr>
        <p:spPr bwMode="auto">
          <a:xfrm>
            <a:off x="83597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724"/>
          <p:cNvSpPr>
            <a:spLocks noChangeArrowheads="1"/>
          </p:cNvSpPr>
          <p:nvPr userDrawn="1"/>
        </p:nvSpPr>
        <p:spPr bwMode="auto">
          <a:xfrm>
            <a:off x="84359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725"/>
          <p:cNvSpPr>
            <a:spLocks noChangeArrowheads="1"/>
          </p:cNvSpPr>
          <p:nvPr userDrawn="1"/>
        </p:nvSpPr>
        <p:spPr bwMode="auto">
          <a:xfrm>
            <a:off x="85105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726"/>
          <p:cNvSpPr>
            <a:spLocks noChangeArrowheads="1"/>
          </p:cNvSpPr>
          <p:nvPr userDrawn="1"/>
        </p:nvSpPr>
        <p:spPr bwMode="auto">
          <a:xfrm>
            <a:off x="8585201"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727"/>
          <p:cNvSpPr>
            <a:spLocks noChangeArrowheads="1"/>
          </p:cNvSpPr>
          <p:nvPr userDrawn="1"/>
        </p:nvSpPr>
        <p:spPr bwMode="auto">
          <a:xfrm>
            <a:off x="8659813"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728"/>
          <p:cNvSpPr>
            <a:spLocks noChangeArrowheads="1"/>
          </p:cNvSpPr>
          <p:nvPr userDrawn="1"/>
        </p:nvSpPr>
        <p:spPr bwMode="auto">
          <a:xfrm>
            <a:off x="87312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729"/>
          <p:cNvSpPr>
            <a:spLocks noChangeArrowheads="1"/>
          </p:cNvSpPr>
          <p:nvPr userDrawn="1"/>
        </p:nvSpPr>
        <p:spPr bwMode="auto">
          <a:xfrm>
            <a:off x="8807451"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730"/>
          <p:cNvSpPr>
            <a:spLocks noChangeArrowheads="1"/>
          </p:cNvSpPr>
          <p:nvPr userDrawn="1"/>
        </p:nvSpPr>
        <p:spPr bwMode="auto">
          <a:xfrm>
            <a:off x="88820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731"/>
          <p:cNvSpPr>
            <a:spLocks noChangeArrowheads="1"/>
          </p:cNvSpPr>
          <p:nvPr userDrawn="1"/>
        </p:nvSpPr>
        <p:spPr bwMode="auto">
          <a:xfrm>
            <a:off x="89566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732"/>
          <p:cNvSpPr>
            <a:spLocks noChangeArrowheads="1"/>
          </p:cNvSpPr>
          <p:nvPr userDrawn="1"/>
        </p:nvSpPr>
        <p:spPr bwMode="auto">
          <a:xfrm>
            <a:off x="90312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733"/>
          <p:cNvSpPr>
            <a:spLocks noChangeArrowheads="1"/>
          </p:cNvSpPr>
          <p:nvPr userDrawn="1"/>
        </p:nvSpPr>
        <p:spPr bwMode="auto">
          <a:xfrm>
            <a:off x="9107488"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734"/>
          <p:cNvSpPr>
            <a:spLocks noChangeArrowheads="1"/>
          </p:cNvSpPr>
          <p:nvPr userDrawn="1"/>
        </p:nvSpPr>
        <p:spPr bwMode="auto">
          <a:xfrm>
            <a:off x="91821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735"/>
          <p:cNvSpPr>
            <a:spLocks noChangeArrowheads="1"/>
          </p:cNvSpPr>
          <p:nvPr userDrawn="1"/>
        </p:nvSpPr>
        <p:spPr bwMode="auto">
          <a:xfrm>
            <a:off x="92567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736"/>
          <p:cNvSpPr>
            <a:spLocks noChangeArrowheads="1"/>
          </p:cNvSpPr>
          <p:nvPr userDrawn="1"/>
        </p:nvSpPr>
        <p:spPr bwMode="auto">
          <a:xfrm>
            <a:off x="93313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737"/>
          <p:cNvSpPr>
            <a:spLocks noChangeArrowheads="1"/>
          </p:cNvSpPr>
          <p:nvPr userDrawn="1"/>
        </p:nvSpPr>
        <p:spPr bwMode="auto">
          <a:xfrm>
            <a:off x="97774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738"/>
          <p:cNvSpPr>
            <a:spLocks noChangeArrowheads="1"/>
          </p:cNvSpPr>
          <p:nvPr userDrawn="1"/>
        </p:nvSpPr>
        <p:spPr bwMode="auto">
          <a:xfrm>
            <a:off x="37290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739"/>
          <p:cNvSpPr>
            <a:spLocks noChangeArrowheads="1"/>
          </p:cNvSpPr>
          <p:nvPr userDrawn="1"/>
        </p:nvSpPr>
        <p:spPr bwMode="auto">
          <a:xfrm>
            <a:off x="38036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740"/>
          <p:cNvSpPr>
            <a:spLocks noChangeArrowheads="1"/>
          </p:cNvSpPr>
          <p:nvPr userDrawn="1"/>
        </p:nvSpPr>
        <p:spPr bwMode="auto">
          <a:xfrm>
            <a:off x="38782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741"/>
          <p:cNvSpPr>
            <a:spLocks noChangeArrowheads="1"/>
          </p:cNvSpPr>
          <p:nvPr userDrawn="1"/>
        </p:nvSpPr>
        <p:spPr bwMode="auto">
          <a:xfrm>
            <a:off x="39544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742"/>
          <p:cNvSpPr>
            <a:spLocks noChangeArrowheads="1"/>
          </p:cNvSpPr>
          <p:nvPr userDrawn="1"/>
        </p:nvSpPr>
        <p:spPr bwMode="auto">
          <a:xfrm>
            <a:off x="40290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743"/>
          <p:cNvSpPr>
            <a:spLocks noChangeArrowheads="1"/>
          </p:cNvSpPr>
          <p:nvPr userDrawn="1"/>
        </p:nvSpPr>
        <p:spPr bwMode="auto">
          <a:xfrm>
            <a:off x="41036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744"/>
          <p:cNvSpPr>
            <a:spLocks noChangeArrowheads="1"/>
          </p:cNvSpPr>
          <p:nvPr userDrawn="1"/>
        </p:nvSpPr>
        <p:spPr bwMode="auto">
          <a:xfrm>
            <a:off x="41783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745"/>
          <p:cNvSpPr>
            <a:spLocks noChangeArrowheads="1"/>
          </p:cNvSpPr>
          <p:nvPr userDrawn="1"/>
        </p:nvSpPr>
        <p:spPr bwMode="auto">
          <a:xfrm>
            <a:off x="42545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746"/>
          <p:cNvSpPr>
            <a:spLocks noChangeArrowheads="1"/>
          </p:cNvSpPr>
          <p:nvPr userDrawn="1"/>
        </p:nvSpPr>
        <p:spPr bwMode="auto">
          <a:xfrm>
            <a:off x="43291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747"/>
          <p:cNvSpPr>
            <a:spLocks noChangeArrowheads="1"/>
          </p:cNvSpPr>
          <p:nvPr userDrawn="1"/>
        </p:nvSpPr>
        <p:spPr bwMode="auto">
          <a:xfrm>
            <a:off x="4403726"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748"/>
          <p:cNvSpPr>
            <a:spLocks noChangeArrowheads="1"/>
          </p:cNvSpPr>
          <p:nvPr userDrawn="1"/>
        </p:nvSpPr>
        <p:spPr bwMode="auto">
          <a:xfrm>
            <a:off x="4478338"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749"/>
          <p:cNvSpPr>
            <a:spLocks noChangeArrowheads="1"/>
          </p:cNvSpPr>
          <p:nvPr userDrawn="1"/>
        </p:nvSpPr>
        <p:spPr bwMode="auto">
          <a:xfrm>
            <a:off x="45497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750"/>
          <p:cNvSpPr>
            <a:spLocks noChangeArrowheads="1"/>
          </p:cNvSpPr>
          <p:nvPr userDrawn="1"/>
        </p:nvSpPr>
        <p:spPr bwMode="auto">
          <a:xfrm>
            <a:off x="46243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751"/>
          <p:cNvSpPr>
            <a:spLocks noChangeArrowheads="1"/>
          </p:cNvSpPr>
          <p:nvPr userDrawn="1"/>
        </p:nvSpPr>
        <p:spPr bwMode="auto">
          <a:xfrm>
            <a:off x="47005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752"/>
          <p:cNvSpPr>
            <a:spLocks noChangeArrowheads="1"/>
          </p:cNvSpPr>
          <p:nvPr userDrawn="1"/>
        </p:nvSpPr>
        <p:spPr bwMode="auto">
          <a:xfrm>
            <a:off x="47752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753"/>
          <p:cNvSpPr>
            <a:spLocks noChangeArrowheads="1"/>
          </p:cNvSpPr>
          <p:nvPr userDrawn="1"/>
        </p:nvSpPr>
        <p:spPr bwMode="auto">
          <a:xfrm>
            <a:off x="48498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754"/>
          <p:cNvSpPr>
            <a:spLocks noChangeArrowheads="1"/>
          </p:cNvSpPr>
          <p:nvPr userDrawn="1"/>
        </p:nvSpPr>
        <p:spPr bwMode="auto">
          <a:xfrm>
            <a:off x="49244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755"/>
          <p:cNvSpPr>
            <a:spLocks noChangeArrowheads="1"/>
          </p:cNvSpPr>
          <p:nvPr userDrawn="1"/>
        </p:nvSpPr>
        <p:spPr bwMode="auto">
          <a:xfrm>
            <a:off x="50006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756"/>
          <p:cNvSpPr>
            <a:spLocks noChangeArrowheads="1"/>
          </p:cNvSpPr>
          <p:nvPr userDrawn="1"/>
        </p:nvSpPr>
        <p:spPr bwMode="auto">
          <a:xfrm>
            <a:off x="50752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757"/>
          <p:cNvSpPr>
            <a:spLocks noChangeArrowheads="1"/>
          </p:cNvSpPr>
          <p:nvPr userDrawn="1"/>
        </p:nvSpPr>
        <p:spPr bwMode="auto">
          <a:xfrm>
            <a:off x="51498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758"/>
          <p:cNvSpPr>
            <a:spLocks noChangeArrowheads="1"/>
          </p:cNvSpPr>
          <p:nvPr userDrawn="1"/>
        </p:nvSpPr>
        <p:spPr bwMode="auto">
          <a:xfrm>
            <a:off x="5224463"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759"/>
          <p:cNvSpPr>
            <a:spLocks noChangeArrowheads="1"/>
          </p:cNvSpPr>
          <p:nvPr userDrawn="1"/>
        </p:nvSpPr>
        <p:spPr bwMode="auto">
          <a:xfrm>
            <a:off x="5300663"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760"/>
          <p:cNvSpPr>
            <a:spLocks noChangeArrowheads="1"/>
          </p:cNvSpPr>
          <p:nvPr userDrawn="1"/>
        </p:nvSpPr>
        <p:spPr bwMode="auto">
          <a:xfrm>
            <a:off x="5375276"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761"/>
          <p:cNvSpPr>
            <a:spLocks noChangeArrowheads="1"/>
          </p:cNvSpPr>
          <p:nvPr userDrawn="1"/>
        </p:nvSpPr>
        <p:spPr bwMode="auto">
          <a:xfrm>
            <a:off x="54467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762"/>
          <p:cNvSpPr>
            <a:spLocks noChangeArrowheads="1"/>
          </p:cNvSpPr>
          <p:nvPr userDrawn="1"/>
        </p:nvSpPr>
        <p:spPr bwMode="auto">
          <a:xfrm>
            <a:off x="55213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763"/>
          <p:cNvSpPr>
            <a:spLocks noChangeArrowheads="1"/>
          </p:cNvSpPr>
          <p:nvPr userDrawn="1"/>
        </p:nvSpPr>
        <p:spPr bwMode="auto">
          <a:xfrm>
            <a:off x="55959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764"/>
          <p:cNvSpPr>
            <a:spLocks noChangeArrowheads="1"/>
          </p:cNvSpPr>
          <p:nvPr userDrawn="1"/>
        </p:nvSpPr>
        <p:spPr bwMode="auto">
          <a:xfrm>
            <a:off x="5672138"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765"/>
          <p:cNvSpPr>
            <a:spLocks noChangeArrowheads="1"/>
          </p:cNvSpPr>
          <p:nvPr userDrawn="1"/>
        </p:nvSpPr>
        <p:spPr bwMode="auto">
          <a:xfrm>
            <a:off x="57467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766"/>
          <p:cNvSpPr>
            <a:spLocks noChangeArrowheads="1"/>
          </p:cNvSpPr>
          <p:nvPr userDrawn="1"/>
        </p:nvSpPr>
        <p:spPr bwMode="auto">
          <a:xfrm>
            <a:off x="58213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767"/>
          <p:cNvSpPr>
            <a:spLocks noChangeArrowheads="1"/>
          </p:cNvSpPr>
          <p:nvPr userDrawn="1"/>
        </p:nvSpPr>
        <p:spPr bwMode="auto">
          <a:xfrm>
            <a:off x="58959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768"/>
          <p:cNvSpPr>
            <a:spLocks noChangeArrowheads="1"/>
          </p:cNvSpPr>
          <p:nvPr userDrawn="1"/>
        </p:nvSpPr>
        <p:spPr bwMode="auto">
          <a:xfrm>
            <a:off x="5972176"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769"/>
          <p:cNvSpPr>
            <a:spLocks noChangeArrowheads="1"/>
          </p:cNvSpPr>
          <p:nvPr userDrawn="1"/>
        </p:nvSpPr>
        <p:spPr bwMode="auto">
          <a:xfrm>
            <a:off x="6046788"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770"/>
          <p:cNvSpPr>
            <a:spLocks noChangeArrowheads="1"/>
          </p:cNvSpPr>
          <p:nvPr userDrawn="1"/>
        </p:nvSpPr>
        <p:spPr bwMode="auto">
          <a:xfrm>
            <a:off x="6121401"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771"/>
          <p:cNvSpPr>
            <a:spLocks noChangeArrowheads="1"/>
          </p:cNvSpPr>
          <p:nvPr userDrawn="1"/>
        </p:nvSpPr>
        <p:spPr bwMode="auto">
          <a:xfrm>
            <a:off x="6196013"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772"/>
          <p:cNvSpPr>
            <a:spLocks noChangeArrowheads="1"/>
          </p:cNvSpPr>
          <p:nvPr userDrawn="1"/>
        </p:nvSpPr>
        <p:spPr bwMode="auto">
          <a:xfrm>
            <a:off x="62674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773"/>
          <p:cNvSpPr>
            <a:spLocks noChangeArrowheads="1"/>
          </p:cNvSpPr>
          <p:nvPr userDrawn="1"/>
        </p:nvSpPr>
        <p:spPr bwMode="auto">
          <a:xfrm>
            <a:off x="63420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774"/>
          <p:cNvSpPr>
            <a:spLocks noChangeArrowheads="1"/>
          </p:cNvSpPr>
          <p:nvPr userDrawn="1"/>
        </p:nvSpPr>
        <p:spPr bwMode="auto">
          <a:xfrm>
            <a:off x="64182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775"/>
          <p:cNvSpPr>
            <a:spLocks noChangeArrowheads="1"/>
          </p:cNvSpPr>
          <p:nvPr userDrawn="1"/>
        </p:nvSpPr>
        <p:spPr bwMode="auto">
          <a:xfrm>
            <a:off x="64928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776"/>
          <p:cNvSpPr>
            <a:spLocks noChangeArrowheads="1"/>
          </p:cNvSpPr>
          <p:nvPr userDrawn="1"/>
        </p:nvSpPr>
        <p:spPr bwMode="auto">
          <a:xfrm>
            <a:off x="65674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777"/>
          <p:cNvSpPr>
            <a:spLocks noChangeArrowheads="1"/>
          </p:cNvSpPr>
          <p:nvPr userDrawn="1"/>
        </p:nvSpPr>
        <p:spPr bwMode="auto">
          <a:xfrm>
            <a:off x="66421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778"/>
          <p:cNvSpPr>
            <a:spLocks noChangeArrowheads="1"/>
          </p:cNvSpPr>
          <p:nvPr userDrawn="1"/>
        </p:nvSpPr>
        <p:spPr bwMode="auto">
          <a:xfrm>
            <a:off x="67183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779"/>
          <p:cNvSpPr>
            <a:spLocks noChangeArrowheads="1"/>
          </p:cNvSpPr>
          <p:nvPr userDrawn="1"/>
        </p:nvSpPr>
        <p:spPr bwMode="auto">
          <a:xfrm>
            <a:off x="67929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780"/>
          <p:cNvSpPr>
            <a:spLocks noChangeArrowheads="1"/>
          </p:cNvSpPr>
          <p:nvPr userDrawn="1"/>
        </p:nvSpPr>
        <p:spPr bwMode="auto">
          <a:xfrm>
            <a:off x="6867526"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781"/>
          <p:cNvSpPr>
            <a:spLocks noChangeArrowheads="1"/>
          </p:cNvSpPr>
          <p:nvPr userDrawn="1"/>
        </p:nvSpPr>
        <p:spPr bwMode="auto">
          <a:xfrm>
            <a:off x="6942138"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782"/>
          <p:cNvSpPr>
            <a:spLocks noChangeArrowheads="1"/>
          </p:cNvSpPr>
          <p:nvPr userDrawn="1"/>
        </p:nvSpPr>
        <p:spPr bwMode="auto">
          <a:xfrm>
            <a:off x="7018338"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783"/>
          <p:cNvSpPr>
            <a:spLocks noChangeArrowheads="1"/>
          </p:cNvSpPr>
          <p:nvPr userDrawn="1"/>
        </p:nvSpPr>
        <p:spPr bwMode="auto">
          <a:xfrm>
            <a:off x="7089776"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784"/>
          <p:cNvSpPr>
            <a:spLocks noChangeArrowheads="1"/>
          </p:cNvSpPr>
          <p:nvPr userDrawn="1"/>
        </p:nvSpPr>
        <p:spPr bwMode="auto">
          <a:xfrm>
            <a:off x="71643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785"/>
          <p:cNvSpPr>
            <a:spLocks noChangeArrowheads="1"/>
          </p:cNvSpPr>
          <p:nvPr userDrawn="1"/>
        </p:nvSpPr>
        <p:spPr bwMode="auto">
          <a:xfrm>
            <a:off x="72390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786"/>
          <p:cNvSpPr>
            <a:spLocks noChangeArrowheads="1"/>
          </p:cNvSpPr>
          <p:nvPr userDrawn="1"/>
        </p:nvSpPr>
        <p:spPr bwMode="auto">
          <a:xfrm>
            <a:off x="73136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787"/>
          <p:cNvSpPr>
            <a:spLocks noChangeArrowheads="1"/>
          </p:cNvSpPr>
          <p:nvPr userDrawn="1"/>
        </p:nvSpPr>
        <p:spPr bwMode="auto">
          <a:xfrm>
            <a:off x="7389813"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788"/>
          <p:cNvSpPr>
            <a:spLocks noChangeArrowheads="1"/>
          </p:cNvSpPr>
          <p:nvPr userDrawn="1"/>
        </p:nvSpPr>
        <p:spPr bwMode="auto">
          <a:xfrm>
            <a:off x="74644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789"/>
          <p:cNvSpPr>
            <a:spLocks noChangeArrowheads="1"/>
          </p:cNvSpPr>
          <p:nvPr userDrawn="1"/>
        </p:nvSpPr>
        <p:spPr bwMode="auto">
          <a:xfrm>
            <a:off x="75390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790"/>
          <p:cNvSpPr>
            <a:spLocks noChangeArrowheads="1"/>
          </p:cNvSpPr>
          <p:nvPr userDrawn="1"/>
        </p:nvSpPr>
        <p:spPr bwMode="auto">
          <a:xfrm>
            <a:off x="76136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791"/>
          <p:cNvSpPr>
            <a:spLocks noChangeArrowheads="1"/>
          </p:cNvSpPr>
          <p:nvPr userDrawn="1"/>
        </p:nvSpPr>
        <p:spPr bwMode="auto">
          <a:xfrm>
            <a:off x="7689851"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792"/>
          <p:cNvSpPr>
            <a:spLocks noChangeArrowheads="1"/>
          </p:cNvSpPr>
          <p:nvPr userDrawn="1"/>
        </p:nvSpPr>
        <p:spPr bwMode="auto">
          <a:xfrm>
            <a:off x="7764463"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793"/>
          <p:cNvSpPr>
            <a:spLocks noChangeArrowheads="1"/>
          </p:cNvSpPr>
          <p:nvPr userDrawn="1"/>
        </p:nvSpPr>
        <p:spPr bwMode="auto">
          <a:xfrm>
            <a:off x="7839076"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794"/>
          <p:cNvSpPr>
            <a:spLocks noChangeArrowheads="1"/>
          </p:cNvSpPr>
          <p:nvPr userDrawn="1"/>
        </p:nvSpPr>
        <p:spPr bwMode="auto">
          <a:xfrm>
            <a:off x="79105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795"/>
          <p:cNvSpPr>
            <a:spLocks noChangeArrowheads="1"/>
          </p:cNvSpPr>
          <p:nvPr userDrawn="1"/>
        </p:nvSpPr>
        <p:spPr bwMode="auto">
          <a:xfrm>
            <a:off x="79851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796"/>
          <p:cNvSpPr>
            <a:spLocks noChangeArrowheads="1"/>
          </p:cNvSpPr>
          <p:nvPr userDrawn="1"/>
        </p:nvSpPr>
        <p:spPr bwMode="auto">
          <a:xfrm>
            <a:off x="80597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797"/>
          <p:cNvSpPr>
            <a:spLocks noChangeArrowheads="1"/>
          </p:cNvSpPr>
          <p:nvPr userDrawn="1"/>
        </p:nvSpPr>
        <p:spPr bwMode="auto">
          <a:xfrm>
            <a:off x="81359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798"/>
          <p:cNvSpPr>
            <a:spLocks noChangeArrowheads="1"/>
          </p:cNvSpPr>
          <p:nvPr userDrawn="1"/>
        </p:nvSpPr>
        <p:spPr bwMode="auto">
          <a:xfrm>
            <a:off x="82105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799"/>
          <p:cNvSpPr>
            <a:spLocks noChangeArrowheads="1"/>
          </p:cNvSpPr>
          <p:nvPr userDrawn="1"/>
        </p:nvSpPr>
        <p:spPr bwMode="auto">
          <a:xfrm>
            <a:off x="82851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00"/>
          <p:cNvSpPr>
            <a:spLocks noChangeArrowheads="1"/>
          </p:cNvSpPr>
          <p:nvPr userDrawn="1"/>
        </p:nvSpPr>
        <p:spPr bwMode="auto">
          <a:xfrm>
            <a:off x="83597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01"/>
          <p:cNvSpPr>
            <a:spLocks noChangeArrowheads="1"/>
          </p:cNvSpPr>
          <p:nvPr userDrawn="1"/>
        </p:nvSpPr>
        <p:spPr bwMode="auto">
          <a:xfrm>
            <a:off x="84359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02"/>
          <p:cNvSpPr>
            <a:spLocks noChangeArrowheads="1"/>
          </p:cNvSpPr>
          <p:nvPr userDrawn="1"/>
        </p:nvSpPr>
        <p:spPr bwMode="auto">
          <a:xfrm>
            <a:off x="85105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03"/>
          <p:cNvSpPr>
            <a:spLocks noChangeArrowheads="1"/>
          </p:cNvSpPr>
          <p:nvPr userDrawn="1"/>
        </p:nvSpPr>
        <p:spPr bwMode="auto">
          <a:xfrm>
            <a:off x="8585201"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04"/>
          <p:cNvSpPr>
            <a:spLocks noChangeArrowheads="1"/>
          </p:cNvSpPr>
          <p:nvPr userDrawn="1"/>
        </p:nvSpPr>
        <p:spPr bwMode="auto">
          <a:xfrm>
            <a:off x="8659813"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05"/>
          <p:cNvSpPr>
            <a:spLocks noChangeArrowheads="1"/>
          </p:cNvSpPr>
          <p:nvPr userDrawn="1"/>
        </p:nvSpPr>
        <p:spPr bwMode="auto">
          <a:xfrm>
            <a:off x="87312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06"/>
          <p:cNvSpPr>
            <a:spLocks noChangeArrowheads="1"/>
          </p:cNvSpPr>
          <p:nvPr userDrawn="1"/>
        </p:nvSpPr>
        <p:spPr bwMode="auto">
          <a:xfrm>
            <a:off x="8807451"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07"/>
          <p:cNvSpPr>
            <a:spLocks noChangeArrowheads="1"/>
          </p:cNvSpPr>
          <p:nvPr userDrawn="1"/>
        </p:nvSpPr>
        <p:spPr bwMode="auto">
          <a:xfrm>
            <a:off x="88820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808"/>
          <p:cNvSpPr>
            <a:spLocks noChangeArrowheads="1"/>
          </p:cNvSpPr>
          <p:nvPr userDrawn="1"/>
        </p:nvSpPr>
        <p:spPr bwMode="auto">
          <a:xfrm>
            <a:off x="89566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810"/>
          <p:cNvSpPr>
            <a:spLocks noChangeArrowheads="1"/>
          </p:cNvSpPr>
          <p:nvPr userDrawn="1"/>
        </p:nvSpPr>
        <p:spPr bwMode="auto">
          <a:xfrm>
            <a:off x="9031288" y="35730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11"/>
          <p:cNvSpPr>
            <a:spLocks noChangeArrowheads="1"/>
          </p:cNvSpPr>
          <p:nvPr userDrawn="1"/>
        </p:nvSpPr>
        <p:spPr bwMode="auto">
          <a:xfrm>
            <a:off x="9107488" y="35730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12"/>
          <p:cNvSpPr>
            <a:spLocks noChangeArrowheads="1"/>
          </p:cNvSpPr>
          <p:nvPr userDrawn="1"/>
        </p:nvSpPr>
        <p:spPr bwMode="auto">
          <a:xfrm>
            <a:off x="9182100" y="35730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13"/>
          <p:cNvSpPr>
            <a:spLocks noChangeArrowheads="1"/>
          </p:cNvSpPr>
          <p:nvPr userDrawn="1"/>
        </p:nvSpPr>
        <p:spPr bwMode="auto">
          <a:xfrm>
            <a:off x="37290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14"/>
          <p:cNvSpPr>
            <a:spLocks noChangeArrowheads="1"/>
          </p:cNvSpPr>
          <p:nvPr userDrawn="1"/>
        </p:nvSpPr>
        <p:spPr bwMode="auto">
          <a:xfrm>
            <a:off x="38036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815"/>
          <p:cNvSpPr>
            <a:spLocks noChangeArrowheads="1"/>
          </p:cNvSpPr>
          <p:nvPr userDrawn="1"/>
        </p:nvSpPr>
        <p:spPr bwMode="auto">
          <a:xfrm>
            <a:off x="38782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816"/>
          <p:cNvSpPr>
            <a:spLocks noChangeArrowheads="1"/>
          </p:cNvSpPr>
          <p:nvPr userDrawn="1"/>
        </p:nvSpPr>
        <p:spPr bwMode="auto">
          <a:xfrm>
            <a:off x="39544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817"/>
          <p:cNvSpPr>
            <a:spLocks noChangeArrowheads="1"/>
          </p:cNvSpPr>
          <p:nvPr userDrawn="1"/>
        </p:nvSpPr>
        <p:spPr bwMode="auto">
          <a:xfrm>
            <a:off x="40290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818"/>
          <p:cNvSpPr>
            <a:spLocks noChangeArrowheads="1"/>
          </p:cNvSpPr>
          <p:nvPr userDrawn="1"/>
        </p:nvSpPr>
        <p:spPr bwMode="auto">
          <a:xfrm>
            <a:off x="41036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819"/>
          <p:cNvSpPr>
            <a:spLocks noChangeArrowheads="1"/>
          </p:cNvSpPr>
          <p:nvPr userDrawn="1"/>
        </p:nvSpPr>
        <p:spPr bwMode="auto">
          <a:xfrm>
            <a:off x="41783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820"/>
          <p:cNvSpPr>
            <a:spLocks noChangeArrowheads="1"/>
          </p:cNvSpPr>
          <p:nvPr userDrawn="1"/>
        </p:nvSpPr>
        <p:spPr bwMode="auto">
          <a:xfrm>
            <a:off x="42545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821"/>
          <p:cNvSpPr>
            <a:spLocks noChangeArrowheads="1"/>
          </p:cNvSpPr>
          <p:nvPr userDrawn="1"/>
        </p:nvSpPr>
        <p:spPr bwMode="auto">
          <a:xfrm>
            <a:off x="43291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822"/>
          <p:cNvSpPr>
            <a:spLocks noChangeArrowheads="1"/>
          </p:cNvSpPr>
          <p:nvPr userDrawn="1"/>
        </p:nvSpPr>
        <p:spPr bwMode="auto">
          <a:xfrm>
            <a:off x="4403725"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823"/>
          <p:cNvSpPr>
            <a:spLocks noChangeArrowheads="1"/>
          </p:cNvSpPr>
          <p:nvPr userDrawn="1"/>
        </p:nvSpPr>
        <p:spPr bwMode="auto">
          <a:xfrm>
            <a:off x="4478338"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824"/>
          <p:cNvSpPr>
            <a:spLocks noChangeArrowheads="1"/>
          </p:cNvSpPr>
          <p:nvPr userDrawn="1"/>
        </p:nvSpPr>
        <p:spPr bwMode="auto">
          <a:xfrm>
            <a:off x="45497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825"/>
          <p:cNvSpPr>
            <a:spLocks noChangeArrowheads="1"/>
          </p:cNvSpPr>
          <p:nvPr userDrawn="1"/>
        </p:nvSpPr>
        <p:spPr bwMode="auto">
          <a:xfrm>
            <a:off x="46243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826"/>
          <p:cNvSpPr>
            <a:spLocks noChangeArrowheads="1"/>
          </p:cNvSpPr>
          <p:nvPr userDrawn="1"/>
        </p:nvSpPr>
        <p:spPr bwMode="auto">
          <a:xfrm>
            <a:off x="47005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827"/>
          <p:cNvSpPr>
            <a:spLocks noChangeArrowheads="1"/>
          </p:cNvSpPr>
          <p:nvPr userDrawn="1"/>
        </p:nvSpPr>
        <p:spPr bwMode="auto">
          <a:xfrm>
            <a:off x="47752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828"/>
          <p:cNvSpPr>
            <a:spLocks noChangeArrowheads="1"/>
          </p:cNvSpPr>
          <p:nvPr userDrawn="1"/>
        </p:nvSpPr>
        <p:spPr bwMode="auto">
          <a:xfrm>
            <a:off x="48498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829"/>
          <p:cNvSpPr>
            <a:spLocks noChangeArrowheads="1"/>
          </p:cNvSpPr>
          <p:nvPr userDrawn="1"/>
        </p:nvSpPr>
        <p:spPr bwMode="auto">
          <a:xfrm>
            <a:off x="49244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830"/>
          <p:cNvSpPr>
            <a:spLocks noChangeArrowheads="1"/>
          </p:cNvSpPr>
          <p:nvPr userDrawn="1"/>
        </p:nvSpPr>
        <p:spPr bwMode="auto">
          <a:xfrm>
            <a:off x="50006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831"/>
          <p:cNvSpPr>
            <a:spLocks noChangeArrowheads="1"/>
          </p:cNvSpPr>
          <p:nvPr userDrawn="1"/>
        </p:nvSpPr>
        <p:spPr bwMode="auto">
          <a:xfrm>
            <a:off x="50752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832"/>
          <p:cNvSpPr>
            <a:spLocks noChangeArrowheads="1"/>
          </p:cNvSpPr>
          <p:nvPr userDrawn="1"/>
        </p:nvSpPr>
        <p:spPr bwMode="auto">
          <a:xfrm>
            <a:off x="51498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833"/>
          <p:cNvSpPr>
            <a:spLocks noChangeArrowheads="1"/>
          </p:cNvSpPr>
          <p:nvPr userDrawn="1"/>
        </p:nvSpPr>
        <p:spPr bwMode="auto">
          <a:xfrm>
            <a:off x="5224463"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834"/>
          <p:cNvSpPr>
            <a:spLocks noChangeArrowheads="1"/>
          </p:cNvSpPr>
          <p:nvPr userDrawn="1"/>
        </p:nvSpPr>
        <p:spPr bwMode="auto">
          <a:xfrm>
            <a:off x="5300663"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35"/>
          <p:cNvSpPr>
            <a:spLocks noChangeArrowheads="1"/>
          </p:cNvSpPr>
          <p:nvPr userDrawn="1"/>
        </p:nvSpPr>
        <p:spPr bwMode="auto">
          <a:xfrm>
            <a:off x="5375275"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36"/>
          <p:cNvSpPr>
            <a:spLocks noChangeArrowheads="1"/>
          </p:cNvSpPr>
          <p:nvPr userDrawn="1"/>
        </p:nvSpPr>
        <p:spPr bwMode="auto">
          <a:xfrm>
            <a:off x="54467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7"/>
          <p:cNvSpPr>
            <a:spLocks noChangeArrowheads="1"/>
          </p:cNvSpPr>
          <p:nvPr userDrawn="1"/>
        </p:nvSpPr>
        <p:spPr bwMode="auto">
          <a:xfrm>
            <a:off x="55213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38"/>
          <p:cNvSpPr>
            <a:spLocks noChangeArrowheads="1"/>
          </p:cNvSpPr>
          <p:nvPr userDrawn="1"/>
        </p:nvSpPr>
        <p:spPr bwMode="auto">
          <a:xfrm>
            <a:off x="55959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39"/>
          <p:cNvSpPr>
            <a:spLocks noChangeArrowheads="1"/>
          </p:cNvSpPr>
          <p:nvPr userDrawn="1"/>
        </p:nvSpPr>
        <p:spPr bwMode="auto">
          <a:xfrm>
            <a:off x="5672138"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40"/>
          <p:cNvSpPr>
            <a:spLocks noChangeArrowheads="1"/>
          </p:cNvSpPr>
          <p:nvPr userDrawn="1"/>
        </p:nvSpPr>
        <p:spPr bwMode="auto">
          <a:xfrm>
            <a:off x="57467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41"/>
          <p:cNvSpPr>
            <a:spLocks noChangeArrowheads="1"/>
          </p:cNvSpPr>
          <p:nvPr userDrawn="1"/>
        </p:nvSpPr>
        <p:spPr bwMode="auto">
          <a:xfrm>
            <a:off x="58213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2"/>
          <p:cNvSpPr>
            <a:spLocks noChangeArrowheads="1"/>
          </p:cNvSpPr>
          <p:nvPr userDrawn="1"/>
        </p:nvSpPr>
        <p:spPr bwMode="auto">
          <a:xfrm>
            <a:off x="58959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43"/>
          <p:cNvSpPr>
            <a:spLocks noChangeArrowheads="1"/>
          </p:cNvSpPr>
          <p:nvPr userDrawn="1"/>
        </p:nvSpPr>
        <p:spPr bwMode="auto">
          <a:xfrm>
            <a:off x="5972175"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44"/>
          <p:cNvSpPr>
            <a:spLocks noChangeArrowheads="1"/>
          </p:cNvSpPr>
          <p:nvPr userDrawn="1"/>
        </p:nvSpPr>
        <p:spPr bwMode="auto">
          <a:xfrm>
            <a:off x="6046788"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45"/>
          <p:cNvSpPr>
            <a:spLocks noChangeArrowheads="1"/>
          </p:cNvSpPr>
          <p:nvPr userDrawn="1"/>
        </p:nvSpPr>
        <p:spPr bwMode="auto">
          <a:xfrm>
            <a:off x="6121400"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46"/>
          <p:cNvSpPr>
            <a:spLocks noChangeArrowheads="1"/>
          </p:cNvSpPr>
          <p:nvPr userDrawn="1"/>
        </p:nvSpPr>
        <p:spPr bwMode="auto">
          <a:xfrm>
            <a:off x="6196013"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47"/>
          <p:cNvSpPr>
            <a:spLocks noChangeArrowheads="1"/>
          </p:cNvSpPr>
          <p:nvPr userDrawn="1"/>
        </p:nvSpPr>
        <p:spPr bwMode="auto">
          <a:xfrm>
            <a:off x="62674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848"/>
          <p:cNvSpPr>
            <a:spLocks noChangeArrowheads="1"/>
          </p:cNvSpPr>
          <p:nvPr userDrawn="1"/>
        </p:nvSpPr>
        <p:spPr bwMode="auto">
          <a:xfrm>
            <a:off x="63420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849"/>
          <p:cNvSpPr>
            <a:spLocks noChangeArrowheads="1"/>
          </p:cNvSpPr>
          <p:nvPr userDrawn="1"/>
        </p:nvSpPr>
        <p:spPr bwMode="auto">
          <a:xfrm>
            <a:off x="64182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850"/>
          <p:cNvSpPr>
            <a:spLocks noChangeArrowheads="1"/>
          </p:cNvSpPr>
          <p:nvPr userDrawn="1"/>
        </p:nvSpPr>
        <p:spPr bwMode="auto">
          <a:xfrm>
            <a:off x="64928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851"/>
          <p:cNvSpPr>
            <a:spLocks noChangeArrowheads="1"/>
          </p:cNvSpPr>
          <p:nvPr userDrawn="1"/>
        </p:nvSpPr>
        <p:spPr bwMode="auto">
          <a:xfrm>
            <a:off x="65674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852"/>
          <p:cNvSpPr>
            <a:spLocks noChangeArrowheads="1"/>
          </p:cNvSpPr>
          <p:nvPr userDrawn="1"/>
        </p:nvSpPr>
        <p:spPr bwMode="auto">
          <a:xfrm>
            <a:off x="66421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853"/>
          <p:cNvSpPr>
            <a:spLocks noChangeArrowheads="1"/>
          </p:cNvSpPr>
          <p:nvPr userDrawn="1"/>
        </p:nvSpPr>
        <p:spPr bwMode="auto">
          <a:xfrm>
            <a:off x="67183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854"/>
          <p:cNvSpPr>
            <a:spLocks noChangeArrowheads="1"/>
          </p:cNvSpPr>
          <p:nvPr userDrawn="1"/>
        </p:nvSpPr>
        <p:spPr bwMode="auto">
          <a:xfrm>
            <a:off x="67929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855"/>
          <p:cNvSpPr>
            <a:spLocks noChangeArrowheads="1"/>
          </p:cNvSpPr>
          <p:nvPr userDrawn="1"/>
        </p:nvSpPr>
        <p:spPr bwMode="auto">
          <a:xfrm>
            <a:off x="6867525"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856"/>
          <p:cNvSpPr>
            <a:spLocks noChangeArrowheads="1"/>
          </p:cNvSpPr>
          <p:nvPr userDrawn="1"/>
        </p:nvSpPr>
        <p:spPr bwMode="auto">
          <a:xfrm>
            <a:off x="6942138"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857"/>
          <p:cNvSpPr>
            <a:spLocks noChangeArrowheads="1"/>
          </p:cNvSpPr>
          <p:nvPr userDrawn="1"/>
        </p:nvSpPr>
        <p:spPr bwMode="auto">
          <a:xfrm>
            <a:off x="7018338"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858"/>
          <p:cNvSpPr>
            <a:spLocks noChangeArrowheads="1"/>
          </p:cNvSpPr>
          <p:nvPr userDrawn="1"/>
        </p:nvSpPr>
        <p:spPr bwMode="auto">
          <a:xfrm>
            <a:off x="7089775"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859"/>
          <p:cNvSpPr>
            <a:spLocks noChangeArrowheads="1"/>
          </p:cNvSpPr>
          <p:nvPr userDrawn="1"/>
        </p:nvSpPr>
        <p:spPr bwMode="auto">
          <a:xfrm>
            <a:off x="71643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860"/>
          <p:cNvSpPr>
            <a:spLocks noChangeArrowheads="1"/>
          </p:cNvSpPr>
          <p:nvPr userDrawn="1"/>
        </p:nvSpPr>
        <p:spPr bwMode="auto">
          <a:xfrm>
            <a:off x="72390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861"/>
          <p:cNvSpPr>
            <a:spLocks noChangeArrowheads="1"/>
          </p:cNvSpPr>
          <p:nvPr userDrawn="1"/>
        </p:nvSpPr>
        <p:spPr bwMode="auto">
          <a:xfrm>
            <a:off x="73136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862"/>
          <p:cNvSpPr>
            <a:spLocks noChangeArrowheads="1"/>
          </p:cNvSpPr>
          <p:nvPr userDrawn="1"/>
        </p:nvSpPr>
        <p:spPr bwMode="auto">
          <a:xfrm>
            <a:off x="7389813"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863"/>
          <p:cNvSpPr>
            <a:spLocks noChangeArrowheads="1"/>
          </p:cNvSpPr>
          <p:nvPr userDrawn="1"/>
        </p:nvSpPr>
        <p:spPr bwMode="auto">
          <a:xfrm>
            <a:off x="74644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864"/>
          <p:cNvSpPr>
            <a:spLocks noChangeArrowheads="1"/>
          </p:cNvSpPr>
          <p:nvPr userDrawn="1"/>
        </p:nvSpPr>
        <p:spPr bwMode="auto">
          <a:xfrm>
            <a:off x="75390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865"/>
          <p:cNvSpPr>
            <a:spLocks noChangeArrowheads="1"/>
          </p:cNvSpPr>
          <p:nvPr userDrawn="1"/>
        </p:nvSpPr>
        <p:spPr bwMode="auto">
          <a:xfrm>
            <a:off x="76136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866"/>
          <p:cNvSpPr>
            <a:spLocks noChangeArrowheads="1"/>
          </p:cNvSpPr>
          <p:nvPr userDrawn="1"/>
        </p:nvSpPr>
        <p:spPr bwMode="auto">
          <a:xfrm>
            <a:off x="7689850"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67"/>
          <p:cNvSpPr>
            <a:spLocks noChangeArrowheads="1"/>
          </p:cNvSpPr>
          <p:nvPr userDrawn="1"/>
        </p:nvSpPr>
        <p:spPr bwMode="auto">
          <a:xfrm>
            <a:off x="7764463"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868"/>
          <p:cNvSpPr>
            <a:spLocks noChangeArrowheads="1"/>
          </p:cNvSpPr>
          <p:nvPr userDrawn="1"/>
        </p:nvSpPr>
        <p:spPr bwMode="auto">
          <a:xfrm>
            <a:off x="7839075"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869"/>
          <p:cNvSpPr>
            <a:spLocks noChangeArrowheads="1"/>
          </p:cNvSpPr>
          <p:nvPr userDrawn="1"/>
        </p:nvSpPr>
        <p:spPr bwMode="auto">
          <a:xfrm>
            <a:off x="79105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870"/>
          <p:cNvSpPr>
            <a:spLocks noChangeArrowheads="1"/>
          </p:cNvSpPr>
          <p:nvPr userDrawn="1"/>
        </p:nvSpPr>
        <p:spPr bwMode="auto">
          <a:xfrm>
            <a:off x="79851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871"/>
          <p:cNvSpPr>
            <a:spLocks noChangeArrowheads="1"/>
          </p:cNvSpPr>
          <p:nvPr userDrawn="1"/>
        </p:nvSpPr>
        <p:spPr bwMode="auto">
          <a:xfrm>
            <a:off x="80597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872"/>
          <p:cNvSpPr>
            <a:spLocks noChangeArrowheads="1"/>
          </p:cNvSpPr>
          <p:nvPr userDrawn="1"/>
        </p:nvSpPr>
        <p:spPr bwMode="auto">
          <a:xfrm>
            <a:off x="81359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873"/>
          <p:cNvSpPr>
            <a:spLocks noChangeArrowheads="1"/>
          </p:cNvSpPr>
          <p:nvPr userDrawn="1"/>
        </p:nvSpPr>
        <p:spPr bwMode="auto">
          <a:xfrm>
            <a:off x="82105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874"/>
          <p:cNvSpPr>
            <a:spLocks noChangeArrowheads="1"/>
          </p:cNvSpPr>
          <p:nvPr userDrawn="1"/>
        </p:nvSpPr>
        <p:spPr bwMode="auto">
          <a:xfrm>
            <a:off x="82851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875"/>
          <p:cNvSpPr>
            <a:spLocks noChangeArrowheads="1"/>
          </p:cNvSpPr>
          <p:nvPr userDrawn="1"/>
        </p:nvSpPr>
        <p:spPr bwMode="auto">
          <a:xfrm>
            <a:off x="83597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876"/>
          <p:cNvSpPr>
            <a:spLocks noChangeArrowheads="1"/>
          </p:cNvSpPr>
          <p:nvPr userDrawn="1"/>
        </p:nvSpPr>
        <p:spPr bwMode="auto">
          <a:xfrm>
            <a:off x="84359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877"/>
          <p:cNvSpPr>
            <a:spLocks noChangeArrowheads="1"/>
          </p:cNvSpPr>
          <p:nvPr userDrawn="1"/>
        </p:nvSpPr>
        <p:spPr bwMode="auto">
          <a:xfrm>
            <a:off x="8659813"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878"/>
          <p:cNvSpPr>
            <a:spLocks noChangeArrowheads="1"/>
          </p:cNvSpPr>
          <p:nvPr userDrawn="1"/>
        </p:nvSpPr>
        <p:spPr bwMode="auto">
          <a:xfrm>
            <a:off x="87312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879"/>
          <p:cNvSpPr>
            <a:spLocks noChangeArrowheads="1"/>
          </p:cNvSpPr>
          <p:nvPr userDrawn="1"/>
        </p:nvSpPr>
        <p:spPr bwMode="auto">
          <a:xfrm>
            <a:off x="8807450"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880"/>
          <p:cNvSpPr>
            <a:spLocks noChangeArrowheads="1"/>
          </p:cNvSpPr>
          <p:nvPr userDrawn="1"/>
        </p:nvSpPr>
        <p:spPr bwMode="auto">
          <a:xfrm>
            <a:off x="88820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881"/>
          <p:cNvSpPr>
            <a:spLocks noChangeArrowheads="1"/>
          </p:cNvSpPr>
          <p:nvPr userDrawn="1"/>
        </p:nvSpPr>
        <p:spPr bwMode="auto">
          <a:xfrm>
            <a:off x="89566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82"/>
          <p:cNvSpPr>
            <a:spLocks noChangeArrowheads="1"/>
          </p:cNvSpPr>
          <p:nvPr userDrawn="1"/>
        </p:nvSpPr>
        <p:spPr bwMode="auto">
          <a:xfrm>
            <a:off x="90312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83"/>
          <p:cNvSpPr>
            <a:spLocks noChangeArrowheads="1"/>
          </p:cNvSpPr>
          <p:nvPr userDrawn="1"/>
        </p:nvSpPr>
        <p:spPr bwMode="auto">
          <a:xfrm>
            <a:off x="37290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84"/>
          <p:cNvSpPr>
            <a:spLocks noChangeArrowheads="1"/>
          </p:cNvSpPr>
          <p:nvPr userDrawn="1"/>
        </p:nvSpPr>
        <p:spPr bwMode="auto">
          <a:xfrm>
            <a:off x="38036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85"/>
          <p:cNvSpPr>
            <a:spLocks noChangeArrowheads="1"/>
          </p:cNvSpPr>
          <p:nvPr userDrawn="1"/>
        </p:nvSpPr>
        <p:spPr bwMode="auto">
          <a:xfrm>
            <a:off x="38782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86"/>
          <p:cNvSpPr>
            <a:spLocks noChangeArrowheads="1"/>
          </p:cNvSpPr>
          <p:nvPr userDrawn="1"/>
        </p:nvSpPr>
        <p:spPr bwMode="auto">
          <a:xfrm>
            <a:off x="39544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87"/>
          <p:cNvSpPr>
            <a:spLocks noChangeArrowheads="1"/>
          </p:cNvSpPr>
          <p:nvPr userDrawn="1"/>
        </p:nvSpPr>
        <p:spPr bwMode="auto">
          <a:xfrm>
            <a:off x="40290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88"/>
          <p:cNvSpPr>
            <a:spLocks noChangeArrowheads="1"/>
          </p:cNvSpPr>
          <p:nvPr userDrawn="1"/>
        </p:nvSpPr>
        <p:spPr bwMode="auto">
          <a:xfrm>
            <a:off x="41036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9"/>
          <p:cNvSpPr>
            <a:spLocks noChangeArrowheads="1"/>
          </p:cNvSpPr>
          <p:nvPr userDrawn="1"/>
        </p:nvSpPr>
        <p:spPr bwMode="auto">
          <a:xfrm>
            <a:off x="41783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0"/>
          <p:cNvSpPr>
            <a:spLocks noChangeArrowheads="1"/>
          </p:cNvSpPr>
          <p:nvPr userDrawn="1"/>
        </p:nvSpPr>
        <p:spPr bwMode="auto">
          <a:xfrm>
            <a:off x="42545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891"/>
          <p:cNvSpPr>
            <a:spLocks noChangeArrowheads="1"/>
          </p:cNvSpPr>
          <p:nvPr userDrawn="1"/>
        </p:nvSpPr>
        <p:spPr bwMode="auto">
          <a:xfrm>
            <a:off x="43291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892"/>
          <p:cNvSpPr>
            <a:spLocks noChangeArrowheads="1"/>
          </p:cNvSpPr>
          <p:nvPr userDrawn="1"/>
        </p:nvSpPr>
        <p:spPr bwMode="auto">
          <a:xfrm>
            <a:off x="4403725"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893"/>
          <p:cNvSpPr>
            <a:spLocks noChangeArrowheads="1"/>
          </p:cNvSpPr>
          <p:nvPr userDrawn="1"/>
        </p:nvSpPr>
        <p:spPr bwMode="auto">
          <a:xfrm>
            <a:off x="4478338"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894"/>
          <p:cNvSpPr>
            <a:spLocks noChangeArrowheads="1"/>
          </p:cNvSpPr>
          <p:nvPr userDrawn="1"/>
        </p:nvSpPr>
        <p:spPr bwMode="auto">
          <a:xfrm>
            <a:off x="45497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895"/>
          <p:cNvSpPr>
            <a:spLocks noChangeArrowheads="1"/>
          </p:cNvSpPr>
          <p:nvPr userDrawn="1"/>
        </p:nvSpPr>
        <p:spPr bwMode="auto">
          <a:xfrm>
            <a:off x="46243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896"/>
          <p:cNvSpPr>
            <a:spLocks noChangeArrowheads="1"/>
          </p:cNvSpPr>
          <p:nvPr userDrawn="1"/>
        </p:nvSpPr>
        <p:spPr bwMode="auto">
          <a:xfrm>
            <a:off x="47005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897"/>
          <p:cNvSpPr>
            <a:spLocks noChangeArrowheads="1"/>
          </p:cNvSpPr>
          <p:nvPr userDrawn="1"/>
        </p:nvSpPr>
        <p:spPr bwMode="auto">
          <a:xfrm>
            <a:off x="47752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898"/>
          <p:cNvSpPr>
            <a:spLocks noChangeArrowheads="1"/>
          </p:cNvSpPr>
          <p:nvPr userDrawn="1"/>
        </p:nvSpPr>
        <p:spPr bwMode="auto">
          <a:xfrm>
            <a:off x="48498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899"/>
          <p:cNvSpPr>
            <a:spLocks noChangeArrowheads="1"/>
          </p:cNvSpPr>
          <p:nvPr userDrawn="1"/>
        </p:nvSpPr>
        <p:spPr bwMode="auto">
          <a:xfrm>
            <a:off x="49244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900"/>
          <p:cNvSpPr>
            <a:spLocks noChangeArrowheads="1"/>
          </p:cNvSpPr>
          <p:nvPr userDrawn="1"/>
        </p:nvSpPr>
        <p:spPr bwMode="auto">
          <a:xfrm>
            <a:off x="50006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901"/>
          <p:cNvSpPr>
            <a:spLocks noChangeArrowheads="1"/>
          </p:cNvSpPr>
          <p:nvPr userDrawn="1"/>
        </p:nvSpPr>
        <p:spPr bwMode="auto">
          <a:xfrm>
            <a:off x="50752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902"/>
          <p:cNvSpPr>
            <a:spLocks noChangeArrowheads="1"/>
          </p:cNvSpPr>
          <p:nvPr userDrawn="1"/>
        </p:nvSpPr>
        <p:spPr bwMode="auto">
          <a:xfrm>
            <a:off x="51498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903"/>
          <p:cNvSpPr>
            <a:spLocks noChangeArrowheads="1"/>
          </p:cNvSpPr>
          <p:nvPr userDrawn="1"/>
        </p:nvSpPr>
        <p:spPr bwMode="auto">
          <a:xfrm>
            <a:off x="5224463"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904"/>
          <p:cNvSpPr>
            <a:spLocks noChangeArrowheads="1"/>
          </p:cNvSpPr>
          <p:nvPr userDrawn="1"/>
        </p:nvSpPr>
        <p:spPr bwMode="auto">
          <a:xfrm>
            <a:off x="5300663"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905"/>
          <p:cNvSpPr>
            <a:spLocks noChangeArrowheads="1"/>
          </p:cNvSpPr>
          <p:nvPr userDrawn="1"/>
        </p:nvSpPr>
        <p:spPr bwMode="auto">
          <a:xfrm>
            <a:off x="5375275"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906"/>
          <p:cNvSpPr>
            <a:spLocks noChangeArrowheads="1"/>
          </p:cNvSpPr>
          <p:nvPr userDrawn="1"/>
        </p:nvSpPr>
        <p:spPr bwMode="auto">
          <a:xfrm>
            <a:off x="54467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907"/>
          <p:cNvSpPr>
            <a:spLocks noChangeArrowheads="1"/>
          </p:cNvSpPr>
          <p:nvPr userDrawn="1"/>
        </p:nvSpPr>
        <p:spPr bwMode="auto">
          <a:xfrm>
            <a:off x="55213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908"/>
          <p:cNvSpPr>
            <a:spLocks noChangeArrowheads="1"/>
          </p:cNvSpPr>
          <p:nvPr userDrawn="1"/>
        </p:nvSpPr>
        <p:spPr bwMode="auto">
          <a:xfrm>
            <a:off x="55959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909"/>
          <p:cNvSpPr>
            <a:spLocks noChangeArrowheads="1"/>
          </p:cNvSpPr>
          <p:nvPr userDrawn="1"/>
        </p:nvSpPr>
        <p:spPr bwMode="auto">
          <a:xfrm>
            <a:off x="5672138"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910"/>
          <p:cNvSpPr>
            <a:spLocks noChangeArrowheads="1"/>
          </p:cNvSpPr>
          <p:nvPr userDrawn="1"/>
        </p:nvSpPr>
        <p:spPr bwMode="auto">
          <a:xfrm>
            <a:off x="57467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911"/>
          <p:cNvSpPr>
            <a:spLocks noChangeArrowheads="1"/>
          </p:cNvSpPr>
          <p:nvPr userDrawn="1"/>
        </p:nvSpPr>
        <p:spPr bwMode="auto">
          <a:xfrm>
            <a:off x="58213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912"/>
          <p:cNvSpPr>
            <a:spLocks noChangeArrowheads="1"/>
          </p:cNvSpPr>
          <p:nvPr userDrawn="1"/>
        </p:nvSpPr>
        <p:spPr bwMode="auto">
          <a:xfrm>
            <a:off x="58959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913"/>
          <p:cNvSpPr>
            <a:spLocks noChangeArrowheads="1"/>
          </p:cNvSpPr>
          <p:nvPr userDrawn="1"/>
        </p:nvSpPr>
        <p:spPr bwMode="auto">
          <a:xfrm>
            <a:off x="5972175"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914"/>
          <p:cNvSpPr>
            <a:spLocks noChangeArrowheads="1"/>
          </p:cNvSpPr>
          <p:nvPr userDrawn="1"/>
        </p:nvSpPr>
        <p:spPr bwMode="auto">
          <a:xfrm>
            <a:off x="6046788"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915"/>
          <p:cNvSpPr>
            <a:spLocks noChangeArrowheads="1"/>
          </p:cNvSpPr>
          <p:nvPr userDrawn="1"/>
        </p:nvSpPr>
        <p:spPr bwMode="auto">
          <a:xfrm>
            <a:off x="6121400"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916"/>
          <p:cNvSpPr>
            <a:spLocks noChangeArrowheads="1"/>
          </p:cNvSpPr>
          <p:nvPr userDrawn="1"/>
        </p:nvSpPr>
        <p:spPr bwMode="auto">
          <a:xfrm>
            <a:off x="6196013"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917"/>
          <p:cNvSpPr>
            <a:spLocks noChangeArrowheads="1"/>
          </p:cNvSpPr>
          <p:nvPr userDrawn="1"/>
        </p:nvSpPr>
        <p:spPr bwMode="auto">
          <a:xfrm>
            <a:off x="62674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918"/>
          <p:cNvSpPr>
            <a:spLocks noChangeArrowheads="1"/>
          </p:cNvSpPr>
          <p:nvPr userDrawn="1"/>
        </p:nvSpPr>
        <p:spPr bwMode="auto">
          <a:xfrm>
            <a:off x="63420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919"/>
          <p:cNvSpPr>
            <a:spLocks noChangeArrowheads="1"/>
          </p:cNvSpPr>
          <p:nvPr userDrawn="1"/>
        </p:nvSpPr>
        <p:spPr bwMode="auto">
          <a:xfrm>
            <a:off x="64182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920"/>
          <p:cNvSpPr>
            <a:spLocks noChangeArrowheads="1"/>
          </p:cNvSpPr>
          <p:nvPr userDrawn="1"/>
        </p:nvSpPr>
        <p:spPr bwMode="auto">
          <a:xfrm>
            <a:off x="64928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21"/>
          <p:cNvSpPr>
            <a:spLocks noChangeArrowheads="1"/>
          </p:cNvSpPr>
          <p:nvPr userDrawn="1"/>
        </p:nvSpPr>
        <p:spPr bwMode="auto">
          <a:xfrm>
            <a:off x="65674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22"/>
          <p:cNvSpPr>
            <a:spLocks noChangeArrowheads="1"/>
          </p:cNvSpPr>
          <p:nvPr userDrawn="1"/>
        </p:nvSpPr>
        <p:spPr bwMode="auto">
          <a:xfrm>
            <a:off x="66421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923"/>
          <p:cNvSpPr>
            <a:spLocks noChangeArrowheads="1"/>
          </p:cNvSpPr>
          <p:nvPr userDrawn="1"/>
        </p:nvSpPr>
        <p:spPr bwMode="auto">
          <a:xfrm>
            <a:off x="67183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924"/>
          <p:cNvSpPr>
            <a:spLocks noChangeArrowheads="1"/>
          </p:cNvSpPr>
          <p:nvPr userDrawn="1"/>
        </p:nvSpPr>
        <p:spPr bwMode="auto">
          <a:xfrm>
            <a:off x="67929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925"/>
          <p:cNvSpPr>
            <a:spLocks noChangeArrowheads="1"/>
          </p:cNvSpPr>
          <p:nvPr userDrawn="1"/>
        </p:nvSpPr>
        <p:spPr bwMode="auto">
          <a:xfrm>
            <a:off x="6867525"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926"/>
          <p:cNvSpPr>
            <a:spLocks noChangeArrowheads="1"/>
          </p:cNvSpPr>
          <p:nvPr userDrawn="1"/>
        </p:nvSpPr>
        <p:spPr bwMode="auto">
          <a:xfrm>
            <a:off x="6942138"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927"/>
          <p:cNvSpPr>
            <a:spLocks noChangeArrowheads="1"/>
          </p:cNvSpPr>
          <p:nvPr userDrawn="1"/>
        </p:nvSpPr>
        <p:spPr bwMode="auto">
          <a:xfrm>
            <a:off x="7018338"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928"/>
          <p:cNvSpPr>
            <a:spLocks noChangeArrowheads="1"/>
          </p:cNvSpPr>
          <p:nvPr userDrawn="1"/>
        </p:nvSpPr>
        <p:spPr bwMode="auto">
          <a:xfrm>
            <a:off x="7089775"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929"/>
          <p:cNvSpPr>
            <a:spLocks noChangeArrowheads="1"/>
          </p:cNvSpPr>
          <p:nvPr userDrawn="1"/>
        </p:nvSpPr>
        <p:spPr bwMode="auto">
          <a:xfrm>
            <a:off x="71643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930"/>
          <p:cNvSpPr>
            <a:spLocks noChangeArrowheads="1"/>
          </p:cNvSpPr>
          <p:nvPr userDrawn="1"/>
        </p:nvSpPr>
        <p:spPr bwMode="auto">
          <a:xfrm>
            <a:off x="72390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931"/>
          <p:cNvSpPr>
            <a:spLocks noChangeArrowheads="1"/>
          </p:cNvSpPr>
          <p:nvPr userDrawn="1"/>
        </p:nvSpPr>
        <p:spPr bwMode="auto">
          <a:xfrm>
            <a:off x="73136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932"/>
          <p:cNvSpPr>
            <a:spLocks noChangeArrowheads="1"/>
          </p:cNvSpPr>
          <p:nvPr userDrawn="1"/>
        </p:nvSpPr>
        <p:spPr bwMode="auto">
          <a:xfrm>
            <a:off x="7389813"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933"/>
          <p:cNvSpPr>
            <a:spLocks noChangeArrowheads="1"/>
          </p:cNvSpPr>
          <p:nvPr userDrawn="1"/>
        </p:nvSpPr>
        <p:spPr bwMode="auto">
          <a:xfrm>
            <a:off x="74644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934"/>
          <p:cNvSpPr>
            <a:spLocks noChangeArrowheads="1"/>
          </p:cNvSpPr>
          <p:nvPr userDrawn="1"/>
        </p:nvSpPr>
        <p:spPr bwMode="auto">
          <a:xfrm>
            <a:off x="75390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935"/>
          <p:cNvSpPr>
            <a:spLocks noChangeArrowheads="1"/>
          </p:cNvSpPr>
          <p:nvPr userDrawn="1"/>
        </p:nvSpPr>
        <p:spPr bwMode="auto">
          <a:xfrm>
            <a:off x="76136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936"/>
          <p:cNvSpPr>
            <a:spLocks noChangeArrowheads="1"/>
          </p:cNvSpPr>
          <p:nvPr userDrawn="1"/>
        </p:nvSpPr>
        <p:spPr bwMode="auto">
          <a:xfrm>
            <a:off x="7689850"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937"/>
          <p:cNvSpPr>
            <a:spLocks noChangeArrowheads="1"/>
          </p:cNvSpPr>
          <p:nvPr userDrawn="1"/>
        </p:nvSpPr>
        <p:spPr bwMode="auto">
          <a:xfrm>
            <a:off x="7764463"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38"/>
          <p:cNvSpPr>
            <a:spLocks noChangeArrowheads="1"/>
          </p:cNvSpPr>
          <p:nvPr userDrawn="1"/>
        </p:nvSpPr>
        <p:spPr bwMode="auto">
          <a:xfrm>
            <a:off x="7839075"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939"/>
          <p:cNvSpPr>
            <a:spLocks noChangeArrowheads="1"/>
          </p:cNvSpPr>
          <p:nvPr userDrawn="1"/>
        </p:nvSpPr>
        <p:spPr bwMode="auto">
          <a:xfrm>
            <a:off x="79105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940"/>
          <p:cNvSpPr>
            <a:spLocks noChangeArrowheads="1"/>
          </p:cNvSpPr>
          <p:nvPr userDrawn="1"/>
        </p:nvSpPr>
        <p:spPr bwMode="auto">
          <a:xfrm>
            <a:off x="81359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941"/>
          <p:cNvSpPr>
            <a:spLocks noChangeArrowheads="1"/>
          </p:cNvSpPr>
          <p:nvPr userDrawn="1"/>
        </p:nvSpPr>
        <p:spPr bwMode="auto">
          <a:xfrm>
            <a:off x="82105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942"/>
          <p:cNvSpPr>
            <a:spLocks noChangeArrowheads="1"/>
          </p:cNvSpPr>
          <p:nvPr userDrawn="1"/>
        </p:nvSpPr>
        <p:spPr bwMode="auto">
          <a:xfrm>
            <a:off x="82851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943"/>
          <p:cNvSpPr>
            <a:spLocks noChangeArrowheads="1"/>
          </p:cNvSpPr>
          <p:nvPr userDrawn="1"/>
        </p:nvSpPr>
        <p:spPr bwMode="auto">
          <a:xfrm>
            <a:off x="83597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944"/>
          <p:cNvSpPr>
            <a:spLocks noChangeArrowheads="1"/>
          </p:cNvSpPr>
          <p:nvPr userDrawn="1"/>
        </p:nvSpPr>
        <p:spPr bwMode="auto">
          <a:xfrm>
            <a:off x="8659813"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945"/>
          <p:cNvSpPr>
            <a:spLocks noChangeArrowheads="1"/>
          </p:cNvSpPr>
          <p:nvPr userDrawn="1"/>
        </p:nvSpPr>
        <p:spPr bwMode="auto">
          <a:xfrm>
            <a:off x="87312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946"/>
          <p:cNvSpPr>
            <a:spLocks noChangeArrowheads="1"/>
          </p:cNvSpPr>
          <p:nvPr userDrawn="1"/>
        </p:nvSpPr>
        <p:spPr bwMode="auto">
          <a:xfrm>
            <a:off x="37290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947"/>
          <p:cNvSpPr>
            <a:spLocks noChangeArrowheads="1"/>
          </p:cNvSpPr>
          <p:nvPr userDrawn="1"/>
        </p:nvSpPr>
        <p:spPr bwMode="auto">
          <a:xfrm>
            <a:off x="38036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948"/>
          <p:cNvSpPr>
            <a:spLocks noChangeArrowheads="1"/>
          </p:cNvSpPr>
          <p:nvPr userDrawn="1"/>
        </p:nvSpPr>
        <p:spPr bwMode="auto">
          <a:xfrm>
            <a:off x="38782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949"/>
          <p:cNvSpPr>
            <a:spLocks noChangeArrowheads="1"/>
          </p:cNvSpPr>
          <p:nvPr userDrawn="1"/>
        </p:nvSpPr>
        <p:spPr bwMode="auto">
          <a:xfrm>
            <a:off x="39544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950"/>
          <p:cNvSpPr>
            <a:spLocks noChangeArrowheads="1"/>
          </p:cNvSpPr>
          <p:nvPr userDrawn="1"/>
        </p:nvSpPr>
        <p:spPr bwMode="auto">
          <a:xfrm>
            <a:off x="40290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951"/>
          <p:cNvSpPr>
            <a:spLocks noChangeArrowheads="1"/>
          </p:cNvSpPr>
          <p:nvPr userDrawn="1"/>
        </p:nvSpPr>
        <p:spPr bwMode="auto">
          <a:xfrm>
            <a:off x="41036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952"/>
          <p:cNvSpPr>
            <a:spLocks noChangeArrowheads="1"/>
          </p:cNvSpPr>
          <p:nvPr userDrawn="1"/>
        </p:nvSpPr>
        <p:spPr bwMode="auto">
          <a:xfrm>
            <a:off x="41783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953"/>
          <p:cNvSpPr>
            <a:spLocks noChangeArrowheads="1"/>
          </p:cNvSpPr>
          <p:nvPr userDrawn="1"/>
        </p:nvSpPr>
        <p:spPr bwMode="auto">
          <a:xfrm>
            <a:off x="42545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954"/>
          <p:cNvSpPr>
            <a:spLocks noChangeArrowheads="1"/>
          </p:cNvSpPr>
          <p:nvPr userDrawn="1"/>
        </p:nvSpPr>
        <p:spPr bwMode="auto">
          <a:xfrm>
            <a:off x="43291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955"/>
          <p:cNvSpPr>
            <a:spLocks noChangeArrowheads="1"/>
          </p:cNvSpPr>
          <p:nvPr userDrawn="1"/>
        </p:nvSpPr>
        <p:spPr bwMode="auto">
          <a:xfrm>
            <a:off x="4403725"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956"/>
          <p:cNvSpPr>
            <a:spLocks noChangeArrowheads="1"/>
          </p:cNvSpPr>
          <p:nvPr userDrawn="1"/>
        </p:nvSpPr>
        <p:spPr bwMode="auto">
          <a:xfrm>
            <a:off x="4478338"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957"/>
          <p:cNvSpPr>
            <a:spLocks noChangeArrowheads="1"/>
          </p:cNvSpPr>
          <p:nvPr userDrawn="1"/>
        </p:nvSpPr>
        <p:spPr bwMode="auto">
          <a:xfrm>
            <a:off x="45497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958"/>
          <p:cNvSpPr>
            <a:spLocks noChangeArrowheads="1"/>
          </p:cNvSpPr>
          <p:nvPr userDrawn="1"/>
        </p:nvSpPr>
        <p:spPr bwMode="auto">
          <a:xfrm>
            <a:off x="46243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959"/>
          <p:cNvSpPr>
            <a:spLocks noChangeArrowheads="1"/>
          </p:cNvSpPr>
          <p:nvPr userDrawn="1"/>
        </p:nvSpPr>
        <p:spPr bwMode="auto">
          <a:xfrm>
            <a:off x="47005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60"/>
          <p:cNvSpPr>
            <a:spLocks noChangeArrowheads="1"/>
          </p:cNvSpPr>
          <p:nvPr userDrawn="1"/>
        </p:nvSpPr>
        <p:spPr bwMode="auto">
          <a:xfrm>
            <a:off x="47752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61"/>
          <p:cNvSpPr>
            <a:spLocks noChangeArrowheads="1"/>
          </p:cNvSpPr>
          <p:nvPr userDrawn="1"/>
        </p:nvSpPr>
        <p:spPr bwMode="auto">
          <a:xfrm>
            <a:off x="48498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962"/>
          <p:cNvSpPr>
            <a:spLocks noChangeArrowheads="1"/>
          </p:cNvSpPr>
          <p:nvPr userDrawn="1"/>
        </p:nvSpPr>
        <p:spPr bwMode="auto">
          <a:xfrm>
            <a:off x="49244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963"/>
          <p:cNvSpPr>
            <a:spLocks noChangeArrowheads="1"/>
          </p:cNvSpPr>
          <p:nvPr userDrawn="1"/>
        </p:nvSpPr>
        <p:spPr bwMode="auto">
          <a:xfrm>
            <a:off x="50006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964"/>
          <p:cNvSpPr>
            <a:spLocks noChangeArrowheads="1"/>
          </p:cNvSpPr>
          <p:nvPr userDrawn="1"/>
        </p:nvSpPr>
        <p:spPr bwMode="auto">
          <a:xfrm>
            <a:off x="50752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965"/>
          <p:cNvSpPr>
            <a:spLocks noChangeArrowheads="1"/>
          </p:cNvSpPr>
          <p:nvPr userDrawn="1"/>
        </p:nvSpPr>
        <p:spPr bwMode="auto">
          <a:xfrm>
            <a:off x="51498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966"/>
          <p:cNvSpPr>
            <a:spLocks noChangeArrowheads="1"/>
          </p:cNvSpPr>
          <p:nvPr userDrawn="1"/>
        </p:nvSpPr>
        <p:spPr bwMode="auto">
          <a:xfrm>
            <a:off x="5224463"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967"/>
          <p:cNvSpPr>
            <a:spLocks noChangeArrowheads="1"/>
          </p:cNvSpPr>
          <p:nvPr userDrawn="1"/>
        </p:nvSpPr>
        <p:spPr bwMode="auto">
          <a:xfrm>
            <a:off x="5300663"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968"/>
          <p:cNvSpPr>
            <a:spLocks noChangeArrowheads="1"/>
          </p:cNvSpPr>
          <p:nvPr userDrawn="1"/>
        </p:nvSpPr>
        <p:spPr bwMode="auto">
          <a:xfrm>
            <a:off x="5375275"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969"/>
          <p:cNvSpPr>
            <a:spLocks noChangeArrowheads="1"/>
          </p:cNvSpPr>
          <p:nvPr userDrawn="1"/>
        </p:nvSpPr>
        <p:spPr bwMode="auto">
          <a:xfrm>
            <a:off x="54467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970"/>
          <p:cNvSpPr>
            <a:spLocks noChangeArrowheads="1"/>
          </p:cNvSpPr>
          <p:nvPr userDrawn="1"/>
        </p:nvSpPr>
        <p:spPr bwMode="auto">
          <a:xfrm>
            <a:off x="55213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971"/>
          <p:cNvSpPr>
            <a:spLocks noChangeArrowheads="1"/>
          </p:cNvSpPr>
          <p:nvPr userDrawn="1"/>
        </p:nvSpPr>
        <p:spPr bwMode="auto">
          <a:xfrm>
            <a:off x="55959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972"/>
          <p:cNvSpPr>
            <a:spLocks noChangeArrowheads="1"/>
          </p:cNvSpPr>
          <p:nvPr userDrawn="1"/>
        </p:nvSpPr>
        <p:spPr bwMode="auto">
          <a:xfrm>
            <a:off x="5672138"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973"/>
          <p:cNvSpPr>
            <a:spLocks noChangeArrowheads="1"/>
          </p:cNvSpPr>
          <p:nvPr userDrawn="1"/>
        </p:nvSpPr>
        <p:spPr bwMode="auto">
          <a:xfrm>
            <a:off x="57467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974"/>
          <p:cNvSpPr>
            <a:spLocks noChangeArrowheads="1"/>
          </p:cNvSpPr>
          <p:nvPr userDrawn="1"/>
        </p:nvSpPr>
        <p:spPr bwMode="auto">
          <a:xfrm>
            <a:off x="58213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975"/>
          <p:cNvSpPr>
            <a:spLocks noChangeArrowheads="1"/>
          </p:cNvSpPr>
          <p:nvPr userDrawn="1"/>
        </p:nvSpPr>
        <p:spPr bwMode="auto">
          <a:xfrm>
            <a:off x="58959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976"/>
          <p:cNvSpPr>
            <a:spLocks noChangeArrowheads="1"/>
          </p:cNvSpPr>
          <p:nvPr userDrawn="1"/>
        </p:nvSpPr>
        <p:spPr bwMode="auto">
          <a:xfrm>
            <a:off x="5972175"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977"/>
          <p:cNvSpPr>
            <a:spLocks noChangeArrowheads="1"/>
          </p:cNvSpPr>
          <p:nvPr userDrawn="1"/>
        </p:nvSpPr>
        <p:spPr bwMode="auto">
          <a:xfrm>
            <a:off x="6046788"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978"/>
          <p:cNvSpPr>
            <a:spLocks noChangeArrowheads="1"/>
          </p:cNvSpPr>
          <p:nvPr userDrawn="1"/>
        </p:nvSpPr>
        <p:spPr bwMode="auto">
          <a:xfrm>
            <a:off x="6121400"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979"/>
          <p:cNvSpPr>
            <a:spLocks noChangeArrowheads="1"/>
          </p:cNvSpPr>
          <p:nvPr userDrawn="1"/>
        </p:nvSpPr>
        <p:spPr bwMode="auto">
          <a:xfrm>
            <a:off x="6196013"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980"/>
          <p:cNvSpPr>
            <a:spLocks noChangeArrowheads="1"/>
          </p:cNvSpPr>
          <p:nvPr userDrawn="1"/>
        </p:nvSpPr>
        <p:spPr bwMode="auto">
          <a:xfrm>
            <a:off x="62674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981"/>
          <p:cNvSpPr>
            <a:spLocks noChangeArrowheads="1"/>
          </p:cNvSpPr>
          <p:nvPr userDrawn="1"/>
        </p:nvSpPr>
        <p:spPr bwMode="auto">
          <a:xfrm>
            <a:off x="63420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982"/>
          <p:cNvSpPr>
            <a:spLocks noChangeArrowheads="1"/>
          </p:cNvSpPr>
          <p:nvPr userDrawn="1"/>
        </p:nvSpPr>
        <p:spPr bwMode="auto">
          <a:xfrm>
            <a:off x="64182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983"/>
          <p:cNvSpPr>
            <a:spLocks noChangeArrowheads="1"/>
          </p:cNvSpPr>
          <p:nvPr userDrawn="1"/>
        </p:nvSpPr>
        <p:spPr bwMode="auto">
          <a:xfrm>
            <a:off x="64928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984"/>
          <p:cNvSpPr>
            <a:spLocks noChangeArrowheads="1"/>
          </p:cNvSpPr>
          <p:nvPr userDrawn="1"/>
        </p:nvSpPr>
        <p:spPr bwMode="auto">
          <a:xfrm>
            <a:off x="65674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985"/>
          <p:cNvSpPr>
            <a:spLocks noChangeArrowheads="1"/>
          </p:cNvSpPr>
          <p:nvPr userDrawn="1"/>
        </p:nvSpPr>
        <p:spPr bwMode="auto">
          <a:xfrm>
            <a:off x="66421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986"/>
          <p:cNvSpPr>
            <a:spLocks noChangeArrowheads="1"/>
          </p:cNvSpPr>
          <p:nvPr userDrawn="1"/>
        </p:nvSpPr>
        <p:spPr bwMode="auto">
          <a:xfrm>
            <a:off x="67183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987"/>
          <p:cNvSpPr>
            <a:spLocks noChangeArrowheads="1"/>
          </p:cNvSpPr>
          <p:nvPr userDrawn="1"/>
        </p:nvSpPr>
        <p:spPr bwMode="auto">
          <a:xfrm>
            <a:off x="67929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988"/>
          <p:cNvSpPr>
            <a:spLocks noChangeArrowheads="1"/>
          </p:cNvSpPr>
          <p:nvPr userDrawn="1"/>
        </p:nvSpPr>
        <p:spPr bwMode="auto">
          <a:xfrm>
            <a:off x="6867525"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989"/>
          <p:cNvSpPr>
            <a:spLocks noChangeArrowheads="1"/>
          </p:cNvSpPr>
          <p:nvPr userDrawn="1"/>
        </p:nvSpPr>
        <p:spPr bwMode="auto">
          <a:xfrm>
            <a:off x="6942138"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990"/>
          <p:cNvSpPr>
            <a:spLocks noChangeArrowheads="1"/>
          </p:cNvSpPr>
          <p:nvPr userDrawn="1"/>
        </p:nvSpPr>
        <p:spPr bwMode="auto">
          <a:xfrm>
            <a:off x="7018338"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991"/>
          <p:cNvSpPr>
            <a:spLocks noChangeArrowheads="1"/>
          </p:cNvSpPr>
          <p:nvPr userDrawn="1"/>
        </p:nvSpPr>
        <p:spPr bwMode="auto">
          <a:xfrm>
            <a:off x="7089775"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992"/>
          <p:cNvSpPr>
            <a:spLocks noChangeArrowheads="1"/>
          </p:cNvSpPr>
          <p:nvPr userDrawn="1"/>
        </p:nvSpPr>
        <p:spPr bwMode="auto">
          <a:xfrm>
            <a:off x="71643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993"/>
          <p:cNvSpPr>
            <a:spLocks noChangeArrowheads="1"/>
          </p:cNvSpPr>
          <p:nvPr userDrawn="1"/>
        </p:nvSpPr>
        <p:spPr bwMode="auto">
          <a:xfrm>
            <a:off x="72390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994"/>
          <p:cNvSpPr>
            <a:spLocks noChangeArrowheads="1"/>
          </p:cNvSpPr>
          <p:nvPr userDrawn="1"/>
        </p:nvSpPr>
        <p:spPr bwMode="auto">
          <a:xfrm>
            <a:off x="73136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995"/>
          <p:cNvSpPr>
            <a:spLocks noChangeArrowheads="1"/>
          </p:cNvSpPr>
          <p:nvPr userDrawn="1"/>
        </p:nvSpPr>
        <p:spPr bwMode="auto">
          <a:xfrm>
            <a:off x="7389813"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96"/>
          <p:cNvSpPr>
            <a:spLocks noChangeArrowheads="1"/>
          </p:cNvSpPr>
          <p:nvPr userDrawn="1"/>
        </p:nvSpPr>
        <p:spPr bwMode="auto">
          <a:xfrm>
            <a:off x="74644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97"/>
          <p:cNvSpPr>
            <a:spLocks noChangeArrowheads="1"/>
          </p:cNvSpPr>
          <p:nvPr userDrawn="1"/>
        </p:nvSpPr>
        <p:spPr bwMode="auto">
          <a:xfrm>
            <a:off x="75390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998"/>
          <p:cNvSpPr>
            <a:spLocks noChangeArrowheads="1"/>
          </p:cNvSpPr>
          <p:nvPr userDrawn="1"/>
        </p:nvSpPr>
        <p:spPr bwMode="auto">
          <a:xfrm>
            <a:off x="76136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999"/>
          <p:cNvSpPr>
            <a:spLocks noChangeArrowheads="1"/>
          </p:cNvSpPr>
          <p:nvPr userDrawn="1"/>
        </p:nvSpPr>
        <p:spPr bwMode="auto">
          <a:xfrm>
            <a:off x="7689850"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00"/>
          <p:cNvSpPr>
            <a:spLocks noChangeArrowheads="1"/>
          </p:cNvSpPr>
          <p:nvPr userDrawn="1"/>
        </p:nvSpPr>
        <p:spPr bwMode="auto">
          <a:xfrm>
            <a:off x="7764463"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01"/>
          <p:cNvSpPr>
            <a:spLocks noChangeArrowheads="1"/>
          </p:cNvSpPr>
          <p:nvPr userDrawn="1"/>
        </p:nvSpPr>
        <p:spPr bwMode="auto">
          <a:xfrm>
            <a:off x="7839075"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02"/>
          <p:cNvSpPr>
            <a:spLocks noChangeArrowheads="1"/>
          </p:cNvSpPr>
          <p:nvPr userDrawn="1"/>
        </p:nvSpPr>
        <p:spPr bwMode="auto">
          <a:xfrm>
            <a:off x="8585200"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03"/>
          <p:cNvSpPr>
            <a:spLocks noChangeArrowheads="1"/>
          </p:cNvSpPr>
          <p:nvPr userDrawn="1"/>
        </p:nvSpPr>
        <p:spPr bwMode="auto">
          <a:xfrm>
            <a:off x="8659813"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04"/>
          <p:cNvSpPr>
            <a:spLocks noChangeArrowheads="1"/>
          </p:cNvSpPr>
          <p:nvPr userDrawn="1"/>
        </p:nvSpPr>
        <p:spPr bwMode="auto">
          <a:xfrm>
            <a:off x="87312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05"/>
          <p:cNvSpPr>
            <a:spLocks noChangeArrowheads="1"/>
          </p:cNvSpPr>
          <p:nvPr userDrawn="1"/>
        </p:nvSpPr>
        <p:spPr bwMode="auto">
          <a:xfrm>
            <a:off x="37290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06"/>
          <p:cNvSpPr>
            <a:spLocks noChangeArrowheads="1"/>
          </p:cNvSpPr>
          <p:nvPr userDrawn="1"/>
        </p:nvSpPr>
        <p:spPr bwMode="auto">
          <a:xfrm>
            <a:off x="3657600"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07"/>
          <p:cNvSpPr>
            <a:spLocks noChangeArrowheads="1"/>
          </p:cNvSpPr>
          <p:nvPr userDrawn="1"/>
        </p:nvSpPr>
        <p:spPr bwMode="auto">
          <a:xfrm>
            <a:off x="3657600"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008"/>
          <p:cNvSpPr>
            <a:spLocks noChangeArrowheads="1"/>
          </p:cNvSpPr>
          <p:nvPr userDrawn="1"/>
        </p:nvSpPr>
        <p:spPr bwMode="auto">
          <a:xfrm>
            <a:off x="3657600"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09"/>
          <p:cNvSpPr>
            <a:spLocks noChangeArrowheads="1"/>
          </p:cNvSpPr>
          <p:nvPr userDrawn="1"/>
        </p:nvSpPr>
        <p:spPr bwMode="auto">
          <a:xfrm>
            <a:off x="3657600"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011"/>
          <p:cNvSpPr>
            <a:spLocks noChangeArrowheads="1"/>
          </p:cNvSpPr>
          <p:nvPr userDrawn="1"/>
        </p:nvSpPr>
        <p:spPr bwMode="auto">
          <a:xfrm>
            <a:off x="38036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012"/>
          <p:cNvSpPr>
            <a:spLocks noChangeArrowheads="1"/>
          </p:cNvSpPr>
          <p:nvPr userDrawn="1"/>
        </p:nvSpPr>
        <p:spPr bwMode="auto">
          <a:xfrm>
            <a:off x="38782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013"/>
          <p:cNvSpPr>
            <a:spLocks noChangeArrowheads="1"/>
          </p:cNvSpPr>
          <p:nvPr userDrawn="1"/>
        </p:nvSpPr>
        <p:spPr bwMode="auto">
          <a:xfrm>
            <a:off x="39544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014"/>
          <p:cNvSpPr>
            <a:spLocks noChangeArrowheads="1"/>
          </p:cNvSpPr>
          <p:nvPr userDrawn="1"/>
        </p:nvSpPr>
        <p:spPr bwMode="auto">
          <a:xfrm>
            <a:off x="40290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015"/>
          <p:cNvSpPr>
            <a:spLocks noChangeArrowheads="1"/>
          </p:cNvSpPr>
          <p:nvPr userDrawn="1"/>
        </p:nvSpPr>
        <p:spPr bwMode="auto">
          <a:xfrm>
            <a:off x="41036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016"/>
          <p:cNvSpPr>
            <a:spLocks noChangeArrowheads="1"/>
          </p:cNvSpPr>
          <p:nvPr userDrawn="1"/>
        </p:nvSpPr>
        <p:spPr bwMode="auto">
          <a:xfrm>
            <a:off x="41783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1017"/>
          <p:cNvSpPr>
            <a:spLocks noChangeArrowheads="1"/>
          </p:cNvSpPr>
          <p:nvPr userDrawn="1"/>
        </p:nvSpPr>
        <p:spPr bwMode="auto">
          <a:xfrm>
            <a:off x="42545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1018"/>
          <p:cNvSpPr>
            <a:spLocks noChangeArrowheads="1"/>
          </p:cNvSpPr>
          <p:nvPr userDrawn="1"/>
        </p:nvSpPr>
        <p:spPr bwMode="auto">
          <a:xfrm>
            <a:off x="43291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1019"/>
          <p:cNvSpPr>
            <a:spLocks noChangeArrowheads="1"/>
          </p:cNvSpPr>
          <p:nvPr userDrawn="1"/>
        </p:nvSpPr>
        <p:spPr bwMode="auto">
          <a:xfrm>
            <a:off x="4403726"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1020"/>
          <p:cNvSpPr>
            <a:spLocks noChangeArrowheads="1"/>
          </p:cNvSpPr>
          <p:nvPr userDrawn="1"/>
        </p:nvSpPr>
        <p:spPr bwMode="auto">
          <a:xfrm>
            <a:off x="4478338"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1021"/>
          <p:cNvSpPr>
            <a:spLocks noChangeArrowheads="1"/>
          </p:cNvSpPr>
          <p:nvPr userDrawn="1"/>
        </p:nvSpPr>
        <p:spPr bwMode="auto">
          <a:xfrm>
            <a:off x="45497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1022"/>
          <p:cNvSpPr>
            <a:spLocks noChangeArrowheads="1"/>
          </p:cNvSpPr>
          <p:nvPr userDrawn="1"/>
        </p:nvSpPr>
        <p:spPr bwMode="auto">
          <a:xfrm>
            <a:off x="46243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1023"/>
          <p:cNvSpPr>
            <a:spLocks noChangeArrowheads="1"/>
          </p:cNvSpPr>
          <p:nvPr userDrawn="1"/>
        </p:nvSpPr>
        <p:spPr bwMode="auto">
          <a:xfrm>
            <a:off x="47005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1024"/>
          <p:cNvSpPr>
            <a:spLocks noChangeArrowheads="1"/>
          </p:cNvSpPr>
          <p:nvPr userDrawn="1"/>
        </p:nvSpPr>
        <p:spPr bwMode="auto">
          <a:xfrm>
            <a:off x="47752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1025"/>
          <p:cNvSpPr>
            <a:spLocks noChangeArrowheads="1"/>
          </p:cNvSpPr>
          <p:nvPr userDrawn="1"/>
        </p:nvSpPr>
        <p:spPr bwMode="auto">
          <a:xfrm>
            <a:off x="48498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1026"/>
          <p:cNvSpPr>
            <a:spLocks noChangeArrowheads="1"/>
          </p:cNvSpPr>
          <p:nvPr userDrawn="1"/>
        </p:nvSpPr>
        <p:spPr bwMode="auto">
          <a:xfrm>
            <a:off x="49244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1027"/>
          <p:cNvSpPr>
            <a:spLocks noChangeArrowheads="1"/>
          </p:cNvSpPr>
          <p:nvPr userDrawn="1"/>
        </p:nvSpPr>
        <p:spPr bwMode="auto">
          <a:xfrm>
            <a:off x="50006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1028"/>
          <p:cNvSpPr>
            <a:spLocks noChangeArrowheads="1"/>
          </p:cNvSpPr>
          <p:nvPr userDrawn="1"/>
        </p:nvSpPr>
        <p:spPr bwMode="auto">
          <a:xfrm>
            <a:off x="50752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1029"/>
          <p:cNvSpPr>
            <a:spLocks noChangeArrowheads="1"/>
          </p:cNvSpPr>
          <p:nvPr userDrawn="1"/>
        </p:nvSpPr>
        <p:spPr bwMode="auto">
          <a:xfrm>
            <a:off x="51498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1030"/>
          <p:cNvSpPr>
            <a:spLocks noChangeArrowheads="1"/>
          </p:cNvSpPr>
          <p:nvPr userDrawn="1"/>
        </p:nvSpPr>
        <p:spPr bwMode="auto">
          <a:xfrm>
            <a:off x="5224463"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1031"/>
          <p:cNvSpPr>
            <a:spLocks noChangeArrowheads="1"/>
          </p:cNvSpPr>
          <p:nvPr userDrawn="1"/>
        </p:nvSpPr>
        <p:spPr bwMode="auto">
          <a:xfrm>
            <a:off x="5300663"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1032"/>
          <p:cNvSpPr>
            <a:spLocks noChangeArrowheads="1"/>
          </p:cNvSpPr>
          <p:nvPr userDrawn="1"/>
        </p:nvSpPr>
        <p:spPr bwMode="auto">
          <a:xfrm>
            <a:off x="5375276"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1033"/>
          <p:cNvSpPr>
            <a:spLocks noChangeArrowheads="1"/>
          </p:cNvSpPr>
          <p:nvPr userDrawn="1"/>
        </p:nvSpPr>
        <p:spPr bwMode="auto">
          <a:xfrm>
            <a:off x="54467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4"/>
          <p:cNvSpPr>
            <a:spLocks noChangeArrowheads="1"/>
          </p:cNvSpPr>
          <p:nvPr userDrawn="1"/>
        </p:nvSpPr>
        <p:spPr bwMode="auto">
          <a:xfrm>
            <a:off x="55213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35"/>
          <p:cNvSpPr>
            <a:spLocks noChangeArrowheads="1"/>
          </p:cNvSpPr>
          <p:nvPr userDrawn="1"/>
        </p:nvSpPr>
        <p:spPr bwMode="auto">
          <a:xfrm>
            <a:off x="55959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36"/>
          <p:cNvSpPr>
            <a:spLocks noChangeArrowheads="1"/>
          </p:cNvSpPr>
          <p:nvPr userDrawn="1"/>
        </p:nvSpPr>
        <p:spPr bwMode="auto">
          <a:xfrm>
            <a:off x="5672138"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37"/>
          <p:cNvSpPr>
            <a:spLocks noChangeArrowheads="1"/>
          </p:cNvSpPr>
          <p:nvPr userDrawn="1"/>
        </p:nvSpPr>
        <p:spPr bwMode="auto">
          <a:xfrm>
            <a:off x="57467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38"/>
          <p:cNvSpPr>
            <a:spLocks noChangeArrowheads="1"/>
          </p:cNvSpPr>
          <p:nvPr userDrawn="1"/>
        </p:nvSpPr>
        <p:spPr bwMode="auto">
          <a:xfrm>
            <a:off x="58213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39"/>
          <p:cNvSpPr>
            <a:spLocks noChangeArrowheads="1"/>
          </p:cNvSpPr>
          <p:nvPr userDrawn="1"/>
        </p:nvSpPr>
        <p:spPr bwMode="auto">
          <a:xfrm>
            <a:off x="58959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040"/>
          <p:cNvSpPr>
            <a:spLocks noChangeArrowheads="1"/>
          </p:cNvSpPr>
          <p:nvPr userDrawn="1"/>
        </p:nvSpPr>
        <p:spPr bwMode="auto">
          <a:xfrm>
            <a:off x="5972176"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041"/>
          <p:cNvSpPr>
            <a:spLocks noChangeArrowheads="1"/>
          </p:cNvSpPr>
          <p:nvPr userDrawn="1"/>
        </p:nvSpPr>
        <p:spPr bwMode="auto">
          <a:xfrm>
            <a:off x="6046788"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042"/>
          <p:cNvSpPr>
            <a:spLocks noChangeArrowheads="1"/>
          </p:cNvSpPr>
          <p:nvPr userDrawn="1"/>
        </p:nvSpPr>
        <p:spPr bwMode="auto">
          <a:xfrm>
            <a:off x="6121401"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043"/>
          <p:cNvSpPr>
            <a:spLocks noChangeArrowheads="1"/>
          </p:cNvSpPr>
          <p:nvPr userDrawn="1"/>
        </p:nvSpPr>
        <p:spPr bwMode="auto">
          <a:xfrm>
            <a:off x="6196013"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1044"/>
          <p:cNvSpPr>
            <a:spLocks noChangeArrowheads="1"/>
          </p:cNvSpPr>
          <p:nvPr userDrawn="1"/>
        </p:nvSpPr>
        <p:spPr bwMode="auto">
          <a:xfrm>
            <a:off x="62674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1045"/>
          <p:cNvSpPr>
            <a:spLocks noChangeArrowheads="1"/>
          </p:cNvSpPr>
          <p:nvPr userDrawn="1"/>
        </p:nvSpPr>
        <p:spPr bwMode="auto">
          <a:xfrm>
            <a:off x="63420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1046"/>
          <p:cNvSpPr>
            <a:spLocks noChangeArrowheads="1"/>
          </p:cNvSpPr>
          <p:nvPr userDrawn="1"/>
        </p:nvSpPr>
        <p:spPr bwMode="auto">
          <a:xfrm>
            <a:off x="64182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1047"/>
          <p:cNvSpPr>
            <a:spLocks noChangeArrowheads="1"/>
          </p:cNvSpPr>
          <p:nvPr userDrawn="1"/>
        </p:nvSpPr>
        <p:spPr bwMode="auto">
          <a:xfrm>
            <a:off x="64928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1048"/>
          <p:cNvSpPr>
            <a:spLocks noChangeArrowheads="1"/>
          </p:cNvSpPr>
          <p:nvPr userDrawn="1"/>
        </p:nvSpPr>
        <p:spPr bwMode="auto">
          <a:xfrm>
            <a:off x="65674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1049"/>
          <p:cNvSpPr>
            <a:spLocks noChangeArrowheads="1"/>
          </p:cNvSpPr>
          <p:nvPr userDrawn="1"/>
        </p:nvSpPr>
        <p:spPr bwMode="auto">
          <a:xfrm>
            <a:off x="66421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1050"/>
          <p:cNvSpPr>
            <a:spLocks noChangeArrowheads="1"/>
          </p:cNvSpPr>
          <p:nvPr userDrawn="1"/>
        </p:nvSpPr>
        <p:spPr bwMode="auto">
          <a:xfrm>
            <a:off x="67183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1051"/>
          <p:cNvSpPr>
            <a:spLocks noChangeArrowheads="1"/>
          </p:cNvSpPr>
          <p:nvPr userDrawn="1"/>
        </p:nvSpPr>
        <p:spPr bwMode="auto">
          <a:xfrm>
            <a:off x="67929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1052"/>
          <p:cNvSpPr>
            <a:spLocks noChangeArrowheads="1"/>
          </p:cNvSpPr>
          <p:nvPr userDrawn="1"/>
        </p:nvSpPr>
        <p:spPr bwMode="auto">
          <a:xfrm>
            <a:off x="6867526"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1053"/>
          <p:cNvSpPr>
            <a:spLocks noChangeArrowheads="1"/>
          </p:cNvSpPr>
          <p:nvPr userDrawn="1"/>
        </p:nvSpPr>
        <p:spPr bwMode="auto">
          <a:xfrm>
            <a:off x="6942138"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1054"/>
          <p:cNvSpPr>
            <a:spLocks noChangeArrowheads="1"/>
          </p:cNvSpPr>
          <p:nvPr userDrawn="1"/>
        </p:nvSpPr>
        <p:spPr bwMode="auto">
          <a:xfrm>
            <a:off x="7018338"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1055"/>
          <p:cNvSpPr>
            <a:spLocks noChangeArrowheads="1"/>
          </p:cNvSpPr>
          <p:nvPr userDrawn="1"/>
        </p:nvSpPr>
        <p:spPr bwMode="auto">
          <a:xfrm>
            <a:off x="7089776"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1056"/>
          <p:cNvSpPr>
            <a:spLocks noChangeArrowheads="1"/>
          </p:cNvSpPr>
          <p:nvPr userDrawn="1"/>
        </p:nvSpPr>
        <p:spPr bwMode="auto">
          <a:xfrm>
            <a:off x="71643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1057"/>
          <p:cNvSpPr>
            <a:spLocks noChangeArrowheads="1"/>
          </p:cNvSpPr>
          <p:nvPr userDrawn="1"/>
        </p:nvSpPr>
        <p:spPr bwMode="auto">
          <a:xfrm>
            <a:off x="72390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1058"/>
          <p:cNvSpPr>
            <a:spLocks noChangeArrowheads="1"/>
          </p:cNvSpPr>
          <p:nvPr userDrawn="1"/>
        </p:nvSpPr>
        <p:spPr bwMode="auto">
          <a:xfrm>
            <a:off x="73136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59"/>
          <p:cNvSpPr>
            <a:spLocks noChangeArrowheads="1"/>
          </p:cNvSpPr>
          <p:nvPr userDrawn="1"/>
        </p:nvSpPr>
        <p:spPr bwMode="auto">
          <a:xfrm>
            <a:off x="7389813"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60"/>
          <p:cNvSpPr>
            <a:spLocks noChangeArrowheads="1"/>
          </p:cNvSpPr>
          <p:nvPr userDrawn="1"/>
        </p:nvSpPr>
        <p:spPr bwMode="auto">
          <a:xfrm>
            <a:off x="74644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61"/>
          <p:cNvSpPr>
            <a:spLocks noChangeArrowheads="1"/>
          </p:cNvSpPr>
          <p:nvPr userDrawn="1"/>
        </p:nvSpPr>
        <p:spPr bwMode="auto">
          <a:xfrm>
            <a:off x="75390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62"/>
          <p:cNvSpPr>
            <a:spLocks noChangeArrowheads="1"/>
          </p:cNvSpPr>
          <p:nvPr userDrawn="1"/>
        </p:nvSpPr>
        <p:spPr bwMode="auto">
          <a:xfrm>
            <a:off x="76136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063"/>
          <p:cNvSpPr>
            <a:spLocks noChangeArrowheads="1"/>
          </p:cNvSpPr>
          <p:nvPr userDrawn="1"/>
        </p:nvSpPr>
        <p:spPr bwMode="auto">
          <a:xfrm>
            <a:off x="7689851"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064"/>
          <p:cNvSpPr>
            <a:spLocks noChangeArrowheads="1"/>
          </p:cNvSpPr>
          <p:nvPr userDrawn="1"/>
        </p:nvSpPr>
        <p:spPr bwMode="auto">
          <a:xfrm>
            <a:off x="7764463"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065"/>
          <p:cNvSpPr>
            <a:spLocks noChangeArrowheads="1"/>
          </p:cNvSpPr>
          <p:nvPr userDrawn="1"/>
        </p:nvSpPr>
        <p:spPr bwMode="auto">
          <a:xfrm>
            <a:off x="85105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066"/>
          <p:cNvSpPr>
            <a:spLocks noChangeArrowheads="1"/>
          </p:cNvSpPr>
          <p:nvPr userDrawn="1"/>
        </p:nvSpPr>
        <p:spPr bwMode="auto">
          <a:xfrm>
            <a:off x="8585201"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067"/>
          <p:cNvSpPr>
            <a:spLocks noChangeArrowheads="1"/>
          </p:cNvSpPr>
          <p:nvPr userDrawn="1"/>
        </p:nvSpPr>
        <p:spPr bwMode="auto">
          <a:xfrm>
            <a:off x="8659813"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068"/>
          <p:cNvSpPr>
            <a:spLocks noChangeArrowheads="1"/>
          </p:cNvSpPr>
          <p:nvPr userDrawn="1"/>
        </p:nvSpPr>
        <p:spPr bwMode="auto">
          <a:xfrm>
            <a:off x="87312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069"/>
          <p:cNvSpPr>
            <a:spLocks noChangeArrowheads="1"/>
          </p:cNvSpPr>
          <p:nvPr userDrawn="1"/>
        </p:nvSpPr>
        <p:spPr bwMode="auto">
          <a:xfrm>
            <a:off x="37290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070"/>
          <p:cNvSpPr>
            <a:spLocks noChangeArrowheads="1"/>
          </p:cNvSpPr>
          <p:nvPr userDrawn="1"/>
        </p:nvSpPr>
        <p:spPr bwMode="auto">
          <a:xfrm>
            <a:off x="38036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1071"/>
          <p:cNvSpPr>
            <a:spLocks noChangeArrowheads="1"/>
          </p:cNvSpPr>
          <p:nvPr userDrawn="1"/>
        </p:nvSpPr>
        <p:spPr bwMode="auto">
          <a:xfrm>
            <a:off x="38782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1072"/>
          <p:cNvSpPr>
            <a:spLocks noChangeArrowheads="1"/>
          </p:cNvSpPr>
          <p:nvPr userDrawn="1"/>
        </p:nvSpPr>
        <p:spPr bwMode="auto">
          <a:xfrm>
            <a:off x="39544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1073"/>
          <p:cNvSpPr>
            <a:spLocks noChangeArrowheads="1"/>
          </p:cNvSpPr>
          <p:nvPr userDrawn="1"/>
        </p:nvSpPr>
        <p:spPr bwMode="auto">
          <a:xfrm>
            <a:off x="40290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1074"/>
          <p:cNvSpPr>
            <a:spLocks noChangeArrowheads="1"/>
          </p:cNvSpPr>
          <p:nvPr userDrawn="1"/>
        </p:nvSpPr>
        <p:spPr bwMode="auto">
          <a:xfrm>
            <a:off x="41036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1075"/>
          <p:cNvSpPr>
            <a:spLocks noChangeArrowheads="1"/>
          </p:cNvSpPr>
          <p:nvPr userDrawn="1"/>
        </p:nvSpPr>
        <p:spPr bwMode="auto">
          <a:xfrm>
            <a:off x="41783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1076"/>
          <p:cNvSpPr>
            <a:spLocks noChangeArrowheads="1"/>
          </p:cNvSpPr>
          <p:nvPr userDrawn="1"/>
        </p:nvSpPr>
        <p:spPr bwMode="auto">
          <a:xfrm>
            <a:off x="42545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1077"/>
          <p:cNvSpPr>
            <a:spLocks noChangeArrowheads="1"/>
          </p:cNvSpPr>
          <p:nvPr userDrawn="1"/>
        </p:nvSpPr>
        <p:spPr bwMode="auto">
          <a:xfrm>
            <a:off x="43291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1078"/>
          <p:cNvSpPr>
            <a:spLocks noChangeArrowheads="1"/>
          </p:cNvSpPr>
          <p:nvPr userDrawn="1"/>
        </p:nvSpPr>
        <p:spPr bwMode="auto">
          <a:xfrm>
            <a:off x="4403726"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1079"/>
          <p:cNvSpPr>
            <a:spLocks noChangeArrowheads="1"/>
          </p:cNvSpPr>
          <p:nvPr userDrawn="1"/>
        </p:nvSpPr>
        <p:spPr bwMode="auto">
          <a:xfrm>
            <a:off x="4478338"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1080"/>
          <p:cNvSpPr>
            <a:spLocks noChangeArrowheads="1"/>
          </p:cNvSpPr>
          <p:nvPr userDrawn="1"/>
        </p:nvSpPr>
        <p:spPr bwMode="auto">
          <a:xfrm>
            <a:off x="45497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1081"/>
          <p:cNvSpPr>
            <a:spLocks noChangeArrowheads="1"/>
          </p:cNvSpPr>
          <p:nvPr userDrawn="1"/>
        </p:nvSpPr>
        <p:spPr bwMode="auto">
          <a:xfrm>
            <a:off x="46243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1082"/>
          <p:cNvSpPr>
            <a:spLocks noChangeArrowheads="1"/>
          </p:cNvSpPr>
          <p:nvPr userDrawn="1"/>
        </p:nvSpPr>
        <p:spPr bwMode="auto">
          <a:xfrm>
            <a:off x="47005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1083"/>
          <p:cNvSpPr>
            <a:spLocks noChangeArrowheads="1"/>
          </p:cNvSpPr>
          <p:nvPr userDrawn="1"/>
        </p:nvSpPr>
        <p:spPr bwMode="auto">
          <a:xfrm>
            <a:off x="47752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1084"/>
          <p:cNvSpPr>
            <a:spLocks noChangeArrowheads="1"/>
          </p:cNvSpPr>
          <p:nvPr userDrawn="1"/>
        </p:nvSpPr>
        <p:spPr bwMode="auto">
          <a:xfrm>
            <a:off x="48498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1085"/>
          <p:cNvSpPr>
            <a:spLocks noChangeArrowheads="1"/>
          </p:cNvSpPr>
          <p:nvPr userDrawn="1"/>
        </p:nvSpPr>
        <p:spPr bwMode="auto">
          <a:xfrm>
            <a:off x="49244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1086"/>
          <p:cNvSpPr>
            <a:spLocks noChangeArrowheads="1"/>
          </p:cNvSpPr>
          <p:nvPr userDrawn="1"/>
        </p:nvSpPr>
        <p:spPr bwMode="auto">
          <a:xfrm>
            <a:off x="50006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1087"/>
          <p:cNvSpPr>
            <a:spLocks noChangeArrowheads="1"/>
          </p:cNvSpPr>
          <p:nvPr userDrawn="1"/>
        </p:nvSpPr>
        <p:spPr bwMode="auto">
          <a:xfrm>
            <a:off x="50752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1088"/>
          <p:cNvSpPr>
            <a:spLocks noChangeArrowheads="1"/>
          </p:cNvSpPr>
          <p:nvPr userDrawn="1"/>
        </p:nvSpPr>
        <p:spPr bwMode="auto">
          <a:xfrm>
            <a:off x="51498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1089"/>
          <p:cNvSpPr>
            <a:spLocks noChangeArrowheads="1"/>
          </p:cNvSpPr>
          <p:nvPr userDrawn="1"/>
        </p:nvSpPr>
        <p:spPr bwMode="auto">
          <a:xfrm>
            <a:off x="5224463"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1090"/>
          <p:cNvSpPr>
            <a:spLocks noChangeArrowheads="1"/>
          </p:cNvSpPr>
          <p:nvPr userDrawn="1"/>
        </p:nvSpPr>
        <p:spPr bwMode="auto">
          <a:xfrm>
            <a:off x="5300663"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1091"/>
          <p:cNvSpPr>
            <a:spLocks noChangeArrowheads="1"/>
          </p:cNvSpPr>
          <p:nvPr userDrawn="1"/>
        </p:nvSpPr>
        <p:spPr bwMode="auto">
          <a:xfrm>
            <a:off x="5375276"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1092"/>
          <p:cNvSpPr>
            <a:spLocks noChangeArrowheads="1"/>
          </p:cNvSpPr>
          <p:nvPr userDrawn="1"/>
        </p:nvSpPr>
        <p:spPr bwMode="auto">
          <a:xfrm>
            <a:off x="54467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93"/>
          <p:cNvSpPr>
            <a:spLocks noChangeArrowheads="1"/>
          </p:cNvSpPr>
          <p:nvPr userDrawn="1"/>
        </p:nvSpPr>
        <p:spPr bwMode="auto">
          <a:xfrm>
            <a:off x="55213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94"/>
          <p:cNvSpPr>
            <a:spLocks noChangeArrowheads="1"/>
          </p:cNvSpPr>
          <p:nvPr userDrawn="1"/>
        </p:nvSpPr>
        <p:spPr bwMode="auto">
          <a:xfrm>
            <a:off x="55959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95"/>
          <p:cNvSpPr>
            <a:spLocks noChangeArrowheads="1"/>
          </p:cNvSpPr>
          <p:nvPr userDrawn="1"/>
        </p:nvSpPr>
        <p:spPr bwMode="auto">
          <a:xfrm>
            <a:off x="5672138"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96"/>
          <p:cNvSpPr>
            <a:spLocks noChangeArrowheads="1"/>
          </p:cNvSpPr>
          <p:nvPr userDrawn="1"/>
        </p:nvSpPr>
        <p:spPr bwMode="auto">
          <a:xfrm>
            <a:off x="57467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97"/>
          <p:cNvSpPr>
            <a:spLocks noChangeArrowheads="1"/>
          </p:cNvSpPr>
          <p:nvPr userDrawn="1"/>
        </p:nvSpPr>
        <p:spPr bwMode="auto">
          <a:xfrm>
            <a:off x="58213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98"/>
          <p:cNvSpPr>
            <a:spLocks noChangeArrowheads="1"/>
          </p:cNvSpPr>
          <p:nvPr userDrawn="1"/>
        </p:nvSpPr>
        <p:spPr bwMode="auto">
          <a:xfrm>
            <a:off x="58959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99"/>
          <p:cNvSpPr>
            <a:spLocks noChangeArrowheads="1"/>
          </p:cNvSpPr>
          <p:nvPr userDrawn="1"/>
        </p:nvSpPr>
        <p:spPr bwMode="auto">
          <a:xfrm>
            <a:off x="5972176"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100"/>
          <p:cNvSpPr>
            <a:spLocks noChangeArrowheads="1"/>
          </p:cNvSpPr>
          <p:nvPr userDrawn="1"/>
        </p:nvSpPr>
        <p:spPr bwMode="auto">
          <a:xfrm>
            <a:off x="6046788"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101"/>
          <p:cNvSpPr>
            <a:spLocks noChangeArrowheads="1"/>
          </p:cNvSpPr>
          <p:nvPr userDrawn="1"/>
        </p:nvSpPr>
        <p:spPr bwMode="auto">
          <a:xfrm>
            <a:off x="6121401"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102"/>
          <p:cNvSpPr>
            <a:spLocks noChangeArrowheads="1"/>
          </p:cNvSpPr>
          <p:nvPr userDrawn="1"/>
        </p:nvSpPr>
        <p:spPr bwMode="auto">
          <a:xfrm>
            <a:off x="6196013"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3"/>
          <p:cNvSpPr>
            <a:spLocks noChangeArrowheads="1"/>
          </p:cNvSpPr>
          <p:nvPr userDrawn="1"/>
        </p:nvSpPr>
        <p:spPr bwMode="auto">
          <a:xfrm>
            <a:off x="62674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104"/>
          <p:cNvSpPr>
            <a:spLocks noChangeArrowheads="1"/>
          </p:cNvSpPr>
          <p:nvPr userDrawn="1"/>
        </p:nvSpPr>
        <p:spPr bwMode="auto">
          <a:xfrm>
            <a:off x="63420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105"/>
          <p:cNvSpPr>
            <a:spLocks noChangeArrowheads="1"/>
          </p:cNvSpPr>
          <p:nvPr userDrawn="1"/>
        </p:nvSpPr>
        <p:spPr bwMode="auto">
          <a:xfrm>
            <a:off x="64182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106"/>
          <p:cNvSpPr>
            <a:spLocks noChangeArrowheads="1"/>
          </p:cNvSpPr>
          <p:nvPr userDrawn="1"/>
        </p:nvSpPr>
        <p:spPr bwMode="auto">
          <a:xfrm>
            <a:off x="64928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107"/>
          <p:cNvSpPr>
            <a:spLocks noChangeArrowheads="1"/>
          </p:cNvSpPr>
          <p:nvPr userDrawn="1"/>
        </p:nvSpPr>
        <p:spPr bwMode="auto">
          <a:xfrm>
            <a:off x="65674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108"/>
          <p:cNvSpPr>
            <a:spLocks noChangeArrowheads="1"/>
          </p:cNvSpPr>
          <p:nvPr userDrawn="1"/>
        </p:nvSpPr>
        <p:spPr bwMode="auto">
          <a:xfrm>
            <a:off x="66421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109"/>
          <p:cNvSpPr>
            <a:spLocks noChangeArrowheads="1"/>
          </p:cNvSpPr>
          <p:nvPr userDrawn="1"/>
        </p:nvSpPr>
        <p:spPr bwMode="auto">
          <a:xfrm>
            <a:off x="67183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110"/>
          <p:cNvSpPr>
            <a:spLocks noChangeArrowheads="1"/>
          </p:cNvSpPr>
          <p:nvPr userDrawn="1"/>
        </p:nvSpPr>
        <p:spPr bwMode="auto">
          <a:xfrm>
            <a:off x="67929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111"/>
          <p:cNvSpPr>
            <a:spLocks noChangeArrowheads="1"/>
          </p:cNvSpPr>
          <p:nvPr userDrawn="1"/>
        </p:nvSpPr>
        <p:spPr bwMode="auto">
          <a:xfrm>
            <a:off x="6867526"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112"/>
          <p:cNvSpPr>
            <a:spLocks noChangeArrowheads="1"/>
          </p:cNvSpPr>
          <p:nvPr userDrawn="1"/>
        </p:nvSpPr>
        <p:spPr bwMode="auto">
          <a:xfrm>
            <a:off x="6942138"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113"/>
          <p:cNvSpPr>
            <a:spLocks noChangeArrowheads="1"/>
          </p:cNvSpPr>
          <p:nvPr userDrawn="1"/>
        </p:nvSpPr>
        <p:spPr bwMode="auto">
          <a:xfrm>
            <a:off x="7018338"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114"/>
          <p:cNvSpPr>
            <a:spLocks noChangeArrowheads="1"/>
          </p:cNvSpPr>
          <p:nvPr userDrawn="1"/>
        </p:nvSpPr>
        <p:spPr bwMode="auto">
          <a:xfrm>
            <a:off x="7089776"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1115"/>
          <p:cNvSpPr>
            <a:spLocks noChangeArrowheads="1"/>
          </p:cNvSpPr>
          <p:nvPr userDrawn="1"/>
        </p:nvSpPr>
        <p:spPr bwMode="auto">
          <a:xfrm>
            <a:off x="71643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1116"/>
          <p:cNvSpPr>
            <a:spLocks noChangeArrowheads="1"/>
          </p:cNvSpPr>
          <p:nvPr userDrawn="1"/>
        </p:nvSpPr>
        <p:spPr bwMode="auto">
          <a:xfrm>
            <a:off x="72390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1117"/>
          <p:cNvSpPr>
            <a:spLocks noChangeArrowheads="1"/>
          </p:cNvSpPr>
          <p:nvPr userDrawn="1"/>
        </p:nvSpPr>
        <p:spPr bwMode="auto">
          <a:xfrm>
            <a:off x="73136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1118"/>
          <p:cNvSpPr>
            <a:spLocks noChangeArrowheads="1"/>
          </p:cNvSpPr>
          <p:nvPr userDrawn="1"/>
        </p:nvSpPr>
        <p:spPr bwMode="auto">
          <a:xfrm>
            <a:off x="7389813"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1119"/>
          <p:cNvSpPr>
            <a:spLocks noChangeArrowheads="1"/>
          </p:cNvSpPr>
          <p:nvPr userDrawn="1"/>
        </p:nvSpPr>
        <p:spPr bwMode="auto">
          <a:xfrm>
            <a:off x="74644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1120"/>
          <p:cNvSpPr>
            <a:spLocks noChangeArrowheads="1"/>
          </p:cNvSpPr>
          <p:nvPr userDrawn="1"/>
        </p:nvSpPr>
        <p:spPr bwMode="auto">
          <a:xfrm>
            <a:off x="75390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1121"/>
          <p:cNvSpPr>
            <a:spLocks noChangeArrowheads="1"/>
          </p:cNvSpPr>
          <p:nvPr userDrawn="1"/>
        </p:nvSpPr>
        <p:spPr bwMode="auto">
          <a:xfrm>
            <a:off x="76136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1122"/>
          <p:cNvSpPr>
            <a:spLocks noChangeArrowheads="1"/>
          </p:cNvSpPr>
          <p:nvPr userDrawn="1"/>
        </p:nvSpPr>
        <p:spPr bwMode="auto">
          <a:xfrm>
            <a:off x="7689851"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1123"/>
          <p:cNvSpPr>
            <a:spLocks noChangeArrowheads="1"/>
          </p:cNvSpPr>
          <p:nvPr userDrawn="1"/>
        </p:nvSpPr>
        <p:spPr bwMode="auto">
          <a:xfrm>
            <a:off x="85105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1124"/>
          <p:cNvSpPr>
            <a:spLocks noChangeArrowheads="1"/>
          </p:cNvSpPr>
          <p:nvPr userDrawn="1"/>
        </p:nvSpPr>
        <p:spPr bwMode="auto">
          <a:xfrm>
            <a:off x="8585201"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1125"/>
          <p:cNvSpPr>
            <a:spLocks noChangeArrowheads="1"/>
          </p:cNvSpPr>
          <p:nvPr userDrawn="1"/>
        </p:nvSpPr>
        <p:spPr bwMode="auto">
          <a:xfrm>
            <a:off x="8659813"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1126"/>
          <p:cNvSpPr>
            <a:spLocks noChangeArrowheads="1"/>
          </p:cNvSpPr>
          <p:nvPr userDrawn="1"/>
        </p:nvSpPr>
        <p:spPr bwMode="auto">
          <a:xfrm>
            <a:off x="87312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1127"/>
          <p:cNvSpPr>
            <a:spLocks noChangeArrowheads="1"/>
          </p:cNvSpPr>
          <p:nvPr userDrawn="1"/>
        </p:nvSpPr>
        <p:spPr bwMode="auto">
          <a:xfrm>
            <a:off x="38036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1128"/>
          <p:cNvSpPr>
            <a:spLocks noChangeArrowheads="1"/>
          </p:cNvSpPr>
          <p:nvPr userDrawn="1"/>
        </p:nvSpPr>
        <p:spPr bwMode="auto">
          <a:xfrm>
            <a:off x="38782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1129"/>
          <p:cNvSpPr>
            <a:spLocks noChangeArrowheads="1"/>
          </p:cNvSpPr>
          <p:nvPr userDrawn="1"/>
        </p:nvSpPr>
        <p:spPr bwMode="auto">
          <a:xfrm>
            <a:off x="39544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1130"/>
          <p:cNvSpPr>
            <a:spLocks noChangeArrowheads="1"/>
          </p:cNvSpPr>
          <p:nvPr userDrawn="1"/>
        </p:nvSpPr>
        <p:spPr bwMode="auto">
          <a:xfrm>
            <a:off x="40290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1131"/>
          <p:cNvSpPr>
            <a:spLocks noChangeArrowheads="1"/>
          </p:cNvSpPr>
          <p:nvPr userDrawn="1"/>
        </p:nvSpPr>
        <p:spPr bwMode="auto">
          <a:xfrm>
            <a:off x="41036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1132"/>
          <p:cNvSpPr>
            <a:spLocks noChangeArrowheads="1"/>
          </p:cNvSpPr>
          <p:nvPr userDrawn="1"/>
        </p:nvSpPr>
        <p:spPr bwMode="auto">
          <a:xfrm>
            <a:off x="41783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1133"/>
          <p:cNvSpPr>
            <a:spLocks noChangeArrowheads="1"/>
          </p:cNvSpPr>
          <p:nvPr userDrawn="1"/>
        </p:nvSpPr>
        <p:spPr bwMode="auto">
          <a:xfrm>
            <a:off x="42545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1134"/>
          <p:cNvSpPr>
            <a:spLocks noChangeArrowheads="1"/>
          </p:cNvSpPr>
          <p:nvPr userDrawn="1"/>
        </p:nvSpPr>
        <p:spPr bwMode="auto">
          <a:xfrm>
            <a:off x="43291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1135"/>
          <p:cNvSpPr>
            <a:spLocks noChangeArrowheads="1"/>
          </p:cNvSpPr>
          <p:nvPr userDrawn="1"/>
        </p:nvSpPr>
        <p:spPr bwMode="auto">
          <a:xfrm>
            <a:off x="4403726"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1136"/>
          <p:cNvSpPr>
            <a:spLocks noChangeArrowheads="1"/>
          </p:cNvSpPr>
          <p:nvPr userDrawn="1"/>
        </p:nvSpPr>
        <p:spPr bwMode="auto">
          <a:xfrm>
            <a:off x="4478338"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137"/>
          <p:cNvSpPr>
            <a:spLocks noChangeArrowheads="1"/>
          </p:cNvSpPr>
          <p:nvPr userDrawn="1"/>
        </p:nvSpPr>
        <p:spPr bwMode="auto">
          <a:xfrm>
            <a:off x="45497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138"/>
          <p:cNvSpPr>
            <a:spLocks noChangeArrowheads="1"/>
          </p:cNvSpPr>
          <p:nvPr userDrawn="1"/>
        </p:nvSpPr>
        <p:spPr bwMode="auto">
          <a:xfrm>
            <a:off x="46243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139"/>
          <p:cNvSpPr>
            <a:spLocks noChangeArrowheads="1"/>
          </p:cNvSpPr>
          <p:nvPr userDrawn="1"/>
        </p:nvSpPr>
        <p:spPr bwMode="auto">
          <a:xfrm>
            <a:off x="47005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140"/>
          <p:cNvSpPr>
            <a:spLocks noChangeArrowheads="1"/>
          </p:cNvSpPr>
          <p:nvPr userDrawn="1"/>
        </p:nvSpPr>
        <p:spPr bwMode="auto">
          <a:xfrm>
            <a:off x="47752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141"/>
          <p:cNvSpPr>
            <a:spLocks noChangeArrowheads="1"/>
          </p:cNvSpPr>
          <p:nvPr userDrawn="1"/>
        </p:nvSpPr>
        <p:spPr bwMode="auto">
          <a:xfrm>
            <a:off x="48498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142"/>
          <p:cNvSpPr>
            <a:spLocks noChangeArrowheads="1"/>
          </p:cNvSpPr>
          <p:nvPr userDrawn="1"/>
        </p:nvSpPr>
        <p:spPr bwMode="auto">
          <a:xfrm>
            <a:off x="49244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143"/>
          <p:cNvSpPr>
            <a:spLocks noChangeArrowheads="1"/>
          </p:cNvSpPr>
          <p:nvPr userDrawn="1"/>
        </p:nvSpPr>
        <p:spPr bwMode="auto">
          <a:xfrm>
            <a:off x="50006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144"/>
          <p:cNvSpPr>
            <a:spLocks noChangeArrowheads="1"/>
          </p:cNvSpPr>
          <p:nvPr userDrawn="1"/>
        </p:nvSpPr>
        <p:spPr bwMode="auto">
          <a:xfrm>
            <a:off x="507523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145"/>
          <p:cNvSpPr>
            <a:spLocks noChangeArrowheads="1"/>
          </p:cNvSpPr>
          <p:nvPr userDrawn="1"/>
        </p:nvSpPr>
        <p:spPr bwMode="auto">
          <a:xfrm>
            <a:off x="5224463"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146"/>
          <p:cNvSpPr>
            <a:spLocks noChangeArrowheads="1"/>
          </p:cNvSpPr>
          <p:nvPr userDrawn="1"/>
        </p:nvSpPr>
        <p:spPr bwMode="auto">
          <a:xfrm>
            <a:off x="5300663"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47"/>
          <p:cNvSpPr>
            <a:spLocks noChangeArrowheads="1"/>
          </p:cNvSpPr>
          <p:nvPr userDrawn="1"/>
        </p:nvSpPr>
        <p:spPr bwMode="auto">
          <a:xfrm>
            <a:off x="5375276"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148"/>
          <p:cNvSpPr>
            <a:spLocks noChangeArrowheads="1"/>
          </p:cNvSpPr>
          <p:nvPr userDrawn="1"/>
        </p:nvSpPr>
        <p:spPr bwMode="auto">
          <a:xfrm>
            <a:off x="54467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149"/>
          <p:cNvSpPr>
            <a:spLocks noChangeArrowheads="1"/>
          </p:cNvSpPr>
          <p:nvPr userDrawn="1"/>
        </p:nvSpPr>
        <p:spPr bwMode="auto">
          <a:xfrm>
            <a:off x="55213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150"/>
          <p:cNvSpPr>
            <a:spLocks noChangeArrowheads="1"/>
          </p:cNvSpPr>
          <p:nvPr userDrawn="1"/>
        </p:nvSpPr>
        <p:spPr bwMode="auto">
          <a:xfrm>
            <a:off x="559593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151"/>
          <p:cNvSpPr>
            <a:spLocks noChangeArrowheads="1"/>
          </p:cNvSpPr>
          <p:nvPr userDrawn="1"/>
        </p:nvSpPr>
        <p:spPr bwMode="auto">
          <a:xfrm>
            <a:off x="5672138"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152"/>
          <p:cNvSpPr>
            <a:spLocks noChangeArrowheads="1"/>
          </p:cNvSpPr>
          <p:nvPr userDrawn="1"/>
        </p:nvSpPr>
        <p:spPr bwMode="auto">
          <a:xfrm>
            <a:off x="57467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153"/>
          <p:cNvSpPr>
            <a:spLocks noChangeArrowheads="1"/>
          </p:cNvSpPr>
          <p:nvPr userDrawn="1"/>
        </p:nvSpPr>
        <p:spPr bwMode="auto">
          <a:xfrm>
            <a:off x="58213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154"/>
          <p:cNvSpPr>
            <a:spLocks noChangeArrowheads="1"/>
          </p:cNvSpPr>
          <p:nvPr userDrawn="1"/>
        </p:nvSpPr>
        <p:spPr bwMode="auto">
          <a:xfrm>
            <a:off x="58959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155"/>
          <p:cNvSpPr>
            <a:spLocks noChangeArrowheads="1"/>
          </p:cNvSpPr>
          <p:nvPr userDrawn="1"/>
        </p:nvSpPr>
        <p:spPr bwMode="auto">
          <a:xfrm>
            <a:off x="5972176"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156"/>
          <p:cNvSpPr>
            <a:spLocks noChangeArrowheads="1"/>
          </p:cNvSpPr>
          <p:nvPr userDrawn="1"/>
        </p:nvSpPr>
        <p:spPr bwMode="auto">
          <a:xfrm>
            <a:off x="6046788"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157"/>
          <p:cNvSpPr>
            <a:spLocks noChangeArrowheads="1"/>
          </p:cNvSpPr>
          <p:nvPr userDrawn="1"/>
        </p:nvSpPr>
        <p:spPr bwMode="auto">
          <a:xfrm>
            <a:off x="6121401"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58"/>
          <p:cNvSpPr>
            <a:spLocks noChangeArrowheads="1"/>
          </p:cNvSpPr>
          <p:nvPr userDrawn="1"/>
        </p:nvSpPr>
        <p:spPr bwMode="auto">
          <a:xfrm>
            <a:off x="6196013"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159"/>
          <p:cNvSpPr>
            <a:spLocks noChangeArrowheads="1"/>
          </p:cNvSpPr>
          <p:nvPr userDrawn="1"/>
        </p:nvSpPr>
        <p:spPr bwMode="auto">
          <a:xfrm>
            <a:off x="62674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160"/>
          <p:cNvSpPr>
            <a:spLocks noChangeArrowheads="1"/>
          </p:cNvSpPr>
          <p:nvPr userDrawn="1"/>
        </p:nvSpPr>
        <p:spPr bwMode="auto">
          <a:xfrm>
            <a:off x="63420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161"/>
          <p:cNvSpPr>
            <a:spLocks noChangeArrowheads="1"/>
          </p:cNvSpPr>
          <p:nvPr userDrawn="1"/>
        </p:nvSpPr>
        <p:spPr bwMode="auto">
          <a:xfrm>
            <a:off x="64182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162"/>
          <p:cNvSpPr>
            <a:spLocks noChangeArrowheads="1"/>
          </p:cNvSpPr>
          <p:nvPr userDrawn="1"/>
        </p:nvSpPr>
        <p:spPr bwMode="auto">
          <a:xfrm>
            <a:off x="64928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1163"/>
          <p:cNvSpPr>
            <a:spLocks noChangeArrowheads="1"/>
          </p:cNvSpPr>
          <p:nvPr userDrawn="1"/>
        </p:nvSpPr>
        <p:spPr bwMode="auto">
          <a:xfrm>
            <a:off x="65674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1164"/>
          <p:cNvSpPr>
            <a:spLocks noChangeArrowheads="1"/>
          </p:cNvSpPr>
          <p:nvPr userDrawn="1"/>
        </p:nvSpPr>
        <p:spPr bwMode="auto">
          <a:xfrm>
            <a:off x="66421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1165"/>
          <p:cNvSpPr>
            <a:spLocks noChangeArrowheads="1"/>
          </p:cNvSpPr>
          <p:nvPr userDrawn="1"/>
        </p:nvSpPr>
        <p:spPr bwMode="auto">
          <a:xfrm>
            <a:off x="67183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1166"/>
          <p:cNvSpPr>
            <a:spLocks noChangeArrowheads="1"/>
          </p:cNvSpPr>
          <p:nvPr userDrawn="1"/>
        </p:nvSpPr>
        <p:spPr bwMode="auto">
          <a:xfrm>
            <a:off x="67929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167"/>
          <p:cNvSpPr>
            <a:spLocks noChangeArrowheads="1"/>
          </p:cNvSpPr>
          <p:nvPr userDrawn="1"/>
        </p:nvSpPr>
        <p:spPr bwMode="auto">
          <a:xfrm>
            <a:off x="6867526"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168"/>
          <p:cNvSpPr>
            <a:spLocks noChangeArrowheads="1"/>
          </p:cNvSpPr>
          <p:nvPr userDrawn="1"/>
        </p:nvSpPr>
        <p:spPr bwMode="auto">
          <a:xfrm>
            <a:off x="6942138"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169"/>
          <p:cNvSpPr>
            <a:spLocks noChangeArrowheads="1"/>
          </p:cNvSpPr>
          <p:nvPr userDrawn="1"/>
        </p:nvSpPr>
        <p:spPr bwMode="auto">
          <a:xfrm>
            <a:off x="7018338"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170"/>
          <p:cNvSpPr>
            <a:spLocks noChangeArrowheads="1"/>
          </p:cNvSpPr>
          <p:nvPr userDrawn="1"/>
        </p:nvSpPr>
        <p:spPr bwMode="auto">
          <a:xfrm>
            <a:off x="7089776"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171"/>
          <p:cNvSpPr>
            <a:spLocks noChangeArrowheads="1"/>
          </p:cNvSpPr>
          <p:nvPr userDrawn="1"/>
        </p:nvSpPr>
        <p:spPr bwMode="auto">
          <a:xfrm>
            <a:off x="71643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172"/>
          <p:cNvSpPr>
            <a:spLocks noChangeArrowheads="1"/>
          </p:cNvSpPr>
          <p:nvPr userDrawn="1"/>
        </p:nvSpPr>
        <p:spPr bwMode="auto">
          <a:xfrm>
            <a:off x="72390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173"/>
          <p:cNvSpPr>
            <a:spLocks noChangeArrowheads="1"/>
          </p:cNvSpPr>
          <p:nvPr userDrawn="1"/>
        </p:nvSpPr>
        <p:spPr bwMode="auto">
          <a:xfrm>
            <a:off x="73136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174"/>
          <p:cNvSpPr>
            <a:spLocks noChangeArrowheads="1"/>
          </p:cNvSpPr>
          <p:nvPr userDrawn="1"/>
        </p:nvSpPr>
        <p:spPr bwMode="auto">
          <a:xfrm>
            <a:off x="7389813"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175"/>
          <p:cNvSpPr>
            <a:spLocks noChangeArrowheads="1"/>
          </p:cNvSpPr>
          <p:nvPr userDrawn="1"/>
        </p:nvSpPr>
        <p:spPr bwMode="auto">
          <a:xfrm>
            <a:off x="74644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176"/>
          <p:cNvSpPr>
            <a:spLocks noChangeArrowheads="1"/>
          </p:cNvSpPr>
          <p:nvPr userDrawn="1"/>
        </p:nvSpPr>
        <p:spPr bwMode="auto">
          <a:xfrm>
            <a:off x="753903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177"/>
          <p:cNvSpPr>
            <a:spLocks noChangeArrowheads="1"/>
          </p:cNvSpPr>
          <p:nvPr userDrawn="1"/>
        </p:nvSpPr>
        <p:spPr bwMode="auto">
          <a:xfrm>
            <a:off x="76136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178"/>
          <p:cNvSpPr>
            <a:spLocks noChangeArrowheads="1"/>
          </p:cNvSpPr>
          <p:nvPr userDrawn="1"/>
        </p:nvSpPr>
        <p:spPr bwMode="auto">
          <a:xfrm>
            <a:off x="7689851"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179"/>
          <p:cNvSpPr>
            <a:spLocks noChangeArrowheads="1"/>
          </p:cNvSpPr>
          <p:nvPr userDrawn="1"/>
        </p:nvSpPr>
        <p:spPr bwMode="auto">
          <a:xfrm>
            <a:off x="85105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180"/>
          <p:cNvSpPr>
            <a:spLocks noChangeArrowheads="1"/>
          </p:cNvSpPr>
          <p:nvPr userDrawn="1"/>
        </p:nvSpPr>
        <p:spPr bwMode="auto">
          <a:xfrm>
            <a:off x="8585201"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181"/>
          <p:cNvSpPr>
            <a:spLocks noChangeArrowheads="1"/>
          </p:cNvSpPr>
          <p:nvPr userDrawn="1"/>
        </p:nvSpPr>
        <p:spPr bwMode="auto">
          <a:xfrm>
            <a:off x="8659813"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182"/>
          <p:cNvSpPr>
            <a:spLocks noChangeArrowheads="1"/>
          </p:cNvSpPr>
          <p:nvPr userDrawn="1"/>
        </p:nvSpPr>
        <p:spPr bwMode="auto">
          <a:xfrm>
            <a:off x="380365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83"/>
          <p:cNvSpPr>
            <a:spLocks noChangeArrowheads="1"/>
          </p:cNvSpPr>
          <p:nvPr userDrawn="1"/>
        </p:nvSpPr>
        <p:spPr bwMode="auto">
          <a:xfrm>
            <a:off x="38782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184"/>
          <p:cNvSpPr>
            <a:spLocks noChangeArrowheads="1"/>
          </p:cNvSpPr>
          <p:nvPr userDrawn="1"/>
        </p:nvSpPr>
        <p:spPr bwMode="auto">
          <a:xfrm>
            <a:off x="39544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1185"/>
          <p:cNvSpPr>
            <a:spLocks noChangeArrowheads="1"/>
          </p:cNvSpPr>
          <p:nvPr userDrawn="1"/>
        </p:nvSpPr>
        <p:spPr bwMode="auto">
          <a:xfrm>
            <a:off x="40290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1186"/>
          <p:cNvSpPr>
            <a:spLocks noChangeArrowheads="1"/>
          </p:cNvSpPr>
          <p:nvPr userDrawn="1"/>
        </p:nvSpPr>
        <p:spPr bwMode="auto">
          <a:xfrm>
            <a:off x="410368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1187"/>
          <p:cNvSpPr>
            <a:spLocks noChangeArrowheads="1"/>
          </p:cNvSpPr>
          <p:nvPr userDrawn="1"/>
        </p:nvSpPr>
        <p:spPr bwMode="auto">
          <a:xfrm>
            <a:off x="417830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1188"/>
          <p:cNvSpPr>
            <a:spLocks noChangeArrowheads="1"/>
          </p:cNvSpPr>
          <p:nvPr userDrawn="1"/>
        </p:nvSpPr>
        <p:spPr bwMode="auto">
          <a:xfrm>
            <a:off x="425450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1189"/>
          <p:cNvSpPr>
            <a:spLocks noChangeArrowheads="1"/>
          </p:cNvSpPr>
          <p:nvPr userDrawn="1"/>
        </p:nvSpPr>
        <p:spPr bwMode="auto">
          <a:xfrm>
            <a:off x="432911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1190"/>
          <p:cNvSpPr>
            <a:spLocks noChangeArrowheads="1"/>
          </p:cNvSpPr>
          <p:nvPr userDrawn="1"/>
        </p:nvSpPr>
        <p:spPr bwMode="auto">
          <a:xfrm>
            <a:off x="4403726"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1191"/>
          <p:cNvSpPr>
            <a:spLocks noChangeArrowheads="1"/>
          </p:cNvSpPr>
          <p:nvPr userDrawn="1"/>
        </p:nvSpPr>
        <p:spPr bwMode="auto">
          <a:xfrm>
            <a:off x="4478338"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1192"/>
          <p:cNvSpPr>
            <a:spLocks noChangeArrowheads="1"/>
          </p:cNvSpPr>
          <p:nvPr userDrawn="1"/>
        </p:nvSpPr>
        <p:spPr bwMode="auto">
          <a:xfrm>
            <a:off x="45497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193"/>
          <p:cNvSpPr>
            <a:spLocks noChangeArrowheads="1"/>
          </p:cNvSpPr>
          <p:nvPr userDrawn="1"/>
        </p:nvSpPr>
        <p:spPr bwMode="auto">
          <a:xfrm>
            <a:off x="462438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194"/>
          <p:cNvSpPr>
            <a:spLocks noChangeArrowheads="1"/>
          </p:cNvSpPr>
          <p:nvPr userDrawn="1"/>
        </p:nvSpPr>
        <p:spPr bwMode="auto">
          <a:xfrm>
            <a:off x="470058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195"/>
          <p:cNvSpPr>
            <a:spLocks noChangeArrowheads="1"/>
          </p:cNvSpPr>
          <p:nvPr userDrawn="1"/>
        </p:nvSpPr>
        <p:spPr bwMode="auto">
          <a:xfrm>
            <a:off x="477520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196"/>
          <p:cNvSpPr>
            <a:spLocks noChangeArrowheads="1"/>
          </p:cNvSpPr>
          <p:nvPr userDrawn="1"/>
        </p:nvSpPr>
        <p:spPr bwMode="auto">
          <a:xfrm>
            <a:off x="484981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197"/>
          <p:cNvSpPr>
            <a:spLocks noChangeArrowheads="1"/>
          </p:cNvSpPr>
          <p:nvPr userDrawn="1"/>
        </p:nvSpPr>
        <p:spPr bwMode="auto">
          <a:xfrm>
            <a:off x="552132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198"/>
          <p:cNvSpPr>
            <a:spLocks noChangeArrowheads="1"/>
          </p:cNvSpPr>
          <p:nvPr userDrawn="1"/>
        </p:nvSpPr>
        <p:spPr bwMode="auto">
          <a:xfrm>
            <a:off x="559593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199"/>
          <p:cNvSpPr>
            <a:spLocks noChangeArrowheads="1"/>
          </p:cNvSpPr>
          <p:nvPr userDrawn="1"/>
        </p:nvSpPr>
        <p:spPr bwMode="auto">
          <a:xfrm>
            <a:off x="5672138" y="40937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0"/>
          <p:cNvSpPr>
            <a:spLocks noChangeArrowheads="1"/>
          </p:cNvSpPr>
          <p:nvPr userDrawn="1"/>
        </p:nvSpPr>
        <p:spPr bwMode="auto">
          <a:xfrm>
            <a:off x="574675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01"/>
          <p:cNvSpPr>
            <a:spLocks noChangeArrowheads="1"/>
          </p:cNvSpPr>
          <p:nvPr userDrawn="1"/>
        </p:nvSpPr>
        <p:spPr bwMode="auto">
          <a:xfrm>
            <a:off x="58213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02"/>
          <p:cNvSpPr>
            <a:spLocks noChangeArrowheads="1"/>
          </p:cNvSpPr>
          <p:nvPr userDrawn="1"/>
        </p:nvSpPr>
        <p:spPr bwMode="auto">
          <a:xfrm>
            <a:off x="58959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03"/>
          <p:cNvSpPr>
            <a:spLocks noChangeArrowheads="1"/>
          </p:cNvSpPr>
          <p:nvPr userDrawn="1"/>
        </p:nvSpPr>
        <p:spPr bwMode="auto">
          <a:xfrm>
            <a:off x="5972176" y="40937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04"/>
          <p:cNvSpPr>
            <a:spLocks noChangeArrowheads="1"/>
          </p:cNvSpPr>
          <p:nvPr userDrawn="1"/>
        </p:nvSpPr>
        <p:spPr bwMode="auto">
          <a:xfrm>
            <a:off x="6046788" y="40937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05"/>
          <p:cNvSpPr>
            <a:spLocks noChangeArrowheads="1"/>
          </p:cNvSpPr>
          <p:nvPr userDrawn="1"/>
        </p:nvSpPr>
        <p:spPr bwMode="auto">
          <a:xfrm>
            <a:off x="6121401"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06"/>
          <p:cNvSpPr>
            <a:spLocks noChangeArrowheads="1"/>
          </p:cNvSpPr>
          <p:nvPr userDrawn="1"/>
        </p:nvSpPr>
        <p:spPr bwMode="auto">
          <a:xfrm>
            <a:off x="6196013"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207"/>
          <p:cNvSpPr>
            <a:spLocks noChangeArrowheads="1"/>
          </p:cNvSpPr>
          <p:nvPr userDrawn="1"/>
        </p:nvSpPr>
        <p:spPr bwMode="auto">
          <a:xfrm>
            <a:off x="626745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208"/>
          <p:cNvSpPr>
            <a:spLocks noChangeArrowheads="1"/>
          </p:cNvSpPr>
          <p:nvPr userDrawn="1"/>
        </p:nvSpPr>
        <p:spPr bwMode="auto">
          <a:xfrm>
            <a:off x="63420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209"/>
          <p:cNvSpPr>
            <a:spLocks noChangeArrowheads="1"/>
          </p:cNvSpPr>
          <p:nvPr userDrawn="1"/>
        </p:nvSpPr>
        <p:spPr bwMode="auto">
          <a:xfrm>
            <a:off x="64182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210"/>
          <p:cNvSpPr>
            <a:spLocks noChangeArrowheads="1"/>
          </p:cNvSpPr>
          <p:nvPr userDrawn="1"/>
        </p:nvSpPr>
        <p:spPr bwMode="auto">
          <a:xfrm>
            <a:off x="64928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 name="Oval 1212"/>
          <p:cNvSpPr>
            <a:spLocks noChangeArrowheads="1"/>
          </p:cNvSpPr>
          <p:nvPr userDrawn="1"/>
        </p:nvSpPr>
        <p:spPr bwMode="auto">
          <a:xfrm>
            <a:off x="656748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Oval 1213"/>
          <p:cNvSpPr>
            <a:spLocks noChangeArrowheads="1"/>
          </p:cNvSpPr>
          <p:nvPr userDrawn="1"/>
        </p:nvSpPr>
        <p:spPr bwMode="auto">
          <a:xfrm>
            <a:off x="6642100"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Oval 1214"/>
          <p:cNvSpPr>
            <a:spLocks noChangeArrowheads="1"/>
          </p:cNvSpPr>
          <p:nvPr userDrawn="1"/>
        </p:nvSpPr>
        <p:spPr bwMode="auto">
          <a:xfrm>
            <a:off x="6718300"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Oval 1215"/>
          <p:cNvSpPr>
            <a:spLocks noChangeArrowheads="1"/>
          </p:cNvSpPr>
          <p:nvPr userDrawn="1"/>
        </p:nvSpPr>
        <p:spPr bwMode="auto">
          <a:xfrm>
            <a:off x="6792913"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Oval 1216"/>
          <p:cNvSpPr>
            <a:spLocks noChangeArrowheads="1"/>
          </p:cNvSpPr>
          <p:nvPr userDrawn="1"/>
        </p:nvSpPr>
        <p:spPr bwMode="auto">
          <a:xfrm>
            <a:off x="6867525"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Oval 1217"/>
          <p:cNvSpPr>
            <a:spLocks noChangeArrowheads="1"/>
          </p:cNvSpPr>
          <p:nvPr userDrawn="1"/>
        </p:nvSpPr>
        <p:spPr bwMode="auto">
          <a:xfrm>
            <a:off x="6942138"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Oval 1218"/>
          <p:cNvSpPr>
            <a:spLocks noChangeArrowheads="1"/>
          </p:cNvSpPr>
          <p:nvPr userDrawn="1"/>
        </p:nvSpPr>
        <p:spPr bwMode="auto">
          <a:xfrm>
            <a:off x="7018338" y="4093716"/>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Oval 1219"/>
          <p:cNvSpPr>
            <a:spLocks noChangeArrowheads="1"/>
          </p:cNvSpPr>
          <p:nvPr userDrawn="1"/>
        </p:nvSpPr>
        <p:spPr bwMode="auto">
          <a:xfrm>
            <a:off x="7089775" y="40937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Oval 1220"/>
          <p:cNvSpPr>
            <a:spLocks noChangeArrowheads="1"/>
          </p:cNvSpPr>
          <p:nvPr userDrawn="1"/>
        </p:nvSpPr>
        <p:spPr bwMode="auto">
          <a:xfrm>
            <a:off x="716438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Oval 1221"/>
          <p:cNvSpPr>
            <a:spLocks noChangeArrowheads="1"/>
          </p:cNvSpPr>
          <p:nvPr userDrawn="1"/>
        </p:nvSpPr>
        <p:spPr bwMode="auto">
          <a:xfrm>
            <a:off x="7313613"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Oval 1222"/>
          <p:cNvSpPr>
            <a:spLocks noChangeArrowheads="1"/>
          </p:cNvSpPr>
          <p:nvPr userDrawn="1"/>
        </p:nvSpPr>
        <p:spPr bwMode="auto">
          <a:xfrm>
            <a:off x="7389813" y="40937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Oval 1223"/>
          <p:cNvSpPr>
            <a:spLocks noChangeArrowheads="1"/>
          </p:cNvSpPr>
          <p:nvPr userDrawn="1"/>
        </p:nvSpPr>
        <p:spPr bwMode="auto">
          <a:xfrm>
            <a:off x="7464425"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Oval 1224"/>
          <p:cNvSpPr>
            <a:spLocks noChangeArrowheads="1"/>
          </p:cNvSpPr>
          <p:nvPr userDrawn="1"/>
        </p:nvSpPr>
        <p:spPr bwMode="auto">
          <a:xfrm>
            <a:off x="753903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Oval 1225"/>
          <p:cNvSpPr>
            <a:spLocks noChangeArrowheads="1"/>
          </p:cNvSpPr>
          <p:nvPr userDrawn="1"/>
        </p:nvSpPr>
        <p:spPr bwMode="auto">
          <a:xfrm>
            <a:off x="7613650"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Oval 1226"/>
          <p:cNvSpPr>
            <a:spLocks noChangeArrowheads="1"/>
          </p:cNvSpPr>
          <p:nvPr userDrawn="1"/>
        </p:nvSpPr>
        <p:spPr bwMode="auto">
          <a:xfrm>
            <a:off x="7689850" y="40937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Oval 1227"/>
          <p:cNvSpPr>
            <a:spLocks noChangeArrowheads="1"/>
          </p:cNvSpPr>
          <p:nvPr userDrawn="1"/>
        </p:nvSpPr>
        <p:spPr bwMode="auto">
          <a:xfrm>
            <a:off x="7764463" y="4093716"/>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Oval 1228"/>
          <p:cNvSpPr>
            <a:spLocks noChangeArrowheads="1"/>
          </p:cNvSpPr>
          <p:nvPr userDrawn="1"/>
        </p:nvSpPr>
        <p:spPr bwMode="auto">
          <a:xfrm>
            <a:off x="7839075"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Oval 1229"/>
          <p:cNvSpPr>
            <a:spLocks noChangeArrowheads="1"/>
          </p:cNvSpPr>
          <p:nvPr userDrawn="1"/>
        </p:nvSpPr>
        <p:spPr bwMode="auto">
          <a:xfrm>
            <a:off x="7839075" y="4019103"/>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Oval 1230"/>
          <p:cNvSpPr>
            <a:spLocks noChangeArrowheads="1"/>
          </p:cNvSpPr>
          <p:nvPr userDrawn="1"/>
        </p:nvSpPr>
        <p:spPr bwMode="auto">
          <a:xfrm>
            <a:off x="7985125"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Oval 1231"/>
          <p:cNvSpPr>
            <a:spLocks noChangeArrowheads="1"/>
          </p:cNvSpPr>
          <p:nvPr userDrawn="1"/>
        </p:nvSpPr>
        <p:spPr bwMode="auto">
          <a:xfrm>
            <a:off x="851058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Oval 1232"/>
          <p:cNvSpPr>
            <a:spLocks noChangeArrowheads="1"/>
          </p:cNvSpPr>
          <p:nvPr userDrawn="1"/>
        </p:nvSpPr>
        <p:spPr bwMode="auto">
          <a:xfrm>
            <a:off x="8585200"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1233"/>
          <p:cNvSpPr>
            <a:spLocks noChangeArrowheads="1"/>
          </p:cNvSpPr>
          <p:nvPr userDrawn="1"/>
        </p:nvSpPr>
        <p:spPr bwMode="auto">
          <a:xfrm>
            <a:off x="8659813"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1234"/>
          <p:cNvSpPr>
            <a:spLocks noChangeArrowheads="1"/>
          </p:cNvSpPr>
          <p:nvPr userDrawn="1"/>
        </p:nvSpPr>
        <p:spPr bwMode="auto">
          <a:xfrm>
            <a:off x="38782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1235"/>
          <p:cNvSpPr>
            <a:spLocks noChangeArrowheads="1"/>
          </p:cNvSpPr>
          <p:nvPr userDrawn="1"/>
        </p:nvSpPr>
        <p:spPr bwMode="auto">
          <a:xfrm>
            <a:off x="39544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1236"/>
          <p:cNvSpPr>
            <a:spLocks noChangeArrowheads="1"/>
          </p:cNvSpPr>
          <p:nvPr userDrawn="1"/>
        </p:nvSpPr>
        <p:spPr bwMode="auto">
          <a:xfrm>
            <a:off x="402907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1237"/>
          <p:cNvSpPr>
            <a:spLocks noChangeArrowheads="1"/>
          </p:cNvSpPr>
          <p:nvPr userDrawn="1"/>
        </p:nvSpPr>
        <p:spPr bwMode="auto">
          <a:xfrm>
            <a:off x="41036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1238"/>
          <p:cNvSpPr>
            <a:spLocks noChangeArrowheads="1"/>
          </p:cNvSpPr>
          <p:nvPr userDrawn="1"/>
        </p:nvSpPr>
        <p:spPr bwMode="auto">
          <a:xfrm>
            <a:off x="41783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1239"/>
          <p:cNvSpPr>
            <a:spLocks noChangeArrowheads="1"/>
          </p:cNvSpPr>
          <p:nvPr userDrawn="1"/>
        </p:nvSpPr>
        <p:spPr bwMode="auto">
          <a:xfrm>
            <a:off x="42545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1240"/>
          <p:cNvSpPr>
            <a:spLocks noChangeArrowheads="1"/>
          </p:cNvSpPr>
          <p:nvPr userDrawn="1"/>
        </p:nvSpPr>
        <p:spPr bwMode="auto">
          <a:xfrm>
            <a:off x="432911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1241"/>
          <p:cNvSpPr>
            <a:spLocks noChangeArrowheads="1"/>
          </p:cNvSpPr>
          <p:nvPr userDrawn="1"/>
        </p:nvSpPr>
        <p:spPr bwMode="auto">
          <a:xfrm>
            <a:off x="4403725"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1242"/>
          <p:cNvSpPr>
            <a:spLocks noChangeArrowheads="1"/>
          </p:cNvSpPr>
          <p:nvPr userDrawn="1"/>
        </p:nvSpPr>
        <p:spPr bwMode="auto">
          <a:xfrm>
            <a:off x="4478338"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1243"/>
          <p:cNvSpPr>
            <a:spLocks noChangeArrowheads="1"/>
          </p:cNvSpPr>
          <p:nvPr userDrawn="1"/>
        </p:nvSpPr>
        <p:spPr bwMode="auto">
          <a:xfrm>
            <a:off x="47005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1244"/>
          <p:cNvSpPr>
            <a:spLocks noChangeArrowheads="1"/>
          </p:cNvSpPr>
          <p:nvPr userDrawn="1"/>
        </p:nvSpPr>
        <p:spPr bwMode="auto">
          <a:xfrm>
            <a:off x="47752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1245"/>
          <p:cNvSpPr>
            <a:spLocks noChangeArrowheads="1"/>
          </p:cNvSpPr>
          <p:nvPr userDrawn="1"/>
        </p:nvSpPr>
        <p:spPr bwMode="auto">
          <a:xfrm>
            <a:off x="484981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1246"/>
          <p:cNvSpPr>
            <a:spLocks noChangeArrowheads="1"/>
          </p:cNvSpPr>
          <p:nvPr userDrawn="1"/>
        </p:nvSpPr>
        <p:spPr bwMode="auto">
          <a:xfrm>
            <a:off x="559593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1247"/>
          <p:cNvSpPr>
            <a:spLocks noChangeArrowheads="1"/>
          </p:cNvSpPr>
          <p:nvPr userDrawn="1"/>
        </p:nvSpPr>
        <p:spPr bwMode="auto">
          <a:xfrm>
            <a:off x="5672138"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1248"/>
          <p:cNvSpPr>
            <a:spLocks noChangeArrowheads="1"/>
          </p:cNvSpPr>
          <p:nvPr userDrawn="1"/>
        </p:nvSpPr>
        <p:spPr bwMode="auto">
          <a:xfrm>
            <a:off x="574675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1249"/>
          <p:cNvSpPr>
            <a:spLocks noChangeArrowheads="1"/>
          </p:cNvSpPr>
          <p:nvPr userDrawn="1"/>
        </p:nvSpPr>
        <p:spPr bwMode="auto">
          <a:xfrm>
            <a:off x="58213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1250"/>
          <p:cNvSpPr>
            <a:spLocks noChangeArrowheads="1"/>
          </p:cNvSpPr>
          <p:nvPr userDrawn="1"/>
        </p:nvSpPr>
        <p:spPr bwMode="auto">
          <a:xfrm>
            <a:off x="589597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1251"/>
          <p:cNvSpPr>
            <a:spLocks noChangeArrowheads="1"/>
          </p:cNvSpPr>
          <p:nvPr userDrawn="1"/>
        </p:nvSpPr>
        <p:spPr bwMode="auto">
          <a:xfrm>
            <a:off x="5972175"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1252"/>
          <p:cNvSpPr>
            <a:spLocks noChangeArrowheads="1"/>
          </p:cNvSpPr>
          <p:nvPr userDrawn="1"/>
        </p:nvSpPr>
        <p:spPr bwMode="auto">
          <a:xfrm>
            <a:off x="6046788" y="4169916"/>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1253"/>
          <p:cNvSpPr>
            <a:spLocks noChangeArrowheads="1"/>
          </p:cNvSpPr>
          <p:nvPr userDrawn="1"/>
        </p:nvSpPr>
        <p:spPr bwMode="auto">
          <a:xfrm>
            <a:off x="6121400"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1254"/>
          <p:cNvSpPr>
            <a:spLocks noChangeArrowheads="1"/>
          </p:cNvSpPr>
          <p:nvPr userDrawn="1"/>
        </p:nvSpPr>
        <p:spPr bwMode="auto">
          <a:xfrm>
            <a:off x="6196013"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1255"/>
          <p:cNvSpPr>
            <a:spLocks noChangeArrowheads="1"/>
          </p:cNvSpPr>
          <p:nvPr userDrawn="1"/>
        </p:nvSpPr>
        <p:spPr bwMode="auto">
          <a:xfrm>
            <a:off x="626745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1256"/>
          <p:cNvSpPr>
            <a:spLocks noChangeArrowheads="1"/>
          </p:cNvSpPr>
          <p:nvPr userDrawn="1"/>
        </p:nvSpPr>
        <p:spPr bwMode="auto">
          <a:xfrm>
            <a:off x="64182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1257"/>
          <p:cNvSpPr>
            <a:spLocks noChangeArrowheads="1"/>
          </p:cNvSpPr>
          <p:nvPr userDrawn="1"/>
        </p:nvSpPr>
        <p:spPr bwMode="auto">
          <a:xfrm>
            <a:off x="649287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1258"/>
          <p:cNvSpPr>
            <a:spLocks noChangeArrowheads="1"/>
          </p:cNvSpPr>
          <p:nvPr userDrawn="1"/>
        </p:nvSpPr>
        <p:spPr bwMode="auto">
          <a:xfrm>
            <a:off x="65674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1259"/>
          <p:cNvSpPr>
            <a:spLocks noChangeArrowheads="1"/>
          </p:cNvSpPr>
          <p:nvPr userDrawn="1"/>
        </p:nvSpPr>
        <p:spPr bwMode="auto">
          <a:xfrm>
            <a:off x="66421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1260"/>
          <p:cNvSpPr>
            <a:spLocks noChangeArrowheads="1"/>
          </p:cNvSpPr>
          <p:nvPr userDrawn="1"/>
        </p:nvSpPr>
        <p:spPr bwMode="auto">
          <a:xfrm>
            <a:off x="67183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1261"/>
          <p:cNvSpPr>
            <a:spLocks noChangeArrowheads="1"/>
          </p:cNvSpPr>
          <p:nvPr userDrawn="1"/>
        </p:nvSpPr>
        <p:spPr bwMode="auto">
          <a:xfrm>
            <a:off x="679291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1262"/>
          <p:cNvSpPr>
            <a:spLocks noChangeArrowheads="1"/>
          </p:cNvSpPr>
          <p:nvPr userDrawn="1"/>
        </p:nvSpPr>
        <p:spPr bwMode="auto">
          <a:xfrm>
            <a:off x="6867525"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1263"/>
          <p:cNvSpPr>
            <a:spLocks noChangeArrowheads="1"/>
          </p:cNvSpPr>
          <p:nvPr userDrawn="1"/>
        </p:nvSpPr>
        <p:spPr bwMode="auto">
          <a:xfrm>
            <a:off x="6942138"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1264"/>
          <p:cNvSpPr>
            <a:spLocks noChangeArrowheads="1"/>
          </p:cNvSpPr>
          <p:nvPr userDrawn="1"/>
        </p:nvSpPr>
        <p:spPr bwMode="auto">
          <a:xfrm>
            <a:off x="7018338" y="4169916"/>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1265"/>
          <p:cNvSpPr>
            <a:spLocks noChangeArrowheads="1"/>
          </p:cNvSpPr>
          <p:nvPr userDrawn="1"/>
        </p:nvSpPr>
        <p:spPr bwMode="auto">
          <a:xfrm>
            <a:off x="7089775"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1266"/>
          <p:cNvSpPr>
            <a:spLocks noChangeArrowheads="1"/>
          </p:cNvSpPr>
          <p:nvPr userDrawn="1"/>
        </p:nvSpPr>
        <p:spPr bwMode="auto">
          <a:xfrm>
            <a:off x="7389813"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1267"/>
          <p:cNvSpPr>
            <a:spLocks noChangeArrowheads="1"/>
          </p:cNvSpPr>
          <p:nvPr userDrawn="1"/>
        </p:nvSpPr>
        <p:spPr bwMode="auto">
          <a:xfrm>
            <a:off x="746442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1268"/>
          <p:cNvSpPr>
            <a:spLocks noChangeArrowheads="1"/>
          </p:cNvSpPr>
          <p:nvPr userDrawn="1"/>
        </p:nvSpPr>
        <p:spPr bwMode="auto">
          <a:xfrm>
            <a:off x="753903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1269"/>
          <p:cNvSpPr>
            <a:spLocks noChangeArrowheads="1"/>
          </p:cNvSpPr>
          <p:nvPr userDrawn="1"/>
        </p:nvSpPr>
        <p:spPr bwMode="auto">
          <a:xfrm>
            <a:off x="761365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1270"/>
          <p:cNvSpPr>
            <a:spLocks noChangeArrowheads="1"/>
          </p:cNvSpPr>
          <p:nvPr userDrawn="1"/>
        </p:nvSpPr>
        <p:spPr bwMode="auto">
          <a:xfrm>
            <a:off x="7689850"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1271"/>
          <p:cNvSpPr>
            <a:spLocks noChangeArrowheads="1"/>
          </p:cNvSpPr>
          <p:nvPr userDrawn="1"/>
        </p:nvSpPr>
        <p:spPr bwMode="auto">
          <a:xfrm>
            <a:off x="7764463" y="4169916"/>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1272"/>
          <p:cNvSpPr>
            <a:spLocks noChangeArrowheads="1"/>
          </p:cNvSpPr>
          <p:nvPr userDrawn="1"/>
        </p:nvSpPr>
        <p:spPr bwMode="auto">
          <a:xfrm>
            <a:off x="7839075"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1273"/>
          <p:cNvSpPr>
            <a:spLocks noChangeArrowheads="1"/>
          </p:cNvSpPr>
          <p:nvPr userDrawn="1"/>
        </p:nvSpPr>
        <p:spPr bwMode="auto">
          <a:xfrm>
            <a:off x="798512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1274"/>
          <p:cNvSpPr>
            <a:spLocks noChangeArrowheads="1"/>
          </p:cNvSpPr>
          <p:nvPr userDrawn="1"/>
        </p:nvSpPr>
        <p:spPr bwMode="auto">
          <a:xfrm>
            <a:off x="85105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1275"/>
          <p:cNvSpPr>
            <a:spLocks noChangeArrowheads="1"/>
          </p:cNvSpPr>
          <p:nvPr userDrawn="1"/>
        </p:nvSpPr>
        <p:spPr bwMode="auto">
          <a:xfrm>
            <a:off x="8585200"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1276"/>
          <p:cNvSpPr>
            <a:spLocks noChangeArrowheads="1"/>
          </p:cNvSpPr>
          <p:nvPr userDrawn="1"/>
        </p:nvSpPr>
        <p:spPr bwMode="auto">
          <a:xfrm>
            <a:off x="395446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1277"/>
          <p:cNvSpPr>
            <a:spLocks noChangeArrowheads="1"/>
          </p:cNvSpPr>
          <p:nvPr userDrawn="1"/>
        </p:nvSpPr>
        <p:spPr bwMode="auto">
          <a:xfrm>
            <a:off x="402907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1278"/>
          <p:cNvSpPr>
            <a:spLocks noChangeArrowheads="1"/>
          </p:cNvSpPr>
          <p:nvPr userDrawn="1"/>
        </p:nvSpPr>
        <p:spPr bwMode="auto">
          <a:xfrm>
            <a:off x="410368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1279"/>
          <p:cNvSpPr>
            <a:spLocks noChangeArrowheads="1"/>
          </p:cNvSpPr>
          <p:nvPr userDrawn="1"/>
        </p:nvSpPr>
        <p:spPr bwMode="auto">
          <a:xfrm>
            <a:off x="41783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1280"/>
          <p:cNvSpPr>
            <a:spLocks noChangeArrowheads="1"/>
          </p:cNvSpPr>
          <p:nvPr userDrawn="1"/>
        </p:nvSpPr>
        <p:spPr bwMode="auto">
          <a:xfrm>
            <a:off x="42545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281"/>
          <p:cNvSpPr>
            <a:spLocks noChangeArrowheads="1"/>
          </p:cNvSpPr>
          <p:nvPr userDrawn="1"/>
        </p:nvSpPr>
        <p:spPr bwMode="auto">
          <a:xfrm>
            <a:off x="432911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282"/>
          <p:cNvSpPr>
            <a:spLocks noChangeArrowheads="1"/>
          </p:cNvSpPr>
          <p:nvPr userDrawn="1"/>
        </p:nvSpPr>
        <p:spPr bwMode="auto">
          <a:xfrm>
            <a:off x="4403725"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283"/>
          <p:cNvSpPr>
            <a:spLocks noChangeArrowheads="1"/>
          </p:cNvSpPr>
          <p:nvPr userDrawn="1"/>
        </p:nvSpPr>
        <p:spPr bwMode="auto">
          <a:xfrm>
            <a:off x="574675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284"/>
          <p:cNvSpPr>
            <a:spLocks noChangeArrowheads="1"/>
          </p:cNvSpPr>
          <p:nvPr userDrawn="1"/>
        </p:nvSpPr>
        <p:spPr bwMode="auto">
          <a:xfrm>
            <a:off x="582136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285"/>
          <p:cNvSpPr>
            <a:spLocks noChangeArrowheads="1"/>
          </p:cNvSpPr>
          <p:nvPr userDrawn="1"/>
        </p:nvSpPr>
        <p:spPr bwMode="auto">
          <a:xfrm>
            <a:off x="589597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286"/>
          <p:cNvSpPr>
            <a:spLocks noChangeArrowheads="1"/>
          </p:cNvSpPr>
          <p:nvPr userDrawn="1"/>
        </p:nvSpPr>
        <p:spPr bwMode="auto">
          <a:xfrm>
            <a:off x="5972175" y="42445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287"/>
          <p:cNvSpPr>
            <a:spLocks noChangeArrowheads="1"/>
          </p:cNvSpPr>
          <p:nvPr userDrawn="1"/>
        </p:nvSpPr>
        <p:spPr bwMode="auto">
          <a:xfrm>
            <a:off x="6196013"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288"/>
          <p:cNvSpPr>
            <a:spLocks noChangeArrowheads="1"/>
          </p:cNvSpPr>
          <p:nvPr userDrawn="1"/>
        </p:nvSpPr>
        <p:spPr bwMode="auto">
          <a:xfrm>
            <a:off x="626745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289"/>
          <p:cNvSpPr>
            <a:spLocks noChangeArrowheads="1"/>
          </p:cNvSpPr>
          <p:nvPr userDrawn="1"/>
        </p:nvSpPr>
        <p:spPr bwMode="auto">
          <a:xfrm>
            <a:off x="649287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90"/>
          <p:cNvSpPr>
            <a:spLocks noChangeArrowheads="1"/>
          </p:cNvSpPr>
          <p:nvPr userDrawn="1"/>
        </p:nvSpPr>
        <p:spPr bwMode="auto">
          <a:xfrm>
            <a:off x="656748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91"/>
          <p:cNvSpPr>
            <a:spLocks noChangeArrowheads="1"/>
          </p:cNvSpPr>
          <p:nvPr userDrawn="1"/>
        </p:nvSpPr>
        <p:spPr bwMode="auto">
          <a:xfrm>
            <a:off x="66421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92"/>
          <p:cNvSpPr>
            <a:spLocks noChangeArrowheads="1"/>
          </p:cNvSpPr>
          <p:nvPr userDrawn="1"/>
        </p:nvSpPr>
        <p:spPr bwMode="auto">
          <a:xfrm>
            <a:off x="67183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93"/>
          <p:cNvSpPr>
            <a:spLocks noChangeArrowheads="1"/>
          </p:cNvSpPr>
          <p:nvPr userDrawn="1"/>
        </p:nvSpPr>
        <p:spPr bwMode="auto">
          <a:xfrm>
            <a:off x="679291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94"/>
          <p:cNvSpPr>
            <a:spLocks noChangeArrowheads="1"/>
          </p:cNvSpPr>
          <p:nvPr userDrawn="1"/>
        </p:nvSpPr>
        <p:spPr bwMode="auto">
          <a:xfrm>
            <a:off x="6867525"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95"/>
          <p:cNvSpPr>
            <a:spLocks noChangeArrowheads="1"/>
          </p:cNvSpPr>
          <p:nvPr userDrawn="1"/>
        </p:nvSpPr>
        <p:spPr bwMode="auto">
          <a:xfrm>
            <a:off x="6942138"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96"/>
          <p:cNvSpPr>
            <a:spLocks noChangeArrowheads="1"/>
          </p:cNvSpPr>
          <p:nvPr userDrawn="1"/>
        </p:nvSpPr>
        <p:spPr bwMode="auto">
          <a:xfrm>
            <a:off x="7018338" y="42445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1297"/>
          <p:cNvSpPr>
            <a:spLocks noChangeArrowheads="1"/>
          </p:cNvSpPr>
          <p:nvPr userDrawn="1"/>
        </p:nvSpPr>
        <p:spPr bwMode="auto">
          <a:xfrm>
            <a:off x="7089775" y="42445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1298"/>
          <p:cNvSpPr>
            <a:spLocks noChangeArrowheads="1"/>
          </p:cNvSpPr>
          <p:nvPr userDrawn="1"/>
        </p:nvSpPr>
        <p:spPr bwMode="auto">
          <a:xfrm>
            <a:off x="746442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1299"/>
          <p:cNvSpPr>
            <a:spLocks noChangeArrowheads="1"/>
          </p:cNvSpPr>
          <p:nvPr userDrawn="1"/>
        </p:nvSpPr>
        <p:spPr bwMode="auto">
          <a:xfrm>
            <a:off x="753903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1300"/>
          <p:cNvSpPr>
            <a:spLocks noChangeArrowheads="1"/>
          </p:cNvSpPr>
          <p:nvPr userDrawn="1"/>
        </p:nvSpPr>
        <p:spPr bwMode="auto">
          <a:xfrm>
            <a:off x="761365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1301"/>
          <p:cNvSpPr>
            <a:spLocks noChangeArrowheads="1"/>
          </p:cNvSpPr>
          <p:nvPr userDrawn="1"/>
        </p:nvSpPr>
        <p:spPr bwMode="auto">
          <a:xfrm>
            <a:off x="7689850" y="42445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1302"/>
          <p:cNvSpPr>
            <a:spLocks noChangeArrowheads="1"/>
          </p:cNvSpPr>
          <p:nvPr userDrawn="1"/>
        </p:nvSpPr>
        <p:spPr bwMode="auto">
          <a:xfrm>
            <a:off x="7764463" y="42445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1303"/>
          <p:cNvSpPr>
            <a:spLocks noChangeArrowheads="1"/>
          </p:cNvSpPr>
          <p:nvPr userDrawn="1"/>
        </p:nvSpPr>
        <p:spPr bwMode="auto">
          <a:xfrm>
            <a:off x="7839075"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1304"/>
          <p:cNvSpPr>
            <a:spLocks noChangeArrowheads="1"/>
          </p:cNvSpPr>
          <p:nvPr userDrawn="1"/>
        </p:nvSpPr>
        <p:spPr bwMode="auto">
          <a:xfrm>
            <a:off x="798512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1305"/>
          <p:cNvSpPr>
            <a:spLocks noChangeArrowheads="1"/>
          </p:cNvSpPr>
          <p:nvPr userDrawn="1"/>
        </p:nvSpPr>
        <p:spPr bwMode="auto">
          <a:xfrm>
            <a:off x="851058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306"/>
          <p:cNvSpPr>
            <a:spLocks noChangeArrowheads="1"/>
          </p:cNvSpPr>
          <p:nvPr userDrawn="1"/>
        </p:nvSpPr>
        <p:spPr bwMode="auto">
          <a:xfrm>
            <a:off x="4103688"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307"/>
          <p:cNvSpPr>
            <a:spLocks noChangeArrowheads="1"/>
          </p:cNvSpPr>
          <p:nvPr userDrawn="1"/>
        </p:nvSpPr>
        <p:spPr bwMode="auto">
          <a:xfrm>
            <a:off x="4178300"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308"/>
          <p:cNvSpPr>
            <a:spLocks noChangeArrowheads="1"/>
          </p:cNvSpPr>
          <p:nvPr userDrawn="1"/>
        </p:nvSpPr>
        <p:spPr bwMode="auto">
          <a:xfrm>
            <a:off x="4254500"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9"/>
          <p:cNvSpPr>
            <a:spLocks noChangeArrowheads="1"/>
          </p:cNvSpPr>
          <p:nvPr userDrawn="1"/>
        </p:nvSpPr>
        <p:spPr bwMode="auto">
          <a:xfrm>
            <a:off x="4329113"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1310"/>
          <p:cNvSpPr>
            <a:spLocks noChangeArrowheads="1"/>
          </p:cNvSpPr>
          <p:nvPr userDrawn="1"/>
        </p:nvSpPr>
        <p:spPr bwMode="auto">
          <a:xfrm>
            <a:off x="7539038"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311"/>
          <p:cNvSpPr>
            <a:spLocks noChangeArrowheads="1"/>
          </p:cNvSpPr>
          <p:nvPr userDrawn="1"/>
        </p:nvSpPr>
        <p:spPr bwMode="auto">
          <a:xfrm>
            <a:off x="7613650"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312"/>
          <p:cNvSpPr>
            <a:spLocks noChangeArrowheads="1"/>
          </p:cNvSpPr>
          <p:nvPr userDrawn="1"/>
        </p:nvSpPr>
        <p:spPr bwMode="auto">
          <a:xfrm>
            <a:off x="7689850" y="4319141"/>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313"/>
          <p:cNvSpPr>
            <a:spLocks noChangeArrowheads="1"/>
          </p:cNvSpPr>
          <p:nvPr userDrawn="1"/>
        </p:nvSpPr>
        <p:spPr bwMode="auto">
          <a:xfrm>
            <a:off x="7764463" y="4319141"/>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314"/>
          <p:cNvSpPr>
            <a:spLocks noChangeArrowheads="1"/>
          </p:cNvSpPr>
          <p:nvPr userDrawn="1"/>
        </p:nvSpPr>
        <p:spPr bwMode="auto">
          <a:xfrm>
            <a:off x="7839075" y="4319141"/>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315"/>
          <p:cNvSpPr>
            <a:spLocks noChangeArrowheads="1"/>
          </p:cNvSpPr>
          <p:nvPr userDrawn="1"/>
        </p:nvSpPr>
        <p:spPr bwMode="auto">
          <a:xfrm>
            <a:off x="7985125"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316"/>
          <p:cNvSpPr>
            <a:spLocks noChangeArrowheads="1"/>
          </p:cNvSpPr>
          <p:nvPr userDrawn="1"/>
        </p:nvSpPr>
        <p:spPr bwMode="auto">
          <a:xfrm>
            <a:off x="4103688"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317"/>
          <p:cNvSpPr>
            <a:spLocks noChangeArrowheads="1"/>
          </p:cNvSpPr>
          <p:nvPr userDrawn="1"/>
        </p:nvSpPr>
        <p:spPr bwMode="auto">
          <a:xfrm>
            <a:off x="4178300"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318"/>
          <p:cNvSpPr>
            <a:spLocks noChangeArrowheads="1"/>
          </p:cNvSpPr>
          <p:nvPr userDrawn="1"/>
        </p:nvSpPr>
        <p:spPr bwMode="auto">
          <a:xfrm>
            <a:off x="4254500"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19"/>
          <p:cNvSpPr>
            <a:spLocks noChangeArrowheads="1"/>
          </p:cNvSpPr>
          <p:nvPr userDrawn="1"/>
        </p:nvSpPr>
        <p:spPr bwMode="auto">
          <a:xfrm>
            <a:off x="4329113"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1320"/>
          <p:cNvSpPr>
            <a:spLocks noChangeArrowheads="1"/>
          </p:cNvSpPr>
          <p:nvPr userDrawn="1"/>
        </p:nvSpPr>
        <p:spPr bwMode="auto">
          <a:xfrm>
            <a:off x="7539038"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1321"/>
          <p:cNvSpPr>
            <a:spLocks noChangeArrowheads="1"/>
          </p:cNvSpPr>
          <p:nvPr userDrawn="1"/>
        </p:nvSpPr>
        <p:spPr bwMode="auto">
          <a:xfrm>
            <a:off x="7613650"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1322"/>
          <p:cNvSpPr>
            <a:spLocks noChangeArrowheads="1"/>
          </p:cNvSpPr>
          <p:nvPr userDrawn="1"/>
        </p:nvSpPr>
        <p:spPr bwMode="auto">
          <a:xfrm>
            <a:off x="7689850" y="4393753"/>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1323"/>
          <p:cNvSpPr>
            <a:spLocks noChangeArrowheads="1"/>
          </p:cNvSpPr>
          <p:nvPr userDrawn="1"/>
        </p:nvSpPr>
        <p:spPr bwMode="auto">
          <a:xfrm>
            <a:off x="7764463" y="4393753"/>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1324"/>
          <p:cNvSpPr>
            <a:spLocks noChangeArrowheads="1"/>
          </p:cNvSpPr>
          <p:nvPr userDrawn="1"/>
        </p:nvSpPr>
        <p:spPr bwMode="auto">
          <a:xfrm>
            <a:off x="7839075" y="4393753"/>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1325"/>
          <p:cNvSpPr>
            <a:spLocks noChangeArrowheads="1"/>
          </p:cNvSpPr>
          <p:nvPr userDrawn="1"/>
        </p:nvSpPr>
        <p:spPr bwMode="auto">
          <a:xfrm>
            <a:off x="7985125"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1326"/>
          <p:cNvSpPr>
            <a:spLocks noChangeArrowheads="1"/>
          </p:cNvSpPr>
          <p:nvPr userDrawn="1"/>
        </p:nvSpPr>
        <p:spPr bwMode="auto">
          <a:xfrm>
            <a:off x="4029075"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1327"/>
          <p:cNvSpPr>
            <a:spLocks noChangeArrowheads="1"/>
          </p:cNvSpPr>
          <p:nvPr userDrawn="1"/>
        </p:nvSpPr>
        <p:spPr bwMode="auto">
          <a:xfrm>
            <a:off x="4103688"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1328"/>
          <p:cNvSpPr>
            <a:spLocks noChangeArrowheads="1"/>
          </p:cNvSpPr>
          <p:nvPr userDrawn="1"/>
        </p:nvSpPr>
        <p:spPr bwMode="auto">
          <a:xfrm>
            <a:off x="4178300"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1329"/>
          <p:cNvSpPr>
            <a:spLocks noChangeArrowheads="1"/>
          </p:cNvSpPr>
          <p:nvPr userDrawn="1"/>
        </p:nvSpPr>
        <p:spPr bwMode="auto">
          <a:xfrm>
            <a:off x="4254500"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1330"/>
          <p:cNvSpPr>
            <a:spLocks noChangeArrowheads="1"/>
          </p:cNvSpPr>
          <p:nvPr userDrawn="1"/>
        </p:nvSpPr>
        <p:spPr bwMode="auto">
          <a:xfrm>
            <a:off x="4329113"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1331"/>
          <p:cNvSpPr>
            <a:spLocks noChangeArrowheads="1"/>
          </p:cNvSpPr>
          <p:nvPr userDrawn="1"/>
        </p:nvSpPr>
        <p:spPr bwMode="auto">
          <a:xfrm>
            <a:off x="4403725" y="4469953"/>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1332"/>
          <p:cNvSpPr>
            <a:spLocks noChangeArrowheads="1"/>
          </p:cNvSpPr>
          <p:nvPr userDrawn="1"/>
        </p:nvSpPr>
        <p:spPr bwMode="auto">
          <a:xfrm>
            <a:off x="7613650"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1333"/>
          <p:cNvSpPr>
            <a:spLocks noChangeArrowheads="1"/>
          </p:cNvSpPr>
          <p:nvPr userDrawn="1"/>
        </p:nvSpPr>
        <p:spPr bwMode="auto">
          <a:xfrm>
            <a:off x="7689850" y="4469953"/>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1334"/>
          <p:cNvSpPr>
            <a:spLocks noChangeArrowheads="1"/>
          </p:cNvSpPr>
          <p:nvPr userDrawn="1"/>
        </p:nvSpPr>
        <p:spPr bwMode="auto">
          <a:xfrm>
            <a:off x="7764463" y="4469953"/>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1335"/>
          <p:cNvSpPr>
            <a:spLocks noChangeArrowheads="1"/>
          </p:cNvSpPr>
          <p:nvPr userDrawn="1"/>
        </p:nvSpPr>
        <p:spPr bwMode="auto">
          <a:xfrm>
            <a:off x="7985125"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1336"/>
          <p:cNvSpPr>
            <a:spLocks noChangeArrowheads="1"/>
          </p:cNvSpPr>
          <p:nvPr userDrawn="1"/>
        </p:nvSpPr>
        <p:spPr bwMode="auto">
          <a:xfrm>
            <a:off x="4029075"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1337"/>
          <p:cNvSpPr>
            <a:spLocks noChangeArrowheads="1"/>
          </p:cNvSpPr>
          <p:nvPr userDrawn="1"/>
        </p:nvSpPr>
        <p:spPr bwMode="auto">
          <a:xfrm>
            <a:off x="4103688"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1338"/>
          <p:cNvSpPr>
            <a:spLocks noChangeArrowheads="1"/>
          </p:cNvSpPr>
          <p:nvPr userDrawn="1"/>
        </p:nvSpPr>
        <p:spPr bwMode="auto">
          <a:xfrm>
            <a:off x="4178300"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1339"/>
          <p:cNvSpPr>
            <a:spLocks noChangeArrowheads="1"/>
          </p:cNvSpPr>
          <p:nvPr userDrawn="1"/>
        </p:nvSpPr>
        <p:spPr bwMode="auto">
          <a:xfrm>
            <a:off x="4254500"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1340"/>
          <p:cNvSpPr>
            <a:spLocks noChangeArrowheads="1"/>
          </p:cNvSpPr>
          <p:nvPr userDrawn="1"/>
        </p:nvSpPr>
        <p:spPr bwMode="auto">
          <a:xfrm>
            <a:off x="4329113"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1341"/>
          <p:cNvSpPr>
            <a:spLocks noChangeArrowheads="1"/>
          </p:cNvSpPr>
          <p:nvPr userDrawn="1"/>
        </p:nvSpPr>
        <p:spPr bwMode="auto">
          <a:xfrm>
            <a:off x="7539038"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342"/>
          <p:cNvSpPr>
            <a:spLocks noChangeArrowheads="1"/>
          </p:cNvSpPr>
          <p:nvPr userDrawn="1"/>
        </p:nvSpPr>
        <p:spPr bwMode="auto">
          <a:xfrm>
            <a:off x="7613650"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343"/>
          <p:cNvSpPr>
            <a:spLocks noChangeArrowheads="1"/>
          </p:cNvSpPr>
          <p:nvPr userDrawn="1"/>
        </p:nvSpPr>
        <p:spPr bwMode="auto">
          <a:xfrm>
            <a:off x="7689850" y="4544566"/>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344"/>
          <p:cNvSpPr>
            <a:spLocks noChangeArrowheads="1"/>
          </p:cNvSpPr>
          <p:nvPr userDrawn="1"/>
        </p:nvSpPr>
        <p:spPr bwMode="auto">
          <a:xfrm>
            <a:off x="7985125"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345"/>
          <p:cNvSpPr>
            <a:spLocks noChangeArrowheads="1"/>
          </p:cNvSpPr>
          <p:nvPr userDrawn="1"/>
        </p:nvSpPr>
        <p:spPr bwMode="auto">
          <a:xfrm>
            <a:off x="4103688"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346"/>
          <p:cNvSpPr>
            <a:spLocks noChangeArrowheads="1"/>
          </p:cNvSpPr>
          <p:nvPr userDrawn="1"/>
        </p:nvSpPr>
        <p:spPr bwMode="auto">
          <a:xfrm>
            <a:off x="4178300"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347"/>
          <p:cNvSpPr>
            <a:spLocks noChangeArrowheads="1"/>
          </p:cNvSpPr>
          <p:nvPr userDrawn="1"/>
        </p:nvSpPr>
        <p:spPr bwMode="auto">
          <a:xfrm>
            <a:off x="4254500"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348"/>
          <p:cNvSpPr>
            <a:spLocks noChangeArrowheads="1"/>
          </p:cNvSpPr>
          <p:nvPr userDrawn="1"/>
        </p:nvSpPr>
        <p:spPr bwMode="auto">
          <a:xfrm>
            <a:off x="4329113"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349"/>
          <p:cNvSpPr>
            <a:spLocks noChangeArrowheads="1"/>
          </p:cNvSpPr>
          <p:nvPr userDrawn="1"/>
        </p:nvSpPr>
        <p:spPr bwMode="auto">
          <a:xfrm>
            <a:off x="7539038"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350"/>
          <p:cNvSpPr>
            <a:spLocks noChangeArrowheads="1"/>
          </p:cNvSpPr>
          <p:nvPr userDrawn="1"/>
        </p:nvSpPr>
        <p:spPr bwMode="auto">
          <a:xfrm>
            <a:off x="7613650"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351"/>
          <p:cNvSpPr>
            <a:spLocks noChangeArrowheads="1"/>
          </p:cNvSpPr>
          <p:nvPr userDrawn="1"/>
        </p:nvSpPr>
        <p:spPr bwMode="auto">
          <a:xfrm>
            <a:off x="7689850" y="4619178"/>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352"/>
          <p:cNvSpPr>
            <a:spLocks noChangeArrowheads="1"/>
          </p:cNvSpPr>
          <p:nvPr userDrawn="1"/>
        </p:nvSpPr>
        <p:spPr bwMode="auto">
          <a:xfrm>
            <a:off x="4329113" y="469379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353"/>
          <p:cNvSpPr>
            <a:spLocks noChangeArrowheads="1"/>
          </p:cNvSpPr>
          <p:nvPr userDrawn="1"/>
        </p:nvSpPr>
        <p:spPr bwMode="auto">
          <a:xfrm>
            <a:off x="4403725" y="469379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354"/>
          <p:cNvSpPr>
            <a:spLocks noChangeArrowheads="1"/>
          </p:cNvSpPr>
          <p:nvPr userDrawn="1"/>
        </p:nvSpPr>
        <p:spPr bwMode="auto">
          <a:xfrm>
            <a:off x="7539038" y="469379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355"/>
          <p:cNvSpPr>
            <a:spLocks noChangeArrowheads="1"/>
          </p:cNvSpPr>
          <p:nvPr userDrawn="1"/>
        </p:nvSpPr>
        <p:spPr bwMode="auto">
          <a:xfrm>
            <a:off x="7613650" y="469379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356"/>
          <p:cNvSpPr>
            <a:spLocks noChangeArrowheads="1"/>
          </p:cNvSpPr>
          <p:nvPr userDrawn="1"/>
        </p:nvSpPr>
        <p:spPr bwMode="auto">
          <a:xfrm>
            <a:off x="4403725" y="47652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357"/>
          <p:cNvSpPr>
            <a:spLocks noChangeArrowheads="1"/>
          </p:cNvSpPr>
          <p:nvPr userDrawn="1"/>
        </p:nvSpPr>
        <p:spPr bwMode="auto">
          <a:xfrm>
            <a:off x="4478338" y="4839841"/>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01883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421694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91745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538566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84304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428764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64114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15436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41012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3399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7.xml"/><Relationship Id="rId7" Type="http://schemas.openxmlformats.org/officeDocument/2006/relationships/tags" Target="../tags/tag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5.x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1.xml"/><Relationship Id="rId7"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568086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41208750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22919054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3.xml"/><Relationship Id="rId1" Type="http://schemas.openxmlformats.org/officeDocument/2006/relationships/tags" Target="../tags/tag442.xml"/><Relationship Id="rId5" Type="http://schemas.openxmlformats.org/officeDocument/2006/relationships/image" Target="../media/image21.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560.xml"/><Relationship Id="rId21" Type="http://schemas.openxmlformats.org/officeDocument/2006/relationships/tags" Target="../tags/tag464.xml"/><Relationship Id="rId42" Type="http://schemas.openxmlformats.org/officeDocument/2006/relationships/tags" Target="../tags/tag485.xml"/><Relationship Id="rId63" Type="http://schemas.openxmlformats.org/officeDocument/2006/relationships/tags" Target="../tags/tag506.xml"/><Relationship Id="rId84" Type="http://schemas.openxmlformats.org/officeDocument/2006/relationships/tags" Target="../tags/tag527.xml"/><Relationship Id="rId138" Type="http://schemas.openxmlformats.org/officeDocument/2006/relationships/tags" Target="../tags/tag581.xml"/><Relationship Id="rId159" Type="http://schemas.openxmlformats.org/officeDocument/2006/relationships/tags" Target="../tags/tag602.xml"/><Relationship Id="rId170" Type="http://schemas.openxmlformats.org/officeDocument/2006/relationships/tags" Target="../tags/tag613.xml"/><Relationship Id="rId191" Type="http://schemas.openxmlformats.org/officeDocument/2006/relationships/tags" Target="../tags/tag634.xml"/><Relationship Id="rId205" Type="http://schemas.openxmlformats.org/officeDocument/2006/relationships/tags" Target="../tags/tag648.xml"/><Relationship Id="rId107" Type="http://schemas.openxmlformats.org/officeDocument/2006/relationships/tags" Target="../tags/tag550.xml"/><Relationship Id="rId11" Type="http://schemas.openxmlformats.org/officeDocument/2006/relationships/tags" Target="../tags/tag454.xml"/><Relationship Id="rId32" Type="http://schemas.openxmlformats.org/officeDocument/2006/relationships/tags" Target="../tags/tag475.xml"/><Relationship Id="rId53" Type="http://schemas.openxmlformats.org/officeDocument/2006/relationships/tags" Target="../tags/tag496.xml"/><Relationship Id="rId74" Type="http://schemas.openxmlformats.org/officeDocument/2006/relationships/tags" Target="../tags/tag517.xml"/><Relationship Id="rId128" Type="http://schemas.openxmlformats.org/officeDocument/2006/relationships/tags" Target="../tags/tag571.xml"/><Relationship Id="rId149" Type="http://schemas.openxmlformats.org/officeDocument/2006/relationships/tags" Target="../tags/tag592.xml"/><Relationship Id="rId5" Type="http://schemas.openxmlformats.org/officeDocument/2006/relationships/tags" Target="../tags/tag448.xml"/><Relationship Id="rId95" Type="http://schemas.openxmlformats.org/officeDocument/2006/relationships/tags" Target="../tags/tag538.xml"/><Relationship Id="rId160" Type="http://schemas.openxmlformats.org/officeDocument/2006/relationships/tags" Target="../tags/tag603.xml"/><Relationship Id="rId181" Type="http://schemas.openxmlformats.org/officeDocument/2006/relationships/tags" Target="../tags/tag624.xml"/><Relationship Id="rId22" Type="http://schemas.openxmlformats.org/officeDocument/2006/relationships/tags" Target="../tags/tag465.xml"/><Relationship Id="rId43" Type="http://schemas.openxmlformats.org/officeDocument/2006/relationships/tags" Target="../tags/tag486.xml"/><Relationship Id="rId64" Type="http://schemas.openxmlformats.org/officeDocument/2006/relationships/tags" Target="../tags/tag507.xml"/><Relationship Id="rId118" Type="http://schemas.openxmlformats.org/officeDocument/2006/relationships/tags" Target="../tags/tag561.xml"/><Relationship Id="rId139" Type="http://schemas.openxmlformats.org/officeDocument/2006/relationships/tags" Target="../tags/tag582.xml"/><Relationship Id="rId85" Type="http://schemas.openxmlformats.org/officeDocument/2006/relationships/tags" Target="../tags/tag528.xml"/><Relationship Id="rId150" Type="http://schemas.openxmlformats.org/officeDocument/2006/relationships/tags" Target="../tags/tag593.xml"/><Relationship Id="rId171" Type="http://schemas.openxmlformats.org/officeDocument/2006/relationships/tags" Target="../tags/tag614.xml"/><Relationship Id="rId192" Type="http://schemas.openxmlformats.org/officeDocument/2006/relationships/tags" Target="../tags/tag635.xml"/><Relationship Id="rId206" Type="http://schemas.openxmlformats.org/officeDocument/2006/relationships/tags" Target="../tags/tag649.xml"/><Relationship Id="rId12" Type="http://schemas.openxmlformats.org/officeDocument/2006/relationships/tags" Target="../tags/tag455.xml"/><Relationship Id="rId33" Type="http://schemas.openxmlformats.org/officeDocument/2006/relationships/tags" Target="../tags/tag476.xml"/><Relationship Id="rId108" Type="http://schemas.openxmlformats.org/officeDocument/2006/relationships/tags" Target="../tags/tag551.xml"/><Relationship Id="rId129" Type="http://schemas.openxmlformats.org/officeDocument/2006/relationships/tags" Target="../tags/tag572.xml"/><Relationship Id="rId54" Type="http://schemas.openxmlformats.org/officeDocument/2006/relationships/tags" Target="../tags/tag497.xml"/><Relationship Id="rId75" Type="http://schemas.openxmlformats.org/officeDocument/2006/relationships/tags" Target="../tags/tag518.xml"/><Relationship Id="rId96" Type="http://schemas.openxmlformats.org/officeDocument/2006/relationships/tags" Target="../tags/tag539.xml"/><Relationship Id="rId140" Type="http://schemas.openxmlformats.org/officeDocument/2006/relationships/tags" Target="../tags/tag583.xml"/><Relationship Id="rId161" Type="http://schemas.openxmlformats.org/officeDocument/2006/relationships/tags" Target="../tags/tag604.xml"/><Relationship Id="rId182" Type="http://schemas.openxmlformats.org/officeDocument/2006/relationships/tags" Target="../tags/tag625.xml"/><Relationship Id="rId6" Type="http://schemas.openxmlformats.org/officeDocument/2006/relationships/tags" Target="../tags/tag449.xml"/><Relationship Id="rId23" Type="http://schemas.openxmlformats.org/officeDocument/2006/relationships/tags" Target="../tags/tag466.xml"/><Relationship Id="rId119" Type="http://schemas.openxmlformats.org/officeDocument/2006/relationships/tags" Target="../tags/tag562.xml"/><Relationship Id="rId44" Type="http://schemas.openxmlformats.org/officeDocument/2006/relationships/tags" Target="../tags/tag487.xml"/><Relationship Id="rId65" Type="http://schemas.openxmlformats.org/officeDocument/2006/relationships/tags" Target="../tags/tag508.xml"/><Relationship Id="rId86" Type="http://schemas.openxmlformats.org/officeDocument/2006/relationships/tags" Target="../tags/tag529.xml"/><Relationship Id="rId130" Type="http://schemas.openxmlformats.org/officeDocument/2006/relationships/tags" Target="../tags/tag573.xml"/><Relationship Id="rId151" Type="http://schemas.openxmlformats.org/officeDocument/2006/relationships/tags" Target="../tags/tag594.xml"/><Relationship Id="rId172" Type="http://schemas.openxmlformats.org/officeDocument/2006/relationships/tags" Target="../tags/tag615.xml"/><Relationship Id="rId193" Type="http://schemas.openxmlformats.org/officeDocument/2006/relationships/tags" Target="../tags/tag636.xml"/><Relationship Id="rId207" Type="http://schemas.openxmlformats.org/officeDocument/2006/relationships/tags" Target="../tags/tag650.xml"/><Relationship Id="rId13" Type="http://schemas.openxmlformats.org/officeDocument/2006/relationships/tags" Target="../tags/tag456.xml"/><Relationship Id="rId109" Type="http://schemas.openxmlformats.org/officeDocument/2006/relationships/tags" Target="../tags/tag552.xml"/><Relationship Id="rId34" Type="http://schemas.openxmlformats.org/officeDocument/2006/relationships/tags" Target="../tags/tag477.xml"/><Relationship Id="rId55" Type="http://schemas.openxmlformats.org/officeDocument/2006/relationships/tags" Target="../tags/tag498.xml"/><Relationship Id="rId76" Type="http://schemas.openxmlformats.org/officeDocument/2006/relationships/tags" Target="../tags/tag519.xml"/><Relationship Id="rId97" Type="http://schemas.openxmlformats.org/officeDocument/2006/relationships/tags" Target="../tags/tag540.xml"/><Relationship Id="rId120" Type="http://schemas.openxmlformats.org/officeDocument/2006/relationships/tags" Target="../tags/tag563.xml"/><Relationship Id="rId141" Type="http://schemas.openxmlformats.org/officeDocument/2006/relationships/tags" Target="../tags/tag584.xml"/><Relationship Id="rId7" Type="http://schemas.openxmlformats.org/officeDocument/2006/relationships/tags" Target="../tags/tag450.xml"/><Relationship Id="rId162" Type="http://schemas.openxmlformats.org/officeDocument/2006/relationships/tags" Target="../tags/tag605.xml"/><Relationship Id="rId183" Type="http://schemas.openxmlformats.org/officeDocument/2006/relationships/tags" Target="../tags/tag626.xml"/><Relationship Id="rId24" Type="http://schemas.openxmlformats.org/officeDocument/2006/relationships/tags" Target="../tags/tag467.xml"/><Relationship Id="rId45" Type="http://schemas.openxmlformats.org/officeDocument/2006/relationships/tags" Target="../tags/tag488.xml"/><Relationship Id="rId66" Type="http://schemas.openxmlformats.org/officeDocument/2006/relationships/tags" Target="../tags/tag509.xml"/><Relationship Id="rId87" Type="http://schemas.openxmlformats.org/officeDocument/2006/relationships/tags" Target="../tags/tag530.xml"/><Relationship Id="rId110" Type="http://schemas.openxmlformats.org/officeDocument/2006/relationships/tags" Target="../tags/tag553.xml"/><Relationship Id="rId131" Type="http://schemas.openxmlformats.org/officeDocument/2006/relationships/tags" Target="../tags/tag574.xml"/><Relationship Id="rId152" Type="http://schemas.openxmlformats.org/officeDocument/2006/relationships/tags" Target="../tags/tag595.xml"/><Relationship Id="rId173" Type="http://schemas.openxmlformats.org/officeDocument/2006/relationships/tags" Target="../tags/tag616.xml"/><Relationship Id="rId194" Type="http://schemas.openxmlformats.org/officeDocument/2006/relationships/tags" Target="../tags/tag637.xml"/><Relationship Id="rId208" Type="http://schemas.openxmlformats.org/officeDocument/2006/relationships/tags" Target="../tags/tag651.xml"/><Relationship Id="rId19" Type="http://schemas.openxmlformats.org/officeDocument/2006/relationships/tags" Target="../tags/tag462.xml"/><Relationship Id="rId14" Type="http://schemas.openxmlformats.org/officeDocument/2006/relationships/tags" Target="../tags/tag457.xml"/><Relationship Id="rId30" Type="http://schemas.openxmlformats.org/officeDocument/2006/relationships/tags" Target="../tags/tag473.xml"/><Relationship Id="rId35" Type="http://schemas.openxmlformats.org/officeDocument/2006/relationships/tags" Target="../tags/tag478.xml"/><Relationship Id="rId56" Type="http://schemas.openxmlformats.org/officeDocument/2006/relationships/tags" Target="../tags/tag499.xml"/><Relationship Id="rId77" Type="http://schemas.openxmlformats.org/officeDocument/2006/relationships/tags" Target="../tags/tag520.xml"/><Relationship Id="rId100" Type="http://schemas.openxmlformats.org/officeDocument/2006/relationships/tags" Target="../tags/tag543.xml"/><Relationship Id="rId105" Type="http://schemas.openxmlformats.org/officeDocument/2006/relationships/tags" Target="../tags/tag548.xml"/><Relationship Id="rId126" Type="http://schemas.openxmlformats.org/officeDocument/2006/relationships/tags" Target="../tags/tag569.xml"/><Relationship Id="rId147" Type="http://schemas.openxmlformats.org/officeDocument/2006/relationships/tags" Target="../tags/tag590.xml"/><Relationship Id="rId168" Type="http://schemas.openxmlformats.org/officeDocument/2006/relationships/tags" Target="../tags/tag611.xml"/><Relationship Id="rId8" Type="http://schemas.openxmlformats.org/officeDocument/2006/relationships/tags" Target="../tags/tag451.xml"/><Relationship Id="rId51" Type="http://schemas.openxmlformats.org/officeDocument/2006/relationships/tags" Target="../tags/tag494.xml"/><Relationship Id="rId72" Type="http://schemas.openxmlformats.org/officeDocument/2006/relationships/tags" Target="../tags/tag515.xml"/><Relationship Id="rId93" Type="http://schemas.openxmlformats.org/officeDocument/2006/relationships/tags" Target="../tags/tag536.xml"/><Relationship Id="rId98" Type="http://schemas.openxmlformats.org/officeDocument/2006/relationships/tags" Target="../tags/tag541.xml"/><Relationship Id="rId121" Type="http://schemas.openxmlformats.org/officeDocument/2006/relationships/tags" Target="../tags/tag564.xml"/><Relationship Id="rId142" Type="http://schemas.openxmlformats.org/officeDocument/2006/relationships/tags" Target="../tags/tag585.xml"/><Relationship Id="rId163" Type="http://schemas.openxmlformats.org/officeDocument/2006/relationships/tags" Target="../tags/tag606.xml"/><Relationship Id="rId184" Type="http://schemas.openxmlformats.org/officeDocument/2006/relationships/tags" Target="../tags/tag627.xml"/><Relationship Id="rId189" Type="http://schemas.openxmlformats.org/officeDocument/2006/relationships/tags" Target="../tags/tag632.xml"/><Relationship Id="rId3" Type="http://schemas.openxmlformats.org/officeDocument/2006/relationships/tags" Target="../tags/tag446.xml"/><Relationship Id="rId214" Type="http://schemas.openxmlformats.org/officeDocument/2006/relationships/chart" Target="../charts/chart10.xml"/><Relationship Id="rId25" Type="http://schemas.openxmlformats.org/officeDocument/2006/relationships/tags" Target="../tags/tag468.xml"/><Relationship Id="rId46" Type="http://schemas.openxmlformats.org/officeDocument/2006/relationships/tags" Target="../tags/tag489.xml"/><Relationship Id="rId67" Type="http://schemas.openxmlformats.org/officeDocument/2006/relationships/tags" Target="../tags/tag510.xml"/><Relationship Id="rId116" Type="http://schemas.openxmlformats.org/officeDocument/2006/relationships/tags" Target="../tags/tag559.xml"/><Relationship Id="rId137" Type="http://schemas.openxmlformats.org/officeDocument/2006/relationships/tags" Target="../tags/tag580.xml"/><Relationship Id="rId158" Type="http://schemas.openxmlformats.org/officeDocument/2006/relationships/tags" Target="../tags/tag601.xml"/><Relationship Id="rId20" Type="http://schemas.openxmlformats.org/officeDocument/2006/relationships/tags" Target="../tags/tag463.xml"/><Relationship Id="rId41" Type="http://schemas.openxmlformats.org/officeDocument/2006/relationships/tags" Target="../tags/tag484.xml"/><Relationship Id="rId62" Type="http://schemas.openxmlformats.org/officeDocument/2006/relationships/tags" Target="../tags/tag505.xml"/><Relationship Id="rId83" Type="http://schemas.openxmlformats.org/officeDocument/2006/relationships/tags" Target="../tags/tag526.xml"/><Relationship Id="rId88" Type="http://schemas.openxmlformats.org/officeDocument/2006/relationships/tags" Target="../tags/tag531.xml"/><Relationship Id="rId111" Type="http://schemas.openxmlformats.org/officeDocument/2006/relationships/tags" Target="../tags/tag554.xml"/><Relationship Id="rId132" Type="http://schemas.openxmlformats.org/officeDocument/2006/relationships/tags" Target="../tags/tag575.xml"/><Relationship Id="rId153" Type="http://schemas.openxmlformats.org/officeDocument/2006/relationships/tags" Target="../tags/tag596.xml"/><Relationship Id="rId174" Type="http://schemas.openxmlformats.org/officeDocument/2006/relationships/tags" Target="../tags/tag617.xml"/><Relationship Id="rId179" Type="http://schemas.openxmlformats.org/officeDocument/2006/relationships/tags" Target="../tags/tag622.xml"/><Relationship Id="rId195" Type="http://schemas.openxmlformats.org/officeDocument/2006/relationships/tags" Target="../tags/tag638.xml"/><Relationship Id="rId209" Type="http://schemas.openxmlformats.org/officeDocument/2006/relationships/slideLayout" Target="../slideLayouts/slideLayout3.xml"/><Relationship Id="rId190" Type="http://schemas.openxmlformats.org/officeDocument/2006/relationships/tags" Target="../tags/tag633.xml"/><Relationship Id="rId204" Type="http://schemas.openxmlformats.org/officeDocument/2006/relationships/tags" Target="../tags/tag647.xml"/><Relationship Id="rId15" Type="http://schemas.openxmlformats.org/officeDocument/2006/relationships/tags" Target="../tags/tag458.xml"/><Relationship Id="rId36" Type="http://schemas.openxmlformats.org/officeDocument/2006/relationships/tags" Target="../tags/tag479.xml"/><Relationship Id="rId57" Type="http://schemas.openxmlformats.org/officeDocument/2006/relationships/tags" Target="../tags/tag500.xml"/><Relationship Id="rId106" Type="http://schemas.openxmlformats.org/officeDocument/2006/relationships/tags" Target="../tags/tag549.xml"/><Relationship Id="rId127" Type="http://schemas.openxmlformats.org/officeDocument/2006/relationships/tags" Target="../tags/tag570.xml"/><Relationship Id="rId10" Type="http://schemas.openxmlformats.org/officeDocument/2006/relationships/tags" Target="../tags/tag453.xml"/><Relationship Id="rId31" Type="http://schemas.openxmlformats.org/officeDocument/2006/relationships/tags" Target="../tags/tag474.xml"/><Relationship Id="rId52" Type="http://schemas.openxmlformats.org/officeDocument/2006/relationships/tags" Target="../tags/tag495.xml"/><Relationship Id="rId73" Type="http://schemas.openxmlformats.org/officeDocument/2006/relationships/tags" Target="../tags/tag516.xml"/><Relationship Id="rId78" Type="http://schemas.openxmlformats.org/officeDocument/2006/relationships/tags" Target="../tags/tag521.xml"/><Relationship Id="rId94" Type="http://schemas.openxmlformats.org/officeDocument/2006/relationships/tags" Target="../tags/tag537.xml"/><Relationship Id="rId99" Type="http://schemas.openxmlformats.org/officeDocument/2006/relationships/tags" Target="../tags/tag542.xml"/><Relationship Id="rId101" Type="http://schemas.openxmlformats.org/officeDocument/2006/relationships/tags" Target="../tags/tag544.xml"/><Relationship Id="rId122" Type="http://schemas.openxmlformats.org/officeDocument/2006/relationships/tags" Target="../tags/tag565.xml"/><Relationship Id="rId143" Type="http://schemas.openxmlformats.org/officeDocument/2006/relationships/tags" Target="../tags/tag586.xml"/><Relationship Id="rId148" Type="http://schemas.openxmlformats.org/officeDocument/2006/relationships/tags" Target="../tags/tag591.xml"/><Relationship Id="rId164" Type="http://schemas.openxmlformats.org/officeDocument/2006/relationships/tags" Target="../tags/tag607.xml"/><Relationship Id="rId169" Type="http://schemas.openxmlformats.org/officeDocument/2006/relationships/tags" Target="../tags/tag612.xml"/><Relationship Id="rId185" Type="http://schemas.openxmlformats.org/officeDocument/2006/relationships/tags" Target="../tags/tag628.xml"/><Relationship Id="rId4" Type="http://schemas.openxmlformats.org/officeDocument/2006/relationships/tags" Target="../tags/tag447.xml"/><Relationship Id="rId9" Type="http://schemas.openxmlformats.org/officeDocument/2006/relationships/tags" Target="../tags/tag452.xml"/><Relationship Id="rId180" Type="http://schemas.openxmlformats.org/officeDocument/2006/relationships/tags" Target="../tags/tag623.xml"/><Relationship Id="rId210" Type="http://schemas.openxmlformats.org/officeDocument/2006/relationships/notesSlide" Target="../notesSlides/notesSlide8.xml"/><Relationship Id="rId215" Type="http://schemas.openxmlformats.org/officeDocument/2006/relationships/chart" Target="../charts/chart11.xml"/><Relationship Id="rId26" Type="http://schemas.openxmlformats.org/officeDocument/2006/relationships/tags" Target="../tags/tag469.xml"/><Relationship Id="rId47" Type="http://schemas.openxmlformats.org/officeDocument/2006/relationships/tags" Target="../tags/tag490.xml"/><Relationship Id="rId68" Type="http://schemas.openxmlformats.org/officeDocument/2006/relationships/tags" Target="../tags/tag511.xml"/><Relationship Id="rId89" Type="http://schemas.openxmlformats.org/officeDocument/2006/relationships/tags" Target="../tags/tag532.xml"/><Relationship Id="rId112" Type="http://schemas.openxmlformats.org/officeDocument/2006/relationships/tags" Target="../tags/tag555.xml"/><Relationship Id="rId133" Type="http://schemas.openxmlformats.org/officeDocument/2006/relationships/tags" Target="../tags/tag576.xml"/><Relationship Id="rId154" Type="http://schemas.openxmlformats.org/officeDocument/2006/relationships/tags" Target="../tags/tag597.xml"/><Relationship Id="rId175" Type="http://schemas.openxmlformats.org/officeDocument/2006/relationships/tags" Target="../tags/tag618.xml"/><Relationship Id="rId196" Type="http://schemas.openxmlformats.org/officeDocument/2006/relationships/tags" Target="../tags/tag639.xml"/><Relationship Id="rId200" Type="http://schemas.openxmlformats.org/officeDocument/2006/relationships/tags" Target="../tags/tag643.xml"/><Relationship Id="rId16" Type="http://schemas.openxmlformats.org/officeDocument/2006/relationships/tags" Target="../tags/tag459.xml"/><Relationship Id="rId37" Type="http://schemas.openxmlformats.org/officeDocument/2006/relationships/tags" Target="../tags/tag480.xml"/><Relationship Id="rId58" Type="http://schemas.openxmlformats.org/officeDocument/2006/relationships/tags" Target="../tags/tag501.xml"/><Relationship Id="rId79" Type="http://schemas.openxmlformats.org/officeDocument/2006/relationships/tags" Target="../tags/tag522.xml"/><Relationship Id="rId102" Type="http://schemas.openxmlformats.org/officeDocument/2006/relationships/tags" Target="../tags/tag545.xml"/><Relationship Id="rId123" Type="http://schemas.openxmlformats.org/officeDocument/2006/relationships/tags" Target="../tags/tag566.xml"/><Relationship Id="rId144" Type="http://schemas.openxmlformats.org/officeDocument/2006/relationships/tags" Target="../tags/tag587.xml"/><Relationship Id="rId90" Type="http://schemas.openxmlformats.org/officeDocument/2006/relationships/tags" Target="../tags/tag533.xml"/><Relationship Id="rId165" Type="http://schemas.openxmlformats.org/officeDocument/2006/relationships/tags" Target="../tags/tag608.xml"/><Relationship Id="rId186" Type="http://schemas.openxmlformats.org/officeDocument/2006/relationships/tags" Target="../tags/tag629.xml"/><Relationship Id="rId211" Type="http://schemas.openxmlformats.org/officeDocument/2006/relationships/oleObject" Target="../embeddings/oleObject12.bin"/><Relationship Id="rId27" Type="http://schemas.openxmlformats.org/officeDocument/2006/relationships/tags" Target="../tags/tag470.xml"/><Relationship Id="rId48" Type="http://schemas.openxmlformats.org/officeDocument/2006/relationships/tags" Target="../tags/tag491.xml"/><Relationship Id="rId69" Type="http://schemas.openxmlformats.org/officeDocument/2006/relationships/tags" Target="../tags/tag512.xml"/><Relationship Id="rId113" Type="http://schemas.openxmlformats.org/officeDocument/2006/relationships/tags" Target="../tags/tag556.xml"/><Relationship Id="rId134" Type="http://schemas.openxmlformats.org/officeDocument/2006/relationships/tags" Target="../tags/tag577.xml"/><Relationship Id="rId80" Type="http://schemas.openxmlformats.org/officeDocument/2006/relationships/tags" Target="../tags/tag523.xml"/><Relationship Id="rId155" Type="http://schemas.openxmlformats.org/officeDocument/2006/relationships/tags" Target="../tags/tag598.xml"/><Relationship Id="rId176" Type="http://schemas.openxmlformats.org/officeDocument/2006/relationships/tags" Target="../tags/tag619.xml"/><Relationship Id="rId197" Type="http://schemas.openxmlformats.org/officeDocument/2006/relationships/tags" Target="../tags/tag640.xml"/><Relationship Id="rId201" Type="http://schemas.openxmlformats.org/officeDocument/2006/relationships/tags" Target="../tags/tag644.xml"/><Relationship Id="rId17" Type="http://schemas.openxmlformats.org/officeDocument/2006/relationships/tags" Target="../tags/tag460.xml"/><Relationship Id="rId38" Type="http://schemas.openxmlformats.org/officeDocument/2006/relationships/tags" Target="../tags/tag481.xml"/><Relationship Id="rId59" Type="http://schemas.openxmlformats.org/officeDocument/2006/relationships/tags" Target="../tags/tag502.xml"/><Relationship Id="rId103" Type="http://schemas.openxmlformats.org/officeDocument/2006/relationships/tags" Target="../tags/tag546.xml"/><Relationship Id="rId124" Type="http://schemas.openxmlformats.org/officeDocument/2006/relationships/tags" Target="../tags/tag567.xml"/><Relationship Id="rId70" Type="http://schemas.openxmlformats.org/officeDocument/2006/relationships/tags" Target="../tags/tag513.xml"/><Relationship Id="rId91" Type="http://schemas.openxmlformats.org/officeDocument/2006/relationships/tags" Target="../tags/tag534.xml"/><Relationship Id="rId145" Type="http://schemas.openxmlformats.org/officeDocument/2006/relationships/tags" Target="../tags/tag588.xml"/><Relationship Id="rId166" Type="http://schemas.openxmlformats.org/officeDocument/2006/relationships/tags" Target="../tags/tag609.xml"/><Relationship Id="rId187" Type="http://schemas.openxmlformats.org/officeDocument/2006/relationships/tags" Target="../tags/tag630.xml"/><Relationship Id="rId1" Type="http://schemas.openxmlformats.org/officeDocument/2006/relationships/tags" Target="../tags/tag444.xml"/><Relationship Id="rId212" Type="http://schemas.openxmlformats.org/officeDocument/2006/relationships/image" Target="../media/image1.emf"/><Relationship Id="rId28" Type="http://schemas.openxmlformats.org/officeDocument/2006/relationships/tags" Target="../tags/tag471.xml"/><Relationship Id="rId49" Type="http://schemas.openxmlformats.org/officeDocument/2006/relationships/tags" Target="../tags/tag492.xml"/><Relationship Id="rId114" Type="http://schemas.openxmlformats.org/officeDocument/2006/relationships/tags" Target="../tags/tag557.xml"/><Relationship Id="rId60" Type="http://schemas.openxmlformats.org/officeDocument/2006/relationships/tags" Target="../tags/tag503.xml"/><Relationship Id="rId81" Type="http://schemas.openxmlformats.org/officeDocument/2006/relationships/tags" Target="../tags/tag524.xml"/><Relationship Id="rId135" Type="http://schemas.openxmlformats.org/officeDocument/2006/relationships/tags" Target="../tags/tag578.xml"/><Relationship Id="rId156" Type="http://schemas.openxmlformats.org/officeDocument/2006/relationships/tags" Target="../tags/tag599.xml"/><Relationship Id="rId177" Type="http://schemas.openxmlformats.org/officeDocument/2006/relationships/tags" Target="../tags/tag620.xml"/><Relationship Id="rId198" Type="http://schemas.openxmlformats.org/officeDocument/2006/relationships/tags" Target="../tags/tag641.xml"/><Relationship Id="rId202" Type="http://schemas.openxmlformats.org/officeDocument/2006/relationships/tags" Target="../tags/tag645.xml"/><Relationship Id="rId18" Type="http://schemas.openxmlformats.org/officeDocument/2006/relationships/tags" Target="../tags/tag461.xml"/><Relationship Id="rId39" Type="http://schemas.openxmlformats.org/officeDocument/2006/relationships/tags" Target="../tags/tag482.xml"/><Relationship Id="rId50" Type="http://schemas.openxmlformats.org/officeDocument/2006/relationships/tags" Target="../tags/tag493.xml"/><Relationship Id="rId104" Type="http://schemas.openxmlformats.org/officeDocument/2006/relationships/tags" Target="../tags/tag547.xml"/><Relationship Id="rId125" Type="http://schemas.openxmlformats.org/officeDocument/2006/relationships/tags" Target="../tags/tag568.xml"/><Relationship Id="rId146" Type="http://schemas.openxmlformats.org/officeDocument/2006/relationships/tags" Target="../tags/tag589.xml"/><Relationship Id="rId167" Type="http://schemas.openxmlformats.org/officeDocument/2006/relationships/tags" Target="../tags/tag610.xml"/><Relationship Id="rId188" Type="http://schemas.openxmlformats.org/officeDocument/2006/relationships/tags" Target="../tags/tag631.xml"/><Relationship Id="rId71" Type="http://schemas.openxmlformats.org/officeDocument/2006/relationships/tags" Target="../tags/tag514.xml"/><Relationship Id="rId92" Type="http://schemas.openxmlformats.org/officeDocument/2006/relationships/tags" Target="../tags/tag535.xml"/><Relationship Id="rId213" Type="http://schemas.openxmlformats.org/officeDocument/2006/relationships/chart" Target="../charts/chart9.xml"/><Relationship Id="rId2" Type="http://schemas.openxmlformats.org/officeDocument/2006/relationships/tags" Target="../tags/tag445.xml"/><Relationship Id="rId29" Type="http://schemas.openxmlformats.org/officeDocument/2006/relationships/tags" Target="../tags/tag472.xml"/><Relationship Id="rId40" Type="http://schemas.openxmlformats.org/officeDocument/2006/relationships/tags" Target="../tags/tag483.xml"/><Relationship Id="rId115" Type="http://schemas.openxmlformats.org/officeDocument/2006/relationships/tags" Target="../tags/tag558.xml"/><Relationship Id="rId136" Type="http://schemas.openxmlformats.org/officeDocument/2006/relationships/tags" Target="../tags/tag579.xml"/><Relationship Id="rId157" Type="http://schemas.openxmlformats.org/officeDocument/2006/relationships/tags" Target="../tags/tag600.xml"/><Relationship Id="rId178" Type="http://schemas.openxmlformats.org/officeDocument/2006/relationships/tags" Target="../tags/tag621.xml"/><Relationship Id="rId61" Type="http://schemas.openxmlformats.org/officeDocument/2006/relationships/tags" Target="../tags/tag504.xml"/><Relationship Id="rId82" Type="http://schemas.openxmlformats.org/officeDocument/2006/relationships/tags" Target="../tags/tag525.xml"/><Relationship Id="rId199" Type="http://schemas.openxmlformats.org/officeDocument/2006/relationships/tags" Target="../tags/tag642.xml"/><Relationship Id="rId203" Type="http://schemas.openxmlformats.org/officeDocument/2006/relationships/tags" Target="../tags/tag646.xml"/></Relationships>
</file>

<file path=ppt/slides/_rels/slide16.xml.rels><?xml version="1.0" encoding="UTF-8" standalone="yes"?>
<Relationships xmlns="http://schemas.openxmlformats.org/package/2006/relationships"><Relationship Id="rId8" Type="http://schemas.openxmlformats.org/officeDocument/2006/relationships/tags" Target="../tags/tag659.xml"/><Relationship Id="rId13" Type="http://schemas.openxmlformats.org/officeDocument/2006/relationships/tags" Target="../tags/tag664.xml"/><Relationship Id="rId18" Type="http://schemas.openxmlformats.org/officeDocument/2006/relationships/tags" Target="../tags/tag669.xml"/><Relationship Id="rId26" Type="http://schemas.openxmlformats.org/officeDocument/2006/relationships/chart" Target="../charts/chart12.xml"/><Relationship Id="rId3" Type="http://schemas.openxmlformats.org/officeDocument/2006/relationships/tags" Target="../tags/tag654.xml"/><Relationship Id="rId21" Type="http://schemas.openxmlformats.org/officeDocument/2006/relationships/tags" Target="../tags/tag672.xml"/><Relationship Id="rId7" Type="http://schemas.openxmlformats.org/officeDocument/2006/relationships/tags" Target="../tags/tag658.xml"/><Relationship Id="rId12" Type="http://schemas.openxmlformats.org/officeDocument/2006/relationships/tags" Target="../tags/tag663.xml"/><Relationship Id="rId17" Type="http://schemas.openxmlformats.org/officeDocument/2006/relationships/tags" Target="../tags/tag668.xml"/><Relationship Id="rId25" Type="http://schemas.openxmlformats.org/officeDocument/2006/relationships/image" Target="../media/image18.emf"/><Relationship Id="rId2" Type="http://schemas.openxmlformats.org/officeDocument/2006/relationships/tags" Target="../tags/tag653.xml"/><Relationship Id="rId16" Type="http://schemas.openxmlformats.org/officeDocument/2006/relationships/tags" Target="../tags/tag667.xml"/><Relationship Id="rId20" Type="http://schemas.openxmlformats.org/officeDocument/2006/relationships/tags" Target="../tags/tag671.xml"/><Relationship Id="rId1" Type="http://schemas.openxmlformats.org/officeDocument/2006/relationships/tags" Target="../tags/tag652.xml"/><Relationship Id="rId6" Type="http://schemas.openxmlformats.org/officeDocument/2006/relationships/tags" Target="../tags/tag657.xml"/><Relationship Id="rId11" Type="http://schemas.openxmlformats.org/officeDocument/2006/relationships/tags" Target="../tags/tag662.xml"/><Relationship Id="rId24" Type="http://schemas.openxmlformats.org/officeDocument/2006/relationships/oleObject" Target="../embeddings/oleObject13.bin"/><Relationship Id="rId5" Type="http://schemas.openxmlformats.org/officeDocument/2006/relationships/tags" Target="../tags/tag656.xml"/><Relationship Id="rId15" Type="http://schemas.openxmlformats.org/officeDocument/2006/relationships/tags" Target="../tags/tag666.xml"/><Relationship Id="rId23" Type="http://schemas.openxmlformats.org/officeDocument/2006/relationships/slideLayout" Target="../slideLayouts/slideLayout3.xml"/><Relationship Id="rId10" Type="http://schemas.openxmlformats.org/officeDocument/2006/relationships/tags" Target="../tags/tag661.xml"/><Relationship Id="rId19" Type="http://schemas.openxmlformats.org/officeDocument/2006/relationships/tags" Target="../tags/tag670.xml"/><Relationship Id="rId4" Type="http://schemas.openxmlformats.org/officeDocument/2006/relationships/tags" Target="../tags/tag655.xml"/><Relationship Id="rId9" Type="http://schemas.openxmlformats.org/officeDocument/2006/relationships/tags" Target="../tags/tag660.xml"/><Relationship Id="rId14" Type="http://schemas.openxmlformats.org/officeDocument/2006/relationships/tags" Target="../tags/tag665.xml"/><Relationship Id="rId22" Type="http://schemas.openxmlformats.org/officeDocument/2006/relationships/tags" Target="../tags/tag673.xml"/><Relationship Id="rId27"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5.xml"/><Relationship Id="rId1" Type="http://schemas.openxmlformats.org/officeDocument/2006/relationships/tags" Target="../tags/tag674.x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7.xml"/><Relationship Id="rId1" Type="http://schemas.openxmlformats.org/officeDocument/2006/relationships/tags" Target="../tags/tag676.x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9.xml"/><Relationship Id="rId1" Type="http://schemas.openxmlformats.org/officeDocument/2006/relationships/tags" Target="../tags/tag678.x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1.xml"/><Relationship Id="rId1" Type="http://schemas.openxmlformats.org/officeDocument/2006/relationships/tags" Target="../tags/tag680.x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3.xml"/><Relationship Id="rId1" Type="http://schemas.openxmlformats.org/officeDocument/2006/relationships/tags" Target="../tags/tag682.x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5.xml"/><Relationship Id="rId1" Type="http://schemas.openxmlformats.org/officeDocument/2006/relationships/tags" Target="../tags/tag684.x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13" Type="http://schemas.openxmlformats.org/officeDocument/2006/relationships/tags" Target="../tags/tag698.xml"/><Relationship Id="rId18" Type="http://schemas.openxmlformats.org/officeDocument/2006/relationships/tags" Target="../tags/tag703.xml"/><Relationship Id="rId26" Type="http://schemas.openxmlformats.org/officeDocument/2006/relationships/tags" Target="../tags/tag711.xml"/><Relationship Id="rId39" Type="http://schemas.openxmlformats.org/officeDocument/2006/relationships/tags" Target="../tags/tag724.xml"/><Relationship Id="rId21" Type="http://schemas.openxmlformats.org/officeDocument/2006/relationships/tags" Target="../tags/tag706.xml"/><Relationship Id="rId34" Type="http://schemas.openxmlformats.org/officeDocument/2006/relationships/tags" Target="../tags/tag719.xml"/><Relationship Id="rId42" Type="http://schemas.openxmlformats.org/officeDocument/2006/relationships/tags" Target="../tags/tag727.xml"/><Relationship Id="rId47" Type="http://schemas.openxmlformats.org/officeDocument/2006/relationships/hyperlink" Target="https://rosinfostat.ru/" TargetMode="External"/><Relationship Id="rId7" Type="http://schemas.openxmlformats.org/officeDocument/2006/relationships/tags" Target="../tags/tag692.xml"/><Relationship Id="rId2" Type="http://schemas.openxmlformats.org/officeDocument/2006/relationships/tags" Target="../tags/tag687.xml"/><Relationship Id="rId16" Type="http://schemas.openxmlformats.org/officeDocument/2006/relationships/tags" Target="../tags/tag701.xml"/><Relationship Id="rId29" Type="http://schemas.openxmlformats.org/officeDocument/2006/relationships/tags" Target="../tags/tag714.xml"/><Relationship Id="rId11" Type="http://schemas.openxmlformats.org/officeDocument/2006/relationships/tags" Target="../tags/tag696.xml"/><Relationship Id="rId24" Type="http://schemas.openxmlformats.org/officeDocument/2006/relationships/tags" Target="../tags/tag709.xml"/><Relationship Id="rId32" Type="http://schemas.openxmlformats.org/officeDocument/2006/relationships/tags" Target="../tags/tag717.xml"/><Relationship Id="rId37" Type="http://schemas.openxmlformats.org/officeDocument/2006/relationships/tags" Target="../tags/tag722.xml"/><Relationship Id="rId40" Type="http://schemas.openxmlformats.org/officeDocument/2006/relationships/tags" Target="../tags/tag725.xml"/><Relationship Id="rId45" Type="http://schemas.openxmlformats.org/officeDocument/2006/relationships/oleObject" Target="../embeddings/oleObject16.bin"/><Relationship Id="rId5" Type="http://schemas.openxmlformats.org/officeDocument/2006/relationships/tags" Target="../tags/tag690.xml"/><Relationship Id="rId15" Type="http://schemas.openxmlformats.org/officeDocument/2006/relationships/tags" Target="../tags/tag700.xml"/><Relationship Id="rId23" Type="http://schemas.openxmlformats.org/officeDocument/2006/relationships/tags" Target="../tags/tag708.xml"/><Relationship Id="rId28" Type="http://schemas.openxmlformats.org/officeDocument/2006/relationships/tags" Target="../tags/tag713.xml"/><Relationship Id="rId36" Type="http://schemas.openxmlformats.org/officeDocument/2006/relationships/tags" Target="../tags/tag721.xml"/><Relationship Id="rId49" Type="http://schemas.openxmlformats.org/officeDocument/2006/relationships/chart" Target="../charts/chart15.xml"/><Relationship Id="rId10" Type="http://schemas.openxmlformats.org/officeDocument/2006/relationships/tags" Target="../tags/tag695.xml"/><Relationship Id="rId19" Type="http://schemas.openxmlformats.org/officeDocument/2006/relationships/tags" Target="../tags/tag704.xml"/><Relationship Id="rId31" Type="http://schemas.openxmlformats.org/officeDocument/2006/relationships/tags" Target="../tags/tag716.xml"/><Relationship Id="rId44" Type="http://schemas.openxmlformats.org/officeDocument/2006/relationships/notesSlide" Target="../notesSlides/notesSlide9.xml"/><Relationship Id="rId4" Type="http://schemas.openxmlformats.org/officeDocument/2006/relationships/tags" Target="../tags/tag689.xml"/><Relationship Id="rId9" Type="http://schemas.openxmlformats.org/officeDocument/2006/relationships/tags" Target="../tags/tag694.xml"/><Relationship Id="rId14" Type="http://schemas.openxmlformats.org/officeDocument/2006/relationships/tags" Target="../tags/tag699.xml"/><Relationship Id="rId22" Type="http://schemas.openxmlformats.org/officeDocument/2006/relationships/tags" Target="../tags/tag707.xml"/><Relationship Id="rId27" Type="http://schemas.openxmlformats.org/officeDocument/2006/relationships/tags" Target="../tags/tag712.xml"/><Relationship Id="rId30" Type="http://schemas.openxmlformats.org/officeDocument/2006/relationships/tags" Target="../tags/tag715.xml"/><Relationship Id="rId35" Type="http://schemas.openxmlformats.org/officeDocument/2006/relationships/tags" Target="../tags/tag720.xml"/><Relationship Id="rId43" Type="http://schemas.openxmlformats.org/officeDocument/2006/relationships/slideLayout" Target="../slideLayouts/slideLayout3.xml"/><Relationship Id="rId48" Type="http://schemas.openxmlformats.org/officeDocument/2006/relationships/chart" Target="../charts/chart14.xml"/><Relationship Id="rId8" Type="http://schemas.openxmlformats.org/officeDocument/2006/relationships/tags" Target="../tags/tag693.xml"/><Relationship Id="rId3" Type="http://schemas.openxmlformats.org/officeDocument/2006/relationships/tags" Target="../tags/tag688.xml"/><Relationship Id="rId12" Type="http://schemas.openxmlformats.org/officeDocument/2006/relationships/tags" Target="../tags/tag697.xml"/><Relationship Id="rId17" Type="http://schemas.openxmlformats.org/officeDocument/2006/relationships/tags" Target="../tags/tag702.xml"/><Relationship Id="rId25" Type="http://schemas.openxmlformats.org/officeDocument/2006/relationships/tags" Target="../tags/tag710.xml"/><Relationship Id="rId33" Type="http://schemas.openxmlformats.org/officeDocument/2006/relationships/tags" Target="../tags/tag718.xml"/><Relationship Id="rId38" Type="http://schemas.openxmlformats.org/officeDocument/2006/relationships/tags" Target="../tags/tag723.xml"/><Relationship Id="rId46" Type="http://schemas.openxmlformats.org/officeDocument/2006/relationships/image" Target="../media/image18.emf"/><Relationship Id="rId20" Type="http://schemas.openxmlformats.org/officeDocument/2006/relationships/tags" Target="../tags/tag705.xml"/><Relationship Id="rId41" Type="http://schemas.openxmlformats.org/officeDocument/2006/relationships/tags" Target="../tags/tag726.xml"/><Relationship Id="rId1" Type="http://schemas.openxmlformats.org/officeDocument/2006/relationships/tags" Target="../tags/tag686.xml"/><Relationship Id="rId6" Type="http://schemas.openxmlformats.org/officeDocument/2006/relationships/tags" Target="../tags/tag69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17" Type="http://schemas.openxmlformats.org/officeDocument/2006/relationships/tags" Target="../tags/tag844.xml"/><Relationship Id="rId21" Type="http://schemas.openxmlformats.org/officeDocument/2006/relationships/tags" Target="../tags/tag748.xml"/><Relationship Id="rId42" Type="http://schemas.openxmlformats.org/officeDocument/2006/relationships/tags" Target="../tags/tag769.xml"/><Relationship Id="rId63" Type="http://schemas.openxmlformats.org/officeDocument/2006/relationships/tags" Target="../tags/tag790.xml"/><Relationship Id="rId84" Type="http://schemas.openxmlformats.org/officeDocument/2006/relationships/tags" Target="../tags/tag811.xml"/><Relationship Id="rId138" Type="http://schemas.openxmlformats.org/officeDocument/2006/relationships/tags" Target="../tags/tag865.xml"/><Relationship Id="rId107" Type="http://schemas.openxmlformats.org/officeDocument/2006/relationships/tags" Target="../tags/tag834.xml"/><Relationship Id="rId11" Type="http://schemas.openxmlformats.org/officeDocument/2006/relationships/tags" Target="../tags/tag738.xml"/><Relationship Id="rId32" Type="http://schemas.openxmlformats.org/officeDocument/2006/relationships/tags" Target="../tags/tag759.xml"/><Relationship Id="rId53" Type="http://schemas.openxmlformats.org/officeDocument/2006/relationships/tags" Target="../tags/tag780.xml"/><Relationship Id="rId74" Type="http://schemas.openxmlformats.org/officeDocument/2006/relationships/tags" Target="../tags/tag801.xml"/><Relationship Id="rId128" Type="http://schemas.openxmlformats.org/officeDocument/2006/relationships/tags" Target="../tags/tag855.xml"/><Relationship Id="rId149" Type="http://schemas.openxmlformats.org/officeDocument/2006/relationships/tags" Target="../tags/tag876.xml"/><Relationship Id="rId5" Type="http://schemas.openxmlformats.org/officeDocument/2006/relationships/tags" Target="../tags/tag732.xml"/><Relationship Id="rId95" Type="http://schemas.openxmlformats.org/officeDocument/2006/relationships/tags" Target="../tags/tag822.xml"/><Relationship Id="rId22" Type="http://schemas.openxmlformats.org/officeDocument/2006/relationships/tags" Target="../tags/tag749.xml"/><Relationship Id="rId27" Type="http://schemas.openxmlformats.org/officeDocument/2006/relationships/tags" Target="../tags/tag754.xml"/><Relationship Id="rId43" Type="http://schemas.openxmlformats.org/officeDocument/2006/relationships/tags" Target="../tags/tag770.xml"/><Relationship Id="rId48" Type="http://schemas.openxmlformats.org/officeDocument/2006/relationships/tags" Target="../tags/tag775.xml"/><Relationship Id="rId64" Type="http://schemas.openxmlformats.org/officeDocument/2006/relationships/tags" Target="../tags/tag791.xml"/><Relationship Id="rId69" Type="http://schemas.openxmlformats.org/officeDocument/2006/relationships/tags" Target="../tags/tag796.xml"/><Relationship Id="rId113" Type="http://schemas.openxmlformats.org/officeDocument/2006/relationships/tags" Target="../tags/tag840.xml"/><Relationship Id="rId118" Type="http://schemas.openxmlformats.org/officeDocument/2006/relationships/tags" Target="../tags/tag845.xml"/><Relationship Id="rId134" Type="http://schemas.openxmlformats.org/officeDocument/2006/relationships/tags" Target="../tags/tag861.xml"/><Relationship Id="rId139" Type="http://schemas.openxmlformats.org/officeDocument/2006/relationships/tags" Target="../tags/tag866.xml"/><Relationship Id="rId80" Type="http://schemas.openxmlformats.org/officeDocument/2006/relationships/tags" Target="../tags/tag807.xml"/><Relationship Id="rId85" Type="http://schemas.openxmlformats.org/officeDocument/2006/relationships/tags" Target="../tags/tag812.xml"/><Relationship Id="rId150" Type="http://schemas.openxmlformats.org/officeDocument/2006/relationships/slideLayout" Target="../slideLayouts/slideLayout3.xml"/><Relationship Id="rId12" Type="http://schemas.openxmlformats.org/officeDocument/2006/relationships/tags" Target="../tags/tag739.xml"/><Relationship Id="rId17" Type="http://schemas.openxmlformats.org/officeDocument/2006/relationships/tags" Target="../tags/tag744.xml"/><Relationship Id="rId33" Type="http://schemas.openxmlformats.org/officeDocument/2006/relationships/tags" Target="../tags/tag760.xml"/><Relationship Id="rId38" Type="http://schemas.openxmlformats.org/officeDocument/2006/relationships/tags" Target="../tags/tag765.xml"/><Relationship Id="rId59" Type="http://schemas.openxmlformats.org/officeDocument/2006/relationships/tags" Target="../tags/tag786.xml"/><Relationship Id="rId103" Type="http://schemas.openxmlformats.org/officeDocument/2006/relationships/tags" Target="../tags/tag830.xml"/><Relationship Id="rId108" Type="http://schemas.openxmlformats.org/officeDocument/2006/relationships/tags" Target="../tags/tag835.xml"/><Relationship Id="rId124" Type="http://schemas.openxmlformats.org/officeDocument/2006/relationships/tags" Target="../tags/tag851.xml"/><Relationship Id="rId129" Type="http://schemas.openxmlformats.org/officeDocument/2006/relationships/tags" Target="../tags/tag856.xml"/><Relationship Id="rId54" Type="http://schemas.openxmlformats.org/officeDocument/2006/relationships/tags" Target="../tags/tag781.xml"/><Relationship Id="rId70" Type="http://schemas.openxmlformats.org/officeDocument/2006/relationships/tags" Target="../tags/tag797.xml"/><Relationship Id="rId75" Type="http://schemas.openxmlformats.org/officeDocument/2006/relationships/tags" Target="../tags/tag802.xml"/><Relationship Id="rId91" Type="http://schemas.openxmlformats.org/officeDocument/2006/relationships/tags" Target="../tags/tag818.xml"/><Relationship Id="rId96" Type="http://schemas.openxmlformats.org/officeDocument/2006/relationships/tags" Target="../tags/tag823.xml"/><Relationship Id="rId140" Type="http://schemas.openxmlformats.org/officeDocument/2006/relationships/tags" Target="../tags/tag867.xml"/><Relationship Id="rId145" Type="http://schemas.openxmlformats.org/officeDocument/2006/relationships/tags" Target="../tags/tag872.xml"/><Relationship Id="rId1" Type="http://schemas.openxmlformats.org/officeDocument/2006/relationships/tags" Target="../tags/tag728.xml"/><Relationship Id="rId6" Type="http://schemas.openxmlformats.org/officeDocument/2006/relationships/tags" Target="../tags/tag733.xml"/><Relationship Id="rId23" Type="http://schemas.openxmlformats.org/officeDocument/2006/relationships/tags" Target="../tags/tag750.xml"/><Relationship Id="rId28" Type="http://schemas.openxmlformats.org/officeDocument/2006/relationships/tags" Target="../tags/tag755.xml"/><Relationship Id="rId49" Type="http://schemas.openxmlformats.org/officeDocument/2006/relationships/tags" Target="../tags/tag776.xml"/><Relationship Id="rId114" Type="http://schemas.openxmlformats.org/officeDocument/2006/relationships/tags" Target="../tags/tag841.xml"/><Relationship Id="rId119" Type="http://schemas.openxmlformats.org/officeDocument/2006/relationships/tags" Target="../tags/tag846.xml"/><Relationship Id="rId44" Type="http://schemas.openxmlformats.org/officeDocument/2006/relationships/tags" Target="../tags/tag771.xml"/><Relationship Id="rId60" Type="http://schemas.openxmlformats.org/officeDocument/2006/relationships/tags" Target="../tags/tag787.xml"/><Relationship Id="rId65" Type="http://schemas.openxmlformats.org/officeDocument/2006/relationships/tags" Target="../tags/tag792.xml"/><Relationship Id="rId81" Type="http://schemas.openxmlformats.org/officeDocument/2006/relationships/tags" Target="../tags/tag808.xml"/><Relationship Id="rId86" Type="http://schemas.openxmlformats.org/officeDocument/2006/relationships/tags" Target="../tags/tag813.xml"/><Relationship Id="rId130" Type="http://schemas.openxmlformats.org/officeDocument/2006/relationships/tags" Target="../tags/tag857.xml"/><Relationship Id="rId135" Type="http://schemas.openxmlformats.org/officeDocument/2006/relationships/tags" Target="../tags/tag862.xml"/><Relationship Id="rId151" Type="http://schemas.openxmlformats.org/officeDocument/2006/relationships/oleObject" Target="../embeddings/oleObject17.bin"/><Relationship Id="rId13" Type="http://schemas.openxmlformats.org/officeDocument/2006/relationships/tags" Target="../tags/tag740.xml"/><Relationship Id="rId18" Type="http://schemas.openxmlformats.org/officeDocument/2006/relationships/tags" Target="../tags/tag745.xml"/><Relationship Id="rId39" Type="http://schemas.openxmlformats.org/officeDocument/2006/relationships/tags" Target="../tags/tag766.xml"/><Relationship Id="rId109" Type="http://schemas.openxmlformats.org/officeDocument/2006/relationships/tags" Target="../tags/tag836.xml"/><Relationship Id="rId34" Type="http://schemas.openxmlformats.org/officeDocument/2006/relationships/tags" Target="../tags/tag761.xml"/><Relationship Id="rId50" Type="http://schemas.openxmlformats.org/officeDocument/2006/relationships/tags" Target="../tags/tag777.xml"/><Relationship Id="rId55" Type="http://schemas.openxmlformats.org/officeDocument/2006/relationships/tags" Target="../tags/tag782.xml"/><Relationship Id="rId76" Type="http://schemas.openxmlformats.org/officeDocument/2006/relationships/tags" Target="../tags/tag803.xml"/><Relationship Id="rId97" Type="http://schemas.openxmlformats.org/officeDocument/2006/relationships/tags" Target="../tags/tag824.xml"/><Relationship Id="rId104" Type="http://schemas.openxmlformats.org/officeDocument/2006/relationships/tags" Target="../tags/tag831.xml"/><Relationship Id="rId120" Type="http://schemas.openxmlformats.org/officeDocument/2006/relationships/tags" Target="../tags/tag847.xml"/><Relationship Id="rId125" Type="http://schemas.openxmlformats.org/officeDocument/2006/relationships/tags" Target="../tags/tag852.xml"/><Relationship Id="rId141" Type="http://schemas.openxmlformats.org/officeDocument/2006/relationships/tags" Target="../tags/tag868.xml"/><Relationship Id="rId146" Type="http://schemas.openxmlformats.org/officeDocument/2006/relationships/tags" Target="../tags/tag873.xml"/><Relationship Id="rId7" Type="http://schemas.openxmlformats.org/officeDocument/2006/relationships/tags" Target="../tags/tag734.xml"/><Relationship Id="rId71" Type="http://schemas.openxmlformats.org/officeDocument/2006/relationships/tags" Target="../tags/tag798.xml"/><Relationship Id="rId92" Type="http://schemas.openxmlformats.org/officeDocument/2006/relationships/tags" Target="../tags/tag819.xml"/><Relationship Id="rId2" Type="http://schemas.openxmlformats.org/officeDocument/2006/relationships/tags" Target="../tags/tag729.xml"/><Relationship Id="rId29" Type="http://schemas.openxmlformats.org/officeDocument/2006/relationships/tags" Target="../tags/tag756.xml"/><Relationship Id="rId24" Type="http://schemas.openxmlformats.org/officeDocument/2006/relationships/tags" Target="../tags/tag751.xml"/><Relationship Id="rId40" Type="http://schemas.openxmlformats.org/officeDocument/2006/relationships/tags" Target="../tags/tag767.xml"/><Relationship Id="rId45" Type="http://schemas.openxmlformats.org/officeDocument/2006/relationships/tags" Target="../tags/tag772.xml"/><Relationship Id="rId66" Type="http://schemas.openxmlformats.org/officeDocument/2006/relationships/tags" Target="../tags/tag793.xml"/><Relationship Id="rId87" Type="http://schemas.openxmlformats.org/officeDocument/2006/relationships/tags" Target="../tags/tag814.xml"/><Relationship Id="rId110" Type="http://schemas.openxmlformats.org/officeDocument/2006/relationships/tags" Target="../tags/tag837.xml"/><Relationship Id="rId115" Type="http://schemas.openxmlformats.org/officeDocument/2006/relationships/tags" Target="../tags/tag842.xml"/><Relationship Id="rId131" Type="http://schemas.openxmlformats.org/officeDocument/2006/relationships/tags" Target="../tags/tag858.xml"/><Relationship Id="rId136" Type="http://schemas.openxmlformats.org/officeDocument/2006/relationships/tags" Target="../tags/tag863.xml"/><Relationship Id="rId61" Type="http://schemas.openxmlformats.org/officeDocument/2006/relationships/tags" Target="../tags/tag788.xml"/><Relationship Id="rId82" Type="http://schemas.openxmlformats.org/officeDocument/2006/relationships/tags" Target="../tags/tag809.xml"/><Relationship Id="rId152" Type="http://schemas.openxmlformats.org/officeDocument/2006/relationships/image" Target="../media/image18.emf"/><Relationship Id="rId19" Type="http://schemas.openxmlformats.org/officeDocument/2006/relationships/tags" Target="../tags/tag746.xml"/><Relationship Id="rId14" Type="http://schemas.openxmlformats.org/officeDocument/2006/relationships/tags" Target="../tags/tag741.xml"/><Relationship Id="rId30" Type="http://schemas.openxmlformats.org/officeDocument/2006/relationships/tags" Target="../tags/tag757.xml"/><Relationship Id="rId35" Type="http://schemas.openxmlformats.org/officeDocument/2006/relationships/tags" Target="../tags/tag762.xml"/><Relationship Id="rId56" Type="http://schemas.openxmlformats.org/officeDocument/2006/relationships/tags" Target="../tags/tag783.xml"/><Relationship Id="rId77" Type="http://schemas.openxmlformats.org/officeDocument/2006/relationships/tags" Target="../tags/tag804.xml"/><Relationship Id="rId100" Type="http://schemas.openxmlformats.org/officeDocument/2006/relationships/tags" Target="../tags/tag827.xml"/><Relationship Id="rId105" Type="http://schemas.openxmlformats.org/officeDocument/2006/relationships/tags" Target="../tags/tag832.xml"/><Relationship Id="rId126" Type="http://schemas.openxmlformats.org/officeDocument/2006/relationships/tags" Target="../tags/tag853.xml"/><Relationship Id="rId147" Type="http://schemas.openxmlformats.org/officeDocument/2006/relationships/tags" Target="../tags/tag874.xml"/><Relationship Id="rId8" Type="http://schemas.openxmlformats.org/officeDocument/2006/relationships/tags" Target="../tags/tag735.xml"/><Relationship Id="rId51" Type="http://schemas.openxmlformats.org/officeDocument/2006/relationships/tags" Target="../tags/tag778.xml"/><Relationship Id="rId72" Type="http://schemas.openxmlformats.org/officeDocument/2006/relationships/tags" Target="../tags/tag799.xml"/><Relationship Id="rId93" Type="http://schemas.openxmlformats.org/officeDocument/2006/relationships/tags" Target="../tags/tag820.xml"/><Relationship Id="rId98" Type="http://schemas.openxmlformats.org/officeDocument/2006/relationships/tags" Target="../tags/tag825.xml"/><Relationship Id="rId121" Type="http://schemas.openxmlformats.org/officeDocument/2006/relationships/tags" Target="../tags/tag848.xml"/><Relationship Id="rId142" Type="http://schemas.openxmlformats.org/officeDocument/2006/relationships/tags" Target="../tags/tag869.xml"/><Relationship Id="rId3" Type="http://schemas.openxmlformats.org/officeDocument/2006/relationships/tags" Target="../tags/tag730.xml"/><Relationship Id="rId25" Type="http://schemas.openxmlformats.org/officeDocument/2006/relationships/tags" Target="../tags/tag752.xml"/><Relationship Id="rId46" Type="http://schemas.openxmlformats.org/officeDocument/2006/relationships/tags" Target="../tags/tag773.xml"/><Relationship Id="rId67" Type="http://schemas.openxmlformats.org/officeDocument/2006/relationships/tags" Target="../tags/tag794.xml"/><Relationship Id="rId116" Type="http://schemas.openxmlformats.org/officeDocument/2006/relationships/tags" Target="../tags/tag843.xml"/><Relationship Id="rId137" Type="http://schemas.openxmlformats.org/officeDocument/2006/relationships/tags" Target="../tags/tag864.xml"/><Relationship Id="rId20" Type="http://schemas.openxmlformats.org/officeDocument/2006/relationships/tags" Target="../tags/tag747.xml"/><Relationship Id="rId41" Type="http://schemas.openxmlformats.org/officeDocument/2006/relationships/tags" Target="../tags/tag768.xml"/><Relationship Id="rId62" Type="http://schemas.openxmlformats.org/officeDocument/2006/relationships/tags" Target="../tags/tag789.xml"/><Relationship Id="rId83" Type="http://schemas.openxmlformats.org/officeDocument/2006/relationships/tags" Target="../tags/tag810.xml"/><Relationship Id="rId88" Type="http://schemas.openxmlformats.org/officeDocument/2006/relationships/tags" Target="../tags/tag815.xml"/><Relationship Id="rId111" Type="http://schemas.openxmlformats.org/officeDocument/2006/relationships/tags" Target="../tags/tag838.xml"/><Relationship Id="rId132" Type="http://schemas.openxmlformats.org/officeDocument/2006/relationships/tags" Target="../tags/tag859.xml"/><Relationship Id="rId153" Type="http://schemas.openxmlformats.org/officeDocument/2006/relationships/chart" Target="../charts/chart16.xml"/><Relationship Id="rId15" Type="http://schemas.openxmlformats.org/officeDocument/2006/relationships/tags" Target="../tags/tag742.xml"/><Relationship Id="rId36" Type="http://schemas.openxmlformats.org/officeDocument/2006/relationships/tags" Target="../tags/tag763.xml"/><Relationship Id="rId57" Type="http://schemas.openxmlformats.org/officeDocument/2006/relationships/tags" Target="../tags/tag784.xml"/><Relationship Id="rId106" Type="http://schemas.openxmlformats.org/officeDocument/2006/relationships/tags" Target="../tags/tag833.xml"/><Relationship Id="rId127" Type="http://schemas.openxmlformats.org/officeDocument/2006/relationships/tags" Target="../tags/tag854.xml"/><Relationship Id="rId10" Type="http://schemas.openxmlformats.org/officeDocument/2006/relationships/tags" Target="../tags/tag737.xml"/><Relationship Id="rId31" Type="http://schemas.openxmlformats.org/officeDocument/2006/relationships/tags" Target="../tags/tag758.xml"/><Relationship Id="rId52" Type="http://schemas.openxmlformats.org/officeDocument/2006/relationships/tags" Target="../tags/tag779.xml"/><Relationship Id="rId73" Type="http://schemas.openxmlformats.org/officeDocument/2006/relationships/tags" Target="../tags/tag800.xml"/><Relationship Id="rId78" Type="http://schemas.openxmlformats.org/officeDocument/2006/relationships/tags" Target="../tags/tag805.xml"/><Relationship Id="rId94" Type="http://schemas.openxmlformats.org/officeDocument/2006/relationships/tags" Target="../tags/tag821.xml"/><Relationship Id="rId99" Type="http://schemas.openxmlformats.org/officeDocument/2006/relationships/tags" Target="../tags/tag826.xml"/><Relationship Id="rId101" Type="http://schemas.openxmlformats.org/officeDocument/2006/relationships/tags" Target="../tags/tag828.xml"/><Relationship Id="rId122" Type="http://schemas.openxmlformats.org/officeDocument/2006/relationships/tags" Target="../tags/tag849.xml"/><Relationship Id="rId143" Type="http://schemas.openxmlformats.org/officeDocument/2006/relationships/tags" Target="../tags/tag870.xml"/><Relationship Id="rId148" Type="http://schemas.openxmlformats.org/officeDocument/2006/relationships/tags" Target="../tags/tag875.xml"/><Relationship Id="rId4" Type="http://schemas.openxmlformats.org/officeDocument/2006/relationships/tags" Target="../tags/tag731.xml"/><Relationship Id="rId9" Type="http://schemas.openxmlformats.org/officeDocument/2006/relationships/tags" Target="../tags/tag736.xml"/><Relationship Id="rId26" Type="http://schemas.openxmlformats.org/officeDocument/2006/relationships/tags" Target="../tags/tag753.xml"/><Relationship Id="rId47" Type="http://schemas.openxmlformats.org/officeDocument/2006/relationships/tags" Target="../tags/tag774.xml"/><Relationship Id="rId68" Type="http://schemas.openxmlformats.org/officeDocument/2006/relationships/tags" Target="../tags/tag795.xml"/><Relationship Id="rId89" Type="http://schemas.openxmlformats.org/officeDocument/2006/relationships/tags" Target="../tags/tag816.xml"/><Relationship Id="rId112" Type="http://schemas.openxmlformats.org/officeDocument/2006/relationships/tags" Target="../tags/tag839.xml"/><Relationship Id="rId133" Type="http://schemas.openxmlformats.org/officeDocument/2006/relationships/tags" Target="../tags/tag860.xml"/><Relationship Id="rId154" Type="http://schemas.openxmlformats.org/officeDocument/2006/relationships/chart" Target="../charts/chart17.xml"/><Relationship Id="rId16" Type="http://schemas.openxmlformats.org/officeDocument/2006/relationships/tags" Target="../tags/tag743.xml"/><Relationship Id="rId37" Type="http://schemas.openxmlformats.org/officeDocument/2006/relationships/tags" Target="../tags/tag764.xml"/><Relationship Id="rId58" Type="http://schemas.openxmlformats.org/officeDocument/2006/relationships/tags" Target="../tags/tag785.xml"/><Relationship Id="rId79" Type="http://schemas.openxmlformats.org/officeDocument/2006/relationships/tags" Target="../tags/tag806.xml"/><Relationship Id="rId102" Type="http://schemas.openxmlformats.org/officeDocument/2006/relationships/tags" Target="../tags/tag829.xml"/><Relationship Id="rId123" Type="http://schemas.openxmlformats.org/officeDocument/2006/relationships/tags" Target="../tags/tag850.xml"/><Relationship Id="rId144" Type="http://schemas.openxmlformats.org/officeDocument/2006/relationships/tags" Target="../tags/tag871.xml"/><Relationship Id="rId90" Type="http://schemas.openxmlformats.org/officeDocument/2006/relationships/tags" Target="../tags/tag81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18.xml"/><Relationship Id="rId2" Type="http://schemas.openxmlformats.org/officeDocument/2006/relationships/tags" Target="../tags/tag878.xml"/><Relationship Id="rId1" Type="http://schemas.openxmlformats.org/officeDocument/2006/relationships/tags" Target="../tags/tag877.xml"/><Relationship Id="rId6" Type="http://schemas.openxmlformats.org/officeDocument/2006/relationships/image" Target="../media/image22.emf"/><Relationship Id="rId5" Type="http://schemas.openxmlformats.org/officeDocument/2006/relationships/oleObject" Target="../embeddings/oleObject18.bin"/><Relationship Id="rId4"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879.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tags" Target="../tags/tag887.xml"/><Relationship Id="rId13" Type="http://schemas.openxmlformats.org/officeDocument/2006/relationships/image" Target="../media/image22.emf"/><Relationship Id="rId3" Type="http://schemas.openxmlformats.org/officeDocument/2006/relationships/tags" Target="../tags/tag882.xml"/><Relationship Id="rId7" Type="http://schemas.openxmlformats.org/officeDocument/2006/relationships/tags" Target="../tags/tag886.xml"/><Relationship Id="rId12" Type="http://schemas.openxmlformats.org/officeDocument/2006/relationships/oleObject" Target="../embeddings/oleObject20.bin"/><Relationship Id="rId2" Type="http://schemas.openxmlformats.org/officeDocument/2006/relationships/tags" Target="../tags/tag881.xml"/><Relationship Id="rId1" Type="http://schemas.openxmlformats.org/officeDocument/2006/relationships/tags" Target="../tags/tag880.xml"/><Relationship Id="rId6" Type="http://schemas.openxmlformats.org/officeDocument/2006/relationships/tags" Target="../tags/tag885.xml"/><Relationship Id="rId11" Type="http://schemas.openxmlformats.org/officeDocument/2006/relationships/notesSlide" Target="../notesSlides/notesSlide11.xml"/><Relationship Id="rId5" Type="http://schemas.openxmlformats.org/officeDocument/2006/relationships/tags" Target="../tags/tag884.xml"/><Relationship Id="rId15" Type="http://schemas.openxmlformats.org/officeDocument/2006/relationships/image" Target="../media/image23.emf"/><Relationship Id="rId10" Type="http://schemas.openxmlformats.org/officeDocument/2006/relationships/slideLayout" Target="../slideLayouts/slideLayout3.xml"/><Relationship Id="rId4" Type="http://schemas.openxmlformats.org/officeDocument/2006/relationships/tags" Target="../tags/tag883.xml"/><Relationship Id="rId9" Type="http://schemas.openxmlformats.org/officeDocument/2006/relationships/tags" Target="../tags/tag888.xml"/><Relationship Id="rId1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13" Type="http://schemas.openxmlformats.org/officeDocument/2006/relationships/tags" Target="../tags/tag901.xml"/><Relationship Id="rId18" Type="http://schemas.openxmlformats.org/officeDocument/2006/relationships/tags" Target="../tags/tag906.xml"/><Relationship Id="rId26" Type="http://schemas.openxmlformats.org/officeDocument/2006/relationships/tags" Target="../tags/tag914.xml"/><Relationship Id="rId3" Type="http://schemas.openxmlformats.org/officeDocument/2006/relationships/tags" Target="../tags/tag891.xml"/><Relationship Id="rId21" Type="http://schemas.openxmlformats.org/officeDocument/2006/relationships/tags" Target="../tags/tag909.xml"/><Relationship Id="rId7" Type="http://schemas.openxmlformats.org/officeDocument/2006/relationships/tags" Target="../tags/tag895.xml"/><Relationship Id="rId12" Type="http://schemas.openxmlformats.org/officeDocument/2006/relationships/tags" Target="../tags/tag900.xml"/><Relationship Id="rId17" Type="http://schemas.openxmlformats.org/officeDocument/2006/relationships/tags" Target="../tags/tag905.xml"/><Relationship Id="rId25" Type="http://schemas.openxmlformats.org/officeDocument/2006/relationships/tags" Target="../tags/tag913.xml"/><Relationship Id="rId33" Type="http://schemas.openxmlformats.org/officeDocument/2006/relationships/chart" Target="../charts/chart19.xml"/><Relationship Id="rId2" Type="http://schemas.openxmlformats.org/officeDocument/2006/relationships/tags" Target="../tags/tag890.xml"/><Relationship Id="rId16" Type="http://schemas.openxmlformats.org/officeDocument/2006/relationships/tags" Target="../tags/tag904.xml"/><Relationship Id="rId20" Type="http://schemas.openxmlformats.org/officeDocument/2006/relationships/tags" Target="../tags/tag908.xml"/><Relationship Id="rId29" Type="http://schemas.openxmlformats.org/officeDocument/2006/relationships/slideLayout" Target="../slideLayouts/slideLayout3.xml"/><Relationship Id="rId1" Type="http://schemas.openxmlformats.org/officeDocument/2006/relationships/tags" Target="../tags/tag889.xml"/><Relationship Id="rId6" Type="http://schemas.openxmlformats.org/officeDocument/2006/relationships/tags" Target="../tags/tag894.xml"/><Relationship Id="rId11" Type="http://schemas.openxmlformats.org/officeDocument/2006/relationships/tags" Target="../tags/tag899.xml"/><Relationship Id="rId24" Type="http://schemas.openxmlformats.org/officeDocument/2006/relationships/tags" Target="../tags/tag912.xml"/><Relationship Id="rId32" Type="http://schemas.openxmlformats.org/officeDocument/2006/relationships/image" Target="../media/image21.emf"/><Relationship Id="rId5" Type="http://schemas.openxmlformats.org/officeDocument/2006/relationships/tags" Target="../tags/tag893.xml"/><Relationship Id="rId15" Type="http://schemas.openxmlformats.org/officeDocument/2006/relationships/tags" Target="../tags/tag903.xml"/><Relationship Id="rId23" Type="http://schemas.openxmlformats.org/officeDocument/2006/relationships/tags" Target="../tags/tag911.xml"/><Relationship Id="rId28" Type="http://schemas.openxmlformats.org/officeDocument/2006/relationships/tags" Target="../tags/tag916.xml"/><Relationship Id="rId10" Type="http://schemas.openxmlformats.org/officeDocument/2006/relationships/tags" Target="../tags/tag898.xml"/><Relationship Id="rId19" Type="http://schemas.openxmlformats.org/officeDocument/2006/relationships/tags" Target="../tags/tag907.xml"/><Relationship Id="rId31" Type="http://schemas.openxmlformats.org/officeDocument/2006/relationships/oleObject" Target="../embeddings/oleObject22.bin"/><Relationship Id="rId4" Type="http://schemas.openxmlformats.org/officeDocument/2006/relationships/tags" Target="../tags/tag892.xml"/><Relationship Id="rId9" Type="http://schemas.openxmlformats.org/officeDocument/2006/relationships/tags" Target="../tags/tag897.xml"/><Relationship Id="rId14" Type="http://schemas.openxmlformats.org/officeDocument/2006/relationships/tags" Target="../tags/tag902.xml"/><Relationship Id="rId22" Type="http://schemas.openxmlformats.org/officeDocument/2006/relationships/tags" Target="../tags/tag910.xml"/><Relationship Id="rId27" Type="http://schemas.openxmlformats.org/officeDocument/2006/relationships/tags" Target="../tags/tag915.xml"/><Relationship Id="rId30" Type="http://schemas.openxmlformats.org/officeDocument/2006/relationships/notesSlide" Target="../notesSlides/notesSlide12.xml"/><Relationship Id="rId8" Type="http://schemas.openxmlformats.org/officeDocument/2006/relationships/tags" Target="../tags/tag89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base.garant.ru/70291692/" TargetMode="External"/><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pravo.gov.ru/proxy/ips/?docbody=&amp;nd=102124252" TargetMode="External"/><Relationship Id="rId2" Type="http://schemas.openxmlformats.org/officeDocument/2006/relationships/hyperlink" Target="http://pravo.gov.ru/proxy/ips/?docbody=&amp;nd=102379576"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917.xml"/><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1.xml"/><Relationship Id="rId1" Type="http://schemas.openxmlformats.org/officeDocument/2006/relationships/tags" Target="../tags/tag918.xml"/><Relationship Id="rId4" Type="http://schemas.openxmlformats.org/officeDocument/2006/relationships/image" Target="../media/image27.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1.xml"/><Relationship Id="rId1" Type="http://schemas.openxmlformats.org/officeDocument/2006/relationships/tags" Target="../tags/tag919.xml"/><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920.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26" Type="http://schemas.openxmlformats.org/officeDocument/2006/relationships/tags" Target="../tags/tag946.xml"/><Relationship Id="rId21" Type="http://schemas.openxmlformats.org/officeDocument/2006/relationships/tags" Target="../tags/tag941.xml"/><Relationship Id="rId42" Type="http://schemas.openxmlformats.org/officeDocument/2006/relationships/tags" Target="../tags/tag962.xml"/><Relationship Id="rId47" Type="http://schemas.openxmlformats.org/officeDocument/2006/relationships/tags" Target="../tags/tag967.xml"/><Relationship Id="rId63" Type="http://schemas.openxmlformats.org/officeDocument/2006/relationships/tags" Target="../tags/tag983.xml"/><Relationship Id="rId68" Type="http://schemas.openxmlformats.org/officeDocument/2006/relationships/tags" Target="../tags/tag988.xml"/><Relationship Id="rId84" Type="http://schemas.openxmlformats.org/officeDocument/2006/relationships/tags" Target="../tags/tag1004.xml"/><Relationship Id="rId89" Type="http://schemas.openxmlformats.org/officeDocument/2006/relationships/tags" Target="../tags/tag1009.xml"/><Relationship Id="rId16" Type="http://schemas.openxmlformats.org/officeDocument/2006/relationships/tags" Target="../tags/tag936.xml"/><Relationship Id="rId11" Type="http://schemas.openxmlformats.org/officeDocument/2006/relationships/tags" Target="../tags/tag931.xml"/><Relationship Id="rId32" Type="http://schemas.openxmlformats.org/officeDocument/2006/relationships/tags" Target="../tags/tag952.xml"/><Relationship Id="rId37" Type="http://schemas.openxmlformats.org/officeDocument/2006/relationships/tags" Target="../tags/tag957.xml"/><Relationship Id="rId53" Type="http://schemas.openxmlformats.org/officeDocument/2006/relationships/tags" Target="../tags/tag973.xml"/><Relationship Id="rId58" Type="http://schemas.openxmlformats.org/officeDocument/2006/relationships/tags" Target="../tags/tag978.xml"/><Relationship Id="rId74" Type="http://schemas.openxmlformats.org/officeDocument/2006/relationships/tags" Target="../tags/tag994.xml"/><Relationship Id="rId79" Type="http://schemas.openxmlformats.org/officeDocument/2006/relationships/tags" Target="../tags/tag999.xml"/><Relationship Id="rId5" Type="http://schemas.openxmlformats.org/officeDocument/2006/relationships/tags" Target="../tags/tag925.xml"/><Relationship Id="rId90" Type="http://schemas.openxmlformats.org/officeDocument/2006/relationships/tags" Target="../tags/tag1010.xml"/><Relationship Id="rId95" Type="http://schemas.openxmlformats.org/officeDocument/2006/relationships/oleObject" Target="../embeddings/oleObject27.bin"/><Relationship Id="rId22" Type="http://schemas.openxmlformats.org/officeDocument/2006/relationships/tags" Target="../tags/tag942.xml"/><Relationship Id="rId27" Type="http://schemas.openxmlformats.org/officeDocument/2006/relationships/tags" Target="../tags/tag947.xml"/><Relationship Id="rId43" Type="http://schemas.openxmlformats.org/officeDocument/2006/relationships/tags" Target="../tags/tag963.xml"/><Relationship Id="rId48" Type="http://schemas.openxmlformats.org/officeDocument/2006/relationships/tags" Target="../tags/tag968.xml"/><Relationship Id="rId64" Type="http://schemas.openxmlformats.org/officeDocument/2006/relationships/tags" Target="../tags/tag984.xml"/><Relationship Id="rId69" Type="http://schemas.openxmlformats.org/officeDocument/2006/relationships/tags" Target="../tags/tag989.xml"/><Relationship Id="rId80" Type="http://schemas.openxmlformats.org/officeDocument/2006/relationships/tags" Target="../tags/tag1000.xml"/><Relationship Id="rId85" Type="http://schemas.openxmlformats.org/officeDocument/2006/relationships/tags" Target="../tags/tag1005.xml"/><Relationship Id="rId3" Type="http://schemas.openxmlformats.org/officeDocument/2006/relationships/tags" Target="../tags/tag923.xml"/><Relationship Id="rId12" Type="http://schemas.openxmlformats.org/officeDocument/2006/relationships/tags" Target="../tags/tag932.xml"/><Relationship Id="rId17" Type="http://schemas.openxmlformats.org/officeDocument/2006/relationships/tags" Target="../tags/tag937.xml"/><Relationship Id="rId25" Type="http://schemas.openxmlformats.org/officeDocument/2006/relationships/tags" Target="../tags/tag945.xml"/><Relationship Id="rId33" Type="http://schemas.openxmlformats.org/officeDocument/2006/relationships/tags" Target="../tags/tag953.xml"/><Relationship Id="rId38" Type="http://schemas.openxmlformats.org/officeDocument/2006/relationships/tags" Target="../tags/tag958.xml"/><Relationship Id="rId46" Type="http://schemas.openxmlformats.org/officeDocument/2006/relationships/tags" Target="../tags/tag966.xml"/><Relationship Id="rId59" Type="http://schemas.openxmlformats.org/officeDocument/2006/relationships/tags" Target="../tags/tag979.xml"/><Relationship Id="rId67" Type="http://schemas.openxmlformats.org/officeDocument/2006/relationships/tags" Target="../tags/tag987.xml"/><Relationship Id="rId20" Type="http://schemas.openxmlformats.org/officeDocument/2006/relationships/tags" Target="../tags/tag940.xml"/><Relationship Id="rId41" Type="http://schemas.openxmlformats.org/officeDocument/2006/relationships/tags" Target="../tags/tag961.xml"/><Relationship Id="rId54" Type="http://schemas.openxmlformats.org/officeDocument/2006/relationships/tags" Target="../tags/tag974.xml"/><Relationship Id="rId62" Type="http://schemas.openxmlformats.org/officeDocument/2006/relationships/tags" Target="../tags/tag982.xml"/><Relationship Id="rId70" Type="http://schemas.openxmlformats.org/officeDocument/2006/relationships/tags" Target="../tags/tag990.xml"/><Relationship Id="rId75" Type="http://schemas.openxmlformats.org/officeDocument/2006/relationships/tags" Target="../tags/tag995.xml"/><Relationship Id="rId83" Type="http://schemas.openxmlformats.org/officeDocument/2006/relationships/tags" Target="../tags/tag1003.xml"/><Relationship Id="rId88" Type="http://schemas.openxmlformats.org/officeDocument/2006/relationships/tags" Target="../tags/tag1008.xml"/><Relationship Id="rId91" Type="http://schemas.openxmlformats.org/officeDocument/2006/relationships/tags" Target="../tags/tag1011.xml"/><Relationship Id="rId96" Type="http://schemas.openxmlformats.org/officeDocument/2006/relationships/image" Target="../media/image18.emf"/><Relationship Id="rId1" Type="http://schemas.openxmlformats.org/officeDocument/2006/relationships/tags" Target="../tags/tag921.xml"/><Relationship Id="rId6" Type="http://schemas.openxmlformats.org/officeDocument/2006/relationships/tags" Target="../tags/tag926.xml"/><Relationship Id="rId15" Type="http://schemas.openxmlformats.org/officeDocument/2006/relationships/tags" Target="../tags/tag935.xml"/><Relationship Id="rId23" Type="http://schemas.openxmlformats.org/officeDocument/2006/relationships/tags" Target="../tags/tag943.xml"/><Relationship Id="rId28" Type="http://schemas.openxmlformats.org/officeDocument/2006/relationships/tags" Target="../tags/tag948.xml"/><Relationship Id="rId36" Type="http://schemas.openxmlformats.org/officeDocument/2006/relationships/tags" Target="../tags/tag956.xml"/><Relationship Id="rId49" Type="http://schemas.openxmlformats.org/officeDocument/2006/relationships/tags" Target="../tags/tag969.xml"/><Relationship Id="rId57" Type="http://schemas.openxmlformats.org/officeDocument/2006/relationships/tags" Target="../tags/tag977.xml"/><Relationship Id="rId10" Type="http://schemas.openxmlformats.org/officeDocument/2006/relationships/tags" Target="../tags/tag930.xml"/><Relationship Id="rId31" Type="http://schemas.openxmlformats.org/officeDocument/2006/relationships/tags" Target="../tags/tag951.xml"/><Relationship Id="rId44" Type="http://schemas.openxmlformats.org/officeDocument/2006/relationships/tags" Target="../tags/tag964.xml"/><Relationship Id="rId52" Type="http://schemas.openxmlformats.org/officeDocument/2006/relationships/tags" Target="../tags/tag972.xml"/><Relationship Id="rId60" Type="http://schemas.openxmlformats.org/officeDocument/2006/relationships/tags" Target="../tags/tag980.xml"/><Relationship Id="rId65" Type="http://schemas.openxmlformats.org/officeDocument/2006/relationships/tags" Target="../tags/tag985.xml"/><Relationship Id="rId73" Type="http://schemas.openxmlformats.org/officeDocument/2006/relationships/tags" Target="../tags/tag993.xml"/><Relationship Id="rId78" Type="http://schemas.openxmlformats.org/officeDocument/2006/relationships/tags" Target="../tags/tag998.xml"/><Relationship Id="rId81" Type="http://schemas.openxmlformats.org/officeDocument/2006/relationships/tags" Target="../tags/tag1001.xml"/><Relationship Id="rId86" Type="http://schemas.openxmlformats.org/officeDocument/2006/relationships/tags" Target="../tags/tag1006.xml"/><Relationship Id="rId94" Type="http://schemas.openxmlformats.org/officeDocument/2006/relationships/notesSlide" Target="../notesSlides/notesSlide13.xml"/><Relationship Id="rId4" Type="http://schemas.openxmlformats.org/officeDocument/2006/relationships/tags" Target="../tags/tag924.xml"/><Relationship Id="rId9" Type="http://schemas.openxmlformats.org/officeDocument/2006/relationships/tags" Target="../tags/tag929.xml"/><Relationship Id="rId13" Type="http://schemas.openxmlformats.org/officeDocument/2006/relationships/tags" Target="../tags/tag933.xml"/><Relationship Id="rId18" Type="http://schemas.openxmlformats.org/officeDocument/2006/relationships/tags" Target="../tags/tag938.xml"/><Relationship Id="rId39" Type="http://schemas.openxmlformats.org/officeDocument/2006/relationships/tags" Target="../tags/tag959.xml"/><Relationship Id="rId34" Type="http://schemas.openxmlformats.org/officeDocument/2006/relationships/tags" Target="../tags/tag954.xml"/><Relationship Id="rId50" Type="http://schemas.openxmlformats.org/officeDocument/2006/relationships/tags" Target="../tags/tag970.xml"/><Relationship Id="rId55" Type="http://schemas.openxmlformats.org/officeDocument/2006/relationships/tags" Target="../tags/tag975.xml"/><Relationship Id="rId76" Type="http://schemas.openxmlformats.org/officeDocument/2006/relationships/tags" Target="../tags/tag996.xml"/><Relationship Id="rId97" Type="http://schemas.openxmlformats.org/officeDocument/2006/relationships/chart" Target="../charts/chart20.xml"/><Relationship Id="rId7" Type="http://schemas.openxmlformats.org/officeDocument/2006/relationships/tags" Target="../tags/tag927.xml"/><Relationship Id="rId71" Type="http://schemas.openxmlformats.org/officeDocument/2006/relationships/tags" Target="../tags/tag991.xml"/><Relationship Id="rId92" Type="http://schemas.openxmlformats.org/officeDocument/2006/relationships/tags" Target="../tags/tag1012.xml"/><Relationship Id="rId2" Type="http://schemas.openxmlformats.org/officeDocument/2006/relationships/tags" Target="../tags/tag922.xml"/><Relationship Id="rId29" Type="http://schemas.openxmlformats.org/officeDocument/2006/relationships/tags" Target="../tags/tag949.xml"/><Relationship Id="rId24" Type="http://schemas.openxmlformats.org/officeDocument/2006/relationships/tags" Target="../tags/tag944.xml"/><Relationship Id="rId40" Type="http://schemas.openxmlformats.org/officeDocument/2006/relationships/tags" Target="../tags/tag960.xml"/><Relationship Id="rId45" Type="http://schemas.openxmlformats.org/officeDocument/2006/relationships/tags" Target="../tags/tag965.xml"/><Relationship Id="rId66" Type="http://schemas.openxmlformats.org/officeDocument/2006/relationships/tags" Target="../tags/tag986.xml"/><Relationship Id="rId87" Type="http://schemas.openxmlformats.org/officeDocument/2006/relationships/tags" Target="../tags/tag1007.xml"/><Relationship Id="rId61" Type="http://schemas.openxmlformats.org/officeDocument/2006/relationships/tags" Target="../tags/tag981.xml"/><Relationship Id="rId82" Type="http://schemas.openxmlformats.org/officeDocument/2006/relationships/tags" Target="../tags/tag1002.xml"/><Relationship Id="rId19" Type="http://schemas.openxmlformats.org/officeDocument/2006/relationships/tags" Target="../tags/tag939.xml"/><Relationship Id="rId14" Type="http://schemas.openxmlformats.org/officeDocument/2006/relationships/tags" Target="../tags/tag934.xml"/><Relationship Id="rId30" Type="http://schemas.openxmlformats.org/officeDocument/2006/relationships/tags" Target="../tags/tag950.xml"/><Relationship Id="rId35" Type="http://schemas.openxmlformats.org/officeDocument/2006/relationships/tags" Target="../tags/tag955.xml"/><Relationship Id="rId56" Type="http://schemas.openxmlformats.org/officeDocument/2006/relationships/tags" Target="../tags/tag976.xml"/><Relationship Id="rId77" Type="http://schemas.openxmlformats.org/officeDocument/2006/relationships/tags" Target="../tags/tag997.xml"/><Relationship Id="rId8" Type="http://schemas.openxmlformats.org/officeDocument/2006/relationships/tags" Target="../tags/tag928.xml"/><Relationship Id="rId51" Type="http://schemas.openxmlformats.org/officeDocument/2006/relationships/tags" Target="../tags/tag971.xml"/><Relationship Id="rId72" Type="http://schemas.openxmlformats.org/officeDocument/2006/relationships/tags" Target="../tags/tag992.xml"/><Relationship Id="rId93"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3" Type="http://schemas.openxmlformats.org/officeDocument/2006/relationships/tags" Target="../tags/tag1025.xml"/><Relationship Id="rId18" Type="http://schemas.openxmlformats.org/officeDocument/2006/relationships/tags" Target="../tags/tag1030.xml"/><Relationship Id="rId26" Type="http://schemas.openxmlformats.org/officeDocument/2006/relationships/tags" Target="../tags/tag1038.xml"/><Relationship Id="rId39" Type="http://schemas.openxmlformats.org/officeDocument/2006/relationships/tags" Target="../tags/tag1051.xml"/><Relationship Id="rId21" Type="http://schemas.openxmlformats.org/officeDocument/2006/relationships/tags" Target="../tags/tag1033.xml"/><Relationship Id="rId34" Type="http://schemas.openxmlformats.org/officeDocument/2006/relationships/tags" Target="../tags/tag1046.xml"/><Relationship Id="rId42" Type="http://schemas.openxmlformats.org/officeDocument/2006/relationships/tags" Target="../tags/tag1054.xml"/><Relationship Id="rId47" Type="http://schemas.openxmlformats.org/officeDocument/2006/relationships/tags" Target="../tags/tag1059.xml"/><Relationship Id="rId50" Type="http://schemas.openxmlformats.org/officeDocument/2006/relationships/oleObject" Target="../embeddings/oleObject28.bin"/><Relationship Id="rId7" Type="http://schemas.openxmlformats.org/officeDocument/2006/relationships/tags" Target="../tags/tag1019.xml"/><Relationship Id="rId2" Type="http://schemas.openxmlformats.org/officeDocument/2006/relationships/tags" Target="../tags/tag1014.xml"/><Relationship Id="rId16" Type="http://schemas.openxmlformats.org/officeDocument/2006/relationships/tags" Target="../tags/tag1028.xml"/><Relationship Id="rId29" Type="http://schemas.openxmlformats.org/officeDocument/2006/relationships/tags" Target="../tags/tag1041.xml"/><Relationship Id="rId11" Type="http://schemas.openxmlformats.org/officeDocument/2006/relationships/tags" Target="../tags/tag1023.xml"/><Relationship Id="rId24" Type="http://schemas.openxmlformats.org/officeDocument/2006/relationships/tags" Target="../tags/tag1036.xml"/><Relationship Id="rId32" Type="http://schemas.openxmlformats.org/officeDocument/2006/relationships/tags" Target="../tags/tag1044.xml"/><Relationship Id="rId37" Type="http://schemas.openxmlformats.org/officeDocument/2006/relationships/tags" Target="../tags/tag1049.xml"/><Relationship Id="rId40" Type="http://schemas.openxmlformats.org/officeDocument/2006/relationships/tags" Target="../tags/tag1052.xml"/><Relationship Id="rId45" Type="http://schemas.openxmlformats.org/officeDocument/2006/relationships/tags" Target="../tags/tag1057.xml"/><Relationship Id="rId53" Type="http://schemas.openxmlformats.org/officeDocument/2006/relationships/chart" Target="../charts/chart22.xml"/><Relationship Id="rId5" Type="http://schemas.openxmlformats.org/officeDocument/2006/relationships/tags" Target="../tags/tag1017.xml"/><Relationship Id="rId10" Type="http://schemas.openxmlformats.org/officeDocument/2006/relationships/tags" Target="../tags/tag1022.xml"/><Relationship Id="rId19" Type="http://schemas.openxmlformats.org/officeDocument/2006/relationships/tags" Target="../tags/tag1031.xml"/><Relationship Id="rId31" Type="http://schemas.openxmlformats.org/officeDocument/2006/relationships/tags" Target="../tags/tag1043.xml"/><Relationship Id="rId44" Type="http://schemas.openxmlformats.org/officeDocument/2006/relationships/tags" Target="../tags/tag1056.xml"/><Relationship Id="rId52" Type="http://schemas.openxmlformats.org/officeDocument/2006/relationships/chart" Target="../charts/chart21.xml"/><Relationship Id="rId4" Type="http://schemas.openxmlformats.org/officeDocument/2006/relationships/tags" Target="../tags/tag1016.xml"/><Relationship Id="rId9" Type="http://schemas.openxmlformats.org/officeDocument/2006/relationships/tags" Target="../tags/tag1021.xml"/><Relationship Id="rId14" Type="http://schemas.openxmlformats.org/officeDocument/2006/relationships/tags" Target="../tags/tag1026.xml"/><Relationship Id="rId22" Type="http://schemas.openxmlformats.org/officeDocument/2006/relationships/tags" Target="../tags/tag1034.xml"/><Relationship Id="rId27" Type="http://schemas.openxmlformats.org/officeDocument/2006/relationships/tags" Target="../tags/tag1039.xml"/><Relationship Id="rId30" Type="http://schemas.openxmlformats.org/officeDocument/2006/relationships/tags" Target="../tags/tag1042.xml"/><Relationship Id="rId35" Type="http://schemas.openxmlformats.org/officeDocument/2006/relationships/tags" Target="../tags/tag1047.xml"/><Relationship Id="rId43" Type="http://schemas.openxmlformats.org/officeDocument/2006/relationships/tags" Target="../tags/tag1055.xml"/><Relationship Id="rId48" Type="http://schemas.openxmlformats.org/officeDocument/2006/relationships/tags" Target="../tags/tag1060.xml"/><Relationship Id="rId8" Type="http://schemas.openxmlformats.org/officeDocument/2006/relationships/tags" Target="../tags/tag1020.xml"/><Relationship Id="rId51" Type="http://schemas.openxmlformats.org/officeDocument/2006/relationships/image" Target="../media/image18.emf"/><Relationship Id="rId3" Type="http://schemas.openxmlformats.org/officeDocument/2006/relationships/tags" Target="../tags/tag1015.xml"/><Relationship Id="rId12" Type="http://schemas.openxmlformats.org/officeDocument/2006/relationships/tags" Target="../tags/tag1024.xml"/><Relationship Id="rId17" Type="http://schemas.openxmlformats.org/officeDocument/2006/relationships/tags" Target="../tags/tag1029.xml"/><Relationship Id="rId25" Type="http://schemas.openxmlformats.org/officeDocument/2006/relationships/tags" Target="../tags/tag1037.xml"/><Relationship Id="rId33" Type="http://schemas.openxmlformats.org/officeDocument/2006/relationships/tags" Target="../tags/tag1045.xml"/><Relationship Id="rId38" Type="http://schemas.openxmlformats.org/officeDocument/2006/relationships/tags" Target="../tags/tag1050.xml"/><Relationship Id="rId46" Type="http://schemas.openxmlformats.org/officeDocument/2006/relationships/tags" Target="../tags/tag1058.xml"/><Relationship Id="rId20" Type="http://schemas.openxmlformats.org/officeDocument/2006/relationships/tags" Target="../tags/tag1032.xml"/><Relationship Id="rId41" Type="http://schemas.openxmlformats.org/officeDocument/2006/relationships/tags" Target="../tags/tag1053.xml"/><Relationship Id="rId1" Type="http://schemas.openxmlformats.org/officeDocument/2006/relationships/tags" Target="../tags/tag1013.xml"/><Relationship Id="rId6" Type="http://schemas.openxmlformats.org/officeDocument/2006/relationships/tags" Target="../tags/tag1018.xml"/><Relationship Id="rId15" Type="http://schemas.openxmlformats.org/officeDocument/2006/relationships/tags" Target="../tags/tag1027.xml"/><Relationship Id="rId23" Type="http://schemas.openxmlformats.org/officeDocument/2006/relationships/tags" Target="../tags/tag1035.xml"/><Relationship Id="rId28" Type="http://schemas.openxmlformats.org/officeDocument/2006/relationships/tags" Target="../tags/tag1040.xml"/><Relationship Id="rId36" Type="http://schemas.openxmlformats.org/officeDocument/2006/relationships/tags" Target="../tags/tag1048.xml"/><Relationship Id="rId49"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3" Type="http://schemas.openxmlformats.org/officeDocument/2006/relationships/tags" Target="../tags/tag1073.xml"/><Relationship Id="rId18" Type="http://schemas.openxmlformats.org/officeDocument/2006/relationships/tags" Target="../tags/tag1078.xml"/><Relationship Id="rId26" Type="http://schemas.openxmlformats.org/officeDocument/2006/relationships/tags" Target="../tags/tag1086.xml"/><Relationship Id="rId39" Type="http://schemas.openxmlformats.org/officeDocument/2006/relationships/tags" Target="../tags/tag1099.xml"/><Relationship Id="rId21" Type="http://schemas.openxmlformats.org/officeDocument/2006/relationships/tags" Target="../tags/tag1081.xml"/><Relationship Id="rId34" Type="http://schemas.openxmlformats.org/officeDocument/2006/relationships/tags" Target="../tags/tag1094.xml"/><Relationship Id="rId42" Type="http://schemas.openxmlformats.org/officeDocument/2006/relationships/tags" Target="../tags/tag1102.xml"/><Relationship Id="rId47" Type="http://schemas.openxmlformats.org/officeDocument/2006/relationships/tags" Target="../tags/tag1107.xml"/><Relationship Id="rId50" Type="http://schemas.openxmlformats.org/officeDocument/2006/relationships/oleObject" Target="../embeddings/oleObject29.bin"/><Relationship Id="rId7" Type="http://schemas.openxmlformats.org/officeDocument/2006/relationships/tags" Target="../tags/tag1067.xml"/><Relationship Id="rId2" Type="http://schemas.openxmlformats.org/officeDocument/2006/relationships/tags" Target="../tags/tag1062.xml"/><Relationship Id="rId16" Type="http://schemas.openxmlformats.org/officeDocument/2006/relationships/tags" Target="../tags/tag1076.xml"/><Relationship Id="rId29" Type="http://schemas.openxmlformats.org/officeDocument/2006/relationships/tags" Target="../tags/tag1089.xml"/><Relationship Id="rId11" Type="http://schemas.openxmlformats.org/officeDocument/2006/relationships/tags" Target="../tags/tag1071.xml"/><Relationship Id="rId24" Type="http://schemas.openxmlformats.org/officeDocument/2006/relationships/tags" Target="../tags/tag1084.xml"/><Relationship Id="rId32" Type="http://schemas.openxmlformats.org/officeDocument/2006/relationships/tags" Target="../tags/tag1092.xml"/><Relationship Id="rId37" Type="http://schemas.openxmlformats.org/officeDocument/2006/relationships/tags" Target="../tags/tag1097.xml"/><Relationship Id="rId40" Type="http://schemas.openxmlformats.org/officeDocument/2006/relationships/tags" Target="../tags/tag1100.xml"/><Relationship Id="rId45" Type="http://schemas.openxmlformats.org/officeDocument/2006/relationships/tags" Target="../tags/tag1105.xml"/><Relationship Id="rId5" Type="http://schemas.openxmlformats.org/officeDocument/2006/relationships/tags" Target="../tags/tag1065.xml"/><Relationship Id="rId15" Type="http://schemas.openxmlformats.org/officeDocument/2006/relationships/tags" Target="../tags/tag1075.xml"/><Relationship Id="rId23" Type="http://schemas.openxmlformats.org/officeDocument/2006/relationships/tags" Target="../tags/tag1083.xml"/><Relationship Id="rId28" Type="http://schemas.openxmlformats.org/officeDocument/2006/relationships/tags" Target="../tags/tag1088.xml"/><Relationship Id="rId36" Type="http://schemas.openxmlformats.org/officeDocument/2006/relationships/tags" Target="../tags/tag1096.xml"/><Relationship Id="rId49" Type="http://schemas.openxmlformats.org/officeDocument/2006/relationships/chart" Target="../charts/chart23.xml"/><Relationship Id="rId10" Type="http://schemas.openxmlformats.org/officeDocument/2006/relationships/tags" Target="../tags/tag1070.xml"/><Relationship Id="rId19" Type="http://schemas.openxmlformats.org/officeDocument/2006/relationships/tags" Target="../tags/tag1079.xml"/><Relationship Id="rId31" Type="http://schemas.openxmlformats.org/officeDocument/2006/relationships/tags" Target="../tags/tag1091.xml"/><Relationship Id="rId44" Type="http://schemas.openxmlformats.org/officeDocument/2006/relationships/tags" Target="../tags/tag1104.xml"/><Relationship Id="rId52" Type="http://schemas.openxmlformats.org/officeDocument/2006/relationships/chart" Target="../charts/chart24.xml"/><Relationship Id="rId4" Type="http://schemas.openxmlformats.org/officeDocument/2006/relationships/tags" Target="../tags/tag1064.xml"/><Relationship Id="rId9" Type="http://schemas.openxmlformats.org/officeDocument/2006/relationships/tags" Target="../tags/tag1069.xml"/><Relationship Id="rId14" Type="http://schemas.openxmlformats.org/officeDocument/2006/relationships/tags" Target="../tags/tag1074.xml"/><Relationship Id="rId22" Type="http://schemas.openxmlformats.org/officeDocument/2006/relationships/tags" Target="../tags/tag1082.xml"/><Relationship Id="rId27" Type="http://schemas.openxmlformats.org/officeDocument/2006/relationships/tags" Target="../tags/tag1087.xml"/><Relationship Id="rId30" Type="http://schemas.openxmlformats.org/officeDocument/2006/relationships/tags" Target="../tags/tag1090.xml"/><Relationship Id="rId35" Type="http://schemas.openxmlformats.org/officeDocument/2006/relationships/tags" Target="../tags/tag1095.xml"/><Relationship Id="rId43" Type="http://schemas.openxmlformats.org/officeDocument/2006/relationships/tags" Target="../tags/tag1103.xml"/><Relationship Id="rId48" Type="http://schemas.openxmlformats.org/officeDocument/2006/relationships/slideLayout" Target="../slideLayouts/slideLayout3.xml"/><Relationship Id="rId8" Type="http://schemas.openxmlformats.org/officeDocument/2006/relationships/tags" Target="../tags/tag1068.xml"/><Relationship Id="rId51" Type="http://schemas.openxmlformats.org/officeDocument/2006/relationships/image" Target="../media/image18.emf"/><Relationship Id="rId3" Type="http://schemas.openxmlformats.org/officeDocument/2006/relationships/tags" Target="../tags/tag1063.xml"/><Relationship Id="rId12" Type="http://schemas.openxmlformats.org/officeDocument/2006/relationships/tags" Target="../tags/tag1072.xml"/><Relationship Id="rId17" Type="http://schemas.openxmlformats.org/officeDocument/2006/relationships/tags" Target="../tags/tag1077.xml"/><Relationship Id="rId25" Type="http://schemas.openxmlformats.org/officeDocument/2006/relationships/tags" Target="../tags/tag1085.xml"/><Relationship Id="rId33" Type="http://schemas.openxmlformats.org/officeDocument/2006/relationships/tags" Target="../tags/tag1093.xml"/><Relationship Id="rId38" Type="http://schemas.openxmlformats.org/officeDocument/2006/relationships/tags" Target="../tags/tag1098.xml"/><Relationship Id="rId46" Type="http://schemas.openxmlformats.org/officeDocument/2006/relationships/tags" Target="../tags/tag1106.xml"/><Relationship Id="rId20" Type="http://schemas.openxmlformats.org/officeDocument/2006/relationships/tags" Target="../tags/tag1080.xml"/><Relationship Id="rId41" Type="http://schemas.openxmlformats.org/officeDocument/2006/relationships/tags" Target="../tags/tag1101.xml"/><Relationship Id="rId1" Type="http://schemas.openxmlformats.org/officeDocument/2006/relationships/tags" Target="../tags/tag1061.xml"/><Relationship Id="rId6" Type="http://schemas.openxmlformats.org/officeDocument/2006/relationships/tags" Target="../tags/tag106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tags" Target="../tags/tag1115.xml"/><Relationship Id="rId13" Type="http://schemas.openxmlformats.org/officeDocument/2006/relationships/tags" Target="../tags/tag1120.xml"/><Relationship Id="rId18" Type="http://schemas.openxmlformats.org/officeDocument/2006/relationships/tags" Target="../tags/tag1125.xml"/><Relationship Id="rId26" Type="http://schemas.openxmlformats.org/officeDocument/2006/relationships/oleObject" Target="../embeddings/oleObject30.bin"/><Relationship Id="rId3" Type="http://schemas.openxmlformats.org/officeDocument/2006/relationships/tags" Target="../tags/tag1110.xml"/><Relationship Id="rId21" Type="http://schemas.openxmlformats.org/officeDocument/2006/relationships/tags" Target="../tags/tag1128.xml"/><Relationship Id="rId7" Type="http://schemas.openxmlformats.org/officeDocument/2006/relationships/tags" Target="../tags/tag1114.xml"/><Relationship Id="rId12" Type="http://schemas.openxmlformats.org/officeDocument/2006/relationships/tags" Target="../tags/tag1119.xml"/><Relationship Id="rId17" Type="http://schemas.openxmlformats.org/officeDocument/2006/relationships/tags" Target="../tags/tag1124.xml"/><Relationship Id="rId25" Type="http://schemas.openxmlformats.org/officeDocument/2006/relationships/notesSlide" Target="../notesSlides/notesSlide14.xml"/><Relationship Id="rId2" Type="http://schemas.openxmlformats.org/officeDocument/2006/relationships/tags" Target="../tags/tag1109.xml"/><Relationship Id="rId16" Type="http://schemas.openxmlformats.org/officeDocument/2006/relationships/tags" Target="../tags/tag1123.xml"/><Relationship Id="rId20" Type="http://schemas.openxmlformats.org/officeDocument/2006/relationships/tags" Target="../tags/tag1127.xml"/><Relationship Id="rId1" Type="http://schemas.openxmlformats.org/officeDocument/2006/relationships/tags" Target="../tags/tag1108.xml"/><Relationship Id="rId6" Type="http://schemas.openxmlformats.org/officeDocument/2006/relationships/tags" Target="../tags/tag1113.xml"/><Relationship Id="rId11" Type="http://schemas.openxmlformats.org/officeDocument/2006/relationships/tags" Target="../tags/tag1118.xml"/><Relationship Id="rId24" Type="http://schemas.openxmlformats.org/officeDocument/2006/relationships/slideLayout" Target="../slideLayouts/slideLayout3.xml"/><Relationship Id="rId5" Type="http://schemas.openxmlformats.org/officeDocument/2006/relationships/tags" Target="../tags/tag1112.xml"/><Relationship Id="rId15" Type="http://schemas.openxmlformats.org/officeDocument/2006/relationships/tags" Target="../tags/tag1122.xml"/><Relationship Id="rId23" Type="http://schemas.openxmlformats.org/officeDocument/2006/relationships/tags" Target="../tags/tag1130.xml"/><Relationship Id="rId28" Type="http://schemas.openxmlformats.org/officeDocument/2006/relationships/chart" Target="../charts/chart26.xml"/><Relationship Id="rId10" Type="http://schemas.openxmlformats.org/officeDocument/2006/relationships/tags" Target="../tags/tag1117.xml"/><Relationship Id="rId19" Type="http://schemas.openxmlformats.org/officeDocument/2006/relationships/tags" Target="../tags/tag1126.xml"/><Relationship Id="rId4" Type="http://schemas.openxmlformats.org/officeDocument/2006/relationships/tags" Target="../tags/tag1111.xml"/><Relationship Id="rId9" Type="http://schemas.openxmlformats.org/officeDocument/2006/relationships/tags" Target="../tags/tag1116.xml"/><Relationship Id="rId14" Type="http://schemas.openxmlformats.org/officeDocument/2006/relationships/tags" Target="../tags/tag1121.xml"/><Relationship Id="rId22" Type="http://schemas.openxmlformats.org/officeDocument/2006/relationships/tags" Target="../tags/tag1129.xml"/><Relationship Id="rId27" Type="http://schemas.openxmlformats.org/officeDocument/2006/relationships/image" Target="../media/image28.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1131.xml"/><Relationship Id="rId4" Type="http://schemas.openxmlformats.org/officeDocument/2006/relationships/image" Target="../media/image28.emf"/></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33.xml"/><Relationship Id="rId1" Type="http://schemas.openxmlformats.org/officeDocument/2006/relationships/tags" Target="../tags/tag1132.x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tags" Target="../tags/tag1134.x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117" Type="http://schemas.openxmlformats.org/officeDocument/2006/relationships/tags" Target="../tags/tag129.xml"/><Relationship Id="rId21" Type="http://schemas.openxmlformats.org/officeDocument/2006/relationships/tags" Target="../tags/tag33.xml"/><Relationship Id="rId42" Type="http://schemas.openxmlformats.org/officeDocument/2006/relationships/tags" Target="../tags/tag54.xml"/><Relationship Id="rId63" Type="http://schemas.openxmlformats.org/officeDocument/2006/relationships/tags" Target="../tags/tag75.xml"/><Relationship Id="rId84" Type="http://schemas.openxmlformats.org/officeDocument/2006/relationships/tags" Target="../tags/tag96.xml"/><Relationship Id="rId138" Type="http://schemas.openxmlformats.org/officeDocument/2006/relationships/tags" Target="../tags/tag150.xml"/><Relationship Id="rId159" Type="http://schemas.openxmlformats.org/officeDocument/2006/relationships/tags" Target="../tags/tag171.xml"/><Relationship Id="rId170" Type="http://schemas.openxmlformats.org/officeDocument/2006/relationships/tags" Target="../tags/tag182.xml"/><Relationship Id="rId191" Type="http://schemas.openxmlformats.org/officeDocument/2006/relationships/tags" Target="../tags/tag203.xml"/><Relationship Id="rId205" Type="http://schemas.openxmlformats.org/officeDocument/2006/relationships/slideLayout" Target="../slideLayouts/slideLayout3.xml"/><Relationship Id="rId107" Type="http://schemas.openxmlformats.org/officeDocument/2006/relationships/tags" Target="../tags/tag119.xml"/><Relationship Id="rId11" Type="http://schemas.openxmlformats.org/officeDocument/2006/relationships/tags" Target="../tags/tag23.xml"/><Relationship Id="rId32" Type="http://schemas.openxmlformats.org/officeDocument/2006/relationships/tags" Target="../tags/tag44.xml"/><Relationship Id="rId53" Type="http://schemas.openxmlformats.org/officeDocument/2006/relationships/tags" Target="../tags/tag65.xml"/><Relationship Id="rId74" Type="http://schemas.openxmlformats.org/officeDocument/2006/relationships/tags" Target="../tags/tag86.xml"/><Relationship Id="rId128" Type="http://schemas.openxmlformats.org/officeDocument/2006/relationships/tags" Target="../tags/tag140.xml"/><Relationship Id="rId149" Type="http://schemas.openxmlformats.org/officeDocument/2006/relationships/tags" Target="../tags/tag161.xml"/><Relationship Id="rId5" Type="http://schemas.openxmlformats.org/officeDocument/2006/relationships/tags" Target="../tags/tag17.xml"/><Relationship Id="rId95" Type="http://schemas.openxmlformats.org/officeDocument/2006/relationships/tags" Target="../tags/tag107.xml"/><Relationship Id="rId160" Type="http://schemas.openxmlformats.org/officeDocument/2006/relationships/tags" Target="../tags/tag172.xml"/><Relationship Id="rId181" Type="http://schemas.openxmlformats.org/officeDocument/2006/relationships/tags" Target="../tags/tag193.xml"/><Relationship Id="rId22" Type="http://schemas.openxmlformats.org/officeDocument/2006/relationships/tags" Target="../tags/tag34.xml"/><Relationship Id="rId43" Type="http://schemas.openxmlformats.org/officeDocument/2006/relationships/tags" Target="../tags/tag55.xml"/><Relationship Id="rId64" Type="http://schemas.openxmlformats.org/officeDocument/2006/relationships/tags" Target="../tags/tag76.xml"/><Relationship Id="rId118" Type="http://schemas.openxmlformats.org/officeDocument/2006/relationships/tags" Target="../tags/tag130.xml"/><Relationship Id="rId139" Type="http://schemas.openxmlformats.org/officeDocument/2006/relationships/tags" Target="../tags/tag151.xml"/><Relationship Id="rId85" Type="http://schemas.openxmlformats.org/officeDocument/2006/relationships/tags" Target="../tags/tag97.xml"/><Relationship Id="rId150" Type="http://schemas.openxmlformats.org/officeDocument/2006/relationships/tags" Target="../tags/tag162.xml"/><Relationship Id="rId171" Type="http://schemas.openxmlformats.org/officeDocument/2006/relationships/tags" Target="../tags/tag183.xml"/><Relationship Id="rId192" Type="http://schemas.openxmlformats.org/officeDocument/2006/relationships/tags" Target="../tags/tag204.xml"/><Relationship Id="rId206" Type="http://schemas.openxmlformats.org/officeDocument/2006/relationships/notesSlide" Target="../notesSlides/notesSlide4.xml"/><Relationship Id="rId12" Type="http://schemas.openxmlformats.org/officeDocument/2006/relationships/tags" Target="../tags/tag24.xml"/><Relationship Id="rId33" Type="http://schemas.openxmlformats.org/officeDocument/2006/relationships/tags" Target="../tags/tag45.xml"/><Relationship Id="rId108" Type="http://schemas.openxmlformats.org/officeDocument/2006/relationships/tags" Target="../tags/tag120.xml"/><Relationship Id="rId129" Type="http://schemas.openxmlformats.org/officeDocument/2006/relationships/tags" Target="../tags/tag141.xml"/><Relationship Id="rId54" Type="http://schemas.openxmlformats.org/officeDocument/2006/relationships/tags" Target="../tags/tag66.xml"/><Relationship Id="rId75" Type="http://schemas.openxmlformats.org/officeDocument/2006/relationships/tags" Target="../tags/tag87.xml"/><Relationship Id="rId96" Type="http://schemas.openxmlformats.org/officeDocument/2006/relationships/tags" Target="../tags/tag108.xml"/><Relationship Id="rId140" Type="http://schemas.openxmlformats.org/officeDocument/2006/relationships/tags" Target="../tags/tag152.xml"/><Relationship Id="rId161" Type="http://schemas.openxmlformats.org/officeDocument/2006/relationships/tags" Target="../tags/tag173.xml"/><Relationship Id="rId182" Type="http://schemas.openxmlformats.org/officeDocument/2006/relationships/tags" Target="../tags/tag194.xml"/><Relationship Id="rId6" Type="http://schemas.openxmlformats.org/officeDocument/2006/relationships/tags" Target="../tags/tag18.xml"/><Relationship Id="rId23" Type="http://schemas.openxmlformats.org/officeDocument/2006/relationships/tags" Target="../tags/tag35.xml"/><Relationship Id="rId119" Type="http://schemas.openxmlformats.org/officeDocument/2006/relationships/tags" Target="../tags/tag131.xml"/><Relationship Id="rId44" Type="http://schemas.openxmlformats.org/officeDocument/2006/relationships/tags" Target="../tags/tag56.xml"/><Relationship Id="rId65" Type="http://schemas.openxmlformats.org/officeDocument/2006/relationships/tags" Target="../tags/tag77.xml"/><Relationship Id="rId86" Type="http://schemas.openxmlformats.org/officeDocument/2006/relationships/tags" Target="../tags/tag98.xml"/><Relationship Id="rId130" Type="http://schemas.openxmlformats.org/officeDocument/2006/relationships/tags" Target="../tags/tag142.xml"/><Relationship Id="rId151" Type="http://schemas.openxmlformats.org/officeDocument/2006/relationships/tags" Target="../tags/tag163.xml"/><Relationship Id="rId172" Type="http://schemas.openxmlformats.org/officeDocument/2006/relationships/tags" Target="../tags/tag184.xml"/><Relationship Id="rId193" Type="http://schemas.openxmlformats.org/officeDocument/2006/relationships/tags" Target="../tags/tag205.xml"/><Relationship Id="rId207" Type="http://schemas.openxmlformats.org/officeDocument/2006/relationships/oleObject" Target="../embeddings/oleObject7.bin"/><Relationship Id="rId13" Type="http://schemas.openxmlformats.org/officeDocument/2006/relationships/tags" Target="../tags/tag25.xml"/><Relationship Id="rId109" Type="http://schemas.openxmlformats.org/officeDocument/2006/relationships/tags" Target="../tags/tag121.xml"/><Relationship Id="rId34" Type="http://schemas.openxmlformats.org/officeDocument/2006/relationships/tags" Target="../tags/tag46.xml"/><Relationship Id="rId55" Type="http://schemas.openxmlformats.org/officeDocument/2006/relationships/tags" Target="../tags/tag67.xml"/><Relationship Id="rId76" Type="http://schemas.openxmlformats.org/officeDocument/2006/relationships/tags" Target="../tags/tag88.xml"/><Relationship Id="rId97" Type="http://schemas.openxmlformats.org/officeDocument/2006/relationships/tags" Target="../tags/tag109.xml"/><Relationship Id="rId120" Type="http://schemas.openxmlformats.org/officeDocument/2006/relationships/tags" Target="../tags/tag132.xml"/><Relationship Id="rId141" Type="http://schemas.openxmlformats.org/officeDocument/2006/relationships/tags" Target="../tags/tag153.xml"/><Relationship Id="rId7" Type="http://schemas.openxmlformats.org/officeDocument/2006/relationships/tags" Target="../tags/tag19.xml"/><Relationship Id="rId162" Type="http://schemas.openxmlformats.org/officeDocument/2006/relationships/tags" Target="../tags/tag174.xml"/><Relationship Id="rId183" Type="http://schemas.openxmlformats.org/officeDocument/2006/relationships/tags" Target="../tags/tag195.xml"/><Relationship Id="rId24" Type="http://schemas.openxmlformats.org/officeDocument/2006/relationships/tags" Target="../tags/tag36.xml"/><Relationship Id="rId45" Type="http://schemas.openxmlformats.org/officeDocument/2006/relationships/tags" Target="../tags/tag57.xml"/><Relationship Id="rId66" Type="http://schemas.openxmlformats.org/officeDocument/2006/relationships/tags" Target="../tags/tag78.xml"/><Relationship Id="rId87" Type="http://schemas.openxmlformats.org/officeDocument/2006/relationships/tags" Target="../tags/tag99.xml"/><Relationship Id="rId110" Type="http://schemas.openxmlformats.org/officeDocument/2006/relationships/tags" Target="../tags/tag122.xml"/><Relationship Id="rId131" Type="http://schemas.openxmlformats.org/officeDocument/2006/relationships/tags" Target="../tags/tag143.xml"/><Relationship Id="rId61" Type="http://schemas.openxmlformats.org/officeDocument/2006/relationships/tags" Target="../tags/tag73.xml"/><Relationship Id="rId82" Type="http://schemas.openxmlformats.org/officeDocument/2006/relationships/tags" Target="../tags/tag94.xml"/><Relationship Id="rId152" Type="http://schemas.openxmlformats.org/officeDocument/2006/relationships/tags" Target="../tags/tag164.xml"/><Relationship Id="rId173" Type="http://schemas.openxmlformats.org/officeDocument/2006/relationships/tags" Target="../tags/tag185.xml"/><Relationship Id="rId194" Type="http://schemas.openxmlformats.org/officeDocument/2006/relationships/tags" Target="../tags/tag206.xml"/><Relationship Id="rId199" Type="http://schemas.openxmlformats.org/officeDocument/2006/relationships/tags" Target="../tags/tag211.xml"/><Relationship Id="rId203" Type="http://schemas.openxmlformats.org/officeDocument/2006/relationships/tags" Target="../tags/tag215.xml"/><Relationship Id="rId208" Type="http://schemas.openxmlformats.org/officeDocument/2006/relationships/image" Target="../media/image1.emf"/><Relationship Id="rId19" Type="http://schemas.openxmlformats.org/officeDocument/2006/relationships/tags" Target="../tags/tag31.xml"/><Relationship Id="rId14" Type="http://schemas.openxmlformats.org/officeDocument/2006/relationships/tags" Target="../tags/tag26.xml"/><Relationship Id="rId30" Type="http://schemas.openxmlformats.org/officeDocument/2006/relationships/tags" Target="../tags/tag42.xml"/><Relationship Id="rId35" Type="http://schemas.openxmlformats.org/officeDocument/2006/relationships/tags" Target="../tags/tag47.xml"/><Relationship Id="rId56" Type="http://schemas.openxmlformats.org/officeDocument/2006/relationships/tags" Target="../tags/tag68.xml"/><Relationship Id="rId77" Type="http://schemas.openxmlformats.org/officeDocument/2006/relationships/tags" Target="../tags/tag89.xml"/><Relationship Id="rId100" Type="http://schemas.openxmlformats.org/officeDocument/2006/relationships/tags" Target="../tags/tag112.xml"/><Relationship Id="rId105" Type="http://schemas.openxmlformats.org/officeDocument/2006/relationships/tags" Target="../tags/tag117.xml"/><Relationship Id="rId126" Type="http://schemas.openxmlformats.org/officeDocument/2006/relationships/tags" Target="../tags/tag138.xml"/><Relationship Id="rId147" Type="http://schemas.openxmlformats.org/officeDocument/2006/relationships/tags" Target="../tags/tag159.xml"/><Relationship Id="rId168" Type="http://schemas.openxmlformats.org/officeDocument/2006/relationships/tags" Target="../tags/tag180.xml"/><Relationship Id="rId8" Type="http://schemas.openxmlformats.org/officeDocument/2006/relationships/tags" Target="../tags/tag20.xml"/><Relationship Id="rId51" Type="http://schemas.openxmlformats.org/officeDocument/2006/relationships/tags" Target="../tags/tag63.xml"/><Relationship Id="rId72" Type="http://schemas.openxmlformats.org/officeDocument/2006/relationships/tags" Target="../tags/tag84.xml"/><Relationship Id="rId93" Type="http://schemas.openxmlformats.org/officeDocument/2006/relationships/tags" Target="../tags/tag105.xml"/><Relationship Id="rId98" Type="http://schemas.openxmlformats.org/officeDocument/2006/relationships/tags" Target="../tags/tag110.xml"/><Relationship Id="rId121" Type="http://schemas.openxmlformats.org/officeDocument/2006/relationships/tags" Target="../tags/tag133.xml"/><Relationship Id="rId142" Type="http://schemas.openxmlformats.org/officeDocument/2006/relationships/tags" Target="../tags/tag154.xml"/><Relationship Id="rId163" Type="http://schemas.openxmlformats.org/officeDocument/2006/relationships/tags" Target="../tags/tag175.xml"/><Relationship Id="rId184" Type="http://schemas.openxmlformats.org/officeDocument/2006/relationships/tags" Target="../tags/tag196.xml"/><Relationship Id="rId189" Type="http://schemas.openxmlformats.org/officeDocument/2006/relationships/tags" Target="../tags/tag201.xml"/><Relationship Id="rId3" Type="http://schemas.openxmlformats.org/officeDocument/2006/relationships/tags" Target="../tags/tag15.xml"/><Relationship Id="rId25" Type="http://schemas.openxmlformats.org/officeDocument/2006/relationships/tags" Target="../tags/tag37.xml"/><Relationship Id="rId46" Type="http://schemas.openxmlformats.org/officeDocument/2006/relationships/tags" Target="../tags/tag58.xml"/><Relationship Id="rId67" Type="http://schemas.openxmlformats.org/officeDocument/2006/relationships/tags" Target="../tags/tag79.xml"/><Relationship Id="rId116" Type="http://schemas.openxmlformats.org/officeDocument/2006/relationships/tags" Target="../tags/tag128.xml"/><Relationship Id="rId137" Type="http://schemas.openxmlformats.org/officeDocument/2006/relationships/tags" Target="../tags/tag149.xml"/><Relationship Id="rId158" Type="http://schemas.openxmlformats.org/officeDocument/2006/relationships/tags" Target="../tags/tag170.xml"/><Relationship Id="rId20" Type="http://schemas.openxmlformats.org/officeDocument/2006/relationships/tags" Target="../tags/tag32.xml"/><Relationship Id="rId41" Type="http://schemas.openxmlformats.org/officeDocument/2006/relationships/tags" Target="../tags/tag53.xml"/><Relationship Id="rId62" Type="http://schemas.openxmlformats.org/officeDocument/2006/relationships/tags" Target="../tags/tag74.xml"/><Relationship Id="rId83" Type="http://schemas.openxmlformats.org/officeDocument/2006/relationships/tags" Target="../tags/tag95.xml"/><Relationship Id="rId88" Type="http://schemas.openxmlformats.org/officeDocument/2006/relationships/tags" Target="../tags/tag100.xml"/><Relationship Id="rId111" Type="http://schemas.openxmlformats.org/officeDocument/2006/relationships/tags" Target="../tags/tag123.xml"/><Relationship Id="rId132" Type="http://schemas.openxmlformats.org/officeDocument/2006/relationships/tags" Target="../tags/tag144.xml"/><Relationship Id="rId153" Type="http://schemas.openxmlformats.org/officeDocument/2006/relationships/tags" Target="../tags/tag165.xml"/><Relationship Id="rId174" Type="http://schemas.openxmlformats.org/officeDocument/2006/relationships/tags" Target="../tags/tag186.xml"/><Relationship Id="rId179" Type="http://schemas.openxmlformats.org/officeDocument/2006/relationships/tags" Target="../tags/tag191.xml"/><Relationship Id="rId195" Type="http://schemas.openxmlformats.org/officeDocument/2006/relationships/tags" Target="../tags/tag207.xml"/><Relationship Id="rId209" Type="http://schemas.openxmlformats.org/officeDocument/2006/relationships/chart" Target="../charts/chart1.xml"/><Relationship Id="rId190" Type="http://schemas.openxmlformats.org/officeDocument/2006/relationships/tags" Target="../tags/tag202.xml"/><Relationship Id="rId204" Type="http://schemas.openxmlformats.org/officeDocument/2006/relationships/tags" Target="../tags/tag216.xml"/><Relationship Id="rId15" Type="http://schemas.openxmlformats.org/officeDocument/2006/relationships/tags" Target="../tags/tag27.xml"/><Relationship Id="rId36" Type="http://schemas.openxmlformats.org/officeDocument/2006/relationships/tags" Target="../tags/tag48.xml"/><Relationship Id="rId57" Type="http://schemas.openxmlformats.org/officeDocument/2006/relationships/tags" Target="../tags/tag69.xml"/><Relationship Id="rId106" Type="http://schemas.openxmlformats.org/officeDocument/2006/relationships/tags" Target="../tags/tag118.xml"/><Relationship Id="rId127" Type="http://schemas.openxmlformats.org/officeDocument/2006/relationships/tags" Target="../tags/tag139.xml"/><Relationship Id="rId10" Type="http://schemas.openxmlformats.org/officeDocument/2006/relationships/tags" Target="../tags/tag22.xml"/><Relationship Id="rId31" Type="http://schemas.openxmlformats.org/officeDocument/2006/relationships/tags" Target="../tags/tag43.xml"/><Relationship Id="rId52" Type="http://schemas.openxmlformats.org/officeDocument/2006/relationships/tags" Target="../tags/tag64.xml"/><Relationship Id="rId73" Type="http://schemas.openxmlformats.org/officeDocument/2006/relationships/tags" Target="../tags/tag85.xml"/><Relationship Id="rId78" Type="http://schemas.openxmlformats.org/officeDocument/2006/relationships/tags" Target="../tags/tag90.xml"/><Relationship Id="rId94" Type="http://schemas.openxmlformats.org/officeDocument/2006/relationships/tags" Target="../tags/tag106.xml"/><Relationship Id="rId99" Type="http://schemas.openxmlformats.org/officeDocument/2006/relationships/tags" Target="../tags/tag111.xml"/><Relationship Id="rId101" Type="http://schemas.openxmlformats.org/officeDocument/2006/relationships/tags" Target="../tags/tag113.xml"/><Relationship Id="rId122" Type="http://schemas.openxmlformats.org/officeDocument/2006/relationships/tags" Target="../tags/tag134.xml"/><Relationship Id="rId143" Type="http://schemas.openxmlformats.org/officeDocument/2006/relationships/tags" Target="../tags/tag155.xml"/><Relationship Id="rId148" Type="http://schemas.openxmlformats.org/officeDocument/2006/relationships/tags" Target="../tags/tag160.xml"/><Relationship Id="rId164" Type="http://schemas.openxmlformats.org/officeDocument/2006/relationships/tags" Target="../tags/tag176.xml"/><Relationship Id="rId169" Type="http://schemas.openxmlformats.org/officeDocument/2006/relationships/tags" Target="../tags/tag181.xml"/><Relationship Id="rId185" Type="http://schemas.openxmlformats.org/officeDocument/2006/relationships/tags" Target="../tags/tag197.xml"/><Relationship Id="rId4" Type="http://schemas.openxmlformats.org/officeDocument/2006/relationships/tags" Target="../tags/tag16.xml"/><Relationship Id="rId9" Type="http://schemas.openxmlformats.org/officeDocument/2006/relationships/tags" Target="../tags/tag21.xml"/><Relationship Id="rId180" Type="http://schemas.openxmlformats.org/officeDocument/2006/relationships/tags" Target="../tags/tag192.xml"/><Relationship Id="rId210" Type="http://schemas.openxmlformats.org/officeDocument/2006/relationships/chart" Target="../charts/chart2.xml"/><Relationship Id="rId26" Type="http://schemas.openxmlformats.org/officeDocument/2006/relationships/tags" Target="../tags/tag38.xml"/><Relationship Id="rId47" Type="http://schemas.openxmlformats.org/officeDocument/2006/relationships/tags" Target="../tags/tag59.xml"/><Relationship Id="rId68" Type="http://schemas.openxmlformats.org/officeDocument/2006/relationships/tags" Target="../tags/tag80.xml"/><Relationship Id="rId89" Type="http://schemas.openxmlformats.org/officeDocument/2006/relationships/tags" Target="../tags/tag101.xml"/><Relationship Id="rId112" Type="http://schemas.openxmlformats.org/officeDocument/2006/relationships/tags" Target="../tags/tag124.xml"/><Relationship Id="rId133" Type="http://schemas.openxmlformats.org/officeDocument/2006/relationships/tags" Target="../tags/tag145.xml"/><Relationship Id="rId154" Type="http://schemas.openxmlformats.org/officeDocument/2006/relationships/tags" Target="../tags/tag166.xml"/><Relationship Id="rId175" Type="http://schemas.openxmlformats.org/officeDocument/2006/relationships/tags" Target="../tags/tag187.xml"/><Relationship Id="rId196" Type="http://schemas.openxmlformats.org/officeDocument/2006/relationships/tags" Target="../tags/tag208.xml"/><Relationship Id="rId200" Type="http://schemas.openxmlformats.org/officeDocument/2006/relationships/tags" Target="../tags/tag212.xml"/><Relationship Id="rId16" Type="http://schemas.openxmlformats.org/officeDocument/2006/relationships/tags" Target="../tags/tag28.xml"/><Relationship Id="rId37" Type="http://schemas.openxmlformats.org/officeDocument/2006/relationships/tags" Target="../tags/tag49.xml"/><Relationship Id="rId58" Type="http://schemas.openxmlformats.org/officeDocument/2006/relationships/tags" Target="../tags/tag70.xml"/><Relationship Id="rId79" Type="http://schemas.openxmlformats.org/officeDocument/2006/relationships/tags" Target="../tags/tag91.xml"/><Relationship Id="rId102" Type="http://schemas.openxmlformats.org/officeDocument/2006/relationships/tags" Target="../tags/tag114.xml"/><Relationship Id="rId123" Type="http://schemas.openxmlformats.org/officeDocument/2006/relationships/tags" Target="../tags/tag135.xml"/><Relationship Id="rId144" Type="http://schemas.openxmlformats.org/officeDocument/2006/relationships/tags" Target="../tags/tag156.xml"/><Relationship Id="rId90" Type="http://schemas.openxmlformats.org/officeDocument/2006/relationships/tags" Target="../tags/tag102.xml"/><Relationship Id="rId165" Type="http://schemas.openxmlformats.org/officeDocument/2006/relationships/tags" Target="../tags/tag177.xml"/><Relationship Id="rId186" Type="http://schemas.openxmlformats.org/officeDocument/2006/relationships/tags" Target="../tags/tag198.xml"/><Relationship Id="rId27" Type="http://schemas.openxmlformats.org/officeDocument/2006/relationships/tags" Target="../tags/tag39.xml"/><Relationship Id="rId48" Type="http://schemas.openxmlformats.org/officeDocument/2006/relationships/tags" Target="../tags/tag60.xml"/><Relationship Id="rId69" Type="http://schemas.openxmlformats.org/officeDocument/2006/relationships/tags" Target="../tags/tag81.xml"/><Relationship Id="rId113" Type="http://schemas.openxmlformats.org/officeDocument/2006/relationships/tags" Target="../tags/tag125.xml"/><Relationship Id="rId134" Type="http://schemas.openxmlformats.org/officeDocument/2006/relationships/tags" Target="../tags/tag146.xml"/><Relationship Id="rId80" Type="http://schemas.openxmlformats.org/officeDocument/2006/relationships/tags" Target="../tags/tag92.xml"/><Relationship Id="rId155" Type="http://schemas.openxmlformats.org/officeDocument/2006/relationships/tags" Target="../tags/tag167.xml"/><Relationship Id="rId176" Type="http://schemas.openxmlformats.org/officeDocument/2006/relationships/tags" Target="../tags/tag188.xml"/><Relationship Id="rId197" Type="http://schemas.openxmlformats.org/officeDocument/2006/relationships/tags" Target="../tags/tag209.xml"/><Relationship Id="rId201" Type="http://schemas.openxmlformats.org/officeDocument/2006/relationships/tags" Target="../tags/tag213.xml"/><Relationship Id="rId17" Type="http://schemas.openxmlformats.org/officeDocument/2006/relationships/tags" Target="../tags/tag29.xml"/><Relationship Id="rId38" Type="http://schemas.openxmlformats.org/officeDocument/2006/relationships/tags" Target="../tags/tag50.xml"/><Relationship Id="rId59" Type="http://schemas.openxmlformats.org/officeDocument/2006/relationships/tags" Target="../tags/tag71.xml"/><Relationship Id="rId103" Type="http://schemas.openxmlformats.org/officeDocument/2006/relationships/tags" Target="../tags/tag115.xml"/><Relationship Id="rId124" Type="http://schemas.openxmlformats.org/officeDocument/2006/relationships/tags" Target="../tags/tag136.xml"/><Relationship Id="rId70" Type="http://schemas.openxmlformats.org/officeDocument/2006/relationships/tags" Target="../tags/tag82.xml"/><Relationship Id="rId91" Type="http://schemas.openxmlformats.org/officeDocument/2006/relationships/tags" Target="../tags/tag103.xml"/><Relationship Id="rId145" Type="http://schemas.openxmlformats.org/officeDocument/2006/relationships/tags" Target="../tags/tag157.xml"/><Relationship Id="rId166" Type="http://schemas.openxmlformats.org/officeDocument/2006/relationships/tags" Target="../tags/tag178.xml"/><Relationship Id="rId187" Type="http://schemas.openxmlformats.org/officeDocument/2006/relationships/tags" Target="../tags/tag199.xml"/><Relationship Id="rId1" Type="http://schemas.openxmlformats.org/officeDocument/2006/relationships/tags" Target="../tags/tag13.xml"/><Relationship Id="rId28" Type="http://schemas.openxmlformats.org/officeDocument/2006/relationships/tags" Target="../tags/tag40.xml"/><Relationship Id="rId49" Type="http://schemas.openxmlformats.org/officeDocument/2006/relationships/tags" Target="../tags/tag61.xml"/><Relationship Id="rId114" Type="http://schemas.openxmlformats.org/officeDocument/2006/relationships/tags" Target="../tags/tag126.xml"/><Relationship Id="rId60" Type="http://schemas.openxmlformats.org/officeDocument/2006/relationships/tags" Target="../tags/tag72.xml"/><Relationship Id="rId81" Type="http://schemas.openxmlformats.org/officeDocument/2006/relationships/tags" Target="../tags/tag93.xml"/><Relationship Id="rId135" Type="http://schemas.openxmlformats.org/officeDocument/2006/relationships/tags" Target="../tags/tag147.xml"/><Relationship Id="rId156" Type="http://schemas.openxmlformats.org/officeDocument/2006/relationships/tags" Target="../tags/tag168.xml"/><Relationship Id="rId177" Type="http://schemas.openxmlformats.org/officeDocument/2006/relationships/tags" Target="../tags/tag189.xml"/><Relationship Id="rId198" Type="http://schemas.openxmlformats.org/officeDocument/2006/relationships/tags" Target="../tags/tag210.xml"/><Relationship Id="rId202" Type="http://schemas.openxmlformats.org/officeDocument/2006/relationships/tags" Target="../tags/tag214.xml"/><Relationship Id="rId18" Type="http://schemas.openxmlformats.org/officeDocument/2006/relationships/tags" Target="../tags/tag30.xml"/><Relationship Id="rId39" Type="http://schemas.openxmlformats.org/officeDocument/2006/relationships/tags" Target="../tags/tag51.xml"/><Relationship Id="rId50" Type="http://schemas.openxmlformats.org/officeDocument/2006/relationships/tags" Target="../tags/tag62.xml"/><Relationship Id="rId104" Type="http://schemas.openxmlformats.org/officeDocument/2006/relationships/tags" Target="../tags/tag116.xml"/><Relationship Id="rId125" Type="http://schemas.openxmlformats.org/officeDocument/2006/relationships/tags" Target="../tags/tag137.xml"/><Relationship Id="rId146" Type="http://schemas.openxmlformats.org/officeDocument/2006/relationships/tags" Target="../tags/tag158.xml"/><Relationship Id="rId167" Type="http://schemas.openxmlformats.org/officeDocument/2006/relationships/tags" Target="../tags/tag179.xml"/><Relationship Id="rId188" Type="http://schemas.openxmlformats.org/officeDocument/2006/relationships/tags" Target="../tags/tag200.xml"/><Relationship Id="rId71" Type="http://schemas.openxmlformats.org/officeDocument/2006/relationships/tags" Target="../tags/tag83.xml"/><Relationship Id="rId92" Type="http://schemas.openxmlformats.org/officeDocument/2006/relationships/tags" Target="../tags/tag104.xml"/><Relationship Id="rId2" Type="http://schemas.openxmlformats.org/officeDocument/2006/relationships/tags" Target="../tags/tag14.xml"/><Relationship Id="rId29" Type="http://schemas.openxmlformats.org/officeDocument/2006/relationships/tags" Target="../tags/tag41.xml"/><Relationship Id="rId40" Type="http://schemas.openxmlformats.org/officeDocument/2006/relationships/tags" Target="../tags/tag52.xml"/><Relationship Id="rId115" Type="http://schemas.openxmlformats.org/officeDocument/2006/relationships/tags" Target="../tags/tag127.xml"/><Relationship Id="rId136" Type="http://schemas.openxmlformats.org/officeDocument/2006/relationships/tags" Target="../tags/tag148.xml"/><Relationship Id="rId157" Type="http://schemas.openxmlformats.org/officeDocument/2006/relationships/tags" Target="../tags/tag169.xml"/><Relationship Id="rId178" Type="http://schemas.openxmlformats.org/officeDocument/2006/relationships/tags" Target="../tags/tag190.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1135.xml"/><Relationship Id="rId4" Type="http://schemas.openxmlformats.org/officeDocument/2006/relationships/image" Target="../media/image21.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3" Type="http://schemas.openxmlformats.org/officeDocument/2006/relationships/tags" Target="../tags/tag1148.xml"/><Relationship Id="rId18" Type="http://schemas.openxmlformats.org/officeDocument/2006/relationships/tags" Target="../tags/tag1153.xml"/><Relationship Id="rId26" Type="http://schemas.openxmlformats.org/officeDocument/2006/relationships/tags" Target="../tags/tag1161.xml"/><Relationship Id="rId39" Type="http://schemas.openxmlformats.org/officeDocument/2006/relationships/tags" Target="../tags/tag1174.xml"/><Relationship Id="rId21" Type="http://schemas.openxmlformats.org/officeDocument/2006/relationships/tags" Target="../tags/tag1156.xml"/><Relationship Id="rId34" Type="http://schemas.openxmlformats.org/officeDocument/2006/relationships/tags" Target="../tags/tag1169.xml"/><Relationship Id="rId42" Type="http://schemas.openxmlformats.org/officeDocument/2006/relationships/tags" Target="../tags/tag1177.xml"/><Relationship Id="rId47" Type="http://schemas.openxmlformats.org/officeDocument/2006/relationships/tags" Target="../tags/tag1182.xml"/><Relationship Id="rId50" Type="http://schemas.openxmlformats.org/officeDocument/2006/relationships/tags" Target="../tags/tag1185.xml"/><Relationship Id="rId55" Type="http://schemas.openxmlformats.org/officeDocument/2006/relationships/tags" Target="../tags/tag1190.xml"/><Relationship Id="rId7" Type="http://schemas.openxmlformats.org/officeDocument/2006/relationships/tags" Target="../tags/tag1142.xml"/><Relationship Id="rId2" Type="http://schemas.openxmlformats.org/officeDocument/2006/relationships/tags" Target="../tags/tag1137.xml"/><Relationship Id="rId16" Type="http://schemas.openxmlformats.org/officeDocument/2006/relationships/tags" Target="../tags/tag1151.xml"/><Relationship Id="rId29" Type="http://schemas.openxmlformats.org/officeDocument/2006/relationships/tags" Target="../tags/tag1164.xml"/><Relationship Id="rId11" Type="http://schemas.openxmlformats.org/officeDocument/2006/relationships/tags" Target="../tags/tag1146.xml"/><Relationship Id="rId24" Type="http://schemas.openxmlformats.org/officeDocument/2006/relationships/tags" Target="../tags/tag1159.xml"/><Relationship Id="rId32" Type="http://schemas.openxmlformats.org/officeDocument/2006/relationships/tags" Target="../tags/tag1167.xml"/><Relationship Id="rId37" Type="http://schemas.openxmlformats.org/officeDocument/2006/relationships/tags" Target="../tags/tag1172.xml"/><Relationship Id="rId40" Type="http://schemas.openxmlformats.org/officeDocument/2006/relationships/tags" Target="../tags/tag1175.xml"/><Relationship Id="rId45" Type="http://schemas.openxmlformats.org/officeDocument/2006/relationships/tags" Target="../tags/tag1180.xml"/><Relationship Id="rId53" Type="http://schemas.openxmlformats.org/officeDocument/2006/relationships/tags" Target="../tags/tag1188.xml"/><Relationship Id="rId58" Type="http://schemas.openxmlformats.org/officeDocument/2006/relationships/image" Target="../media/image18.emf"/><Relationship Id="rId5" Type="http://schemas.openxmlformats.org/officeDocument/2006/relationships/tags" Target="../tags/tag1140.xml"/><Relationship Id="rId19" Type="http://schemas.openxmlformats.org/officeDocument/2006/relationships/tags" Target="../tags/tag1154.xml"/><Relationship Id="rId4" Type="http://schemas.openxmlformats.org/officeDocument/2006/relationships/tags" Target="../tags/tag1139.xml"/><Relationship Id="rId9" Type="http://schemas.openxmlformats.org/officeDocument/2006/relationships/tags" Target="../tags/tag1144.xml"/><Relationship Id="rId14" Type="http://schemas.openxmlformats.org/officeDocument/2006/relationships/tags" Target="../tags/tag1149.xml"/><Relationship Id="rId22" Type="http://schemas.openxmlformats.org/officeDocument/2006/relationships/tags" Target="../tags/tag1157.xml"/><Relationship Id="rId27" Type="http://schemas.openxmlformats.org/officeDocument/2006/relationships/tags" Target="../tags/tag1162.xml"/><Relationship Id="rId30" Type="http://schemas.openxmlformats.org/officeDocument/2006/relationships/tags" Target="../tags/tag1165.xml"/><Relationship Id="rId35" Type="http://schemas.openxmlformats.org/officeDocument/2006/relationships/tags" Target="../tags/tag1170.xml"/><Relationship Id="rId43" Type="http://schemas.openxmlformats.org/officeDocument/2006/relationships/tags" Target="../tags/tag1178.xml"/><Relationship Id="rId48" Type="http://schemas.openxmlformats.org/officeDocument/2006/relationships/tags" Target="../tags/tag1183.xml"/><Relationship Id="rId56" Type="http://schemas.openxmlformats.org/officeDocument/2006/relationships/slideLayout" Target="../slideLayouts/slideLayout3.xml"/><Relationship Id="rId8" Type="http://schemas.openxmlformats.org/officeDocument/2006/relationships/tags" Target="../tags/tag1143.xml"/><Relationship Id="rId51" Type="http://schemas.openxmlformats.org/officeDocument/2006/relationships/tags" Target="../tags/tag1186.xml"/><Relationship Id="rId3" Type="http://schemas.openxmlformats.org/officeDocument/2006/relationships/tags" Target="../tags/tag1138.xml"/><Relationship Id="rId12" Type="http://schemas.openxmlformats.org/officeDocument/2006/relationships/tags" Target="../tags/tag1147.xml"/><Relationship Id="rId17" Type="http://schemas.openxmlformats.org/officeDocument/2006/relationships/tags" Target="../tags/tag1152.xml"/><Relationship Id="rId25" Type="http://schemas.openxmlformats.org/officeDocument/2006/relationships/tags" Target="../tags/tag1160.xml"/><Relationship Id="rId33" Type="http://schemas.openxmlformats.org/officeDocument/2006/relationships/tags" Target="../tags/tag1168.xml"/><Relationship Id="rId38" Type="http://schemas.openxmlformats.org/officeDocument/2006/relationships/tags" Target="../tags/tag1173.xml"/><Relationship Id="rId46" Type="http://schemas.openxmlformats.org/officeDocument/2006/relationships/tags" Target="../tags/tag1181.xml"/><Relationship Id="rId59" Type="http://schemas.openxmlformats.org/officeDocument/2006/relationships/chart" Target="../charts/chart27.xml"/><Relationship Id="rId20" Type="http://schemas.openxmlformats.org/officeDocument/2006/relationships/tags" Target="../tags/tag1155.xml"/><Relationship Id="rId41" Type="http://schemas.openxmlformats.org/officeDocument/2006/relationships/tags" Target="../tags/tag1176.xml"/><Relationship Id="rId54" Type="http://schemas.openxmlformats.org/officeDocument/2006/relationships/tags" Target="../tags/tag1189.xml"/><Relationship Id="rId1" Type="http://schemas.openxmlformats.org/officeDocument/2006/relationships/tags" Target="../tags/tag1136.xml"/><Relationship Id="rId6" Type="http://schemas.openxmlformats.org/officeDocument/2006/relationships/tags" Target="../tags/tag1141.xml"/><Relationship Id="rId15" Type="http://schemas.openxmlformats.org/officeDocument/2006/relationships/tags" Target="../tags/tag1150.xml"/><Relationship Id="rId23" Type="http://schemas.openxmlformats.org/officeDocument/2006/relationships/tags" Target="../tags/tag1158.xml"/><Relationship Id="rId28" Type="http://schemas.openxmlformats.org/officeDocument/2006/relationships/tags" Target="../tags/tag1163.xml"/><Relationship Id="rId36" Type="http://schemas.openxmlformats.org/officeDocument/2006/relationships/tags" Target="../tags/tag1171.xml"/><Relationship Id="rId49" Type="http://schemas.openxmlformats.org/officeDocument/2006/relationships/tags" Target="../tags/tag1184.xml"/><Relationship Id="rId57" Type="http://schemas.openxmlformats.org/officeDocument/2006/relationships/oleObject" Target="../embeddings/oleObject35.bin"/><Relationship Id="rId10" Type="http://schemas.openxmlformats.org/officeDocument/2006/relationships/tags" Target="../tags/tag1145.xml"/><Relationship Id="rId31" Type="http://schemas.openxmlformats.org/officeDocument/2006/relationships/tags" Target="../tags/tag1166.xml"/><Relationship Id="rId44" Type="http://schemas.openxmlformats.org/officeDocument/2006/relationships/tags" Target="../tags/tag1179.xml"/><Relationship Id="rId52" Type="http://schemas.openxmlformats.org/officeDocument/2006/relationships/tags" Target="../tags/tag1187.xml"/></Relationships>
</file>

<file path=ppt/slides/_rels/slide7.xml.rels><?xml version="1.0" encoding="UTF-8" standalone="yes"?>
<Relationships xmlns="http://schemas.openxmlformats.org/package/2006/relationships"><Relationship Id="rId13" Type="http://schemas.openxmlformats.org/officeDocument/2006/relationships/tags" Target="../tags/tag229.xml"/><Relationship Id="rId18" Type="http://schemas.openxmlformats.org/officeDocument/2006/relationships/tags" Target="../tags/tag234.xml"/><Relationship Id="rId26" Type="http://schemas.openxmlformats.org/officeDocument/2006/relationships/tags" Target="../tags/tag242.xml"/><Relationship Id="rId39" Type="http://schemas.openxmlformats.org/officeDocument/2006/relationships/tags" Target="../tags/tag255.xml"/><Relationship Id="rId21" Type="http://schemas.openxmlformats.org/officeDocument/2006/relationships/tags" Target="../tags/tag237.xml"/><Relationship Id="rId34" Type="http://schemas.openxmlformats.org/officeDocument/2006/relationships/tags" Target="../tags/tag250.xml"/><Relationship Id="rId42" Type="http://schemas.openxmlformats.org/officeDocument/2006/relationships/image" Target="../media/image18.emf"/><Relationship Id="rId7" Type="http://schemas.openxmlformats.org/officeDocument/2006/relationships/tags" Target="../tags/tag223.xml"/><Relationship Id="rId2" Type="http://schemas.openxmlformats.org/officeDocument/2006/relationships/tags" Target="../tags/tag218.xml"/><Relationship Id="rId16" Type="http://schemas.openxmlformats.org/officeDocument/2006/relationships/tags" Target="../tags/tag232.xml"/><Relationship Id="rId20" Type="http://schemas.openxmlformats.org/officeDocument/2006/relationships/tags" Target="../tags/tag236.xml"/><Relationship Id="rId29" Type="http://schemas.openxmlformats.org/officeDocument/2006/relationships/tags" Target="../tags/tag245.xml"/><Relationship Id="rId41" Type="http://schemas.openxmlformats.org/officeDocument/2006/relationships/oleObject" Target="../embeddings/oleObject8.bin"/><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tags" Target="../tags/tag227.xml"/><Relationship Id="rId24" Type="http://schemas.openxmlformats.org/officeDocument/2006/relationships/tags" Target="../tags/tag240.xml"/><Relationship Id="rId32" Type="http://schemas.openxmlformats.org/officeDocument/2006/relationships/tags" Target="../tags/tag248.xml"/><Relationship Id="rId37" Type="http://schemas.openxmlformats.org/officeDocument/2006/relationships/tags" Target="../tags/tag253.xml"/><Relationship Id="rId40" Type="http://schemas.openxmlformats.org/officeDocument/2006/relationships/slideLayout" Target="../slideLayouts/slideLayout3.xml"/><Relationship Id="rId5" Type="http://schemas.openxmlformats.org/officeDocument/2006/relationships/tags" Target="../tags/tag221.xml"/><Relationship Id="rId15" Type="http://schemas.openxmlformats.org/officeDocument/2006/relationships/tags" Target="../tags/tag231.xml"/><Relationship Id="rId23" Type="http://schemas.openxmlformats.org/officeDocument/2006/relationships/tags" Target="../tags/tag239.xml"/><Relationship Id="rId28" Type="http://schemas.openxmlformats.org/officeDocument/2006/relationships/tags" Target="../tags/tag244.xml"/><Relationship Id="rId36" Type="http://schemas.openxmlformats.org/officeDocument/2006/relationships/tags" Target="../tags/tag252.xml"/><Relationship Id="rId10" Type="http://schemas.openxmlformats.org/officeDocument/2006/relationships/tags" Target="../tags/tag226.xml"/><Relationship Id="rId19" Type="http://schemas.openxmlformats.org/officeDocument/2006/relationships/tags" Target="../tags/tag235.xml"/><Relationship Id="rId31" Type="http://schemas.openxmlformats.org/officeDocument/2006/relationships/tags" Target="../tags/tag247.xml"/><Relationship Id="rId44" Type="http://schemas.openxmlformats.org/officeDocument/2006/relationships/chart" Target="../charts/chart4.xml"/><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 Id="rId22" Type="http://schemas.openxmlformats.org/officeDocument/2006/relationships/tags" Target="../tags/tag238.xml"/><Relationship Id="rId27" Type="http://schemas.openxmlformats.org/officeDocument/2006/relationships/tags" Target="../tags/tag243.xml"/><Relationship Id="rId30" Type="http://schemas.openxmlformats.org/officeDocument/2006/relationships/tags" Target="../tags/tag246.xml"/><Relationship Id="rId35" Type="http://schemas.openxmlformats.org/officeDocument/2006/relationships/tags" Target="../tags/tag251.xml"/><Relationship Id="rId43" Type="http://schemas.openxmlformats.org/officeDocument/2006/relationships/chart" Target="../charts/chart3.xml"/><Relationship Id="rId8" Type="http://schemas.openxmlformats.org/officeDocument/2006/relationships/tags" Target="../tags/tag224.xml"/><Relationship Id="rId3" Type="http://schemas.openxmlformats.org/officeDocument/2006/relationships/tags" Target="../tags/tag219.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tags" Target="../tags/tag241.xml"/><Relationship Id="rId33" Type="http://schemas.openxmlformats.org/officeDocument/2006/relationships/tags" Target="../tags/tag249.xml"/><Relationship Id="rId38" Type="http://schemas.openxmlformats.org/officeDocument/2006/relationships/tags" Target="../tags/tag25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281.xml"/><Relationship Id="rId21" Type="http://schemas.openxmlformats.org/officeDocument/2006/relationships/tags" Target="../tags/tag276.xml"/><Relationship Id="rId42" Type="http://schemas.openxmlformats.org/officeDocument/2006/relationships/tags" Target="../tags/tag297.xml"/><Relationship Id="rId47" Type="http://schemas.openxmlformats.org/officeDocument/2006/relationships/tags" Target="../tags/tag302.xml"/><Relationship Id="rId63" Type="http://schemas.openxmlformats.org/officeDocument/2006/relationships/tags" Target="../tags/tag318.xml"/><Relationship Id="rId68" Type="http://schemas.openxmlformats.org/officeDocument/2006/relationships/tags" Target="../tags/tag323.xml"/><Relationship Id="rId84" Type="http://schemas.openxmlformats.org/officeDocument/2006/relationships/tags" Target="../tags/tag339.xml"/><Relationship Id="rId89" Type="http://schemas.openxmlformats.org/officeDocument/2006/relationships/tags" Target="../tags/tag344.xml"/><Relationship Id="rId16" Type="http://schemas.openxmlformats.org/officeDocument/2006/relationships/tags" Target="../tags/tag271.xml"/><Relationship Id="rId11" Type="http://schemas.openxmlformats.org/officeDocument/2006/relationships/tags" Target="../tags/tag266.xml"/><Relationship Id="rId32" Type="http://schemas.openxmlformats.org/officeDocument/2006/relationships/tags" Target="../tags/tag287.xml"/><Relationship Id="rId37" Type="http://schemas.openxmlformats.org/officeDocument/2006/relationships/tags" Target="../tags/tag292.xml"/><Relationship Id="rId53" Type="http://schemas.openxmlformats.org/officeDocument/2006/relationships/tags" Target="../tags/tag308.xml"/><Relationship Id="rId58" Type="http://schemas.openxmlformats.org/officeDocument/2006/relationships/tags" Target="../tags/tag313.xml"/><Relationship Id="rId74" Type="http://schemas.openxmlformats.org/officeDocument/2006/relationships/tags" Target="../tags/tag329.xml"/><Relationship Id="rId79" Type="http://schemas.openxmlformats.org/officeDocument/2006/relationships/tags" Target="../tags/tag334.xml"/><Relationship Id="rId5" Type="http://schemas.openxmlformats.org/officeDocument/2006/relationships/tags" Target="../tags/tag260.xml"/><Relationship Id="rId90" Type="http://schemas.openxmlformats.org/officeDocument/2006/relationships/tags" Target="../tags/tag345.xml"/><Relationship Id="rId95" Type="http://schemas.openxmlformats.org/officeDocument/2006/relationships/image" Target="../media/image18.emf"/><Relationship Id="rId22" Type="http://schemas.openxmlformats.org/officeDocument/2006/relationships/tags" Target="../tags/tag277.xml"/><Relationship Id="rId27" Type="http://schemas.openxmlformats.org/officeDocument/2006/relationships/tags" Target="../tags/tag282.xml"/><Relationship Id="rId43" Type="http://schemas.openxmlformats.org/officeDocument/2006/relationships/tags" Target="../tags/tag298.xml"/><Relationship Id="rId48" Type="http://schemas.openxmlformats.org/officeDocument/2006/relationships/tags" Target="../tags/tag303.xml"/><Relationship Id="rId64" Type="http://schemas.openxmlformats.org/officeDocument/2006/relationships/tags" Target="../tags/tag319.xml"/><Relationship Id="rId69" Type="http://schemas.openxmlformats.org/officeDocument/2006/relationships/tags" Target="../tags/tag324.xml"/><Relationship Id="rId80" Type="http://schemas.openxmlformats.org/officeDocument/2006/relationships/tags" Target="../tags/tag335.xml"/><Relationship Id="rId85" Type="http://schemas.openxmlformats.org/officeDocument/2006/relationships/tags" Target="../tags/tag340.xml"/><Relationship Id="rId3" Type="http://schemas.openxmlformats.org/officeDocument/2006/relationships/tags" Target="../tags/tag258.xml"/><Relationship Id="rId12" Type="http://schemas.openxmlformats.org/officeDocument/2006/relationships/tags" Target="../tags/tag267.xml"/><Relationship Id="rId17" Type="http://schemas.openxmlformats.org/officeDocument/2006/relationships/tags" Target="../tags/tag272.xml"/><Relationship Id="rId25" Type="http://schemas.openxmlformats.org/officeDocument/2006/relationships/tags" Target="../tags/tag280.xml"/><Relationship Id="rId33" Type="http://schemas.openxmlformats.org/officeDocument/2006/relationships/tags" Target="../tags/tag288.xml"/><Relationship Id="rId38" Type="http://schemas.openxmlformats.org/officeDocument/2006/relationships/tags" Target="../tags/tag293.xml"/><Relationship Id="rId46" Type="http://schemas.openxmlformats.org/officeDocument/2006/relationships/tags" Target="../tags/tag301.xml"/><Relationship Id="rId59" Type="http://schemas.openxmlformats.org/officeDocument/2006/relationships/tags" Target="../tags/tag314.xml"/><Relationship Id="rId67" Type="http://schemas.openxmlformats.org/officeDocument/2006/relationships/tags" Target="../tags/tag322.xml"/><Relationship Id="rId20" Type="http://schemas.openxmlformats.org/officeDocument/2006/relationships/tags" Target="../tags/tag275.xml"/><Relationship Id="rId41" Type="http://schemas.openxmlformats.org/officeDocument/2006/relationships/tags" Target="../tags/tag296.xml"/><Relationship Id="rId54" Type="http://schemas.openxmlformats.org/officeDocument/2006/relationships/tags" Target="../tags/tag309.xml"/><Relationship Id="rId62" Type="http://schemas.openxmlformats.org/officeDocument/2006/relationships/tags" Target="../tags/tag317.xml"/><Relationship Id="rId70" Type="http://schemas.openxmlformats.org/officeDocument/2006/relationships/tags" Target="../tags/tag325.xml"/><Relationship Id="rId75" Type="http://schemas.openxmlformats.org/officeDocument/2006/relationships/tags" Target="../tags/tag330.xml"/><Relationship Id="rId83" Type="http://schemas.openxmlformats.org/officeDocument/2006/relationships/tags" Target="../tags/tag338.xml"/><Relationship Id="rId88" Type="http://schemas.openxmlformats.org/officeDocument/2006/relationships/tags" Target="../tags/tag343.xml"/><Relationship Id="rId91" Type="http://schemas.openxmlformats.org/officeDocument/2006/relationships/tags" Target="../tags/tag346.xml"/><Relationship Id="rId96" Type="http://schemas.openxmlformats.org/officeDocument/2006/relationships/chart" Target="../charts/chart5.xml"/><Relationship Id="rId1" Type="http://schemas.openxmlformats.org/officeDocument/2006/relationships/tags" Target="../tags/tag256.xml"/><Relationship Id="rId6" Type="http://schemas.openxmlformats.org/officeDocument/2006/relationships/tags" Target="../tags/tag261.xml"/><Relationship Id="rId15" Type="http://schemas.openxmlformats.org/officeDocument/2006/relationships/tags" Target="../tags/tag270.xml"/><Relationship Id="rId23" Type="http://schemas.openxmlformats.org/officeDocument/2006/relationships/tags" Target="../tags/tag278.xml"/><Relationship Id="rId28" Type="http://schemas.openxmlformats.org/officeDocument/2006/relationships/tags" Target="../tags/tag283.xml"/><Relationship Id="rId36" Type="http://schemas.openxmlformats.org/officeDocument/2006/relationships/tags" Target="../tags/tag291.xml"/><Relationship Id="rId49" Type="http://schemas.openxmlformats.org/officeDocument/2006/relationships/tags" Target="../tags/tag304.xml"/><Relationship Id="rId57" Type="http://schemas.openxmlformats.org/officeDocument/2006/relationships/tags" Target="../tags/tag312.xml"/><Relationship Id="rId10" Type="http://schemas.openxmlformats.org/officeDocument/2006/relationships/tags" Target="../tags/tag265.xml"/><Relationship Id="rId31" Type="http://schemas.openxmlformats.org/officeDocument/2006/relationships/tags" Target="../tags/tag286.xml"/><Relationship Id="rId44" Type="http://schemas.openxmlformats.org/officeDocument/2006/relationships/tags" Target="../tags/tag299.xml"/><Relationship Id="rId52" Type="http://schemas.openxmlformats.org/officeDocument/2006/relationships/tags" Target="../tags/tag307.xml"/><Relationship Id="rId60" Type="http://schemas.openxmlformats.org/officeDocument/2006/relationships/tags" Target="../tags/tag315.xml"/><Relationship Id="rId65" Type="http://schemas.openxmlformats.org/officeDocument/2006/relationships/tags" Target="../tags/tag320.xml"/><Relationship Id="rId73" Type="http://schemas.openxmlformats.org/officeDocument/2006/relationships/tags" Target="../tags/tag328.xml"/><Relationship Id="rId78" Type="http://schemas.openxmlformats.org/officeDocument/2006/relationships/tags" Target="../tags/tag333.xml"/><Relationship Id="rId81" Type="http://schemas.openxmlformats.org/officeDocument/2006/relationships/tags" Target="../tags/tag336.xml"/><Relationship Id="rId86" Type="http://schemas.openxmlformats.org/officeDocument/2006/relationships/tags" Target="../tags/tag341.xml"/><Relationship Id="rId94" Type="http://schemas.openxmlformats.org/officeDocument/2006/relationships/oleObject" Target="../embeddings/oleObject9.bin"/><Relationship Id="rId4" Type="http://schemas.openxmlformats.org/officeDocument/2006/relationships/tags" Target="../tags/tag259.xml"/><Relationship Id="rId9" Type="http://schemas.openxmlformats.org/officeDocument/2006/relationships/tags" Target="../tags/tag264.xml"/><Relationship Id="rId13" Type="http://schemas.openxmlformats.org/officeDocument/2006/relationships/tags" Target="../tags/tag268.xml"/><Relationship Id="rId18" Type="http://schemas.openxmlformats.org/officeDocument/2006/relationships/tags" Target="../tags/tag273.xml"/><Relationship Id="rId39" Type="http://schemas.openxmlformats.org/officeDocument/2006/relationships/tags" Target="../tags/tag294.xml"/><Relationship Id="rId34" Type="http://schemas.openxmlformats.org/officeDocument/2006/relationships/tags" Target="../tags/tag289.xml"/><Relationship Id="rId50" Type="http://schemas.openxmlformats.org/officeDocument/2006/relationships/tags" Target="../tags/tag305.xml"/><Relationship Id="rId55" Type="http://schemas.openxmlformats.org/officeDocument/2006/relationships/tags" Target="../tags/tag310.xml"/><Relationship Id="rId76" Type="http://schemas.openxmlformats.org/officeDocument/2006/relationships/tags" Target="../tags/tag331.xml"/><Relationship Id="rId97" Type="http://schemas.openxmlformats.org/officeDocument/2006/relationships/chart" Target="../charts/chart6.xml"/><Relationship Id="rId7" Type="http://schemas.openxmlformats.org/officeDocument/2006/relationships/tags" Target="../tags/tag262.xml"/><Relationship Id="rId71" Type="http://schemas.openxmlformats.org/officeDocument/2006/relationships/tags" Target="../tags/tag326.xml"/><Relationship Id="rId92" Type="http://schemas.openxmlformats.org/officeDocument/2006/relationships/slideLayout" Target="../slideLayouts/slideLayout3.xml"/><Relationship Id="rId2" Type="http://schemas.openxmlformats.org/officeDocument/2006/relationships/tags" Target="../tags/tag257.xml"/><Relationship Id="rId29" Type="http://schemas.openxmlformats.org/officeDocument/2006/relationships/tags" Target="../tags/tag284.xml"/><Relationship Id="rId24" Type="http://schemas.openxmlformats.org/officeDocument/2006/relationships/tags" Target="../tags/tag279.xml"/><Relationship Id="rId40" Type="http://schemas.openxmlformats.org/officeDocument/2006/relationships/tags" Target="../tags/tag295.xml"/><Relationship Id="rId45" Type="http://schemas.openxmlformats.org/officeDocument/2006/relationships/tags" Target="../tags/tag300.xml"/><Relationship Id="rId66" Type="http://schemas.openxmlformats.org/officeDocument/2006/relationships/tags" Target="../tags/tag321.xml"/><Relationship Id="rId87" Type="http://schemas.openxmlformats.org/officeDocument/2006/relationships/tags" Target="../tags/tag342.xml"/><Relationship Id="rId61" Type="http://schemas.openxmlformats.org/officeDocument/2006/relationships/tags" Target="../tags/tag316.xml"/><Relationship Id="rId82" Type="http://schemas.openxmlformats.org/officeDocument/2006/relationships/tags" Target="../tags/tag337.xml"/><Relationship Id="rId19" Type="http://schemas.openxmlformats.org/officeDocument/2006/relationships/tags" Target="../tags/tag274.xml"/><Relationship Id="rId14" Type="http://schemas.openxmlformats.org/officeDocument/2006/relationships/tags" Target="../tags/tag269.xml"/><Relationship Id="rId30" Type="http://schemas.openxmlformats.org/officeDocument/2006/relationships/tags" Target="../tags/tag285.xml"/><Relationship Id="rId35" Type="http://schemas.openxmlformats.org/officeDocument/2006/relationships/tags" Target="../tags/tag290.xml"/><Relationship Id="rId56" Type="http://schemas.openxmlformats.org/officeDocument/2006/relationships/tags" Target="../tags/tag311.xml"/><Relationship Id="rId77" Type="http://schemas.openxmlformats.org/officeDocument/2006/relationships/tags" Target="../tags/tag332.xml"/><Relationship Id="rId8" Type="http://schemas.openxmlformats.org/officeDocument/2006/relationships/tags" Target="../tags/tag263.xml"/><Relationship Id="rId51" Type="http://schemas.openxmlformats.org/officeDocument/2006/relationships/tags" Target="../tags/tag306.xml"/><Relationship Id="rId72" Type="http://schemas.openxmlformats.org/officeDocument/2006/relationships/tags" Target="../tags/tag327.xml"/><Relationship Id="rId93"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1191.xml"/><Relationship Id="rId4" Type="http://schemas.openxmlformats.org/officeDocument/2006/relationships/image" Target="../media/image1.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1192.xml"/><Relationship Id="rId4" Type="http://schemas.openxmlformats.org/officeDocument/2006/relationships/image" Target="../media/image29.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372.xml"/><Relationship Id="rId21" Type="http://schemas.openxmlformats.org/officeDocument/2006/relationships/tags" Target="../tags/tag367.xml"/><Relationship Id="rId42" Type="http://schemas.openxmlformats.org/officeDocument/2006/relationships/tags" Target="../tags/tag388.xml"/><Relationship Id="rId47" Type="http://schemas.openxmlformats.org/officeDocument/2006/relationships/tags" Target="../tags/tag393.xml"/><Relationship Id="rId63" Type="http://schemas.openxmlformats.org/officeDocument/2006/relationships/tags" Target="../tags/tag409.xml"/><Relationship Id="rId68" Type="http://schemas.openxmlformats.org/officeDocument/2006/relationships/tags" Target="../tags/tag414.xml"/><Relationship Id="rId84" Type="http://schemas.openxmlformats.org/officeDocument/2006/relationships/tags" Target="../tags/tag430.xml"/><Relationship Id="rId89" Type="http://schemas.openxmlformats.org/officeDocument/2006/relationships/tags" Target="../tags/tag435.xml"/><Relationship Id="rId16" Type="http://schemas.openxmlformats.org/officeDocument/2006/relationships/tags" Target="../tags/tag362.xml"/><Relationship Id="rId11" Type="http://schemas.openxmlformats.org/officeDocument/2006/relationships/tags" Target="../tags/tag357.xml"/><Relationship Id="rId32" Type="http://schemas.openxmlformats.org/officeDocument/2006/relationships/tags" Target="../tags/tag378.xml"/><Relationship Id="rId37" Type="http://schemas.openxmlformats.org/officeDocument/2006/relationships/tags" Target="../tags/tag383.xml"/><Relationship Id="rId53" Type="http://schemas.openxmlformats.org/officeDocument/2006/relationships/tags" Target="../tags/tag399.xml"/><Relationship Id="rId58" Type="http://schemas.openxmlformats.org/officeDocument/2006/relationships/tags" Target="../tags/tag404.xml"/><Relationship Id="rId74" Type="http://schemas.openxmlformats.org/officeDocument/2006/relationships/tags" Target="../tags/tag420.xml"/><Relationship Id="rId79" Type="http://schemas.openxmlformats.org/officeDocument/2006/relationships/tags" Target="../tags/tag425.xml"/><Relationship Id="rId5" Type="http://schemas.openxmlformats.org/officeDocument/2006/relationships/tags" Target="../tags/tag351.xml"/><Relationship Id="rId90" Type="http://schemas.openxmlformats.org/officeDocument/2006/relationships/tags" Target="../tags/tag436.xml"/><Relationship Id="rId95" Type="http://schemas.openxmlformats.org/officeDocument/2006/relationships/tags" Target="../tags/tag441.xml"/><Relationship Id="rId22" Type="http://schemas.openxmlformats.org/officeDocument/2006/relationships/tags" Target="../tags/tag368.xml"/><Relationship Id="rId27" Type="http://schemas.openxmlformats.org/officeDocument/2006/relationships/tags" Target="../tags/tag373.xml"/><Relationship Id="rId43" Type="http://schemas.openxmlformats.org/officeDocument/2006/relationships/tags" Target="../tags/tag389.xml"/><Relationship Id="rId48" Type="http://schemas.openxmlformats.org/officeDocument/2006/relationships/tags" Target="../tags/tag394.xml"/><Relationship Id="rId64" Type="http://schemas.openxmlformats.org/officeDocument/2006/relationships/tags" Target="../tags/tag410.xml"/><Relationship Id="rId69" Type="http://schemas.openxmlformats.org/officeDocument/2006/relationships/tags" Target="../tags/tag415.xml"/><Relationship Id="rId80" Type="http://schemas.openxmlformats.org/officeDocument/2006/relationships/tags" Target="../tags/tag426.xml"/><Relationship Id="rId85" Type="http://schemas.openxmlformats.org/officeDocument/2006/relationships/tags" Target="../tags/tag431.xml"/><Relationship Id="rId3" Type="http://schemas.openxmlformats.org/officeDocument/2006/relationships/tags" Target="../tags/tag349.xml"/><Relationship Id="rId12" Type="http://schemas.openxmlformats.org/officeDocument/2006/relationships/tags" Target="../tags/tag358.xml"/><Relationship Id="rId17" Type="http://schemas.openxmlformats.org/officeDocument/2006/relationships/tags" Target="../tags/tag363.xml"/><Relationship Id="rId25" Type="http://schemas.openxmlformats.org/officeDocument/2006/relationships/tags" Target="../tags/tag371.xml"/><Relationship Id="rId33" Type="http://schemas.openxmlformats.org/officeDocument/2006/relationships/tags" Target="../tags/tag379.xml"/><Relationship Id="rId38" Type="http://schemas.openxmlformats.org/officeDocument/2006/relationships/tags" Target="../tags/tag384.xml"/><Relationship Id="rId46" Type="http://schemas.openxmlformats.org/officeDocument/2006/relationships/tags" Target="../tags/tag392.xml"/><Relationship Id="rId59" Type="http://schemas.openxmlformats.org/officeDocument/2006/relationships/tags" Target="../tags/tag405.xml"/><Relationship Id="rId67" Type="http://schemas.openxmlformats.org/officeDocument/2006/relationships/tags" Target="../tags/tag413.xml"/><Relationship Id="rId20" Type="http://schemas.openxmlformats.org/officeDocument/2006/relationships/tags" Target="../tags/tag366.xml"/><Relationship Id="rId41" Type="http://schemas.openxmlformats.org/officeDocument/2006/relationships/tags" Target="../tags/tag387.xml"/><Relationship Id="rId54" Type="http://schemas.openxmlformats.org/officeDocument/2006/relationships/tags" Target="../tags/tag400.xml"/><Relationship Id="rId62" Type="http://schemas.openxmlformats.org/officeDocument/2006/relationships/tags" Target="../tags/tag408.xml"/><Relationship Id="rId70" Type="http://schemas.openxmlformats.org/officeDocument/2006/relationships/tags" Target="../tags/tag416.xml"/><Relationship Id="rId75" Type="http://schemas.openxmlformats.org/officeDocument/2006/relationships/tags" Target="../tags/tag421.xml"/><Relationship Id="rId83" Type="http://schemas.openxmlformats.org/officeDocument/2006/relationships/tags" Target="../tags/tag429.xml"/><Relationship Id="rId88" Type="http://schemas.openxmlformats.org/officeDocument/2006/relationships/tags" Target="../tags/tag434.xml"/><Relationship Id="rId91" Type="http://schemas.openxmlformats.org/officeDocument/2006/relationships/tags" Target="../tags/tag437.xml"/><Relationship Id="rId96" Type="http://schemas.openxmlformats.org/officeDocument/2006/relationships/slideLayout" Target="../slideLayouts/slideLayout3.xml"/><Relationship Id="rId1" Type="http://schemas.openxmlformats.org/officeDocument/2006/relationships/tags" Target="../tags/tag347.xml"/><Relationship Id="rId6" Type="http://schemas.openxmlformats.org/officeDocument/2006/relationships/tags" Target="../tags/tag352.xml"/><Relationship Id="rId15" Type="http://schemas.openxmlformats.org/officeDocument/2006/relationships/tags" Target="../tags/tag361.xml"/><Relationship Id="rId23" Type="http://schemas.openxmlformats.org/officeDocument/2006/relationships/tags" Target="../tags/tag369.xml"/><Relationship Id="rId28" Type="http://schemas.openxmlformats.org/officeDocument/2006/relationships/tags" Target="../tags/tag374.xml"/><Relationship Id="rId36" Type="http://schemas.openxmlformats.org/officeDocument/2006/relationships/tags" Target="../tags/tag382.xml"/><Relationship Id="rId49" Type="http://schemas.openxmlformats.org/officeDocument/2006/relationships/tags" Target="../tags/tag395.xml"/><Relationship Id="rId57" Type="http://schemas.openxmlformats.org/officeDocument/2006/relationships/tags" Target="../tags/tag403.xml"/><Relationship Id="rId10" Type="http://schemas.openxmlformats.org/officeDocument/2006/relationships/tags" Target="../tags/tag356.xml"/><Relationship Id="rId31" Type="http://schemas.openxmlformats.org/officeDocument/2006/relationships/tags" Target="../tags/tag377.xml"/><Relationship Id="rId44" Type="http://schemas.openxmlformats.org/officeDocument/2006/relationships/tags" Target="../tags/tag390.xml"/><Relationship Id="rId52" Type="http://schemas.openxmlformats.org/officeDocument/2006/relationships/tags" Target="../tags/tag398.xml"/><Relationship Id="rId60" Type="http://schemas.openxmlformats.org/officeDocument/2006/relationships/tags" Target="../tags/tag406.xml"/><Relationship Id="rId65" Type="http://schemas.openxmlformats.org/officeDocument/2006/relationships/tags" Target="../tags/tag411.xml"/><Relationship Id="rId73" Type="http://schemas.openxmlformats.org/officeDocument/2006/relationships/tags" Target="../tags/tag419.xml"/><Relationship Id="rId78" Type="http://schemas.openxmlformats.org/officeDocument/2006/relationships/tags" Target="../tags/tag424.xml"/><Relationship Id="rId81" Type="http://schemas.openxmlformats.org/officeDocument/2006/relationships/tags" Target="../tags/tag427.xml"/><Relationship Id="rId86" Type="http://schemas.openxmlformats.org/officeDocument/2006/relationships/tags" Target="../tags/tag432.xml"/><Relationship Id="rId94" Type="http://schemas.openxmlformats.org/officeDocument/2006/relationships/tags" Target="../tags/tag440.xml"/><Relationship Id="rId99" Type="http://schemas.openxmlformats.org/officeDocument/2006/relationships/chart" Target="../charts/chart7.xml"/><Relationship Id="rId4" Type="http://schemas.openxmlformats.org/officeDocument/2006/relationships/tags" Target="../tags/tag350.xml"/><Relationship Id="rId9" Type="http://schemas.openxmlformats.org/officeDocument/2006/relationships/tags" Target="../tags/tag355.xml"/><Relationship Id="rId13" Type="http://schemas.openxmlformats.org/officeDocument/2006/relationships/tags" Target="../tags/tag359.xml"/><Relationship Id="rId18" Type="http://schemas.openxmlformats.org/officeDocument/2006/relationships/tags" Target="../tags/tag364.xml"/><Relationship Id="rId39" Type="http://schemas.openxmlformats.org/officeDocument/2006/relationships/tags" Target="../tags/tag385.xml"/><Relationship Id="rId34" Type="http://schemas.openxmlformats.org/officeDocument/2006/relationships/tags" Target="../tags/tag380.xml"/><Relationship Id="rId50" Type="http://schemas.openxmlformats.org/officeDocument/2006/relationships/tags" Target="../tags/tag396.xml"/><Relationship Id="rId55" Type="http://schemas.openxmlformats.org/officeDocument/2006/relationships/tags" Target="../tags/tag401.xml"/><Relationship Id="rId76" Type="http://schemas.openxmlformats.org/officeDocument/2006/relationships/tags" Target="../tags/tag422.xml"/><Relationship Id="rId97" Type="http://schemas.openxmlformats.org/officeDocument/2006/relationships/oleObject" Target="../embeddings/oleObject10.bin"/><Relationship Id="rId7" Type="http://schemas.openxmlformats.org/officeDocument/2006/relationships/tags" Target="../tags/tag353.xml"/><Relationship Id="rId71" Type="http://schemas.openxmlformats.org/officeDocument/2006/relationships/tags" Target="../tags/tag417.xml"/><Relationship Id="rId92" Type="http://schemas.openxmlformats.org/officeDocument/2006/relationships/tags" Target="../tags/tag438.xml"/><Relationship Id="rId2" Type="http://schemas.openxmlformats.org/officeDocument/2006/relationships/tags" Target="../tags/tag348.xml"/><Relationship Id="rId29" Type="http://schemas.openxmlformats.org/officeDocument/2006/relationships/tags" Target="../tags/tag375.xml"/><Relationship Id="rId24" Type="http://schemas.openxmlformats.org/officeDocument/2006/relationships/tags" Target="../tags/tag370.xml"/><Relationship Id="rId40" Type="http://schemas.openxmlformats.org/officeDocument/2006/relationships/tags" Target="../tags/tag386.xml"/><Relationship Id="rId45" Type="http://schemas.openxmlformats.org/officeDocument/2006/relationships/tags" Target="../tags/tag391.xml"/><Relationship Id="rId66" Type="http://schemas.openxmlformats.org/officeDocument/2006/relationships/tags" Target="../tags/tag412.xml"/><Relationship Id="rId87" Type="http://schemas.openxmlformats.org/officeDocument/2006/relationships/tags" Target="../tags/tag433.xml"/><Relationship Id="rId61" Type="http://schemas.openxmlformats.org/officeDocument/2006/relationships/tags" Target="../tags/tag407.xml"/><Relationship Id="rId82" Type="http://schemas.openxmlformats.org/officeDocument/2006/relationships/tags" Target="../tags/tag428.xml"/><Relationship Id="rId19" Type="http://schemas.openxmlformats.org/officeDocument/2006/relationships/tags" Target="../tags/tag365.xml"/><Relationship Id="rId14" Type="http://schemas.openxmlformats.org/officeDocument/2006/relationships/tags" Target="../tags/tag360.xml"/><Relationship Id="rId30" Type="http://schemas.openxmlformats.org/officeDocument/2006/relationships/tags" Target="../tags/tag376.xml"/><Relationship Id="rId35" Type="http://schemas.openxmlformats.org/officeDocument/2006/relationships/tags" Target="../tags/tag381.xml"/><Relationship Id="rId56" Type="http://schemas.openxmlformats.org/officeDocument/2006/relationships/tags" Target="../tags/tag402.xml"/><Relationship Id="rId77" Type="http://schemas.openxmlformats.org/officeDocument/2006/relationships/tags" Target="../tags/tag423.xml"/><Relationship Id="rId100" Type="http://schemas.openxmlformats.org/officeDocument/2006/relationships/chart" Target="../charts/chart8.xml"/><Relationship Id="rId8" Type="http://schemas.openxmlformats.org/officeDocument/2006/relationships/tags" Target="../tags/tag354.xml"/><Relationship Id="rId51" Type="http://schemas.openxmlformats.org/officeDocument/2006/relationships/tags" Target="../tags/tag397.xml"/><Relationship Id="rId72" Type="http://schemas.openxmlformats.org/officeDocument/2006/relationships/tags" Target="../tags/tag418.xml"/><Relationship Id="rId93" Type="http://schemas.openxmlformats.org/officeDocument/2006/relationships/tags" Target="../tags/tag439.xml"/><Relationship Id="rId98"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latin typeface="ＭＳ Ｐゴシック" panose="020B0600070205080204" pitchFamily="50" charset="-128"/>
                <a:ea typeface="ＭＳ Ｐゴシック" panose="020B0600070205080204" pitchFamily="50" charset="-128"/>
              </a:rPr>
            </a:br>
            <a:r>
              <a:rPr lang="ja-JP" altLang="en-US" sz="3400" spc="200" dirty="0">
                <a:solidFill>
                  <a:srgbClr val="FFFFFF"/>
                </a:solidFill>
              </a:rPr>
              <a:t>ロ</a:t>
            </a:r>
            <a:r>
              <a:rPr lang="ja-JP" altLang="en-US" sz="3400" dirty="0">
                <a:solidFill>
                  <a:srgbClr val="FFFFFF"/>
                </a:solidFill>
              </a:rPr>
              <a:t>シア編</a:t>
            </a:r>
          </a:p>
        </p:txBody>
      </p:sp>
    </p:spTree>
    <p:extLst>
      <p:ext uri="{BB962C8B-B14F-4D97-AF65-F5344CB8AC3E}">
        <p14:creationId xmlns:p14="http://schemas.microsoft.com/office/powerpoint/2010/main" val="269929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ロシア／一般概況／規制</a:t>
            </a:r>
            <a:endParaRPr kumimoji="1" lang="ja-JP" altLang="en-US" dirty="0"/>
          </a:p>
        </p:txBody>
      </p:sp>
      <p:sp>
        <p:nvSpPr>
          <p:cNvPr id="2" name="テキスト プレースホルダー 1"/>
          <p:cNvSpPr>
            <a:spLocks noGrp="1"/>
          </p:cNvSpPr>
          <p:nvPr>
            <p:ph type="body" sz="quarter" idx="15"/>
          </p:nvPr>
        </p:nvSpPr>
        <p:spPr>
          <a:xfrm>
            <a:off x="200025" y="565901"/>
            <a:ext cx="9505950" cy="359445"/>
          </a:xfrm>
        </p:spPr>
        <p:txBody>
          <a:bodyPr/>
          <a:lstStyle/>
          <a:p>
            <a:r>
              <a:rPr lang="ja-JP" altLang="en-US" dirty="0"/>
              <a:t>外国投資法</a:t>
            </a:r>
          </a:p>
        </p:txBody>
      </p:sp>
      <p:sp>
        <p:nvSpPr>
          <p:cNvPr id="6" name="正方形/長方形 5"/>
          <p:cNvSpPr/>
          <p:nvPr/>
        </p:nvSpPr>
        <p:spPr>
          <a:xfrm>
            <a:off x="6249144" y="5877272"/>
            <a:ext cx="3212132" cy="216024"/>
          </a:xfrm>
          <a:prstGeom prst="rect">
            <a:avLst/>
          </a:prstGeom>
        </p:spPr>
        <p:txBody>
          <a:bodyPr wrap="square" lIns="0" rIns="0">
            <a:noAutofit/>
          </a:bodyPr>
          <a:lstStyle/>
          <a:p>
            <a:pPr fontAlgn="ctr"/>
            <a:r>
              <a:rPr lang="en-US" altLang="ja-JP" sz="800" dirty="0">
                <a:latin typeface="ＭＳ Ｐゴシック" panose="020B0600070205080204" pitchFamily="50" charset="-128"/>
                <a:ea typeface="ＭＳ Ｐゴシック" panose="020B0600070205080204" pitchFamily="50" charset="-128"/>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ＭＳ Ｐゴシック" panose="020B0600070205080204" pitchFamily="50" charset="-128"/>
                <a:ea typeface="ＭＳ Ｐゴシック" panose="020B0600070205080204" pitchFamily="50" charset="-128"/>
              </a:rPr>
              <a:t>事業許可は、各事業の担当省庁から交付される</a:t>
            </a:r>
            <a:endParaRPr lang="en-US" altLang="ja-JP" sz="800" dirty="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200470" y="97460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latin typeface="ヒラギノ角ゴ Pro W3"/>
              </a:rPr>
              <a:t>特定産業（軍需工業、旅客航空業、保険業、地下資源の開発など）については、外国企業による事業（活動）が禁止されており、私有化への参加（参入）、外資の出資比率、役員などの国籍要件などに制限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他産業においては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％外資出資による現地法人（有限会社や株式会社）の設立が可能だが、医療機器・医薬品の製造については事業許可の取得が必要となる。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6249144" y="2420888"/>
            <a:ext cx="2794198" cy="1008112"/>
          </a:xfrm>
          <a:prstGeom prst="roundRect">
            <a:avLst>
              <a:gd name="adj" fmla="val 6699"/>
            </a:avLst>
          </a:prstGeom>
          <a:solidFill>
            <a:srgbClr val="5F8AC3"/>
          </a:solidFill>
        </p:spPr>
        <p:txBody>
          <a:bodyPr wrap="square" lIns="144000" anchor="ctr" anchorCtr="0">
            <a:noAutofit/>
          </a:bodyPr>
          <a:lstStyle/>
          <a:p>
            <a:pPr marL="177800" fontAlgn="ctr" hangingPunct="0"/>
            <a:r>
              <a:rPr lang="ja-JP" altLang="ja-JP" sz="1600" b="1" dirty="0">
                <a:solidFill>
                  <a:schemeClr val="bg1"/>
                </a:solidFill>
                <a:latin typeface="ＭＳ Ｐゴシック" panose="020B0600070205080204" pitchFamily="50" charset="-128"/>
                <a:ea typeface="ＭＳ Ｐゴシック" panose="020B0600070205080204" pitchFamily="50" charset="-128"/>
              </a:rPr>
              <a:t>特定産業については</a:t>
            </a:r>
            <a:br>
              <a:rPr lang="en-US" altLang="ja-JP" sz="1600" b="1" dirty="0">
                <a:solidFill>
                  <a:schemeClr val="bg1"/>
                </a:solidFill>
                <a:latin typeface="ＭＳ Ｐゴシック" panose="020B0600070205080204" pitchFamily="50" charset="-128"/>
                <a:ea typeface="ＭＳ Ｐゴシック" panose="020B0600070205080204" pitchFamily="50" charset="-128"/>
              </a:rPr>
            </a:br>
            <a:r>
              <a:rPr lang="ja-JP" altLang="ja-JP" sz="1600" b="1" dirty="0">
                <a:solidFill>
                  <a:schemeClr val="bg1"/>
                </a:solidFill>
                <a:latin typeface="ＭＳ Ｐゴシック" panose="020B0600070205080204" pitchFamily="50" charset="-128"/>
                <a:ea typeface="ＭＳ Ｐゴシック" panose="020B0600070205080204" pitchFamily="50" charset="-128"/>
              </a:rPr>
              <a:t>外国企業による</a:t>
            </a:r>
            <a:br>
              <a:rPr lang="en-US" altLang="ja-JP" sz="1600" b="1" dirty="0">
                <a:solidFill>
                  <a:schemeClr val="bg1"/>
                </a:solidFill>
                <a:latin typeface="ＭＳ Ｐゴシック" panose="020B0600070205080204" pitchFamily="50" charset="-128"/>
                <a:ea typeface="ＭＳ Ｐゴシック" panose="020B0600070205080204" pitchFamily="50" charset="-128"/>
              </a:rPr>
            </a:br>
            <a:r>
              <a:rPr lang="ja-JP" altLang="ja-JP" sz="1600" b="1" dirty="0">
                <a:solidFill>
                  <a:schemeClr val="bg1"/>
                </a:solidFill>
                <a:latin typeface="ＭＳ Ｐゴシック" panose="020B0600070205080204" pitchFamily="50" charset="-128"/>
                <a:ea typeface="ＭＳ Ｐゴシック" panose="020B0600070205080204" pitchFamily="50" charset="-128"/>
              </a:rPr>
              <a:t>事業</a:t>
            </a:r>
            <a:r>
              <a:rPr lang="ja-JP" altLang="en-US" sz="1600" b="1" dirty="0">
                <a:solidFill>
                  <a:schemeClr val="bg1"/>
                </a:solidFill>
                <a:latin typeface="ＭＳ Ｐゴシック" panose="020B0600070205080204" pitchFamily="50" charset="-128"/>
                <a:ea typeface="ＭＳ Ｐゴシック" panose="020B0600070205080204" pitchFamily="50" charset="-128"/>
              </a:rPr>
              <a:t>・</a:t>
            </a:r>
            <a:r>
              <a:rPr lang="ja-JP" altLang="ja-JP" sz="1600" b="1" dirty="0">
                <a:solidFill>
                  <a:schemeClr val="bg1"/>
                </a:solidFill>
                <a:latin typeface="ＭＳ Ｐゴシック" panose="020B0600070205080204" pitchFamily="50" charset="-128"/>
                <a:ea typeface="ＭＳ Ｐゴシック" panose="020B0600070205080204" pitchFamily="50" charset="-128"/>
              </a:rPr>
              <a:t>活動が</a:t>
            </a:r>
            <a:r>
              <a:rPr lang="ja-JP" altLang="en-US" sz="1600" b="1" dirty="0">
                <a:solidFill>
                  <a:schemeClr val="bg1"/>
                </a:solidFill>
                <a:latin typeface="ＭＳ Ｐゴシック" panose="020B0600070205080204" pitchFamily="50" charset="-128"/>
                <a:ea typeface="ＭＳ Ｐゴシック" panose="020B0600070205080204" pitchFamily="50" charset="-128"/>
              </a:rPr>
              <a:t>制限・</a:t>
            </a:r>
            <a:r>
              <a:rPr lang="ja-JP" altLang="ja-JP" sz="1600" b="1" dirty="0">
                <a:solidFill>
                  <a:schemeClr val="bg1"/>
                </a:solidFill>
                <a:latin typeface="ＭＳ Ｐゴシック" panose="020B0600070205080204" pitchFamily="50" charset="-128"/>
                <a:ea typeface="ＭＳ Ｐゴシック" panose="020B0600070205080204" pitchFamily="50" charset="-128"/>
              </a:rPr>
              <a:t>禁止</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2072680" y="2420887"/>
            <a:ext cx="3484612" cy="648072"/>
          </a:xfrm>
          <a:prstGeom prst="roundRect">
            <a:avLst>
              <a:gd name="adj" fmla="val 10778"/>
            </a:avLst>
          </a:prstGeom>
          <a:solidFill>
            <a:srgbClr val="A2BBDC"/>
          </a:solidFill>
        </p:spPr>
        <p:txBody>
          <a:bodyPr wrap="square" anchor="ctr" anchorCtr="0">
            <a:noAutofit/>
          </a:bodyPr>
          <a:lstStyle/>
          <a:p>
            <a:r>
              <a:rPr lang="ja-JP" altLang="en-US" sz="1400" b="1" dirty="0"/>
              <a:t>特に規制はない</a:t>
            </a:r>
            <a:br>
              <a:rPr lang="en-US" altLang="ja-JP" dirty="0"/>
            </a:br>
            <a:r>
              <a:rPr lang="ja-JP" altLang="en-US" sz="1400" dirty="0"/>
              <a:t>所定の手続きを経ることで会社設立は可能</a:t>
            </a:r>
          </a:p>
        </p:txBody>
      </p:sp>
      <p:sp>
        <p:nvSpPr>
          <p:cNvPr id="17" name="円/楕円 16"/>
          <p:cNvSpPr/>
          <p:nvPr/>
        </p:nvSpPr>
        <p:spPr>
          <a:xfrm>
            <a:off x="6033120" y="4725144"/>
            <a:ext cx="3096344" cy="903853"/>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r>
              <a:rPr lang="ja-JP" altLang="en-US" sz="1100" b="1" dirty="0">
                <a:latin typeface="ＭＳ Ｐゴシック" panose="020B0600070205080204" pitchFamily="50" charset="-128"/>
                <a:ea typeface="ＭＳ Ｐゴシック" panose="020B0600070205080204" pitchFamily="50" charset="-128"/>
              </a:rPr>
              <a:t>「特定種の企業に関する許可について」によれば</a:t>
            </a:r>
            <a:endParaRPr lang="en-US" altLang="ja-JP" sz="1100" b="1" dirty="0">
              <a:latin typeface="ＭＳ Ｐゴシック" panose="020B0600070205080204" pitchFamily="50" charset="-128"/>
              <a:ea typeface="ＭＳ Ｐゴシック" panose="020B0600070205080204" pitchFamily="50" charset="-128"/>
            </a:endParaRPr>
          </a:p>
          <a:p>
            <a:pPr algn="ctr"/>
            <a:r>
              <a:rPr lang="ja-JP" altLang="ja-JP" sz="1600" b="1" dirty="0">
                <a:latin typeface="ＭＳ Ｐゴシック" panose="020B0600070205080204" pitchFamily="50" charset="-128"/>
                <a:ea typeface="ＭＳ Ｐゴシック" panose="020B0600070205080204" pitchFamily="50" charset="-128"/>
              </a:rPr>
              <a:t>医療</a:t>
            </a:r>
            <a:r>
              <a:rPr lang="ja-JP" altLang="en-US" sz="1600" b="1" dirty="0">
                <a:latin typeface="ＭＳ Ｐゴシック" panose="020B0600070205080204" pitchFamily="50" charset="-128"/>
                <a:ea typeface="ＭＳ Ｐゴシック" panose="020B0600070205080204" pitchFamily="50" charset="-128"/>
              </a:rPr>
              <a:t>機器・医薬品</a:t>
            </a:r>
            <a:r>
              <a:rPr lang="ja-JP" altLang="ja-JP" sz="1600" b="1" dirty="0">
                <a:latin typeface="ＭＳ Ｐゴシック" panose="020B0600070205080204" pitchFamily="50" charset="-128"/>
                <a:ea typeface="ＭＳ Ｐゴシック" panose="020B0600070205080204" pitchFamily="50" charset="-128"/>
              </a:rPr>
              <a:t>の製造は、</a:t>
            </a:r>
            <a:br>
              <a:rPr lang="en-US" altLang="ja-JP" sz="1600" b="1" dirty="0">
                <a:latin typeface="ＭＳ Ｐゴシック" panose="020B0600070205080204" pitchFamily="50" charset="-128"/>
                <a:ea typeface="ＭＳ Ｐゴシック" panose="020B0600070205080204" pitchFamily="50" charset="-128"/>
              </a:rPr>
            </a:br>
            <a:r>
              <a:rPr lang="ja-JP" altLang="ja-JP" sz="1600" b="1" dirty="0">
                <a:latin typeface="ＭＳ Ｐゴシック" panose="020B0600070205080204" pitchFamily="50" charset="-128"/>
                <a:ea typeface="ＭＳ Ｐゴシック" panose="020B0600070205080204" pitchFamily="50" charset="-128"/>
              </a:rPr>
              <a:t>事業許可</a:t>
            </a:r>
            <a:r>
              <a:rPr lang="en-US" altLang="ja-JP" sz="1600" baseline="30000" dirty="0">
                <a:latin typeface="ＭＳ Ｐゴシック" panose="020B0600070205080204" pitchFamily="50" charset="-128"/>
                <a:ea typeface="ＭＳ Ｐゴシック" panose="020B0600070205080204" pitchFamily="50" charset="-128"/>
              </a:rPr>
              <a:t>※</a:t>
            </a:r>
            <a:r>
              <a:rPr lang="en-US" altLang="ja-JP" sz="16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ja-JP" sz="1600" b="1" dirty="0">
                <a:latin typeface="ＭＳ Ｐゴシック" panose="020B0600070205080204" pitchFamily="50" charset="-128"/>
                <a:ea typeface="ＭＳ Ｐゴシック" panose="020B0600070205080204" pitchFamily="50" charset="-128"/>
              </a:rPr>
              <a:t>の取得が必要</a:t>
            </a:r>
            <a:endParaRPr lang="en-US" altLang="ja-JP" sz="1600" b="1" dirty="0">
              <a:latin typeface="ＭＳ Ｐゴシック" panose="020B0600070205080204" pitchFamily="50" charset="-128"/>
              <a:ea typeface="ＭＳ Ｐゴシック" panose="020B0600070205080204" pitchFamily="50" charset="-128"/>
            </a:endParaRPr>
          </a:p>
        </p:txBody>
      </p:sp>
      <p:grpSp>
        <p:nvGrpSpPr>
          <p:cNvPr id="37" name="Group 3694"/>
          <p:cNvGrpSpPr>
            <a:grpSpLocks noChangeAspect="1"/>
          </p:cNvGrpSpPr>
          <p:nvPr/>
        </p:nvGrpSpPr>
        <p:grpSpPr bwMode="auto">
          <a:xfrm>
            <a:off x="1158690" y="2420887"/>
            <a:ext cx="625958" cy="910713"/>
            <a:chOff x="5069" y="737"/>
            <a:chExt cx="499" cy="726"/>
          </a:xfrm>
        </p:grpSpPr>
        <p:grpSp>
          <p:nvGrpSpPr>
            <p:cNvPr id="38" name="Group 3473"/>
            <p:cNvGrpSpPr>
              <a:grpSpLocks noChangeAspect="1"/>
            </p:cNvGrpSpPr>
            <p:nvPr/>
          </p:nvGrpSpPr>
          <p:grpSpPr bwMode="auto">
            <a:xfrm>
              <a:off x="5158" y="737"/>
              <a:ext cx="410" cy="726"/>
              <a:chOff x="5184" y="720"/>
              <a:chExt cx="432" cy="768"/>
            </a:xfrm>
          </p:grpSpPr>
          <p:sp>
            <p:nvSpPr>
              <p:cNvPr id="50" name="Rectangle 580"/>
              <p:cNvSpPr>
                <a:spLocks noChangeAspect="1" noChangeArrowheads="1"/>
              </p:cNvSpPr>
              <p:nvPr/>
            </p:nvSpPr>
            <p:spPr bwMode="auto">
              <a:xfrm>
                <a:off x="5184" y="720"/>
                <a:ext cx="432" cy="768"/>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a:p>
            </p:txBody>
          </p:sp>
          <p:sp>
            <p:nvSpPr>
              <p:cNvPr id="51" name="Rectangle 581"/>
              <p:cNvSpPr>
                <a:spLocks noChangeAspect="1" noChangeArrowheads="1"/>
              </p:cNvSpPr>
              <p:nvPr/>
            </p:nvSpPr>
            <p:spPr bwMode="auto">
              <a:xfrm>
                <a:off x="5232"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2" name="Rectangle 582"/>
              <p:cNvSpPr>
                <a:spLocks noChangeAspect="1" noChangeArrowheads="1"/>
              </p:cNvSpPr>
              <p:nvPr/>
            </p:nvSpPr>
            <p:spPr bwMode="auto">
              <a:xfrm>
                <a:off x="5328"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3" name="Rectangle 583"/>
              <p:cNvSpPr>
                <a:spLocks noChangeAspect="1" noChangeArrowheads="1"/>
              </p:cNvSpPr>
              <p:nvPr/>
            </p:nvSpPr>
            <p:spPr bwMode="auto">
              <a:xfrm>
                <a:off x="5424"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4" name="Rectangle 584"/>
              <p:cNvSpPr>
                <a:spLocks noChangeAspect="1" noChangeArrowheads="1"/>
              </p:cNvSpPr>
              <p:nvPr/>
            </p:nvSpPr>
            <p:spPr bwMode="auto">
              <a:xfrm>
                <a:off x="5520"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5" name="Rectangle 585"/>
              <p:cNvSpPr>
                <a:spLocks noChangeAspect="1" noChangeArrowheads="1"/>
              </p:cNvSpPr>
              <p:nvPr/>
            </p:nvSpPr>
            <p:spPr bwMode="auto">
              <a:xfrm>
                <a:off x="5232"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6" name="Rectangle 586"/>
              <p:cNvSpPr>
                <a:spLocks noChangeAspect="1" noChangeArrowheads="1"/>
              </p:cNvSpPr>
              <p:nvPr/>
            </p:nvSpPr>
            <p:spPr bwMode="auto">
              <a:xfrm>
                <a:off x="5328"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7" name="Rectangle 587"/>
              <p:cNvSpPr>
                <a:spLocks noChangeAspect="1" noChangeArrowheads="1"/>
              </p:cNvSpPr>
              <p:nvPr/>
            </p:nvSpPr>
            <p:spPr bwMode="auto">
              <a:xfrm>
                <a:off x="5424"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8" name="Rectangle 588"/>
              <p:cNvSpPr>
                <a:spLocks noChangeAspect="1" noChangeArrowheads="1"/>
              </p:cNvSpPr>
              <p:nvPr/>
            </p:nvSpPr>
            <p:spPr bwMode="auto">
              <a:xfrm>
                <a:off x="5520"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9" name="Rectangle 589"/>
              <p:cNvSpPr>
                <a:spLocks noChangeAspect="1" noChangeArrowheads="1"/>
              </p:cNvSpPr>
              <p:nvPr/>
            </p:nvSpPr>
            <p:spPr bwMode="auto">
              <a:xfrm>
                <a:off x="5232"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0" name="Rectangle 590"/>
              <p:cNvSpPr>
                <a:spLocks noChangeAspect="1" noChangeArrowheads="1"/>
              </p:cNvSpPr>
              <p:nvPr/>
            </p:nvSpPr>
            <p:spPr bwMode="auto">
              <a:xfrm>
                <a:off x="5328"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1" name="Rectangle 591"/>
              <p:cNvSpPr>
                <a:spLocks noChangeAspect="1" noChangeArrowheads="1"/>
              </p:cNvSpPr>
              <p:nvPr/>
            </p:nvSpPr>
            <p:spPr bwMode="auto">
              <a:xfrm>
                <a:off x="5424"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2" name="Rectangle 592"/>
              <p:cNvSpPr>
                <a:spLocks noChangeAspect="1" noChangeArrowheads="1"/>
              </p:cNvSpPr>
              <p:nvPr/>
            </p:nvSpPr>
            <p:spPr bwMode="auto">
              <a:xfrm>
                <a:off x="5520"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3" name="Rectangle 593"/>
              <p:cNvSpPr>
                <a:spLocks noChangeAspect="1" noChangeArrowheads="1"/>
              </p:cNvSpPr>
              <p:nvPr/>
            </p:nvSpPr>
            <p:spPr bwMode="auto">
              <a:xfrm>
                <a:off x="5232"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4" name="Rectangle 594"/>
              <p:cNvSpPr>
                <a:spLocks noChangeAspect="1" noChangeArrowheads="1"/>
              </p:cNvSpPr>
              <p:nvPr/>
            </p:nvSpPr>
            <p:spPr bwMode="auto">
              <a:xfrm>
                <a:off x="5328"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5" name="Rectangle 595"/>
              <p:cNvSpPr>
                <a:spLocks noChangeAspect="1" noChangeArrowheads="1"/>
              </p:cNvSpPr>
              <p:nvPr/>
            </p:nvSpPr>
            <p:spPr bwMode="auto">
              <a:xfrm>
                <a:off x="5424"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6" name="Rectangle 596"/>
              <p:cNvSpPr>
                <a:spLocks noChangeAspect="1" noChangeArrowheads="1"/>
              </p:cNvSpPr>
              <p:nvPr/>
            </p:nvSpPr>
            <p:spPr bwMode="auto">
              <a:xfrm>
                <a:off x="5520"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nvGrpSpPr>
            <p:cNvPr id="39" name="Group 3472"/>
            <p:cNvGrpSpPr>
              <a:grpSpLocks noChangeAspect="1"/>
            </p:cNvGrpSpPr>
            <p:nvPr/>
          </p:nvGrpSpPr>
          <p:grpSpPr bwMode="auto">
            <a:xfrm>
              <a:off x="5069" y="1146"/>
              <a:ext cx="454" cy="317"/>
              <a:chOff x="5088" y="1152"/>
              <a:chExt cx="480" cy="336"/>
            </a:xfrm>
          </p:grpSpPr>
          <p:sp>
            <p:nvSpPr>
              <p:cNvPr id="40" name="Rectangle 597"/>
              <p:cNvSpPr>
                <a:spLocks noChangeAspect="1" noChangeArrowheads="1"/>
              </p:cNvSpPr>
              <p:nvPr/>
            </p:nvSpPr>
            <p:spPr bwMode="auto">
              <a:xfrm>
                <a:off x="5088" y="1152"/>
                <a:ext cx="480"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a:p>
            </p:txBody>
          </p:sp>
          <p:sp>
            <p:nvSpPr>
              <p:cNvPr id="41" name="Rectangle 598"/>
              <p:cNvSpPr>
                <a:spLocks noChangeAspect="1" noChangeArrowheads="1"/>
              </p:cNvSpPr>
              <p:nvPr/>
            </p:nvSpPr>
            <p:spPr bwMode="auto">
              <a:xfrm>
                <a:off x="5232" y="1392"/>
                <a:ext cx="192"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42" name="Rectangle 599"/>
              <p:cNvSpPr>
                <a:spLocks noChangeAspect="1" noChangeArrowheads="1"/>
              </p:cNvSpPr>
              <p:nvPr/>
            </p:nvSpPr>
            <p:spPr bwMode="auto">
              <a:xfrm>
                <a:off x="5136" y="1200"/>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3" name="Rectangle 600"/>
              <p:cNvSpPr>
                <a:spLocks noChangeAspect="1" noChangeArrowheads="1"/>
              </p:cNvSpPr>
              <p:nvPr/>
            </p:nvSpPr>
            <p:spPr bwMode="auto">
              <a:xfrm>
                <a:off x="5280" y="1200"/>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4" name="Rectangle 601"/>
              <p:cNvSpPr>
                <a:spLocks noChangeAspect="1" noChangeArrowheads="1"/>
              </p:cNvSpPr>
              <p:nvPr/>
            </p:nvSpPr>
            <p:spPr bwMode="auto">
              <a:xfrm>
                <a:off x="5424" y="1200"/>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5" name="Rectangle 602"/>
              <p:cNvSpPr>
                <a:spLocks noChangeAspect="1" noChangeArrowheads="1"/>
              </p:cNvSpPr>
              <p:nvPr/>
            </p:nvSpPr>
            <p:spPr bwMode="auto">
              <a:xfrm>
                <a:off x="5136" y="1296"/>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6" name="Rectangle 603"/>
              <p:cNvSpPr>
                <a:spLocks noChangeAspect="1" noChangeArrowheads="1"/>
              </p:cNvSpPr>
              <p:nvPr/>
            </p:nvSpPr>
            <p:spPr bwMode="auto">
              <a:xfrm>
                <a:off x="5280" y="1296"/>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7" name="Rectangle 604"/>
              <p:cNvSpPr>
                <a:spLocks noChangeAspect="1" noChangeArrowheads="1"/>
              </p:cNvSpPr>
              <p:nvPr/>
            </p:nvSpPr>
            <p:spPr bwMode="auto">
              <a:xfrm>
                <a:off x="5424" y="1296"/>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8" name="Rectangle 605"/>
              <p:cNvSpPr>
                <a:spLocks noChangeAspect="1" noChangeArrowheads="1"/>
              </p:cNvSpPr>
              <p:nvPr/>
            </p:nvSpPr>
            <p:spPr bwMode="auto">
              <a:xfrm>
                <a:off x="5136" y="1392"/>
                <a:ext cx="48" cy="82"/>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9" name="Rectangle 606"/>
              <p:cNvSpPr>
                <a:spLocks noChangeAspect="1" noChangeArrowheads="1"/>
              </p:cNvSpPr>
              <p:nvPr/>
            </p:nvSpPr>
            <p:spPr bwMode="auto">
              <a:xfrm>
                <a:off x="5472" y="1392"/>
                <a:ext cx="48" cy="82"/>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sp>
        <p:nvSpPr>
          <p:cNvPr id="70" name="Rectangle 6"/>
          <p:cNvSpPr>
            <a:spLocks noChangeArrowheads="1"/>
          </p:cNvSpPr>
          <p:nvPr/>
        </p:nvSpPr>
        <p:spPr bwMode="auto">
          <a:xfrm>
            <a:off x="920552" y="3933136"/>
            <a:ext cx="4608512" cy="576064"/>
          </a:xfrm>
          <a:prstGeom prst="rect">
            <a:avLst/>
          </a:prstGeom>
          <a:solidFill>
            <a:srgbClr val="5F8AC3"/>
          </a:solidFill>
          <a:ln w="9525">
            <a:noFill/>
            <a:miter lim="800000"/>
            <a:headEnd/>
            <a:tailEnd/>
          </a:ln>
        </p:spPr>
        <p:txBody>
          <a:bodyPr wrap="square" lIns="0" tIns="72000" rIns="0" bIns="0" anchor="t" anchorCtr="0">
            <a:noAutofit/>
          </a:bodyPr>
          <a:lstStyle/>
          <a:p>
            <a:pPr algn="ctr" defTabSz="955675" fontAlgn="ctr">
              <a:spcBef>
                <a:spcPct val="0"/>
              </a:spcBef>
              <a:spcAft>
                <a:spcPct val="0"/>
              </a:spcAft>
              <a:buSzPct val="120000"/>
            </a:pPr>
            <a:r>
              <a:rPr lang="ja-JP" altLang="en-US" sz="1400" dirty="0">
                <a:solidFill>
                  <a:schemeClr val="bg1"/>
                </a:solidFill>
                <a:latin typeface="Arial Black" pitchFamily="34" charset="0"/>
                <a:ea typeface="HGP創英角ｺﾞｼｯｸUB" pitchFamily="50" charset="-128"/>
              </a:rPr>
              <a:t>事業体（現地法人）の設立に関する手続きの概要</a:t>
            </a:r>
          </a:p>
        </p:txBody>
      </p:sp>
      <p:graphicFrame>
        <p:nvGraphicFramePr>
          <p:cNvPr id="71" name="表 70"/>
          <p:cNvGraphicFramePr>
            <a:graphicFrameLocks noGrp="1"/>
          </p:cNvGraphicFramePr>
          <p:nvPr>
            <p:extLst>
              <p:ext uri="{D42A27DB-BD31-4B8C-83A1-F6EECF244321}">
                <p14:modId xmlns:p14="http://schemas.microsoft.com/office/powerpoint/2010/main" val="146872762"/>
              </p:ext>
            </p:extLst>
          </p:nvPr>
        </p:nvGraphicFramePr>
        <p:xfrm>
          <a:off x="848544" y="4293336"/>
          <a:ext cx="4752528" cy="2160000"/>
        </p:xfrm>
        <a:graphic>
          <a:graphicData uri="http://schemas.openxmlformats.org/drawingml/2006/table">
            <a:tbl>
              <a:tblPr firstRow="1" bandRow="1">
                <a:tableStyleId>{5C22544A-7EE6-4342-B048-85BDC9FD1C3A}</a:tableStyleId>
              </a:tblPr>
              <a:tblGrid>
                <a:gridCol w="403554">
                  <a:extLst>
                    <a:ext uri="{9D8B030D-6E8A-4147-A177-3AD203B41FA5}">
                      <a16:colId xmlns:a16="http://schemas.microsoft.com/office/drawing/2014/main" val="20000"/>
                    </a:ext>
                  </a:extLst>
                </a:gridCol>
                <a:gridCol w="4348974">
                  <a:extLst>
                    <a:ext uri="{9D8B030D-6E8A-4147-A177-3AD203B41FA5}">
                      <a16:colId xmlns:a16="http://schemas.microsoft.com/office/drawing/2014/main" val="20001"/>
                    </a:ext>
                  </a:extLst>
                </a:gridCol>
              </a:tblGrid>
              <a:tr h="360000">
                <a:tc>
                  <a:txBody>
                    <a:bodyPr/>
                    <a:lstStyle/>
                    <a:p>
                      <a:pPr marL="176213" indent="-176213" algn="ctr"/>
                      <a:r>
                        <a:rPr lang="en-US" altLang="ja-JP" sz="1100" b="1" dirty="0">
                          <a:solidFill>
                            <a:schemeClr val="tx1"/>
                          </a:solidFill>
                        </a:rPr>
                        <a:t>1</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r>
                        <a:rPr lang="ja-JP" altLang="en-US" sz="1100" b="0" dirty="0">
                          <a:solidFill>
                            <a:schemeClr val="tx1"/>
                          </a:solidFill>
                        </a:rPr>
                        <a:t>親会社での必要書類の準備、設立関係書類への署名</a:t>
                      </a: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360000">
                <a:tc>
                  <a:txBody>
                    <a:bodyPr/>
                    <a:lstStyle/>
                    <a:p>
                      <a:pPr marL="176213" indent="-176213" algn="ctr"/>
                      <a:r>
                        <a:rPr lang="en-US" altLang="ja-JP" sz="1100" b="1" dirty="0">
                          <a:solidFill>
                            <a:schemeClr val="tx1"/>
                          </a:solidFill>
                        </a:rPr>
                        <a:t>2</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ロシア語翻訳のアレンジ及びロシアでの公証手続</a:t>
                      </a:r>
                      <a:endParaRPr kumimoji="1" lang="ja-JP" altLang="en-US" sz="1100" b="0" kern="1200" baseline="30000" dirty="0">
                        <a:solidFill>
                          <a:schemeClr val="tx1"/>
                        </a:solidFill>
                        <a:latin typeface="+mn-lt"/>
                        <a:ea typeface="+mn-ea"/>
                        <a:cs typeface="+mn-cs"/>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60000">
                <a:tc>
                  <a:txBody>
                    <a:bodyPr/>
                    <a:lstStyle/>
                    <a:p>
                      <a:pPr marL="176213" indent="-176213" algn="ctr"/>
                      <a:r>
                        <a:rPr lang="en-US" altLang="ja-JP" sz="1100" b="1" dirty="0">
                          <a:solidFill>
                            <a:schemeClr val="tx1"/>
                          </a:solidFill>
                        </a:rPr>
                        <a:t>3</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国家登記及び税務登録</a:t>
                      </a:r>
                      <a:endParaRPr kumimoji="1" lang="ja-JP" altLang="en-US" sz="1100" b="0" kern="1200" dirty="0">
                        <a:solidFill>
                          <a:schemeClr val="tx1"/>
                        </a:solidFill>
                        <a:latin typeface="+mn-lt"/>
                        <a:ea typeface="+mn-ea"/>
                        <a:cs typeface="+mn-cs"/>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60000">
                <a:tc>
                  <a:txBody>
                    <a:bodyPr/>
                    <a:lstStyle/>
                    <a:p>
                      <a:pPr marL="176213" indent="-176213" algn="ctr"/>
                      <a:r>
                        <a:rPr lang="en-US" altLang="ja-JP" sz="1100" b="1" dirty="0">
                          <a:solidFill>
                            <a:schemeClr val="tx1"/>
                          </a:solidFill>
                        </a:rPr>
                        <a:t>4</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社印の作成</a:t>
                      </a:r>
                      <a:endParaRPr kumimoji="1" lang="ja-JP" altLang="en-US" sz="1100" b="0" kern="1200" dirty="0">
                        <a:solidFill>
                          <a:schemeClr val="tx1"/>
                        </a:solidFill>
                        <a:latin typeface="+mn-lt"/>
                        <a:ea typeface="+mn-ea"/>
                        <a:cs typeface="+mn-cs"/>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60000">
                <a:tc>
                  <a:txBody>
                    <a:bodyPr/>
                    <a:lstStyle/>
                    <a:p>
                      <a:pPr marL="176213" indent="-176213" algn="ctr"/>
                      <a:r>
                        <a:rPr lang="en-US" altLang="ja-JP" sz="1100" b="1" dirty="0">
                          <a:solidFill>
                            <a:schemeClr val="tx1"/>
                          </a:solidFill>
                        </a:rPr>
                        <a:t>5</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地方当局への登録</a:t>
                      </a:r>
                      <a:r>
                        <a:rPr lang="en-US" altLang="ja-JP" sz="1100" dirty="0">
                          <a:solidFill>
                            <a:schemeClr val="tx1"/>
                          </a:solidFill>
                        </a:rPr>
                        <a:t>(</a:t>
                      </a:r>
                      <a:r>
                        <a:rPr lang="ja-JP" altLang="en-US" sz="1100" dirty="0">
                          <a:solidFill>
                            <a:schemeClr val="tx1"/>
                          </a:solidFill>
                        </a:rPr>
                        <a:t>国家統計局、年金基金、社会保険局、労働局等</a:t>
                      </a:r>
                      <a:r>
                        <a:rPr lang="en-US" altLang="ja-JP" sz="1100" dirty="0">
                          <a:solidFill>
                            <a:schemeClr val="tx1"/>
                          </a:solidFill>
                        </a:rPr>
                        <a:t>)</a:t>
                      </a: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3388042241"/>
                  </a:ext>
                </a:extLst>
              </a:tr>
              <a:tr h="360000">
                <a:tc>
                  <a:txBody>
                    <a:bodyPr/>
                    <a:lstStyle/>
                    <a:p>
                      <a:pPr marL="176213" indent="-176213" algn="ctr"/>
                      <a:r>
                        <a:rPr lang="en-US" altLang="ja-JP" sz="1100" b="1" dirty="0">
                          <a:solidFill>
                            <a:schemeClr val="tx1"/>
                          </a:solidFill>
                        </a:rPr>
                        <a:t>6</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rPr>
                        <a:t>銀行口座の開設と資本金の支払い</a:t>
                      </a:r>
                      <a:endParaRPr lang="en-US" altLang="ja-JP" sz="1100" dirty="0">
                        <a:solidFill>
                          <a:schemeClr val="tx1"/>
                        </a:solidFill>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4253729709"/>
                  </a:ext>
                </a:extLst>
              </a:tr>
            </a:tbl>
          </a:graphicData>
        </a:graphic>
      </p:graphicFrame>
      <p:grpSp>
        <p:nvGrpSpPr>
          <p:cNvPr id="72" name="Group 5"/>
          <p:cNvGrpSpPr>
            <a:grpSpLocks noChangeAspect="1"/>
          </p:cNvGrpSpPr>
          <p:nvPr/>
        </p:nvGrpSpPr>
        <p:grpSpPr bwMode="auto">
          <a:xfrm>
            <a:off x="6105128" y="3717032"/>
            <a:ext cx="1224137" cy="980753"/>
            <a:chOff x="5032" y="257"/>
            <a:chExt cx="1187" cy="951"/>
          </a:xfrm>
        </p:grpSpPr>
        <p:sp>
          <p:nvSpPr>
            <p:cNvPr id="73" name="Freeform 6"/>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7"/>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8"/>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9"/>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0"/>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1"/>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2"/>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4"/>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15"/>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16"/>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17"/>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18"/>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19"/>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20"/>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21"/>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22"/>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23"/>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91" name="Group 27"/>
          <p:cNvGrpSpPr>
            <a:grpSpLocks noChangeAspect="1"/>
          </p:cNvGrpSpPr>
          <p:nvPr/>
        </p:nvGrpSpPr>
        <p:grpSpPr bwMode="auto">
          <a:xfrm>
            <a:off x="8337376" y="3861048"/>
            <a:ext cx="430286" cy="811711"/>
            <a:chOff x="5253" y="1616"/>
            <a:chExt cx="273" cy="515"/>
          </a:xfrm>
        </p:grpSpPr>
        <p:sp>
          <p:nvSpPr>
            <p:cNvPr id="92"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4" name="Group 33"/>
          <p:cNvGrpSpPr>
            <a:grpSpLocks noChangeAspect="1"/>
          </p:cNvGrpSpPr>
          <p:nvPr/>
        </p:nvGrpSpPr>
        <p:grpSpPr bwMode="auto">
          <a:xfrm>
            <a:off x="7401272" y="4221088"/>
            <a:ext cx="805457" cy="414018"/>
            <a:chOff x="4786" y="1941"/>
            <a:chExt cx="321" cy="165"/>
          </a:xfrm>
        </p:grpSpPr>
        <p:sp>
          <p:nvSpPr>
            <p:cNvPr id="95"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101" name="テキスト ボックス 10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r>
              <a:rPr lang="en-US" altLang="ja-JP" sz="800" dirty="0"/>
              <a:t>JETRO</a:t>
            </a:r>
            <a:r>
              <a:rPr lang="ja-JP" altLang="en-US" sz="800" dirty="0"/>
              <a:t>「 ロシアにおける会社設立マニュアル （</a:t>
            </a:r>
            <a:r>
              <a:rPr lang="en-US" altLang="ja-JP" sz="800" dirty="0"/>
              <a:t>2018 </a:t>
            </a:r>
            <a:r>
              <a:rPr lang="ja-JP" altLang="en-US" sz="800" dirty="0"/>
              <a:t>年 </a:t>
            </a:r>
            <a:r>
              <a:rPr lang="en-US" altLang="ja-JP" sz="800" dirty="0"/>
              <a:t>3 </a:t>
            </a:r>
            <a:r>
              <a:rPr lang="ja-JP" altLang="en-US" sz="800" dirty="0"/>
              <a:t>月改訂版） 」</a:t>
            </a:r>
            <a:endParaRPr lang="ja-JP" altLang="ja-JP" sz="800" dirty="0"/>
          </a:p>
        </p:txBody>
      </p:sp>
      <p:grpSp>
        <p:nvGrpSpPr>
          <p:cNvPr id="10" name="グループ化 9"/>
          <p:cNvGrpSpPr/>
          <p:nvPr/>
        </p:nvGrpSpPr>
        <p:grpSpPr>
          <a:xfrm>
            <a:off x="5673080" y="2420891"/>
            <a:ext cx="876592" cy="523484"/>
            <a:chOff x="5673080" y="2339455"/>
            <a:chExt cx="876592" cy="523484"/>
          </a:xfrm>
        </p:grpSpPr>
        <p:sp>
          <p:nvSpPr>
            <p:cNvPr id="9" name="二等辺三角形 8"/>
            <p:cNvSpPr/>
            <p:nvPr/>
          </p:nvSpPr>
          <p:spPr>
            <a:xfrm rot="5400000">
              <a:off x="6183730" y="2496996"/>
              <a:ext cx="523484" cy="208401"/>
            </a:xfrm>
            <a:prstGeom prst="triangle">
              <a:avLst/>
            </a:prstGeom>
            <a:solidFill>
              <a:srgbClr val="002060"/>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角丸四角形 3"/>
            <p:cNvSpPr/>
            <p:nvPr/>
          </p:nvSpPr>
          <p:spPr>
            <a:xfrm>
              <a:off x="5673080" y="2420888"/>
              <a:ext cx="720080" cy="360040"/>
            </a:xfrm>
            <a:prstGeom prst="roundRect">
              <a:avLst>
                <a:gd name="adj" fmla="val 10053"/>
              </a:avLst>
            </a:prstGeom>
            <a:solidFill>
              <a:srgbClr val="002060"/>
            </a:solidFill>
          </p:spPr>
          <p:txBody>
            <a:bodyPr wrap="none" lIns="72000" rtlCol="0" anchor="ctr">
              <a:noAutofit/>
            </a:bodyPr>
            <a:lstStyle/>
            <a:p>
              <a:pPr fontAlgn="ct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grpSp>
      <p:grpSp>
        <p:nvGrpSpPr>
          <p:cNvPr id="102" name="グループ化 7"/>
          <p:cNvGrpSpPr/>
          <p:nvPr/>
        </p:nvGrpSpPr>
        <p:grpSpPr>
          <a:xfrm>
            <a:off x="632518" y="2041103"/>
            <a:ext cx="8640960" cy="288032"/>
            <a:chOff x="4944173" y="2113806"/>
            <a:chExt cx="5861371" cy="288032"/>
          </a:xfrm>
        </p:grpSpPr>
        <p:cxnSp>
          <p:nvCxnSpPr>
            <p:cNvPr id="103" name="直線コネクタ 10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4" name="Rectangle 6"/>
            <p:cNvSpPr>
              <a:spLocks noChangeArrowheads="1"/>
            </p:cNvSpPr>
            <p:nvPr/>
          </p:nvSpPr>
          <p:spPr bwMode="auto">
            <a:xfrm>
              <a:off x="4951181" y="2113806"/>
              <a:ext cx="585436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itchFamily="34" charset="0"/>
                  <a:ea typeface="HGP創英角ｺﾞｼｯｸUB" pitchFamily="50" charset="-128"/>
                </a:rPr>
                <a:t>現地法人</a:t>
              </a:r>
              <a:r>
                <a:rPr lang="ja-JP" altLang="en-US" sz="1400" dirty="0">
                  <a:solidFill>
                    <a:srgbClr val="000000"/>
                  </a:solidFill>
                  <a:latin typeface="Arial Black" pitchFamily="34" charset="0"/>
                  <a:ea typeface="HGP創英角ｺﾞｼｯｸUB" pitchFamily="50" charset="-128"/>
                </a:rPr>
                <a:t>設立の条件等</a:t>
              </a:r>
            </a:p>
          </p:txBody>
        </p:sp>
      </p:grpSp>
      <p:sp>
        <p:nvSpPr>
          <p:cNvPr id="106" name="角丸四角形 7">
            <a:extLst>
              <a:ext uri="{FF2B5EF4-FFF2-40B4-BE49-F238E27FC236}">
                <a16:creationId xmlns:a16="http://schemas.microsoft.com/office/drawing/2014/main" id="{89B00FD1-ED41-46B9-B217-E0CAC8069097}"/>
              </a:ext>
            </a:extLst>
          </p:cNvPr>
          <p:cNvSpPr/>
          <p:nvPr/>
        </p:nvSpPr>
        <p:spPr>
          <a:xfrm>
            <a:off x="2090396" y="3160710"/>
            <a:ext cx="3484612" cy="648072"/>
          </a:xfrm>
          <a:prstGeom prst="roundRect">
            <a:avLst>
              <a:gd name="adj" fmla="val 10778"/>
            </a:avLst>
          </a:prstGeom>
          <a:solidFill>
            <a:srgbClr val="A2BBDC"/>
          </a:solidFill>
        </p:spPr>
        <p:txBody>
          <a:bodyPr wrap="square" anchor="ctr" anchorCtr="0">
            <a:noAutofit/>
          </a:bodyPr>
          <a:lstStyle/>
          <a:p>
            <a:r>
              <a:rPr lang="ja-JP" altLang="en-US" sz="1400" b="1" dirty="0"/>
              <a:t>手続としては駐在員事務所・支店よりも　　容易</a:t>
            </a:r>
            <a:r>
              <a:rPr lang="ja-JP" altLang="en-US" sz="1400" dirty="0"/>
              <a:t>であると言える</a:t>
            </a:r>
          </a:p>
        </p:txBody>
      </p:sp>
    </p:spTree>
    <p:extLst>
      <p:ext uri="{BB962C8B-B14F-4D97-AF65-F5344CB8AC3E}">
        <p14:creationId xmlns:p14="http://schemas.microsoft.com/office/powerpoint/2010/main" val="73036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zh-CN" altLang="en-US" dirty="0"/>
              <a:t>会社法（税制）</a:t>
            </a:r>
          </a:p>
        </p:txBody>
      </p:sp>
      <p:sp>
        <p:nvSpPr>
          <p:cNvPr id="7" name="片側の 2 つの角を丸めた四角形 6"/>
          <p:cNvSpPr/>
          <p:nvPr/>
        </p:nvSpPr>
        <p:spPr>
          <a:xfrm>
            <a:off x="344488" y="1916832"/>
            <a:ext cx="4464496" cy="2016224"/>
          </a:xfrm>
          <a:prstGeom prst="round2SameRect">
            <a:avLst>
              <a:gd name="adj1" fmla="val 0"/>
              <a:gd name="adj2" fmla="val 9158"/>
            </a:avLst>
          </a:prstGeom>
          <a:solidFill>
            <a:srgbClr val="DDE6F3"/>
          </a:solidFill>
        </p:spPr>
        <p:txBody>
          <a:bodyPr wrap="square" rtlCol="0" anchor="ctr">
            <a:noAutofit/>
          </a:bodyPr>
          <a:lstStyle/>
          <a:p>
            <a:pPr algn="ctr" font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344488" y="4365104"/>
            <a:ext cx="4464496" cy="1918026"/>
          </a:xfrm>
          <a:prstGeom prst="round2SameRect">
            <a:avLst>
              <a:gd name="adj1" fmla="val 0"/>
              <a:gd name="adj2" fmla="val 9158"/>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片側の 2 つの角を丸めた四角形 29"/>
          <p:cNvSpPr/>
          <p:nvPr/>
        </p:nvSpPr>
        <p:spPr>
          <a:xfrm>
            <a:off x="5097016" y="1916832"/>
            <a:ext cx="4464496" cy="2016224"/>
          </a:xfrm>
          <a:prstGeom prst="round2SameRect">
            <a:avLst>
              <a:gd name="adj1" fmla="val 0"/>
              <a:gd name="adj2" fmla="val 9158"/>
            </a:avLst>
          </a:prstGeom>
          <a:solidFill>
            <a:srgbClr val="DDE6F3"/>
          </a:solidFill>
        </p:spPr>
        <p:txBody>
          <a:bodyPr wrap="square" lIns="144000" rIns="0" rtlCol="0" anchor="ctr">
            <a:noAutofit/>
          </a:bodyPr>
          <a:lstStyle/>
          <a:p>
            <a:pPr algn="ctr" font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1 つの角を丸めた四角形 28"/>
          <p:cNvSpPr/>
          <p:nvPr/>
        </p:nvSpPr>
        <p:spPr>
          <a:xfrm>
            <a:off x="704528" y="400506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法人資産税</a:t>
            </a:r>
          </a:p>
        </p:txBody>
      </p:sp>
      <p:sp>
        <p:nvSpPr>
          <p:cNvPr id="31" name="正方形/長方形 30"/>
          <p:cNvSpPr/>
          <p:nvPr/>
        </p:nvSpPr>
        <p:spPr>
          <a:xfrm>
            <a:off x="488504" y="4437112"/>
            <a:ext cx="1983235" cy="307777"/>
          </a:xfrm>
          <a:prstGeom prst="rect">
            <a:avLst/>
          </a:prstGeom>
        </p:spPr>
        <p:txBody>
          <a:bodyPr wrap="non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税率の上限は、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704528" y="4726950"/>
            <a:ext cx="3960440" cy="718274"/>
          </a:xfrm>
          <a:prstGeom prst="rect">
            <a:avLst/>
          </a:prstGeom>
        </p:spPr>
        <p:txBody>
          <a:bodyPr wrap="square">
            <a:spAutoFit/>
          </a:bodyPr>
          <a:lstStyle/>
          <a:p>
            <a:pPr algn="just" fontAlgn="ctr">
              <a:lnSpc>
                <a:spcPct val="113000"/>
              </a:lnSpc>
            </a:pPr>
            <a:r>
              <a:rPr lang="ja-JP" altLang="ja-JP" sz="1200" dirty="0"/>
              <a:t>恒久的施設を通じて</a:t>
            </a:r>
            <a:r>
              <a:rPr lang="ja-JP" altLang="en-US" sz="1200" dirty="0"/>
              <a:t>、</a:t>
            </a:r>
            <a:r>
              <a:rPr lang="ja-JP" altLang="ja-JP" sz="1200" dirty="0"/>
              <a:t>ロシア国内</a:t>
            </a:r>
            <a:r>
              <a:rPr lang="ja-JP" altLang="en-US" sz="1200" dirty="0"/>
              <a:t>で</a:t>
            </a:r>
            <a:r>
              <a:rPr lang="ja-JP" altLang="ja-JP" sz="1200" dirty="0"/>
              <a:t>営業活動を行い、かつ、ロシア国内にある資産を有する外国組織は、固定資産</a:t>
            </a:r>
            <a:r>
              <a:rPr lang="ja-JP" altLang="en-US" sz="1200" dirty="0"/>
              <a:t>への</a:t>
            </a:r>
            <a:r>
              <a:rPr lang="ja-JP" altLang="ja-JP" sz="1200" dirty="0"/>
              <a:t>課税</a:t>
            </a:r>
            <a:r>
              <a:rPr lang="ja-JP" altLang="en-US" sz="1200" dirty="0"/>
              <a:t>がある</a:t>
            </a:r>
            <a:endParaRPr lang="ja-JP" altLang="en-US" sz="1200" dirty="0">
              <a:latin typeface="ＭＳ Ｐゴシック" panose="020B0600070205080204" pitchFamily="50" charset="-128"/>
              <a:ea typeface="ＭＳ Ｐゴシック" panose="020B0600070205080204" pitchFamily="50" charset="-128"/>
            </a:endParaRPr>
          </a:p>
        </p:txBody>
      </p:sp>
      <p:sp>
        <p:nvSpPr>
          <p:cNvPr id="36" name="1 つの角を丸めた四角形 35"/>
          <p:cNvSpPr/>
          <p:nvPr/>
        </p:nvSpPr>
        <p:spPr>
          <a:xfrm>
            <a:off x="5457056" y="400506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中小企業に対する簡易税制</a:t>
            </a:r>
          </a:p>
        </p:txBody>
      </p:sp>
      <p:sp>
        <p:nvSpPr>
          <p:cNvPr id="37" name="片側の 2 つの角を丸めた四角形 36"/>
          <p:cNvSpPr/>
          <p:nvPr/>
        </p:nvSpPr>
        <p:spPr>
          <a:xfrm>
            <a:off x="5097016" y="4365104"/>
            <a:ext cx="4464496" cy="1918026"/>
          </a:xfrm>
          <a:prstGeom prst="round2SameRect">
            <a:avLst>
              <a:gd name="adj1" fmla="val 0"/>
              <a:gd name="adj2" fmla="val 9158"/>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241032" y="4437112"/>
            <a:ext cx="4176464" cy="1846018"/>
          </a:xfrm>
          <a:prstGeom prst="rect">
            <a:avLst/>
          </a:prstGeom>
        </p:spPr>
        <p:txBody>
          <a:bodyPr wrap="square">
            <a:spAutoFit/>
          </a:bodyPr>
          <a:lstStyle/>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従業員</a:t>
            </a: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100</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人</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以下</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年間の売上</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1,250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万ルーブル以下</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固定資産価格</a:t>
            </a: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万ルーブル以下</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その他の用件</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3000"/>
              </a:lnSpc>
            </a:pPr>
            <a:r>
              <a:rPr lang="ja-JP" altLang="en-US" sz="1200" dirty="0"/>
              <a:t>を満たす企業は、　　～　　の税を納める代わりに、</a:t>
            </a:r>
            <a:r>
              <a:rPr lang="ja-JP" altLang="en-US" sz="1200" b="0" i="0" dirty="0">
                <a:effectLst/>
                <a:latin typeface="ヒラギノ角ゴ Pro W3"/>
              </a:rPr>
              <a:t>総収入方式（控除なし。税率</a:t>
            </a:r>
            <a:r>
              <a:rPr lang="en-US" altLang="ja-JP" sz="1200" b="0" i="0" dirty="0">
                <a:effectLst/>
                <a:latin typeface="ヒラギノ角ゴ Pro W3"/>
              </a:rPr>
              <a:t>6</a:t>
            </a:r>
            <a:r>
              <a:rPr lang="ja-JP" altLang="en-US" sz="1200" b="0" i="0" dirty="0">
                <a:effectLst/>
                <a:latin typeface="ヒラギノ角ゴ Pro W3"/>
              </a:rPr>
              <a:t>％）または純収入方式（総収入から特定の支出が控除される。税率</a:t>
            </a:r>
            <a:r>
              <a:rPr lang="en-US" altLang="ja-JP" sz="1200" b="0" i="0" dirty="0">
                <a:effectLst/>
                <a:latin typeface="ヒラギノ角ゴ Pro W3"/>
              </a:rPr>
              <a:t>5</a:t>
            </a:r>
            <a:r>
              <a:rPr lang="ja-JP" altLang="en-US" sz="1200" b="0" i="0" dirty="0">
                <a:effectLst/>
                <a:latin typeface="ヒラギノ角ゴ Pro W3"/>
              </a:rPr>
              <a:t>～</a:t>
            </a:r>
            <a:r>
              <a:rPr lang="en-US" altLang="ja-JP" sz="1200" b="0" i="0" dirty="0">
                <a:effectLst/>
                <a:latin typeface="ヒラギノ角ゴ Pro W3"/>
              </a:rPr>
              <a:t>15</a:t>
            </a:r>
            <a:r>
              <a:rPr lang="ja-JP" altLang="en-US" sz="1200" b="0" i="0" dirty="0">
                <a:effectLst/>
                <a:latin typeface="ヒラギノ角ゴ Pro W3"/>
              </a:rPr>
              <a:t>％）</a:t>
            </a:r>
            <a:r>
              <a:rPr lang="ja-JP" altLang="en-US" sz="1200" dirty="0">
                <a:latin typeface="ヒラギノ角ゴ Pro W3"/>
              </a:rPr>
              <a:t>のいずれかを選択</a:t>
            </a:r>
            <a:endParaRPr lang="ja-JP" altLang="en-US" sz="1200" dirty="0">
              <a:latin typeface="ＭＳ Ｐゴシック" panose="020B0600070205080204" pitchFamily="50" charset="-128"/>
              <a:ea typeface="ＭＳ Ｐゴシック" panose="020B0600070205080204" pitchFamily="50" charset="-128"/>
            </a:endParaRPr>
          </a:p>
        </p:txBody>
      </p:sp>
      <p:sp>
        <p:nvSpPr>
          <p:cNvPr id="39" name="テキスト ボックス 3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会社法で定められた税金は、大きく分けて</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つある。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9"/>
          <p:cNvSpPr txBox="1"/>
          <p:nvPr/>
        </p:nvSpPr>
        <p:spPr>
          <a:xfrm>
            <a:off x="200472" y="6525344"/>
            <a:ext cx="5616624" cy="144016"/>
          </a:xfrm>
          <a:prstGeom prst="rect">
            <a:avLst/>
          </a:prstGeom>
          <a:noFill/>
        </p:spPr>
        <p:txBody>
          <a:bodyPr wrap="square" lIns="0" tIns="0" rIns="0" bIns="0" rtlCol="0" anchor="b"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年までは連邦政府予算に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割り当てられる。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a:t>
            </a:r>
            <a:r>
              <a:rPr kumimoji="0" lang="ja-JP" altLang="en-US" sz="800" dirty="0" bmk=""/>
              <a:t>ホームページ</a:t>
            </a:r>
          </a:p>
        </p:txBody>
      </p:sp>
      <p:sp>
        <p:nvSpPr>
          <p:cNvPr id="4" name="正方形/長方形 3"/>
          <p:cNvSpPr/>
          <p:nvPr/>
        </p:nvSpPr>
        <p:spPr>
          <a:xfrm>
            <a:off x="344488" y="1556792"/>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344488" y="4005064"/>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5097016" y="1556792"/>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097016" y="4005064"/>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6507958" y="5639248"/>
            <a:ext cx="160561" cy="160561"/>
          </a:xfrm>
          <a:prstGeom prst="rect">
            <a:avLst/>
          </a:prstGeom>
          <a:solidFill>
            <a:srgbClr val="002060"/>
          </a:solidFill>
        </p:spPr>
        <p:txBody>
          <a:bodyPr wrap="square" lIns="0" tIns="0" rIns="0" bIns="0" rtlCol="0" anchor="ctr">
            <a:noAutofit/>
          </a:bodyPr>
          <a:lstStyle/>
          <a:p>
            <a:pPr algn="ctr" fontAlgn="ctr"/>
            <a:r>
              <a:rPr kumimoji="1" lang="en-US" altLang="ja-JP"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6853239" y="5639248"/>
            <a:ext cx="160561" cy="160561"/>
          </a:xfrm>
          <a:prstGeom prst="rect">
            <a:avLst/>
          </a:prstGeom>
          <a:solidFill>
            <a:srgbClr val="002060"/>
          </a:solidFill>
        </p:spPr>
        <p:txBody>
          <a:bodyPr wrap="square" lIns="0" tIns="0" rIns="0" bIns="0" rtlCol="0" anchor="ctr">
            <a:noAutofit/>
          </a:bodyPr>
          <a:lstStyle/>
          <a:p>
            <a:pPr algn="ctr" fontAlgn="ctr"/>
            <a:r>
              <a:rPr kumimoji="1" lang="en-US" altLang="ja-JP"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 name="1 つの角を丸めた四角形 5"/>
          <p:cNvSpPr/>
          <p:nvPr/>
        </p:nvSpPr>
        <p:spPr>
          <a:xfrm>
            <a:off x="5458316" y="1556792"/>
            <a:ext cx="4104456" cy="360040"/>
          </a:xfrm>
          <a:prstGeom prst="round1Rect">
            <a:avLst>
              <a:gd name="adj" fmla="val 32099"/>
            </a:avLst>
          </a:prstGeom>
          <a:solidFill>
            <a:srgbClr val="3D6AA7"/>
          </a:solidFill>
        </p:spPr>
        <p:txBody>
          <a:bodyPr wrap="square" rtlCol="0" anchor="ctr">
            <a:noAutofit/>
          </a:bodyPr>
          <a:lstStyle/>
          <a:p>
            <a:pPr fontAlgn="ct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付加価値税</a:t>
            </a:r>
          </a:p>
        </p:txBody>
      </p:sp>
      <p:sp>
        <p:nvSpPr>
          <p:cNvPr id="9" name="正方形/長方形 8"/>
          <p:cNvSpPr/>
          <p:nvPr/>
        </p:nvSpPr>
        <p:spPr>
          <a:xfrm>
            <a:off x="5183704" y="1988840"/>
            <a:ext cx="4320480" cy="1107996"/>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基本は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特定の医薬品、医療製品等</a:t>
            </a: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の税率は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必要不可欠な医療機器や医療サービス、教育サービス、銀行サービス等の付加価値税は免除されている</a:t>
            </a:r>
          </a:p>
        </p:txBody>
      </p:sp>
      <p:sp>
        <p:nvSpPr>
          <p:cNvPr id="20" name="二等辺三角形 19"/>
          <p:cNvSpPr/>
          <p:nvPr/>
        </p:nvSpPr>
        <p:spPr>
          <a:xfrm rot="5400000">
            <a:off x="2720752" y="2267580"/>
            <a:ext cx="720080" cy="432048"/>
          </a:xfrm>
          <a:prstGeom prst="triangle">
            <a:avLst/>
          </a:prstGeom>
          <a:gradFill flip="none" rotWithShape="1">
            <a:gsLst>
              <a:gs pos="0">
                <a:srgbClr val="868686"/>
              </a:gs>
              <a:gs pos="100000">
                <a:schemeClr val="bg1">
                  <a:alpha val="0"/>
                </a:schemeClr>
              </a:gs>
            </a:gsLst>
            <a:lin ang="5400000" scaled="1"/>
            <a:tileRect/>
          </a:gradFill>
        </p:spPr>
        <p:txBody>
          <a:bodyPr wrap="square" rtlCol="0" anchor="ctr">
            <a:noAutofit/>
          </a:bodyPr>
          <a:lstStyle/>
          <a:p>
            <a:pPr algn="ctr" font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1 つの角を丸めた四角形 14"/>
          <p:cNvSpPr/>
          <p:nvPr/>
        </p:nvSpPr>
        <p:spPr>
          <a:xfrm>
            <a:off x="704528" y="1556792"/>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法人税</a:t>
            </a:r>
          </a:p>
        </p:txBody>
      </p:sp>
      <p:sp>
        <p:nvSpPr>
          <p:cNvPr id="17" name="正方形/長方形 16"/>
          <p:cNvSpPr/>
          <p:nvPr/>
        </p:nvSpPr>
        <p:spPr>
          <a:xfrm>
            <a:off x="488504" y="1988840"/>
            <a:ext cx="1813317" cy="307777"/>
          </a:xfrm>
          <a:prstGeom prst="rect">
            <a:avLst/>
          </a:prstGeom>
        </p:spPr>
        <p:txBody>
          <a:bodyPr wrap="non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企業利潤税は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704528" y="2232447"/>
            <a:ext cx="2376264" cy="509627"/>
          </a:xfrm>
          <a:prstGeom prst="rect">
            <a:avLst/>
          </a:prstGeom>
        </p:spPr>
        <p:txBody>
          <a:bodyPr wrap="square">
            <a:spAutoFit/>
          </a:bodyPr>
          <a:lstStyle/>
          <a:p>
            <a:pPr fontAlgn="ctr">
              <a:lnSpc>
                <a:spcPct val="113000"/>
              </a:lnSpc>
            </a:pPr>
            <a:r>
              <a:rPr lang="ja-JP" altLang="en-US" sz="1200" dirty="0"/>
              <a:t>うち、</a:t>
            </a:r>
            <a:r>
              <a:rPr lang="en-US" altLang="ja-JP" sz="1200" dirty="0"/>
              <a:t>2%</a:t>
            </a:r>
            <a:r>
              <a:rPr lang="ja-JP" altLang="ja-JP" sz="1200" dirty="0"/>
              <a:t>が連邦政府予算、</a:t>
            </a:r>
            <a:br>
              <a:rPr lang="en-US" altLang="ja-JP" sz="1200" dirty="0"/>
            </a:br>
            <a:r>
              <a:rPr lang="ja-JP" altLang="ja-JP" sz="1200" dirty="0"/>
              <a:t>残りは地方政府予算に割り当て</a:t>
            </a:r>
            <a:r>
              <a:rPr lang="ja-JP" altLang="en-US" sz="1200" baseline="30000" dirty="0"/>
              <a:t>注）</a:t>
            </a:r>
          </a:p>
        </p:txBody>
      </p:sp>
      <p:sp>
        <p:nvSpPr>
          <p:cNvPr id="19" name="正方形/長方形 18"/>
          <p:cNvSpPr/>
          <p:nvPr/>
        </p:nvSpPr>
        <p:spPr>
          <a:xfrm>
            <a:off x="560512" y="2852936"/>
            <a:ext cx="4248472" cy="430887"/>
          </a:xfrm>
          <a:prstGeom prst="rect">
            <a:avLst/>
          </a:prstGeom>
        </p:spPr>
        <p:txBody>
          <a:bodyPr wrap="square" lIns="0">
            <a:spAutoFit/>
          </a:bodyPr>
          <a:lstStyle/>
          <a:p>
            <a:pPr marL="180975" indent="-180975" fontAlgn="ct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納税者が外国組織である場合、以下</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種類に分類され、資産や</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取引、配当金などに対して、課税を受けることがある</a:t>
            </a:r>
          </a:p>
        </p:txBody>
      </p:sp>
      <p:sp>
        <p:nvSpPr>
          <p:cNvPr id="23" name="角丸四角形 22"/>
          <p:cNvSpPr/>
          <p:nvPr/>
        </p:nvSpPr>
        <p:spPr>
          <a:xfrm>
            <a:off x="776536" y="3306190"/>
            <a:ext cx="1224136" cy="504056"/>
          </a:xfrm>
          <a:prstGeom prst="roundRect">
            <a:avLst/>
          </a:prstGeom>
          <a:solidFill>
            <a:srgbClr val="CCDAEC"/>
          </a:solidFill>
        </p:spPr>
        <p:txBody>
          <a:bodyPr wrap="square" lIns="36000" rIns="36000" rtlCol="0" anchor="ctr">
            <a:noAutofit/>
          </a:bodyPr>
          <a:lstStyle/>
          <a:p>
            <a:pPr marL="152400" indent="-152400" algn="just" fontAlgn="ctr"/>
            <a:r>
              <a:rPr lang="en-US" altLang="ja-JP" sz="950" dirty="0">
                <a:solidFill>
                  <a:srgbClr val="000000"/>
                </a:solidFill>
                <a:latin typeface="ＭＳ Ｐゴシック" panose="020B0600070205080204" pitchFamily="50" charset="-128"/>
                <a:ea typeface="ＭＳ Ｐゴシック" panose="020B0600070205080204" pitchFamily="50" charset="-128"/>
              </a:rPr>
              <a:t>	</a:t>
            </a:r>
            <a:r>
              <a:rPr lang="ja-JP" altLang="ja-JP" sz="950" dirty="0">
                <a:solidFill>
                  <a:srgbClr val="000000"/>
                </a:solidFill>
                <a:latin typeface="ＭＳ Ｐゴシック" panose="020B0600070205080204" pitchFamily="50" charset="-128"/>
                <a:ea typeface="ＭＳ Ｐゴシック" panose="020B0600070205080204" pitchFamily="50" charset="-128"/>
              </a:rPr>
              <a:t>ロシア国内法に基づき設立された外資企業</a:t>
            </a:r>
            <a:endParaRPr lang="en-US" altLang="ja-JP" sz="950" dirty="0">
              <a:solidFill>
                <a:srgbClr val="000000"/>
              </a:solidFill>
              <a:latin typeface="ＭＳ Ｐゴシック" panose="020B0600070205080204" pitchFamily="50" charset="-128"/>
              <a:ea typeface="ＭＳ Ｐゴシック" panose="020B0600070205080204" pitchFamily="50" charset="-128"/>
            </a:endParaRPr>
          </a:p>
        </p:txBody>
      </p:sp>
      <p:sp>
        <p:nvSpPr>
          <p:cNvPr id="24" name="角丸四角形 23"/>
          <p:cNvSpPr/>
          <p:nvPr/>
        </p:nvSpPr>
        <p:spPr>
          <a:xfrm>
            <a:off x="2110780" y="3306190"/>
            <a:ext cx="1224136" cy="504056"/>
          </a:xfrm>
          <a:prstGeom prst="roundRect">
            <a:avLst/>
          </a:prstGeom>
          <a:solidFill>
            <a:srgbClr val="CCDAEC"/>
          </a:solidFill>
        </p:spPr>
        <p:txBody>
          <a:bodyPr wrap="square" lIns="36000" rIns="36000" rtlCol="0" anchor="ctr">
            <a:noAutofit/>
          </a:bodyPr>
          <a:lstStyle/>
          <a:p>
            <a:pPr marL="152400" lvl="0" indent="-152400" algn="just" fontAlgn="ctr"/>
            <a:r>
              <a:rPr lang="en-US" altLang="ja-JP" sz="950" dirty="0">
                <a:solidFill>
                  <a:srgbClr val="000000"/>
                </a:solidFill>
                <a:latin typeface="ＭＳ Ｐゴシック" panose="020B0600070205080204" pitchFamily="50" charset="-128"/>
                <a:ea typeface="ＭＳ Ｐゴシック" panose="020B0600070205080204" pitchFamily="50" charset="-128"/>
              </a:rPr>
              <a:t>	</a:t>
            </a:r>
            <a:r>
              <a:rPr lang="ja-JP" altLang="ja-JP" sz="950" dirty="0">
                <a:solidFill>
                  <a:srgbClr val="000000"/>
                </a:solidFill>
                <a:latin typeface="ＭＳ Ｐゴシック" panose="020B0600070205080204" pitchFamily="50" charset="-128"/>
                <a:ea typeface="ＭＳ Ｐゴシック" panose="020B0600070205080204" pitchFamily="50" charset="-128"/>
              </a:rPr>
              <a:t>ロシア国内において恒久的施設を有する外国組織</a:t>
            </a:r>
            <a:endParaRPr lang="en-US" altLang="ja-JP" sz="950" dirty="0">
              <a:solidFill>
                <a:srgbClr val="000000"/>
              </a:solidFill>
              <a:latin typeface="ＭＳ Ｐゴシック" panose="020B0600070205080204" pitchFamily="50" charset="-128"/>
              <a:ea typeface="ＭＳ Ｐゴシック" panose="020B0600070205080204" pitchFamily="50" charset="-128"/>
            </a:endParaRPr>
          </a:p>
        </p:txBody>
      </p:sp>
      <p:sp>
        <p:nvSpPr>
          <p:cNvPr id="25" name="角丸四角形 24"/>
          <p:cNvSpPr/>
          <p:nvPr/>
        </p:nvSpPr>
        <p:spPr>
          <a:xfrm>
            <a:off x="3440832" y="3306190"/>
            <a:ext cx="1224136" cy="504056"/>
          </a:xfrm>
          <a:prstGeom prst="roundRect">
            <a:avLst/>
          </a:prstGeom>
          <a:solidFill>
            <a:srgbClr val="CCDAEC"/>
          </a:solidFill>
        </p:spPr>
        <p:txBody>
          <a:bodyPr wrap="square" lIns="36000" rIns="36000" rtlCol="0" anchor="ctr">
            <a:noAutofit/>
          </a:bodyPr>
          <a:lstStyle/>
          <a:p>
            <a:pPr marL="152400" lvl="1" indent="-152400" algn="just" fontAlgn="ctr"/>
            <a:r>
              <a:rPr lang="en-US" altLang="ja-JP" sz="950" dirty="0">
                <a:solidFill>
                  <a:srgbClr val="000000"/>
                </a:solidFill>
                <a:latin typeface="ＭＳ Ｐゴシック" panose="020B0600070205080204" pitchFamily="50" charset="-128"/>
                <a:ea typeface="ＭＳ Ｐゴシック" panose="020B0600070205080204" pitchFamily="50" charset="-128"/>
              </a:rPr>
              <a:t>	</a:t>
            </a:r>
            <a:r>
              <a:rPr lang="ja-JP" altLang="ja-JP" sz="950" dirty="0">
                <a:solidFill>
                  <a:srgbClr val="000000"/>
                </a:solidFill>
                <a:latin typeface="ＭＳ Ｐゴシック" panose="020B0600070205080204" pitchFamily="50" charset="-128"/>
                <a:ea typeface="ＭＳ Ｐゴシック" panose="020B0600070205080204" pitchFamily="50" charset="-128"/>
              </a:rPr>
              <a:t>ロシア国内の源泉から所得を取得する外国組織</a:t>
            </a:r>
            <a:endParaRPr lang="ja-JP" altLang="en-US" sz="950" dirty="0">
              <a:solidFill>
                <a:srgbClr val="000000"/>
              </a:solidFill>
              <a:latin typeface="ＭＳ Ｐゴシック" panose="020B0600070205080204" pitchFamily="50" charset="-128"/>
              <a:ea typeface="ＭＳ Ｐゴシック" panose="020B0600070205080204" pitchFamily="50" charset="-128"/>
            </a:endParaRPr>
          </a:p>
        </p:txBody>
      </p:sp>
      <p:sp>
        <p:nvSpPr>
          <p:cNvPr id="26" name="片側の 2 つの角を丸めた四角形 25"/>
          <p:cNvSpPr/>
          <p:nvPr/>
        </p:nvSpPr>
        <p:spPr>
          <a:xfrm rot="16200000">
            <a:off x="1944183" y="3472791"/>
            <a:ext cx="504056" cy="170858"/>
          </a:xfrm>
          <a:prstGeom prst="round2SameRect">
            <a:avLst>
              <a:gd name="adj1" fmla="val 35773"/>
              <a:gd name="adj2" fmla="val 0"/>
            </a:avLst>
          </a:prstGeom>
          <a:solidFill>
            <a:srgbClr val="83A4D1"/>
          </a:solidFill>
        </p:spPr>
        <p:txBody>
          <a:bodyPr vert="vert" wrap="square" lIns="0" tIns="0" rIns="0" bIns="0" rtlCol="0" anchor="ctr">
            <a:noAutofit/>
          </a:bodyPr>
          <a:lstStyle/>
          <a:p>
            <a:pPr algn="ctr" font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27" name="片側の 2 つの角を丸めた四角形 26"/>
          <p:cNvSpPr/>
          <p:nvPr/>
        </p:nvSpPr>
        <p:spPr>
          <a:xfrm rot="16200000">
            <a:off x="609939" y="3472792"/>
            <a:ext cx="504056" cy="170856"/>
          </a:xfrm>
          <a:prstGeom prst="round2SameRect">
            <a:avLst>
              <a:gd name="adj1" fmla="val 35773"/>
              <a:gd name="adj2" fmla="val 0"/>
            </a:avLst>
          </a:prstGeom>
          <a:solidFill>
            <a:srgbClr val="83A4D1"/>
          </a:solidFill>
        </p:spPr>
        <p:txBody>
          <a:bodyPr vert="vert" wrap="square" lIns="0" tIns="0" rIns="0" bIns="0" rtlCol="0" anchor="ctr">
            <a:noAutofit/>
          </a:bodyPr>
          <a:lstStyle/>
          <a:p>
            <a:pPr algn="ctr" font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28" name="片側の 2 つの角を丸めた四角形 27"/>
          <p:cNvSpPr/>
          <p:nvPr/>
        </p:nvSpPr>
        <p:spPr>
          <a:xfrm rot="16200000">
            <a:off x="3274235" y="3472790"/>
            <a:ext cx="504056" cy="170857"/>
          </a:xfrm>
          <a:prstGeom prst="round2SameRect">
            <a:avLst>
              <a:gd name="adj1" fmla="val 35773"/>
              <a:gd name="adj2" fmla="val 0"/>
            </a:avLst>
          </a:prstGeom>
          <a:solidFill>
            <a:srgbClr val="83A4D1"/>
          </a:solidFill>
        </p:spPr>
        <p:txBody>
          <a:bodyPr vert="vert" wrap="square" lIns="0" tIns="0" rIns="0" bIns="0" rtlCol="0" anchor="ctr">
            <a:noAutofit/>
          </a:bodyPr>
          <a:lstStyle/>
          <a:p>
            <a:pPr algn="ctr" font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 name="TextBox 4">
            <a:extLst>
              <a:ext uri="{FF2B5EF4-FFF2-40B4-BE49-F238E27FC236}">
                <a16:creationId xmlns:a16="http://schemas.microsoft.com/office/drawing/2014/main" id="{5E32431E-4CC7-48CB-BE0B-5AE9BB1D7D76}"/>
              </a:ext>
            </a:extLst>
          </p:cNvPr>
          <p:cNvSpPr txBox="1"/>
          <p:nvPr/>
        </p:nvSpPr>
        <p:spPr>
          <a:xfrm>
            <a:off x="3252095" y="1988840"/>
            <a:ext cx="1484881" cy="892552"/>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優遇税制を受けられる場合においても、</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最低税率は原則</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12.5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825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5F1C6C7B-5882-4B7B-BDB1-E1D406CED7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4" name="Object 13" hidden="1">
                        <a:extLst>
                          <a:ext uri="{FF2B5EF4-FFF2-40B4-BE49-F238E27FC236}">
                            <a16:creationId xmlns:a16="http://schemas.microsoft.com/office/drawing/2014/main" id="{5F1C6C7B-5882-4B7B-BDB1-E1D406CED7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ロシア／一般概況／規制</a:t>
            </a:r>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外貨持出規制</a:t>
            </a:r>
          </a:p>
        </p:txBody>
      </p:sp>
      <p:sp>
        <p:nvSpPr>
          <p:cNvPr id="7" name="テキスト ボックス 6"/>
          <p:cNvSpPr txBox="1"/>
          <p:nvPr/>
        </p:nvSpPr>
        <p:spPr>
          <a:xfrm>
            <a:off x="187437" y="97542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rPr>
              <a:t>ロシア連邦を仕向地とする支払手段（銀行券及び政府紙幣に限る）及び貴金属の輸出（日本からロシアへの持ち込み）については、一部の場合を除き</a:t>
            </a:r>
            <a:r>
              <a:rPr lang="ja-JP" altLang="en-US" sz="1400" b="1" i="0" dirty="0">
                <a:effectLst/>
              </a:rPr>
              <a:t>財務大臣（税関長）の許可を受ける義務が課されている。</a:t>
            </a:r>
            <a:endParaRPr lang="en-US" altLang="ja-JP" sz="1400" b="1" i="0" dirty="0">
              <a:effectLst/>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rPr>
              <a:t>ロシア連邦税関庁によれば、</a:t>
            </a:r>
            <a:r>
              <a:rPr lang="en-US" altLang="ja-JP" sz="1400" b="0" i="0" dirty="0">
                <a:effectLst/>
              </a:rPr>
              <a:t>2022</a:t>
            </a:r>
            <a:r>
              <a:rPr lang="ja-JP" altLang="en-US" sz="1400" b="0" i="0" dirty="0">
                <a:effectLst/>
              </a:rPr>
              <a:t>年</a:t>
            </a:r>
            <a:r>
              <a:rPr lang="en-US" altLang="ja-JP" sz="1400" b="0" i="0" dirty="0">
                <a:effectLst/>
              </a:rPr>
              <a:t>3</a:t>
            </a:r>
            <a:r>
              <a:rPr lang="ja-JP" altLang="en-US" sz="1400" b="0" i="0" dirty="0">
                <a:effectLst/>
              </a:rPr>
              <a:t>月に発表された制限措置により、ロシア出国前に税関申告を行っても</a:t>
            </a:r>
            <a:r>
              <a:rPr lang="en-US" altLang="ja-JP" sz="1400" b="1" i="0" dirty="0">
                <a:effectLst/>
              </a:rPr>
              <a:t>1</a:t>
            </a:r>
            <a:r>
              <a:rPr lang="ja-JP" altLang="en-US" sz="1400" b="1" i="0" dirty="0">
                <a:effectLst/>
              </a:rPr>
              <a:t>万</a:t>
            </a:r>
            <a:r>
              <a:rPr lang="en-US" altLang="ja-JP" sz="1400" b="1" i="0" dirty="0">
                <a:effectLst/>
              </a:rPr>
              <a:t>US$</a:t>
            </a:r>
            <a:r>
              <a:rPr lang="ja-JP" altLang="en-US" sz="1400" b="1" i="0" dirty="0">
                <a:effectLst/>
              </a:rPr>
              <a:t>を超える外貨現金等は持ち出せない。</a:t>
            </a:r>
            <a:r>
              <a:rPr lang="en-US" altLang="ja-JP" sz="1400" b="1" i="0" baseline="30000" dirty="0">
                <a:effectLst/>
              </a:rPr>
              <a:t>1</a:t>
            </a:r>
            <a:r>
              <a:rPr lang="en-US" altLang="ja-JP" sz="1400" b="1" i="0" dirty="0">
                <a:effectLst/>
              </a:rPr>
              <a:t> </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Group 14">
            <a:extLst>
              <a:ext uri="{FF2B5EF4-FFF2-40B4-BE49-F238E27FC236}">
                <a16:creationId xmlns:a16="http://schemas.microsoft.com/office/drawing/2014/main" id="{A5197122-CCE2-4618-994A-120AEBAE6D86}"/>
              </a:ext>
            </a:extLst>
          </p:cNvPr>
          <p:cNvGrpSpPr/>
          <p:nvPr/>
        </p:nvGrpSpPr>
        <p:grpSpPr>
          <a:xfrm>
            <a:off x="776536" y="5939056"/>
            <a:ext cx="8568952" cy="396999"/>
            <a:chOff x="776536" y="5589244"/>
            <a:chExt cx="8568952" cy="936105"/>
          </a:xfrm>
        </p:grpSpPr>
        <p:sp>
          <p:nvSpPr>
            <p:cNvPr id="35" name="円/楕円 34"/>
            <p:cNvSpPr/>
            <p:nvPr/>
          </p:nvSpPr>
          <p:spPr>
            <a:xfrm>
              <a:off x="848544" y="5589244"/>
              <a:ext cx="8424936" cy="936105"/>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正方形/長方形 4"/>
            <p:cNvSpPr/>
            <p:nvPr/>
          </p:nvSpPr>
          <p:spPr>
            <a:xfrm>
              <a:off x="776536" y="5733256"/>
              <a:ext cx="8568952" cy="758989"/>
            </a:xfrm>
            <a:prstGeom prst="rect">
              <a:avLst/>
            </a:prstGeom>
          </p:spPr>
          <p:txBody>
            <a:bodyPr anchor="ctr" anchorCtr="0">
              <a:no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上記を守らなかった場合、没収、罰金、もしくは刑事罰が科されることがある。</a:t>
              </a:r>
            </a:p>
          </p:txBody>
        </p:sp>
      </p:grpSp>
      <p:sp>
        <p:nvSpPr>
          <p:cNvPr id="41" name="テキスト ボックス 4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在ロシア日本大使館ホームページ</a:t>
            </a:r>
            <a:endParaRPr lang="en-US" altLang="ja-JP" sz="800" dirty="0"/>
          </a:p>
        </p:txBody>
      </p:sp>
      <p:sp>
        <p:nvSpPr>
          <p:cNvPr id="2" name="4. Footnote">
            <a:extLst>
              <a:ext uri="{FF2B5EF4-FFF2-40B4-BE49-F238E27FC236}">
                <a16:creationId xmlns:a16="http://schemas.microsoft.com/office/drawing/2014/main" id="{8608CAC9-4A8E-4291-805C-EF9F17EC7014}"/>
              </a:ext>
            </a:extLst>
          </p:cNvPr>
          <p:cNvSpPr txBox="1"/>
          <p:nvPr>
            <p:custDataLst>
              <p:tags r:id="rId2"/>
            </p:custDataLst>
          </p:nvPr>
        </p:nvSpPr>
        <p:spPr>
          <a:xfrm>
            <a:off x="219007" y="6385683"/>
            <a:ext cx="9285628"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制限には外貨建ての金融商品も含まれており、金額の計算にあたっては、持出し日のロシア中央銀行の公式為替レートが適用される</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Group 46">
            <a:extLst>
              <a:ext uri="{FF2B5EF4-FFF2-40B4-BE49-F238E27FC236}">
                <a16:creationId xmlns:a16="http://schemas.microsoft.com/office/drawing/2014/main" id="{92C06C84-8A68-4DD7-94CE-CF4F5BD0E088}"/>
              </a:ext>
            </a:extLst>
          </p:cNvPr>
          <p:cNvGrpSpPr/>
          <p:nvPr/>
        </p:nvGrpSpPr>
        <p:grpSpPr>
          <a:xfrm>
            <a:off x="200471" y="2132856"/>
            <a:ext cx="9505058" cy="3714635"/>
            <a:chOff x="200471" y="1988840"/>
            <a:chExt cx="9505058" cy="4086098"/>
          </a:xfrm>
        </p:grpSpPr>
        <p:sp>
          <p:nvSpPr>
            <p:cNvPr id="39" name="角丸四角形 38"/>
            <p:cNvSpPr/>
            <p:nvPr/>
          </p:nvSpPr>
          <p:spPr>
            <a:xfrm>
              <a:off x="560512" y="240569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40" name="角丸四角形 39"/>
            <p:cNvSpPr/>
            <p:nvPr/>
          </p:nvSpPr>
          <p:spPr>
            <a:xfrm>
              <a:off x="560512" y="427790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grpSp>
          <p:nvGrpSpPr>
            <p:cNvPr id="21" name="Group 4"/>
            <p:cNvGrpSpPr>
              <a:grpSpLocks noChangeAspect="1"/>
            </p:cNvGrpSpPr>
            <p:nvPr/>
          </p:nvGrpSpPr>
          <p:grpSpPr bwMode="auto">
            <a:xfrm>
              <a:off x="5025008" y="3252376"/>
              <a:ext cx="4498512" cy="2822562"/>
              <a:chOff x="-647" y="1570"/>
              <a:chExt cx="2906" cy="1633"/>
            </a:xfrm>
          </p:grpSpPr>
          <p:sp>
            <p:nvSpPr>
              <p:cNvPr id="22"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 name="Group 4"/>
            <p:cNvGrpSpPr>
              <a:grpSpLocks noChangeAspect="1"/>
            </p:cNvGrpSpPr>
            <p:nvPr/>
          </p:nvGrpSpPr>
          <p:grpSpPr bwMode="auto">
            <a:xfrm>
              <a:off x="5025008" y="3197786"/>
              <a:ext cx="4498512" cy="2822562"/>
              <a:chOff x="-647" y="1570"/>
              <a:chExt cx="2906" cy="1633"/>
            </a:xfrm>
          </p:grpSpPr>
          <p:sp>
            <p:nvSpPr>
              <p:cNvPr id="29"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8"/>
              <p:cNvSpPr>
                <a:spLocks noChangeArrowheads="1"/>
              </p:cNvSpPr>
              <p:nvPr/>
            </p:nvSpPr>
            <p:spPr bwMode="auto">
              <a:xfrm>
                <a:off x="-473" y="2205"/>
                <a:ext cx="36" cy="4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 name="Freeform 6"/>
            <p:cNvSpPr>
              <a:spLocks/>
            </p:cNvSpPr>
            <p:nvPr/>
          </p:nvSpPr>
          <p:spPr bwMode="auto">
            <a:xfrm>
              <a:off x="2072680" y="319778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2"/>
            <p:cNvSpPr>
              <a:spLocks/>
            </p:cNvSpPr>
            <p:nvPr/>
          </p:nvSpPr>
          <p:spPr bwMode="auto">
            <a:xfrm>
              <a:off x="2216696" y="2405698"/>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p:cNvSpPr txBox="1"/>
            <p:nvPr/>
          </p:nvSpPr>
          <p:spPr>
            <a:xfrm>
              <a:off x="2389433" y="3276277"/>
              <a:ext cx="2132404" cy="914097"/>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原則として財務大臣      （税関長）の許可が必要</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例外に関してはロシア大使館の  ウェブサイトを参照</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2642706" y="2909754"/>
              <a:ext cx="1595309" cy="3046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財務大臣の許可が必要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36" name="グループ化 7"/>
            <p:cNvGrpSpPr/>
            <p:nvPr/>
          </p:nvGrpSpPr>
          <p:grpSpPr>
            <a:xfrm>
              <a:off x="200471" y="1988840"/>
              <a:ext cx="9505058" cy="288032"/>
              <a:chOff x="4803500" y="2113806"/>
              <a:chExt cx="6189609" cy="288032"/>
            </a:xfrm>
          </p:grpSpPr>
          <p:cxnSp>
            <p:nvCxnSpPr>
              <p:cNvPr id="37" name="直線コネクタ 36"/>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税関申告が必要なケース</a:t>
                </a:r>
                <a:r>
                  <a:rPr lang="ja-JP" altLang="en-US" sz="1400" dirty="0">
                    <a:latin typeface="Arial Black" pitchFamily="34" charset="0"/>
                    <a:ea typeface="HGP創英角ｺﾞｼｯｸUB" pitchFamily="50" charset="-128"/>
                  </a:rPr>
                  <a:t>・外貨持出禁止のケース</a:t>
                </a:r>
              </a:p>
            </p:txBody>
          </p:sp>
        </p:grpSp>
        <p:sp>
          <p:nvSpPr>
            <p:cNvPr id="8" name="Freeform 7"/>
            <p:cNvSpPr>
              <a:spLocks/>
            </p:cNvSpPr>
            <p:nvPr/>
          </p:nvSpPr>
          <p:spPr bwMode="auto">
            <a:xfrm>
              <a:off x="1784648" y="4565938"/>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角丸四角形 19"/>
            <p:cNvSpPr/>
            <p:nvPr/>
          </p:nvSpPr>
          <p:spPr>
            <a:xfrm>
              <a:off x="2912624" y="4331147"/>
              <a:ext cx="1631855" cy="1368152"/>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合計</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10,000US$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相当以上の外貨現金</a:t>
              </a:r>
              <a:r>
                <a:rPr lang="en-US" altLang="ja-JP"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外貨建ての金融商品も含む</a:t>
              </a:r>
              <a:r>
                <a:rPr lang="en-US" altLang="ja-JP"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は</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持ち出し不可</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となっている</a:t>
              </a:r>
            </a:p>
          </p:txBody>
        </p:sp>
        <p:grpSp>
          <p:nvGrpSpPr>
            <p:cNvPr id="43" name="グループ化 42">
              <a:extLst>
                <a:ext uri="{FF2B5EF4-FFF2-40B4-BE49-F238E27FC236}">
                  <a16:creationId xmlns:a16="http://schemas.microsoft.com/office/drawing/2014/main" id="{7E5F5473-8649-4109-BDEB-A22043D48066}"/>
                </a:ext>
              </a:extLst>
            </p:cNvPr>
            <p:cNvGrpSpPr/>
            <p:nvPr/>
          </p:nvGrpSpPr>
          <p:grpSpPr>
            <a:xfrm>
              <a:off x="4603112" y="3827091"/>
              <a:ext cx="2161184" cy="1821260"/>
              <a:chOff x="2287194" y="2575129"/>
              <a:chExt cx="2161184" cy="1821260"/>
            </a:xfrm>
          </p:grpSpPr>
          <p:sp>
            <p:nvSpPr>
              <p:cNvPr id="44" name="Freeform 12">
                <a:extLst>
                  <a:ext uri="{FF2B5EF4-FFF2-40B4-BE49-F238E27FC236}">
                    <a16:creationId xmlns:a16="http://schemas.microsoft.com/office/drawing/2014/main" id="{C0D05641-05BD-479D-A41E-39162664D8F6}"/>
                  </a:ext>
                </a:extLst>
              </p:cNvPr>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10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10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i="0" u="none" strike="noStrike" kern="1200" cap="none" spc="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i="0" u="none" strike="noStrike" kern="1200" cap="none" spc="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相当以上</a:t>
                </a: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の外貨現金等</a:t>
                </a:r>
              </a:p>
            </p:txBody>
          </p:sp>
          <p:sp>
            <p:nvSpPr>
              <p:cNvPr id="45" name="テキスト ボックス 44">
                <a:extLst>
                  <a:ext uri="{FF2B5EF4-FFF2-40B4-BE49-F238E27FC236}">
                    <a16:creationId xmlns:a16="http://schemas.microsoft.com/office/drawing/2014/main" id="{B5BCF396-9704-46CE-999B-79DD703B5561}"/>
                  </a:ext>
                </a:extLst>
              </p:cNvPr>
              <p:cNvSpPr txBox="1"/>
              <p:nvPr/>
            </p:nvSpPr>
            <p:spPr>
              <a:xfrm>
                <a:off x="3275421" y="3486296"/>
                <a:ext cx="184731" cy="304699"/>
              </a:xfrm>
              <a:prstGeom prst="rect">
                <a:avLst/>
              </a:prstGeom>
              <a:noFill/>
            </p:spPr>
            <p:txBody>
              <a:bodyPr wrap="none" rtlCol="0">
                <a:spAutoFit/>
              </a:bodyPr>
              <a:lstStyle/>
              <a:p>
                <a:pPr algn="ct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a:extLst>
                  <a:ext uri="{FF2B5EF4-FFF2-40B4-BE49-F238E27FC236}">
                    <a16:creationId xmlns:a16="http://schemas.microsoft.com/office/drawing/2014/main" id="{E3A790CC-BFA7-415A-82A9-AC56F9EC6F54}"/>
                  </a:ext>
                </a:extLst>
              </p:cNvPr>
              <p:cNvSpPr/>
              <p:nvPr/>
            </p:nvSpPr>
            <p:spPr>
              <a:xfrm>
                <a:off x="2880322" y="3079185"/>
                <a:ext cx="974946" cy="3046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持ち出し禁止</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spTree>
    <p:extLst>
      <p:ext uri="{BB962C8B-B14F-4D97-AF65-F5344CB8AC3E}">
        <p14:creationId xmlns:p14="http://schemas.microsoft.com/office/powerpoint/2010/main" val="403208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70</a:t>
            </a:r>
            <a:r>
              <a:rPr lang="ja-JP" altLang="en-US" dirty="0"/>
              <a:t>歳、健康寿命は</a:t>
            </a:r>
            <a:r>
              <a:rPr lang="en-US" altLang="ja-JP" dirty="0"/>
              <a:t>60.9</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a:t>
            </a:r>
            <a:r>
              <a:rPr kumimoji="0" lang="en-US" altLang="ja-JP" sz="800" dirty="0" bmk=""/>
              <a:t>Global Health Observatory (GHO) data</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p:txBody>
      </p:sp>
      <p:graphicFrame>
        <p:nvGraphicFramePr>
          <p:cNvPr id="16" name="表 15"/>
          <p:cNvGraphicFramePr>
            <a:graphicFrameLocks noGrp="1"/>
          </p:cNvGraphicFramePr>
          <p:nvPr>
            <p:extLst>
              <p:ext uri="{D42A27DB-BD31-4B8C-83A1-F6EECF244321}">
                <p14:modId xmlns:p14="http://schemas.microsoft.com/office/powerpoint/2010/main" val="1811805169"/>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4.75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47.3%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3555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5101129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1" imgW="270" imgH="270" progId="TCLayout.ActiveDocument.1">
                  <p:embed/>
                </p:oleObj>
              </mc:Choice>
              <mc:Fallback>
                <p:oleObj name="think-cellスライド" r:id="rId211" imgW="270" imgH="270" progId="TCLayout.ActiveDocument.1">
                  <p:embed/>
                  <p:pic>
                    <p:nvPicPr>
                      <p:cNvPr id="8" name="オブジェクト 7" hidden="1"/>
                      <p:cNvPicPr>
                        <a:picLocks noChangeAspect="1" noChangeArrowheads="1"/>
                      </p:cNvPicPr>
                      <p:nvPr/>
                    </p:nvPicPr>
                    <p:blipFill>
                      <a:blip r:embed="rId2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293096"/>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3"/>
            </p:custDataLst>
          </p:nvPr>
        </p:nvSpPr>
        <p:spPr bwMode="gray">
          <a:xfrm>
            <a:off x="8047038" y="280670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047038" y="299402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5"/>
            </p:custDataLst>
          </p:nvPr>
        </p:nvSpPr>
        <p:spPr bwMode="auto">
          <a:xfrm>
            <a:off x="8258175" y="280352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6"/>
            </p:custDataLst>
          </p:nvPr>
        </p:nvSpPr>
        <p:spPr bwMode="auto">
          <a:xfrm>
            <a:off x="8258175" y="299085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7"/>
            </p:custDataLst>
          </p:nvPr>
        </p:nvSpPr>
        <p:spPr bwMode="gray">
          <a:xfrm>
            <a:off x="8053387" y="5194300"/>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
            </p:custDataLst>
          </p:nvPr>
        </p:nvSpPr>
        <p:spPr bwMode="gray">
          <a:xfrm>
            <a:off x="8053387" y="5397500"/>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9"/>
            </p:custDataLst>
          </p:nvPr>
        </p:nvSpPr>
        <p:spPr bwMode="auto">
          <a:xfrm>
            <a:off x="8283575" y="518953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0"/>
            </p:custDataLst>
          </p:nvPr>
        </p:nvSpPr>
        <p:spPr bwMode="auto">
          <a:xfrm>
            <a:off x="8283575" y="53927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5" name="Straight Connector 4">
            <a:extLst>
              <a:ext uri="{FF2B5EF4-FFF2-40B4-BE49-F238E27FC236}">
                <a16:creationId xmlns:a16="http://schemas.microsoft.com/office/drawing/2014/main" id="{03C1E20B-9098-46B1-AF9F-8026D00876CF}"/>
              </a:ext>
            </a:extLst>
          </p:cNvPr>
          <p:cNvCxnSpPr/>
          <p:nvPr>
            <p:custDataLst>
              <p:tags r:id="rId11"/>
            </p:custDataLst>
          </p:nvPr>
        </p:nvCxnSpPr>
        <p:spPr bwMode="gray">
          <a:xfrm>
            <a:off x="8047038" y="3271838"/>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2"/>
            </p:custDataLst>
          </p:nvPr>
        </p:nvSpPr>
        <p:spPr bwMode="gray">
          <a:xfrm>
            <a:off x="8118475" y="3233738"/>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3"/>
            </p:custDataLst>
          </p:nvPr>
        </p:nvSpPr>
        <p:spPr bwMode="auto">
          <a:xfrm>
            <a:off x="8321675" y="3214688"/>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37"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を政府が捻出している。</a:t>
            </a:r>
          </a:p>
        </p:txBody>
      </p:sp>
      <p:sp>
        <p:nvSpPr>
          <p:cNvPr id="293" name="テキスト ボックス 18">
            <a:extLst>
              <a:ext uri="{FF2B5EF4-FFF2-40B4-BE49-F238E27FC236}">
                <a16:creationId xmlns:a16="http://schemas.microsoft.com/office/drawing/2014/main" id="{E5C205D7-66F6-4A0C-B87E-0BF9F0C985CE}"/>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294" name="テキスト ボックス 6">
            <a:extLst>
              <a:ext uri="{FF2B5EF4-FFF2-40B4-BE49-F238E27FC236}">
                <a16:creationId xmlns:a16="http://schemas.microsoft.com/office/drawing/2014/main" id="{4F6B2FFB-3EC2-47B8-AA07-E722A5E18E5B}"/>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9" name="Chart 88">
            <a:extLst>
              <a:ext uri="{FF2B5EF4-FFF2-40B4-BE49-F238E27FC236}">
                <a16:creationId xmlns:a16="http://schemas.microsoft.com/office/drawing/2014/main" id="{8901859E-C647-F8C8-2BAA-08C0D96798C5}"/>
              </a:ext>
            </a:extLst>
          </p:cNvPr>
          <p:cNvGraphicFramePr/>
          <p:nvPr>
            <p:custDataLst>
              <p:tags r:id="rId14"/>
            </p:custDataLst>
            <p:extLst>
              <p:ext uri="{D42A27DB-BD31-4B8C-83A1-F6EECF244321}">
                <p14:modId xmlns:p14="http://schemas.microsoft.com/office/powerpoint/2010/main" val="537572613"/>
              </p:ext>
            </p:extLst>
          </p:nvPr>
        </p:nvGraphicFramePr>
        <p:xfrm>
          <a:off x="1249363" y="1897063"/>
          <a:ext cx="6746875" cy="1819275"/>
        </p:xfrm>
        <a:graphic>
          <a:graphicData uri="http://schemas.openxmlformats.org/drawingml/2006/chart">
            <c:chart xmlns:c="http://schemas.openxmlformats.org/drawingml/2006/chart" xmlns:r="http://schemas.openxmlformats.org/officeDocument/2006/relationships" r:id="rId213"/>
          </a:graphicData>
        </a:graphic>
      </p:graphicFrame>
      <p:graphicFrame>
        <p:nvGraphicFramePr>
          <p:cNvPr id="402" name="Chart 401">
            <a:extLst>
              <a:ext uri="{FF2B5EF4-FFF2-40B4-BE49-F238E27FC236}">
                <a16:creationId xmlns:a16="http://schemas.microsoft.com/office/drawing/2014/main" id="{D0D48F6E-76B5-4B4F-7D22-A37FB3A89DD9}"/>
              </a:ext>
            </a:extLst>
          </p:cNvPr>
          <p:cNvGraphicFramePr/>
          <p:nvPr>
            <p:custDataLst>
              <p:tags r:id="rId15"/>
            </p:custDataLst>
            <p:extLst>
              <p:ext uri="{D42A27DB-BD31-4B8C-83A1-F6EECF244321}">
                <p14:modId xmlns:p14="http://schemas.microsoft.com/office/powerpoint/2010/main" val="2539285907"/>
              </p:ext>
            </p:extLst>
          </p:nvPr>
        </p:nvGraphicFramePr>
        <p:xfrm>
          <a:off x="1125538" y="2338388"/>
          <a:ext cx="6870700" cy="1274762"/>
        </p:xfrm>
        <a:graphic>
          <a:graphicData uri="http://schemas.openxmlformats.org/drawingml/2006/chart">
            <c:chart xmlns:c="http://schemas.openxmlformats.org/drawingml/2006/chart" xmlns:r="http://schemas.openxmlformats.org/officeDocument/2006/relationships" r:id="rId214"/>
          </a:graphicData>
        </a:graphic>
      </p:graphicFrame>
      <p:sp>
        <p:nvSpPr>
          <p:cNvPr id="310" name="テキスト プレースホルダ 9">
            <a:extLst>
              <a:ext uri="{FF2B5EF4-FFF2-40B4-BE49-F238E27FC236}">
                <a16:creationId xmlns:a16="http://schemas.microsoft.com/office/drawing/2014/main" id="{41A32F18-2F33-4BAE-AA17-21475D577199}"/>
              </a:ext>
            </a:extLst>
          </p:cNvPr>
          <p:cNvSpPr>
            <a:spLocks noGrp="1"/>
          </p:cNvSpPr>
          <p:nvPr>
            <p:custDataLst>
              <p:tags r:id="rId16"/>
            </p:custDataLst>
          </p:nvPr>
        </p:nvSpPr>
        <p:spPr bwMode="gray">
          <a:xfrm>
            <a:off x="1276351" y="3382963"/>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4597E4-870E-4D98-9608-060F82AA7BB0}" type="datetime'''''''3''''''''''''''''''''''1'''''''''''''''''''''''''''''''">
              <a:rPr kumimoji="0" lang="ja-JP" altLang="en-US" sz="800" b="1" smtClean="0">
                <a:effectLst/>
              </a:rPr>
              <a:pPr/>
              <a:t>31</a:t>
            </a:fld>
            <a:endParaRPr kumimoji="0" lang="ja-JP" altLang="en-US" sz="800" b="1" dirty="0">
              <a:sym typeface="+mn-lt"/>
            </a:endParaRPr>
          </a:p>
        </p:txBody>
      </p:sp>
      <p:sp>
        <p:nvSpPr>
          <p:cNvPr id="73" name="テキスト プレースホルダ 9">
            <a:extLst>
              <a:ext uri="{FF2B5EF4-FFF2-40B4-BE49-F238E27FC236}">
                <a16:creationId xmlns:a16="http://schemas.microsoft.com/office/drawing/2014/main" id="{F82D1958-8DFD-7952-AB1E-D1FC73080548}"/>
              </a:ext>
            </a:extLst>
          </p:cNvPr>
          <p:cNvSpPr>
            <a:spLocks noGrp="1"/>
          </p:cNvSpPr>
          <p:nvPr>
            <p:custDataLst>
              <p:tags r:id="rId17"/>
            </p:custDataLst>
          </p:nvPr>
        </p:nvSpPr>
        <p:spPr bwMode="auto">
          <a:xfrm>
            <a:off x="1227138" y="3597275"/>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3365AD7-38AB-408D-A40C-E2CD269B220C}" type="datetime'''''20''''''''''''''''''''''0''''''''''''''''''''0'">
              <a:rPr kumimoji="0" lang="ja-JP" altLang="en-US" sz="800" b="1"/>
              <a:pPr marL="0" indent="0" algn="ctr">
                <a:spcBef>
                  <a:spcPct val="0"/>
                </a:spcBef>
                <a:buNone/>
              </a:pPr>
              <a:t>2000</a:t>
            </a:fld>
            <a:endParaRPr kumimoji="0" lang="ja-JP" altLang="en-US" sz="800" b="1" dirty="0">
              <a:sym typeface="+mn-lt"/>
            </a:endParaRPr>
          </a:p>
        </p:txBody>
      </p:sp>
      <p:sp>
        <p:nvSpPr>
          <p:cNvPr id="311" name="テキスト プレースホルダ 9">
            <a:extLst>
              <a:ext uri="{FF2B5EF4-FFF2-40B4-BE49-F238E27FC236}">
                <a16:creationId xmlns:a16="http://schemas.microsoft.com/office/drawing/2014/main" id="{836FBDBA-3BAE-CC3C-262C-EA928C7CDF9B}"/>
              </a:ext>
            </a:extLst>
          </p:cNvPr>
          <p:cNvSpPr>
            <a:spLocks noGrp="1"/>
          </p:cNvSpPr>
          <p:nvPr>
            <p:custDataLst>
              <p:tags r:id="rId18"/>
            </p:custDataLst>
          </p:nvPr>
        </p:nvSpPr>
        <p:spPr bwMode="gray">
          <a:xfrm>
            <a:off x="1555751" y="321786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E653E3-18D0-42FD-91F4-CD0DF3807674}" type="datetime'''2''''''''4'''''''''''''''''''''''''''''''''''''''''''''">
              <a:rPr kumimoji="0" lang="ja-JP" altLang="en-US" sz="800" b="1" smtClean="0">
                <a:effectLst/>
              </a:rPr>
              <a:pPr/>
              <a:t>24</a:t>
            </a:fld>
            <a:endParaRPr kumimoji="0" lang="ja-JP" altLang="en-US" sz="800" b="1" dirty="0">
              <a:sym typeface="+mn-lt"/>
            </a:endParaRPr>
          </a:p>
        </p:txBody>
      </p:sp>
      <p:sp>
        <p:nvSpPr>
          <p:cNvPr id="312" name="テキスト プレースホルダ 9">
            <a:extLst>
              <a:ext uri="{FF2B5EF4-FFF2-40B4-BE49-F238E27FC236}">
                <a16:creationId xmlns:a16="http://schemas.microsoft.com/office/drawing/2014/main" id="{19E78EB7-B51E-B8BE-ED5D-0F2BC4625370}"/>
              </a:ext>
            </a:extLst>
          </p:cNvPr>
          <p:cNvSpPr>
            <a:spLocks noGrp="1"/>
          </p:cNvSpPr>
          <p:nvPr>
            <p:custDataLst>
              <p:tags r:id="rId19"/>
            </p:custDataLst>
          </p:nvPr>
        </p:nvSpPr>
        <p:spPr bwMode="gray">
          <a:xfrm>
            <a:off x="1555751" y="3376613"/>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B79D6D-3092-42FD-9F57-7180A5BDC0AC}" type="datetime'''''''''''''''''3''''''''''''4'''''''''''''''''''''''''''">
              <a:rPr kumimoji="0" lang="ja-JP" altLang="en-US" sz="800" b="1" smtClean="0">
                <a:effectLst/>
              </a:rPr>
              <a:pPr/>
              <a:t>34</a:t>
            </a:fld>
            <a:endParaRPr kumimoji="0" lang="ja-JP" altLang="en-US" sz="800" b="1" dirty="0">
              <a:sym typeface="+mn-lt"/>
            </a:endParaRPr>
          </a:p>
        </p:txBody>
      </p:sp>
      <p:sp>
        <p:nvSpPr>
          <p:cNvPr id="10" name="テキスト プレースホルダ 9">
            <a:extLst>
              <a:ext uri="{FF2B5EF4-FFF2-40B4-BE49-F238E27FC236}">
                <a16:creationId xmlns:a16="http://schemas.microsoft.com/office/drawing/2014/main" id="{266AE683-B7C4-B015-0201-43642E9F4BD3}"/>
              </a:ext>
            </a:extLst>
          </p:cNvPr>
          <p:cNvSpPr>
            <a:spLocks noGrp="1"/>
          </p:cNvSpPr>
          <p:nvPr>
            <p:custDataLst>
              <p:tags r:id="rId20"/>
            </p:custDataLst>
          </p:nvPr>
        </p:nvSpPr>
        <p:spPr bwMode="auto">
          <a:xfrm>
            <a:off x="15636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313EC-3850-4BB6-AF3B-F2408E6DA89B}" type="datetime'0''''''''''''''''''''''1'''''''''''''''''''''''''''''">
              <a:rPr kumimoji="0" lang="ja-JP" altLang="en-US" sz="800" b="1"/>
              <a:pPr marL="0" indent="0" algn="ctr">
                <a:spcBef>
                  <a:spcPct val="0"/>
                </a:spcBef>
                <a:buNone/>
              </a:pPr>
              <a:t>01</a:t>
            </a:fld>
            <a:endParaRPr kumimoji="0" lang="ja-JP" altLang="en-US" sz="800" b="1" dirty="0">
              <a:sym typeface="+mn-lt"/>
            </a:endParaRPr>
          </a:p>
        </p:txBody>
      </p:sp>
      <p:sp>
        <p:nvSpPr>
          <p:cNvPr id="313" name="テキスト プレースホルダ 9">
            <a:extLst>
              <a:ext uri="{FF2B5EF4-FFF2-40B4-BE49-F238E27FC236}">
                <a16:creationId xmlns:a16="http://schemas.microsoft.com/office/drawing/2014/main" id="{1FFA2F54-5B2F-7450-75F8-A56D2BDD3168}"/>
              </a:ext>
            </a:extLst>
          </p:cNvPr>
          <p:cNvSpPr>
            <a:spLocks noGrp="1"/>
          </p:cNvSpPr>
          <p:nvPr>
            <p:custDataLst>
              <p:tags r:id="rId21"/>
            </p:custDataLst>
          </p:nvPr>
        </p:nvSpPr>
        <p:spPr bwMode="gray">
          <a:xfrm>
            <a:off x="1835151" y="3190875"/>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CB8C68-C286-497D-987F-A303E44C69D3}" type="datetime'2''''''''''''''6'''''">
              <a:rPr kumimoji="0" lang="ja-JP" altLang="en-US" sz="800" b="1" smtClean="0">
                <a:effectLst/>
              </a:rPr>
              <a:pPr/>
              <a:t>26</a:t>
            </a:fld>
            <a:endParaRPr kumimoji="0" lang="ja-JP" altLang="en-US" sz="800" b="1" dirty="0">
              <a:sym typeface="+mn-lt"/>
            </a:endParaRPr>
          </a:p>
        </p:txBody>
      </p:sp>
      <p:sp>
        <p:nvSpPr>
          <p:cNvPr id="314" name="テキスト プレースホルダ 9">
            <a:extLst>
              <a:ext uri="{FF2B5EF4-FFF2-40B4-BE49-F238E27FC236}">
                <a16:creationId xmlns:a16="http://schemas.microsoft.com/office/drawing/2014/main" id="{BAA872EF-420A-0427-9359-CD4159AE076D}"/>
              </a:ext>
            </a:extLst>
          </p:cNvPr>
          <p:cNvSpPr>
            <a:spLocks noGrp="1"/>
          </p:cNvSpPr>
          <p:nvPr>
            <p:custDataLst>
              <p:tags r:id="rId22"/>
            </p:custDataLst>
          </p:nvPr>
        </p:nvSpPr>
        <p:spPr bwMode="gray">
          <a:xfrm>
            <a:off x="1835151" y="336708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92120D-B5C8-41F2-A20F-90BDC88CED03}" type="datetime'''''''''''''''''''''''''3''''''''''''''''''''''7'''''">
              <a:rPr kumimoji="0" lang="ja-JP" altLang="en-US" sz="800" b="1" smtClean="0">
                <a:effectLst/>
              </a:rPr>
              <a:pPr/>
              <a:t>37</a:t>
            </a:fld>
            <a:endParaRPr kumimoji="0" lang="ja-JP" altLang="en-US" sz="800" b="1" dirty="0">
              <a:sym typeface="+mn-lt"/>
            </a:endParaRPr>
          </a:p>
        </p:txBody>
      </p:sp>
      <p:sp>
        <p:nvSpPr>
          <p:cNvPr id="18" name="テキスト プレースホルダ 9">
            <a:extLst>
              <a:ext uri="{FF2B5EF4-FFF2-40B4-BE49-F238E27FC236}">
                <a16:creationId xmlns:a16="http://schemas.microsoft.com/office/drawing/2014/main" id="{361F0CFF-F4EB-ECE2-C030-20D5084B0E2C}"/>
              </a:ext>
            </a:extLst>
          </p:cNvPr>
          <p:cNvSpPr>
            <a:spLocks noGrp="1"/>
          </p:cNvSpPr>
          <p:nvPr>
            <p:custDataLst>
              <p:tags r:id="rId23"/>
            </p:custDataLst>
          </p:nvPr>
        </p:nvSpPr>
        <p:spPr bwMode="auto">
          <a:xfrm>
            <a:off x="18430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A3BCD0-CE16-4625-971F-374D09824AA5}" type="datetime'''''''''''''''''0''''''''''''''''''''''''''''''''''''2'''''">
              <a:rPr kumimoji="0" lang="ja-JP" altLang="en-US" sz="800" b="1"/>
              <a:pPr marL="0" indent="0" algn="ctr">
                <a:spcBef>
                  <a:spcPct val="0"/>
                </a:spcBef>
                <a:buNone/>
              </a:pPr>
              <a:t>02</a:t>
            </a:fld>
            <a:endParaRPr kumimoji="0" lang="ja-JP" altLang="en-US" sz="800" b="1" dirty="0">
              <a:sym typeface="+mn-lt"/>
            </a:endParaRPr>
          </a:p>
        </p:txBody>
      </p:sp>
      <p:sp>
        <p:nvSpPr>
          <p:cNvPr id="315" name="テキスト プレースホルダ 9">
            <a:extLst>
              <a:ext uri="{FF2B5EF4-FFF2-40B4-BE49-F238E27FC236}">
                <a16:creationId xmlns:a16="http://schemas.microsoft.com/office/drawing/2014/main" id="{D6BFF4B1-78CA-E11B-F7A7-B6B62490B21B}"/>
              </a:ext>
            </a:extLst>
          </p:cNvPr>
          <p:cNvSpPr>
            <a:spLocks noGrp="1"/>
          </p:cNvSpPr>
          <p:nvPr>
            <p:custDataLst>
              <p:tags r:id="rId24"/>
            </p:custDataLst>
          </p:nvPr>
        </p:nvSpPr>
        <p:spPr bwMode="gray">
          <a:xfrm>
            <a:off x="2114551" y="3189288"/>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571A16-A1AC-40DF-BA9D-28D55054704E}" type="datetime'''''''2''''''''''''''''''''''''''''''''''''''7'''''''''''''''">
              <a:rPr kumimoji="0" lang="ja-JP" altLang="en-US" sz="800" b="1" smtClean="0">
                <a:effectLst/>
              </a:rPr>
              <a:pPr/>
              <a:t>27</a:t>
            </a:fld>
            <a:endParaRPr kumimoji="0" lang="ja-JP" altLang="en-US" sz="800" b="1" dirty="0">
              <a:sym typeface="+mn-lt"/>
            </a:endParaRPr>
          </a:p>
        </p:txBody>
      </p:sp>
      <p:sp>
        <p:nvSpPr>
          <p:cNvPr id="316" name="テキスト プレースホルダ 9">
            <a:extLst>
              <a:ext uri="{FF2B5EF4-FFF2-40B4-BE49-F238E27FC236}">
                <a16:creationId xmlns:a16="http://schemas.microsoft.com/office/drawing/2014/main" id="{196C5707-51DC-CA04-8A25-BC4847634107}"/>
              </a:ext>
            </a:extLst>
          </p:cNvPr>
          <p:cNvSpPr>
            <a:spLocks noGrp="1"/>
          </p:cNvSpPr>
          <p:nvPr>
            <p:custDataLst>
              <p:tags r:id="rId25"/>
            </p:custDataLst>
          </p:nvPr>
        </p:nvSpPr>
        <p:spPr bwMode="gray">
          <a:xfrm>
            <a:off x="2114551" y="336708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23D6E9-019C-467B-BD72-B1E109FFD196}" type="datetime'''''''''''''''''''''3''''''''''''''''''''''''''7'''">
              <a:rPr kumimoji="0" lang="ja-JP" altLang="en-US" sz="800" b="1" smtClean="0">
                <a:effectLst/>
              </a:rPr>
              <a:pPr/>
              <a:t>37</a:t>
            </a:fld>
            <a:endParaRPr kumimoji="0" lang="ja-JP" altLang="en-US" sz="800" b="1" dirty="0">
              <a:sym typeface="+mn-lt"/>
            </a:endParaRPr>
          </a:p>
        </p:txBody>
      </p:sp>
      <p:sp>
        <p:nvSpPr>
          <p:cNvPr id="21" name="テキスト プレースホルダ 9">
            <a:extLst>
              <a:ext uri="{FF2B5EF4-FFF2-40B4-BE49-F238E27FC236}">
                <a16:creationId xmlns:a16="http://schemas.microsoft.com/office/drawing/2014/main" id="{5A73623D-AC97-A2B6-D1AB-50EA341ECCBA}"/>
              </a:ext>
            </a:extLst>
          </p:cNvPr>
          <p:cNvSpPr>
            <a:spLocks noGrp="1"/>
          </p:cNvSpPr>
          <p:nvPr>
            <p:custDataLst>
              <p:tags r:id="rId26"/>
            </p:custDataLst>
          </p:nvPr>
        </p:nvSpPr>
        <p:spPr bwMode="auto">
          <a:xfrm>
            <a:off x="21224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F18DAC7-D6C1-4AEC-9EB1-A42A3819F5F6}" type="datetime'''''0''''''''''''''''''''''''3'''''''">
              <a:rPr kumimoji="0" lang="ja-JP" altLang="en-US" sz="800" b="1"/>
              <a:pPr marL="0" indent="0" algn="ctr">
                <a:spcBef>
                  <a:spcPct val="0"/>
                </a:spcBef>
                <a:buNone/>
              </a:pPr>
              <a:t>03</a:t>
            </a:fld>
            <a:endParaRPr kumimoji="0" lang="ja-JP" altLang="en-US" sz="800" b="1" dirty="0">
              <a:sym typeface="+mn-lt"/>
            </a:endParaRPr>
          </a:p>
        </p:txBody>
      </p:sp>
      <p:sp>
        <p:nvSpPr>
          <p:cNvPr id="317" name="テキスト プレースホルダ 9">
            <a:extLst>
              <a:ext uri="{FF2B5EF4-FFF2-40B4-BE49-F238E27FC236}">
                <a16:creationId xmlns:a16="http://schemas.microsoft.com/office/drawing/2014/main" id="{281F000F-F40E-9CE9-3905-58F90D71ED4C}"/>
              </a:ext>
            </a:extLst>
          </p:cNvPr>
          <p:cNvSpPr>
            <a:spLocks noGrp="1"/>
          </p:cNvSpPr>
          <p:nvPr>
            <p:custDataLst>
              <p:tags r:id="rId27"/>
            </p:custDataLst>
          </p:nvPr>
        </p:nvSpPr>
        <p:spPr bwMode="gray">
          <a:xfrm>
            <a:off x="2393951" y="3190875"/>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ACD39C-CFFF-4027-9D13-BA277678BF21}" type="datetime'''''''''''''''''''''''''''''''2''''''''''''''''''''''''''6'''">
              <a:rPr kumimoji="0" lang="ja-JP" altLang="en-US" sz="800" b="1" smtClean="0">
                <a:effectLst/>
              </a:rPr>
              <a:pPr/>
              <a:t>26</a:t>
            </a:fld>
            <a:endParaRPr kumimoji="0" lang="ja-JP" altLang="en-US" sz="800" b="1" dirty="0">
              <a:sym typeface="+mn-lt"/>
            </a:endParaRPr>
          </a:p>
        </p:txBody>
      </p:sp>
      <p:sp>
        <p:nvSpPr>
          <p:cNvPr id="318" name="テキスト プレースホルダ 9">
            <a:extLst>
              <a:ext uri="{FF2B5EF4-FFF2-40B4-BE49-F238E27FC236}">
                <a16:creationId xmlns:a16="http://schemas.microsoft.com/office/drawing/2014/main" id="{F1F5D024-BE94-255A-F619-017CB39A62D0}"/>
              </a:ext>
            </a:extLst>
          </p:cNvPr>
          <p:cNvSpPr>
            <a:spLocks noGrp="1"/>
          </p:cNvSpPr>
          <p:nvPr>
            <p:custDataLst>
              <p:tags r:id="rId28"/>
            </p:custDataLst>
          </p:nvPr>
        </p:nvSpPr>
        <p:spPr bwMode="gray">
          <a:xfrm>
            <a:off x="2393951" y="336708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7D9053-F806-41C4-9B0A-830CE319622F}" type="datetime'''3''''''''''''''''''''''''''7'''''''''''''''''''''''''''">
              <a:rPr kumimoji="0" lang="ja-JP" altLang="en-US" sz="800" b="1" smtClean="0">
                <a:effectLst/>
              </a:rPr>
              <a:pPr/>
              <a:t>37</a:t>
            </a:fld>
            <a:endParaRPr kumimoji="0" lang="ja-JP" altLang="en-US" sz="800" b="1" dirty="0">
              <a:sym typeface="+mn-lt"/>
            </a:endParaRPr>
          </a:p>
        </p:txBody>
      </p:sp>
      <p:sp>
        <p:nvSpPr>
          <p:cNvPr id="15" name="テキスト プレースホルダ 9">
            <a:extLst>
              <a:ext uri="{FF2B5EF4-FFF2-40B4-BE49-F238E27FC236}">
                <a16:creationId xmlns:a16="http://schemas.microsoft.com/office/drawing/2014/main" id="{D591E239-8AF2-6726-FDB5-67F499A06616}"/>
              </a:ext>
            </a:extLst>
          </p:cNvPr>
          <p:cNvSpPr>
            <a:spLocks noGrp="1"/>
          </p:cNvSpPr>
          <p:nvPr>
            <p:custDataLst>
              <p:tags r:id="rId29"/>
            </p:custDataLst>
          </p:nvPr>
        </p:nvSpPr>
        <p:spPr bwMode="auto">
          <a:xfrm>
            <a:off x="24018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633D8D-DBEF-40C9-9ECF-F09E4D362BB6}" type="datetime'''''''''0''''''''4'''''''">
              <a:rPr kumimoji="0" lang="ja-JP" altLang="en-US" sz="800" b="1"/>
              <a:pPr marL="0" indent="0" algn="ctr">
                <a:spcBef>
                  <a:spcPct val="0"/>
                </a:spcBef>
                <a:buNone/>
              </a:pPr>
              <a:t>04</a:t>
            </a:fld>
            <a:endParaRPr kumimoji="0" lang="ja-JP" altLang="en-US" sz="800" b="1" dirty="0">
              <a:sym typeface="+mn-lt"/>
            </a:endParaRPr>
          </a:p>
        </p:txBody>
      </p:sp>
      <p:sp>
        <p:nvSpPr>
          <p:cNvPr id="319" name="テキスト プレースホルダ 9">
            <a:extLst>
              <a:ext uri="{FF2B5EF4-FFF2-40B4-BE49-F238E27FC236}">
                <a16:creationId xmlns:a16="http://schemas.microsoft.com/office/drawing/2014/main" id="{5514F3A5-0BED-B72A-42CE-1BD2E19E305A}"/>
              </a:ext>
            </a:extLst>
          </p:cNvPr>
          <p:cNvSpPr>
            <a:spLocks noGrp="1"/>
          </p:cNvSpPr>
          <p:nvPr>
            <p:custDataLst>
              <p:tags r:id="rId30"/>
            </p:custDataLst>
          </p:nvPr>
        </p:nvSpPr>
        <p:spPr bwMode="gray">
          <a:xfrm>
            <a:off x="2673351" y="316865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DE45F0-08F9-436C-89F6-33DD1CB92DE2}" type="datetime'''''''''''''''''''''''''''2''''''''''''''6'">
              <a:rPr kumimoji="0" lang="ja-JP" altLang="en-US" sz="800" b="1" smtClean="0">
                <a:effectLst/>
              </a:rPr>
              <a:pPr/>
              <a:t>26</a:t>
            </a:fld>
            <a:endParaRPr kumimoji="0" lang="ja-JP" altLang="en-US" sz="800" b="1" dirty="0">
              <a:sym typeface="+mn-lt"/>
            </a:endParaRPr>
          </a:p>
        </p:txBody>
      </p:sp>
      <p:sp>
        <p:nvSpPr>
          <p:cNvPr id="320" name="テキスト プレースホルダ 9">
            <a:extLst>
              <a:ext uri="{FF2B5EF4-FFF2-40B4-BE49-F238E27FC236}">
                <a16:creationId xmlns:a16="http://schemas.microsoft.com/office/drawing/2014/main" id="{40E86ACC-4433-D8D6-503D-C1FD057BFA16}"/>
              </a:ext>
            </a:extLst>
          </p:cNvPr>
          <p:cNvSpPr>
            <a:spLocks noGrp="1"/>
          </p:cNvSpPr>
          <p:nvPr>
            <p:custDataLst>
              <p:tags r:id="rId31"/>
            </p:custDataLst>
          </p:nvPr>
        </p:nvSpPr>
        <p:spPr bwMode="gray">
          <a:xfrm>
            <a:off x="2673351" y="3355975"/>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D37009-E976-4B59-8597-F03DFCD91A78}" type="datetime'''''''''''''''4''''''''''''''''1'''''''''''''''''">
              <a:rPr kumimoji="0" lang="ja-JP" altLang="en-US" sz="800" b="1" smtClean="0">
                <a:effectLst/>
              </a:rPr>
              <a:pPr/>
              <a:t>41</a:t>
            </a:fld>
            <a:endParaRPr kumimoji="0" lang="ja-JP" altLang="en-US" sz="800" b="1" dirty="0">
              <a:sym typeface="+mn-lt"/>
            </a:endParaRPr>
          </a:p>
        </p:txBody>
      </p:sp>
      <p:sp>
        <p:nvSpPr>
          <p:cNvPr id="9" name="テキスト プレースホルダ 9">
            <a:extLst>
              <a:ext uri="{FF2B5EF4-FFF2-40B4-BE49-F238E27FC236}">
                <a16:creationId xmlns:a16="http://schemas.microsoft.com/office/drawing/2014/main" id="{D9AEBE18-8A24-CDFB-6CE9-2EC053A6C1CD}"/>
              </a:ext>
            </a:extLst>
          </p:cNvPr>
          <p:cNvSpPr>
            <a:spLocks noGrp="1"/>
          </p:cNvSpPr>
          <p:nvPr>
            <p:custDataLst>
              <p:tags r:id="rId32"/>
            </p:custDataLst>
          </p:nvPr>
        </p:nvSpPr>
        <p:spPr bwMode="auto">
          <a:xfrm>
            <a:off x="26812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2A2B14-4199-451B-818E-10D9EA204EC2}" type="datetime'''''''''''''''''''0''''''''''5'''">
              <a:rPr kumimoji="0" lang="ja-JP" altLang="en-US" sz="800" b="1"/>
              <a:pPr marL="0" indent="0" algn="ctr">
                <a:spcBef>
                  <a:spcPct val="0"/>
                </a:spcBef>
                <a:buNone/>
              </a:pPr>
              <a:t>05</a:t>
            </a:fld>
            <a:endParaRPr kumimoji="0" lang="ja-JP" altLang="en-US" sz="800" b="1" dirty="0">
              <a:sym typeface="+mn-lt"/>
            </a:endParaRPr>
          </a:p>
        </p:txBody>
      </p:sp>
      <p:sp>
        <p:nvSpPr>
          <p:cNvPr id="321" name="テキスト プレースホルダ 9">
            <a:extLst>
              <a:ext uri="{FF2B5EF4-FFF2-40B4-BE49-F238E27FC236}">
                <a16:creationId xmlns:a16="http://schemas.microsoft.com/office/drawing/2014/main" id="{B9078149-C8EC-66DE-652E-0C0D9807941C}"/>
              </a:ext>
            </a:extLst>
          </p:cNvPr>
          <p:cNvSpPr>
            <a:spLocks noGrp="1"/>
          </p:cNvSpPr>
          <p:nvPr>
            <p:custDataLst>
              <p:tags r:id="rId33"/>
            </p:custDataLst>
          </p:nvPr>
        </p:nvSpPr>
        <p:spPr bwMode="gray">
          <a:xfrm>
            <a:off x="2952751" y="314325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3AFE41-1939-476C-ABFE-CE553F81756E}" type="datetime'''''''''''''''''''''''''''''''''''''''28'''''''''''''">
              <a:rPr kumimoji="0" lang="ja-JP" altLang="en-US" sz="800" b="1" smtClean="0">
                <a:effectLst/>
              </a:rPr>
              <a:pPr/>
              <a:t>28</a:t>
            </a:fld>
            <a:endParaRPr kumimoji="0" lang="ja-JP" altLang="en-US" sz="800" b="1" dirty="0">
              <a:sym typeface="+mn-lt"/>
            </a:endParaRPr>
          </a:p>
        </p:txBody>
      </p:sp>
      <p:sp>
        <p:nvSpPr>
          <p:cNvPr id="322" name="テキスト プレースホルダ 9">
            <a:extLst>
              <a:ext uri="{FF2B5EF4-FFF2-40B4-BE49-F238E27FC236}">
                <a16:creationId xmlns:a16="http://schemas.microsoft.com/office/drawing/2014/main" id="{F1C69C6B-CEFE-C5AD-18DD-2B9303AD771A}"/>
              </a:ext>
            </a:extLst>
          </p:cNvPr>
          <p:cNvSpPr>
            <a:spLocks noGrp="1"/>
          </p:cNvSpPr>
          <p:nvPr>
            <p:custDataLst>
              <p:tags r:id="rId34"/>
            </p:custDataLst>
          </p:nvPr>
        </p:nvSpPr>
        <p:spPr bwMode="gray">
          <a:xfrm>
            <a:off x="2952751" y="3344863"/>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1DB9C0-21B5-4B29-A598-EBD15A564FE8}" type="datetime'''''''4''''''''''5'''''''''''''''''''''''''''''">
              <a:rPr kumimoji="0" lang="ja-JP" altLang="en-US" sz="800" b="1" smtClean="0">
                <a:effectLst/>
              </a:rPr>
              <a:pPr/>
              <a:t>45</a:t>
            </a:fld>
            <a:endParaRPr kumimoji="0" lang="ja-JP" altLang="en-US" sz="800" b="1" dirty="0">
              <a:sym typeface="+mn-lt"/>
            </a:endParaRPr>
          </a:p>
        </p:txBody>
      </p:sp>
      <p:sp>
        <p:nvSpPr>
          <p:cNvPr id="23" name="テキスト プレースホルダ 9">
            <a:extLst>
              <a:ext uri="{FF2B5EF4-FFF2-40B4-BE49-F238E27FC236}">
                <a16:creationId xmlns:a16="http://schemas.microsoft.com/office/drawing/2014/main" id="{2592C17F-B39B-B914-D7AF-5ED0AC12CF71}"/>
              </a:ext>
            </a:extLst>
          </p:cNvPr>
          <p:cNvSpPr>
            <a:spLocks noGrp="1"/>
          </p:cNvSpPr>
          <p:nvPr>
            <p:custDataLst>
              <p:tags r:id="rId35"/>
            </p:custDataLst>
          </p:nvPr>
        </p:nvSpPr>
        <p:spPr bwMode="auto">
          <a:xfrm>
            <a:off x="29606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C24A94-F5EC-4122-9200-3341C3CDAB4E}" type="datetime'''''0''''6'''''''''''''''''''''''''">
              <a:rPr kumimoji="0" lang="ja-JP" altLang="en-US" sz="800" b="1"/>
              <a:pPr marL="0" indent="0" algn="ctr">
                <a:spcBef>
                  <a:spcPct val="0"/>
                </a:spcBef>
                <a:buNone/>
              </a:pPr>
              <a:t>06</a:t>
            </a:fld>
            <a:endParaRPr kumimoji="0" lang="ja-JP" altLang="en-US" sz="800" b="1" dirty="0">
              <a:sym typeface="+mn-lt"/>
            </a:endParaRPr>
          </a:p>
        </p:txBody>
      </p:sp>
      <p:sp>
        <p:nvSpPr>
          <p:cNvPr id="323" name="テキスト プレースホルダ 9">
            <a:extLst>
              <a:ext uri="{FF2B5EF4-FFF2-40B4-BE49-F238E27FC236}">
                <a16:creationId xmlns:a16="http://schemas.microsoft.com/office/drawing/2014/main" id="{F99B98F2-9334-0134-1C95-FBC1C4641B8A}"/>
              </a:ext>
            </a:extLst>
          </p:cNvPr>
          <p:cNvSpPr>
            <a:spLocks noGrp="1"/>
          </p:cNvSpPr>
          <p:nvPr>
            <p:custDataLst>
              <p:tags r:id="rId36"/>
            </p:custDataLst>
          </p:nvPr>
        </p:nvSpPr>
        <p:spPr bwMode="gray">
          <a:xfrm>
            <a:off x="3232151" y="311626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F6E16F-E161-4F0D-A4B9-CC2DDB25290F}" type="datetime'''30'''''''''''''''''''''''''''''''''''''''''''''''''''''''''">
              <a:rPr kumimoji="0" lang="ja-JP" altLang="en-US" sz="800" b="1" smtClean="0">
                <a:effectLst/>
              </a:rPr>
              <a:pPr/>
              <a:t>30</a:t>
            </a:fld>
            <a:endParaRPr kumimoji="0" lang="ja-JP" altLang="en-US" sz="800" b="1" dirty="0">
              <a:sym typeface="+mn-lt"/>
            </a:endParaRPr>
          </a:p>
        </p:txBody>
      </p:sp>
      <p:sp>
        <p:nvSpPr>
          <p:cNvPr id="324" name="テキスト プレースホルダ 9">
            <a:extLst>
              <a:ext uri="{FF2B5EF4-FFF2-40B4-BE49-F238E27FC236}">
                <a16:creationId xmlns:a16="http://schemas.microsoft.com/office/drawing/2014/main" id="{00B3B776-14AF-8292-67D3-1B71FCBFFE5F}"/>
              </a:ext>
            </a:extLst>
          </p:cNvPr>
          <p:cNvSpPr>
            <a:spLocks noGrp="1"/>
          </p:cNvSpPr>
          <p:nvPr>
            <p:custDataLst>
              <p:tags r:id="rId37"/>
            </p:custDataLst>
          </p:nvPr>
        </p:nvSpPr>
        <p:spPr bwMode="gray">
          <a:xfrm>
            <a:off x="3232151" y="3333750"/>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9EC11D-79D3-467D-9C24-BE49A04E8DE5}" type="datetime'''''''''''''''''''''''4''''''''''''''''9'''''''''">
              <a:rPr kumimoji="0" lang="ja-JP" altLang="en-US" sz="800" b="1" smtClean="0">
                <a:effectLst/>
              </a:rPr>
              <a:pPr/>
              <a:t>49</a:t>
            </a:fld>
            <a:endParaRPr kumimoji="0" lang="ja-JP" altLang="en-US" sz="800" b="1" dirty="0">
              <a:sym typeface="+mn-lt"/>
            </a:endParaRPr>
          </a:p>
        </p:txBody>
      </p:sp>
      <p:sp>
        <p:nvSpPr>
          <p:cNvPr id="31" name="テキスト プレースホルダ 9">
            <a:extLst>
              <a:ext uri="{FF2B5EF4-FFF2-40B4-BE49-F238E27FC236}">
                <a16:creationId xmlns:a16="http://schemas.microsoft.com/office/drawing/2014/main" id="{ADDD09A2-4274-2768-2177-37B5EEFB65A4}"/>
              </a:ext>
            </a:extLst>
          </p:cNvPr>
          <p:cNvSpPr>
            <a:spLocks noGrp="1"/>
          </p:cNvSpPr>
          <p:nvPr>
            <p:custDataLst>
              <p:tags r:id="rId38"/>
            </p:custDataLst>
          </p:nvPr>
        </p:nvSpPr>
        <p:spPr bwMode="auto">
          <a:xfrm>
            <a:off x="32400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6E82E6C-193A-455C-8D84-DDCEAFC6AAAC}" type="datetime'''''''''''''0''7'''''''''''''''">
              <a:rPr kumimoji="0" lang="ja-JP" altLang="en-US" sz="800" b="1"/>
              <a:pPr marL="0" indent="0" algn="ctr">
                <a:spcBef>
                  <a:spcPct val="0"/>
                </a:spcBef>
                <a:buNone/>
              </a:pPr>
              <a:t>07</a:t>
            </a:fld>
            <a:endParaRPr kumimoji="0" lang="ja-JP" altLang="en-US" sz="800" b="1" dirty="0">
              <a:sym typeface="+mn-lt"/>
            </a:endParaRPr>
          </a:p>
        </p:txBody>
      </p:sp>
      <p:sp>
        <p:nvSpPr>
          <p:cNvPr id="325" name="テキスト プレースホルダ 9">
            <a:extLst>
              <a:ext uri="{FF2B5EF4-FFF2-40B4-BE49-F238E27FC236}">
                <a16:creationId xmlns:a16="http://schemas.microsoft.com/office/drawing/2014/main" id="{3565ACE8-9349-6A8B-7A4F-6A570EA71A3F}"/>
              </a:ext>
            </a:extLst>
          </p:cNvPr>
          <p:cNvSpPr>
            <a:spLocks noGrp="1"/>
          </p:cNvSpPr>
          <p:nvPr>
            <p:custDataLst>
              <p:tags r:id="rId39"/>
            </p:custDataLst>
          </p:nvPr>
        </p:nvSpPr>
        <p:spPr bwMode="gray">
          <a:xfrm>
            <a:off x="3511551" y="308451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F6D37B-9778-4E59-9840-F239C3CE3E5E}" type="datetime'''''''''3''''2'''''''''''''''''''''''''">
              <a:rPr kumimoji="0" lang="ja-JP" altLang="en-US" sz="800" b="1" smtClean="0">
                <a:effectLst/>
              </a:rPr>
              <a:pPr/>
              <a:t>32</a:t>
            </a:fld>
            <a:endParaRPr kumimoji="0" lang="ja-JP" altLang="en-US" sz="800" b="1" dirty="0">
              <a:sym typeface="+mn-lt"/>
            </a:endParaRPr>
          </a:p>
        </p:txBody>
      </p:sp>
      <p:sp>
        <p:nvSpPr>
          <p:cNvPr id="326" name="テキスト プレースホルダ 9">
            <a:extLst>
              <a:ext uri="{FF2B5EF4-FFF2-40B4-BE49-F238E27FC236}">
                <a16:creationId xmlns:a16="http://schemas.microsoft.com/office/drawing/2014/main" id="{CB57235E-18D2-C634-22FC-80C88CDFF29E}"/>
              </a:ext>
            </a:extLst>
          </p:cNvPr>
          <p:cNvSpPr>
            <a:spLocks noGrp="1"/>
          </p:cNvSpPr>
          <p:nvPr>
            <p:custDataLst>
              <p:tags r:id="rId40"/>
            </p:custDataLst>
          </p:nvPr>
        </p:nvSpPr>
        <p:spPr bwMode="gray">
          <a:xfrm>
            <a:off x="3511551" y="3321050"/>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6562A-802E-4B70-8B0F-C53D6343042F}" type="datetime'''''''''''''''''''''''''''''''''''5''4'''''">
              <a:rPr kumimoji="0" lang="ja-JP" altLang="en-US" sz="800" b="1" smtClean="0">
                <a:effectLst/>
              </a:rPr>
              <a:pPr/>
              <a:t>54</a:t>
            </a:fld>
            <a:endParaRPr kumimoji="0" lang="ja-JP" altLang="en-US" sz="800" b="1" dirty="0">
              <a:sym typeface="+mn-lt"/>
            </a:endParaRPr>
          </a:p>
        </p:txBody>
      </p:sp>
      <p:sp>
        <p:nvSpPr>
          <p:cNvPr id="37" name="テキスト プレースホルダ 9">
            <a:extLst>
              <a:ext uri="{FF2B5EF4-FFF2-40B4-BE49-F238E27FC236}">
                <a16:creationId xmlns:a16="http://schemas.microsoft.com/office/drawing/2014/main" id="{C3FE2B2D-6C71-0752-D9B3-1B6909F6CE37}"/>
              </a:ext>
            </a:extLst>
          </p:cNvPr>
          <p:cNvSpPr>
            <a:spLocks noGrp="1"/>
          </p:cNvSpPr>
          <p:nvPr>
            <p:custDataLst>
              <p:tags r:id="rId41"/>
            </p:custDataLst>
          </p:nvPr>
        </p:nvSpPr>
        <p:spPr bwMode="auto">
          <a:xfrm>
            <a:off x="35194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9C2F5E7-AFB0-42A0-8CFD-B9FF76CE8928}" type="datetime'''0''''''''''''''''''''''''''''''8'''''''''">
              <a:rPr kumimoji="0" lang="ja-JP" altLang="en-US" sz="800" b="1"/>
              <a:pPr marL="0" indent="0" algn="ctr">
                <a:spcBef>
                  <a:spcPct val="0"/>
                </a:spcBef>
                <a:buNone/>
              </a:pPr>
              <a:t>08</a:t>
            </a:fld>
            <a:endParaRPr kumimoji="0" lang="ja-JP" altLang="en-US" sz="800" b="1" dirty="0">
              <a:sym typeface="+mn-lt"/>
            </a:endParaRPr>
          </a:p>
        </p:txBody>
      </p:sp>
      <p:sp>
        <p:nvSpPr>
          <p:cNvPr id="327" name="テキスト プレースホルダ 9">
            <a:extLst>
              <a:ext uri="{FF2B5EF4-FFF2-40B4-BE49-F238E27FC236}">
                <a16:creationId xmlns:a16="http://schemas.microsoft.com/office/drawing/2014/main" id="{2CC00209-23A4-C33F-CC1E-9158DCC5DC3C}"/>
              </a:ext>
            </a:extLst>
          </p:cNvPr>
          <p:cNvSpPr>
            <a:spLocks noGrp="1"/>
          </p:cNvSpPr>
          <p:nvPr>
            <p:custDataLst>
              <p:tags r:id="rId42"/>
            </p:custDataLst>
          </p:nvPr>
        </p:nvSpPr>
        <p:spPr bwMode="gray">
          <a:xfrm>
            <a:off x="3790951" y="3062288"/>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91FD27-F155-486D-B6CE-BD295CD70331}" type="datetime'''''''''''''3''''4'''''''''''''''">
              <a:rPr kumimoji="0" lang="ja-JP" altLang="en-US" sz="800" b="1" smtClean="0">
                <a:effectLst/>
              </a:rPr>
              <a:pPr/>
              <a:t>34</a:t>
            </a:fld>
            <a:endParaRPr kumimoji="0" lang="ja-JP" altLang="en-US" sz="800" b="1" dirty="0">
              <a:sym typeface="+mn-lt"/>
            </a:endParaRPr>
          </a:p>
        </p:txBody>
      </p:sp>
      <p:sp>
        <p:nvSpPr>
          <p:cNvPr id="328" name="テキスト プレースホルダ 9">
            <a:extLst>
              <a:ext uri="{FF2B5EF4-FFF2-40B4-BE49-F238E27FC236}">
                <a16:creationId xmlns:a16="http://schemas.microsoft.com/office/drawing/2014/main" id="{12A375FC-1A6C-076F-B807-31EF7CFF7C17}"/>
              </a:ext>
            </a:extLst>
          </p:cNvPr>
          <p:cNvSpPr>
            <a:spLocks noGrp="1"/>
          </p:cNvSpPr>
          <p:nvPr>
            <p:custDataLst>
              <p:tags r:id="rId43"/>
            </p:custDataLst>
          </p:nvPr>
        </p:nvSpPr>
        <p:spPr bwMode="gray">
          <a:xfrm>
            <a:off x="3790951" y="3313113"/>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B070BD-392F-4FAA-85BE-E4EDBDE9E1E1}" type="datetime'''''''''''5''''''''''''''''''''6'''''''''">
              <a:rPr kumimoji="0" lang="ja-JP" altLang="en-US" sz="800" b="1" smtClean="0">
                <a:effectLst/>
              </a:rPr>
              <a:pPr/>
              <a:t>56</a:t>
            </a:fld>
            <a:endParaRPr kumimoji="0" lang="ja-JP" altLang="en-US" sz="800" b="1" dirty="0">
              <a:sym typeface="+mn-lt"/>
            </a:endParaRPr>
          </a:p>
        </p:txBody>
      </p:sp>
      <p:sp>
        <p:nvSpPr>
          <p:cNvPr id="14" name="テキスト プレースホルダ 9">
            <a:extLst>
              <a:ext uri="{FF2B5EF4-FFF2-40B4-BE49-F238E27FC236}">
                <a16:creationId xmlns:a16="http://schemas.microsoft.com/office/drawing/2014/main" id="{B0A8D8CB-FC0C-B6CF-2AD0-9089B67460C6}"/>
              </a:ext>
            </a:extLst>
          </p:cNvPr>
          <p:cNvSpPr>
            <a:spLocks noGrp="1"/>
          </p:cNvSpPr>
          <p:nvPr>
            <p:custDataLst>
              <p:tags r:id="rId44"/>
            </p:custDataLst>
          </p:nvPr>
        </p:nvSpPr>
        <p:spPr bwMode="auto">
          <a:xfrm>
            <a:off x="37988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FB3E2E3-311F-426D-B4B5-EC69C25E219A}" type="datetime'''''''''''''''''''''''''0''''''''9'''''''''''''''''''">
              <a:rPr kumimoji="0" lang="ja-JP" altLang="en-US" sz="800" b="1"/>
              <a:pPr marL="0" indent="0" algn="ctr">
                <a:spcBef>
                  <a:spcPct val="0"/>
                </a:spcBef>
                <a:buNone/>
              </a:pPr>
              <a:t>09</a:t>
            </a:fld>
            <a:endParaRPr kumimoji="0" lang="ja-JP" altLang="en-US" sz="800" b="1" dirty="0">
              <a:sym typeface="+mn-lt"/>
            </a:endParaRPr>
          </a:p>
        </p:txBody>
      </p:sp>
      <p:sp>
        <p:nvSpPr>
          <p:cNvPr id="329" name="テキスト プレースホルダ 9">
            <a:extLst>
              <a:ext uri="{FF2B5EF4-FFF2-40B4-BE49-F238E27FC236}">
                <a16:creationId xmlns:a16="http://schemas.microsoft.com/office/drawing/2014/main" id="{5C940720-B2CC-9A56-6DFD-1DEC0624AF69}"/>
              </a:ext>
            </a:extLst>
          </p:cNvPr>
          <p:cNvSpPr>
            <a:spLocks noGrp="1"/>
          </p:cNvSpPr>
          <p:nvPr>
            <p:custDataLst>
              <p:tags r:id="rId45"/>
            </p:custDataLst>
          </p:nvPr>
        </p:nvSpPr>
        <p:spPr bwMode="gray">
          <a:xfrm>
            <a:off x="4070351" y="3095625"/>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769CF3-9220-4189-9A87-0FBECAEA917C}" type="datetime'''''''''''''''''32'''''''''''''''''''">
              <a:rPr kumimoji="0" lang="ja-JP" altLang="en-US" sz="800" b="1" smtClean="0">
                <a:effectLst/>
              </a:rPr>
              <a:pPr/>
              <a:t>32</a:t>
            </a:fld>
            <a:endParaRPr kumimoji="0" lang="ja-JP" altLang="en-US" sz="800" b="1" dirty="0">
              <a:sym typeface="+mn-lt"/>
            </a:endParaRPr>
          </a:p>
        </p:txBody>
      </p:sp>
      <p:sp>
        <p:nvSpPr>
          <p:cNvPr id="330" name="テキスト プレースホルダ 9">
            <a:extLst>
              <a:ext uri="{FF2B5EF4-FFF2-40B4-BE49-F238E27FC236}">
                <a16:creationId xmlns:a16="http://schemas.microsoft.com/office/drawing/2014/main" id="{02A61571-3314-525B-4B18-CF99886132F8}"/>
              </a:ext>
            </a:extLst>
          </p:cNvPr>
          <p:cNvSpPr>
            <a:spLocks noGrp="1"/>
          </p:cNvSpPr>
          <p:nvPr>
            <p:custDataLst>
              <p:tags r:id="rId46"/>
            </p:custDataLst>
          </p:nvPr>
        </p:nvSpPr>
        <p:spPr bwMode="gray">
          <a:xfrm>
            <a:off x="4070351" y="3327400"/>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2ED7B4-CDCE-4F62-B9BD-4B53BB187C3D}" type="datetime'''''5''''''''''''''''''''''''''''''''''1'''''">
              <a:rPr kumimoji="0" lang="ja-JP" altLang="en-US" sz="800" b="1" smtClean="0">
                <a:effectLst/>
              </a:rPr>
              <a:pPr/>
              <a:t>51</a:t>
            </a:fld>
            <a:endParaRPr kumimoji="0" lang="ja-JP" altLang="en-US" sz="800" b="1" dirty="0">
              <a:sym typeface="+mn-lt"/>
            </a:endParaRPr>
          </a:p>
        </p:txBody>
      </p:sp>
      <p:sp>
        <p:nvSpPr>
          <p:cNvPr id="22" name="テキスト プレースホルダ 9">
            <a:extLst>
              <a:ext uri="{FF2B5EF4-FFF2-40B4-BE49-F238E27FC236}">
                <a16:creationId xmlns:a16="http://schemas.microsoft.com/office/drawing/2014/main" id="{4EB11403-E81F-EBEC-93EC-B40CA827AACE}"/>
              </a:ext>
            </a:extLst>
          </p:cNvPr>
          <p:cNvSpPr>
            <a:spLocks noGrp="1"/>
          </p:cNvSpPr>
          <p:nvPr>
            <p:custDataLst>
              <p:tags r:id="rId47"/>
            </p:custDataLst>
          </p:nvPr>
        </p:nvSpPr>
        <p:spPr bwMode="auto">
          <a:xfrm>
            <a:off x="40782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44FA2D4-2FCA-45C1-921A-F1A6669CBDAB}" type="datetime'10'''''">
              <a:rPr kumimoji="0" lang="ja-JP" altLang="en-US" sz="800" b="1"/>
              <a:pPr marL="0" indent="0" algn="ctr">
                <a:spcBef>
                  <a:spcPct val="0"/>
                </a:spcBef>
                <a:buNone/>
              </a:pPr>
              <a:t>10</a:t>
            </a:fld>
            <a:endParaRPr kumimoji="0" lang="ja-JP" altLang="en-US" sz="800" b="1" dirty="0">
              <a:sym typeface="+mn-lt"/>
            </a:endParaRPr>
          </a:p>
        </p:txBody>
      </p:sp>
      <p:sp>
        <p:nvSpPr>
          <p:cNvPr id="331" name="テキスト プレースホルダ 9">
            <a:extLst>
              <a:ext uri="{FF2B5EF4-FFF2-40B4-BE49-F238E27FC236}">
                <a16:creationId xmlns:a16="http://schemas.microsoft.com/office/drawing/2014/main" id="{D2F50F3D-BE7B-4162-9E75-8D59C9090192}"/>
              </a:ext>
            </a:extLst>
          </p:cNvPr>
          <p:cNvSpPr>
            <a:spLocks noGrp="1"/>
          </p:cNvSpPr>
          <p:nvPr>
            <p:custDataLst>
              <p:tags r:id="rId48"/>
            </p:custDataLst>
          </p:nvPr>
        </p:nvSpPr>
        <p:spPr bwMode="gray">
          <a:xfrm>
            <a:off x="4349751" y="309086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BCDBE-71A6-4ABB-821F-6DC599EE8324}" type="datetime'''''''''''''''''''''''''''''''''''''3''''''''''''1'''''''''">
              <a:rPr kumimoji="0" lang="ja-JP" altLang="en-US" sz="800" b="1" smtClean="0">
                <a:effectLst/>
              </a:rPr>
              <a:pPr/>
              <a:t>31</a:t>
            </a:fld>
            <a:endParaRPr kumimoji="0" lang="ja-JP" altLang="en-US" sz="800" b="1" dirty="0">
              <a:sym typeface="+mn-lt"/>
            </a:endParaRPr>
          </a:p>
        </p:txBody>
      </p:sp>
      <p:sp>
        <p:nvSpPr>
          <p:cNvPr id="332" name="テキスト プレースホルダ 9">
            <a:extLst>
              <a:ext uri="{FF2B5EF4-FFF2-40B4-BE49-F238E27FC236}">
                <a16:creationId xmlns:a16="http://schemas.microsoft.com/office/drawing/2014/main" id="{D0E5D4C7-C96C-1311-23C1-607950A2F3F8}"/>
              </a:ext>
            </a:extLst>
          </p:cNvPr>
          <p:cNvSpPr>
            <a:spLocks noGrp="1"/>
          </p:cNvSpPr>
          <p:nvPr>
            <p:custDataLst>
              <p:tags r:id="rId49"/>
            </p:custDataLst>
          </p:nvPr>
        </p:nvSpPr>
        <p:spPr bwMode="gray">
          <a:xfrm>
            <a:off x="4349751" y="3324225"/>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9FACBE-A6A3-4571-A258-839F360A681E}" type="datetime'''''''''5''''''''''''''''''''''''3'">
              <a:rPr kumimoji="0" lang="ja-JP" altLang="en-US" sz="800" b="1" smtClean="0">
                <a:effectLst/>
              </a:rPr>
              <a:pPr/>
              <a:t>53</a:t>
            </a:fld>
            <a:endParaRPr kumimoji="0" lang="ja-JP" altLang="en-US" sz="800" b="1" dirty="0">
              <a:sym typeface="+mn-lt"/>
            </a:endParaRPr>
          </a:p>
        </p:txBody>
      </p:sp>
      <p:sp>
        <p:nvSpPr>
          <p:cNvPr id="11" name="テキスト プレースホルダ 9">
            <a:extLst>
              <a:ext uri="{FF2B5EF4-FFF2-40B4-BE49-F238E27FC236}">
                <a16:creationId xmlns:a16="http://schemas.microsoft.com/office/drawing/2014/main" id="{4AF441AF-C6C5-983A-3C2D-8E2C655C2B71}"/>
              </a:ext>
            </a:extLst>
          </p:cNvPr>
          <p:cNvSpPr>
            <a:spLocks noGrp="1"/>
          </p:cNvSpPr>
          <p:nvPr>
            <p:custDataLst>
              <p:tags r:id="rId50"/>
            </p:custDataLst>
          </p:nvPr>
        </p:nvSpPr>
        <p:spPr bwMode="auto">
          <a:xfrm>
            <a:off x="43576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00301BB-01FE-4BBF-8E91-16AE4A00D962}" type="datetime'''''''''''''''''''''''''''''''''1''''''''''''1'''''''">
              <a:rPr kumimoji="0" lang="ja-JP" altLang="en-US" sz="800" b="1"/>
              <a:pPr marL="0" indent="0" algn="ctr">
                <a:spcBef>
                  <a:spcPct val="0"/>
                </a:spcBef>
                <a:buNone/>
              </a:pPr>
              <a:t>11</a:t>
            </a:fld>
            <a:endParaRPr kumimoji="0" lang="ja-JP" altLang="en-US" sz="800" b="1" dirty="0">
              <a:sym typeface="+mn-lt"/>
            </a:endParaRPr>
          </a:p>
        </p:txBody>
      </p:sp>
      <p:sp>
        <p:nvSpPr>
          <p:cNvPr id="333" name="テキスト プレースホルダ 9">
            <a:extLst>
              <a:ext uri="{FF2B5EF4-FFF2-40B4-BE49-F238E27FC236}">
                <a16:creationId xmlns:a16="http://schemas.microsoft.com/office/drawing/2014/main" id="{7FC482F4-F9E7-E129-01A8-135373BEA9EA}"/>
              </a:ext>
            </a:extLst>
          </p:cNvPr>
          <p:cNvSpPr>
            <a:spLocks noGrp="1"/>
          </p:cNvSpPr>
          <p:nvPr>
            <p:custDataLst>
              <p:tags r:id="rId51"/>
            </p:custDataLst>
          </p:nvPr>
        </p:nvSpPr>
        <p:spPr bwMode="gray">
          <a:xfrm>
            <a:off x="4629151" y="3062288"/>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E9F9B5-CC90-4BAD-AB98-53DCD2B6809B}" type="datetime'''''''3''''''''''''''''3'''''''''''''">
              <a:rPr kumimoji="0" lang="ja-JP" altLang="en-US" sz="800" b="1" smtClean="0">
                <a:effectLst/>
              </a:rPr>
              <a:pPr/>
              <a:t>33</a:t>
            </a:fld>
            <a:endParaRPr kumimoji="0" lang="ja-JP" altLang="en-US" sz="800" b="1" dirty="0">
              <a:sym typeface="+mn-lt"/>
            </a:endParaRPr>
          </a:p>
        </p:txBody>
      </p:sp>
      <p:sp>
        <p:nvSpPr>
          <p:cNvPr id="334" name="テキスト プレースホルダ 9">
            <a:extLst>
              <a:ext uri="{FF2B5EF4-FFF2-40B4-BE49-F238E27FC236}">
                <a16:creationId xmlns:a16="http://schemas.microsoft.com/office/drawing/2014/main" id="{B4ABD586-DD85-EA23-D717-B3367DBCD025}"/>
              </a:ext>
            </a:extLst>
          </p:cNvPr>
          <p:cNvSpPr>
            <a:spLocks noGrp="1"/>
          </p:cNvSpPr>
          <p:nvPr>
            <p:custDataLst>
              <p:tags r:id="rId52"/>
            </p:custDataLst>
          </p:nvPr>
        </p:nvSpPr>
        <p:spPr bwMode="gray">
          <a:xfrm>
            <a:off x="4629151" y="3311525"/>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AD9F34-BC94-4C5E-876A-1477A394EC47}" type="datetime'''''''''''''''5''''''7'''''''''''''''''''''''''''">
              <a:rPr kumimoji="0" lang="ja-JP" altLang="en-US" sz="800" b="1" smtClean="0">
                <a:effectLst/>
              </a:rPr>
              <a:pPr/>
              <a:t>57</a:t>
            </a:fld>
            <a:endParaRPr kumimoji="0" lang="ja-JP" altLang="en-US" sz="800" b="1" dirty="0">
              <a:sym typeface="+mn-lt"/>
            </a:endParaRPr>
          </a:p>
        </p:txBody>
      </p:sp>
      <p:sp>
        <p:nvSpPr>
          <p:cNvPr id="38" name="テキスト プレースホルダ 9">
            <a:extLst>
              <a:ext uri="{FF2B5EF4-FFF2-40B4-BE49-F238E27FC236}">
                <a16:creationId xmlns:a16="http://schemas.microsoft.com/office/drawing/2014/main" id="{220215C9-FECE-A0FA-5294-F1E26D487B44}"/>
              </a:ext>
            </a:extLst>
          </p:cNvPr>
          <p:cNvSpPr>
            <a:spLocks noGrp="1"/>
          </p:cNvSpPr>
          <p:nvPr>
            <p:custDataLst>
              <p:tags r:id="rId53"/>
            </p:custDataLst>
          </p:nvPr>
        </p:nvSpPr>
        <p:spPr bwMode="auto">
          <a:xfrm>
            <a:off x="46370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C796E4-2432-4BCF-9732-A38404E63CA6}" type="datetime'''''''''''''''1''''''''''''''''''''''''2'''''''''''">
              <a:rPr kumimoji="0" lang="ja-JP" altLang="en-US" sz="800" b="1"/>
              <a:pPr marL="0" indent="0" algn="ctr">
                <a:spcBef>
                  <a:spcPct val="0"/>
                </a:spcBef>
                <a:buNone/>
              </a:pPr>
              <a:t>12</a:t>
            </a:fld>
            <a:endParaRPr kumimoji="0" lang="ja-JP" altLang="en-US" sz="800" b="1" dirty="0">
              <a:sym typeface="+mn-lt"/>
            </a:endParaRPr>
          </a:p>
        </p:txBody>
      </p:sp>
      <p:sp>
        <p:nvSpPr>
          <p:cNvPr id="335" name="テキスト プレースホルダ 9">
            <a:extLst>
              <a:ext uri="{FF2B5EF4-FFF2-40B4-BE49-F238E27FC236}">
                <a16:creationId xmlns:a16="http://schemas.microsoft.com/office/drawing/2014/main" id="{8392837B-8EC3-4EA4-833E-3FF2634667D1}"/>
              </a:ext>
            </a:extLst>
          </p:cNvPr>
          <p:cNvSpPr>
            <a:spLocks noGrp="1"/>
          </p:cNvSpPr>
          <p:nvPr>
            <p:custDataLst>
              <p:tags r:id="rId54"/>
            </p:custDataLst>
          </p:nvPr>
        </p:nvSpPr>
        <p:spPr bwMode="gray">
          <a:xfrm>
            <a:off x="4908551" y="304641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BA6DCB-CCA2-43F4-A0E2-87DAEFB1BE4A}" type="datetime'''''''3''''''''''5'''''''''''''">
              <a:rPr kumimoji="0" lang="ja-JP" altLang="en-US" sz="800" b="1" smtClean="0">
                <a:effectLst/>
              </a:rPr>
              <a:pPr/>
              <a:t>35</a:t>
            </a:fld>
            <a:endParaRPr kumimoji="0" lang="ja-JP" altLang="en-US" sz="800" b="1" dirty="0">
              <a:sym typeface="+mn-lt"/>
            </a:endParaRPr>
          </a:p>
        </p:txBody>
      </p:sp>
      <p:sp>
        <p:nvSpPr>
          <p:cNvPr id="336" name="テキスト プレースホルダ 9">
            <a:extLst>
              <a:ext uri="{FF2B5EF4-FFF2-40B4-BE49-F238E27FC236}">
                <a16:creationId xmlns:a16="http://schemas.microsoft.com/office/drawing/2014/main" id="{4A6B34CE-8177-C774-10F5-67E0F6411B66}"/>
              </a:ext>
            </a:extLst>
          </p:cNvPr>
          <p:cNvSpPr>
            <a:spLocks noGrp="1"/>
          </p:cNvSpPr>
          <p:nvPr>
            <p:custDataLst>
              <p:tags r:id="rId55"/>
            </p:custDataLst>
          </p:nvPr>
        </p:nvSpPr>
        <p:spPr bwMode="gray">
          <a:xfrm>
            <a:off x="4908551" y="3306763"/>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11852A-FB92-4D04-AA69-2F602C87454D}" type="datetime'''''''''''''''''''''''''59'''''''''''''''''''''''''''''''''">
              <a:rPr kumimoji="0" lang="ja-JP" altLang="en-US" sz="800" b="1" smtClean="0">
                <a:effectLst/>
              </a:rPr>
              <a:pPr/>
              <a:t>59</a:t>
            </a:fld>
            <a:endParaRPr kumimoji="0" lang="ja-JP" altLang="en-US" sz="800" b="1" dirty="0">
              <a:sym typeface="+mn-lt"/>
            </a:endParaRPr>
          </a:p>
        </p:txBody>
      </p:sp>
      <p:sp>
        <p:nvSpPr>
          <p:cNvPr id="53" name="テキスト プレースホルダ 9">
            <a:extLst>
              <a:ext uri="{FF2B5EF4-FFF2-40B4-BE49-F238E27FC236}">
                <a16:creationId xmlns:a16="http://schemas.microsoft.com/office/drawing/2014/main" id="{9459E790-E685-F587-ADF9-F68211FFD425}"/>
              </a:ext>
            </a:extLst>
          </p:cNvPr>
          <p:cNvSpPr>
            <a:spLocks noGrp="1"/>
          </p:cNvSpPr>
          <p:nvPr>
            <p:custDataLst>
              <p:tags r:id="rId56"/>
            </p:custDataLst>
          </p:nvPr>
        </p:nvSpPr>
        <p:spPr bwMode="auto">
          <a:xfrm>
            <a:off x="49164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779528D-8021-4B73-8EEE-4EE17AFBB89B}" type="datetime'''''''''''''''''''''''''''''''1''''''3'''''''''''''''''''''''">
              <a:rPr kumimoji="0" lang="ja-JP" altLang="en-US" sz="800" b="1"/>
              <a:pPr marL="0" indent="0" algn="ctr">
                <a:spcBef>
                  <a:spcPct val="0"/>
                </a:spcBef>
                <a:buNone/>
              </a:pPr>
              <a:t>13</a:t>
            </a:fld>
            <a:endParaRPr kumimoji="0" lang="ja-JP" altLang="en-US" sz="800" b="1" dirty="0">
              <a:sym typeface="+mn-lt"/>
            </a:endParaRPr>
          </a:p>
        </p:txBody>
      </p:sp>
      <p:sp>
        <p:nvSpPr>
          <p:cNvPr id="337" name="テキスト プレースホルダ 9">
            <a:extLst>
              <a:ext uri="{FF2B5EF4-FFF2-40B4-BE49-F238E27FC236}">
                <a16:creationId xmlns:a16="http://schemas.microsoft.com/office/drawing/2014/main" id="{A0EAE339-C9CB-4C15-353F-F617BDB51F0A}"/>
              </a:ext>
            </a:extLst>
          </p:cNvPr>
          <p:cNvSpPr>
            <a:spLocks noGrp="1"/>
          </p:cNvSpPr>
          <p:nvPr>
            <p:custDataLst>
              <p:tags r:id="rId57"/>
            </p:custDataLst>
          </p:nvPr>
        </p:nvSpPr>
        <p:spPr bwMode="gray">
          <a:xfrm>
            <a:off x="5187951" y="303530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2B7EB3-94C8-4A1E-8D17-E8EA23E81FEA}" type="datetime'''''''''3''''''''''''''''7'''''''''''''''''''''''''''''''''''">
              <a:rPr kumimoji="0" lang="ja-JP" altLang="en-US" sz="800" b="1" smtClean="0">
                <a:effectLst/>
              </a:rPr>
              <a:pPr/>
              <a:t>37</a:t>
            </a:fld>
            <a:endParaRPr kumimoji="0" lang="ja-JP" altLang="en-US" sz="800" b="1" dirty="0">
              <a:sym typeface="+mn-lt"/>
            </a:endParaRPr>
          </a:p>
        </p:txBody>
      </p:sp>
      <p:sp>
        <p:nvSpPr>
          <p:cNvPr id="338" name="テキスト プレースホルダ 9">
            <a:extLst>
              <a:ext uri="{FF2B5EF4-FFF2-40B4-BE49-F238E27FC236}">
                <a16:creationId xmlns:a16="http://schemas.microsoft.com/office/drawing/2014/main" id="{156C2C0F-64C9-78C1-7306-B3CD145AA8DE}"/>
              </a:ext>
            </a:extLst>
          </p:cNvPr>
          <p:cNvSpPr>
            <a:spLocks noGrp="1"/>
          </p:cNvSpPr>
          <p:nvPr>
            <p:custDataLst>
              <p:tags r:id="rId58"/>
            </p:custDataLst>
          </p:nvPr>
        </p:nvSpPr>
        <p:spPr bwMode="gray">
          <a:xfrm>
            <a:off x="5187951" y="330358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BC9465-0D48-432D-9497-B9C74929B9D3}" type="datetime'''''6''''''''''''''''''''''''0'''''''''''''''''''''''''''">
              <a:rPr kumimoji="0" lang="ja-JP" altLang="en-US" sz="800" b="1" smtClean="0">
                <a:effectLst/>
              </a:rPr>
              <a:pPr/>
              <a:t>60</a:t>
            </a:fld>
            <a:endParaRPr kumimoji="0" lang="ja-JP" altLang="en-US" sz="800" b="1" dirty="0">
              <a:sym typeface="+mn-lt"/>
            </a:endParaRPr>
          </a:p>
        </p:txBody>
      </p:sp>
      <p:sp>
        <p:nvSpPr>
          <p:cNvPr id="52" name="テキスト プレースホルダ 9">
            <a:extLst>
              <a:ext uri="{FF2B5EF4-FFF2-40B4-BE49-F238E27FC236}">
                <a16:creationId xmlns:a16="http://schemas.microsoft.com/office/drawing/2014/main" id="{F5B96D14-136F-CCAA-015E-CA452A6DC5B9}"/>
              </a:ext>
            </a:extLst>
          </p:cNvPr>
          <p:cNvSpPr>
            <a:spLocks noGrp="1"/>
          </p:cNvSpPr>
          <p:nvPr>
            <p:custDataLst>
              <p:tags r:id="rId59"/>
            </p:custDataLst>
          </p:nvPr>
        </p:nvSpPr>
        <p:spPr bwMode="auto">
          <a:xfrm>
            <a:off x="51958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1364D4-AECD-4208-818B-E1018752E322}" type="datetime'''''1''''4'''''''''''''''''''''''''''">
              <a:rPr kumimoji="0" lang="ja-JP" altLang="en-US" sz="800" b="1"/>
              <a:pPr marL="0" indent="0" algn="ctr">
                <a:spcBef>
                  <a:spcPct val="0"/>
                </a:spcBef>
                <a:buNone/>
              </a:pPr>
              <a:t>14</a:t>
            </a:fld>
            <a:endParaRPr kumimoji="0" lang="ja-JP" altLang="en-US" sz="800" b="1" dirty="0">
              <a:sym typeface="+mn-lt"/>
            </a:endParaRPr>
          </a:p>
        </p:txBody>
      </p:sp>
      <p:sp>
        <p:nvSpPr>
          <p:cNvPr id="339" name="テキスト プレースホルダ 9">
            <a:extLst>
              <a:ext uri="{FF2B5EF4-FFF2-40B4-BE49-F238E27FC236}">
                <a16:creationId xmlns:a16="http://schemas.microsoft.com/office/drawing/2014/main" id="{D1F14696-905F-0C3D-D68C-805F313936D6}"/>
              </a:ext>
            </a:extLst>
          </p:cNvPr>
          <p:cNvSpPr>
            <a:spLocks noGrp="1"/>
          </p:cNvSpPr>
          <p:nvPr>
            <p:custDataLst>
              <p:tags r:id="rId60"/>
            </p:custDataLst>
          </p:nvPr>
        </p:nvSpPr>
        <p:spPr bwMode="gray">
          <a:xfrm>
            <a:off x="5467351" y="3043238"/>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E2B96B-470D-41D3-BB82-32FC0FE93BE1}" type="datetime'''''4''''''0'''''''''''''''''''''''''''''''''''">
              <a:rPr kumimoji="0" lang="ja-JP" altLang="en-US" sz="800" b="1" smtClean="0">
                <a:effectLst/>
              </a:rPr>
              <a:pPr/>
              <a:t>40</a:t>
            </a:fld>
            <a:endParaRPr kumimoji="0" lang="ja-JP" altLang="en-US" sz="800" b="1" dirty="0">
              <a:sym typeface="+mn-lt"/>
            </a:endParaRPr>
          </a:p>
        </p:txBody>
      </p:sp>
      <p:sp>
        <p:nvSpPr>
          <p:cNvPr id="340" name="テキスト プレースホルダ 9">
            <a:extLst>
              <a:ext uri="{FF2B5EF4-FFF2-40B4-BE49-F238E27FC236}">
                <a16:creationId xmlns:a16="http://schemas.microsoft.com/office/drawing/2014/main" id="{CBCAAA29-AD10-6EA3-4BA7-BF8A0B1C6842}"/>
              </a:ext>
            </a:extLst>
          </p:cNvPr>
          <p:cNvSpPr>
            <a:spLocks noGrp="1"/>
          </p:cNvSpPr>
          <p:nvPr>
            <p:custDataLst>
              <p:tags r:id="rId61"/>
            </p:custDataLst>
          </p:nvPr>
        </p:nvSpPr>
        <p:spPr bwMode="gray">
          <a:xfrm>
            <a:off x="5467351" y="3311525"/>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5A738F-B73B-4CDB-9312-DF655BBC0F9E}" type="datetime'''''''57'''''''''''''''''">
              <a:rPr kumimoji="0" lang="ja-JP" altLang="en-US" sz="800" b="1" smtClean="0">
                <a:effectLst/>
              </a:rPr>
              <a:pPr/>
              <a:t>57</a:t>
            </a:fld>
            <a:endParaRPr kumimoji="0" lang="ja-JP" altLang="en-US" sz="800" b="1" dirty="0">
              <a:sym typeface="+mn-lt"/>
            </a:endParaRPr>
          </a:p>
        </p:txBody>
      </p:sp>
      <p:sp>
        <p:nvSpPr>
          <p:cNvPr id="54" name="テキスト プレースホルダ 9">
            <a:extLst>
              <a:ext uri="{FF2B5EF4-FFF2-40B4-BE49-F238E27FC236}">
                <a16:creationId xmlns:a16="http://schemas.microsoft.com/office/drawing/2014/main" id="{51B00DEA-94CE-9D5E-FD13-B4388694A6A8}"/>
              </a:ext>
            </a:extLst>
          </p:cNvPr>
          <p:cNvSpPr>
            <a:spLocks noGrp="1"/>
          </p:cNvSpPr>
          <p:nvPr>
            <p:custDataLst>
              <p:tags r:id="rId62"/>
            </p:custDataLst>
          </p:nvPr>
        </p:nvSpPr>
        <p:spPr bwMode="auto">
          <a:xfrm>
            <a:off x="54752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FF816B-DF2B-4467-B4D6-E236002F0422}" type="datetime'''''''''''''''''''1''''''''''''''''''''''''''''''''''''5'">
              <a:rPr kumimoji="0" lang="ja-JP" altLang="en-US" sz="800" b="1"/>
              <a:pPr marL="0" indent="0" algn="ctr">
                <a:spcBef>
                  <a:spcPct val="0"/>
                </a:spcBef>
                <a:buNone/>
              </a:pPr>
              <a:t>15</a:t>
            </a:fld>
            <a:endParaRPr kumimoji="0" lang="ja-JP" altLang="en-US" sz="800" b="1" dirty="0">
              <a:sym typeface="+mn-lt"/>
            </a:endParaRPr>
          </a:p>
        </p:txBody>
      </p:sp>
      <p:sp>
        <p:nvSpPr>
          <p:cNvPr id="341" name="テキスト プレースホルダ 9">
            <a:extLst>
              <a:ext uri="{FF2B5EF4-FFF2-40B4-BE49-F238E27FC236}">
                <a16:creationId xmlns:a16="http://schemas.microsoft.com/office/drawing/2014/main" id="{06C0481A-DB86-7485-4F2B-595258F94895}"/>
              </a:ext>
            </a:extLst>
          </p:cNvPr>
          <p:cNvSpPr>
            <a:spLocks noGrp="1"/>
          </p:cNvSpPr>
          <p:nvPr>
            <p:custDataLst>
              <p:tags r:id="rId63"/>
            </p:custDataLst>
          </p:nvPr>
        </p:nvSpPr>
        <p:spPr bwMode="gray">
          <a:xfrm>
            <a:off x="5746751" y="304800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295842-BCDC-46E9-A671-93DBFA23B26D}" type="datetime'''''''''''4''''''''''''''''''''''''''''2'''''''''''">
              <a:rPr kumimoji="0" lang="ja-JP" altLang="en-US" sz="800" b="1" smtClean="0">
                <a:effectLst/>
              </a:rPr>
              <a:pPr/>
              <a:t>42</a:t>
            </a:fld>
            <a:endParaRPr kumimoji="0" lang="ja-JP" altLang="en-US" sz="800" b="1" dirty="0">
              <a:sym typeface="+mn-lt"/>
            </a:endParaRPr>
          </a:p>
        </p:txBody>
      </p:sp>
      <p:sp>
        <p:nvSpPr>
          <p:cNvPr id="342" name="テキスト プレースホルダ 9">
            <a:extLst>
              <a:ext uri="{FF2B5EF4-FFF2-40B4-BE49-F238E27FC236}">
                <a16:creationId xmlns:a16="http://schemas.microsoft.com/office/drawing/2014/main" id="{11B400D2-D3D2-A83D-04A9-794E9F36CA96}"/>
              </a:ext>
            </a:extLst>
          </p:cNvPr>
          <p:cNvSpPr>
            <a:spLocks noGrp="1"/>
          </p:cNvSpPr>
          <p:nvPr>
            <p:custDataLst>
              <p:tags r:id="rId64"/>
            </p:custDataLst>
          </p:nvPr>
        </p:nvSpPr>
        <p:spPr bwMode="gray">
          <a:xfrm>
            <a:off x="5746751" y="331628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9EE6E0-859E-4FBE-8390-C16715609B32}" type="datetime'''''5''5'''''''''''''''''''''''''''''''''''''''''''">
              <a:rPr kumimoji="0" lang="ja-JP" altLang="en-US" sz="800" b="1" smtClean="0">
                <a:effectLst/>
              </a:rPr>
              <a:pPr/>
              <a:t>55</a:t>
            </a:fld>
            <a:endParaRPr kumimoji="0" lang="ja-JP" altLang="en-US" sz="800" b="1" dirty="0">
              <a:sym typeface="+mn-lt"/>
            </a:endParaRPr>
          </a:p>
        </p:txBody>
      </p:sp>
      <p:sp>
        <p:nvSpPr>
          <p:cNvPr id="13" name="テキスト プレースホルダ 9">
            <a:extLst>
              <a:ext uri="{FF2B5EF4-FFF2-40B4-BE49-F238E27FC236}">
                <a16:creationId xmlns:a16="http://schemas.microsoft.com/office/drawing/2014/main" id="{E89B65D0-2F0D-AEFD-D848-36DB2D309F93}"/>
              </a:ext>
            </a:extLst>
          </p:cNvPr>
          <p:cNvSpPr>
            <a:spLocks noGrp="1"/>
          </p:cNvSpPr>
          <p:nvPr>
            <p:custDataLst>
              <p:tags r:id="rId65"/>
            </p:custDataLst>
          </p:nvPr>
        </p:nvSpPr>
        <p:spPr bwMode="auto">
          <a:xfrm>
            <a:off x="57546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17F4128-7328-4390-AF5D-2F54F2D119D4}" type="datetime'''''''''1''''''''''''''''''''''6'''''''''''''''''''''''''''">
              <a:rPr kumimoji="0" lang="ja-JP" altLang="en-US" sz="800" b="1" smtClean="0"/>
              <a:pPr/>
              <a:t>16</a:t>
            </a:fld>
            <a:endParaRPr kumimoji="0" lang="ja-JP" altLang="en-US" sz="800" b="1" dirty="0">
              <a:sym typeface="+mn-lt"/>
            </a:endParaRPr>
          </a:p>
        </p:txBody>
      </p:sp>
      <p:sp>
        <p:nvSpPr>
          <p:cNvPr id="343" name="テキスト プレースホルダ 9">
            <a:extLst>
              <a:ext uri="{FF2B5EF4-FFF2-40B4-BE49-F238E27FC236}">
                <a16:creationId xmlns:a16="http://schemas.microsoft.com/office/drawing/2014/main" id="{A809B6D7-BCD7-2A29-4495-BB6DF8792E41}"/>
              </a:ext>
            </a:extLst>
          </p:cNvPr>
          <p:cNvSpPr>
            <a:spLocks noGrp="1"/>
          </p:cNvSpPr>
          <p:nvPr>
            <p:custDataLst>
              <p:tags r:id="rId66"/>
            </p:custDataLst>
          </p:nvPr>
        </p:nvSpPr>
        <p:spPr bwMode="gray">
          <a:xfrm>
            <a:off x="6026151" y="303530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11245-8B76-45D8-9D84-142FD4D4F341}" type="datetime'''''''''''''''''4''''''''''''3'''''''''''''''''''">
              <a:rPr kumimoji="0" lang="ja-JP" altLang="en-US" sz="800" b="1" smtClean="0">
                <a:effectLst/>
              </a:rPr>
              <a:pPr/>
              <a:t>43</a:t>
            </a:fld>
            <a:endParaRPr kumimoji="0" lang="ja-JP" altLang="en-US" sz="800" b="1" dirty="0">
              <a:sym typeface="+mn-lt"/>
            </a:endParaRPr>
          </a:p>
        </p:txBody>
      </p:sp>
      <p:sp>
        <p:nvSpPr>
          <p:cNvPr id="344" name="テキスト プレースホルダ 9">
            <a:extLst>
              <a:ext uri="{FF2B5EF4-FFF2-40B4-BE49-F238E27FC236}">
                <a16:creationId xmlns:a16="http://schemas.microsoft.com/office/drawing/2014/main" id="{0FEFF3EC-FB82-0DA0-ADA2-59A6E4746217}"/>
              </a:ext>
            </a:extLst>
          </p:cNvPr>
          <p:cNvSpPr>
            <a:spLocks noGrp="1"/>
          </p:cNvSpPr>
          <p:nvPr>
            <p:custDataLst>
              <p:tags r:id="rId67"/>
            </p:custDataLst>
          </p:nvPr>
        </p:nvSpPr>
        <p:spPr bwMode="gray">
          <a:xfrm>
            <a:off x="6026151" y="3311525"/>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1EC4D7-C8A2-42B3-A2E1-6250DAD5B45C}" type="datetime'''''''''''''''''''''''''''''''57'''''''''''''''''''">
              <a:rPr kumimoji="0" lang="ja-JP" altLang="en-US" sz="800" b="1" smtClean="0">
                <a:effectLst/>
              </a:rPr>
              <a:pPr/>
              <a:t>57</a:t>
            </a:fld>
            <a:endParaRPr kumimoji="0" lang="ja-JP" altLang="en-US" sz="800" b="1" dirty="0">
              <a:sym typeface="+mn-lt"/>
            </a:endParaRPr>
          </a:p>
        </p:txBody>
      </p:sp>
      <p:sp>
        <p:nvSpPr>
          <p:cNvPr id="36" name="テキスト プレースホルダ 9">
            <a:extLst>
              <a:ext uri="{FF2B5EF4-FFF2-40B4-BE49-F238E27FC236}">
                <a16:creationId xmlns:a16="http://schemas.microsoft.com/office/drawing/2014/main" id="{E3C08DE6-FBAE-CCF4-5C94-688C98A4A0B1}"/>
              </a:ext>
            </a:extLst>
          </p:cNvPr>
          <p:cNvSpPr>
            <a:spLocks noGrp="1"/>
          </p:cNvSpPr>
          <p:nvPr>
            <p:custDataLst>
              <p:tags r:id="rId68"/>
            </p:custDataLst>
          </p:nvPr>
        </p:nvSpPr>
        <p:spPr bwMode="auto">
          <a:xfrm>
            <a:off x="60340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103025C-3032-4504-822D-3710FF6E2441}" type="datetime'''''''''''''''''''''''''''''''''''''''''''1''''''''7'">
              <a:rPr kumimoji="0" lang="ja-JP" altLang="en-US" sz="800" b="1" smtClean="0"/>
              <a:pPr/>
              <a:t>17</a:t>
            </a:fld>
            <a:endParaRPr kumimoji="0" lang="ja-JP" altLang="en-US" sz="800" b="1" dirty="0">
              <a:sym typeface="+mn-lt"/>
            </a:endParaRPr>
          </a:p>
        </p:txBody>
      </p:sp>
      <p:sp>
        <p:nvSpPr>
          <p:cNvPr id="345" name="テキスト プレースホルダ 9">
            <a:extLst>
              <a:ext uri="{FF2B5EF4-FFF2-40B4-BE49-F238E27FC236}">
                <a16:creationId xmlns:a16="http://schemas.microsoft.com/office/drawing/2014/main" id="{D560115F-136E-41F8-8F3F-B42D44086DEE}"/>
              </a:ext>
            </a:extLst>
          </p:cNvPr>
          <p:cNvSpPr>
            <a:spLocks noGrp="1"/>
          </p:cNvSpPr>
          <p:nvPr>
            <p:custDataLst>
              <p:tags r:id="rId69"/>
            </p:custDataLst>
          </p:nvPr>
        </p:nvSpPr>
        <p:spPr bwMode="gray">
          <a:xfrm>
            <a:off x="6305551" y="302101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02DB1D-5A97-4A9C-98FB-2CEDB52A9D86}" type="datetime'''''''4''''''''''''''''''1'''''''''''''''''">
              <a:rPr kumimoji="0" lang="ja-JP" altLang="en-US" sz="800" b="1" smtClean="0">
                <a:effectLst/>
              </a:rPr>
              <a:pPr/>
              <a:t>41</a:t>
            </a:fld>
            <a:endParaRPr kumimoji="0" lang="ja-JP" altLang="en-US" sz="800" b="1" dirty="0">
              <a:sym typeface="+mn-lt"/>
            </a:endParaRPr>
          </a:p>
        </p:txBody>
      </p:sp>
      <p:sp>
        <p:nvSpPr>
          <p:cNvPr id="346" name="テキスト プレースホルダ 9">
            <a:extLst>
              <a:ext uri="{FF2B5EF4-FFF2-40B4-BE49-F238E27FC236}">
                <a16:creationId xmlns:a16="http://schemas.microsoft.com/office/drawing/2014/main" id="{A7FD543B-CB48-BD62-1490-71968A52203A}"/>
              </a:ext>
            </a:extLst>
          </p:cNvPr>
          <p:cNvSpPr>
            <a:spLocks noGrp="1"/>
          </p:cNvSpPr>
          <p:nvPr>
            <p:custDataLst>
              <p:tags r:id="rId70"/>
            </p:custDataLst>
          </p:nvPr>
        </p:nvSpPr>
        <p:spPr bwMode="gray">
          <a:xfrm>
            <a:off x="6305551" y="3302000"/>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BE4CA-BB39-44D2-8C39-C4F00BC48EE9}" type="datetime'''''''''''''''''''''''''''''''''''''''6''''0'">
              <a:rPr kumimoji="0" lang="ja-JP" altLang="en-US" sz="800" b="1" smtClean="0">
                <a:effectLst/>
              </a:rPr>
              <a:pPr/>
              <a:t>60</a:t>
            </a:fld>
            <a:endParaRPr kumimoji="0" lang="ja-JP" altLang="en-US" sz="800" b="1" dirty="0">
              <a:sym typeface="+mn-lt"/>
            </a:endParaRPr>
          </a:p>
        </p:txBody>
      </p:sp>
      <p:sp>
        <p:nvSpPr>
          <p:cNvPr id="19" name="テキスト プレースホルダ 9">
            <a:extLst>
              <a:ext uri="{FF2B5EF4-FFF2-40B4-BE49-F238E27FC236}">
                <a16:creationId xmlns:a16="http://schemas.microsoft.com/office/drawing/2014/main" id="{9FD3FB56-0B38-C849-2352-DFB937C6A649}"/>
              </a:ext>
            </a:extLst>
          </p:cNvPr>
          <p:cNvSpPr>
            <a:spLocks noGrp="1"/>
          </p:cNvSpPr>
          <p:nvPr>
            <p:custDataLst>
              <p:tags r:id="rId71"/>
            </p:custDataLst>
          </p:nvPr>
        </p:nvSpPr>
        <p:spPr bwMode="auto">
          <a:xfrm>
            <a:off x="63134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F0128B9-E953-4CD7-8F14-5A1BC688B5EE}" type="datetime'''''''''''''1''''''''''''''''8'''''''''''''''''''">
              <a:rPr kumimoji="0" lang="ja-JP" altLang="en-US" sz="800" b="1" smtClean="0"/>
              <a:pPr/>
              <a:t>18</a:t>
            </a:fld>
            <a:endParaRPr kumimoji="0" lang="ja-JP" altLang="en-US" sz="800" b="1" dirty="0">
              <a:sym typeface="+mn-lt"/>
            </a:endParaRPr>
          </a:p>
        </p:txBody>
      </p:sp>
      <p:sp>
        <p:nvSpPr>
          <p:cNvPr id="347" name="テキスト プレースホルダ 9">
            <a:extLst>
              <a:ext uri="{FF2B5EF4-FFF2-40B4-BE49-F238E27FC236}">
                <a16:creationId xmlns:a16="http://schemas.microsoft.com/office/drawing/2014/main" id="{6531223A-2815-B4C9-FA3A-6FFE94CA13C2}"/>
              </a:ext>
            </a:extLst>
          </p:cNvPr>
          <p:cNvSpPr>
            <a:spLocks noGrp="1"/>
          </p:cNvSpPr>
          <p:nvPr>
            <p:custDataLst>
              <p:tags r:id="rId72"/>
            </p:custDataLst>
          </p:nvPr>
        </p:nvSpPr>
        <p:spPr bwMode="gray">
          <a:xfrm>
            <a:off x="6584951" y="298291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A8B6E6-4781-4CBB-A4AB-22A91B72AFBC}" type="datetime'''''''''4''''''''''''2'''''''''''''''">
              <a:rPr kumimoji="0" lang="ja-JP" altLang="en-US" sz="800" b="1" smtClean="0">
                <a:effectLst/>
              </a:rPr>
              <a:pPr/>
              <a:t>42</a:t>
            </a:fld>
            <a:endParaRPr kumimoji="0" lang="ja-JP" altLang="en-US" sz="800" b="1" dirty="0">
              <a:sym typeface="+mn-lt"/>
            </a:endParaRPr>
          </a:p>
        </p:txBody>
      </p:sp>
      <p:sp>
        <p:nvSpPr>
          <p:cNvPr id="348" name="テキスト プレースホルダ 9">
            <a:extLst>
              <a:ext uri="{FF2B5EF4-FFF2-40B4-BE49-F238E27FC236}">
                <a16:creationId xmlns:a16="http://schemas.microsoft.com/office/drawing/2014/main" id="{49FCC65C-CDA7-A176-E280-FC4E5C77BBA4}"/>
              </a:ext>
            </a:extLst>
          </p:cNvPr>
          <p:cNvSpPr>
            <a:spLocks noGrp="1"/>
          </p:cNvSpPr>
          <p:nvPr>
            <p:custDataLst>
              <p:tags r:id="rId73"/>
            </p:custDataLst>
          </p:nvPr>
        </p:nvSpPr>
        <p:spPr bwMode="gray">
          <a:xfrm>
            <a:off x="6584951" y="328453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FFDFEF-5E44-4586-876D-1FD85575DA78}" type="datetime'''''6''''''''''''''''7'''">
              <a:rPr kumimoji="0" lang="ja-JP" altLang="en-US" sz="800" b="1" smtClean="0">
                <a:effectLst/>
              </a:rPr>
              <a:pPr/>
              <a:t>67</a:t>
            </a:fld>
            <a:endParaRPr kumimoji="0" lang="ja-JP" altLang="en-US" sz="800" b="1" dirty="0">
              <a:sym typeface="+mn-lt"/>
            </a:endParaRPr>
          </a:p>
        </p:txBody>
      </p:sp>
      <p:sp>
        <p:nvSpPr>
          <p:cNvPr id="78" name="テキスト プレースホルダ 9">
            <a:extLst>
              <a:ext uri="{FF2B5EF4-FFF2-40B4-BE49-F238E27FC236}">
                <a16:creationId xmlns:a16="http://schemas.microsoft.com/office/drawing/2014/main" id="{5919DFD8-8FD2-5AB7-9DD7-4B4811F6D11F}"/>
              </a:ext>
            </a:extLst>
          </p:cNvPr>
          <p:cNvSpPr>
            <a:spLocks noGrp="1"/>
          </p:cNvSpPr>
          <p:nvPr>
            <p:custDataLst>
              <p:tags r:id="rId74"/>
            </p:custDataLst>
          </p:nvPr>
        </p:nvSpPr>
        <p:spPr bwMode="auto">
          <a:xfrm>
            <a:off x="65928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b="1" dirty="0">
                <a:sym typeface="+mn-lt"/>
              </a:rPr>
              <a:t>19</a:t>
            </a:r>
            <a:endParaRPr kumimoji="0" lang="ja-JP" altLang="en-US" sz="800" b="1" dirty="0">
              <a:sym typeface="+mn-lt"/>
            </a:endParaRPr>
          </a:p>
        </p:txBody>
      </p:sp>
      <p:sp>
        <p:nvSpPr>
          <p:cNvPr id="349" name="テキスト プレースホルダ 9">
            <a:extLst>
              <a:ext uri="{FF2B5EF4-FFF2-40B4-BE49-F238E27FC236}">
                <a16:creationId xmlns:a16="http://schemas.microsoft.com/office/drawing/2014/main" id="{06468FB8-8FB1-391D-20F2-F97CBCC37701}"/>
              </a:ext>
            </a:extLst>
          </p:cNvPr>
          <p:cNvSpPr>
            <a:spLocks noGrp="1"/>
          </p:cNvSpPr>
          <p:nvPr>
            <p:custDataLst>
              <p:tags r:id="rId75"/>
            </p:custDataLst>
          </p:nvPr>
        </p:nvSpPr>
        <p:spPr bwMode="gray">
          <a:xfrm>
            <a:off x="6864351" y="274320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51B467-1920-4184-B34B-83C655256EBE}" type="datetime'''40'''''''''''''''''''''''''''''''''">
              <a:rPr kumimoji="0" lang="ja-JP" altLang="en-US" sz="800" b="1" smtClean="0">
                <a:effectLst/>
              </a:rPr>
              <a:pPr/>
              <a:t>40</a:t>
            </a:fld>
            <a:endParaRPr kumimoji="0" lang="ja-JP" altLang="en-US" sz="800" b="1" dirty="0">
              <a:sym typeface="+mn-lt"/>
            </a:endParaRPr>
          </a:p>
        </p:txBody>
      </p:sp>
      <p:sp>
        <p:nvSpPr>
          <p:cNvPr id="350" name="テキスト プレースホルダ 9">
            <a:extLst>
              <a:ext uri="{FF2B5EF4-FFF2-40B4-BE49-F238E27FC236}">
                <a16:creationId xmlns:a16="http://schemas.microsoft.com/office/drawing/2014/main" id="{3B794D87-4DE8-BA7F-E22F-6A8F03F34EBC}"/>
              </a:ext>
            </a:extLst>
          </p:cNvPr>
          <p:cNvSpPr>
            <a:spLocks noGrp="1"/>
          </p:cNvSpPr>
          <p:nvPr>
            <p:custDataLst>
              <p:tags r:id="rId76"/>
            </p:custDataLst>
          </p:nvPr>
        </p:nvSpPr>
        <p:spPr bwMode="gray">
          <a:xfrm>
            <a:off x="6835776" y="3162300"/>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5CE7C3-154E-4F1A-A18F-14914F0C8C1B}" type="datetime'''''''''11''1'">
              <a:rPr kumimoji="0" lang="ja-JP" altLang="en-US" sz="800" b="1" smtClean="0">
                <a:effectLst/>
              </a:rPr>
              <a:pPr/>
              <a:t>111</a:t>
            </a:fld>
            <a:endParaRPr kumimoji="0" lang="ja-JP" altLang="en-US" sz="800" b="1" dirty="0">
              <a:sym typeface="+mn-lt"/>
            </a:endParaRPr>
          </a:p>
        </p:txBody>
      </p:sp>
      <p:sp>
        <p:nvSpPr>
          <p:cNvPr id="112" name="テキスト プレースホルダ 9">
            <a:extLst>
              <a:ext uri="{FF2B5EF4-FFF2-40B4-BE49-F238E27FC236}">
                <a16:creationId xmlns:a16="http://schemas.microsoft.com/office/drawing/2014/main" id="{7BD7870C-FAD1-3FDD-D32C-5DB478CA0B82}"/>
              </a:ext>
            </a:extLst>
          </p:cNvPr>
          <p:cNvSpPr>
            <a:spLocks noGrp="1"/>
          </p:cNvSpPr>
          <p:nvPr>
            <p:custDataLst>
              <p:tags r:id="rId77"/>
            </p:custDataLst>
          </p:nvPr>
        </p:nvSpPr>
        <p:spPr bwMode="auto">
          <a:xfrm>
            <a:off x="68722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A7AD270-7416-4B7A-A403-9442B047A265}" type="datetime'''''''''''''''''''''''''2''''''''''''''''0'''''''''''">
              <a:rPr kumimoji="0" lang="ja-JP" altLang="en-US" sz="800" b="1" smtClean="0"/>
              <a:pPr/>
              <a:t>20</a:t>
            </a:fld>
            <a:endParaRPr kumimoji="0" lang="ja-JP" altLang="en-US" sz="800" b="1" dirty="0">
              <a:sym typeface="+mn-lt"/>
            </a:endParaRPr>
          </a:p>
        </p:txBody>
      </p:sp>
      <p:sp>
        <p:nvSpPr>
          <p:cNvPr id="351" name="テキスト プレースホルダ 9">
            <a:extLst>
              <a:ext uri="{FF2B5EF4-FFF2-40B4-BE49-F238E27FC236}">
                <a16:creationId xmlns:a16="http://schemas.microsoft.com/office/drawing/2014/main" id="{0564A654-2556-82F1-A29A-58FC530FA357}"/>
              </a:ext>
            </a:extLst>
          </p:cNvPr>
          <p:cNvSpPr>
            <a:spLocks noGrp="1"/>
          </p:cNvSpPr>
          <p:nvPr>
            <p:custDataLst>
              <p:tags r:id="rId78"/>
            </p:custDataLst>
          </p:nvPr>
        </p:nvSpPr>
        <p:spPr bwMode="gray">
          <a:xfrm>
            <a:off x="7143751" y="2816225"/>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C1946E-C915-4013-8B52-4F9B270C9862}" type="datetime'''''''''''''''''''''''''''4''''''''''2'''">
              <a:rPr kumimoji="0" lang="ja-JP" altLang="en-US" sz="800" b="1" smtClean="0">
                <a:effectLst/>
              </a:rPr>
              <a:pPr/>
              <a:t>42</a:t>
            </a:fld>
            <a:endParaRPr kumimoji="0" lang="ja-JP" altLang="en-US" sz="800" b="1" dirty="0">
              <a:sym typeface="+mn-lt"/>
            </a:endParaRPr>
          </a:p>
        </p:txBody>
      </p:sp>
      <p:sp>
        <p:nvSpPr>
          <p:cNvPr id="352" name="テキスト プレースホルダ 9">
            <a:extLst>
              <a:ext uri="{FF2B5EF4-FFF2-40B4-BE49-F238E27FC236}">
                <a16:creationId xmlns:a16="http://schemas.microsoft.com/office/drawing/2014/main" id="{47C8A6DF-7B09-096F-B718-E89D750DFC88}"/>
              </a:ext>
            </a:extLst>
          </p:cNvPr>
          <p:cNvSpPr>
            <a:spLocks noGrp="1"/>
          </p:cNvSpPr>
          <p:nvPr>
            <p:custDataLst>
              <p:tags r:id="rId79"/>
            </p:custDataLst>
          </p:nvPr>
        </p:nvSpPr>
        <p:spPr bwMode="gray">
          <a:xfrm>
            <a:off x="7143751" y="320198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97FAAF-0D53-43C8-87DE-B33A7B59F502}" type="datetime'''''''''''''''''''''''''''''''''''9''''''''''''''''''''7'''">
              <a:rPr kumimoji="0" lang="ja-JP" altLang="en-US" sz="800" b="1" smtClean="0">
                <a:effectLst/>
              </a:rPr>
              <a:pPr/>
              <a:t>97</a:t>
            </a:fld>
            <a:endParaRPr kumimoji="0" lang="ja-JP" altLang="en-US" sz="800" b="1" dirty="0">
              <a:sym typeface="+mn-lt"/>
            </a:endParaRPr>
          </a:p>
        </p:txBody>
      </p:sp>
      <p:sp>
        <p:nvSpPr>
          <p:cNvPr id="113" name="テキスト プレースホルダ 9">
            <a:extLst>
              <a:ext uri="{FF2B5EF4-FFF2-40B4-BE49-F238E27FC236}">
                <a16:creationId xmlns:a16="http://schemas.microsoft.com/office/drawing/2014/main" id="{63566DC2-2DCA-626A-B78E-0029BBF2A5AF}"/>
              </a:ext>
            </a:extLst>
          </p:cNvPr>
          <p:cNvSpPr>
            <a:spLocks noGrp="1"/>
          </p:cNvSpPr>
          <p:nvPr>
            <p:custDataLst>
              <p:tags r:id="rId80"/>
            </p:custDataLst>
          </p:nvPr>
        </p:nvSpPr>
        <p:spPr bwMode="auto">
          <a:xfrm>
            <a:off x="71516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964FD96-86C4-43A2-8E36-27B3615256F0}" type="datetime'''''''''''''''''2''''''''''1'''''''''''''''''''''''''''''''">
              <a:rPr kumimoji="0" lang="ja-JP" altLang="en-US" sz="800" b="1" smtClean="0"/>
              <a:pPr/>
              <a:t>21</a:t>
            </a:fld>
            <a:endParaRPr kumimoji="0" lang="ja-JP" altLang="en-US" sz="800" b="1" dirty="0">
              <a:sym typeface="+mn-lt"/>
            </a:endParaRPr>
          </a:p>
        </p:txBody>
      </p:sp>
      <p:sp>
        <p:nvSpPr>
          <p:cNvPr id="353" name="テキスト プレースホルダ 9">
            <a:extLst>
              <a:ext uri="{FF2B5EF4-FFF2-40B4-BE49-F238E27FC236}">
                <a16:creationId xmlns:a16="http://schemas.microsoft.com/office/drawing/2014/main" id="{CD60BC6E-B97A-E2E7-E68E-8D80F885DF3E}"/>
              </a:ext>
            </a:extLst>
          </p:cNvPr>
          <p:cNvSpPr>
            <a:spLocks noGrp="1"/>
          </p:cNvSpPr>
          <p:nvPr>
            <p:custDataLst>
              <p:tags r:id="rId81"/>
            </p:custDataLst>
          </p:nvPr>
        </p:nvSpPr>
        <p:spPr bwMode="gray">
          <a:xfrm>
            <a:off x="7423151" y="2827338"/>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A0463B-4F23-498E-B021-16A8EC728920}" type="datetime'''''''''''''''4''''''''''''''''''0'''''''''''">
              <a:rPr kumimoji="0" lang="ja-JP" altLang="en-US" sz="800" b="1" smtClean="0">
                <a:effectLst/>
              </a:rPr>
              <a:pPr/>
              <a:t>40</a:t>
            </a:fld>
            <a:endParaRPr kumimoji="0" lang="ja-JP" altLang="en-US" sz="800" b="1" dirty="0">
              <a:sym typeface="+mn-lt"/>
            </a:endParaRPr>
          </a:p>
        </p:txBody>
      </p:sp>
      <p:sp>
        <p:nvSpPr>
          <p:cNvPr id="354" name="テキスト プレースホルダ 9">
            <a:extLst>
              <a:ext uri="{FF2B5EF4-FFF2-40B4-BE49-F238E27FC236}">
                <a16:creationId xmlns:a16="http://schemas.microsoft.com/office/drawing/2014/main" id="{15308706-FE62-B11C-E72C-734E9295C9CA}"/>
              </a:ext>
            </a:extLst>
          </p:cNvPr>
          <p:cNvSpPr>
            <a:spLocks noGrp="1"/>
          </p:cNvSpPr>
          <p:nvPr>
            <p:custDataLst>
              <p:tags r:id="rId82"/>
            </p:custDataLst>
          </p:nvPr>
        </p:nvSpPr>
        <p:spPr bwMode="gray">
          <a:xfrm>
            <a:off x="7423151" y="3203575"/>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14E4F6-4D65-4E85-B8A1-6018C5DD7488}" type="datetime'''9''''''''''''''''''''6'''''''''''''''">
              <a:rPr kumimoji="0" lang="ja-JP" altLang="en-US" sz="800" b="1" smtClean="0">
                <a:effectLst/>
              </a:rPr>
              <a:pPr/>
              <a:t>96</a:t>
            </a:fld>
            <a:endParaRPr kumimoji="0" lang="ja-JP" altLang="en-US" sz="800" b="1" dirty="0">
              <a:sym typeface="+mn-lt"/>
            </a:endParaRPr>
          </a:p>
        </p:txBody>
      </p:sp>
      <p:sp>
        <p:nvSpPr>
          <p:cNvPr id="114" name="テキスト プレースホルダ 9">
            <a:extLst>
              <a:ext uri="{FF2B5EF4-FFF2-40B4-BE49-F238E27FC236}">
                <a16:creationId xmlns:a16="http://schemas.microsoft.com/office/drawing/2014/main" id="{39B2877F-F43B-D873-1F2D-01B2C3F1213C}"/>
              </a:ext>
            </a:extLst>
          </p:cNvPr>
          <p:cNvSpPr>
            <a:spLocks noGrp="1"/>
          </p:cNvSpPr>
          <p:nvPr>
            <p:custDataLst>
              <p:tags r:id="rId83"/>
            </p:custDataLst>
          </p:nvPr>
        </p:nvSpPr>
        <p:spPr bwMode="auto">
          <a:xfrm>
            <a:off x="74310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B08DC1D-CE43-475A-90A3-CE808DF23A3A}" type="datetime'''''''''''''''''''''''''''''''''''''''''''''22'''''''''''''">
              <a:rPr kumimoji="0" lang="ja-JP" altLang="en-US" sz="800" b="1" smtClean="0"/>
              <a:pPr/>
              <a:t>22</a:t>
            </a:fld>
            <a:endParaRPr kumimoji="0" lang="ja-JP" altLang="en-US" sz="800" b="1" dirty="0">
              <a:sym typeface="+mn-lt"/>
            </a:endParaRPr>
          </a:p>
        </p:txBody>
      </p:sp>
      <p:sp>
        <p:nvSpPr>
          <p:cNvPr id="355" name="テキスト プレースホルダ 9">
            <a:extLst>
              <a:ext uri="{FF2B5EF4-FFF2-40B4-BE49-F238E27FC236}">
                <a16:creationId xmlns:a16="http://schemas.microsoft.com/office/drawing/2014/main" id="{8576BAEC-04A6-7981-F912-F5766A9F4685}"/>
              </a:ext>
            </a:extLst>
          </p:cNvPr>
          <p:cNvSpPr>
            <a:spLocks noGrp="1"/>
          </p:cNvSpPr>
          <p:nvPr>
            <p:custDataLst>
              <p:tags r:id="rId84"/>
            </p:custDataLst>
          </p:nvPr>
        </p:nvSpPr>
        <p:spPr bwMode="gray">
          <a:xfrm>
            <a:off x="7702551" y="278130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C3BDB1-118E-402F-8267-0A0FB07D9A8F}" type="datetime'''''''''''4''''''''''''''4'''''''''''''''''''''''''''">
              <a:rPr kumimoji="0" lang="ja-JP" altLang="en-US" sz="800" b="1" smtClean="0">
                <a:effectLst/>
              </a:rPr>
              <a:pPr/>
              <a:t>44</a:t>
            </a:fld>
            <a:endParaRPr kumimoji="0" lang="ja-JP" altLang="en-US" sz="800" b="1" dirty="0">
              <a:sym typeface="+mn-lt"/>
            </a:endParaRPr>
          </a:p>
        </p:txBody>
      </p:sp>
      <p:sp>
        <p:nvSpPr>
          <p:cNvPr id="356" name="テキスト プレースホルダ 9">
            <a:extLst>
              <a:ext uri="{FF2B5EF4-FFF2-40B4-BE49-F238E27FC236}">
                <a16:creationId xmlns:a16="http://schemas.microsoft.com/office/drawing/2014/main" id="{84C1C5EC-6F77-DF2F-9BAC-4B007EAA8D63}"/>
              </a:ext>
            </a:extLst>
          </p:cNvPr>
          <p:cNvSpPr>
            <a:spLocks noGrp="1"/>
          </p:cNvSpPr>
          <p:nvPr>
            <p:custDataLst>
              <p:tags r:id="rId85"/>
            </p:custDataLst>
          </p:nvPr>
        </p:nvSpPr>
        <p:spPr bwMode="gray">
          <a:xfrm>
            <a:off x="7673976" y="3186113"/>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A5D619-467C-4AC7-B4E7-A4849FF52F68}" type="datetime'1''''''0''''''''''''2'''''''''''''''''''''''''''''''">
              <a:rPr kumimoji="0" lang="ja-JP" altLang="en-US" sz="800" b="1" smtClean="0">
                <a:effectLst/>
              </a:rPr>
              <a:pPr/>
              <a:t>102</a:t>
            </a:fld>
            <a:endParaRPr kumimoji="0" lang="ja-JP" altLang="en-US" sz="800" b="1" dirty="0">
              <a:sym typeface="+mn-lt"/>
            </a:endParaRPr>
          </a:p>
        </p:txBody>
      </p:sp>
      <p:sp>
        <p:nvSpPr>
          <p:cNvPr id="115" name="テキスト プレースホルダ 9">
            <a:extLst>
              <a:ext uri="{FF2B5EF4-FFF2-40B4-BE49-F238E27FC236}">
                <a16:creationId xmlns:a16="http://schemas.microsoft.com/office/drawing/2014/main" id="{58B61839-2521-C738-DFC7-1D87F896907F}"/>
              </a:ext>
            </a:extLst>
          </p:cNvPr>
          <p:cNvSpPr>
            <a:spLocks noGrp="1"/>
          </p:cNvSpPr>
          <p:nvPr>
            <p:custDataLst>
              <p:tags r:id="rId86"/>
            </p:custDataLst>
          </p:nvPr>
        </p:nvSpPr>
        <p:spPr bwMode="auto">
          <a:xfrm>
            <a:off x="77104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A016B32-79C6-4927-BFC5-6C81DF1E26F2}" type="datetime'''''2''''''3'''''''''''''''''''''''''''''''">
              <a:rPr kumimoji="0" lang="ja-JP" altLang="en-US" sz="800" b="1" smtClean="0"/>
              <a:pPr/>
              <a:t>23</a:t>
            </a:fld>
            <a:endParaRPr kumimoji="0" lang="ja-JP" altLang="en-US" sz="800" b="1" dirty="0">
              <a:sym typeface="+mn-lt"/>
            </a:endParaRPr>
          </a:p>
        </p:txBody>
      </p:sp>
      <p:sp>
        <p:nvSpPr>
          <p:cNvPr id="309" name="テキスト プレースホルダ 9">
            <a:extLst>
              <a:ext uri="{FF2B5EF4-FFF2-40B4-BE49-F238E27FC236}">
                <a16:creationId xmlns:a16="http://schemas.microsoft.com/office/drawing/2014/main" id="{B838ABD4-6148-11A0-391B-BDC7718B39C9}"/>
              </a:ext>
            </a:extLst>
          </p:cNvPr>
          <p:cNvSpPr>
            <a:spLocks noGrp="1"/>
          </p:cNvSpPr>
          <p:nvPr>
            <p:custDataLst>
              <p:tags r:id="rId87"/>
            </p:custDataLst>
          </p:nvPr>
        </p:nvSpPr>
        <p:spPr bwMode="gray">
          <a:xfrm>
            <a:off x="1276351" y="323691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4B7906-A692-4690-AE6F-2201C636FA2C}" type="datetime'''''''''''''''''''2''1'''''''''''''''''''''''''''''''''''''">
              <a:rPr kumimoji="0" lang="ja-JP" altLang="en-US" sz="800" b="1" smtClean="0">
                <a:effectLst/>
              </a:rPr>
              <a:pPr/>
              <a:t>21</a:t>
            </a:fld>
            <a:endParaRPr kumimoji="0" lang="ja-JP" altLang="en-US" sz="800" b="1" dirty="0">
              <a:sym typeface="+mn-lt"/>
            </a:endParaRPr>
          </a:p>
        </p:txBody>
      </p:sp>
      <p:sp>
        <p:nvSpPr>
          <p:cNvPr id="268" name="テキスト プレースホルダ 9">
            <a:extLst>
              <a:ext uri="{FF2B5EF4-FFF2-40B4-BE49-F238E27FC236}">
                <a16:creationId xmlns:a16="http://schemas.microsoft.com/office/drawing/2014/main" id="{EC346DBB-D50D-867D-D6DB-D3B5B67A1059}"/>
              </a:ext>
            </a:extLst>
          </p:cNvPr>
          <p:cNvSpPr>
            <a:spLocks noGrp="1"/>
          </p:cNvSpPr>
          <p:nvPr>
            <p:custDataLst>
              <p:tags r:id="rId88"/>
            </p:custDataLst>
          </p:nvPr>
        </p:nvSpPr>
        <p:spPr bwMode="gray">
          <a:xfrm>
            <a:off x="1555751" y="30638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E8F60E-7537-4B28-9936-0E55896B03FE}" type="datetime'''''''''5''''''''''''''''''''''''''''''''8'''''''">
              <a:rPr kumimoji="0" lang="ja-JP" altLang="en-US" sz="800" b="1" smtClean="0"/>
              <a:pPr/>
              <a:t>58</a:t>
            </a:fld>
            <a:endParaRPr kumimoji="0" lang="ja-JP" altLang="en-US" sz="800" b="1" dirty="0">
              <a:sym typeface="+mn-lt"/>
            </a:endParaRPr>
          </a:p>
        </p:txBody>
      </p:sp>
      <p:sp>
        <p:nvSpPr>
          <p:cNvPr id="269" name="テキスト プレースホルダ 9">
            <a:extLst>
              <a:ext uri="{FF2B5EF4-FFF2-40B4-BE49-F238E27FC236}">
                <a16:creationId xmlns:a16="http://schemas.microsoft.com/office/drawing/2014/main" id="{EF7D7F34-8E42-482D-AAC7-BD4370719EF2}"/>
              </a:ext>
            </a:extLst>
          </p:cNvPr>
          <p:cNvSpPr>
            <a:spLocks noGrp="1"/>
          </p:cNvSpPr>
          <p:nvPr>
            <p:custDataLst>
              <p:tags r:id="rId89"/>
            </p:custDataLst>
          </p:nvPr>
        </p:nvSpPr>
        <p:spPr bwMode="gray">
          <a:xfrm>
            <a:off x="1835151" y="30305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678B51-3968-4126-BBE6-C823D2E21D48}" type="datetime'''''6''''''4'''''''''''">
              <a:rPr kumimoji="0" lang="ja-JP" altLang="en-US" sz="800" b="1" smtClean="0"/>
              <a:pPr/>
              <a:t>64</a:t>
            </a:fld>
            <a:endParaRPr kumimoji="0" lang="ja-JP" altLang="en-US" sz="800" b="1" dirty="0">
              <a:sym typeface="+mn-lt"/>
            </a:endParaRPr>
          </a:p>
        </p:txBody>
      </p:sp>
      <p:sp>
        <p:nvSpPr>
          <p:cNvPr id="270" name="テキスト プレースホルダ 9">
            <a:extLst>
              <a:ext uri="{FF2B5EF4-FFF2-40B4-BE49-F238E27FC236}">
                <a16:creationId xmlns:a16="http://schemas.microsoft.com/office/drawing/2014/main" id="{6D5DE406-6786-51E6-9B6A-8A91D68706B8}"/>
              </a:ext>
            </a:extLst>
          </p:cNvPr>
          <p:cNvSpPr>
            <a:spLocks noGrp="1"/>
          </p:cNvSpPr>
          <p:nvPr>
            <p:custDataLst>
              <p:tags r:id="rId90"/>
            </p:custDataLst>
          </p:nvPr>
        </p:nvSpPr>
        <p:spPr bwMode="gray">
          <a:xfrm>
            <a:off x="2114551" y="30289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A8D947-D7A6-4754-A60C-524E701B4029}" type="datetime'6''''''''''''''''''4'''''''''''''''''''''''''''''''''''">
              <a:rPr kumimoji="0" lang="ja-JP" altLang="en-US" sz="800" b="1" smtClean="0"/>
              <a:pPr/>
              <a:t>64</a:t>
            </a:fld>
            <a:endParaRPr kumimoji="0" lang="ja-JP" altLang="en-US" sz="800" b="1" dirty="0">
              <a:sym typeface="+mn-lt"/>
            </a:endParaRPr>
          </a:p>
        </p:txBody>
      </p:sp>
      <p:sp>
        <p:nvSpPr>
          <p:cNvPr id="271" name="テキスト プレースホルダ 9">
            <a:extLst>
              <a:ext uri="{FF2B5EF4-FFF2-40B4-BE49-F238E27FC236}">
                <a16:creationId xmlns:a16="http://schemas.microsoft.com/office/drawing/2014/main" id="{3B3B0A77-4C17-C35C-4A88-58DE762FD4A3}"/>
              </a:ext>
            </a:extLst>
          </p:cNvPr>
          <p:cNvSpPr>
            <a:spLocks noGrp="1"/>
          </p:cNvSpPr>
          <p:nvPr>
            <p:custDataLst>
              <p:tags r:id="rId91"/>
            </p:custDataLst>
          </p:nvPr>
        </p:nvSpPr>
        <p:spPr bwMode="gray">
          <a:xfrm>
            <a:off x="2393951" y="30321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63A49B-A043-4B45-992B-4C8F340B6B29}" type="datetime'''''''''''''''''''''''''''''''''6''''''''''''''''''''3'''''''">
              <a:rPr kumimoji="0" lang="ja-JP" altLang="en-US" sz="800" b="1" smtClean="0"/>
              <a:pPr/>
              <a:t>63</a:t>
            </a:fld>
            <a:endParaRPr kumimoji="0" lang="ja-JP" altLang="en-US" sz="800" b="1" dirty="0">
              <a:sym typeface="+mn-lt"/>
            </a:endParaRPr>
          </a:p>
        </p:txBody>
      </p:sp>
      <p:sp>
        <p:nvSpPr>
          <p:cNvPr id="272" name="テキスト プレースホルダ 9">
            <a:extLst>
              <a:ext uri="{FF2B5EF4-FFF2-40B4-BE49-F238E27FC236}">
                <a16:creationId xmlns:a16="http://schemas.microsoft.com/office/drawing/2014/main" id="{469DEEB1-FDA8-20EE-D908-10F6D84192DB}"/>
              </a:ext>
            </a:extLst>
          </p:cNvPr>
          <p:cNvSpPr>
            <a:spLocks noGrp="1"/>
          </p:cNvSpPr>
          <p:nvPr>
            <p:custDataLst>
              <p:tags r:id="rId92"/>
            </p:custDataLst>
          </p:nvPr>
        </p:nvSpPr>
        <p:spPr bwMode="gray">
          <a:xfrm>
            <a:off x="2673351" y="30099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D176D4-0C1F-4835-80E1-04593135538E}" type="datetime'''''6''''''''''''''''''7'''''''''''''''''''''''''''''''''''">
              <a:rPr kumimoji="0" lang="ja-JP" altLang="en-US" sz="800" b="1" smtClean="0"/>
              <a:pPr/>
              <a:t>67</a:t>
            </a:fld>
            <a:endParaRPr kumimoji="0" lang="ja-JP" altLang="en-US" sz="800" b="1" dirty="0">
              <a:sym typeface="+mn-lt"/>
            </a:endParaRPr>
          </a:p>
        </p:txBody>
      </p:sp>
      <p:sp>
        <p:nvSpPr>
          <p:cNvPr id="273" name="テキスト プレースホルダ 9">
            <a:extLst>
              <a:ext uri="{FF2B5EF4-FFF2-40B4-BE49-F238E27FC236}">
                <a16:creationId xmlns:a16="http://schemas.microsoft.com/office/drawing/2014/main" id="{73419BDB-14FC-AAC5-DA42-3533EAAC57E5}"/>
              </a:ext>
            </a:extLst>
          </p:cNvPr>
          <p:cNvSpPr>
            <a:spLocks noGrp="1"/>
          </p:cNvSpPr>
          <p:nvPr>
            <p:custDataLst>
              <p:tags r:id="rId93"/>
            </p:custDataLst>
          </p:nvPr>
        </p:nvSpPr>
        <p:spPr bwMode="gray">
          <a:xfrm>
            <a:off x="2952751" y="29797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D4E6CA-16BA-4E14-A139-48E92DB1BBDC}" type="datetime'''''''''''7''''''''''''''3'''''">
              <a:rPr kumimoji="0" lang="ja-JP" altLang="en-US" sz="800" b="1" smtClean="0"/>
              <a:pPr/>
              <a:t>73</a:t>
            </a:fld>
            <a:endParaRPr kumimoji="0" lang="ja-JP" altLang="en-US" sz="800" b="1" dirty="0">
              <a:sym typeface="+mn-lt"/>
            </a:endParaRPr>
          </a:p>
        </p:txBody>
      </p:sp>
      <p:sp>
        <p:nvSpPr>
          <p:cNvPr id="274" name="テキスト プレースホルダ 9">
            <a:extLst>
              <a:ext uri="{FF2B5EF4-FFF2-40B4-BE49-F238E27FC236}">
                <a16:creationId xmlns:a16="http://schemas.microsoft.com/office/drawing/2014/main" id="{BF248A24-57C6-5B0A-4050-FA989963D270}"/>
              </a:ext>
            </a:extLst>
          </p:cNvPr>
          <p:cNvSpPr>
            <a:spLocks noGrp="1"/>
          </p:cNvSpPr>
          <p:nvPr>
            <p:custDataLst>
              <p:tags r:id="rId94"/>
            </p:custDataLst>
          </p:nvPr>
        </p:nvSpPr>
        <p:spPr bwMode="gray">
          <a:xfrm>
            <a:off x="3232151" y="29464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2514AE-30B0-4BF2-A3BD-9D5F16EE329A}" type="datetime'''''''7''''''''''9'''''''''''''''''''''''''''''''''''''''">
              <a:rPr kumimoji="0" lang="ja-JP" altLang="en-US" sz="800" b="1" smtClean="0"/>
              <a:pPr/>
              <a:t>79</a:t>
            </a:fld>
            <a:endParaRPr kumimoji="0" lang="ja-JP" altLang="en-US" sz="800" b="1" dirty="0">
              <a:sym typeface="+mn-lt"/>
            </a:endParaRPr>
          </a:p>
        </p:txBody>
      </p:sp>
      <p:sp>
        <p:nvSpPr>
          <p:cNvPr id="275" name="テキスト プレースホルダ 9">
            <a:extLst>
              <a:ext uri="{FF2B5EF4-FFF2-40B4-BE49-F238E27FC236}">
                <a16:creationId xmlns:a16="http://schemas.microsoft.com/office/drawing/2014/main" id="{192779ED-1437-EDC2-76AC-9B2569B51C0F}"/>
              </a:ext>
            </a:extLst>
          </p:cNvPr>
          <p:cNvSpPr>
            <a:spLocks noGrp="1"/>
          </p:cNvSpPr>
          <p:nvPr>
            <p:custDataLst>
              <p:tags r:id="rId95"/>
            </p:custDataLst>
          </p:nvPr>
        </p:nvSpPr>
        <p:spPr bwMode="gray">
          <a:xfrm>
            <a:off x="3511551" y="29083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F103EE-385E-42EB-BC01-62EF73ED48FE}" type="datetime'''''''''''''''''''''''''''8''''''''''''''''''''''''''6'''">
              <a:rPr kumimoji="0" lang="ja-JP" altLang="en-US" sz="800" b="1" smtClean="0"/>
              <a:pPr/>
              <a:t>86</a:t>
            </a:fld>
            <a:endParaRPr kumimoji="0" lang="ja-JP" altLang="en-US" sz="800" b="1" dirty="0">
              <a:sym typeface="+mn-lt"/>
            </a:endParaRPr>
          </a:p>
        </p:txBody>
      </p:sp>
      <p:sp>
        <p:nvSpPr>
          <p:cNvPr id="280" name="テキスト プレースホルダ 9">
            <a:extLst>
              <a:ext uri="{FF2B5EF4-FFF2-40B4-BE49-F238E27FC236}">
                <a16:creationId xmlns:a16="http://schemas.microsoft.com/office/drawing/2014/main" id="{623636FC-4FFF-6D16-396A-00FCD44F07C7}"/>
              </a:ext>
            </a:extLst>
          </p:cNvPr>
          <p:cNvSpPr>
            <a:spLocks noGrp="1"/>
          </p:cNvSpPr>
          <p:nvPr>
            <p:custDataLst>
              <p:tags r:id="rId96"/>
            </p:custDataLst>
          </p:nvPr>
        </p:nvSpPr>
        <p:spPr bwMode="gray">
          <a:xfrm>
            <a:off x="3790951" y="28797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4784C5-644A-476C-81A1-87F8FD3F6CA1}" type="datetime'''''''''''''''''''''9''''''''''''1'''''''''''''">
              <a:rPr kumimoji="0" lang="ja-JP" altLang="en-US" sz="800" b="1" smtClean="0"/>
              <a:pPr/>
              <a:t>91</a:t>
            </a:fld>
            <a:endParaRPr kumimoji="0" lang="ja-JP" altLang="en-US" sz="800" b="1" dirty="0">
              <a:sym typeface="+mn-lt"/>
            </a:endParaRPr>
          </a:p>
        </p:txBody>
      </p:sp>
      <p:sp>
        <p:nvSpPr>
          <p:cNvPr id="281" name="テキスト プレースホルダ 9">
            <a:extLst>
              <a:ext uri="{FF2B5EF4-FFF2-40B4-BE49-F238E27FC236}">
                <a16:creationId xmlns:a16="http://schemas.microsoft.com/office/drawing/2014/main" id="{C103C9F9-87BE-21F3-0984-BE26D30AEE2D}"/>
              </a:ext>
            </a:extLst>
          </p:cNvPr>
          <p:cNvSpPr>
            <a:spLocks noGrp="1"/>
          </p:cNvSpPr>
          <p:nvPr>
            <p:custDataLst>
              <p:tags r:id="rId97"/>
            </p:custDataLst>
          </p:nvPr>
        </p:nvSpPr>
        <p:spPr bwMode="gray">
          <a:xfrm>
            <a:off x="4070351" y="29194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4F67C1-8A52-4CBC-9020-BA7BCCECFC47}" type="datetime'8''''''''''''''''''''''''''''''''''''4'''''''''''''''">
              <a:rPr kumimoji="0" lang="ja-JP" altLang="en-US" sz="800" b="1" smtClean="0"/>
              <a:pPr/>
              <a:t>84</a:t>
            </a:fld>
            <a:endParaRPr kumimoji="0" lang="ja-JP" altLang="en-US" sz="800" b="1" dirty="0">
              <a:sym typeface="+mn-lt"/>
            </a:endParaRPr>
          </a:p>
        </p:txBody>
      </p:sp>
      <p:sp>
        <p:nvSpPr>
          <p:cNvPr id="282" name="テキスト プレースホルダ 9">
            <a:extLst>
              <a:ext uri="{FF2B5EF4-FFF2-40B4-BE49-F238E27FC236}">
                <a16:creationId xmlns:a16="http://schemas.microsoft.com/office/drawing/2014/main" id="{F373B0C4-64BB-6D84-9892-D16BBFF21F0D}"/>
              </a:ext>
            </a:extLst>
          </p:cNvPr>
          <p:cNvSpPr>
            <a:spLocks noGrp="1"/>
          </p:cNvSpPr>
          <p:nvPr>
            <p:custDataLst>
              <p:tags r:id="rId98"/>
            </p:custDataLst>
          </p:nvPr>
        </p:nvSpPr>
        <p:spPr bwMode="gray">
          <a:xfrm>
            <a:off x="4349751" y="29178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67C428-158D-479B-B226-35E9BA1E4880}" type="datetime'''''''''''''''''''''''''''''''''''''''8''''''''''4'''''''''">
              <a:rPr kumimoji="0" lang="ja-JP" altLang="en-US" sz="800" b="1" smtClean="0"/>
              <a:pPr/>
              <a:t>84</a:t>
            </a:fld>
            <a:endParaRPr kumimoji="0" lang="ja-JP" altLang="en-US" sz="800" b="1" dirty="0">
              <a:sym typeface="+mn-lt"/>
            </a:endParaRPr>
          </a:p>
        </p:txBody>
      </p:sp>
      <p:sp>
        <p:nvSpPr>
          <p:cNvPr id="267" name="テキスト プレースホルダ 9">
            <a:extLst>
              <a:ext uri="{FF2B5EF4-FFF2-40B4-BE49-F238E27FC236}">
                <a16:creationId xmlns:a16="http://schemas.microsoft.com/office/drawing/2014/main" id="{796BB40D-028B-BB10-F373-7097315A489F}"/>
              </a:ext>
            </a:extLst>
          </p:cNvPr>
          <p:cNvSpPr>
            <a:spLocks noGrp="1"/>
          </p:cNvSpPr>
          <p:nvPr>
            <p:custDataLst>
              <p:tags r:id="rId99"/>
            </p:custDataLst>
          </p:nvPr>
        </p:nvSpPr>
        <p:spPr bwMode="gray">
          <a:xfrm>
            <a:off x="1276351" y="30908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0FD6F0-5CAC-4450-AB37-FA9BFD5FC6C6}" type="datetime'''''''5''''''''''''''''''''''''''3'''''''''''''''''">
              <a:rPr kumimoji="0" lang="ja-JP" altLang="en-US" sz="800" b="1" smtClean="0"/>
              <a:pPr/>
              <a:t>53</a:t>
            </a:fld>
            <a:endParaRPr kumimoji="0" lang="ja-JP" altLang="en-US" sz="800" b="1" dirty="0">
              <a:sym typeface="+mn-lt"/>
            </a:endParaRPr>
          </a:p>
        </p:txBody>
      </p:sp>
      <p:sp>
        <p:nvSpPr>
          <p:cNvPr id="284" name="テキスト プレースホルダ 9">
            <a:extLst>
              <a:ext uri="{FF2B5EF4-FFF2-40B4-BE49-F238E27FC236}">
                <a16:creationId xmlns:a16="http://schemas.microsoft.com/office/drawing/2014/main" id="{F7B6308D-28A4-FD31-3F51-D8047691F1B8}"/>
              </a:ext>
            </a:extLst>
          </p:cNvPr>
          <p:cNvSpPr>
            <a:spLocks noGrp="1"/>
          </p:cNvSpPr>
          <p:nvPr>
            <p:custDataLst>
              <p:tags r:id="rId100"/>
            </p:custDataLst>
          </p:nvPr>
        </p:nvSpPr>
        <p:spPr bwMode="gray">
          <a:xfrm>
            <a:off x="4908551" y="28606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403262-208B-4EB8-A990-E1D6DE2751C8}" type="datetime'''9''''''''''4'''''''''''''''''''''''''''''''''''''''''''''">
              <a:rPr kumimoji="0" lang="ja-JP" altLang="en-US" sz="800" b="1" smtClean="0"/>
              <a:pPr/>
              <a:t>94</a:t>
            </a:fld>
            <a:endParaRPr kumimoji="0" lang="ja-JP" altLang="en-US" sz="800" b="1" dirty="0">
              <a:sym typeface="+mn-lt"/>
            </a:endParaRPr>
          </a:p>
        </p:txBody>
      </p:sp>
      <p:sp>
        <p:nvSpPr>
          <p:cNvPr id="285" name="テキスト プレースホルダ 9">
            <a:extLst>
              <a:ext uri="{FF2B5EF4-FFF2-40B4-BE49-F238E27FC236}">
                <a16:creationId xmlns:a16="http://schemas.microsoft.com/office/drawing/2014/main" id="{209E9B14-8A99-2215-2596-7F01A93CDA14}"/>
              </a:ext>
            </a:extLst>
          </p:cNvPr>
          <p:cNvSpPr>
            <a:spLocks noGrp="1"/>
          </p:cNvSpPr>
          <p:nvPr>
            <p:custDataLst>
              <p:tags r:id="rId101"/>
            </p:custDataLst>
          </p:nvPr>
        </p:nvSpPr>
        <p:spPr bwMode="gray">
          <a:xfrm>
            <a:off x="5187951" y="28463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1DA8E2-01A9-42AC-9C10-02F4EF9C657C}" type="datetime'''''''''''''''''''''''''''''''''''''9''''''''''7'''''">
              <a:rPr kumimoji="0" lang="ja-JP" altLang="en-US" sz="800" b="1" smtClean="0"/>
              <a:pPr/>
              <a:t>97</a:t>
            </a:fld>
            <a:endParaRPr kumimoji="0" lang="ja-JP" altLang="en-US" sz="800" b="1" dirty="0">
              <a:sym typeface="+mn-lt"/>
            </a:endParaRPr>
          </a:p>
        </p:txBody>
      </p:sp>
      <p:sp>
        <p:nvSpPr>
          <p:cNvPr id="286" name="テキスト プレースホルダ 9">
            <a:extLst>
              <a:ext uri="{FF2B5EF4-FFF2-40B4-BE49-F238E27FC236}">
                <a16:creationId xmlns:a16="http://schemas.microsoft.com/office/drawing/2014/main" id="{81652832-B975-012E-CC03-5C99F7E813C0}"/>
              </a:ext>
            </a:extLst>
          </p:cNvPr>
          <p:cNvSpPr>
            <a:spLocks noGrp="1"/>
          </p:cNvSpPr>
          <p:nvPr>
            <p:custDataLst>
              <p:tags r:id="rId102"/>
            </p:custDataLst>
          </p:nvPr>
        </p:nvSpPr>
        <p:spPr bwMode="gray">
          <a:xfrm>
            <a:off x="5467351" y="28463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165DB9-97BC-49DC-9FB8-414F67A9BA7B}" type="datetime'''''''''''''''''''''''''''''''''9''''7'''''''''''''''">
              <a:rPr kumimoji="0" lang="ja-JP" altLang="en-US" sz="800" b="1" smtClean="0"/>
              <a:pPr/>
              <a:t>97</a:t>
            </a:fld>
            <a:endParaRPr kumimoji="0" lang="ja-JP" altLang="en-US" sz="800" b="1" dirty="0">
              <a:sym typeface="+mn-lt"/>
            </a:endParaRPr>
          </a:p>
        </p:txBody>
      </p:sp>
      <p:sp>
        <p:nvSpPr>
          <p:cNvPr id="287" name="テキスト プレースホルダ 9">
            <a:extLst>
              <a:ext uri="{FF2B5EF4-FFF2-40B4-BE49-F238E27FC236}">
                <a16:creationId xmlns:a16="http://schemas.microsoft.com/office/drawing/2014/main" id="{CFA08329-3031-F935-82BA-1E472DB3FE7F}"/>
              </a:ext>
            </a:extLst>
          </p:cNvPr>
          <p:cNvSpPr>
            <a:spLocks noGrp="1"/>
          </p:cNvSpPr>
          <p:nvPr>
            <p:custDataLst>
              <p:tags r:id="rId103"/>
            </p:custDataLst>
          </p:nvPr>
        </p:nvSpPr>
        <p:spPr bwMode="gray">
          <a:xfrm>
            <a:off x="5746751" y="28448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F2C354-24FE-4F98-8646-8ABE001C9975}" type="datetime'''9''''''''''''''''''''''''''''''''''''''''''7'''''''''''">
              <a:rPr kumimoji="0" lang="ja-JP" altLang="en-US" sz="800" b="1" smtClean="0"/>
              <a:pPr/>
              <a:t>97</a:t>
            </a:fld>
            <a:endParaRPr kumimoji="0" lang="ja-JP" altLang="en-US" sz="800" b="1" dirty="0">
              <a:sym typeface="+mn-lt"/>
            </a:endParaRPr>
          </a:p>
        </p:txBody>
      </p:sp>
      <p:sp>
        <p:nvSpPr>
          <p:cNvPr id="288" name="テキスト プレースホルダ 9">
            <a:extLst>
              <a:ext uri="{FF2B5EF4-FFF2-40B4-BE49-F238E27FC236}">
                <a16:creationId xmlns:a16="http://schemas.microsoft.com/office/drawing/2014/main" id="{6BBF314A-F1A1-55CF-4687-294109E01084}"/>
              </a:ext>
            </a:extLst>
          </p:cNvPr>
          <p:cNvSpPr>
            <a:spLocks noGrp="1"/>
          </p:cNvSpPr>
          <p:nvPr>
            <p:custDataLst>
              <p:tags r:id="rId104"/>
            </p:custDataLst>
          </p:nvPr>
        </p:nvSpPr>
        <p:spPr bwMode="gray">
          <a:xfrm>
            <a:off x="5997576" y="282892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6EC65C-0486-4CA5-AD94-EFBBF1632CCA}" type="datetime'1''''''''''''''''''''''''0''0'">
              <a:rPr kumimoji="0" lang="ja-JP" altLang="en-US" sz="800" b="1" smtClean="0"/>
              <a:pPr/>
              <a:t>100</a:t>
            </a:fld>
            <a:endParaRPr kumimoji="0" lang="ja-JP" altLang="en-US" sz="800" b="1" dirty="0">
              <a:sym typeface="+mn-lt"/>
            </a:endParaRPr>
          </a:p>
        </p:txBody>
      </p:sp>
      <p:sp>
        <p:nvSpPr>
          <p:cNvPr id="289" name="テキスト プレースホルダ 9">
            <a:extLst>
              <a:ext uri="{FF2B5EF4-FFF2-40B4-BE49-F238E27FC236}">
                <a16:creationId xmlns:a16="http://schemas.microsoft.com/office/drawing/2014/main" id="{DF03CCC1-AF23-DFD8-B6A0-F8DD7B179663}"/>
              </a:ext>
            </a:extLst>
          </p:cNvPr>
          <p:cNvSpPr>
            <a:spLocks noGrp="1"/>
          </p:cNvSpPr>
          <p:nvPr>
            <p:custDataLst>
              <p:tags r:id="rId105"/>
            </p:custDataLst>
          </p:nvPr>
        </p:nvSpPr>
        <p:spPr bwMode="gray">
          <a:xfrm>
            <a:off x="6276976" y="28194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C60944-FE8E-49D0-BAE2-A5927443CBF1}" type="datetime'''1''''''''''0''''''''2'''''''''''''''''''''''''''">
              <a:rPr kumimoji="0" lang="ja-JP" altLang="en-US" sz="800" b="1" smtClean="0"/>
              <a:pPr/>
              <a:t>102</a:t>
            </a:fld>
            <a:endParaRPr kumimoji="0" lang="ja-JP" altLang="en-US" sz="800" b="1" dirty="0">
              <a:sym typeface="+mn-lt"/>
            </a:endParaRPr>
          </a:p>
        </p:txBody>
      </p:sp>
      <p:sp>
        <p:nvSpPr>
          <p:cNvPr id="290" name="テキスト プレースホルダ 9">
            <a:extLst>
              <a:ext uri="{FF2B5EF4-FFF2-40B4-BE49-F238E27FC236}">
                <a16:creationId xmlns:a16="http://schemas.microsoft.com/office/drawing/2014/main" id="{74C254D8-7760-1B41-36EE-648A07A12EFA}"/>
              </a:ext>
            </a:extLst>
          </p:cNvPr>
          <p:cNvSpPr>
            <a:spLocks noGrp="1"/>
          </p:cNvSpPr>
          <p:nvPr>
            <p:custDataLst>
              <p:tags r:id="rId106"/>
            </p:custDataLst>
          </p:nvPr>
        </p:nvSpPr>
        <p:spPr bwMode="gray">
          <a:xfrm>
            <a:off x="6556376" y="277812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C9DF88-FC82-4D41-8661-C5E6DDF1B064}" type="datetime'''''1''0''''''''''''''''''''''''''''''9'">
              <a:rPr kumimoji="0" lang="ja-JP" altLang="en-US" sz="800" b="1" smtClean="0"/>
              <a:pPr/>
              <a:t>109</a:t>
            </a:fld>
            <a:endParaRPr kumimoji="0" lang="ja-JP" altLang="en-US" sz="800" b="1" dirty="0">
              <a:sym typeface="+mn-lt"/>
            </a:endParaRPr>
          </a:p>
        </p:txBody>
      </p:sp>
      <p:sp>
        <p:nvSpPr>
          <p:cNvPr id="291" name="テキスト プレースホルダ 9">
            <a:extLst>
              <a:ext uri="{FF2B5EF4-FFF2-40B4-BE49-F238E27FC236}">
                <a16:creationId xmlns:a16="http://schemas.microsoft.com/office/drawing/2014/main" id="{DCB58E41-3767-37E5-A8AA-F4ADC5CB37E4}"/>
              </a:ext>
            </a:extLst>
          </p:cNvPr>
          <p:cNvSpPr>
            <a:spLocks noGrp="1"/>
          </p:cNvSpPr>
          <p:nvPr>
            <p:custDataLst>
              <p:tags r:id="rId107"/>
            </p:custDataLst>
          </p:nvPr>
        </p:nvSpPr>
        <p:spPr bwMode="gray">
          <a:xfrm>
            <a:off x="6835776" y="25463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A8E82B-EE13-4FAF-A18A-E2F597F2B7ED}" type="datetime'''''1''''''''''''''''''''''''''''''5''1'">
              <a:rPr kumimoji="0" lang="ja-JP" altLang="en-US" sz="800" b="1" smtClean="0"/>
              <a:pPr/>
              <a:t>151</a:t>
            </a:fld>
            <a:endParaRPr kumimoji="0" lang="ja-JP" altLang="en-US" sz="800" b="1" dirty="0">
              <a:sym typeface="+mn-lt"/>
            </a:endParaRPr>
          </a:p>
        </p:txBody>
      </p:sp>
      <p:sp>
        <p:nvSpPr>
          <p:cNvPr id="292" name="テキスト プレースホルダ 9">
            <a:extLst>
              <a:ext uri="{FF2B5EF4-FFF2-40B4-BE49-F238E27FC236}">
                <a16:creationId xmlns:a16="http://schemas.microsoft.com/office/drawing/2014/main" id="{548F0F67-1FF9-6EDD-470C-E9BEFDF3423A}"/>
              </a:ext>
            </a:extLst>
          </p:cNvPr>
          <p:cNvSpPr>
            <a:spLocks noGrp="1"/>
          </p:cNvSpPr>
          <p:nvPr>
            <p:custDataLst>
              <p:tags r:id="rId108"/>
            </p:custDataLst>
          </p:nvPr>
        </p:nvSpPr>
        <p:spPr bwMode="gray">
          <a:xfrm>
            <a:off x="7115176" y="26114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7228AA-926C-4663-8E54-CF619C26AC95}" type="datetime'''''''13''9'''''''''''''''''''''''''''''''''''''''''''''">
              <a:rPr kumimoji="0" lang="ja-JP" altLang="en-US" sz="800" b="1" smtClean="0"/>
              <a:pPr/>
              <a:t>139</a:t>
            </a:fld>
            <a:endParaRPr kumimoji="0" lang="ja-JP" altLang="en-US" sz="800" b="1" dirty="0">
              <a:sym typeface="+mn-lt"/>
            </a:endParaRPr>
          </a:p>
        </p:txBody>
      </p:sp>
      <p:sp>
        <p:nvSpPr>
          <p:cNvPr id="295" name="テキスト プレースホルダ 9">
            <a:extLst>
              <a:ext uri="{FF2B5EF4-FFF2-40B4-BE49-F238E27FC236}">
                <a16:creationId xmlns:a16="http://schemas.microsoft.com/office/drawing/2014/main" id="{ECF2645D-20EA-CDEE-6EE9-DDBFF1F51103}"/>
              </a:ext>
            </a:extLst>
          </p:cNvPr>
          <p:cNvSpPr>
            <a:spLocks noGrp="1"/>
          </p:cNvSpPr>
          <p:nvPr>
            <p:custDataLst>
              <p:tags r:id="rId109"/>
            </p:custDataLst>
          </p:nvPr>
        </p:nvSpPr>
        <p:spPr bwMode="gray">
          <a:xfrm>
            <a:off x="7394576" y="26304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E882AE-441E-41E0-AC9D-AE773EFAEF59}" type="datetime'''''''''''''''''''1''''''3''''''''''6'''''''''''''">
              <a:rPr kumimoji="0" lang="ja-JP" altLang="en-US" sz="800" b="1" smtClean="0"/>
              <a:pPr/>
              <a:t>136</a:t>
            </a:fld>
            <a:endParaRPr kumimoji="0" lang="ja-JP" altLang="en-US" sz="800" b="1" dirty="0">
              <a:sym typeface="+mn-lt"/>
            </a:endParaRPr>
          </a:p>
        </p:txBody>
      </p:sp>
      <p:sp>
        <p:nvSpPr>
          <p:cNvPr id="297" name="テキスト プレースホルダ 9">
            <a:extLst>
              <a:ext uri="{FF2B5EF4-FFF2-40B4-BE49-F238E27FC236}">
                <a16:creationId xmlns:a16="http://schemas.microsoft.com/office/drawing/2014/main" id="{931C6A46-B021-A8F1-D534-92A7F5F6D634}"/>
              </a:ext>
            </a:extLst>
          </p:cNvPr>
          <p:cNvSpPr>
            <a:spLocks noGrp="1"/>
          </p:cNvSpPr>
          <p:nvPr>
            <p:custDataLst>
              <p:tags r:id="rId110"/>
            </p:custDataLst>
          </p:nvPr>
        </p:nvSpPr>
        <p:spPr bwMode="gray">
          <a:xfrm>
            <a:off x="7673976" y="25733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330FD2-00DB-4F53-AC34-8EB66E886864}" type="datetime'''''''''1''''''''''''''''4''''6'''''''''''''">
              <a:rPr kumimoji="0" lang="ja-JP" altLang="en-US" sz="800" b="1" smtClean="0"/>
              <a:pPr/>
              <a:t>146</a:t>
            </a:fld>
            <a:endParaRPr kumimoji="0" lang="ja-JP" altLang="en-US" sz="800" b="1" dirty="0">
              <a:sym typeface="+mn-lt"/>
            </a:endParaRPr>
          </a:p>
        </p:txBody>
      </p:sp>
      <p:sp>
        <p:nvSpPr>
          <p:cNvPr id="283" name="テキスト プレースホルダ 9">
            <a:extLst>
              <a:ext uri="{FF2B5EF4-FFF2-40B4-BE49-F238E27FC236}">
                <a16:creationId xmlns:a16="http://schemas.microsoft.com/office/drawing/2014/main" id="{B4D83348-DABB-4FCD-CB97-13D8614BA296}"/>
              </a:ext>
            </a:extLst>
          </p:cNvPr>
          <p:cNvSpPr>
            <a:spLocks noGrp="1"/>
          </p:cNvSpPr>
          <p:nvPr>
            <p:custDataLst>
              <p:tags r:id="rId111"/>
            </p:custDataLst>
          </p:nvPr>
        </p:nvSpPr>
        <p:spPr bwMode="gray">
          <a:xfrm>
            <a:off x="4629151" y="28844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820EDE-513B-4FAE-9AFF-EF0171DD3DDB}" type="datetime'''''''''''''''''''''''''''''''''9''''''''''''''''0'">
              <a:rPr kumimoji="0" lang="ja-JP" altLang="en-US" sz="800" b="1" smtClean="0"/>
              <a:pPr/>
              <a:t>90</a:t>
            </a:fld>
            <a:endParaRPr kumimoji="0" lang="ja-JP" altLang="en-US" sz="800" b="1" dirty="0">
              <a:sym typeface="+mn-lt"/>
            </a:endParaRPr>
          </a:p>
        </p:txBody>
      </p:sp>
      <p:graphicFrame>
        <p:nvGraphicFramePr>
          <p:cNvPr id="391" name="Chart 390">
            <a:extLst>
              <a:ext uri="{FF2B5EF4-FFF2-40B4-BE49-F238E27FC236}">
                <a16:creationId xmlns:a16="http://schemas.microsoft.com/office/drawing/2014/main" id="{742FBA93-22BD-BFE0-25DC-3ECA48F54927}"/>
              </a:ext>
            </a:extLst>
          </p:cNvPr>
          <p:cNvGraphicFramePr/>
          <p:nvPr>
            <p:custDataLst>
              <p:tags r:id="rId112"/>
            </p:custDataLst>
            <p:extLst>
              <p:ext uri="{D42A27DB-BD31-4B8C-83A1-F6EECF244321}">
                <p14:modId xmlns:p14="http://schemas.microsoft.com/office/powerpoint/2010/main" val="3115090296"/>
              </p:ext>
            </p:extLst>
          </p:nvPr>
        </p:nvGraphicFramePr>
        <p:xfrm>
          <a:off x="706438" y="4437063"/>
          <a:ext cx="7378700" cy="1668462"/>
        </p:xfrm>
        <a:graphic>
          <a:graphicData uri="http://schemas.openxmlformats.org/drawingml/2006/chart">
            <c:chart xmlns:c="http://schemas.openxmlformats.org/drawingml/2006/chart" xmlns:r="http://schemas.openxmlformats.org/officeDocument/2006/relationships" r:id="rId215"/>
          </a:graphicData>
        </a:graphic>
      </p:graphicFrame>
      <p:cxnSp>
        <p:nvCxnSpPr>
          <p:cNvPr id="358" name="Straight Connector 357">
            <a:extLst>
              <a:ext uri="{FF2B5EF4-FFF2-40B4-BE49-F238E27FC236}">
                <a16:creationId xmlns:a16="http://schemas.microsoft.com/office/drawing/2014/main" id="{4698BB37-E4F4-EC8D-C9F9-C20AD810F9FD}"/>
              </a:ext>
            </a:extLst>
          </p:cNvPr>
          <p:cNvCxnSpPr/>
          <p:nvPr>
            <p:custDataLst>
              <p:tags r:id="rId113"/>
            </p:custDataLst>
          </p:nvPr>
        </p:nvCxnSpPr>
        <p:spPr bwMode="auto">
          <a:xfrm>
            <a:off x="1295400" y="5791200"/>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972A6FA3-C36F-2F05-31E3-CC40195958B3}"/>
              </a:ext>
            </a:extLst>
          </p:cNvPr>
          <p:cNvCxnSpPr/>
          <p:nvPr>
            <p:custDataLst>
              <p:tags r:id="rId114"/>
            </p:custDataLst>
          </p:nvPr>
        </p:nvCxnSpPr>
        <p:spPr bwMode="auto">
          <a:xfrm>
            <a:off x="1866900" y="574357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0" name="Straight Connector 369">
            <a:extLst>
              <a:ext uri="{FF2B5EF4-FFF2-40B4-BE49-F238E27FC236}">
                <a16:creationId xmlns:a16="http://schemas.microsoft.com/office/drawing/2014/main" id="{DEC9E7F8-4609-F5B1-9349-CA473BA630B3}"/>
              </a:ext>
            </a:extLst>
          </p:cNvPr>
          <p:cNvCxnSpPr/>
          <p:nvPr>
            <p:custDataLst>
              <p:tags r:id="rId115"/>
            </p:custDataLst>
          </p:nvPr>
        </p:nvCxnSpPr>
        <p:spPr bwMode="auto">
          <a:xfrm>
            <a:off x="2436813" y="5670550"/>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1" name="Straight Connector 360">
            <a:extLst>
              <a:ext uri="{FF2B5EF4-FFF2-40B4-BE49-F238E27FC236}">
                <a16:creationId xmlns:a16="http://schemas.microsoft.com/office/drawing/2014/main" id="{BBBD1D53-226B-6411-5C21-59AB960E6346}"/>
              </a:ext>
            </a:extLst>
          </p:cNvPr>
          <p:cNvCxnSpPr/>
          <p:nvPr>
            <p:custDataLst>
              <p:tags r:id="rId116"/>
            </p:custDataLst>
          </p:nvPr>
        </p:nvCxnSpPr>
        <p:spPr bwMode="auto">
          <a:xfrm>
            <a:off x="1581150" y="5767388"/>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Straight Connector 370">
            <a:extLst>
              <a:ext uri="{FF2B5EF4-FFF2-40B4-BE49-F238E27FC236}">
                <a16:creationId xmlns:a16="http://schemas.microsoft.com/office/drawing/2014/main" id="{AF42A521-1B9E-D5CD-60C4-BD9C452FB28D}"/>
              </a:ext>
            </a:extLst>
          </p:cNvPr>
          <p:cNvCxnSpPr/>
          <p:nvPr>
            <p:custDataLst>
              <p:tags r:id="rId117"/>
            </p:custDataLst>
          </p:nvPr>
        </p:nvCxnSpPr>
        <p:spPr bwMode="auto">
          <a:xfrm>
            <a:off x="2722563" y="5602288"/>
            <a:ext cx="0" cy="809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BA6BC484-E262-4AB8-B9B3-0EFDFF3D4D60}"/>
              </a:ext>
            </a:extLst>
          </p:cNvPr>
          <p:cNvCxnSpPr/>
          <p:nvPr>
            <p:custDataLst>
              <p:tags r:id="rId118"/>
            </p:custDataLst>
          </p:nvPr>
        </p:nvCxnSpPr>
        <p:spPr bwMode="auto">
          <a:xfrm>
            <a:off x="2151063" y="571817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3" name="テキスト プレースホルダ 9">
            <a:extLst>
              <a:ext uri="{FF2B5EF4-FFF2-40B4-BE49-F238E27FC236}">
                <a16:creationId xmlns:a16="http://schemas.microsoft.com/office/drawing/2014/main" id="{58D3DBFC-0579-20AF-0C91-056EBEF43153}"/>
              </a:ext>
            </a:extLst>
          </p:cNvPr>
          <p:cNvSpPr>
            <a:spLocks noGrp="1"/>
          </p:cNvSpPr>
          <p:nvPr>
            <p:custDataLst>
              <p:tags r:id="rId119"/>
            </p:custDataLst>
          </p:nvPr>
        </p:nvSpPr>
        <p:spPr bwMode="auto">
          <a:xfrm>
            <a:off x="1174750" y="598646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86787A-02AA-4542-8332-F3325D710460}" type="datetime'''''''2''0''''''''''''''0''''0'''''''''''''''''''''''''''''">
              <a:rPr lang="ja-JP" altLang="en-US" sz="800" smtClean="0">
                <a:effectLst/>
                <a:sym typeface="+mn-lt"/>
              </a:rPr>
              <a:pPr marL="0" lvl="0" indent="0" algn="ctr">
                <a:spcBef>
                  <a:spcPct val="0"/>
                </a:spcBef>
                <a:buNone/>
              </a:pPr>
              <a:t>2000</a:t>
            </a:fld>
            <a:endParaRPr kumimoji="1" lang="ja-JP" altLang="en-US" sz="800" dirty="0">
              <a:sym typeface="+mn-lt"/>
            </a:endParaRPr>
          </a:p>
        </p:txBody>
      </p:sp>
      <p:sp>
        <p:nvSpPr>
          <p:cNvPr id="378" name="テキスト プレースホルダ 9">
            <a:extLst>
              <a:ext uri="{FF2B5EF4-FFF2-40B4-BE49-F238E27FC236}">
                <a16:creationId xmlns:a16="http://schemas.microsoft.com/office/drawing/2014/main" id="{283F5B15-9D4F-4395-7D94-4C052A2BCB44}"/>
              </a:ext>
            </a:extLst>
          </p:cNvPr>
          <p:cNvSpPr>
            <a:spLocks noGrp="1"/>
          </p:cNvSpPr>
          <p:nvPr>
            <p:custDataLst>
              <p:tags r:id="rId120"/>
            </p:custDataLst>
          </p:nvPr>
        </p:nvSpPr>
        <p:spPr bwMode="gray">
          <a:xfrm>
            <a:off x="1509713" y="5821363"/>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D6129A-DBDB-47C6-A12A-95377949B195}" type="datetime'6''''''''''''''8'''''''''''''''''''''''''''''">
              <a:rPr lang="ja-JP" altLang="en-US" sz="800" smtClean="0">
                <a:effectLst/>
                <a:sym typeface="+mn-lt"/>
              </a:rPr>
              <a:pPr marL="0" lvl="0" indent="0" algn="ctr">
                <a:spcBef>
                  <a:spcPct val="0"/>
                </a:spcBef>
                <a:buNone/>
              </a:pPr>
              <a:t>68</a:t>
            </a:fld>
            <a:endParaRPr kumimoji="1" lang="ja-JP" altLang="en-US" sz="800" dirty="0">
              <a:sym typeface="+mn-lt"/>
            </a:endParaRPr>
          </a:p>
        </p:txBody>
      </p:sp>
      <p:sp>
        <p:nvSpPr>
          <p:cNvPr id="138" name="テキスト プレースホルダ 9">
            <a:extLst>
              <a:ext uri="{FF2B5EF4-FFF2-40B4-BE49-F238E27FC236}">
                <a16:creationId xmlns:a16="http://schemas.microsoft.com/office/drawing/2014/main" id="{1A42F977-41D2-04C6-2ECC-2A1D72FFAB7A}"/>
              </a:ext>
            </a:extLst>
          </p:cNvPr>
          <p:cNvSpPr>
            <a:spLocks noGrp="1"/>
          </p:cNvSpPr>
          <p:nvPr>
            <p:custDataLst>
              <p:tags r:id="rId121"/>
            </p:custDataLst>
          </p:nvPr>
        </p:nvSpPr>
        <p:spPr bwMode="auto">
          <a:xfrm>
            <a:off x="1517650"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5B5452-AAB1-403E-BFE2-E5FBF544D96A}" type="datetime'''''''''''''''0''''''''''1'''">
              <a:rPr lang="ja-JP" altLang="en-US" sz="800" smtClean="0">
                <a:effectLst/>
                <a:sym typeface="+mn-lt"/>
              </a:rPr>
              <a:pPr marL="0" lvl="0" indent="0" algn="ctr">
                <a:spcBef>
                  <a:spcPct val="0"/>
                </a:spcBef>
                <a:buNone/>
              </a:pPr>
              <a:t>01</a:t>
            </a:fld>
            <a:endParaRPr kumimoji="1" lang="ja-JP" altLang="en-US" sz="800" dirty="0">
              <a:sym typeface="+mn-lt"/>
            </a:endParaRPr>
          </a:p>
        </p:txBody>
      </p:sp>
      <p:sp>
        <p:nvSpPr>
          <p:cNvPr id="379" name="テキスト プレースホルダ 9">
            <a:extLst>
              <a:ext uri="{FF2B5EF4-FFF2-40B4-BE49-F238E27FC236}">
                <a16:creationId xmlns:a16="http://schemas.microsoft.com/office/drawing/2014/main" id="{03DE6975-D223-EF03-B0FF-B4411CCB3F50}"/>
              </a:ext>
            </a:extLst>
          </p:cNvPr>
          <p:cNvSpPr>
            <a:spLocks noGrp="1"/>
          </p:cNvSpPr>
          <p:nvPr>
            <p:custDataLst>
              <p:tags r:id="rId122"/>
            </p:custDataLst>
          </p:nvPr>
        </p:nvSpPr>
        <p:spPr bwMode="gray">
          <a:xfrm>
            <a:off x="1795463" y="5815013"/>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3BD052-2F17-48F1-B2E0-3A2A5E8A2885}" type="datetime'''8''''''''''''''2'''''''''''''''''''''">
              <a:rPr lang="ja-JP" altLang="en-US" sz="800" smtClean="0">
                <a:effectLst/>
                <a:sym typeface="+mn-lt"/>
              </a:rPr>
              <a:pPr marL="0" lvl="0" indent="0" algn="ctr">
                <a:spcBef>
                  <a:spcPct val="0"/>
                </a:spcBef>
                <a:buNone/>
              </a:pPr>
              <a:t>82</a:t>
            </a:fld>
            <a:endParaRPr kumimoji="1" lang="ja-JP" altLang="en-US" sz="800" dirty="0">
              <a:sym typeface="+mn-lt"/>
            </a:endParaRPr>
          </a:p>
        </p:txBody>
      </p:sp>
      <p:sp>
        <p:nvSpPr>
          <p:cNvPr id="140" name="テキスト プレースホルダ 9">
            <a:extLst>
              <a:ext uri="{FF2B5EF4-FFF2-40B4-BE49-F238E27FC236}">
                <a16:creationId xmlns:a16="http://schemas.microsoft.com/office/drawing/2014/main" id="{BFEAE047-D724-7BF6-4337-7BB962FE2B3C}"/>
              </a:ext>
            </a:extLst>
          </p:cNvPr>
          <p:cNvSpPr>
            <a:spLocks noGrp="1"/>
          </p:cNvSpPr>
          <p:nvPr>
            <p:custDataLst>
              <p:tags r:id="rId123"/>
            </p:custDataLst>
          </p:nvPr>
        </p:nvSpPr>
        <p:spPr bwMode="auto">
          <a:xfrm>
            <a:off x="1803400"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BAA210-0E34-4F82-93CD-B5F48BEE6E4C}" type="datetime'''''''''''0''''''''''''''''''''''''''''''''''2'''''''''''''">
              <a:rPr lang="ja-JP" altLang="en-US" sz="800" smtClean="0">
                <a:effectLst/>
                <a:sym typeface="+mn-lt"/>
              </a:rPr>
              <a:pPr marL="0" lvl="0" indent="0" algn="ctr">
                <a:spcBef>
                  <a:spcPct val="0"/>
                </a:spcBef>
                <a:buNone/>
              </a:pPr>
              <a:t>02</a:t>
            </a:fld>
            <a:endParaRPr kumimoji="1" lang="ja-JP" altLang="en-US" sz="800" dirty="0">
              <a:sym typeface="+mn-lt"/>
            </a:endParaRPr>
          </a:p>
        </p:txBody>
      </p:sp>
      <p:sp>
        <p:nvSpPr>
          <p:cNvPr id="380" name="テキスト プレースホルダ 9">
            <a:extLst>
              <a:ext uri="{FF2B5EF4-FFF2-40B4-BE49-F238E27FC236}">
                <a16:creationId xmlns:a16="http://schemas.microsoft.com/office/drawing/2014/main" id="{FEB17A28-CA11-D5E3-3A40-3E74EF5A3D64}"/>
              </a:ext>
            </a:extLst>
          </p:cNvPr>
          <p:cNvSpPr>
            <a:spLocks noGrp="1"/>
          </p:cNvSpPr>
          <p:nvPr>
            <p:custDataLst>
              <p:tags r:id="rId124"/>
            </p:custDataLst>
          </p:nvPr>
        </p:nvSpPr>
        <p:spPr bwMode="gray">
          <a:xfrm>
            <a:off x="2079625" y="5807075"/>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97D7E8-BDFA-4FEA-92AD-145FD10787E6}" type="datetime'''''''''''''''''''''''''''''''''9''5'''''">
              <a:rPr lang="ja-JP" altLang="en-US" sz="800" smtClean="0">
                <a:effectLst/>
                <a:sym typeface="+mn-lt"/>
              </a:rPr>
              <a:pPr marL="0" lvl="0" indent="0" algn="ctr">
                <a:spcBef>
                  <a:spcPct val="0"/>
                </a:spcBef>
                <a:buNone/>
              </a:pPr>
              <a:t>95</a:t>
            </a:fld>
            <a:endParaRPr kumimoji="1" lang="ja-JP" altLang="en-US" sz="800" dirty="0">
              <a:sym typeface="+mn-lt"/>
            </a:endParaRPr>
          </a:p>
        </p:txBody>
      </p:sp>
      <p:sp>
        <p:nvSpPr>
          <p:cNvPr id="141" name="テキスト プレースホルダ 9">
            <a:extLst>
              <a:ext uri="{FF2B5EF4-FFF2-40B4-BE49-F238E27FC236}">
                <a16:creationId xmlns:a16="http://schemas.microsoft.com/office/drawing/2014/main" id="{142D372D-B57C-2137-15CC-3902E172AFED}"/>
              </a:ext>
            </a:extLst>
          </p:cNvPr>
          <p:cNvSpPr>
            <a:spLocks noGrp="1"/>
          </p:cNvSpPr>
          <p:nvPr>
            <p:custDataLst>
              <p:tags r:id="rId125"/>
            </p:custDataLst>
          </p:nvPr>
        </p:nvSpPr>
        <p:spPr bwMode="auto">
          <a:xfrm>
            <a:off x="208756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778279-47F8-4CBD-B052-58FC1BE98674}" type="datetime'''''''''''''0''''''''''''''''''''''''''''''''''3'''''''''''">
              <a:rPr lang="ja-JP" altLang="en-US" sz="800" smtClean="0">
                <a:effectLst/>
                <a:sym typeface="+mn-lt"/>
              </a:rPr>
              <a:pPr marL="0" lvl="0" indent="0" algn="ctr">
                <a:spcBef>
                  <a:spcPct val="0"/>
                </a:spcBef>
                <a:buNone/>
              </a:pPr>
              <a:t>03</a:t>
            </a:fld>
            <a:endParaRPr kumimoji="1" lang="ja-JP" altLang="en-US" sz="800" dirty="0">
              <a:sym typeface="+mn-lt"/>
            </a:endParaRPr>
          </a:p>
        </p:txBody>
      </p:sp>
      <p:sp>
        <p:nvSpPr>
          <p:cNvPr id="381" name="テキスト プレースホルダ 9">
            <a:extLst>
              <a:ext uri="{FF2B5EF4-FFF2-40B4-BE49-F238E27FC236}">
                <a16:creationId xmlns:a16="http://schemas.microsoft.com/office/drawing/2014/main" id="{64DA6C34-61FA-7EAE-D72A-4AB7DAA2CEAE}"/>
              </a:ext>
            </a:extLst>
          </p:cNvPr>
          <p:cNvSpPr>
            <a:spLocks noGrp="1"/>
          </p:cNvSpPr>
          <p:nvPr>
            <p:custDataLst>
              <p:tags r:id="rId126"/>
            </p:custDataLst>
          </p:nvPr>
        </p:nvSpPr>
        <p:spPr bwMode="gray">
          <a:xfrm>
            <a:off x="2336800" y="579278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740DA1-1402-4B2F-9EF5-C9A07D7E3D4A}" type="datetime'''''''1''''''''''2''''2'''''">
              <a:rPr lang="ja-JP" altLang="en-US" sz="800" smtClean="0">
                <a:effectLst/>
                <a:sym typeface="+mn-lt"/>
              </a:rPr>
              <a:pPr marL="0" lvl="0" indent="0" algn="ctr">
                <a:spcBef>
                  <a:spcPct val="0"/>
                </a:spcBef>
                <a:buNone/>
              </a:pPr>
              <a:t>122</a:t>
            </a:fld>
            <a:endParaRPr kumimoji="1" lang="ja-JP" altLang="en-US" sz="800" dirty="0">
              <a:sym typeface="+mn-lt"/>
            </a:endParaRPr>
          </a:p>
        </p:txBody>
      </p:sp>
      <p:sp>
        <p:nvSpPr>
          <p:cNvPr id="142" name="テキスト プレースホルダ 9">
            <a:extLst>
              <a:ext uri="{FF2B5EF4-FFF2-40B4-BE49-F238E27FC236}">
                <a16:creationId xmlns:a16="http://schemas.microsoft.com/office/drawing/2014/main" id="{2D1D6E10-30A7-7965-8CBC-5B7BD8BFCA03}"/>
              </a:ext>
            </a:extLst>
          </p:cNvPr>
          <p:cNvSpPr>
            <a:spLocks noGrp="1"/>
          </p:cNvSpPr>
          <p:nvPr>
            <p:custDataLst>
              <p:tags r:id="rId127"/>
            </p:custDataLst>
          </p:nvPr>
        </p:nvSpPr>
        <p:spPr bwMode="auto">
          <a:xfrm>
            <a:off x="237331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96EA3F-E176-4864-AD21-8A166B1C5E59}" type="datetime'''''''''''''''''04'''''''''''''''''">
              <a:rPr lang="ja-JP" altLang="en-US" sz="800" smtClean="0">
                <a:effectLst/>
                <a:sym typeface="+mn-lt"/>
              </a:rPr>
              <a:pPr marL="0" lvl="0" indent="0" algn="ctr">
                <a:spcBef>
                  <a:spcPct val="0"/>
                </a:spcBef>
                <a:buNone/>
              </a:pPr>
              <a:t>04</a:t>
            </a:fld>
            <a:endParaRPr kumimoji="1" lang="ja-JP" altLang="en-US" sz="800" dirty="0">
              <a:sym typeface="+mn-lt"/>
            </a:endParaRPr>
          </a:p>
        </p:txBody>
      </p:sp>
      <p:sp>
        <p:nvSpPr>
          <p:cNvPr id="216" name="テキスト プレースホルダ 9">
            <a:extLst>
              <a:ext uri="{FF2B5EF4-FFF2-40B4-BE49-F238E27FC236}">
                <a16:creationId xmlns:a16="http://schemas.microsoft.com/office/drawing/2014/main" id="{24B62706-7874-6FE3-5549-D147898793EC}"/>
              </a:ext>
            </a:extLst>
          </p:cNvPr>
          <p:cNvSpPr>
            <a:spLocks noGrp="1"/>
          </p:cNvSpPr>
          <p:nvPr>
            <p:custDataLst>
              <p:tags r:id="rId128"/>
            </p:custDataLst>
          </p:nvPr>
        </p:nvSpPr>
        <p:spPr bwMode="gray">
          <a:xfrm>
            <a:off x="2622550" y="5768975"/>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7818D6-EA95-400B-B68A-FA6972880442}" type="datetime'''''''1''''''6''''''''''''''''''''''''''''''5'''''''''''''''''">
              <a:rPr lang="ja-JP" altLang="en-US" sz="800" smtClean="0">
                <a:effectLst/>
                <a:sym typeface="+mn-lt"/>
              </a:rPr>
              <a:pPr marL="0" lvl="0" indent="0" algn="ctr">
                <a:spcBef>
                  <a:spcPct val="0"/>
                </a:spcBef>
                <a:buNone/>
              </a:pPr>
              <a:t>165</a:t>
            </a:fld>
            <a:endParaRPr kumimoji="1" lang="ja-JP" altLang="en-US" sz="800" dirty="0">
              <a:sym typeface="+mn-lt"/>
            </a:endParaRPr>
          </a:p>
        </p:txBody>
      </p:sp>
      <p:sp>
        <p:nvSpPr>
          <p:cNvPr id="143" name="テキスト プレースホルダ 9">
            <a:extLst>
              <a:ext uri="{FF2B5EF4-FFF2-40B4-BE49-F238E27FC236}">
                <a16:creationId xmlns:a16="http://schemas.microsoft.com/office/drawing/2014/main" id="{E1B026CB-4470-1466-BFED-A6FEE40222D4}"/>
              </a:ext>
            </a:extLst>
          </p:cNvPr>
          <p:cNvSpPr>
            <a:spLocks noGrp="1"/>
          </p:cNvSpPr>
          <p:nvPr>
            <p:custDataLst>
              <p:tags r:id="rId129"/>
            </p:custDataLst>
          </p:nvPr>
        </p:nvSpPr>
        <p:spPr bwMode="auto">
          <a:xfrm>
            <a:off x="265906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9F85F0-B08D-4939-8583-FB964415533B}" type="datetime'''''''''''''''''0''''''''''''''''''''''''5'''''''">
              <a:rPr lang="ja-JP" altLang="en-US" sz="800" smtClean="0">
                <a:effectLst/>
                <a:sym typeface="+mn-lt"/>
              </a:rPr>
              <a:pPr marL="0" lvl="0" indent="0" algn="ctr">
                <a:spcBef>
                  <a:spcPct val="0"/>
                </a:spcBef>
                <a:buNone/>
              </a:pPr>
              <a:t>05</a:t>
            </a:fld>
            <a:endParaRPr kumimoji="1" lang="ja-JP" altLang="en-US" sz="800" dirty="0">
              <a:sym typeface="+mn-lt"/>
            </a:endParaRPr>
          </a:p>
        </p:txBody>
      </p:sp>
      <p:sp>
        <p:nvSpPr>
          <p:cNvPr id="382" name="テキスト プレースホルダ 9">
            <a:extLst>
              <a:ext uri="{FF2B5EF4-FFF2-40B4-BE49-F238E27FC236}">
                <a16:creationId xmlns:a16="http://schemas.microsoft.com/office/drawing/2014/main" id="{C3748B68-C748-BA09-54A1-6CDAE399AE1A}"/>
              </a:ext>
            </a:extLst>
          </p:cNvPr>
          <p:cNvSpPr>
            <a:spLocks noGrp="1"/>
          </p:cNvSpPr>
          <p:nvPr>
            <p:custDataLst>
              <p:tags r:id="rId130"/>
            </p:custDataLst>
          </p:nvPr>
        </p:nvSpPr>
        <p:spPr bwMode="gray">
          <a:xfrm>
            <a:off x="2908300" y="555148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4B9C60-4E1E-4540-B395-9D5311E86C4A}" type="datetime'''1''''''''''''''''3''''''4'''''''">
              <a:rPr lang="ja-JP" altLang="en-US" sz="800" smtClean="0">
                <a:effectLst/>
                <a:sym typeface="+mn-lt"/>
              </a:rPr>
              <a:pPr marL="0" lvl="0" indent="0" algn="ctr">
                <a:spcBef>
                  <a:spcPct val="0"/>
                </a:spcBef>
                <a:buNone/>
              </a:pPr>
              <a:t>134</a:t>
            </a:fld>
            <a:endParaRPr kumimoji="1" lang="ja-JP" altLang="en-US" sz="800" dirty="0">
              <a:sym typeface="+mn-lt"/>
            </a:endParaRPr>
          </a:p>
        </p:txBody>
      </p:sp>
      <p:sp>
        <p:nvSpPr>
          <p:cNvPr id="217" name="テキスト プレースホルダ 9">
            <a:extLst>
              <a:ext uri="{FF2B5EF4-FFF2-40B4-BE49-F238E27FC236}">
                <a16:creationId xmlns:a16="http://schemas.microsoft.com/office/drawing/2014/main" id="{09F1B60D-7CFF-FA1B-820D-6A4DD620FDA2}"/>
              </a:ext>
            </a:extLst>
          </p:cNvPr>
          <p:cNvSpPr>
            <a:spLocks noGrp="1"/>
          </p:cNvSpPr>
          <p:nvPr>
            <p:custDataLst>
              <p:tags r:id="rId131"/>
            </p:custDataLst>
          </p:nvPr>
        </p:nvSpPr>
        <p:spPr bwMode="gray">
          <a:xfrm>
            <a:off x="2908300" y="574198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AA74BE-1871-4B79-9C4C-B956B9C1DF44}" type="datetime'''''''''''''''''''2''''''''''''''''17'''''''">
              <a:rPr lang="ja-JP" altLang="en-US" sz="800" smtClean="0">
                <a:effectLst/>
                <a:sym typeface="+mn-lt"/>
              </a:rPr>
              <a:pPr marL="0" lvl="0" indent="0" algn="ctr">
                <a:spcBef>
                  <a:spcPct val="0"/>
                </a:spcBef>
                <a:buNone/>
              </a:pPr>
              <a:t>217</a:t>
            </a:fld>
            <a:endParaRPr kumimoji="1" lang="ja-JP" altLang="en-US" sz="800" dirty="0">
              <a:sym typeface="+mn-lt"/>
            </a:endParaRPr>
          </a:p>
        </p:txBody>
      </p:sp>
      <p:sp>
        <p:nvSpPr>
          <p:cNvPr id="144" name="テキスト プレースホルダ 9">
            <a:extLst>
              <a:ext uri="{FF2B5EF4-FFF2-40B4-BE49-F238E27FC236}">
                <a16:creationId xmlns:a16="http://schemas.microsoft.com/office/drawing/2014/main" id="{A3FD3F43-8C4D-E619-3415-8590455F4202}"/>
              </a:ext>
            </a:extLst>
          </p:cNvPr>
          <p:cNvSpPr>
            <a:spLocks noGrp="1"/>
          </p:cNvSpPr>
          <p:nvPr>
            <p:custDataLst>
              <p:tags r:id="rId132"/>
            </p:custDataLst>
          </p:nvPr>
        </p:nvSpPr>
        <p:spPr bwMode="auto">
          <a:xfrm>
            <a:off x="294481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16BF49-9979-4784-831E-AE2B8DA66620}" type="datetime'''''''''''''''''''''''''''''''''''''''0''''''6'''">
              <a:rPr lang="ja-JP" altLang="en-US" sz="800" smtClean="0">
                <a:effectLst/>
                <a:sym typeface="+mn-lt"/>
              </a:rPr>
              <a:pPr marL="0" lvl="0" indent="0" algn="ctr">
                <a:spcBef>
                  <a:spcPct val="0"/>
                </a:spcBef>
                <a:buNone/>
              </a:pPr>
              <a:t>06</a:t>
            </a:fld>
            <a:endParaRPr kumimoji="1" lang="ja-JP" altLang="en-US" sz="800" dirty="0">
              <a:sym typeface="+mn-lt"/>
            </a:endParaRPr>
          </a:p>
        </p:txBody>
      </p:sp>
      <p:sp>
        <p:nvSpPr>
          <p:cNvPr id="218" name="テキスト プレースホルダ 9">
            <a:extLst>
              <a:ext uri="{FF2B5EF4-FFF2-40B4-BE49-F238E27FC236}">
                <a16:creationId xmlns:a16="http://schemas.microsoft.com/office/drawing/2014/main" id="{35093929-0A4A-2456-999D-716E80B4EBB0}"/>
              </a:ext>
            </a:extLst>
          </p:cNvPr>
          <p:cNvSpPr>
            <a:spLocks noGrp="1"/>
          </p:cNvSpPr>
          <p:nvPr>
            <p:custDataLst>
              <p:tags r:id="rId133"/>
            </p:custDataLst>
          </p:nvPr>
        </p:nvSpPr>
        <p:spPr bwMode="gray">
          <a:xfrm>
            <a:off x="3192463" y="545623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FD0DE5-AACF-40CA-8320-51B63F3742EC}" type="datetime'''''''''''''''''''''1''''''''''''''''7''''''''4'''''''''">
              <a:rPr lang="ja-JP" altLang="en-US" sz="800" smtClean="0">
                <a:effectLst/>
                <a:sym typeface="+mn-lt"/>
              </a:rPr>
              <a:pPr marL="0" lvl="0" indent="0" algn="ctr">
                <a:spcBef>
                  <a:spcPct val="0"/>
                </a:spcBef>
                <a:buNone/>
              </a:pPr>
              <a:t>174</a:t>
            </a:fld>
            <a:endParaRPr kumimoji="1" lang="ja-JP" altLang="en-US" sz="800" dirty="0">
              <a:sym typeface="+mn-lt"/>
            </a:endParaRPr>
          </a:p>
        </p:txBody>
      </p:sp>
      <p:sp>
        <p:nvSpPr>
          <p:cNvPr id="219" name="テキスト プレースホルダ 9">
            <a:extLst>
              <a:ext uri="{FF2B5EF4-FFF2-40B4-BE49-F238E27FC236}">
                <a16:creationId xmlns:a16="http://schemas.microsoft.com/office/drawing/2014/main" id="{A565E772-2263-7026-59B2-4B7EC289D582}"/>
              </a:ext>
            </a:extLst>
          </p:cNvPr>
          <p:cNvSpPr>
            <a:spLocks noGrp="1"/>
          </p:cNvSpPr>
          <p:nvPr>
            <p:custDataLst>
              <p:tags r:id="rId134"/>
            </p:custDataLst>
          </p:nvPr>
        </p:nvSpPr>
        <p:spPr bwMode="gray">
          <a:xfrm>
            <a:off x="3192463" y="5705475"/>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B4CBD2-B11D-4CE6-B236-AC0BCE456E33}" type="datetime'''''''''''''''''2''''8''''''''''''''''''''''''5'''''''">
              <a:rPr lang="ja-JP" altLang="en-US" sz="800" smtClean="0">
                <a:effectLst/>
                <a:sym typeface="+mn-lt"/>
              </a:rPr>
              <a:pPr marL="0" lvl="0" indent="0" algn="ctr">
                <a:spcBef>
                  <a:spcPct val="0"/>
                </a:spcBef>
                <a:buNone/>
              </a:pPr>
              <a:t>285</a:t>
            </a:fld>
            <a:endParaRPr kumimoji="1" lang="ja-JP" altLang="en-US" sz="800" dirty="0">
              <a:sym typeface="+mn-lt"/>
            </a:endParaRPr>
          </a:p>
        </p:txBody>
      </p:sp>
      <p:sp>
        <p:nvSpPr>
          <p:cNvPr id="145" name="テキスト プレースホルダ 9">
            <a:extLst>
              <a:ext uri="{FF2B5EF4-FFF2-40B4-BE49-F238E27FC236}">
                <a16:creationId xmlns:a16="http://schemas.microsoft.com/office/drawing/2014/main" id="{84A4627B-A868-FAE5-043B-28E09A0E3757}"/>
              </a:ext>
            </a:extLst>
          </p:cNvPr>
          <p:cNvSpPr>
            <a:spLocks noGrp="1"/>
          </p:cNvSpPr>
          <p:nvPr>
            <p:custDataLst>
              <p:tags r:id="rId135"/>
            </p:custDataLst>
          </p:nvPr>
        </p:nvSpPr>
        <p:spPr bwMode="auto">
          <a:xfrm>
            <a:off x="3228975"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0CC46-CEAB-49E5-846E-E3393B531E3F}" type="datetime'''0''''''''''''''''''''7'''''">
              <a:rPr lang="ja-JP" altLang="en-US" sz="800" smtClean="0">
                <a:effectLst/>
                <a:sym typeface="+mn-lt"/>
              </a:rPr>
              <a:pPr marL="0" lvl="0" indent="0" algn="ctr">
                <a:spcBef>
                  <a:spcPct val="0"/>
                </a:spcBef>
                <a:buNone/>
              </a:pPr>
              <a:t>07</a:t>
            </a:fld>
            <a:endParaRPr kumimoji="1" lang="ja-JP" altLang="en-US" sz="800" dirty="0">
              <a:sym typeface="+mn-lt"/>
            </a:endParaRPr>
          </a:p>
        </p:txBody>
      </p:sp>
      <p:sp>
        <p:nvSpPr>
          <p:cNvPr id="220" name="テキスト プレースホルダ 9">
            <a:extLst>
              <a:ext uri="{FF2B5EF4-FFF2-40B4-BE49-F238E27FC236}">
                <a16:creationId xmlns:a16="http://schemas.microsoft.com/office/drawing/2014/main" id="{6EB24E63-5E32-7BE3-2F28-B1B9EE4650FA}"/>
              </a:ext>
            </a:extLst>
          </p:cNvPr>
          <p:cNvSpPr>
            <a:spLocks noGrp="1"/>
          </p:cNvSpPr>
          <p:nvPr>
            <p:custDataLst>
              <p:tags r:id="rId136"/>
            </p:custDataLst>
          </p:nvPr>
        </p:nvSpPr>
        <p:spPr bwMode="gray">
          <a:xfrm>
            <a:off x="3478213" y="5326063"/>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51DE5D-CC5B-4BFB-96A6-187A2CAC15B6}" type="datetime'''''''''''''''''''2''''''''''2''''''''6'''''''''''">
              <a:rPr lang="ja-JP" altLang="en-US" sz="800" smtClean="0">
                <a:effectLst/>
                <a:sym typeface="+mn-lt"/>
              </a:rPr>
              <a:pPr marL="0" lvl="0" indent="0" algn="ctr">
                <a:spcBef>
                  <a:spcPct val="0"/>
                </a:spcBef>
                <a:buNone/>
              </a:pPr>
              <a:t>226</a:t>
            </a:fld>
            <a:endParaRPr kumimoji="1" lang="ja-JP" altLang="en-US" sz="800" dirty="0">
              <a:sym typeface="+mn-lt"/>
            </a:endParaRPr>
          </a:p>
        </p:txBody>
      </p:sp>
      <p:sp>
        <p:nvSpPr>
          <p:cNvPr id="221" name="テキスト プレースホルダ 9">
            <a:extLst>
              <a:ext uri="{FF2B5EF4-FFF2-40B4-BE49-F238E27FC236}">
                <a16:creationId xmlns:a16="http://schemas.microsoft.com/office/drawing/2014/main" id="{618CA30A-2639-EB92-21AF-B4319B960F15}"/>
              </a:ext>
            </a:extLst>
          </p:cNvPr>
          <p:cNvSpPr>
            <a:spLocks noGrp="1"/>
          </p:cNvSpPr>
          <p:nvPr>
            <p:custDataLst>
              <p:tags r:id="rId137"/>
            </p:custDataLst>
          </p:nvPr>
        </p:nvSpPr>
        <p:spPr bwMode="gray">
          <a:xfrm>
            <a:off x="3478213" y="565308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17D2AC-A719-4B63-9F28-8FDDF93009BB}" type="datetime'''''3''''''''8''''''''0'''''''''''''''''''''''">
              <a:rPr lang="ja-JP" altLang="en-US" sz="800" smtClean="0">
                <a:effectLst/>
                <a:sym typeface="+mn-lt"/>
              </a:rPr>
              <a:pPr marL="0" lvl="0" indent="0" algn="ctr">
                <a:spcBef>
                  <a:spcPct val="0"/>
                </a:spcBef>
                <a:buNone/>
              </a:pPr>
              <a:t>380</a:t>
            </a:fld>
            <a:endParaRPr kumimoji="1" lang="ja-JP" altLang="en-US" sz="800" dirty="0">
              <a:sym typeface="+mn-lt"/>
            </a:endParaRPr>
          </a:p>
        </p:txBody>
      </p:sp>
      <p:sp>
        <p:nvSpPr>
          <p:cNvPr id="146" name="テキスト プレースホルダ 9">
            <a:extLst>
              <a:ext uri="{FF2B5EF4-FFF2-40B4-BE49-F238E27FC236}">
                <a16:creationId xmlns:a16="http://schemas.microsoft.com/office/drawing/2014/main" id="{5EA43F52-C0ED-F127-47C3-D1B4F50905BA}"/>
              </a:ext>
            </a:extLst>
          </p:cNvPr>
          <p:cNvSpPr>
            <a:spLocks noGrp="1"/>
          </p:cNvSpPr>
          <p:nvPr>
            <p:custDataLst>
              <p:tags r:id="rId138"/>
            </p:custDataLst>
          </p:nvPr>
        </p:nvSpPr>
        <p:spPr bwMode="auto">
          <a:xfrm>
            <a:off x="3514725"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0AE1FD-9E6B-492A-B68C-D7DED9ACC67F}" type="datetime'''''''''''''''''''''''''''''''''0''8'''''''''''">
              <a:rPr lang="ja-JP" altLang="en-US" sz="800" smtClean="0">
                <a:effectLst/>
                <a:sym typeface="+mn-lt"/>
              </a:rPr>
              <a:pPr marL="0" lvl="0" indent="0" algn="ctr">
                <a:spcBef>
                  <a:spcPct val="0"/>
                </a:spcBef>
                <a:buNone/>
              </a:pPr>
              <a:t>08</a:t>
            </a:fld>
            <a:endParaRPr kumimoji="1" lang="ja-JP" altLang="en-US" sz="800" dirty="0">
              <a:sym typeface="+mn-lt"/>
            </a:endParaRPr>
          </a:p>
        </p:txBody>
      </p:sp>
      <p:sp>
        <p:nvSpPr>
          <p:cNvPr id="222" name="テキスト プレースホルダ 9">
            <a:extLst>
              <a:ext uri="{FF2B5EF4-FFF2-40B4-BE49-F238E27FC236}">
                <a16:creationId xmlns:a16="http://schemas.microsoft.com/office/drawing/2014/main" id="{7AD4A6C8-A58C-1ABA-F930-BF29982E505B}"/>
              </a:ext>
            </a:extLst>
          </p:cNvPr>
          <p:cNvSpPr>
            <a:spLocks noGrp="1"/>
          </p:cNvSpPr>
          <p:nvPr>
            <p:custDataLst>
              <p:tags r:id="rId139"/>
            </p:custDataLst>
          </p:nvPr>
        </p:nvSpPr>
        <p:spPr bwMode="gray">
          <a:xfrm>
            <a:off x="3763963" y="5408613"/>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823992-76D6-4BB1-B644-F36BAD00EA51}" type="datetime'''''''''''''1''''''''''''''''''''9''''''''''5'''">
              <a:rPr lang="ja-JP" altLang="en-US" sz="800" smtClean="0">
                <a:effectLst/>
                <a:sym typeface="+mn-lt"/>
              </a:rPr>
              <a:pPr marL="0" lvl="0" indent="0" algn="ctr">
                <a:spcBef>
                  <a:spcPct val="0"/>
                </a:spcBef>
                <a:buNone/>
              </a:pPr>
              <a:t>195</a:t>
            </a:fld>
            <a:endParaRPr kumimoji="1" lang="ja-JP" altLang="en-US" sz="800" dirty="0">
              <a:sym typeface="+mn-lt"/>
            </a:endParaRPr>
          </a:p>
        </p:txBody>
      </p:sp>
      <p:sp>
        <p:nvSpPr>
          <p:cNvPr id="223" name="テキスト プレースホルダ 9">
            <a:extLst>
              <a:ext uri="{FF2B5EF4-FFF2-40B4-BE49-F238E27FC236}">
                <a16:creationId xmlns:a16="http://schemas.microsoft.com/office/drawing/2014/main" id="{827507C0-AAE0-5CB8-4856-D1F425D90B6B}"/>
              </a:ext>
            </a:extLst>
          </p:cNvPr>
          <p:cNvSpPr>
            <a:spLocks noGrp="1"/>
          </p:cNvSpPr>
          <p:nvPr>
            <p:custDataLst>
              <p:tags r:id="rId140"/>
            </p:custDataLst>
          </p:nvPr>
        </p:nvSpPr>
        <p:spPr bwMode="gray">
          <a:xfrm>
            <a:off x="3763963" y="5686425"/>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B8C55D-CBF9-4487-9B7C-6850845329F0}" type="datetime'''''''''''3''''''''1''''''''''''''9'">
              <a:rPr lang="ja-JP" altLang="en-US" sz="800" smtClean="0">
                <a:effectLst/>
                <a:sym typeface="+mn-lt"/>
              </a:rPr>
              <a:pPr marL="0" lvl="0" indent="0" algn="ctr">
                <a:spcBef>
                  <a:spcPct val="0"/>
                </a:spcBef>
                <a:buNone/>
              </a:pPr>
              <a:t>319</a:t>
            </a:fld>
            <a:endParaRPr kumimoji="1" lang="ja-JP" altLang="en-US" sz="800" dirty="0">
              <a:sym typeface="+mn-lt"/>
            </a:endParaRPr>
          </a:p>
        </p:txBody>
      </p:sp>
      <p:sp>
        <p:nvSpPr>
          <p:cNvPr id="147" name="テキスト プレースホルダ 9">
            <a:extLst>
              <a:ext uri="{FF2B5EF4-FFF2-40B4-BE49-F238E27FC236}">
                <a16:creationId xmlns:a16="http://schemas.microsoft.com/office/drawing/2014/main" id="{495F5703-7EA3-96F5-7E5D-FFE911A5C080}"/>
              </a:ext>
            </a:extLst>
          </p:cNvPr>
          <p:cNvSpPr>
            <a:spLocks noGrp="1"/>
          </p:cNvSpPr>
          <p:nvPr>
            <p:custDataLst>
              <p:tags r:id="rId141"/>
            </p:custDataLst>
          </p:nvPr>
        </p:nvSpPr>
        <p:spPr bwMode="auto">
          <a:xfrm>
            <a:off x="3800475"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5E2287-6BE7-4B0E-BEB1-D442E8CFE8BD}" type="datetime'''''''''''''''''0''9'">
              <a:rPr lang="ja-JP" altLang="en-US" sz="800" smtClean="0">
                <a:effectLst/>
                <a:sym typeface="+mn-lt"/>
              </a:rPr>
              <a:pPr marL="0" lvl="0" indent="0" algn="ctr">
                <a:spcBef>
                  <a:spcPct val="0"/>
                </a:spcBef>
                <a:buNone/>
              </a:pPr>
              <a:t>09</a:t>
            </a:fld>
            <a:endParaRPr kumimoji="1" lang="ja-JP" altLang="en-US" sz="800" dirty="0">
              <a:sym typeface="+mn-lt"/>
            </a:endParaRPr>
          </a:p>
        </p:txBody>
      </p:sp>
      <p:sp>
        <p:nvSpPr>
          <p:cNvPr id="227" name="テキスト プレースホルダ 9">
            <a:extLst>
              <a:ext uri="{FF2B5EF4-FFF2-40B4-BE49-F238E27FC236}">
                <a16:creationId xmlns:a16="http://schemas.microsoft.com/office/drawing/2014/main" id="{A2C37477-5AE7-DB6E-2608-66446CB6EC34}"/>
              </a:ext>
            </a:extLst>
          </p:cNvPr>
          <p:cNvSpPr>
            <a:spLocks noGrp="1"/>
          </p:cNvSpPr>
          <p:nvPr>
            <p:custDataLst>
              <p:tags r:id="rId142"/>
            </p:custDataLst>
          </p:nvPr>
        </p:nvSpPr>
        <p:spPr bwMode="gray">
          <a:xfrm>
            <a:off x="4049713" y="536733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777BEC-C679-4B2F-B94A-B2E5AAF4B129}" type="datetime'''''''2''''''''''''''''''''''''''''''''''''1''8'''''''''''''''">
              <a:rPr lang="ja-JP" altLang="en-US" sz="800" smtClean="0">
                <a:effectLst/>
                <a:sym typeface="+mn-lt"/>
              </a:rPr>
              <a:pPr marL="0" lvl="0" indent="0" algn="ctr">
                <a:spcBef>
                  <a:spcPct val="0"/>
                </a:spcBef>
                <a:buNone/>
              </a:pPr>
              <a:t>218</a:t>
            </a:fld>
            <a:endParaRPr kumimoji="1" lang="ja-JP" altLang="en-US" sz="800" dirty="0">
              <a:sym typeface="+mn-lt"/>
            </a:endParaRPr>
          </a:p>
        </p:txBody>
      </p:sp>
      <p:sp>
        <p:nvSpPr>
          <p:cNvPr id="228" name="テキスト プレースホルダ 9">
            <a:extLst>
              <a:ext uri="{FF2B5EF4-FFF2-40B4-BE49-F238E27FC236}">
                <a16:creationId xmlns:a16="http://schemas.microsoft.com/office/drawing/2014/main" id="{B4F8AF57-4360-ECD3-5090-521AED73706F}"/>
              </a:ext>
            </a:extLst>
          </p:cNvPr>
          <p:cNvSpPr>
            <a:spLocks noGrp="1"/>
          </p:cNvSpPr>
          <p:nvPr>
            <p:custDataLst>
              <p:tags r:id="rId143"/>
            </p:custDataLst>
          </p:nvPr>
        </p:nvSpPr>
        <p:spPr bwMode="gray">
          <a:xfrm>
            <a:off x="4049713" y="567213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961204-25E2-4EDA-AA7D-0756D95C5165}" type="datetime'''''''''''''''''''''''3''''''''''''''4''''6'''''''''''">
              <a:rPr lang="ja-JP" altLang="en-US" sz="800" smtClean="0">
                <a:effectLst/>
                <a:sym typeface="+mn-lt"/>
              </a:rPr>
              <a:pPr marL="0" lvl="0" indent="0" algn="ctr">
                <a:spcBef>
                  <a:spcPct val="0"/>
                </a:spcBef>
                <a:buNone/>
              </a:pPr>
              <a:t>346</a:t>
            </a:fld>
            <a:endParaRPr kumimoji="1" lang="ja-JP" altLang="en-US" sz="800" dirty="0">
              <a:sym typeface="+mn-lt"/>
            </a:endParaRPr>
          </a:p>
        </p:txBody>
      </p:sp>
      <p:sp>
        <p:nvSpPr>
          <p:cNvPr id="148" name="テキスト プレースホルダ 9">
            <a:extLst>
              <a:ext uri="{FF2B5EF4-FFF2-40B4-BE49-F238E27FC236}">
                <a16:creationId xmlns:a16="http://schemas.microsoft.com/office/drawing/2014/main" id="{6818AB05-CEED-877E-E1B1-0A1C35C835A7}"/>
              </a:ext>
            </a:extLst>
          </p:cNvPr>
          <p:cNvSpPr>
            <a:spLocks noGrp="1"/>
          </p:cNvSpPr>
          <p:nvPr>
            <p:custDataLst>
              <p:tags r:id="rId144"/>
            </p:custDataLst>
          </p:nvPr>
        </p:nvSpPr>
        <p:spPr bwMode="auto">
          <a:xfrm>
            <a:off x="4086225"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C12007-599D-4508-9DA0-CB2C5D78D318}" type="datetime'''''''''''''1''''0'''''''''''''''''''''''''">
              <a:rPr lang="ja-JP" altLang="en-US" sz="800" smtClean="0">
                <a:effectLst/>
                <a:sym typeface="+mn-lt"/>
              </a:rPr>
              <a:pPr marL="0" lvl="0" indent="0" algn="ctr">
                <a:spcBef>
                  <a:spcPct val="0"/>
                </a:spcBef>
                <a:buNone/>
              </a:pPr>
              <a:t>10</a:t>
            </a:fld>
            <a:endParaRPr kumimoji="1" lang="ja-JP" altLang="en-US" sz="800" dirty="0">
              <a:sym typeface="+mn-lt"/>
            </a:endParaRPr>
          </a:p>
        </p:txBody>
      </p:sp>
      <p:sp>
        <p:nvSpPr>
          <p:cNvPr id="229" name="テキスト プレースホルダ 9">
            <a:extLst>
              <a:ext uri="{FF2B5EF4-FFF2-40B4-BE49-F238E27FC236}">
                <a16:creationId xmlns:a16="http://schemas.microsoft.com/office/drawing/2014/main" id="{9F08A558-45EB-C12B-3DE7-C997F5AF351A}"/>
              </a:ext>
            </a:extLst>
          </p:cNvPr>
          <p:cNvSpPr>
            <a:spLocks noGrp="1"/>
          </p:cNvSpPr>
          <p:nvPr>
            <p:custDataLst>
              <p:tags r:id="rId145"/>
            </p:custDataLst>
          </p:nvPr>
        </p:nvSpPr>
        <p:spPr bwMode="gray">
          <a:xfrm>
            <a:off x="4333875" y="525938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9E364A-1218-495C-95CD-F068DB831C15}" type="datetime'''''''''''''''''''''2''''5''''''''''''''''''4'">
              <a:rPr lang="ja-JP" altLang="en-US" sz="800" smtClean="0">
                <a:effectLst/>
                <a:sym typeface="+mn-lt"/>
              </a:rPr>
              <a:pPr marL="0" lvl="0" indent="0" algn="ctr">
                <a:spcBef>
                  <a:spcPct val="0"/>
                </a:spcBef>
                <a:buNone/>
              </a:pPr>
              <a:t>254</a:t>
            </a:fld>
            <a:endParaRPr kumimoji="1" lang="ja-JP" altLang="en-US" sz="800" dirty="0">
              <a:sym typeface="+mn-lt"/>
            </a:endParaRPr>
          </a:p>
        </p:txBody>
      </p:sp>
      <p:sp>
        <p:nvSpPr>
          <p:cNvPr id="230" name="テキスト プレースホルダ 9">
            <a:extLst>
              <a:ext uri="{FF2B5EF4-FFF2-40B4-BE49-F238E27FC236}">
                <a16:creationId xmlns:a16="http://schemas.microsoft.com/office/drawing/2014/main" id="{84CD40FB-CB15-B6FA-8A03-0211ED5FAAD6}"/>
              </a:ext>
            </a:extLst>
          </p:cNvPr>
          <p:cNvSpPr>
            <a:spLocks noGrp="1"/>
          </p:cNvSpPr>
          <p:nvPr>
            <p:custDataLst>
              <p:tags r:id="rId146"/>
            </p:custDataLst>
          </p:nvPr>
        </p:nvSpPr>
        <p:spPr bwMode="gray">
          <a:xfrm>
            <a:off x="4333875" y="562768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7C679E-2E72-4E13-A88E-69655EFA1762}" type="datetime'''''''''''''''4''''''''''''''''2''''''''''''''7'''''''''''">
              <a:rPr lang="ja-JP" altLang="en-US" sz="800" smtClean="0">
                <a:effectLst/>
                <a:sym typeface="+mn-lt"/>
              </a:rPr>
              <a:pPr marL="0" lvl="0" indent="0" algn="ctr">
                <a:spcBef>
                  <a:spcPct val="0"/>
                </a:spcBef>
                <a:buNone/>
              </a:pPr>
              <a:t>427</a:t>
            </a:fld>
            <a:endParaRPr kumimoji="1" lang="ja-JP" altLang="en-US" sz="800" dirty="0">
              <a:sym typeface="+mn-lt"/>
            </a:endParaRPr>
          </a:p>
        </p:txBody>
      </p:sp>
      <p:sp>
        <p:nvSpPr>
          <p:cNvPr id="149" name="テキスト プレースホルダ 9">
            <a:extLst>
              <a:ext uri="{FF2B5EF4-FFF2-40B4-BE49-F238E27FC236}">
                <a16:creationId xmlns:a16="http://schemas.microsoft.com/office/drawing/2014/main" id="{A74C6D09-E46E-8B9C-2572-F265C91CD03B}"/>
              </a:ext>
            </a:extLst>
          </p:cNvPr>
          <p:cNvSpPr>
            <a:spLocks noGrp="1"/>
          </p:cNvSpPr>
          <p:nvPr>
            <p:custDataLst>
              <p:tags r:id="rId147"/>
            </p:custDataLst>
          </p:nvPr>
        </p:nvSpPr>
        <p:spPr bwMode="auto">
          <a:xfrm>
            <a:off x="4370388"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B669D0-DF09-4C49-A52A-A0B858BB9E49}" type="datetime'''''''''''''1''''''''''''''1'''''''">
              <a:rPr lang="ja-JP" altLang="en-US" sz="800" smtClean="0">
                <a:effectLst/>
                <a:sym typeface="+mn-lt"/>
              </a:rPr>
              <a:pPr marL="0" lvl="0" indent="0" algn="ctr">
                <a:spcBef>
                  <a:spcPct val="0"/>
                </a:spcBef>
                <a:buNone/>
              </a:pPr>
              <a:t>11</a:t>
            </a:fld>
            <a:endParaRPr kumimoji="1" lang="ja-JP" altLang="en-US" sz="800" dirty="0">
              <a:sym typeface="+mn-lt"/>
            </a:endParaRPr>
          </a:p>
        </p:txBody>
      </p:sp>
      <p:sp>
        <p:nvSpPr>
          <p:cNvPr id="231" name="テキスト プレースホルダ 9">
            <a:extLst>
              <a:ext uri="{FF2B5EF4-FFF2-40B4-BE49-F238E27FC236}">
                <a16:creationId xmlns:a16="http://schemas.microsoft.com/office/drawing/2014/main" id="{71361746-750C-D1A2-1C61-C8AFD04C7FBF}"/>
              </a:ext>
            </a:extLst>
          </p:cNvPr>
          <p:cNvSpPr>
            <a:spLocks noGrp="1"/>
          </p:cNvSpPr>
          <p:nvPr>
            <p:custDataLst>
              <p:tags r:id="rId148"/>
            </p:custDataLst>
          </p:nvPr>
        </p:nvSpPr>
        <p:spPr bwMode="gray">
          <a:xfrm>
            <a:off x="4619625" y="51911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80D8C5-7BA1-4A78-9AD6-4D5CED251300}" type="datetime'''''''''''''''''2''''''''''''7''''4'">
              <a:rPr lang="ja-JP" altLang="en-US" sz="800" smtClean="0">
                <a:effectLst/>
                <a:sym typeface="+mn-lt"/>
              </a:rPr>
              <a:pPr marL="0" lvl="0" indent="0" algn="ctr">
                <a:spcBef>
                  <a:spcPct val="0"/>
                </a:spcBef>
                <a:buNone/>
              </a:pPr>
              <a:t>274</a:t>
            </a:fld>
            <a:endParaRPr kumimoji="1" lang="ja-JP" altLang="en-US" sz="800" dirty="0">
              <a:sym typeface="+mn-lt"/>
            </a:endParaRPr>
          </a:p>
        </p:txBody>
      </p:sp>
      <p:sp>
        <p:nvSpPr>
          <p:cNvPr id="232" name="テキスト プレースホルダ 9">
            <a:extLst>
              <a:ext uri="{FF2B5EF4-FFF2-40B4-BE49-F238E27FC236}">
                <a16:creationId xmlns:a16="http://schemas.microsoft.com/office/drawing/2014/main" id="{F8FFE83D-2544-7619-F13B-81760A627991}"/>
              </a:ext>
            </a:extLst>
          </p:cNvPr>
          <p:cNvSpPr>
            <a:spLocks noGrp="1"/>
          </p:cNvSpPr>
          <p:nvPr>
            <p:custDataLst>
              <p:tags r:id="rId149"/>
            </p:custDataLst>
          </p:nvPr>
        </p:nvSpPr>
        <p:spPr bwMode="gray">
          <a:xfrm>
            <a:off x="4619625" y="5599113"/>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98E533-B6D8-46F5-8635-50D77E8A9416}" type="datetime'''''''''''''''''4''''''''8''''''''''''''1'''''''">
              <a:rPr lang="ja-JP" altLang="en-US" sz="800" smtClean="0">
                <a:effectLst/>
                <a:sym typeface="+mn-lt"/>
              </a:rPr>
              <a:pPr marL="0" lvl="0" indent="0" algn="ctr">
                <a:spcBef>
                  <a:spcPct val="0"/>
                </a:spcBef>
                <a:buNone/>
              </a:pPr>
              <a:t>481</a:t>
            </a:fld>
            <a:endParaRPr kumimoji="1" lang="ja-JP" altLang="en-US" sz="800" dirty="0">
              <a:sym typeface="+mn-lt"/>
            </a:endParaRPr>
          </a:p>
        </p:txBody>
      </p:sp>
      <p:sp>
        <p:nvSpPr>
          <p:cNvPr id="150" name="テキスト プレースホルダ 9">
            <a:extLst>
              <a:ext uri="{FF2B5EF4-FFF2-40B4-BE49-F238E27FC236}">
                <a16:creationId xmlns:a16="http://schemas.microsoft.com/office/drawing/2014/main" id="{30347822-F4BD-B5C3-4274-6F5BDDF1C8CB}"/>
              </a:ext>
            </a:extLst>
          </p:cNvPr>
          <p:cNvSpPr>
            <a:spLocks noGrp="1"/>
          </p:cNvSpPr>
          <p:nvPr>
            <p:custDataLst>
              <p:tags r:id="rId150"/>
            </p:custDataLst>
          </p:nvPr>
        </p:nvSpPr>
        <p:spPr bwMode="auto">
          <a:xfrm>
            <a:off x="4656138"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CD3583-08F7-4402-8138-D8F768365DE4}" type="datetime'''''1''''''''''''2'''''''''''''''''''''''''''''''''''''''''''">
              <a:rPr lang="ja-JP" altLang="en-US" sz="800" smtClean="0">
                <a:effectLst/>
                <a:sym typeface="+mn-lt"/>
              </a:rPr>
              <a:pPr marL="0" lvl="0" indent="0" algn="ctr">
                <a:spcBef>
                  <a:spcPct val="0"/>
                </a:spcBef>
                <a:buNone/>
              </a:pPr>
              <a:t>12</a:t>
            </a:fld>
            <a:endParaRPr kumimoji="1" lang="ja-JP" altLang="en-US" sz="800" dirty="0">
              <a:sym typeface="+mn-lt"/>
            </a:endParaRPr>
          </a:p>
        </p:txBody>
      </p:sp>
      <p:sp>
        <p:nvSpPr>
          <p:cNvPr id="233" name="テキスト プレースホルダ 9">
            <a:extLst>
              <a:ext uri="{FF2B5EF4-FFF2-40B4-BE49-F238E27FC236}">
                <a16:creationId xmlns:a16="http://schemas.microsoft.com/office/drawing/2014/main" id="{FAE18D83-6112-9BFE-514A-69B3C097E864}"/>
              </a:ext>
            </a:extLst>
          </p:cNvPr>
          <p:cNvSpPr>
            <a:spLocks noGrp="1"/>
          </p:cNvSpPr>
          <p:nvPr>
            <p:custDataLst>
              <p:tags r:id="rId151"/>
            </p:custDataLst>
          </p:nvPr>
        </p:nvSpPr>
        <p:spPr bwMode="gray">
          <a:xfrm>
            <a:off x="4905375" y="51530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815FAD-E166-428B-A4C7-6B90674F3C0D}" type="datetime'3''''''''''''''''''0''3'''''''''''''''''''''''''">
              <a:rPr lang="ja-JP" altLang="en-US" sz="800" smtClean="0">
                <a:effectLst/>
                <a:sym typeface="+mn-lt"/>
              </a:rPr>
              <a:pPr marL="0" lvl="0" indent="0" algn="ctr">
                <a:spcBef>
                  <a:spcPct val="0"/>
                </a:spcBef>
                <a:buNone/>
              </a:pPr>
              <a:t>303</a:t>
            </a:fld>
            <a:endParaRPr kumimoji="1" lang="ja-JP" altLang="en-US" sz="800" dirty="0">
              <a:sym typeface="+mn-lt"/>
            </a:endParaRPr>
          </a:p>
        </p:txBody>
      </p:sp>
      <p:sp>
        <p:nvSpPr>
          <p:cNvPr id="234" name="テキスト プレースホルダ 9">
            <a:extLst>
              <a:ext uri="{FF2B5EF4-FFF2-40B4-BE49-F238E27FC236}">
                <a16:creationId xmlns:a16="http://schemas.microsoft.com/office/drawing/2014/main" id="{95032BB0-DAC2-6036-9FFE-E27A17AB1273}"/>
              </a:ext>
            </a:extLst>
          </p:cNvPr>
          <p:cNvSpPr>
            <a:spLocks noGrp="1"/>
          </p:cNvSpPr>
          <p:nvPr>
            <p:custDataLst>
              <p:tags r:id="rId152"/>
            </p:custDataLst>
          </p:nvPr>
        </p:nvSpPr>
        <p:spPr bwMode="gray">
          <a:xfrm>
            <a:off x="4905375" y="5588000"/>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579281-55AE-4239-A8E3-79B8F06B3606}" type="datetime'''''''''''''''''50''''''''''''''''''''''''''2'''''''''''''">
              <a:rPr lang="ja-JP" altLang="en-US" sz="800" smtClean="0">
                <a:effectLst/>
                <a:sym typeface="+mn-lt"/>
              </a:rPr>
              <a:pPr marL="0" lvl="0" indent="0" algn="ctr">
                <a:spcBef>
                  <a:spcPct val="0"/>
                </a:spcBef>
                <a:buNone/>
              </a:pPr>
              <a:t>502</a:t>
            </a:fld>
            <a:endParaRPr kumimoji="1" lang="ja-JP" altLang="en-US" sz="800" dirty="0">
              <a:sym typeface="+mn-lt"/>
            </a:endParaRPr>
          </a:p>
        </p:txBody>
      </p:sp>
      <p:sp>
        <p:nvSpPr>
          <p:cNvPr id="151" name="テキスト プレースホルダ 9">
            <a:extLst>
              <a:ext uri="{FF2B5EF4-FFF2-40B4-BE49-F238E27FC236}">
                <a16:creationId xmlns:a16="http://schemas.microsoft.com/office/drawing/2014/main" id="{D0D5ADC4-3D7C-0E45-3F15-963C66D50437}"/>
              </a:ext>
            </a:extLst>
          </p:cNvPr>
          <p:cNvSpPr>
            <a:spLocks noGrp="1"/>
          </p:cNvSpPr>
          <p:nvPr>
            <p:custDataLst>
              <p:tags r:id="rId153"/>
            </p:custDataLst>
          </p:nvPr>
        </p:nvSpPr>
        <p:spPr bwMode="auto">
          <a:xfrm>
            <a:off x="4941888"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C5334A-C03B-4655-880E-C57FF652B8F4}" type="datetime'1''''''''''''''''''''''''3'''">
              <a:rPr lang="ja-JP" altLang="en-US" sz="800" smtClean="0">
                <a:effectLst/>
                <a:sym typeface="+mn-lt"/>
              </a:rPr>
              <a:pPr marL="0" lvl="0" indent="0" algn="ctr">
                <a:spcBef>
                  <a:spcPct val="0"/>
                </a:spcBef>
                <a:buNone/>
              </a:pPr>
              <a:t>13</a:t>
            </a:fld>
            <a:endParaRPr kumimoji="1" lang="ja-JP" altLang="en-US" sz="800" dirty="0">
              <a:sym typeface="+mn-lt"/>
            </a:endParaRPr>
          </a:p>
        </p:txBody>
      </p:sp>
      <p:sp>
        <p:nvSpPr>
          <p:cNvPr id="235" name="テキスト プレースホルダ 9">
            <a:extLst>
              <a:ext uri="{FF2B5EF4-FFF2-40B4-BE49-F238E27FC236}">
                <a16:creationId xmlns:a16="http://schemas.microsoft.com/office/drawing/2014/main" id="{A3C52AED-F89D-F3BC-3096-FE290E32E53D}"/>
              </a:ext>
            </a:extLst>
          </p:cNvPr>
          <p:cNvSpPr>
            <a:spLocks noGrp="1"/>
          </p:cNvSpPr>
          <p:nvPr>
            <p:custDataLst>
              <p:tags r:id="rId154"/>
            </p:custDataLst>
          </p:nvPr>
        </p:nvSpPr>
        <p:spPr bwMode="gray">
          <a:xfrm>
            <a:off x="5191125" y="521493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7D5A1F-EC58-4FD2-98BF-E632DFA7BC28}" type="datetime'''''''''2''''''''''''''''8''1'''''">
              <a:rPr lang="ja-JP" altLang="en-US" sz="800" smtClean="0">
                <a:effectLst/>
                <a:sym typeface="+mn-lt"/>
              </a:rPr>
              <a:pPr marL="0" lvl="0" indent="0" algn="ctr">
                <a:spcBef>
                  <a:spcPct val="0"/>
                </a:spcBef>
                <a:buNone/>
              </a:pPr>
              <a:t>281</a:t>
            </a:fld>
            <a:endParaRPr kumimoji="1" lang="ja-JP" altLang="en-US" sz="800" dirty="0">
              <a:sym typeface="+mn-lt"/>
            </a:endParaRPr>
          </a:p>
        </p:txBody>
      </p:sp>
      <p:sp>
        <p:nvSpPr>
          <p:cNvPr id="236" name="テキスト プレースホルダ 9">
            <a:extLst>
              <a:ext uri="{FF2B5EF4-FFF2-40B4-BE49-F238E27FC236}">
                <a16:creationId xmlns:a16="http://schemas.microsoft.com/office/drawing/2014/main" id="{8098A048-2EC0-A710-CF3E-BF7AC6438D9F}"/>
              </a:ext>
            </a:extLst>
          </p:cNvPr>
          <p:cNvSpPr>
            <a:spLocks noGrp="1"/>
          </p:cNvSpPr>
          <p:nvPr>
            <p:custDataLst>
              <p:tags r:id="rId155"/>
            </p:custDataLst>
          </p:nvPr>
        </p:nvSpPr>
        <p:spPr bwMode="gray">
          <a:xfrm>
            <a:off x="5191125" y="5613400"/>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93DF6D-3022-432F-BEA2-8450DB5767F5}" type="datetime'4''''''''''''''''''''''''''''''''''''''''''''''5''''5'''''''''">
              <a:rPr lang="ja-JP" altLang="en-US" sz="800" smtClean="0">
                <a:effectLst/>
                <a:sym typeface="+mn-lt"/>
              </a:rPr>
              <a:pPr marL="0" lvl="0" indent="0" algn="ctr">
                <a:spcBef>
                  <a:spcPct val="0"/>
                </a:spcBef>
                <a:buNone/>
              </a:pPr>
              <a:t>455</a:t>
            </a:fld>
            <a:endParaRPr kumimoji="1" lang="ja-JP" altLang="en-US" sz="800" dirty="0">
              <a:sym typeface="+mn-lt"/>
            </a:endParaRPr>
          </a:p>
        </p:txBody>
      </p:sp>
      <p:sp>
        <p:nvSpPr>
          <p:cNvPr id="152" name="テキスト プレースホルダ 9">
            <a:extLst>
              <a:ext uri="{FF2B5EF4-FFF2-40B4-BE49-F238E27FC236}">
                <a16:creationId xmlns:a16="http://schemas.microsoft.com/office/drawing/2014/main" id="{EF7D1956-346B-B815-A31C-EE1F1C1B3BFB}"/>
              </a:ext>
            </a:extLst>
          </p:cNvPr>
          <p:cNvSpPr>
            <a:spLocks noGrp="1"/>
          </p:cNvSpPr>
          <p:nvPr>
            <p:custDataLst>
              <p:tags r:id="rId156"/>
            </p:custDataLst>
          </p:nvPr>
        </p:nvSpPr>
        <p:spPr bwMode="auto">
          <a:xfrm>
            <a:off x="5227638"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67E41A-AB0D-41C8-A50C-8509ED21D0D7}" type="datetime'1''''''4'''''''''''''''''''''''''''''''''">
              <a:rPr lang="ja-JP" altLang="en-US" sz="800" smtClean="0">
                <a:effectLst/>
                <a:sym typeface="+mn-lt"/>
              </a:rPr>
              <a:pPr marL="0" lvl="0" indent="0" algn="ctr">
                <a:spcBef>
                  <a:spcPct val="0"/>
                </a:spcBef>
                <a:buNone/>
              </a:pPr>
              <a:t>14</a:t>
            </a:fld>
            <a:endParaRPr kumimoji="1" lang="ja-JP" altLang="en-US" sz="800" dirty="0">
              <a:sym typeface="+mn-lt"/>
            </a:endParaRPr>
          </a:p>
        </p:txBody>
      </p:sp>
      <p:sp>
        <p:nvSpPr>
          <p:cNvPr id="237" name="テキスト プレースホルダ 9">
            <a:extLst>
              <a:ext uri="{FF2B5EF4-FFF2-40B4-BE49-F238E27FC236}">
                <a16:creationId xmlns:a16="http://schemas.microsoft.com/office/drawing/2014/main" id="{EC81AE6A-53C0-CEB8-607B-9C9C46662FF6}"/>
              </a:ext>
            </a:extLst>
          </p:cNvPr>
          <p:cNvSpPr>
            <a:spLocks noGrp="1"/>
          </p:cNvSpPr>
          <p:nvPr>
            <p:custDataLst>
              <p:tags r:id="rId157"/>
            </p:custDataLst>
          </p:nvPr>
        </p:nvSpPr>
        <p:spPr bwMode="gray">
          <a:xfrm>
            <a:off x="5475288" y="54324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4F9A70-E948-477B-89B8-93B17E31EE6A}" type="datetime'''''''''''''2''''''0''''''''''''''''''''''''''''''5'''''''">
              <a:rPr lang="ja-JP" altLang="en-US" sz="800" smtClean="0">
                <a:effectLst/>
                <a:sym typeface="+mn-lt"/>
              </a:rPr>
              <a:pPr marL="0" lvl="0" indent="0" algn="ctr">
                <a:spcBef>
                  <a:spcPct val="0"/>
                </a:spcBef>
                <a:buNone/>
              </a:pPr>
              <a:t>205</a:t>
            </a:fld>
            <a:endParaRPr kumimoji="1" lang="ja-JP" altLang="en-US" sz="800" dirty="0">
              <a:sym typeface="+mn-lt"/>
            </a:endParaRPr>
          </a:p>
        </p:txBody>
      </p:sp>
      <p:sp>
        <p:nvSpPr>
          <p:cNvPr id="238" name="テキスト プレースホルダ 9">
            <a:extLst>
              <a:ext uri="{FF2B5EF4-FFF2-40B4-BE49-F238E27FC236}">
                <a16:creationId xmlns:a16="http://schemas.microsoft.com/office/drawing/2014/main" id="{8B7E3F81-CB8F-45E0-EAAB-8F1F52ED87FA}"/>
              </a:ext>
            </a:extLst>
          </p:cNvPr>
          <p:cNvSpPr>
            <a:spLocks noGrp="1"/>
          </p:cNvSpPr>
          <p:nvPr>
            <p:custDataLst>
              <p:tags r:id="rId158"/>
            </p:custDataLst>
          </p:nvPr>
        </p:nvSpPr>
        <p:spPr bwMode="gray">
          <a:xfrm>
            <a:off x="5475288" y="5700713"/>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66B7CF-C290-42BD-854F-1DE02449BE10}" type="datetime'''''''''''''29''''2'''''''''''''''">
              <a:rPr lang="ja-JP" altLang="en-US" sz="800" smtClean="0">
                <a:effectLst/>
                <a:sym typeface="+mn-lt"/>
              </a:rPr>
              <a:pPr marL="0" lvl="0" indent="0" algn="ctr">
                <a:spcBef>
                  <a:spcPct val="0"/>
                </a:spcBef>
                <a:buNone/>
              </a:pPr>
              <a:t>292</a:t>
            </a:fld>
            <a:endParaRPr kumimoji="1" lang="ja-JP" altLang="en-US" sz="800" dirty="0">
              <a:sym typeface="+mn-lt"/>
            </a:endParaRPr>
          </a:p>
        </p:txBody>
      </p:sp>
      <p:sp>
        <p:nvSpPr>
          <p:cNvPr id="153" name="テキスト プレースホルダ 9">
            <a:extLst>
              <a:ext uri="{FF2B5EF4-FFF2-40B4-BE49-F238E27FC236}">
                <a16:creationId xmlns:a16="http://schemas.microsoft.com/office/drawing/2014/main" id="{3DF89945-5B55-A9DD-4DC0-810273E6B40B}"/>
              </a:ext>
            </a:extLst>
          </p:cNvPr>
          <p:cNvSpPr>
            <a:spLocks noGrp="1"/>
          </p:cNvSpPr>
          <p:nvPr>
            <p:custDataLst>
              <p:tags r:id="rId159"/>
            </p:custDataLst>
          </p:nvPr>
        </p:nvSpPr>
        <p:spPr bwMode="auto">
          <a:xfrm>
            <a:off x="5511800"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95004D-8EDE-4A92-BB27-DD822BC625FC}" type="datetime'''''''''''''''''''1''''''''5'''''''">
              <a:rPr lang="ja-JP" altLang="en-US" sz="800" smtClean="0">
                <a:effectLst/>
                <a:sym typeface="+mn-lt"/>
              </a:rPr>
              <a:pPr marL="0" lvl="0" indent="0" algn="ctr">
                <a:spcBef>
                  <a:spcPct val="0"/>
                </a:spcBef>
                <a:buNone/>
              </a:pPr>
              <a:t>15</a:t>
            </a:fld>
            <a:endParaRPr kumimoji="1" lang="ja-JP" altLang="en-US" sz="800" dirty="0">
              <a:sym typeface="+mn-lt"/>
            </a:endParaRPr>
          </a:p>
        </p:txBody>
      </p:sp>
      <p:sp>
        <p:nvSpPr>
          <p:cNvPr id="239" name="テキスト プレースホルダ 9">
            <a:extLst>
              <a:ext uri="{FF2B5EF4-FFF2-40B4-BE49-F238E27FC236}">
                <a16:creationId xmlns:a16="http://schemas.microsoft.com/office/drawing/2014/main" id="{AB387717-E4B0-D5C6-9695-E9DAAF21C6DF}"/>
              </a:ext>
            </a:extLst>
          </p:cNvPr>
          <p:cNvSpPr>
            <a:spLocks noGrp="1"/>
          </p:cNvSpPr>
          <p:nvPr>
            <p:custDataLst>
              <p:tags r:id="rId160"/>
            </p:custDataLst>
          </p:nvPr>
        </p:nvSpPr>
        <p:spPr bwMode="gray">
          <a:xfrm>
            <a:off x="5761038" y="5465763"/>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7C97EE-1408-4344-9E12-0FF413074DE1}" type="datetime'1''''''''''''''''''''''''''''''''''''''''''''''''''99'''">
              <a:rPr lang="ja-JP" altLang="en-US" sz="800" smtClean="0">
                <a:effectLst/>
                <a:sym typeface="+mn-lt"/>
              </a:rPr>
              <a:pPr marL="0" lvl="0" indent="0" algn="ctr">
                <a:spcBef>
                  <a:spcPct val="0"/>
                </a:spcBef>
                <a:buNone/>
              </a:pPr>
              <a:t>199</a:t>
            </a:fld>
            <a:endParaRPr kumimoji="1" lang="ja-JP" altLang="en-US" sz="800" dirty="0">
              <a:sym typeface="+mn-lt"/>
            </a:endParaRPr>
          </a:p>
        </p:txBody>
      </p:sp>
      <p:sp>
        <p:nvSpPr>
          <p:cNvPr id="240" name="テキスト プレースホルダ 9">
            <a:extLst>
              <a:ext uri="{FF2B5EF4-FFF2-40B4-BE49-F238E27FC236}">
                <a16:creationId xmlns:a16="http://schemas.microsoft.com/office/drawing/2014/main" id="{8D4A0F37-408A-7172-1271-6D8A3B6ADC9C}"/>
              </a:ext>
            </a:extLst>
          </p:cNvPr>
          <p:cNvSpPr>
            <a:spLocks noGrp="1"/>
          </p:cNvSpPr>
          <p:nvPr>
            <p:custDataLst>
              <p:tags r:id="rId161"/>
            </p:custDataLst>
          </p:nvPr>
        </p:nvSpPr>
        <p:spPr bwMode="gray">
          <a:xfrm>
            <a:off x="5761038" y="571658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25575E-EB13-4898-A741-AC5FBBEC159A}" type="datetime'''''''2''''''''''''''''''64'''''''''''''''''''''''''''">
              <a:rPr lang="ja-JP" altLang="en-US" sz="800" smtClean="0">
                <a:effectLst/>
                <a:sym typeface="+mn-lt"/>
              </a:rPr>
              <a:pPr marL="0" lvl="0" indent="0" algn="ctr">
                <a:spcBef>
                  <a:spcPct val="0"/>
                </a:spcBef>
                <a:buNone/>
              </a:pPr>
              <a:t>264</a:t>
            </a:fld>
            <a:endParaRPr kumimoji="1" lang="ja-JP" altLang="en-US" sz="800" dirty="0">
              <a:sym typeface="+mn-lt"/>
            </a:endParaRPr>
          </a:p>
        </p:txBody>
      </p:sp>
      <p:sp>
        <p:nvSpPr>
          <p:cNvPr id="154" name="テキスト プレースホルダ 9">
            <a:extLst>
              <a:ext uri="{FF2B5EF4-FFF2-40B4-BE49-F238E27FC236}">
                <a16:creationId xmlns:a16="http://schemas.microsoft.com/office/drawing/2014/main" id="{24A50F24-75E8-7E5F-F2D2-29FCAE4E93F2}"/>
              </a:ext>
            </a:extLst>
          </p:cNvPr>
          <p:cNvSpPr>
            <a:spLocks noGrp="1"/>
          </p:cNvSpPr>
          <p:nvPr>
            <p:custDataLst>
              <p:tags r:id="rId162"/>
            </p:custDataLst>
          </p:nvPr>
        </p:nvSpPr>
        <p:spPr bwMode="auto">
          <a:xfrm>
            <a:off x="5797550"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7A38D5-2E1C-409D-9E68-89B5AE807F12}" type="datetime'''''''''1''''6'''''''''''''''''''''''''''">
              <a:rPr lang="ja-JP" altLang="en-US" sz="800" smtClean="0">
                <a:effectLst/>
                <a:sym typeface="+mn-lt"/>
              </a:rPr>
              <a:pPr marL="0" lvl="0" indent="0" algn="ctr">
                <a:spcBef>
                  <a:spcPct val="0"/>
                </a:spcBef>
                <a:buNone/>
              </a:pPr>
              <a:t>16</a:t>
            </a:fld>
            <a:endParaRPr kumimoji="1" lang="ja-JP" altLang="en-US" sz="800" dirty="0">
              <a:sym typeface="+mn-lt"/>
            </a:endParaRPr>
          </a:p>
        </p:txBody>
      </p:sp>
      <p:sp>
        <p:nvSpPr>
          <p:cNvPr id="241" name="テキスト プレースホルダ 9">
            <a:extLst>
              <a:ext uri="{FF2B5EF4-FFF2-40B4-BE49-F238E27FC236}">
                <a16:creationId xmlns:a16="http://schemas.microsoft.com/office/drawing/2014/main" id="{C236687E-28A5-F90D-25DA-E46F9D027C87}"/>
              </a:ext>
            </a:extLst>
          </p:cNvPr>
          <p:cNvSpPr>
            <a:spLocks noGrp="1"/>
          </p:cNvSpPr>
          <p:nvPr>
            <p:custDataLst>
              <p:tags r:id="rId163"/>
            </p:custDataLst>
          </p:nvPr>
        </p:nvSpPr>
        <p:spPr bwMode="gray">
          <a:xfrm>
            <a:off x="6046788" y="53689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30673B-4AB7-4D01-A9A3-F333BDF76BDD}" type="datetime'''''''''''''''''2''''''''''''''''''4''''''''8'''''''''''">
              <a:rPr lang="ja-JP" altLang="en-US" sz="800" smtClean="0">
                <a:effectLst/>
                <a:sym typeface="+mn-lt"/>
              </a:rPr>
              <a:pPr marL="0" lvl="0" indent="0" algn="ctr">
                <a:spcBef>
                  <a:spcPct val="0"/>
                </a:spcBef>
                <a:buNone/>
              </a:pPr>
              <a:t>248</a:t>
            </a:fld>
            <a:endParaRPr kumimoji="1" lang="ja-JP" altLang="en-US" sz="800" dirty="0">
              <a:sym typeface="+mn-lt"/>
            </a:endParaRPr>
          </a:p>
        </p:txBody>
      </p:sp>
      <p:sp>
        <p:nvSpPr>
          <p:cNvPr id="245" name="テキスト プレースホルダ 9">
            <a:extLst>
              <a:ext uri="{FF2B5EF4-FFF2-40B4-BE49-F238E27FC236}">
                <a16:creationId xmlns:a16="http://schemas.microsoft.com/office/drawing/2014/main" id="{20A5A368-749B-C574-455A-47FC03E4809A}"/>
              </a:ext>
            </a:extLst>
          </p:cNvPr>
          <p:cNvSpPr>
            <a:spLocks noGrp="1"/>
          </p:cNvSpPr>
          <p:nvPr>
            <p:custDataLst>
              <p:tags r:id="rId164"/>
            </p:custDataLst>
          </p:nvPr>
        </p:nvSpPr>
        <p:spPr bwMode="gray">
          <a:xfrm>
            <a:off x="6046788" y="5681663"/>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D5665A-FA9F-4B37-B630-AA1A02AC5CE3}" type="datetime'''''''''''''''''''''''''''32''''9'">
              <a:rPr lang="ja-JP" altLang="en-US" sz="800" smtClean="0">
                <a:effectLst/>
                <a:sym typeface="+mn-lt"/>
              </a:rPr>
              <a:pPr marL="0" lvl="0" indent="0" algn="ctr">
                <a:spcBef>
                  <a:spcPct val="0"/>
                </a:spcBef>
                <a:buNone/>
              </a:pPr>
              <a:t>329</a:t>
            </a:fld>
            <a:endParaRPr kumimoji="1" lang="ja-JP" altLang="en-US" sz="800" dirty="0">
              <a:sym typeface="+mn-lt"/>
            </a:endParaRPr>
          </a:p>
        </p:txBody>
      </p:sp>
      <p:sp>
        <p:nvSpPr>
          <p:cNvPr id="156" name="テキスト プレースホルダ 9">
            <a:extLst>
              <a:ext uri="{FF2B5EF4-FFF2-40B4-BE49-F238E27FC236}">
                <a16:creationId xmlns:a16="http://schemas.microsoft.com/office/drawing/2014/main" id="{485528D4-EA0F-A13A-71B3-AC84521982C2}"/>
              </a:ext>
            </a:extLst>
          </p:cNvPr>
          <p:cNvSpPr>
            <a:spLocks noGrp="1"/>
          </p:cNvSpPr>
          <p:nvPr>
            <p:custDataLst>
              <p:tags r:id="rId165"/>
            </p:custDataLst>
          </p:nvPr>
        </p:nvSpPr>
        <p:spPr bwMode="auto">
          <a:xfrm>
            <a:off x="6083300"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8F5FF3-EFB1-46C9-BAB5-20203A659DAF}" type="datetime'''''''''''''''''''''''''''''''''''''''''''17'''''''">
              <a:rPr lang="ja-JP" altLang="en-US" sz="800" smtClean="0">
                <a:effectLst/>
                <a:sym typeface="+mn-lt"/>
              </a:rPr>
              <a:pPr marL="0" lvl="0" indent="0" algn="ctr">
                <a:spcBef>
                  <a:spcPct val="0"/>
                </a:spcBef>
                <a:buNone/>
              </a:pPr>
              <a:t>17</a:t>
            </a:fld>
            <a:endParaRPr kumimoji="1" lang="ja-JP" altLang="en-US" sz="800" dirty="0">
              <a:sym typeface="+mn-lt"/>
            </a:endParaRPr>
          </a:p>
        </p:txBody>
      </p:sp>
      <p:sp>
        <p:nvSpPr>
          <p:cNvPr id="250" name="テキスト プレースホルダ 9">
            <a:extLst>
              <a:ext uri="{FF2B5EF4-FFF2-40B4-BE49-F238E27FC236}">
                <a16:creationId xmlns:a16="http://schemas.microsoft.com/office/drawing/2014/main" id="{5C9575AE-75C5-ABAF-EF06-936DDA41CB0B}"/>
              </a:ext>
            </a:extLst>
          </p:cNvPr>
          <p:cNvSpPr>
            <a:spLocks noGrp="1"/>
          </p:cNvSpPr>
          <p:nvPr>
            <p:custDataLst>
              <p:tags r:id="rId166"/>
            </p:custDataLst>
          </p:nvPr>
        </p:nvSpPr>
        <p:spPr bwMode="gray">
          <a:xfrm>
            <a:off x="6332538" y="533717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3E28E8-2820-4C1A-AA09-207349EED494}" type="datetime'''''''''''''''''2''''''''''''''4''6'''''''''''''''''''''''">
              <a:rPr lang="ja-JP" altLang="en-US" sz="800" smtClean="0">
                <a:effectLst/>
                <a:sym typeface="+mn-lt"/>
              </a:rPr>
              <a:pPr marL="0" lvl="0" indent="0" algn="ctr">
                <a:spcBef>
                  <a:spcPct val="0"/>
                </a:spcBef>
                <a:buNone/>
              </a:pPr>
              <a:t>246</a:t>
            </a:fld>
            <a:endParaRPr kumimoji="1" lang="ja-JP" altLang="en-US" sz="800" dirty="0">
              <a:sym typeface="+mn-lt"/>
            </a:endParaRPr>
          </a:p>
        </p:txBody>
      </p:sp>
      <p:sp>
        <p:nvSpPr>
          <p:cNvPr id="264" name="テキスト プレースホルダ 9">
            <a:extLst>
              <a:ext uri="{FF2B5EF4-FFF2-40B4-BE49-F238E27FC236}">
                <a16:creationId xmlns:a16="http://schemas.microsoft.com/office/drawing/2014/main" id="{CDCD4179-B2A2-9E36-D873-3C5DB062FFBA}"/>
              </a:ext>
            </a:extLst>
          </p:cNvPr>
          <p:cNvSpPr>
            <a:spLocks noGrp="1"/>
          </p:cNvSpPr>
          <p:nvPr>
            <p:custDataLst>
              <p:tags r:id="rId167"/>
            </p:custDataLst>
          </p:nvPr>
        </p:nvSpPr>
        <p:spPr bwMode="gray">
          <a:xfrm>
            <a:off x="6332538" y="5664200"/>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C036C6-3309-46E5-B163-BC430F5C891E}" type="datetime'''''''''''''''''''''''''''''''''''3''''6''''''0'''">
              <a:rPr lang="ja-JP" altLang="en-US" sz="800" smtClean="0">
                <a:effectLst/>
                <a:sym typeface="+mn-lt"/>
              </a:rPr>
              <a:pPr marL="0" lvl="0" indent="0" algn="ctr">
                <a:spcBef>
                  <a:spcPct val="0"/>
                </a:spcBef>
                <a:buNone/>
              </a:pPr>
              <a:t>360</a:t>
            </a:fld>
            <a:endParaRPr kumimoji="1" lang="ja-JP" altLang="en-US" sz="800" dirty="0">
              <a:sym typeface="+mn-lt"/>
            </a:endParaRPr>
          </a:p>
        </p:txBody>
      </p:sp>
      <p:sp>
        <p:nvSpPr>
          <p:cNvPr id="157" name="テキスト プレースホルダ 9">
            <a:extLst>
              <a:ext uri="{FF2B5EF4-FFF2-40B4-BE49-F238E27FC236}">
                <a16:creationId xmlns:a16="http://schemas.microsoft.com/office/drawing/2014/main" id="{6AF9ED01-CE1D-EC9A-D919-017BE36EB4A9}"/>
              </a:ext>
            </a:extLst>
          </p:cNvPr>
          <p:cNvSpPr>
            <a:spLocks noGrp="1"/>
          </p:cNvSpPr>
          <p:nvPr>
            <p:custDataLst>
              <p:tags r:id="rId168"/>
            </p:custDataLst>
          </p:nvPr>
        </p:nvSpPr>
        <p:spPr bwMode="auto">
          <a:xfrm>
            <a:off x="6369050"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C53149-7323-4452-AB73-C74C1C034BCB}" type="datetime'''''1''''''8'''''''''''''''''''">
              <a:rPr lang="ja-JP" altLang="en-US" sz="800" smtClean="0">
                <a:effectLst/>
                <a:sym typeface="+mn-lt"/>
              </a:rPr>
              <a:pPr marL="0" lvl="0" indent="0" algn="ctr">
                <a:spcBef>
                  <a:spcPct val="0"/>
                </a:spcBef>
                <a:buNone/>
              </a:pPr>
              <a:t>18</a:t>
            </a:fld>
            <a:endParaRPr kumimoji="1" lang="ja-JP" altLang="en-US" sz="800" dirty="0">
              <a:sym typeface="+mn-lt"/>
            </a:endParaRPr>
          </a:p>
        </p:txBody>
      </p:sp>
      <p:sp>
        <p:nvSpPr>
          <p:cNvPr id="266" name="テキスト プレースホルダ 9">
            <a:extLst>
              <a:ext uri="{FF2B5EF4-FFF2-40B4-BE49-F238E27FC236}">
                <a16:creationId xmlns:a16="http://schemas.microsoft.com/office/drawing/2014/main" id="{774262F8-8798-3338-4983-424A58526944}"/>
              </a:ext>
            </a:extLst>
          </p:cNvPr>
          <p:cNvSpPr>
            <a:spLocks noGrp="1"/>
          </p:cNvSpPr>
          <p:nvPr>
            <p:custDataLst>
              <p:tags r:id="rId169"/>
            </p:custDataLst>
          </p:nvPr>
        </p:nvSpPr>
        <p:spPr bwMode="gray">
          <a:xfrm>
            <a:off x="6616700" y="52927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8A36C1-58B9-48F1-8B09-DB9DC1888348}" type="datetime'''''''''''''''''''''''''''''''''2''5''''3'''''''''''''''">
              <a:rPr lang="ja-JP" altLang="en-US" sz="800" smtClean="0">
                <a:effectLst/>
                <a:sym typeface="+mn-lt"/>
              </a:rPr>
              <a:pPr marL="0" lvl="0" indent="0" algn="ctr">
                <a:spcBef>
                  <a:spcPct val="0"/>
                </a:spcBef>
                <a:buNone/>
              </a:pPr>
              <a:t>253</a:t>
            </a:fld>
            <a:endParaRPr kumimoji="1" lang="ja-JP" altLang="en-US" sz="800" dirty="0">
              <a:sym typeface="+mn-lt"/>
            </a:endParaRPr>
          </a:p>
        </p:txBody>
      </p:sp>
      <p:sp>
        <p:nvSpPr>
          <p:cNvPr id="299" name="テキスト プレースホルダ 9">
            <a:extLst>
              <a:ext uri="{FF2B5EF4-FFF2-40B4-BE49-F238E27FC236}">
                <a16:creationId xmlns:a16="http://schemas.microsoft.com/office/drawing/2014/main" id="{0F77FAA9-03E0-732D-D156-155C67125D42}"/>
              </a:ext>
            </a:extLst>
          </p:cNvPr>
          <p:cNvSpPr>
            <a:spLocks noGrp="1"/>
          </p:cNvSpPr>
          <p:nvPr>
            <p:custDataLst>
              <p:tags r:id="rId170"/>
            </p:custDataLst>
          </p:nvPr>
        </p:nvSpPr>
        <p:spPr bwMode="gray">
          <a:xfrm>
            <a:off x="6616700" y="5643563"/>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274315-A879-4462-BEE2-5A44B5B81560}" type="datetime'''''''''''''''''''''''''3''''''''''''''''''''''''''''''98'''">
              <a:rPr lang="ja-JP" altLang="en-US" sz="800" smtClean="0">
                <a:effectLst/>
                <a:sym typeface="+mn-lt"/>
              </a:rPr>
              <a:pPr marL="0" lvl="0" indent="0" algn="ctr">
                <a:spcBef>
                  <a:spcPct val="0"/>
                </a:spcBef>
                <a:buNone/>
              </a:pPr>
              <a:t>398</a:t>
            </a:fld>
            <a:endParaRPr kumimoji="1" lang="ja-JP" altLang="en-US" sz="800" dirty="0">
              <a:sym typeface="+mn-lt"/>
            </a:endParaRPr>
          </a:p>
        </p:txBody>
      </p:sp>
      <p:sp>
        <p:nvSpPr>
          <p:cNvPr id="158" name="テキスト プレースホルダ 9">
            <a:extLst>
              <a:ext uri="{FF2B5EF4-FFF2-40B4-BE49-F238E27FC236}">
                <a16:creationId xmlns:a16="http://schemas.microsoft.com/office/drawing/2014/main" id="{CB96AEFF-C524-F540-EF13-21D2AD6B42A0}"/>
              </a:ext>
            </a:extLst>
          </p:cNvPr>
          <p:cNvSpPr>
            <a:spLocks noGrp="1"/>
          </p:cNvSpPr>
          <p:nvPr>
            <p:custDataLst>
              <p:tags r:id="rId171"/>
            </p:custDataLst>
          </p:nvPr>
        </p:nvSpPr>
        <p:spPr bwMode="auto">
          <a:xfrm>
            <a:off x="665321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6D8878-0CA7-4A46-9D41-4D59EAB2FA8A}" type="datetime'''''''''''''''1''''''''''''9'''">
              <a:rPr lang="ja-JP" altLang="en-US" sz="800" smtClean="0">
                <a:effectLst/>
                <a:sym typeface="+mn-lt"/>
              </a:rPr>
              <a:pPr marL="0" lvl="0" indent="0" algn="ctr">
                <a:spcBef>
                  <a:spcPct val="0"/>
                </a:spcBef>
                <a:buNone/>
              </a:pPr>
              <a:t>19</a:t>
            </a:fld>
            <a:endParaRPr kumimoji="1" lang="ja-JP" altLang="en-US" sz="800" dirty="0">
              <a:sym typeface="+mn-lt"/>
            </a:endParaRPr>
          </a:p>
        </p:txBody>
      </p:sp>
      <p:sp>
        <p:nvSpPr>
          <p:cNvPr id="300" name="テキスト プレースホルダ 9">
            <a:extLst>
              <a:ext uri="{FF2B5EF4-FFF2-40B4-BE49-F238E27FC236}">
                <a16:creationId xmlns:a16="http://schemas.microsoft.com/office/drawing/2014/main" id="{F26ECD12-829E-34D6-5700-E036FD338E03}"/>
              </a:ext>
            </a:extLst>
          </p:cNvPr>
          <p:cNvSpPr>
            <a:spLocks noGrp="1"/>
          </p:cNvSpPr>
          <p:nvPr>
            <p:custDataLst>
              <p:tags r:id="rId172"/>
            </p:custDataLst>
          </p:nvPr>
        </p:nvSpPr>
        <p:spPr bwMode="gray">
          <a:xfrm>
            <a:off x="6902450" y="509428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621FFC-029B-4F84-8BC3-354401418A49}" type="datetime'''''''2''''''''''''''''''''''1''''''''''''''''5'''">
              <a:rPr lang="ja-JP" altLang="en-US" sz="800" smtClean="0">
                <a:effectLst/>
                <a:sym typeface="+mn-lt"/>
              </a:rPr>
              <a:pPr marL="0" lvl="0" indent="0" algn="ctr">
                <a:spcBef>
                  <a:spcPct val="0"/>
                </a:spcBef>
                <a:buNone/>
              </a:pPr>
              <a:t>215</a:t>
            </a:fld>
            <a:endParaRPr kumimoji="1" lang="ja-JP" altLang="en-US" sz="800" dirty="0">
              <a:sym typeface="+mn-lt"/>
            </a:endParaRPr>
          </a:p>
        </p:txBody>
      </p:sp>
      <p:sp>
        <p:nvSpPr>
          <p:cNvPr id="301" name="テキスト プレースホルダ 9">
            <a:extLst>
              <a:ext uri="{FF2B5EF4-FFF2-40B4-BE49-F238E27FC236}">
                <a16:creationId xmlns:a16="http://schemas.microsoft.com/office/drawing/2014/main" id="{57B9E98B-EF62-FAF8-75A0-E2A0DA1F2B05}"/>
              </a:ext>
            </a:extLst>
          </p:cNvPr>
          <p:cNvSpPr>
            <a:spLocks noGrp="1"/>
          </p:cNvSpPr>
          <p:nvPr>
            <p:custDataLst>
              <p:tags r:id="rId173"/>
            </p:custDataLst>
          </p:nvPr>
        </p:nvSpPr>
        <p:spPr bwMode="gray">
          <a:xfrm>
            <a:off x="6902450" y="5535613"/>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A7E75B-0A8E-444C-B64D-312805085CF6}" type="datetime'''''''''''''''''''''6''''''''''''''''''''''''0''''''''0'''''''">
              <a:rPr lang="ja-JP" altLang="en-US" sz="800" smtClean="0">
                <a:effectLst/>
                <a:sym typeface="+mn-lt"/>
              </a:rPr>
              <a:pPr marL="0" lvl="0" indent="0" algn="ctr">
                <a:spcBef>
                  <a:spcPct val="0"/>
                </a:spcBef>
                <a:buNone/>
              </a:pPr>
              <a:t>600</a:t>
            </a:fld>
            <a:endParaRPr kumimoji="1" lang="ja-JP" altLang="en-US" sz="800" dirty="0">
              <a:sym typeface="+mn-lt"/>
            </a:endParaRPr>
          </a:p>
        </p:txBody>
      </p:sp>
      <p:sp>
        <p:nvSpPr>
          <p:cNvPr id="159" name="テキスト プレースホルダ 9">
            <a:extLst>
              <a:ext uri="{FF2B5EF4-FFF2-40B4-BE49-F238E27FC236}">
                <a16:creationId xmlns:a16="http://schemas.microsoft.com/office/drawing/2014/main" id="{E6049E9E-CC39-96DB-0A60-377C953ED3B9}"/>
              </a:ext>
            </a:extLst>
          </p:cNvPr>
          <p:cNvSpPr>
            <a:spLocks noGrp="1"/>
          </p:cNvSpPr>
          <p:nvPr>
            <p:custDataLst>
              <p:tags r:id="rId174"/>
            </p:custDataLst>
          </p:nvPr>
        </p:nvSpPr>
        <p:spPr bwMode="auto">
          <a:xfrm>
            <a:off x="693896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160DD5-C1DA-4BAC-933E-4C768FCCEA90}" type="datetime'''''''''''''''''2''''''''''''''''''''''0'''''''">
              <a:rPr lang="ja-JP" altLang="en-US" sz="800" smtClean="0"/>
              <a:pPr/>
              <a:t>20</a:t>
            </a:fld>
            <a:endParaRPr kumimoji="1" lang="ja-JP" altLang="en-US" sz="800" dirty="0">
              <a:sym typeface="+mn-lt"/>
            </a:endParaRPr>
          </a:p>
        </p:txBody>
      </p:sp>
      <p:sp>
        <p:nvSpPr>
          <p:cNvPr id="302" name="テキスト プレースホルダ 9">
            <a:extLst>
              <a:ext uri="{FF2B5EF4-FFF2-40B4-BE49-F238E27FC236}">
                <a16:creationId xmlns:a16="http://schemas.microsoft.com/office/drawing/2014/main" id="{CD4987B4-C9A0-3547-3D83-E92E2E4729A0}"/>
              </a:ext>
            </a:extLst>
          </p:cNvPr>
          <p:cNvSpPr>
            <a:spLocks noGrp="1"/>
          </p:cNvSpPr>
          <p:nvPr>
            <p:custDataLst>
              <p:tags r:id="rId175"/>
            </p:custDataLst>
          </p:nvPr>
        </p:nvSpPr>
        <p:spPr bwMode="gray">
          <a:xfrm>
            <a:off x="7188200" y="50514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B0794E-7E41-4827-BE74-CDF267000ADC}" type="datetime'''2''''''''''''6''''''8'''''">
              <a:rPr lang="ja-JP" altLang="en-US" sz="800" smtClean="0">
                <a:effectLst/>
                <a:sym typeface="+mn-lt"/>
              </a:rPr>
              <a:pPr marL="0" lvl="0" indent="0" algn="ctr">
                <a:spcBef>
                  <a:spcPct val="0"/>
                </a:spcBef>
                <a:buNone/>
              </a:pPr>
              <a:t>268</a:t>
            </a:fld>
            <a:endParaRPr kumimoji="1" lang="ja-JP" altLang="en-US" sz="800" dirty="0">
              <a:sym typeface="+mn-lt"/>
            </a:endParaRPr>
          </a:p>
        </p:txBody>
      </p:sp>
      <p:sp>
        <p:nvSpPr>
          <p:cNvPr id="303" name="テキスト プレースホルダ 9">
            <a:extLst>
              <a:ext uri="{FF2B5EF4-FFF2-40B4-BE49-F238E27FC236}">
                <a16:creationId xmlns:a16="http://schemas.microsoft.com/office/drawing/2014/main" id="{80D4C12C-0671-B328-CC1D-7EB56341D679}"/>
              </a:ext>
            </a:extLst>
          </p:cNvPr>
          <p:cNvSpPr>
            <a:spLocks noGrp="1"/>
          </p:cNvSpPr>
          <p:nvPr>
            <p:custDataLst>
              <p:tags r:id="rId176"/>
            </p:custDataLst>
          </p:nvPr>
        </p:nvSpPr>
        <p:spPr bwMode="gray">
          <a:xfrm>
            <a:off x="7188200" y="5527675"/>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AA1E78-973C-4D09-82F6-86A7A6923D4B}" type="datetime'''''''''''6''''''''''''''''1''''''''''''3'''''''''''">
              <a:rPr lang="ja-JP" altLang="en-US" sz="800" smtClean="0">
                <a:effectLst/>
                <a:sym typeface="+mn-lt"/>
              </a:rPr>
              <a:pPr marL="0" lvl="0" indent="0" algn="ctr">
                <a:spcBef>
                  <a:spcPct val="0"/>
                </a:spcBef>
                <a:buNone/>
              </a:pPr>
              <a:t>613</a:t>
            </a:fld>
            <a:endParaRPr kumimoji="1" lang="ja-JP" altLang="en-US" sz="800" dirty="0">
              <a:sym typeface="+mn-lt"/>
            </a:endParaRPr>
          </a:p>
        </p:txBody>
      </p:sp>
      <p:sp>
        <p:nvSpPr>
          <p:cNvPr id="160" name="テキスト プレースホルダ 9">
            <a:extLst>
              <a:ext uri="{FF2B5EF4-FFF2-40B4-BE49-F238E27FC236}">
                <a16:creationId xmlns:a16="http://schemas.microsoft.com/office/drawing/2014/main" id="{C59AEEA4-0019-8535-0AFD-315E3652002D}"/>
              </a:ext>
            </a:extLst>
          </p:cNvPr>
          <p:cNvSpPr>
            <a:spLocks noGrp="1"/>
          </p:cNvSpPr>
          <p:nvPr>
            <p:custDataLst>
              <p:tags r:id="rId177"/>
            </p:custDataLst>
          </p:nvPr>
        </p:nvSpPr>
        <p:spPr bwMode="auto">
          <a:xfrm>
            <a:off x="722471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61C1D5-0D47-41F7-8323-031A0F15F814}" type="datetime'''''''2''''''''''''''''''''''''''''''''1'''''''''''''''''''">
              <a:rPr lang="ja-JP" altLang="en-US" sz="800" smtClean="0"/>
              <a:pPr/>
              <a:t>21</a:t>
            </a:fld>
            <a:endParaRPr kumimoji="1" lang="ja-JP" altLang="en-US" sz="800" dirty="0">
              <a:sym typeface="+mn-lt"/>
            </a:endParaRPr>
          </a:p>
        </p:txBody>
      </p:sp>
      <p:sp>
        <p:nvSpPr>
          <p:cNvPr id="304" name="テキスト プレースホルダ 9">
            <a:extLst>
              <a:ext uri="{FF2B5EF4-FFF2-40B4-BE49-F238E27FC236}">
                <a16:creationId xmlns:a16="http://schemas.microsoft.com/office/drawing/2014/main" id="{ADD1D51B-498D-4ED0-5884-2B1A8831291C}"/>
              </a:ext>
            </a:extLst>
          </p:cNvPr>
          <p:cNvSpPr>
            <a:spLocks noGrp="1"/>
          </p:cNvSpPr>
          <p:nvPr>
            <p:custDataLst>
              <p:tags r:id="rId178"/>
            </p:custDataLst>
          </p:nvPr>
        </p:nvSpPr>
        <p:spPr bwMode="gray">
          <a:xfrm>
            <a:off x="7473950" y="485933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A24499-887D-4D54-A6EB-A8C25B45CBC7}" type="datetime'3''1''7'''''''''">
              <a:rPr lang="ja-JP" altLang="en-US" sz="800" smtClean="0">
                <a:effectLst/>
                <a:sym typeface="+mn-lt"/>
              </a:rPr>
              <a:pPr marL="0" lvl="0" indent="0" algn="ctr">
                <a:spcBef>
                  <a:spcPct val="0"/>
                </a:spcBef>
                <a:buNone/>
              </a:pPr>
              <a:t>317</a:t>
            </a:fld>
            <a:endParaRPr kumimoji="1" lang="ja-JP" altLang="en-US" sz="800" dirty="0">
              <a:sym typeface="+mn-lt"/>
            </a:endParaRPr>
          </a:p>
        </p:txBody>
      </p:sp>
      <p:sp>
        <p:nvSpPr>
          <p:cNvPr id="305" name="テキスト プレースホルダ 9">
            <a:extLst>
              <a:ext uri="{FF2B5EF4-FFF2-40B4-BE49-F238E27FC236}">
                <a16:creationId xmlns:a16="http://schemas.microsoft.com/office/drawing/2014/main" id="{16F8A00A-A4CD-6C89-E5EA-6C028F0B7D1A}"/>
              </a:ext>
            </a:extLst>
          </p:cNvPr>
          <p:cNvSpPr>
            <a:spLocks noGrp="1"/>
          </p:cNvSpPr>
          <p:nvPr>
            <p:custDataLst>
              <p:tags r:id="rId179"/>
            </p:custDataLst>
          </p:nvPr>
        </p:nvSpPr>
        <p:spPr bwMode="gray">
          <a:xfrm>
            <a:off x="7473950" y="5445125"/>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EC0694-2F18-4994-BF0E-A8D5FD669B0F}" type="datetime'''''''''''''''''''7''6''''''''''''''6'''''''''">
              <a:rPr lang="ja-JP" altLang="en-US" sz="800" smtClean="0">
                <a:effectLst/>
                <a:sym typeface="+mn-lt"/>
              </a:rPr>
              <a:pPr marL="0" lvl="0" indent="0" algn="ctr">
                <a:spcBef>
                  <a:spcPct val="0"/>
                </a:spcBef>
                <a:buNone/>
              </a:pPr>
              <a:t>766</a:t>
            </a:fld>
            <a:endParaRPr kumimoji="1" lang="ja-JP" altLang="en-US" sz="800" dirty="0">
              <a:sym typeface="+mn-lt"/>
            </a:endParaRPr>
          </a:p>
        </p:txBody>
      </p:sp>
      <p:sp>
        <p:nvSpPr>
          <p:cNvPr id="161" name="テキスト プレースホルダ 9">
            <a:extLst>
              <a:ext uri="{FF2B5EF4-FFF2-40B4-BE49-F238E27FC236}">
                <a16:creationId xmlns:a16="http://schemas.microsoft.com/office/drawing/2014/main" id="{CE9BDE9E-B69A-4D68-28F4-0461DBADB11B}"/>
              </a:ext>
            </a:extLst>
          </p:cNvPr>
          <p:cNvSpPr>
            <a:spLocks noGrp="1"/>
          </p:cNvSpPr>
          <p:nvPr>
            <p:custDataLst>
              <p:tags r:id="rId180"/>
            </p:custDataLst>
          </p:nvPr>
        </p:nvSpPr>
        <p:spPr bwMode="auto">
          <a:xfrm>
            <a:off x="751046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CFF094-EA6F-456E-A6E7-50AD5D1C01EA}" type="datetime'''''''''''''''''2''''''''''2'''''''">
              <a:rPr lang="ja-JP" altLang="en-US" sz="800" smtClean="0"/>
              <a:pPr/>
              <a:t>22</a:t>
            </a:fld>
            <a:endParaRPr kumimoji="1" lang="ja-JP" altLang="en-US" sz="800" dirty="0">
              <a:sym typeface="+mn-lt"/>
            </a:endParaRPr>
          </a:p>
        </p:txBody>
      </p:sp>
      <p:sp>
        <p:nvSpPr>
          <p:cNvPr id="306" name="テキスト プレースホルダ 9">
            <a:extLst>
              <a:ext uri="{FF2B5EF4-FFF2-40B4-BE49-F238E27FC236}">
                <a16:creationId xmlns:a16="http://schemas.microsoft.com/office/drawing/2014/main" id="{8CC52BC9-69E4-1AC1-14D1-AEEBC8FD7782}"/>
              </a:ext>
            </a:extLst>
          </p:cNvPr>
          <p:cNvSpPr>
            <a:spLocks noGrp="1"/>
          </p:cNvSpPr>
          <p:nvPr>
            <p:custDataLst>
              <p:tags r:id="rId181"/>
            </p:custDataLst>
          </p:nvPr>
        </p:nvSpPr>
        <p:spPr bwMode="gray">
          <a:xfrm>
            <a:off x="7758113" y="49371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925BA7-F5EB-4FA5-8BC8-3F9293256B8E}" type="datetime'''''''''3''0''''''1'''''''''''''''''''''">
              <a:rPr lang="ja-JP" altLang="en-US" sz="800" smtClean="0">
                <a:effectLst/>
                <a:sym typeface="+mn-lt"/>
              </a:rPr>
              <a:pPr marL="0" lvl="0" indent="0" algn="ctr">
                <a:spcBef>
                  <a:spcPct val="0"/>
                </a:spcBef>
                <a:buNone/>
              </a:pPr>
              <a:t>301</a:t>
            </a:fld>
            <a:endParaRPr kumimoji="1" lang="ja-JP" altLang="en-US" sz="800" dirty="0">
              <a:sym typeface="+mn-lt"/>
            </a:endParaRPr>
          </a:p>
        </p:txBody>
      </p:sp>
      <p:sp>
        <p:nvSpPr>
          <p:cNvPr id="307" name="テキスト プレースホルダ 9">
            <a:extLst>
              <a:ext uri="{FF2B5EF4-FFF2-40B4-BE49-F238E27FC236}">
                <a16:creationId xmlns:a16="http://schemas.microsoft.com/office/drawing/2014/main" id="{F8B61F28-CFAA-C6EA-44F3-BA269005D925}"/>
              </a:ext>
            </a:extLst>
          </p:cNvPr>
          <p:cNvSpPr>
            <a:spLocks noGrp="1"/>
          </p:cNvSpPr>
          <p:nvPr>
            <p:custDataLst>
              <p:tags r:id="rId182"/>
            </p:custDataLst>
          </p:nvPr>
        </p:nvSpPr>
        <p:spPr bwMode="gray">
          <a:xfrm>
            <a:off x="7758113" y="5480050"/>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44149F-8199-4844-88B7-96587A4219EA}" type="datetime'7''''0''''''''''''''''''''''''''''''''''''''3'''''''''''''">
              <a:rPr lang="ja-JP" altLang="en-US" sz="800" smtClean="0">
                <a:effectLst/>
                <a:sym typeface="+mn-lt"/>
              </a:rPr>
              <a:pPr marL="0" lvl="0" indent="0" algn="ctr">
                <a:spcBef>
                  <a:spcPct val="0"/>
                </a:spcBef>
                <a:buNone/>
              </a:pPr>
              <a:t>703</a:t>
            </a:fld>
            <a:endParaRPr kumimoji="1" lang="ja-JP" altLang="en-US" sz="800" dirty="0">
              <a:sym typeface="+mn-lt"/>
            </a:endParaRPr>
          </a:p>
        </p:txBody>
      </p:sp>
      <p:sp>
        <p:nvSpPr>
          <p:cNvPr id="162" name="テキスト プレースホルダ 9">
            <a:extLst>
              <a:ext uri="{FF2B5EF4-FFF2-40B4-BE49-F238E27FC236}">
                <a16:creationId xmlns:a16="http://schemas.microsoft.com/office/drawing/2014/main" id="{C3B69131-10C1-1728-2560-E9EA34D890DA}"/>
              </a:ext>
            </a:extLst>
          </p:cNvPr>
          <p:cNvSpPr>
            <a:spLocks noGrp="1"/>
          </p:cNvSpPr>
          <p:nvPr>
            <p:custDataLst>
              <p:tags r:id="rId183"/>
            </p:custDataLst>
          </p:nvPr>
        </p:nvSpPr>
        <p:spPr bwMode="auto">
          <a:xfrm>
            <a:off x="7794625"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A38628-A3EB-4E33-8806-21FD9BEDA715}" type="datetime'''''''23'''''''''''''''''''">
              <a:rPr lang="ja-JP" altLang="en-US" sz="800" smtClean="0"/>
              <a:pPr/>
              <a:t>23</a:t>
            </a:fld>
            <a:endParaRPr kumimoji="1" lang="ja-JP" altLang="en-US" sz="800" dirty="0">
              <a:sym typeface="+mn-lt"/>
            </a:endParaRPr>
          </a:p>
        </p:txBody>
      </p:sp>
      <p:sp>
        <p:nvSpPr>
          <p:cNvPr id="390" name="テキスト プレースホルダ 9">
            <a:extLst>
              <a:ext uri="{FF2B5EF4-FFF2-40B4-BE49-F238E27FC236}">
                <a16:creationId xmlns:a16="http://schemas.microsoft.com/office/drawing/2014/main" id="{9CC596CF-A94B-B8B0-FEB4-764D7BB84DAC}"/>
              </a:ext>
            </a:extLst>
          </p:cNvPr>
          <p:cNvSpPr>
            <a:spLocks noGrp="1"/>
          </p:cNvSpPr>
          <p:nvPr>
            <p:custDataLst>
              <p:tags r:id="rId184"/>
            </p:custDataLst>
          </p:nvPr>
        </p:nvSpPr>
        <p:spPr bwMode="gray">
          <a:xfrm>
            <a:off x="1223963" y="5827713"/>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492EA9-6459-469D-A1D4-03B682375F80}" type="datetime'''''''''''''5''''''''''''''''''''''''7'''''">
              <a:rPr lang="ja-JP" altLang="en-US" sz="800" smtClean="0">
                <a:effectLst/>
                <a:sym typeface="+mn-lt"/>
              </a:rPr>
              <a:pPr marL="0" lvl="0" indent="0" algn="ctr">
                <a:spcBef>
                  <a:spcPct val="0"/>
                </a:spcBef>
                <a:buNone/>
              </a:pPr>
              <a:t>57</a:t>
            </a:fld>
            <a:endParaRPr kumimoji="1" lang="ja-JP" altLang="en-US" sz="800" dirty="0">
              <a:sym typeface="+mn-lt"/>
            </a:endParaRPr>
          </a:p>
        </p:txBody>
      </p:sp>
      <p:sp>
        <p:nvSpPr>
          <p:cNvPr id="187" name="テキスト プレースホルダ 9">
            <a:extLst>
              <a:ext uri="{FF2B5EF4-FFF2-40B4-BE49-F238E27FC236}">
                <a16:creationId xmlns:a16="http://schemas.microsoft.com/office/drawing/2014/main" id="{FA95FB3D-3C9E-5AD3-5943-5C028461B281}"/>
              </a:ext>
            </a:extLst>
          </p:cNvPr>
          <p:cNvSpPr>
            <a:spLocks noGrp="1"/>
          </p:cNvSpPr>
          <p:nvPr>
            <p:custDataLst>
              <p:tags r:id="rId185"/>
            </p:custDataLst>
          </p:nvPr>
        </p:nvSpPr>
        <p:spPr bwMode="gray">
          <a:xfrm>
            <a:off x="1481138" y="55229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DE9AE6-DC67-4C7E-881F-94B23971A4EB}" type="datetime'''''''''''''''''''''''''''''''''''''11''8'''''''">
              <a:rPr lang="ja-JP" altLang="en-US" sz="800" b="1" smtClean="0">
                <a:effectLst/>
                <a:sym typeface="+mn-lt"/>
              </a:rPr>
              <a:pPr marL="0" lvl="0" indent="0" algn="ctr">
                <a:spcBef>
                  <a:spcPct val="0"/>
                </a:spcBef>
                <a:buNone/>
              </a:pPr>
              <a:t>118</a:t>
            </a:fld>
            <a:endParaRPr kumimoji="1" lang="ja-JP" altLang="en-US" sz="800" b="1" dirty="0">
              <a:sym typeface="+mn-lt"/>
            </a:endParaRPr>
          </a:p>
        </p:txBody>
      </p:sp>
      <p:sp>
        <p:nvSpPr>
          <p:cNvPr id="188" name="テキスト プレースホルダ 9">
            <a:extLst>
              <a:ext uri="{FF2B5EF4-FFF2-40B4-BE49-F238E27FC236}">
                <a16:creationId xmlns:a16="http://schemas.microsoft.com/office/drawing/2014/main" id="{31B08785-0737-984C-A0E0-B8EEDBBAF510}"/>
              </a:ext>
            </a:extLst>
          </p:cNvPr>
          <p:cNvSpPr>
            <a:spLocks noGrp="1"/>
          </p:cNvSpPr>
          <p:nvPr>
            <p:custDataLst>
              <p:tags r:id="rId186"/>
            </p:custDataLst>
          </p:nvPr>
        </p:nvSpPr>
        <p:spPr bwMode="gray">
          <a:xfrm>
            <a:off x="1766888" y="54991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2A73BF-EF8B-460F-B3B7-27FABF0D9606}" type="datetime'''''''''''1''4''0'''''''''''''''''''''">
              <a:rPr lang="ja-JP" altLang="en-US" sz="800" b="1" smtClean="0">
                <a:effectLst/>
                <a:sym typeface="+mn-lt"/>
              </a:rPr>
              <a:pPr marL="0" lvl="0" indent="0" algn="ctr">
                <a:spcBef>
                  <a:spcPct val="0"/>
                </a:spcBef>
                <a:buNone/>
              </a:pPr>
              <a:t>140</a:t>
            </a:fld>
            <a:endParaRPr kumimoji="1" lang="ja-JP" altLang="en-US" sz="800" b="1" dirty="0">
              <a:sym typeface="+mn-lt"/>
            </a:endParaRPr>
          </a:p>
        </p:txBody>
      </p:sp>
      <p:sp>
        <p:nvSpPr>
          <p:cNvPr id="189" name="テキスト プレースホルダ 9">
            <a:extLst>
              <a:ext uri="{FF2B5EF4-FFF2-40B4-BE49-F238E27FC236}">
                <a16:creationId xmlns:a16="http://schemas.microsoft.com/office/drawing/2014/main" id="{72DCF9BB-C396-2861-7E23-0DA59E9DA6D8}"/>
              </a:ext>
            </a:extLst>
          </p:cNvPr>
          <p:cNvSpPr>
            <a:spLocks noGrp="1"/>
          </p:cNvSpPr>
          <p:nvPr>
            <p:custDataLst>
              <p:tags r:id="rId187"/>
            </p:custDataLst>
          </p:nvPr>
        </p:nvSpPr>
        <p:spPr bwMode="gray">
          <a:xfrm>
            <a:off x="2051050" y="54737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35152C-1F03-4973-86BE-9FF67B7907CE}" type="datetime'''''''''''''''''''''''1''''''''''''''63'''''">
              <a:rPr lang="ja-JP" altLang="en-US" sz="800" b="1" smtClean="0">
                <a:effectLst/>
                <a:sym typeface="+mn-lt"/>
              </a:rPr>
              <a:pPr marL="0" lvl="0" indent="0" algn="ctr">
                <a:spcBef>
                  <a:spcPct val="0"/>
                </a:spcBef>
                <a:buNone/>
              </a:pPr>
              <a:t>163</a:t>
            </a:fld>
            <a:endParaRPr kumimoji="1" lang="ja-JP" altLang="en-US" sz="800" b="1" dirty="0">
              <a:sym typeface="+mn-lt"/>
            </a:endParaRPr>
          </a:p>
        </p:txBody>
      </p:sp>
      <p:sp>
        <p:nvSpPr>
          <p:cNvPr id="190" name="テキスト プレースホルダ 9">
            <a:extLst>
              <a:ext uri="{FF2B5EF4-FFF2-40B4-BE49-F238E27FC236}">
                <a16:creationId xmlns:a16="http://schemas.microsoft.com/office/drawing/2014/main" id="{DD5C1CA3-ECCE-7809-042C-9FE8281BFA27}"/>
              </a:ext>
            </a:extLst>
          </p:cNvPr>
          <p:cNvSpPr>
            <a:spLocks noGrp="1"/>
          </p:cNvSpPr>
          <p:nvPr>
            <p:custDataLst>
              <p:tags r:id="rId188"/>
            </p:custDataLst>
          </p:nvPr>
        </p:nvSpPr>
        <p:spPr bwMode="gray">
          <a:xfrm>
            <a:off x="2336800" y="54260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C0DB1-D836-432C-B78E-656F8A99F990}" type="datetime'''''2''''''''''''''''0''''7'">
              <a:rPr lang="ja-JP" altLang="en-US" sz="800" b="1" smtClean="0">
                <a:effectLst/>
                <a:sym typeface="+mn-lt"/>
              </a:rPr>
              <a:pPr marL="0" lvl="0" indent="0" algn="ctr">
                <a:spcBef>
                  <a:spcPct val="0"/>
                </a:spcBef>
                <a:buNone/>
              </a:pPr>
              <a:t>207</a:t>
            </a:fld>
            <a:endParaRPr kumimoji="1" lang="ja-JP" altLang="en-US" sz="800" b="1" dirty="0">
              <a:sym typeface="+mn-lt"/>
            </a:endParaRPr>
          </a:p>
        </p:txBody>
      </p:sp>
      <p:sp>
        <p:nvSpPr>
          <p:cNvPr id="191" name="テキスト プレースホルダ 9">
            <a:extLst>
              <a:ext uri="{FF2B5EF4-FFF2-40B4-BE49-F238E27FC236}">
                <a16:creationId xmlns:a16="http://schemas.microsoft.com/office/drawing/2014/main" id="{ECA1BA24-BA49-73DE-6AA8-52E0DAB41E32}"/>
              </a:ext>
            </a:extLst>
          </p:cNvPr>
          <p:cNvSpPr>
            <a:spLocks noGrp="1"/>
          </p:cNvSpPr>
          <p:nvPr>
            <p:custDataLst>
              <p:tags r:id="rId189"/>
            </p:custDataLst>
          </p:nvPr>
        </p:nvSpPr>
        <p:spPr bwMode="gray">
          <a:xfrm>
            <a:off x="2622550" y="53578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AD8CBB-8A43-47B8-9EE0-FAFD5430D6B1}" type="datetime'''2''''''''''''''''''''''''''''7''0'''''''''''''''''''">
              <a:rPr lang="ja-JP" altLang="en-US" sz="800" b="1" smtClean="0">
                <a:effectLst/>
                <a:sym typeface="+mn-lt"/>
              </a:rPr>
              <a:pPr marL="0" lvl="0" indent="0" algn="ctr">
                <a:spcBef>
                  <a:spcPct val="0"/>
                </a:spcBef>
                <a:buNone/>
              </a:pPr>
              <a:t>270</a:t>
            </a:fld>
            <a:endParaRPr kumimoji="1" lang="ja-JP" altLang="en-US" sz="800" b="1" dirty="0">
              <a:sym typeface="+mn-lt"/>
            </a:endParaRPr>
          </a:p>
        </p:txBody>
      </p:sp>
      <p:sp>
        <p:nvSpPr>
          <p:cNvPr id="192" name="テキスト プレースホルダ 9">
            <a:extLst>
              <a:ext uri="{FF2B5EF4-FFF2-40B4-BE49-F238E27FC236}">
                <a16:creationId xmlns:a16="http://schemas.microsoft.com/office/drawing/2014/main" id="{2095DD0D-18AF-07F6-8AFD-73DB0CEA3B0D}"/>
              </a:ext>
            </a:extLst>
          </p:cNvPr>
          <p:cNvSpPr>
            <a:spLocks noGrp="1"/>
          </p:cNvSpPr>
          <p:nvPr>
            <p:custDataLst>
              <p:tags r:id="rId190"/>
            </p:custDataLst>
          </p:nvPr>
        </p:nvSpPr>
        <p:spPr bwMode="gray">
          <a:xfrm>
            <a:off x="2908300" y="53927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D3C9FA-45A0-4717-A45C-9003BA96D249}" type="datetime'3''''''''''''5''''''''''''''''''''''''''''''''''''''''1'''''''">
              <a:rPr lang="ja-JP" altLang="en-US" sz="800" b="1" smtClean="0">
                <a:effectLst/>
                <a:sym typeface="+mn-lt"/>
              </a:rPr>
              <a:pPr marL="0" lvl="0" indent="0" algn="ctr">
                <a:spcBef>
                  <a:spcPct val="0"/>
                </a:spcBef>
                <a:buNone/>
              </a:pPr>
              <a:t>351</a:t>
            </a:fld>
            <a:endParaRPr kumimoji="1" lang="ja-JP" altLang="en-US" sz="800" b="1" dirty="0">
              <a:sym typeface="+mn-lt"/>
            </a:endParaRPr>
          </a:p>
        </p:txBody>
      </p:sp>
      <p:sp>
        <p:nvSpPr>
          <p:cNvPr id="193" name="テキスト プレースホルダ 9">
            <a:extLst>
              <a:ext uri="{FF2B5EF4-FFF2-40B4-BE49-F238E27FC236}">
                <a16:creationId xmlns:a16="http://schemas.microsoft.com/office/drawing/2014/main" id="{A477C672-1CA8-02B1-3F4B-A12F7545D32A}"/>
              </a:ext>
            </a:extLst>
          </p:cNvPr>
          <p:cNvSpPr>
            <a:spLocks noGrp="1"/>
          </p:cNvSpPr>
          <p:nvPr>
            <p:custDataLst>
              <p:tags r:id="rId191"/>
            </p:custDataLst>
          </p:nvPr>
        </p:nvSpPr>
        <p:spPr bwMode="gray">
          <a:xfrm>
            <a:off x="3192463" y="52752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7771FB-D9C5-4271-9068-2AC1EA6F0353}" type="datetime'''''''''''4''''5''''''''''9'''''''''''">
              <a:rPr lang="ja-JP" altLang="en-US" sz="800" b="1" smtClean="0">
                <a:effectLst/>
                <a:sym typeface="+mn-lt"/>
              </a:rPr>
              <a:pPr marL="0" lvl="0" indent="0" algn="ctr">
                <a:spcBef>
                  <a:spcPct val="0"/>
                </a:spcBef>
                <a:buNone/>
              </a:pPr>
              <a:t>459</a:t>
            </a:fld>
            <a:endParaRPr kumimoji="1" lang="ja-JP" altLang="en-US" sz="800" b="1" dirty="0">
              <a:sym typeface="+mn-lt"/>
            </a:endParaRPr>
          </a:p>
        </p:txBody>
      </p:sp>
      <p:sp>
        <p:nvSpPr>
          <p:cNvPr id="194" name="テキスト プレースホルダ 9">
            <a:extLst>
              <a:ext uri="{FF2B5EF4-FFF2-40B4-BE49-F238E27FC236}">
                <a16:creationId xmlns:a16="http://schemas.microsoft.com/office/drawing/2014/main" id="{D86373E9-CBCB-A0A6-629E-F930C470A595}"/>
              </a:ext>
            </a:extLst>
          </p:cNvPr>
          <p:cNvSpPr>
            <a:spLocks noGrp="1"/>
          </p:cNvSpPr>
          <p:nvPr>
            <p:custDataLst>
              <p:tags r:id="rId192"/>
            </p:custDataLst>
          </p:nvPr>
        </p:nvSpPr>
        <p:spPr bwMode="gray">
          <a:xfrm>
            <a:off x="3478213" y="51165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963EC3-3D79-470B-895A-454690E9A200}" type="datetime'''''6''''''''''''''''''''06'''''''''''''''''''''''''''''''''''">
              <a:rPr lang="ja-JP" altLang="en-US" sz="800" b="1" smtClean="0">
                <a:effectLst/>
                <a:sym typeface="+mn-lt"/>
              </a:rPr>
              <a:pPr marL="0" lvl="0" indent="0" algn="ctr">
                <a:spcBef>
                  <a:spcPct val="0"/>
                </a:spcBef>
                <a:buNone/>
              </a:pPr>
              <a:t>606</a:t>
            </a:fld>
            <a:endParaRPr kumimoji="1" lang="ja-JP" altLang="en-US" sz="800" b="1" dirty="0">
              <a:sym typeface="+mn-lt"/>
            </a:endParaRPr>
          </a:p>
        </p:txBody>
      </p:sp>
      <p:sp>
        <p:nvSpPr>
          <p:cNvPr id="195" name="テキスト プレースホルダ 9">
            <a:extLst>
              <a:ext uri="{FF2B5EF4-FFF2-40B4-BE49-F238E27FC236}">
                <a16:creationId xmlns:a16="http://schemas.microsoft.com/office/drawing/2014/main" id="{DFF89C4E-A82D-B0A7-1B37-19880A7A93A8}"/>
              </a:ext>
            </a:extLst>
          </p:cNvPr>
          <p:cNvSpPr>
            <a:spLocks noGrp="1"/>
          </p:cNvSpPr>
          <p:nvPr>
            <p:custDataLst>
              <p:tags r:id="rId193"/>
            </p:custDataLst>
          </p:nvPr>
        </p:nvSpPr>
        <p:spPr bwMode="gray">
          <a:xfrm>
            <a:off x="3763963" y="521652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BECE7C-BF67-4319-85ED-4B1238B879FF}" type="datetime'''''''''''''''''''''''''''''''''5''1''''''''''''4'''''''''''">
              <a:rPr lang="ja-JP" altLang="en-US" sz="800" b="1" smtClean="0">
                <a:effectLst/>
                <a:sym typeface="+mn-lt"/>
              </a:rPr>
              <a:pPr marL="0" lvl="0" indent="0" algn="ctr">
                <a:spcBef>
                  <a:spcPct val="0"/>
                </a:spcBef>
                <a:buNone/>
              </a:pPr>
              <a:t>514</a:t>
            </a:fld>
            <a:endParaRPr kumimoji="1" lang="ja-JP" altLang="en-US" sz="800" b="1" dirty="0">
              <a:sym typeface="+mn-lt"/>
            </a:endParaRPr>
          </a:p>
        </p:txBody>
      </p:sp>
      <p:sp>
        <p:nvSpPr>
          <p:cNvPr id="196" name="テキスト プレースホルダ 9">
            <a:extLst>
              <a:ext uri="{FF2B5EF4-FFF2-40B4-BE49-F238E27FC236}">
                <a16:creationId xmlns:a16="http://schemas.microsoft.com/office/drawing/2014/main" id="{9CEC7702-C1BF-3769-BC0C-04895109CC8E}"/>
              </a:ext>
            </a:extLst>
          </p:cNvPr>
          <p:cNvSpPr>
            <a:spLocks noGrp="1"/>
          </p:cNvSpPr>
          <p:nvPr>
            <p:custDataLst>
              <p:tags r:id="rId194"/>
            </p:custDataLst>
          </p:nvPr>
        </p:nvSpPr>
        <p:spPr bwMode="gray">
          <a:xfrm>
            <a:off x="4049713" y="51625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C6231-31F2-4F65-B849-4C3AA190EDEB}" type="datetime'5''''''6''''''''''''''''''''''''''''''''''''4'''''''''''''">
              <a:rPr lang="ja-JP" altLang="en-US" sz="800" b="1" smtClean="0">
                <a:effectLst/>
                <a:sym typeface="+mn-lt"/>
              </a:rPr>
              <a:pPr marL="0" lvl="0" indent="0" algn="ctr">
                <a:spcBef>
                  <a:spcPct val="0"/>
                </a:spcBef>
                <a:buNone/>
              </a:pPr>
              <a:t>564</a:t>
            </a:fld>
            <a:endParaRPr kumimoji="1" lang="ja-JP" altLang="en-US" sz="800" b="1" dirty="0">
              <a:sym typeface="+mn-lt"/>
            </a:endParaRPr>
          </a:p>
        </p:txBody>
      </p:sp>
      <p:sp>
        <p:nvSpPr>
          <p:cNvPr id="197" name="テキスト プレースホルダ 9">
            <a:extLst>
              <a:ext uri="{FF2B5EF4-FFF2-40B4-BE49-F238E27FC236}">
                <a16:creationId xmlns:a16="http://schemas.microsoft.com/office/drawing/2014/main" id="{F0ACDC2C-8A61-4FF9-DB7B-591A894315F4}"/>
              </a:ext>
            </a:extLst>
          </p:cNvPr>
          <p:cNvSpPr>
            <a:spLocks noGrp="1"/>
          </p:cNvSpPr>
          <p:nvPr>
            <p:custDataLst>
              <p:tags r:id="rId195"/>
            </p:custDataLst>
          </p:nvPr>
        </p:nvSpPr>
        <p:spPr bwMode="gray">
          <a:xfrm>
            <a:off x="4333875" y="50355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E9FFA8-CB15-47D4-9A75-5F0EDBAB57EE}" type="datetime'''6''''''''''''''''''''''''''''''''''''''''''8''''''''1'''''''">
              <a:rPr lang="ja-JP" altLang="en-US" sz="800" b="1" smtClean="0">
                <a:effectLst/>
                <a:sym typeface="+mn-lt"/>
              </a:rPr>
              <a:pPr marL="0" lvl="0" indent="0" algn="ctr">
                <a:spcBef>
                  <a:spcPct val="0"/>
                </a:spcBef>
                <a:buNone/>
              </a:pPr>
              <a:t>681</a:t>
            </a:fld>
            <a:endParaRPr kumimoji="1" lang="ja-JP" altLang="en-US" sz="800" b="1" dirty="0">
              <a:sym typeface="+mn-lt"/>
            </a:endParaRPr>
          </a:p>
        </p:txBody>
      </p:sp>
      <p:sp>
        <p:nvSpPr>
          <p:cNvPr id="185" name="テキスト プレースホルダ 9">
            <a:extLst>
              <a:ext uri="{FF2B5EF4-FFF2-40B4-BE49-F238E27FC236}">
                <a16:creationId xmlns:a16="http://schemas.microsoft.com/office/drawing/2014/main" id="{FD00B102-0EC9-C8A0-A41C-18753A603EB3}"/>
              </a:ext>
            </a:extLst>
          </p:cNvPr>
          <p:cNvSpPr>
            <a:spLocks noGrp="1"/>
          </p:cNvSpPr>
          <p:nvPr>
            <p:custDataLst>
              <p:tags r:id="rId196"/>
            </p:custDataLst>
          </p:nvPr>
        </p:nvSpPr>
        <p:spPr bwMode="gray">
          <a:xfrm>
            <a:off x="1223963" y="55467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2C1463-E8A9-4B57-B972-3080E878E1FF}" type="datetime'''''''''9''''''''5'''''''''''''''''">
              <a:rPr lang="ja-JP" altLang="en-US" sz="800" b="1" smtClean="0">
                <a:effectLst/>
                <a:sym typeface="+mn-lt"/>
              </a:rPr>
              <a:pPr marL="0" lvl="0" indent="0" algn="ctr">
                <a:spcBef>
                  <a:spcPct val="0"/>
                </a:spcBef>
                <a:buNone/>
              </a:pPr>
              <a:t>95</a:t>
            </a:fld>
            <a:endParaRPr kumimoji="1" lang="ja-JP" altLang="en-US" sz="800" b="1" dirty="0">
              <a:sym typeface="+mn-lt"/>
            </a:endParaRPr>
          </a:p>
        </p:txBody>
      </p:sp>
      <p:sp>
        <p:nvSpPr>
          <p:cNvPr id="199" name="テキスト プレースホルダ 9">
            <a:extLst>
              <a:ext uri="{FF2B5EF4-FFF2-40B4-BE49-F238E27FC236}">
                <a16:creationId xmlns:a16="http://schemas.microsoft.com/office/drawing/2014/main" id="{EA27D452-5267-655C-DFB5-B09A413C7CA7}"/>
              </a:ext>
            </a:extLst>
          </p:cNvPr>
          <p:cNvSpPr>
            <a:spLocks noGrp="1"/>
          </p:cNvSpPr>
          <p:nvPr>
            <p:custDataLst>
              <p:tags r:id="rId197"/>
            </p:custDataLst>
          </p:nvPr>
        </p:nvSpPr>
        <p:spPr bwMode="gray">
          <a:xfrm>
            <a:off x="4905375" y="49022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4E8F55-A102-4BD6-8C09-628344B3A6FA}" type="datetime'''''8''''''''''''''''''''''0''''6'''''''''">
              <a:rPr lang="ja-JP" altLang="en-US" sz="800" b="1" smtClean="0">
                <a:effectLst/>
                <a:sym typeface="+mn-lt"/>
              </a:rPr>
              <a:pPr marL="0" lvl="0" indent="0" algn="ctr">
                <a:spcBef>
                  <a:spcPct val="0"/>
                </a:spcBef>
                <a:buNone/>
              </a:pPr>
              <a:t>806</a:t>
            </a:fld>
            <a:endParaRPr kumimoji="1" lang="ja-JP" altLang="en-US" sz="800" b="1" dirty="0">
              <a:sym typeface="+mn-lt"/>
            </a:endParaRPr>
          </a:p>
        </p:txBody>
      </p:sp>
      <p:sp>
        <p:nvSpPr>
          <p:cNvPr id="200" name="テキスト プレースホルダ 9">
            <a:extLst>
              <a:ext uri="{FF2B5EF4-FFF2-40B4-BE49-F238E27FC236}">
                <a16:creationId xmlns:a16="http://schemas.microsoft.com/office/drawing/2014/main" id="{0675545C-768C-89A9-C712-4C1FE83A3263}"/>
              </a:ext>
            </a:extLst>
          </p:cNvPr>
          <p:cNvSpPr>
            <a:spLocks noGrp="1"/>
          </p:cNvSpPr>
          <p:nvPr>
            <p:custDataLst>
              <p:tags r:id="rId198"/>
            </p:custDataLst>
          </p:nvPr>
        </p:nvSpPr>
        <p:spPr bwMode="gray">
          <a:xfrm>
            <a:off x="5191125" y="49768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5F1F15-8CD0-4828-A6E2-6D793ED07BF6}" type="datetime'''''''''''7''''''''''3''''''''''''''''''''''6'''">
              <a:rPr lang="ja-JP" altLang="en-US" sz="800" b="1" smtClean="0">
                <a:effectLst/>
                <a:sym typeface="+mn-lt"/>
              </a:rPr>
              <a:pPr marL="0" lvl="0" indent="0" algn="ctr">
                <a:spcBef>
                  <a:spcPct val="0"/>
                </a:spcBef>
                <a:buNone/>
              </a:pPr>
              <a:t>736</a:t>
            </a:fld>
            <a:endParaRPr kumimoji="1" lang="ja-JP" altLang="en-US" sz="800" b="1" dirty="0">
              <a:sym typeface="+mn-lt"/>
            </a:endParaRPr>
          </a:p>
        </p:txBody>
      </p:sp>
      <p:sp>
        <p:nvSpPr>
          <p:cNvPr id="201" name="テキスト プレースホルダ 9">
            <a:extLst>
              <a:ext uri="{FF2B5EF4-FFF2-40B4-BE49-F238E27FC236}">
                <a16:creationId xmlns:a16="http://schemas.microsoft.com/office/drawing/2014/main" id="{C668F1F3-4BD3-550C-494A-411973FE73D7}"/>
              </a:ext>
            </a:extLst>
          </p:cNvPr>
          <p:cNvSpPr>
            <a:spLocks noGrp="1"/>
          </p:cNvSpPr>
          <p:nvPr>
            <p:custDataLst>
              <p:tags r:id="rId199"/>
            </p:custDataLst>
          </p:nvPr>
        </p:nvSpPr>
        <p:spPr bwMode="gray">
          <a:xfrm>
            <a:off x="5475288" y="52355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3D1271-896C-413F-810D-03DA748B85E7}" type="datetime'''''''''''''''''4''''''''''''9''''''''''''''7'">
              <a:rPr lang="ja-JP" altLang="en-US" sz="800" b="1" smtClean="0">
                <a:effectLst/>
                <a:sym typeface="+mn-lt"/>
              </a:rPr>
              <a:pPr marL="0" lvl="0" indent="0" algn="ctr">
                <a:spcBef>
                  <a:spcPct val="0"/>
                </a:spcBef>
                <a:buNone/>
              </a:pPr>
              <a:t>497</a:t>
            </a:fld>
            <a:endParaRPr kumimoji="1" lang="ja-JP" altLang="en-US" sz="800" b="1" dirty="0">
              <a:sym typeface="+mn-lt"/>
            </a:endParaRPr>
          </a:p>
        </p:txBody>
      </p:sp>
      <p:sp>
        <p:nvSpPr>
          <p:cNvPr id="202" name="テキスト プレースホルダ 9">
            <a:extLst>
              <a:ext uri="{FF2B5EF4-FFF2-40B4-BE49-F238E27FC236}">
                <a16:creationId xmlns:a16="http://schemas.microsoft.com/office/drawing/2014/main" id="{1E4E32BA-E380-CC7C-D7A5-5A5C5556DE80}"/>
              </a:ext>
            </a:extLst>
          </p:cNvPr>
          <p:cNvSpPr>
            <a:spLocks noGrp="1"/>
          </p:cNvSpPr>
          <p:nvPr>
            <p:custDataLst>
              <p:tags r:id="rId200"/>
            </p:custDataLst>
          </p:nvPr>
        </p:nvSpPr>
        <p:spPr bwMode="gray">
          <a:xfrm>
            <a:off x="5761038" y="52705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8DB818-5231-45E2-9343-65F7F179A193}" type="datetime'''''''''''''''4''''''''6''''3'''''''''''''''">
              <a:rPr lang="ja-JP" altLang="en-US" sz="800" b="1" smtClean="0">
                <a:effectLst/>
                <a:sym typeface="+mn-lt"/>
              </a:rPr>
              <a:pPr marL="0" lvl="0" indent="0" algn="ctr">
                <a:spcBef>
                  <a:spcPct val="0"/>
                </a:spcBef>
                <a:buNone/>
              </a:pPr>
              <a:t>463</a:t>
            </a:fld>
            <a:endParaRPr kumimoji="1" lang="ja-JP" altLang="en-US" sz="800" b="1" dirty="0">
              <a:sym typeface="+mn-lt"/>
            </a:endParaRPr>
          </a:p>
        </p:txBody>
      </p:sp>
      <p:sp>
        <p:nvSpPr>
          <p:cNvPr id="203" name="テキスト プレースホルダ 9">
            <a:extLst>
              <a:ext uri="{FF2B5EF4-FFF2-40B4-BE49-F238E27FC236}">
                <a16:creationId xmlns:a16="http://schemas.microsoft.com/office/drawing/2014/main" id="{B011FF7F-3119-BB4B-8543-4943EA6BC639}"/>
              </a:ext>
            </a:extLst>
          </p:cNvPr>
          <p:cNvSpPr>
            <a:spLocks noGrp="1"/>
          </p:cNvSpPr>
          <p:nvPr>
            <p:custDataLst>
              <p:tags r:id="rId201"/>
            </p:custDataLst>
          </p:nvPr>
        </p:nvSpPr>
        <p:spPr bwMode="gray">
          <a:xfrm>
            <a:off x="6046788" y="51482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E0EC1C-91CD-4EB1-B2D6-10DE6546EFE7}" type="datetime'''''''''5''''''7''7'''''''''''''''''''''''''''''''''''''">
              <a:rPr lang="ja-JP" altLang="en-US" sz="800" b="1" smtClean="0">
                <a:effectLst/>
                <a:sym typeface="+mn-lt"/>
              </a:rPr>
              <a:pPr marL="0" lvl="0" indent="0" algn="ctr">
                <a:spcBef>
                  <a:spcPct val="0"/>
                </a:spcBef>
                <a:buNone/>
              </a:pPr>
              <a:t>577</a:t>
            </a:fld>
            <a:endParaRPr kumimoji="1" lang="ja-JP" altLang="en-US" sz="800" b="1" dirty="0">
              <a:sym typeface="+mn-lt"/>
            </a:endParaRPr>
          </a:p>
        </p:txBody>
      </p:sp>
      <p:sp>
        <p:nvSpPr>
          <p:cNvPr id="204" name="テキスト プレースホルダ 9">
            <a:extLst>
              <a:ext uri="{FF2B5EF4-FFF2-40B4-BE49-F238E27FC236}">
                <a16:creationId xmlns:a16="http://schemas.microsoft.com/office/drawing/2014/main" id="{76A49D07-541C-3FD9-61BF-A87B2FCDAC8D}"/>
              </a:ext>
            </a:extLst>
          </p:cNvPr>
          <p:cNvSpPr>
            <a:spLocks noGrp="1"/>
          </p:cNvSpPr>
          <p:nvPr>
            <p:custDataLst>
              <p:tags r:id="rId202"/>
            </p:custDataLst>
          </p:nvPr>
        </p:nvSpPr>
        <p:spPr bwMode="gray">
          <a:xfrm>
            <a:off x="6332538" y="51165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9C4A26-333F-4595-BD04-061B95D553AE}" type="datetime'''''''6''''''''''''0''''''''''''''''''''''''''6'''''">
              <a:rPr lang="ja-JP" altLang="en-US" sz="800" b="1" smtClean="0">
                <a:effectLst/>
                <a:sym typeface="+mn-lt"/>
              </a:rPr>
              <a:pPr marL="0" lvl="0" indent="0" algn="ctr">
                <a:spcBef>
                  <a:spcPct val="0"/>
                </a:spcBef>
                <a:buNone/>
              </a:pPr>
              <a:t>606</a:t>
            </a:fld>
            <a:endParaRPr kumimoji="1" lang="ja-JP" altLang="en-US" sz="800" b="1" dirty="0">
              <a:sym typeface="+mn-lt"/>
            </a:endParaRPr>
          </a:p>
        </p:txBody>
      </p:sp>
      <p:sp>
        <p:nvSpPr>
          <p:cNvPr id="205" name="テキスト プレースホルダ 9">
            <a:extLst>
              <a:ext uri="{FF2B5EF4-FFF2-40B4-BE49-F238E27FC236}">
                <a16:creationId xmlns:a16="http://schemas.microsoft.com/office/drawing/2014/main" id="{4B9A5F56-6ACC-4E59-E543-08466E0B38BB}"/>
              </a:ext>
            </a:extLst>
          </p:cNvPr>
          <p:cNvSpPr>
            <a:spLocks noGrp="1"/>
          </p:cNvSpPr>
          <p:nvPr>
            <p:custDataLst>
              <p:tags r:id="rId203"/>
            </p:custDataLst>
          </p:nvPr>
        </p:nvSpPr>
        <p:spPr bwMode="gray">
          <a:xfrm>
            <a:off x="6616700" y="50688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313173-4D85-4DB9-AAAF-96616F657DFB}" type="datetime'''6''''''''''''''''''''''''''''''''5''''''''''''''0'">
              <a:rPr lang="ja-JP" altLang="en-US" sz="800" b="1" smtClean="0">
                <a:effectLst/>
                <a:sym typeface="+mn-lt"/>
              </a:rPr>
              <a:pPr marL="0" lvl="0" indent="0" algn="ctr">
                <a:spcBef>
                  <a:spcPct val="0"/>
                </a:spcBef>
                <a:buNone/>
              </a:pPr>
              <a:t>650</a:t>
            </a:fld>
            <a:endParaRPr kumimoji="1" lang="ja-JP" altLang="en-US" sz="800" b="1" dirty="0">
              <a:sym typeface="+mn-lt"/>
            </a:endParaRPr>
          </a:p>
        </p:txBody>
      </p:sp>
      <p:sp>
        <p:nvSpPr>
          <p:cNvPr id="206" name="テキスト プレースホルダ 9">
            <a:extLst>
              <a:ext uri="{FF2B5EF4-FFF2-40B4-BE49-F238E27FC236}">
                <a16:creationId xmlns:a16="http://schemas.microsoft.com/office/drawing/2014/main" id="{BC94D52D-53EC-F921-B14A-1128064B4CAF}"/>
              </a:ext>
            </a:extLst>
          </p:cNvPr>
          <p:cNvSpPr>
            <a:spLocks noGrp="1"/>
          </p:cNvSpPr>
          <p:nvPr>
            <p:custDataLst>
              <p:tags r:id="rId204"/>
            </p:custDataLst>
          </p:nvPr>
        </p:nvSpPr>
        <p:spPr bwMode="gray">
          <a:xfrm>
            <a:off x="6902450" y="48910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1FD342-21F9-4A74-B9EE-2990213C6C8A}" type="datetime'''8''''''1''''''''''''''''''''''''''''''''5'''''''''''''">
              <a:rPr lang="ja-JP" altLang="en-US" sz="800" b="1" smtClean="0">
                <a:effectLst/>
                <a:sym typeface="+mn-lt"/>
              </a:rPr>
              <a:pPr marL="0" lvl="0" indent="0" algn="ctr">
                <a:spcBef>
                  <a:spcPct val="0"/>
                </a:spcBef>
                <a:buNone/>
              </a:pPr>
              <a:t>815</a:t>
            </a:fld>
            <a:endParaRPr kumimoji="1" lang="ja-JP" altLang="en-US" sz="800" b="1" dirty="0">
              <a:sym typeface="+mn-lt"/>
            </a:endParaRPr>
          </a:p>
        </p:txBody>
      </p:sp>
      <p:sp>
        <p:nvSpPr>
          <p:cNvPr id="207" name="テキスト プレースホルダ 9">
            <a:extLst>
              <a:ext uri="{FF2B5EF4-FFF2-40B4-BE49-F238E27FC236}">
                <a16:creationId xmlns:a16="http://schemas.microsoft.com/office/drawing/2014/main" id="{68AA10A5-7578-FC1B-9D4D-1AB9DCFDEDC0}"/>
              </a:ext>
            </a:extLst>
          </p:cNvPr>
          <p:cNvSpPr>
            <a:spLocks noGrp="1"/>
          </p:cNvSpPr>
          <p:nvPr>
            <p:custDataLst>
              <p:tags r:id="rId205"/>
            </p:custDataLst>
          </p:nvPr>
        </p:nvSpPr>
        <p:spPr bwMode="gray">
          <a:xfrm>
            <a:off x="7188200" y="48196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125D67-F4A1-465F-839E-24FF22E4BBE8}" type="datetime'8''''8''2'''''''''''''''''''''''''''''''''''''">
              <a:rPr lang="ja-JP" altLang="en-US" sz="800" b="1" smtClean="0">
                <a:effectLst/>
                <a:sym typeface="+mn-lt"/>
              </a:rPr>
              <a:pPr marL="0" lvl="0" indent="0" algn="ctr">
                <a:spcBef>
                  <a:spcPct val="0"/>
                </a:spcBef>
                <a:buNone/>
              </a:pPr>
              <a:t>882</a:t>
            </a:fld>
            <a:endParaRPr kumimoji="1" lang="ja-JP" altLang="en-US" sz="800" b="1" dirty="0">
              <a:sym typeface="+mn-lt"/>
            </a:endParaRPr>
          </a:p>
        </p:txBody>
      </p:sp>
      <p:sp>
        <p:nvSpPr>
          <p:cNvPr id="208" name="テキスト プレースホルダ 9">
            <a:extLst>
              <a:ext uri="{FF2B5EF4-FFF2-40B4-BE49-F238E27FC236}">
                <a16:creationId xmlns:a16="http://schemas.microsoft.com/office/drawing/2014/main" id="{92531912-3F25-4A5F-8C23-DE06095B2EA5}"/>
              </a:ext>
            </a:extLst>
          </p:cNvPr>
          <p:cNvSpPr>
            <a:spLocks noGrp="1"/>
          </p:cNvSpPr>
          <p:nvPr>
            <p:custDataLst>
              <p:tags r:id="rId206"/>
            </p:custDataLst>
          </p:nvPr>
        </p:nvSpPr>
        <p:spPr bwMode="gray">
          <a:xfrm>
            <a:off x="7431088" y="460216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65DA55-0889-4D6D-8BF2-C0D0DE693398}" type="datetime'1'',''''''''''''''0''''''''''''''''''8''''''3'''''''''''''''''">
              <a:rPr lang="ja-JP" altLang="en-US" sz="800" b="1" smtClean="0">
                <a:effectLst/>
                <a:sym typeface="+mn-lt"/>
              </a:rPr>
              <a:pPr marL="0" lvl="0" indent="0" algn="ctr">
                <a:spcBef>
                  <a:spcPct val="0"/>
                </a:spcBef>
                <a:buNone/>
              </a:pPr>
              <a:t>1,083</a:t>
            </a:fld>
            <a:endParaRPr kumimoji="1" lang="ja-JP" altLang="en-US" sz="800" b="1" dirty="0">
              <a:sym typeface="+mn-lt"/>
            </a:endParaRPr>
          </a:p>
        </p:txBody>
      </p:sp>
      <p:sp>
        <p:nvSpPr>
          <p:cNvPr id="209" name="テキスト プレースホルダ 9">
            <a:extLst>
              <a:ext uri="{FF2B5EF4-FFF2-40B4-BE49-F238E27FC236}">
                <a16:creationId xmlns:a16="http://schemas.microsoft.com/office/drawing/2014/main" id="{0A0F9DB6-9094-CDD4-F118-C6ADF790F99D}"/>
              </a:ext>
            </a:extLst>
          </p:cNvPr>
          <p:cNvSpPr>
            <a:spLocks noGrp="1"/>
          </p:cNvSpPr>
          <p:nvPr>
            <p:custDataLst>
              <p:tags r:id="rId207"/>
            </p:custDataLst>
          </p:nvPr>
        </p:nvSpPr>
        <p:spPr bwMode="gray">
          <a:xfrm>
            <a:off x="7715250" y="468788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FB5627-9B54-4C5B-BC8D-875D4BC9EE99}" type="datetime'''''''''''''''''''''''''1'''''''',0''0''''''3'''''">
              <a:rPr lang="ja-JP" altLang="en-US" sz="800" b="1" smtClean="0">
                <a:effectLst/>
                <a:sym typeface="+mn-lt"/>
              </a:rPr>
              <a:pPr marL="0" lvl="0" indent="0" algn="ctr">
                <a:spcBef>
                  <a:spcPct val="0"/>
                </a:spcBef>
                <a:buNone/>
              </a:pPr>
              <a:t>1,003</a:t>
            </a:fld>
            <a:endParaRPr kumimoji="1" lang="ja-JP" altLang="en-US" sz="800" b="1" dirty="0">
              <a:sym typeface="+mn-lt"/>
            </a:endParaRPr>
          </a:p>
        </p:txBody>
      </p:sp>
      <p:sp>
        <p:nvSpPr>
          <p:cNvPr id="198" name="テキスト プレースホルダ 9">
            <a:extLst>
              <a:ext uri="{FF2B5EF4-FFF2-40B4-BE49-F238E27FC236}">
                <a16:creationId xmlns:a16="http://schemas.microsoft.com/office/drawing/2014/main" id="{F20DD9D9-8656-F4B4-8691-ABF96CE39713}"/>
              </a:ext>
            </a:extLst>
          </p:cNvPr>
          <p:cNvSpPr>
            <a:spLocks noGrp="1"/>
          </p:cNvSpPr>
          <p:nvPr>
            <p:custDataLst>
              <p:tags r:id="rId208"/>
            </p:custDataLst>
          </p:nvPr>
        </p:nvSpPr>
        <p:spPr bwMode="gray">
          <a:xfrm>
            <a:off x="4619625" y="49561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D0C0BB-5317-4905-AE08-DE277F9AEEFA}" type="datetime'''''''''''''''''''''''7''''55'''''''''''''''''''''''''''''''''">
              <a:rPr lang="ja-JP" altLang="en-US" sz="800" b="1" smtClean="0">
                <a:effectLst/>
                <a:sym typeface="+mn-lt"/>
              </a:rPr>
              <a:pPr marL="0" lvl="0" indent="0" algn="ctr">
                <a:spcBef>
                  <a:spcPct val="0"/>
                </a:spcBef>
                <a:buNone/>
              </a:pPr>
              <a:t>755</a:t>
            </a:fld>
            <a:endParaRPr kumimoji="1" lang="ja-JP" altLang="en-US" sz="800" b="1" dirty="0">
              <a:sym typeface="+mn-lt"/>
            </a:endParaRPr>
          </a:p>
        </p:txBody>
      </p:sp>
    </p:spTree>
    <p:extLst>
      <p:ext uri="{BB962C8B-B14F-4D97-AF65-F5344CB8AC3E}">
        <p14:creationId xmlns:p14="http://schemas.microsoft.com/office/powerpoint/2010/main" val="360413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3080627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9" name="Object 8"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hart 3">
            <a:extLst>
              <a:ext uri="{FF2B5EF4-FFF2-40B4-BE49-F238E27FC236}">
                <a16:creationId xmlns:a16="http://schemas.microsoft.com/office/drawing/2014/main" id="{8B36E3AF-3FE6-D847-7C01-D0DB82990724}"/>
              </a:ext>
            </a:extLst>
          </p:cNvPr>
          <p:cNvGraphicFramePr/>
          <p:nvPr>
            <p:custDataLst>
              <p:tags r:id="rId3"/>
            </p:custDataLst>
            <p:extLst>
              <p:ext uri="{D42A27DB-BD31-4B8C-83A1-F6EECF244321}">
                <p14:modId xmlns:p14="http://schemas.microsoft.com/office/powerpoint/2010/main" val="912077256"/>
              </p:ext>
            </p:ext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17" name="テキスト プレースホルダ 9"/>
          <p:cNvSpPr>
            <a:spLocks noGrp="1"/>
          </p:cNvSpPr>
          <p:nvPr>
            <p:custDataLst>
              <p:tags r:id="rId4"/>
            </p:custDataLst>
          </p:nvPr>
        </p:nvSpPr>
        <p:spPr bwMode="gray">
          <a:xfrm>
            <a:off x="1427163" y="3590925"/>
            <a:ext cx="520700" cy="244475"/>
          </a:xfrm>
          <a:prstGeom prst="rect">
            <a:avLst/>
          </a:prstGeom>
          <a:solidFill>
            <a:srgbClr val="80CCE8"/>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170A82-AC20-4B94-A438-2F8213F9BD7E}" type="datetime'''''''3''''.''''''''''''''''''''''6''''''%'''''''''''''">
              <a:rPr lang="ja-JP" altLang="en-US"/>
              <a:pPr marL="0" indent="0" algn="ctr">
                <a:spcBef>
                  <a:spcPct val="0"/>
                </a:spcBef>
                <a:buNone/>
              </a:pPr>
              <a:t>3.6%</a:t>
            </a:fld>
            <a:endParaRPr kumimoji="0" lang="ja-JP" altLang="en-US" dirty="0">
              <a:sym typeface="+mn-lt"/>
            </a:endParaRPr>
          </a:p>
        </p:txBody>
      </p:sp>
      <p:sp>
        <p:nvSpPr>
          <p:cNvPr id="18" name="テキスト プレースホルダ 9"/>
          <p:cNvSpPr>
            <a:spLocks noGrp="1"/>
          </p:cNvSpPr>
          <p:nvPr>
            <p:custDataLst>
              <p:tags r:id="rId5"/>
            </p:custDataLst>
          </p:nvPr>
        </p:nvSpPr>
        <p:spPr bwMode="gray">
          <a:xfrm>
            <a:off x="1865313" y="3835400"/>
            <a:ext cx="619125"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177E7-B555-48A6-9E69-02927D8DC95F}" type="datetime'1''''1''''''''''.5''''''''''''''''''''''''''''''''''''''%'">
              <a:rPr lang="ja-JP" altLang="en-US"/>
              <a:pPr marL="0" indent="0" algn="ctr">
                <a:spcBef>
                  <a:spcPct val="0"/>
                </a:spcBef>
                <a:buNone/>
              </a:pPr>
              <a:t>11.5%</a:t>
            </a:fld>
            <a:endParaRPr kumimoji="0" lang="ja-JP" altLang="en-US" dirty="0">
              <a:sym typeface="+mn-lt"/>
            </a:endParaRPr>
          </a:p>
        </p:txBody>
      </p:sp>
      <p:sp>
        <p:nvSpPr>
          <p:cNvPr id="13" name="Rectangle 12"/>
          <p:cNvSpPr/>
          <p:nvPr>
            <p:custDataLst>
              <p:tags r:id="rId6"/>
            </p:custDataLst>
          </p:nvPr>
        </p:nvSpPr>
        <p:spPr bwMode="gray">
          <a:xfrm>
            <a:off x="809625" y="5775325"/>
            <a:ext cx="285750" cy="214313"/>
          </a:xfrm>
          <a:prstGeom prst="rect">
            <a:avLst/>
          </a:prstGeom>
          <a:solidFill>
            <a:srgbClr val="1F497D"/>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7"/>
            </p:custDataLst>
          </p:nvPr>
        </p:nvSpPr>
        <p:spPr bwMode="gray">
          <a:xfrm>
            <a:off x="809625" y="6070600"/>
            <a:ext cx="285750" cy="214313"/>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8"/>
            </p:custDataLst>
          </p:nvPr>
        </p:nvSpPr>
        <p:spPr bwMode="gray">
          <a:xfrm>
            <a:off x="2466975" y="5775325"/>
            <a:ext cx="285750" cy="214313"/>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9"/>
            </p:custDataLst>
          </p:nvPr>
        </p:nvSpPr>
        <p:spPr bwMode="auto">
          <a:xfrm>
            <a:off x="1146175" y="5768975"/>
            <a:ext cx="12192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29" name="テキスト プレースホルダ 9"/>
          <p:cNvSpPr>
            <a:spLocks noGrp="1"/>
          </p:cNvSpPr>
          <p:nvPr>
            <p:custDataLst>
              <p:tags r:id="rId10"/>
            </p:custDataLst>
          </p:nvPr>
        </p:nvSpPr>
        <p:spPr bwMode="auto">
          <a:xfrm>
            <a:off x="1146175" y="6064250"/>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1"/>
            </p:custDataLst>
          </p:nvPr>
        </p:nvSpPr>
        <p:spPr bwMode="auto">
          <a:xfrm>
            <a:off x="28035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37" name="Chart 36">
            <a:extLst>
              <a:ext uri="{FF2B5EF4-FFF2-40B4-BE49-F238E27FC236}">
                <a16:creationId xmlns:a16="http://schemas.microsoft.com/office/drawing/2014/main" id="{D7AEA42E-1216-FFCA-4952-C79B834D8605}"/>
              </a:ext>
            </a:extLst>
          </p:cNvPr>
          <p:cNvGraphicFramePr/>
          <p:nvPr>
            <p:custDataLst>
              <p:tags r:id="rId12"/>
            </p:custDataLst>
            <p:extLst>
              <p:ext uri="{D42A27DB-BD31-4B8C-83A1-F6EECF244321}">
                <p14:modId xmlns:p14="http://schemas.microsoft.com/office/powerpoint/2010/main" val="3199586820"/>
              </p:ext>
            </p:extLst>
          </p:nvPr>
        </p:nvGraphicFramePr>
        <p:xfrm>
          <a:off x="5318125" y="2733675"/>
          <a:ext cx="3784600" cy="3021013"/>
        </p:xfrm>
        <a:graphic>
          <a:graphicData uri="http://schemas.openxmlformats.org/drawingml/2006/chart">
            <c:chart xmlns:c="http://schemas.openxmlformats.org/drawingml/2006/chart" xmlns:r="http://schemas.openxmlformats.org/officeDocument/2006/relationships" r:id="rId27"/>
          </a:graphicData>
        </a:graphic>
      </p:graphicFrame>
      <p:sp>
        <p:nvSpPr>
          <p:cNvPr id="21" name="テキスト プレースホルダ 9">
            <a:extLst>
              <a:ext uri="{FF2B5EF4-FFF2-40B4-BE49-F238E27FC236}">
                <a16:creationId xmlns:a16="http://schemas.microsoft.com/office/drawing/2014/main" id="{B1855898-D7E6-EC49-1B4B-CC36167017F4}"/>
              </a:ext>
            </a:extLst>
          </p:cNvPr>
          <p:cNvSpPr>
            <a:spLocks noGrp="1"/>
          </p:cNvSpPr>
          <p:nvPr>
            <p:custDataLst>
              <p:tags r:id="rId13"/>
            </p:custDataLst>
          </p:nvPr>
        </p:nvSpPr>
        <p:spPr bwMode="gray">
          <a:xfrm>
            <a:off x="6569075" y="3373438"/>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2DF119-FD1F-4C46-B02A-22849AA1CBC0}" type="datetime'''''''''''''6''''.''''''''''6''%'''''''''''">
              <a:rPr lang="en-US" altLang="en-US" smtClean="0">
                <a:effectLst/>
              </a:rPr>
              <a:pPr/>
              <a:t>6.6%</a:t>
            </a:fld>
            <a:endParaRPr kumimoji="1" lang="ja-JP" altLang="en-US" dirty="0">
              <a:sym typeface="+mn-lt"/>
            </a:endParaRPr>
          </a:p>
        </p:txBody>
      </p:sp>
      <p:sp>
        <p:nvSpPr>
          <p:cNvPr id="25" name="テキスト プレースホルダ 9">
            <a:extLst>
              <a:ext uri="{FF2B5EF4-FFF2-40B4-BE49-F238E27FC236}">
                <a16:creationId xmlns:a16="http://schemas.microsoft.com/office/drawing/2014/main" id="{77EE2A83-2EAB-7377-D844-CCE63037CBD5}"/>
              </a:ext>
            </a:extLst>
          </p:cNvPr>
          <p:cNvSpPr>
            <a:spLocks noGrp="1"/>
          </p:cNvSpPr>
          <p:nvPr>
            <p:custDataLst>
              <p:tags r:id="rId14"/>
            </p:custDataLst>
          </p:nvPr>
        </p:nvSpPr>
        <p:spPr bwMode="gray">
          <a:xfrm>
            <a:off x="6883400" y="3617913"/>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FC3281-E229-447A-9E63-86AAF07A524D}" type="datetime'''4''''.''''''''''''''''2''''''''''''''''%'''''''''''''''''">
              <a:rPr lang="en-US" altLang="en-US" smtClean="0">
                <a:effectLst/>
              </a:rPr>
              <a:pPr/>
              <a:t>4.2%</a:t>
            </a:fld>
            <a:endParaRPr kumimoji="1" lang="ja-JP" altLang="en-US" dirty="0">
              <a:sym typeface="+mn-lt"/>
            </a:endParaRPr>
          </a:p>
        </p:txBody>
      </p:sp>
      <p:sp>
        <p:nvSpPr>
          <p:cNvPr id="38" name="テキスト ボックス 25"/>
          <p:cNvSpPr txBox="1"/>
          <p:nvPr/>
        </p:nvSpPr>
        <p:spPr>
          <a:xfrm>
            <a:off x="200472" y="1108212"/>
            <a:ext cx="9505056" cy="94468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j-ea"/>
                <a:ea typeface="+mj-ea"/>
                <a:cs typeface="Arial" panose="020B0604020202020204" pitchFamily="34" charset="0"/>
              </a:rPr>
              <a:t>2019</a:t>
            </a:r>
            <a:r>
              <a:rPr lang="ja-JP" altLang="en-US" sz="1400" dirty="0">
                <a:latin typeface="+mj-ea"/>
                <a:ea typeface="+mj-ea"/>
                <a:cs typeface="Arial" panose="020B0604020202020204" pitchFamily="34" charset="0"/>
              </a:rPr>
              <a:t>年、ロシアにおける死因の第</a:t>
            </a:r>
            <a:r>
              <a:rPr lang="en-US" altLang="ja-JP" sz="1400" dirty="0">
                <a:latin typeface="+mj-ea"/>
                <a:ea typeface="+mj-ea"/>
                <a:cs typeface="Arial" panose="020B0604020202020204" pitchFamily="34" charset="0"/>
              </a:rPr>
              <a:t>1</a:t>
            </a:r>
            <a:r>
              <a:rPr lang="ja-JP" altLang="en-US" sz="1400" dirty="0">
                <a:latin typeface="+mj-ea"/>
                <a:ea typeface="+mj-ea"/>
                <a:cs typeface="Arial" panose="020B0604020202020204" pitchFamily="34" charset="0"/>
              </a:rPr>
              <a:t>位は「非感染性疾患」で、全体の</a:t>
            </a:r>
            <a:r>
              <a:rPr lang="en-US" altLang="ja-JP" sz="1400" dirty="0">
                <a:latin typeface="+mj-ea"/>
                <a:ea typeface="+mj-ea"/>
                <a:cs typeface="Arial" panose="020B0604020202020204" pitchFamily="34" charset="0"/>
              </a:rPr>
              <a:t>62.4%</a:t>
            </a:r>
            <a:r>
              <a:rPr lang="ja-JP" altLang="en-US" sz="1400" dirty="0">
                <a:latin typeface="+mj-ea"/>
                <a:ea typeface="+mj-ea"/>
                <a:cs typeface="Arial" panose="020B0604020202020204" pitchFamily="34" charset="0"/>
              </a:rPr>
              <a:t>弱を占めました。これは、非感染性疾患の割合が高い先進国に典型的な構成である。</a:t>
            </a:r>
            <a:endParaRPr lang="en-US" altLang="ja-JP" sz="1400" dirty="0">
              <a:latin typeface="+mj-ea"/>
              <a:ea typeface="+mj-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同時に、</a:t>
            </a:r>
            <a:r>
              <a:rPr lang="en-US" altLang="ja-JP" sz="1400" dirty="0">
                <a:latin typeface="+mj-ea"/>
                <a:ea typeface="+mj-ea"/>
                <a:cs typeface="Arial" panose="020B0604020202020204" pitchFamily="34" charset="0"/>
              </a:rPr>
              <a:t>1990</a:t>
            </a:r>
            <a:r>
              <a:rPr lang="ja-JP" altLang="en-US" sz="1400" dirty="0">
                <a:latin typeface="+mj-ea"/>
                <a:ea typeface="+mj-ea"/>
                <a:cs typeface="Arial" panose="020B0604020202020204" pitchFamily="34" charset="0"/>
              </a:rPr>
              <a:t>年と比較すると、感染症には顕著な変化が見られる。</a:t>
            </a:r>
            <a:r>
              <a:rPr lang="en-US" altLang="ja-JP" sz="1400" dirty="0">
                <a:latin typeface="+mj-ea"/>
                <a:ea typeface="+mj-ea"/>
                <a:cs typeface="Arial" panose="020B0604020202020204" pitchFamily="34" charset="0"/>
              </a:rPr>
              <a:t>2021</a:t>
            </a:r>
            <a:r>
              <a:rPr lang="ja-JP" altLang="en-US" sz="1400" dirty="0">
                <a:latin typeface="+mj-ea"/>
                <a:ea typeface="+mj-ea"/>
                <a:cs typeface="Arial" panose="020B0604020202020204" pitchFamily="34" charset="0"/>
              </a:rPr>
              <a:t>年には感染症が死亡者の</a:t>
            </a:r>
            <a:r>
              <a:rPr lang="en-US" altLang="ja-JP" sz="1400" dirty="0">
                <a:latin typeface="+mj-ea"/>
                <a:ea typeface="+mj-ea"/>
                <a:cs typeface="Arial" panose="020B0604020202020204" pitchFamily="34" charset="0"/>
              </a:rPr>
              <a:t>26.8%</a:t>
            </a:r>
            <a:r>
              <a:rPr lang="ja-JP" altLang="en-US" sz="1400" dirty="0">
                <a:latin typeface="+mj-ea"/>
                <a:ea typeface="+mj-ea"/>
                <a:cs typeface="Arial" panose="020B0604020202020204" pitchFamily="34" charset="0"/>
              </a:rPr>
              <a:t>を占めていたが、</a:t>
            </a:r>
            <a:r>
              <a:rPr lang="en-US" altLang="ja-JP" sz="1400" dirty="0">
                <a:latin typeface="+mj-ea"/>
                <a:ea typeface="+mj-ea"/>
                <a:cs typeface="Arial" panose="020B0604020202020204" pitchFamily="34" charset="0"/>
              </a:rPr>
              <a:t>1990</a:t>
            </a:r>
            <a:r>
              <a:rPr lang="ja-JP" altLang="en-US" sz="1400" dirty="0">
                <a:latin typeface="+mj-ea"/>
                <a:ea typeface="+mj-ea"/>
                <a:cs typeface="Arial" panose="020B0604020202020204" pitchFamily="34" charset="0"/>
              </a:rPr>
              <a:t>年にはその数字は</a:t>
            </a:r>
            <a:r>
              <a:rPr lang="en-US" altLang="ja-JP" sz="1400" dirty="0">
                <a:latin typeface="+mj-ea"/>
                <a:ea typeface="+mj-ea"/>
                <a:cs typeface="Arial" panose="020B0604020202020204" pitchFamily="34" charset="0"/>
              </a:rPr>
              <a:t>3.6%</a:t>
            </a:r>
            <a:r>
              <a:rPr lang="ja-JP" altLang="en-US" sz="1400" dirty="0">
                <a:latin typeface="+mj-ea"/>
                <a:ea typeface="+mj-ea"/>
                <a:cs typeface="Arial" panose="020B0604020202020204" pitchFamily="34" charset="0"/>
              </a:rPr>
              <a:t>であり、この期間に大幅に増加したことを示している。</a:t>
            </a:r>
            <a:endParaRPr lang="en-US" altLang="ja-JP" sz="1400" dirty="0">
              <a:latin typeface="+mj-ea"/>
              <a:ea typeface="+mj-ea"/>
              <a:cs typeface="Arial" panose="020B0604020202020204" pitchFamily="34" charset="0"/>
            </a:endParaRPr>
          </a:p>
        </p:txBody>
      </p:sp>
      <p:sp>
        <p:nvSpPr>
          <p:cNvPr id="39" name="テキスト ボックス 115">
            <a:extLst>
              <a:ext uri="{FF2B5EF4-FFF2-40B4-BE49-F238E27FC236}">
                <a16:creationId xmlns:a16="http://schemas.microsoft.com/office/drawing/2014/main" id="{770E8032-D143-490C-A3AC-E08A258DB454}"/>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 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40" name="Rectangle 39">
            <a:extLst>
              <a:ext uri="{FF2B5EF4-FFF2-40B4-BE49-F238E27FC236}">
                <a16:creationId xmlns:a16="http://schemas.microsoft.com/office/drawing/2014/main" id="{5CC13C9A-972C-A9C0-6436-A26975DE073F}"/>
              </a:ext>
            </a:extLst>
          </p:cNvPr>
          <p:cNvSpPr/>
          <p:nvPr>
            <p:custDataLst>
              <p:tags r:id="rId15"/>
            </p:custDataLst>
          </p:nvPr>
        </p:nvSpPr>
        <p:spPr bwMode="auto">
          <a:xfrm>
            <a:off x="5538788" y="5775325"/>
            <a:ext cx="285750" cy="214313"/>
          </a:xfrm>
          <a:prstGeom prst="rect">
            <a:avLst/>
          </a:prstGeom>
          <a:solidFill>
            <a:srgbClr val="1F497D"/>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Rectangle 40">
            <a:extLst>
              <a:ext uri="{FF2B5EF4-FFF2-40B4-BE49-F238E27FC236}">
                <a16:creationId xmlns:a16="http://schemas.microsoft.com/office/drawing/2014/main" id="{79577FFC-3843-0C10-FAA2-E4D6487AB3E6}"/>
              </a:ext>
            </a:extLst>
          </p:cNvPr>
          <p:cNvSpPr/>
          <p:nvPr>
            <p:custDataLst>
              <p:tags r:id="rId16"/>
            </p:custDataLst>
          </p:nvPr>
        </p:nvSpPr>
        <p:spPr bwMode="auto">
          <a:xfrm>
            <a:off x="5538788" y="6070600"/>
            <a:ext cx="285750" cy="214313"/>
          </a:xfrm>
          <a:prstGeom prst="rect">
            <a:avLst/>
          </a:prstGeom>
          <a:solidFill>
            <a:srgbClr val="80CCE8"/>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Rectangle 41">
            <a:extLst>
              <a:ext uri="{FF2B5EF4-FFF2-40B4-BE49-F238E27FC236}">
                <a16:creationId xmlns:a16="http://schemas.microsoft.com/office/drawing/2014/main" id="{2A0C7976-086E-36ED-B388-5333EC99CAEC}"/>
              </a:ext>
            </a:extLst>
          </p:cNvPr>
          <p:cNvSpPr/>
          <p:nvPr>
            <p:custDataLst>
              <p:tags r:id="rId17"/>
            </p:custDataLst>
          </p:nvPr>
        </p:nvSpPr>
        <p:spPr bwMode="auto">
          <a:xfrm>
            <a:off x="6789738" y="5775325"/>
            <a:ext cx="285750" cy="214313"/>
          </a:xfrm>
          <a:prstGeom prst="rect">
            <a:avLst/>
          </a:prstGeom>
          <a:solidFill>
            <a:srgbClr val="C0E6F4"/>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Rectangle 43">
            <a:extLst>
              <a:ext uri="{FF2B5EF4-FFF2-40B4-BE49-F238E27FC236}">
                <a16:creationId xmlns:a16="http://schemas.microsoft.com/office/drawing/2014/main" id="{DE19A103-EC50-D48A-3244-BDF02A04B489}"/>
              </a:ext>
            </a:extLst>
          </p:cNvPr>
          <p:cNvSpPr/>
          <p:nvPr>
            <p:custDataLst>
              <p:tags r:id="rId18"/>
            </p:custDataLst>
          </p:nvPr>
        </p:nvSpPr>
        <p:spPr bwMode="auto">
          <a:xfrm>
            <a:off x="6789738" y="6070600"/>
            <a:ext cx="285750" cy="214313"/>
          </a:xfrm>
          <a:prstGeom prst="rect">
            <a:avLst/>
          </a:prstGeom>
          <a:solidFill>
            <a:srgbClr val="79A2B3"/>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プレースホルダ 9">
            <a:extLst>
              <a:ext uri="{FF2B5EF4-FFF2-40B4-BE49-F238E27FC236}">
                <a16:creationId xmlns:a16="http://schemas.microsoft.com/office/drawing/2014/main" id="{0C4F062B-AA27-A779-3DB0-E169EACF2308}"/>
              </a:ext>
            </a:extLst>
          </p:cNvPr>
          <p:cNvSpPr>
            <a:spLocks noGrp="1"/>
          </p:cNvSpPr>
          <p:nvPr>
            <p:custDataLst>
              <p:tags r:id="rId19"/>
            </p:custDataLst>
          </p:nvPr>
        </p:nvSpPr>
        <p:spPr bwMode="auto">
          <a:xfrm>
            <a:off x="5875338" y="5768975"/>
            <a:ext cx="8128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D622A53-6C8B-479A-98E4-D790EA21DCB4}" type="datetime'''''''''''''''''''非''''感''染''''''''''''''''症'''''''''''''''">
              <a:rPr kumimoji="0" lang="ja-JP" altLang="en-US" smtClean="0">
                <a:effectLst/>
                <a:sym typeface="+mn-lt"/>
              </a:rPr>
              <a:pPr marL="0" lvl="0" indent="0">
                <a:spcBef>
                  <a:spcPct val="0"/>
                </a:spcBef>
                <a:buNone/>
              </a:pPr>
              <a:t>非感染症</a:t>
            </a:fld>
            <a:endParaRPr kumimoji="0" lang="ja-JP" altLang="en-US" dirty="0">
              <a:sym typeface="+mn-lt"/>
            </a:endParaRPr>
          </a:p>
        </p:txBody>
      </p:sp>
      <p:sp>
        <p:nvSpPr>
          <p:cNvPr id="24" name="テキスト プレースホルダ 9">
            <a:extLst>
              <a:ext uri="{FF2B5EF4-FFF2-40B4-BE49-F238E27FC236}">
                <a16:creationId xmlns:a16="http://schemas.microsoft.com/office/drawing/2014/main" id="{EF49A986-D74A-35AC-7193-76B328A08762}"/>
              </a:ext>
            </a:extLst>
          </p:cNvPr>
          <p:cNvSpPr>
            <a:spLocks noGrp="1"/>
          </p:cNvSpPr>
          <p:nvPr>
            <p:custDataLst>
              <p:tags r:id="rId20"/>
            </p:custDataLst>
          </p:nvPr>
        </p:nvSpPr>
        <p:spPr bwMode="auto">
          <a:xfrm>
            <a:off x="5875338" y="606425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F297DFF-AADC-4AD6-B8AF-96A5BBDEA753}" type="datetime'''''''''''''''''感''''''''''''''''''''''''''''''''染症'''''''''">
              <a:rPr kumimoji="0" lang="ja-JP" altLang="en-US" smtClean="0">
                <a:effectLst/>
                <a:sym typeface="+mn-lt"/>
              </a:rPr>
              <a:pPr marL="0" lvl="0" indent="0">
                <a:spcBef>
                  <a:spcPct val="0"/>
                </a:spcBef>
                <a:buNone/>
              </a:pPr>
              <a:t>感染症</a:t>
            </a:fld>
            <a:endParaRPr kumimoji="0" lang="ja-JP" altLang="en-US" dirty="0">
              <a:sym typeface="+mn-lt"/>
            </a:endParaRPr>
          </a:p>
        </p:txBody>
      </p:sp>
      <p:sp>
        <p:nvSpPr>
          <p:cNvPr id="30" name="テキスト プレースホルダ 9">
            <a:extLst>
              <a:ext uri="{FF2B5EF4-FFF2-40B4-BE49-F238E27FC236}">
                <a16:creationId xmlns:a16="http://schemas.microsoft.com/office/drawing/2014/main" id="{8E06725A-A9B9-D986-A068-158DFB8961D0}"/>
              </a:ext>
            </a:extLst>
          </p:cNvPr>
          <p:cNvSpPr>
            <a:spLocks noGrp="1"/>
          </p:cNvSpPr>
          <p:nvPr>
            <p:custDataLst>
              <p:tags r:id="rId21"/>
            </p:custDataLst>
          </p:nvPr>
        </p:nvSpPr>
        <p:spPr bwMode="auto">
          <a:xfrm>
            <a:off x="7126288" y="5768975"/>
            <a:ext cx="23669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E28786A-0DF1-45AA-B8B5-49A5DC26617E}" type="datetime'C''O''VID-''''1''''9''パ''''''''''ン''デ''''''''''''''ミッ''ク関連'''">
              <a:rPr kumimoji="0" lang="en-US" altLang="en-US" smtClean="0">
                <a:effectLst/>
                <a:sym typeface="+mn-lt"/>
              </a:rPr>
              <a:pPr marL="0" lvl="0" indent="0">
                <a:spcBef>
                  <a:spcPct val="0"/>
                </a:spcBef>
                <a:buNone/>
              </a:pPr>
              <a:t>COVID-19パンデミック関連</a:t>
            </a:fld>
            <a:endParaRPr kumimoji="0" lang="ja-JP" altLang="en-US" dirty="0">
              <a:sym typeface="+mn-lt"/>
            </a:endParaRPr>
          </a:p>
        </p:txBody>
      </p:sp>
      <p:sp>
        <p:nvSpPr>
          <p:cNvPr id="31" name="テキスト プレースホルダ 9">
            <a:extLst>
              <a:ext uri="{FF2B5EF4-FFF2-40B4-BE49-F238E27FC236}">
                <a16:creationId xmlns:a16="http://schemas.microsoft.com/office/drawing/2014/main" id="{A6CFDFC1-DA3A-7BAE-F6EF-F0C5D22D61AE}"/>
              </a:ext>
            </a:extLst>
          </p:cNvPr>
          <p:cNvSpPr>
            <a:spLocks noGrp="1"/>
          </p:cNvSpPr>
          <p:nvPr>
            <p:custDataLst>
              <p:tags r:id="rId22"/>
            </p:custDataLst>
          </p:nvPr>
        </p:nvSpPr>
        <p:spPr bwMode="auto">
          <a:xfrm>
            <a:off x="7126288" y="606425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1E837B0-6C2F-4B25-B5AD-7C955E9364F9}" type="datetime'''''事''''故''''''''''''''''等'''''">
              <a:rPr kumimoji="0" lang="ja-JP" altLang="en-US" smtClean="0">
                <a:effectLst/>
                <a:sym typeface="+mn-lt"/>
              </a:rPr>
              <a:pPr marL="0" lvl="0" indent="0">
                <a:spcBef>
                  <a:spcPct val="0"/>
                </a:spcBef>
                <a:buNone/>
              </a:pPr>
              <a:t>事故等</a:t>
            </a:fld>
            <a:endParaRPr kumimoji="0" lang="ja-JP" altLang="en-US" dirty="0">
              <a:sym typeface="+mn-lt"/>
            </a:endParaRPr>
          </a:p>
        </p:txBody>
      </p:sp>
    </p:spTree>
    <p:extLst>
      <p:ext uri="{BB962C8B-B14F-4D97-AF65-F5344CB8AC3E}">
        <p14:creationId xmlns:p14="http://schemas.microsoft.com/office/powerpoint/2010/main" val="273751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noChangeAspect="1"/>
          </p:cNvGraphicFramePr>
          <p:nvPr>
            <p:custDataLst>
              <p:tags r:id="rId1"/>
            </p:custDataLst>
            <p:extLst>
              <p:ext uri="{D42A27DB-BD31-4B8C-83A1-F6EECF244321}">
                <p14:modId xmlns:p14="http://schemas.microsoft.com/office/powerpoint/2010/main" val="94140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dirty="0"/>
              <a:t>ロシア／医療関連／医療・公衆衛生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a:t>
            </a:r>
            <a:r>
              <a:rPr lang="en-US" altLang="ja-JP" sz="2000" noProof="1"/>
              <a:t>【</a:t>
            </a:r>
            <a:r>
              <a:rPr lang="ja-JP" altLang="en-US" sz="2000" noProof="1"/>
              <a:t>中分類</a:t>
            </a:r>
            <a:r>
              <a:rPr lang="en-US" altLang="ja-JP" sz="2000" noProof="1"/>
              <a:t>】</a:t>
            </a:r>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624608"/>
            <a:ext cx="4666910" cy="288032"/>
            <a:chOff x="215409" y="2301386"/>
            <a:chExt cx="9418108" cy="288032"/>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2022</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年の死因トップ</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10</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effectLst/>
                <a:uLnTx/>
                <a:uFillTx/>
                <a:latin typeface="Arial"/>
                <a:ea typeface="ＭＳ Ｐゴシック"/>
                <a:cs typeface="+mn-cs"/>
              </a:rPr>
              <a:t>2018</a:t>
            </a:r>
            <a:r>
              <a:rPr kumimoji="1" lang="ja-JP" altLang="en-US" sz="1400" b="0" i="0" u="none" strike="noStrike" kern="1200" cap="none" spc="0" normalizeH="0" baseline="0" noProof="1">
                <a:ln>
                  <a:noFill/>
                </a:ln>
                <a:effectLst/>
                <a:uLnTx/>
                <a:uFillTx/>
                <a:latin typeface="Arial"/>
                <a:ea typeface="ＭＳ Ｐゴシック"/>
                <a:cs typeface="+mn-cs"/>
              </a:rPr>
              <a:t>年から</a:t>
            </a:r>
            <a:r>
              <a:rPr kumimoji="1" lang="en-US" altLang="ja-JP" sz="1400" b="0" i="0" u="none" strike="noStrike" kern="1200" cap="none" spc="0" normalizeH="0" baseline="0" noProof="1">
                <a:ln>
                  <a:noFill/>
                </a:ln>
                <a:effectLst/>
                <a:uLnTx/>
                <a:uFillTx/>
                <a:latin typeface="Arial"/>
                <a:ea typeface="ＭＳ Ｐゴシック"/>
                <a:cs typeface="+mn-cs"/>
              </a:rPr>
              <a:t>2022</a:t>
            </a:r>
            <a:r>
              <a:rPr kumimoji="1" lang="ja-JP" altLang="en-US" sz="1400" b="0" i="0" u="none" strike="noStrike" kern="1200" cap="none" spc="0" normalizeH="0" baseline="0" noProof="1">
                <a:ln>
                  <a:noFill/>
                </a:ln>
                <a:effectLst/>
                <a:uLnTx/>
                <a:uFillTx/>
                <a:latin typeface="Arial"/>
                <a:ea typeface="ＭＳ Ｐゴシック"/>
                <a:cs typeface="+mn-cs"/>
              </a:rPr>
              <a:t>年まで、循環器系疾患、新生物、外因性疾患が死因の上位</a:t>
            </a:r>
            <a:r>
              <a:rPr kumimoji="1" lang="en-US" altLang="ja-JP" sz="1400" b="0" i="0" u="none" strike="noStrike" kern="1200" cap="none" spc="0" normalizeH="0" baseline="0" noProof="1">
                <a:ln>
                  <a:noFill/>
                </a:ln>
                <a:effectLst/>
                <a:uLnTx/>
                <a:uFillTx/>
                <a:latin typeface="Arial"/>
                <a:ea typeface="ＭＳ Ｐゴシック"/>
                <a:cs typeface="+mn-cs"/>
              </a:rPr>
              <a:t>3</a:t>
            </a:r>
            <a:r>
              <a:rPr kumimoji="1" lang="ja-JP" altLang="en-US" sz="1400" b="0" i="0" u="none" strike="noStrike" kern="1200" cap="none" spc="0" normalizeH="0" baseline="0" noProof="1">
                <a:ln>
                  <a:noFill/>
                </a:ln>
                <a:effectLst/>
                <a:uLnTx/>
                <a:uFillTx/>
                <a:latin typeface="Arial"/>
                <a:ea typeface="ＭＳ Ｐゴシック"/>
                <a:cs typeface="+mn-cs"/>
              </a:rPr>
              <a:t>位を占めている。</a:t>
            </a: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631560"/>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（出所）ロシア人口統計年鑑</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年、連邦国家統計局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5035101" y="1624608"/>
            <a:ext cx="4687269"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死因トップの推移（</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2018</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年と</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2022</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2199420103"/>
              </p:ext>
            </p:extLst>
          </p:nvPr>
        </p:nvGraphicFramePr>
        <p:xfrm>
          <a:off x="200025" y="2135517"/>
          <a:ext cx="4666910" cy="4178070"/>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822164">
                  <a:extLst>
                    <a:ext uri="{9D8B030D-6E8A-4147-A177-3AD203B41FA5}">
                      <a16:colId xmlns:a16="http://schemas.microsoft.com/office/drawing/2014/main" val="4055172956"/>
                    </a:ext>
                  </a:extLst>
                </a:gridCol>
                <a:gridCol w="984110">
                  <a:extLst>
                    <a:ext uri="{9D8B030D-6E8A-4147-A177-3AD203B41FA5}">
                      <a16:colId xmlns:a16="http://schemas.microsoft.com/office/drawing/2014/main" val="3218001614"/>
                    </a:ext>
                  </a:extLst>
                </a:gridCol>
                <a:gridCol w="982800">
                  <a:extLst>
                    <a:ext uri="{9D8B030D-6E8A-4147-A177-3AD203B41FA5}">
                      <a16:colId xmlns:a16="http://schemas.microsoft.com/office/drawing/2014/main" val="2360699466"/>
                    </a:ext>
                  </a:extLst>
                </a:gridCol>
              </a:tblGrid>
              <a:tr h="360892">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(1,898,644)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(956,087)</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(942,557)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26907">
                <a:tc>
                  <a:txBody>
                    <a:bodyPr/>
                    <a:lstStyle/>
                    <a:p>
                      <a:pPr algn="l" fontAlgn="b"/>
                      <a:r>
                        <a:rPr lang="ja-JP" altLang="en-US" sz="1000" b="0" i="0" u="none" strike="noStrike" noProof="1">
                          <a:solidFill>
                            <a:srgbClr val="000000"/>
                          </a:solidFill>
                          <a:effectLst/>
                          <a:latin typeface="+mj-lt"/>
                        </a:rPr>
                        <a:t>①循環器疾患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47.0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65913">
                <a:tc>
                  <a:txBody>
                    <a:bodyPr/>
                    <a:lstStyle/>
                    <a:p>
                      <a:pPr algn="l" fontAlgn="b"/>
                      <a:r>
                        <a:rPr lang="ja-JP" altLang="en-US" sz="1000" b="0" i="0" u="none" strike="noStrike" noProof="1">
                          <a:solidFill>
                            <a:srgbClr val="000000"/>
                          </a:solidFill>
                          <a:effectLst/>
                          <a:latin typeface="+mj-lt"/>
                        </a:rPr>
                        <a:t>②新生物</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26907">
                <a:tc>
                  <a:txBody>
                    <a:bodyPr/>
                    <a:lstStyle/>
                    <a:p>
                      <a:pPr algn="l" fontAlgn="b"/>
                      <a:r>
                        <a:rPr lang="ja-JP" altLang="en-US" sz="1000" noProof="1"/>
                        <a:t>③死亡の外因</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7.7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12.1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26907">
                <a:tc>
                  <a:txBody>
                    <a:bodyPr/>
                    <a:lstStyle/>
                    <a:p>
                      <a:pPr algn="l" fontAlgn="b"/>
                      <a:r>
                        <a:rPr lang="ja-JP" altLang="en-US" sz="1000" b="0" i="0" u="none" strike="noStrike" noProof="1">
                          <a:solidFill>
                            <a:srgbClr val="000000"/>
                          </a:solidFill>
                          <a:effectLst/>
                          <a:latin typeface="+mj-lt"/>
                        </a:rPr>
                        <a:t>④神経系疾患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26907">
                <a:tc>
                  <a:txBody>
                    <a:bodyPr/>
                    <a:lstStyle/>
                    <a:p>
                      <a:pPr algn="l" fontAlgn="t"/>
                      <a:r>
                        <a:rPr lang="ja-JP" altLang="en-US" sz="1000" noProof="1"/>
                        <a:t>⑤消化器系疾患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26907">
                <a:tc>
                  <a:txBody>
                    <a:bodyPr/>
                    <a:lstStyle/>
                    <a:p>
                      <a:pPr algn="l" fontAlgn="t"/>
                      <a:r>
                        <a:rPr lang="ja-JP" altLang="en-US" sz="1000" noProof="1"/>
                        <a:t>⑥呼吸器系疾患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63288">
                <a:tc>
                  <a:txBody>
                    <a:bodyPr/>
                    <a:lstStyle/>
                    <a:p>
                      <a:pPr algn="l" fontAlgn="b"/>
                      <a:r>
                        <a:rPr lang="ja-JP" altLang="en-US" sz="1000" b="0" i="0" u="none" strike="noStrike" noProof="1">
                          <a:solidFill>
                            <a:srgbClr val="000000"/>
                          </a:solidFill>
                          <a:effectLst/>
                          <a:latin typeface="+mj-lt"/>
                        </a:rPr>
                        <a:t>⑦他に分類されない症状、徴候及び臨床検査値の異常</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63288">
                <a:tc>
                  <a:txBody>
                    <a:bodyPr/>
                    <a:lstStyle/>
                    <a:p>
                      <a:pPr algn="l" fontAlgn="t"/>
                      <a:r>
                        <a:rPr lang="ja-JP" altLang="en-US" sz="1000" noProof="1"/>
                        <a:t>⑧内分泌疾患、栄養疾患及び代謝疾患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576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⑨特定の感染症及び寄生虫症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0.9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266236">
                <a:tc>
                  <a:txBody>
                    <a:bodyPr/>
                    <a:lstStyle/>
                    <a:p>
                      <a:pPr algn="l" fontAlgn="t"/>
                      <a:r>
                        <a:rPr lang="ja-JP" altLang="en-US" sz="1000" b="0" i="0" u="none" strike="noStrike" noProof="1">
                          <a:solidFill>
                            <a:srgbClr val="000000"/>
                          </a:solidFill>
                          <a:effectLst/>
                          <a:latin typeface="+mj-lt"/>
                        </a:rPr>
                        <a:t>⑩泌尿生殖器系の疾患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266236">
                <a:tc>
                  <a:txBody>
                    <a:bodyPr/>
                    <a:lstStyle/>
                    <a:p>
                      <a:pPr algn="l" fontAlgn="t"/>
                      <a:r>
                        <a:rPr lang="en-IN" sz="1000" b="0" i="0" u="none" strike="noStrike" noProof="1">
                          <a:solidFill>
                            <a:srgbClr val="000000"/>
                          </a:solidFill>
                          <a:effectLst/>
                          <a:latin typeface="+mj-lt"/>
                        </a:rPr>
                        <a:t>その他</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9.2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8.3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6362514"/>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8604591" y="1912640"/>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2022</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5650332" y="1912640"/>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2018</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225C9B64-0D7B-5E0A-A794-787FE9E48C12}"/>
              </a:ext>
            </a:extLst>
          </p:cNvPr>
          <p:cNvGraphicFramePr>
            <a:graphicFrameLocks noGrp="1"/>
          </p:cNvGraphicFramePr>
          <p:nvPr>
            <p:extLst>
              <p:ext uri="{D42A27DB-BD31-4B8C-83A1-F6EECF244321}">
                <p14:modId xmlns:p14="http://schemas.microsoft.com/office/powerpoint/2010/main" val="4173434871"/>
              </p:ext>
            </p:extLst>
          </p:nvPr>
        </p:nvGraphicFramePr>
        <p:xfrm>
          <a:off x="7929439" y="2131935"/>
          <a:ext cx="1838461" cy="4194532"/>
        </p:xfrm>
        <a:graphic>
          <a:graphicData uri="http://schemas.openxmlformats.org/drawingml/2006/table">
            <a:tbl>
              <a:tblPr firstRow="1" bandRow="1">
                <a:tableStyleId>{5C22544A-7EE6-4342-B048-85BDC9FD1C3A}</a:tableStyleId>
              </a:tblPr>
              <a:tblGrid>
                <a:gridCol w="1488057">
                  <a:extLst>
                    <a:ext uri="{9D8B030D-6E8A-4147-A177-3AD203B41FA5}">
                      <a16:colId xmlns:a16="http://schemas.microsoft.com/office/drawing/2014/main" val="2224111841"/>
                    </a:ext>
                  </a:extLst>
                </a:gridCol>
                <a:gridCol w="350404">
                  <a:extLst>
                    <a:ext uri="{9D8B030D-6E8A-4147-A177-3AD203B41FA5}">
                      <a16:colId xmlns:a16="http://schemas.microsoft.com/office/drawing/2014/main" val="323008129"/>
                    </a:ext>
                  </a:extLst>
                </a:gridCol>
              </a:tblGrid>
              <a:tr h="236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71653">
                <a:tc>
                  <a:txBody>
                    <a:bodyPr/>
                    <a:lstStyle/>
                    <a:p>
                      <a:pPr algn="l" fontAlgn="b"/>
                      <a:r>
                        <a:rPr lang="en-US" sz="1000" b="0" i="0" u="none" strike="noStrike" noProof="1">
                          <a:solidFill>
                            <a:srgbClr val="000000"/>
                          </a:solidFill>
                          <a:effectLst/>
                          <a:latin typeface="+mj-lt"/>
                        </a:rPr>
                        <a:t>循環器系疾患</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71653">
                <a:tc>
                  <a:txBody>
                    <a:bodyPr/>
                    <a:lstStyle/>
                    <a:p>
                      <a:pPr algn="l" fontAlgn="b"/>
                      <a:r>
                        <a:rPr lang="en-US" sz="1000" b="0" i="0" u="none" strike="noStrike" noProof="1">
                          <a:solidFill>
                            <a:srgbClr val="000000"/>
                          </a:solidFill>
                          <a:effectLst/>
                          <a:latin typeface="+mj-lt"/>
                        </a:rPr>
                        <a:t>新生物</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71653">
                <a:tc>
                  <a:txBody>
                    <a:bodyPr/>
                    <a:lstStyle/>
                    <a:p>
                      <a:pPr algn="l" fontAlgn="b"/>
                      <a:r>
                        <a:rPr lang="en-US" sz="1000" noProof="1"/>
                        <a:t>死亡の外因</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7.6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71653">
                <a:tc>
                  <a:txBody>
                    <a:bodyPr/>
                    <a:lstStyle/>
                    <a:p>
                      <a:pPr algn="l" fontAlgn="b"/>
                      <a:r>
                        <a:rPr lang="en-US" sz="1000" b="0" i="0" u="none" strike="noStrike" noProof="1">
                          <a:solidFill>
                            <a:srgbClr val="000000"/>
                          </a:solidFill>
                          <a:effectLst/>
                          <a:latin typeface="+mj-lt"/>
                        </a:rPr>
                        <a:t>神経系の疾患</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71653">
                <a:tc>
                  <a:txBody>
                    <a:bodyPr/>
                    <a:lstStyle/>
                    <a:p>
                      <a:pPr algn="l" fontAlgn="t"/>
                      <a:r>
                        <a:rPr lang="en-US" sz="1000" noProof="1"/>
                        <a:t>消化器系の疾患</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71653">
                <a:tc>
                  <a:txBody>
                    <a:bodyPr/>
                    <a:lstStyle/>
                    <a:p>
                      <a:pPr algn="l" fontAlgn="t"/>
                      <a:r>
                        <a:rPr lang="en-US" sz="1000" noProof="1"/>
                        <a:t>呼吸器系の疾患</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605815">
                <a:tc>
                  <a:txBody>
                    <a:bodyPr/>
                    <a:lstStyle/>
                    <a:p>
                      <a:pPr algn="l" fontAlgn="b"/>
                      <a:r>
                        <a:rPr lang="en-US" sz="1000" b="0" i="0" u="none" strike="noStrike" noProof="1">
                          <a:solidFill>
                            <a:srgbClr val="000000"/>
                          </a:solidFill>
                          <a:effectLst/>
                          <a:latin typeface="+mj-lt"/>
                        </a:rPr>
                        <a:t>他に分類されない症状、徴候および異常な臨床所見および検査所見</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71653">
                <a:tc>
                  <a:txBody>
                    <a:bodyPr/>
                    <a:lstStyle/>
                    <a:p>
                      <a:pPr algn="l" fontAlgn="t"/>
                      <a:r>
                        <a:rPr lang="en-US" sz="1000" noProof="1"/>
                        <a:t>内分泌・栄養・代謝疾患</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7165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特定の感染症・寄生虫症</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71653">
                <a:tc>
                  <a:txBody>
                    <a:bodyPr/>
                    <a:lstStyle/>
                    <a:p>
                      <a:pPr algn="l" fontAlgn="t"/>
                      <a:r>
                        <a:rPr lang="en-IN" sz="1000" b="0" i="0" u="none" strike="noStrike" noProof="1">
                          <a:solidFill>
                            <a:srgbClr val="000000"/>
                          </a:solidFill>
                          <a:effectLst/>
                          <a:latin typeface="+mj-lt"/>
                        </a:rPr>
                        <a:t>泌尿器系疾患</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cxnSp>
        <p:nvCxnSpPr>
          <p:cNvPr id="12" name="Straight Arrow Connector 11">
            <a:extLst>
              <a:ext uri="{FF2B5EF4-FFF2-40B4-BE49-F238E27FC236}">
                <a16:creationId xmlns:a16="http://schemas.microsoft.com/office/drawing/2014/main" id="{E5858BDA-6062-F1A2-A5C1-8F0FA65203EF}"/>
              </a:ext>
            </a:extLst>
          </p:cNvPr>
          <p:cNvCxnSpPr>
            <a:cxnSpLocks/>
            <a:stCxn id="48" idx="6"/>
            <a:endCxn id="68" idx="2"/>
          </p:cNvCxnSpPr>
          <p:nvPr/>
        </p:nvCxnSpPr>
        <p:spPr>
          <a:xfrm>
            <a:off x="7252486" y="2450786"/>
            <a:ext cx="285061" cy="3674"/>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5315D99-5570-171C-0915-E755B0C5752A}"/>
              </a:ext>
            </a:extLst>
          </p:cNvPr>
          <p:cNvSpPr txBox="1"/>
          <p:nvPr/>
        </p:nvSpPr>
        <p:spPr>
          <a:xfrm>
            <a:off x="6832487" y="2112882"/>
            <a:ext cx="504056" cy="252441"/>
          </a:xfrm>
          <a:prstGeom prst="rect">
            <a:avLst/>
          </a:prstGeom>
          <a:noFill/>
        </p:spPr>
        <p:txBody>
          <a:bodyPr wrap="square" rtlCol="0">
            <a:spAutoFit/>
          </a:bodyPr>
          <a:lstStyle/>
          <a:p>
            <a:pPr algn="l">
              <a:lnSpc>
                <a:spcPct val="120000"/>
              </a:lnSpc>
            </a:pPr>
            <a:r>
              <a:rPr kumimoji="1" lang="ja-JP" altLang="en-US" sz="1000" noProof="1">
                <a:latin typeface="+mj-ea"/>
                <a:ea typeface="+mj-ea"/>
              </a:rPr>
              <a:t>順位</a:t>
            </a:r>
            <a:endParaRPr kumimoji="1" lang="en-IN" sz="1000" noProof="1">
              <a:latin typeface="+mj-ea"/>
              <a:ea typeface="+mj-ea"/>
            </a:endParaRPr>
          </a:p>
        </p:txBody>
      </p:sp>
      <p:sp>
        <p:nvSpPr>
          <p:cNvPr id="25" name="TextBox 24">
            <a:extLst>
              <a:ext uri="{FF2B5EF4-FFF2-40B4-BE49-F238E27FC236}">
                <a16:creationId xmlns:a16="http://schemas.microsoft.com/office/drawing/2014/main" id="{BCA4DFA7-9527-7033-89E1-BF44957EAA9B}"/>
              </a:ext>
            </a:extLst>
          </p:cNvPr>
          <p:cNvSpPr txBox="1"/>
          <p:nvPr/>
        </p:nvSpPr>
        <p:spPr>
          <a:xfrm>
            <a:off x="7490831" y="2112882"/>
            <a:ext cx="504056" cy="258661"/>
          </a:xfrm>
          <a:prstGeom prst="rect">
            <a:avLst/>
          </a:prstGeom>
          <a:noFill/>
        </p:spPr>
        <p:txBody>
          <a:bodyPr wrap="square" rtlCol="0">
            <a:spAutoFit/>
          </a:bodyPr>
          <a:lstStyle/>
          <a:p>
            <a:pPr algn="l">
              <a:lnSpc>
                <a:spcPct val="120000"/>
              </a:lnSpc>
            </a:pPr>
            <a:r>
              <a:rPr kumimoji="1" lang="ja-JP" altLang="en-US" sz="1000" noProof="1"/>
              <a:t>順位</a:t>
            </a:r>
          </a:p>
        </p:txBody>
      </p:sp>
      <p:graphicFrame>
        <p:nvGraphicFramePr>
          <p:cNvPr id="28" name="Table 27">
            <a:extLst>
              <a:ext uri="{FF2B5EF4-FFF2-40B4-BE49-F238E27FC236}">
                <a16:creationId xmlns:a16="http://schemas.microsoft.com/office/drawing/2014/main" id="{FD708B51-5473-AA61-5467-D4CE70D75B53}"/>
              </a:ext>
            </a:extLst>
          </p:cNvPr>
          <p:cNvGraphicFramePr>
            <a:graphicFrameLocks noGrp="1"/>
          </p:cNvGraphicFramePr>
          <p:nvPr>
            <p:extLst>
              <p:ext uri="{D42A27DB-BD31-4B8C-83A1-F6EECF244321}">
                <p14:modId xmlns:p14="http://schemas.microsoft.com/office/powerpoint/2010/main" val="1043868474"/>
              </p:ext>
            </p:extLst>
          </p:nvPr>
        </p:nvGraphicFramePr>
        <p:xfrm>
          <a:off x="5018047" y="2113991"/>
          <a:ext cx="1838461" cy="4206650"/>
        </p:xfrm>
        <a:graphic>
          <a:graphicData uri="http://schemas.openxmlformats.org/drawingml/2006/table">
            <a:tbl>
              <a:tblPr firstRow="1" bandRow="1">
                <a:tableStyleId>{5C22544A-7EE6-4342-B048-85BDC9FD1C3A}</a:tableStyleId>
              </a:tblPr>
              <a:tblGrid>
                <a:gridCol w="1447121">
                  <a:extLst>
                    <a:ext uri="{9D8B030D-6E8A-4147-A177-3AD203B41FA5}">
                      <a16:colId xmlns:a16="http://schemas.microsoft.com/office/drawing/2014/main" val="2224111841"/>
                    </a:ext>
                  </a:extLst>
                </a:gridCol>
                <a:gridCol w="391340">
                  <a:extLst>
                    <a:ext uri="{9D8B030D-6E8A-4147-A177-3AD203B41FA5}">
                      <a16:colId xmlns:a16="http://schemas.microsoft.com/office/drawing/2014/main" val="323008129"/>
                    </a:ext>
                  </a:extLst>
                </a:gridCol>
              </a:tblGrid>
              <a:tr h="236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02150">
                <a:tc>
                  <a:txBody>
                    <a:bodyPr/>
                    <a:lstStyle/>
                    <a:p>
                      <a:pPr marL="0" algn="l" defTabSz="914400" rtl="0" eaLnBrk="1" fontAlgn="b" latinLnBrk="0" hangingPunct="1">
                        <a:buNone/>
                      </a:pPr>
                      <a:r>
                        <a:rPr kumimoji="1" lang="en-US" sz="1000" b="0" i="0" u="none" strike="noStrike" kern="1200" noProof="1">
                          <a:solidFill>
                            <a:srgbClr val="000000"/>
                          </a:solidFill>
                          <a:effectLst/>
                          <a:latin typeface="+mj-lt"/>
                          <a:ea typeface="+mn-ea"/>
                          <a:cs typeface="+mn-cs"/>
                        </a:rPr>
                        <a:t>循環器系疾患</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46.8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198658">
                <a:tc>
                  <a:txBody>
                    <a:bodyPr/>
                    <a:lstStyle/>
                    <a:p>
                      <a:pPr marL="0" algn="l" defTabSz="914400" rtl="0" eaLnBrk="1" fontAlgn="b" latinLnBrk="0" hangingPunct="1">
                        <a:buNone/>
                      </a:pPr>
                      <a:r>
                        <a:rPr kumimoji="1" lang="en-IN" sz="1000" b="0" i="0" u="none" strike="noStrike" kern="1200" noProof="1">
                          <a:solidFill>
                            <a:srgbClr val="000000"/>
                          </a:solidFill>
                          <a:effectLst/>
                          <a:latin typeface="+mj-lt"/>
                          <a:ea typeface="+mn-ea"/>
                          <a:cs typeface="+mn-cs"/>
                        </a:rPr>
                        <a:t>新生物</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16.2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268416">
                <a:tc>
                  <a:txBody>
                    <a:bodyPr/>
                    <a:lstStyle/>
                    <a:p>
                      <a:pPr marL="0" algn="l" defTabSz="914400" rtl="0" eaLnBrk="1" fontAlgn="b" latinLnBrk="0" hangingPunct="1">
                        <a:buNone/>
                      </a:pPr>
                      <a:r>
                        <a:rPr kumimoji="1" lang="en-IN" sz="1000" b="0" i="0" u="none" strike="noStrike" kern="1200" noProof="1">
                          <a:solidFill>
                            <a:srgbClr val="000000"/>
                          </a:solidFill>
                          <a:effectLst/>
                          <a:latin typeface="+mj-lt"/>
                          <a:ea typeface="+mn-ea"/>
                          <a:cs typeface="+mn-cs"/>
                        </a:rPr>
                        <a:t>死亡の外因</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662820">
                <a:tc>
                  <a:txBody>
                    <a:bodyPr/>
                    <a:lstStyle/>
                    <a:p>
                      <a:pPr marL="0" algn="l" defTabSz="914400" rtl="0" eaLnBrk="1" fontAlgn="b" latinLnBrk="0" hangingPunct="1">
                        <a:buNone/>
                      </a:pPr>
                      <a:r>
                        <a:rPr kumimoji="1" lang="en-US" sz="1000" b="0" i="0" u="none" strike="noStrike" kern="1200" noProof="1">
                          <a:solidFill>
                            <a:srgbClr val="000000"/>
                          </a:solidFill>
                          <a:effectLst/>
                          <a:latin typeface="+mj-lt"/>
                          <a:ea typeface="+mn-ea"/>
                          <a:cs typeface="+mn-cs"/>
                        </a:rPr>
                        <a:t>他に分類されない症状、徴候および臨床検査値の異常</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6.8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99883">
                <a:tc>
                  <a:txBody>
                    <a:bodyPr/>
                    <a:lstStyle/>
                    <a:p>
                      <a:pPr marL="0" algn="l" defTabSz="914400" rtl="0" eaLnBrk="1" fontAlgn="b" latinLnBrk="0" hangingPunct="1">
                        <a:buNone/>
                      </a:pPr>
                      <a:r>
                        <a:rPr kumimoji="1" lang="en-US" sz="1000" b="0" i="0" u="none" strike="noStrike" kern="1200" noProof="1">
                          <a:solidFill>
                            <a:srgbClr val="000000"/>
                          </a:solidFill>
                          <a:effectLst/>
                          <a:latin typeface="+mj-lt"/>
                          <a:ea typeface="+mn-ea"/>
                          <a:cs typeface="+mn-cs"/>
                        </a:rPr>
                        <a:t>神経系の疾患</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6.0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531351">
                <a:tc>
                  <a:txBody>
                    <a:bodyPr/>
                    <a:lstStyle/>
                    <a:p>
                      <a:pPr marL="0" algn="l" defTabSz="914400" rtl="0" eaLnBrk="1" fontAlgn="b" latinLnBrk="0" hangingPunct="1">
                        <a:buNone/>
                      </a:pPr>
                      <a:r>
                        <a:rPr kumimoji="1" lang="en-IN" sz="1000" b="0" i="0" u="none" strike="noStrike" kern="1200" noProof="1">
                          <a:solidFill>
                            <a:srgbClr val="000000"/>
                          </a:solidFill>
                          <a:effectLst/>
                          <a:latin typeface="+mj-lt"/>
                          <a:ea typeface="+mn-ea"/>
                          <a:cs typeface="+mn-cs"/>
                        </a:rPr>
                        <a:t>消化器系の疾患</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99883">
                <a:tc>
                  <a:txBody>
                    <a:bodyPr/>
                    <a:lstStyle/>
                    <a:p>
                      <a:pPr marL="0" algn="l" defTabSz="914400" rtl="0" eaLnBrk="1" fontAlgn="b" latinLnBrk="0" hangingPunct="1">
                        <a:buNone/>
                      </a:pPr>
                      <a:r>
                        <a:rPr kumimoji="1" lang="en-US" sz="1000" b="0" i="0" u="none" strike="noStrike" kern="1200" noProof="1">
                          <a:solidFill>
                            <a:srgbClr val="000000"/>
                          </a:solidFill>
                          <a:effectLst/>
                          <a:latin typeface="+mj-lt"/>
                          <a:ea typeface="+mn-ea"/>
                          <a:cs typeface="+mn-cs"/>
                        </a:rPr>
                        <a:t>呼吸器系の疾患</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99883">
                <a:tc>
                  <a:txBody>
                    <a:bodyPr/>
                    <a:lstStyle/>
                    <a:p>
                      <a:pPr marL="0" algn="l" defTabSz="914400" rtl="0" eaLnBrk="1" fontAlgn="b" latinLnBrk="0" hangingPunct="1">
                        <a:buNone/>
                      </a:pPr>
                      <a:r>
                        <a:rPr kumimoji="1" lang="en-US" sz="1000" b="0" i="0" u="none" strike="noStrike" kern="1200" noProof="1">
                          <a:solidFill>
                            <a:srgbClr val="000000"/>
                          </a:solidFill>
                          <a:effectLst/>
                          <a:latin typeface="+mj-lt"/>
                          <a:ea typeface="+mn-ea"/>
                          <a:cs typeface="+mn-cs"/>
                        </a:rPr>
                        <a:t>内分泌・栄養・代謝疾患</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99883">
                <a:tc>
                  <a:txBody>
                    <a:bodyPr/>
                    <a:lstStyle/>
                    <a:p>
                      <a:pPr marL="0" algn="l" defTabSz="914400" rtl="0" eaLnBrk="1" fontAlgn="b" latinLnBrk="0" hangingPunct="1">
                        <a:buNone/>
                      </a:pPr>
                      <a:r>
                        <a:rPr kumimoji="1" lang="en-US" sz="1000" b="0" i="0" u="none" strike="noStrike" kern="1200" noProof="1">
                          <a:solidFill>
                            <a:srgbClr val="000000"/>
                          </a:solidFill>
                          <a:effectLst/>
                          <a:latin typeface="+mj-lt"/>
                          <a:ea typeface="+mn-ea"/>
                          <a:cs typeface="+mn-cs"/>
                        </a:rPr>
                        <a:t>特定の感染症および寄生虫症</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99883">
                <a:tc>
                  <a:txBody>
                    <a:bodyPr/>
                    <a:lstStyle/>
                    <a:p>
                      <a:pPr marL="0" algn="l" defTabSz="914400" rtl="0" eaLnBrk="1" fontAlgn="b" latinLnBrk="0" hangingPunct="1">
                        <a:buNone/>
                      </a:pPr>
                      <a:r>
                        <a:rPr kumimoji="1" lang="en-IN" sz="1000" b="0" i="0" u="none" strike="noStrike" kern="1200" noProof="1">
                          <a:solidFill>
                            <a:srgbClr val="000000"/>
                          </a:solidFill>
                          <a:effectLst/>
                          <a:latin typeface="+mj-lt"/>
                          <a:ea typeface="+mn-ea"/>
                          <a:cs typeface="+mn-cs"/>
                        </a:rPr>
                        <a:t>泌尿生殖器系の疾患</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bl>
          </a:graphicData>
        </a:graphic>
      </p:graphicFrame>
      <p:sp>
        <p:nvSpPr>
          <p:cNvPr id="32" name="Oval 31">
            <a:extLst>
              <a:ext uri="{FF2B5EF4-FFF2-40B4-BE49-F238E27FC236}">
                <a16:creationId xmlns:a16="http://schemas.microsoft.com/office/drawing/2014/main" id="{468EB694-BCA1-BF00-3642-7C405FBF9E4C}"/>
              </a:ext>
            </a:extLst>
          </p:cNvPr>
          <p:cNvSpPr/>
          <p:nvPr/>
        </p:nvSpPr>
        <p:spPr>
          <a:xfrm>
            <a:off x="6889108" y="564626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dirty="0">
              <a:solidFill>
                <a:schemeClr val="bg1"/>
              </a:solidFill>
            </a:endParaRPr>
          </a:p>
        </p:txBody>
      </p:sp>
      <p:sp>
        <p:nvSpPr>
          <p:cNvPr id="37" name="Oval 36">
            <a:extLst>
              <a:ext uri="{FF2B5EF4-FFF2-40B4-BE49-F238E27FC236}">
                <a16:creationId xmlns:a16="http://schemas.microsoft.com/office/drawing/2014/main" id="{57FFAF83-FB53-C13F-A907-C7A8F6E63BEC}"/>
              </a:ext>
            </a:extLst>
          </p:cNvPr>
          <p:cNvSpPr/>
          <p:nvPr/>
        </p:nvSpPr>
        <p:spPr>
          <a:xfrm>
            <a:off x="6889108" y="524279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8</a:t>
            </a:r>
            <a:endParaRPr kumimoji="1" lang="en-IN" sz="1000" dirty="0">
              <a:solidFill>
                <a:schemeClr val="bg1"/>
              </a:solidFill>
            </a:endParaRPr>
          </a:p>
        </p:txBody>
      </p:sp>
      <p:sp>
        <p:nvSpPr>
          <p:cNvPr id="39" name="Oval 38">
            <a:extLst>
              <a:ext uri="{FF2B5EF4-FFF2-40B4-BE49-F238E27FC236}">
                <a16:creationId xmlns:a16="http://schemas.microsoft.com/office/drawing/2014/main" id="{0CACB1AF-2450-5A0C-E583-323D2C2CF13B}"/>
              </a:ext>
            </a:extLst>
          </p:cNvPr>
          <p:cNvSpPr/>
          <p:nvPr/>
        </p:nvSpPr>
        <p:spPr>
          <a:xfrm>
            <a:off x="6889108" y="481805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dirty="0">
              <a:solidFill>
                <a:schemeClr val="bg1"/>
              </a:solidFill>
            </a:endParaRPr>
          </a:p>
        </p:txBody>
      </p:sp>
      <p:sp>
        <p:nvSpPr>
          <p:cNvPr id="40" name="Oval 39">
            <a:extLst>
              <a:ext uri="{FF2B5EF4-FFF2-40B4-BE49-F238E27FC236}">
                <a16:creationId xmlns:a16="http://schemas.microsoft.com/office/drawing/2014/main" id="{2D3165EE-7405-BEC3-10C2-E1909FA1C2DE}"/>
              </a:ext>
            </a:extLst>
          </p:cNvPr>
          <p:cNvSpPr/>
          <p:nvPr/>
        </p:nvSpPr>
        <p:spPr>
          <a:xfrm>
            <a:off x="6889108" y="433488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dirty="0">
              <a:solidFill>
                <a:schemeClr val="bg1"/>
              </a:solidFill>
            </a:endParaRPr>
          </a:p>
        </p:txBody>
      </p:sp>
      <p:sp>
        <p:nvSpPr>
          <p:cNvPr id="41" name="Oval 40">
            <a:extLst>
              <a:ext uri="{FF2B5EF4-FFF2-40B4-BE49-F238E27FC236}">
                <a16:creationId xmlns:a16="http://schemas.microsoft.com/office/drawing/2014/main" id="{5E36B262-D236-C99E-6A11-1123865C0A40}"/>
              </a:ext>
            </a:extLst>
          </p:cNvPr>
          <p:cNvSpPr/>
          <p:nvPr/>
        </p:nvSpPr>
        <p:spPr>
          <a:xfrm>
            <a:off x="6889108" y="386210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5</a:t>
            </a:r>
            <a:endParaRPr kumimoji="1" lang="en-IN" sz="1000" dirty="0">
              <a:solidFill>
                <a:schemeClr val="bg1"/>
              </a:solidFill>
            </a:endParaRPr>
          </a:p>
        </p:txBody>
      </p:sp>
      <p:sp>
        <p:nvSpPr>
          <p:cNvPr id="42" name="Oval 41">
            <a:extLst>
              <a:ext uri="{FF2B5EF4-FFF2-40B4-BE49-F238E27FC236}">
                <a16:creationId xmlns:a16="http://schemas.microsoft.com/office/drawing/2014/main" id="{F667087F-F6DB-8502-FDA5-4677B377FC70}"/>
              </a:ext>
            </a:extLst>
          </p:cNvPr>
          <p:cNvSpPr/>
          <p:nvPr/>
        </p:nvSpPr>
        <p:spPr>
          <a:xfrm>
            <a:off x="6889108" y="33518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4</a:t>
            </a:r>
            <a:endParaRPr kumimoji="1" lang="en-IN" sz="1000" dirty="0">
              <a:solidFill>
                <a:schemeClr val="bg1"/>
              </a:solidFill>
            </a:endParaRPr>
          </a:p>
        </p:txBody>
      </p:sp>
      <p:sp>
        <p:nvSpPr>
          <p:cNvPr id="43" name="Oval 42">
            <a:extLst>
              <a:ext uri="{FF2B5EF4-FFF2-40B4-BE49-F238E27FC236}">
                <a16:creationId xmlns:a16="http://schemas.microsoft.com/office/drawing/2014/main" id="{C165975B-DBC1-7592-9887-5F1D3D5BAB2A}"/>
              </a:ext>
            </a:extLst>
          </p:cNvPr>
          <p:cNvSpPr/>
          <p:nvPr/>
        </p:nvSpPr>
        <p:spPr>
          <a:xfrm>
            <a:off x="6897162" y="283795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3</a:t>
            </a:r>
            <a:endParaRPr kumimoji="1" lang="en-IN" sz="1000" dirty="0">
              <a:solidFill>
                <a:schemeClr val="bg1"/>
              </a:solidFill>
            </a:endParaRPr>
          </a:p>
        </p:txBody>
      </p:sp>
      <p:sp>
        <p:nvSpPr>
          <p:cNvPr id="45" name="Oval 44">
            <a:extLst>
              <a:ext uri="{FF2B5EF4-FFF2-40B4-BE49-F238E27FC236}">
                <a16:creationId xmlns:a16="http://schemas.microsoft.com/office/drawing/2014/main" id="{B6AF74E9-AA62-1EA3-C658-549DB27FFA9F}"/>
              </a:ext>
            </a:extLst>
          </p:cNvPr>
          <p:cNvSpPr/>
          <p:nvPr/>
        </p:nvSpPr>
        <p:spPr>
          <a:xfrm>
            <a:off x="6897162" y="260186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dirty="0">
              <a:solidFill>
                <a:schemeClr val="bg1"/>
              </a:solidFill>
            </a:endParaRPr>
          </a:p>
        </p:txBody>
      </p:sp>
      <p:sp>
        <p:nvSpPr>
          <p:cNvPr id="48" name="Oval 47">
            <a:extLst>
              <a:ext uri="{FF2B5EF4-FFF2-40B4-BE49-F238E27FC236}">
                <a16:creationId xmlns:a16="http://schemas.microsoft.com/office/drawing/2014/main" id="{F6DE0171-E7C2-D146-C1D2-611E809A8963}"/>
              </a:ext>
            </a:extLst>
          </p:cNvPr>
          <p:cNvSpPr/>
          <p:nvPr/>
        </p:nvSpPr>
        <p:spPr>
          <a:xfrm>
            <a:off x="6897162" y="234836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a:t>
            </a:r>
            <a:endParaRPr kumimoji="1" lang="en-IN" sz="1000" dirty="0">
              <a:solidFill>
                <a:schemeClr val="bg1"/>
              </a:solidFill>
            </a:endParaRPr>
          </a:p>
        </p:txBody>
      </p:sp>
      <p:sp>
        <p:nvSpPr>
          <p:cNvPr id="49" name="Oval 48">
            <a:extLst>
              <a:ext uri="{FF2B5EF4-FFF2-40B4-BE49-F238E27FC236}">
                <a16:creationId xmlns:a16="http://schemas.microsoft.com/office/drawing/2014/main" id="{9BDB3255-34F0-E3F4-196A-B4F09C478088}"/>
              </a:ext>
            </a:extLst>
          </p:cNvPr>
          <p:cNvSpPr/>
          <p:nvPr/>
        </p:nvSpPr>
        <p:spPr>
          <a:xfrm>
            <a:off x="7488904" y="609755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10</a:t>
            </a:r>
            <a:endParaRPr kumimoji="1" lang="en-IN" sz="1000" dirty="0">
              <a:solidFill>
                <a:schemeClr val="bg1"/>
              </a:solidFill>
            </a:endParaRPr>
          </a:p>
        </p:txBody>
      </p:sp>
      <p:sp>
        <p:nvSpPr>
          <p:cNvPr id="51" name="Oval 50">
            <a:extLst>
              <a:ext uri="{FF2B5EF4-FFF2-40B4-BE49-F238E27FC236}">
                <a16:creationId xmlns:a16="http://schemas.microsoft.com/office/drawing/2014/main" id="{3837ABFA-D24D-253D-FF4A-47F1C64C884E}"/>
              </a:ext>
            </a:extLst>
          </p:cNvPr>
          <p:cNvSpPr/>
          <p:nvPr/>
        </p:nvSpPr>
        <p:spPr>
          <a:xfrm>
            <a:off x="7491555" y="564381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dirty="0">
              <a:solidFill>
                <a:schemeClr val="bg1"/>
              </a:solidFill>
            </a:endParaRPr>
          </a:p>
        </p:txBody>
      </p:sp>
      <p:sp>
        <p:nvSpPr>
          <p:cNvPr id="52" name="Oval 51">
            <a:extLst>
              <a:ext uri="{FF2B5EF4-FFF2-40B4-BE49-F238E27FC236}">
                <a16:creationId xmlns:a16="http://schemas.microsoft.com/office/drawing/2014/main" id="{61AC3236-43CB-5736-0A97-90C772E6B674}"/>
              </a:ext>
            </a:extLst>
          </p:cNvPr>
          <p:cNvSpPr/>
          <p:nvPr/>
        </p:nvSpPr>
        <p:spPr>
          <a:xfrm>
            <a:off x="7491555" y="531008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8</a:t>
            </a:r>
            <a:endParaRPr kumimoji="1" lang="en-IN" sz="1000" dirty="0">
              <a:solidFill>
                <a:schemeClr val="bg1"/>
              </a:solidFill>
            </a:endParaRPr>
          </a:p>
        </p:txBody>
      </p:sp>
      <p:sp>
        <p:nvSpPr>
          <p:cNvPr id="56" name="Oval 55">
            <a:extLst>
              <a:ext uri="{FF2B5EF4-FFF2-40B4-BE49-F238E27FC236}">
                <a16:creationId xmlns:a16="http://schemas.microsoft.com/office/drawing/2014/main" id="{E0589809-5099-C131-711A-F4AACF81F412}"/>
              </a:ext>
            </a:extLst>
          </p:cNvPr>
          <p:cNvSpPr/>
          <p:nvPr/>
        </p:nvSpPr>
        <p:spPr>
          <a:xfrm>
            <a:off x="7502816" y="478528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dirty="0">
              <a:solidFill>
                <a:schemeClr val="bg1"/>
              </a:solidFill>
            </a:endParaRPr>
          </a:p>
        </p:txBody>
      </p:sp>
      <p:sp>
        <p:nvSpPr>
          <p:cNvPr id="60" name="Oval 59">
            <a:extLst>
              <a:ext uri="{FF2B5EF4-FFF2-40B4-BE49-F238E27FC236}">
                <a16:creationId xmlns:a16="http://schemas.microsoft.com/office/drawing/2014/main" id="{F0DC2CD2-2695-BFC9-F7EF-C058ADFB6F47}"/>
              </a:ext>
            </a:extLst>
          </p:cNvPr>
          <p:cNvSpPr/>
          <p:nvPr/>
        </p:nvSpPr>
        <p:spPr>
          <a:xfrm>
            <a:off x="7502816" y="431781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dirty="0">
              <a:solidFill>
                <a:schemeClr val="bg1"/>
              </a:solidFill>
            </a:endParaRPr>
          </a:p>
        </p:txBody>
      </p:sp>
      <p:sp>
        <p:nvSpPr>
          <p:cNvPr id="62" name="Oval 61">
            <a:extLst>
              <a:ext uri="{FF2B5EF4-FFF2-40B4-BE49-F238E27FC236}">
                <a16:creationId xmlns:a16="http://schemas.microsoft.com/office/drawing/2014/main" id="{5FCC479C-03DF-C50F-EF57-DD8947C657AF}"/>
              </a:ext>
            </a:extLst>
          </p:cNvPr>
          <p:cNvSpPr/>
          <p:nvPr/>
        </p:nvSpPr>
        <p:spPr>
          <a:xfrm>
            <a:off x="7507935" y="391910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5</a:t>
            </a:r>
            <a:endParaRPr kumimoji="1" lang="en-IN" sz="1000" dirty="0">
              <a:solidFill>
                <a:schemeClr val="bg1"/>
              </a:solidFill>
            </a:endParaRPr>
          </a:p>
        </p:txBody>
      </p:sp>
      <p:sp>
        <p:nvSpPr>
          <p:cNvPr id="65" name="Oval 64">
            <a:extLst>
              <a:ext uri="{FF2B5EF4-FFF2-40B4-BE49-F238E27FC236}">
                <a16:creationId xmlns:a16="http://schemas.microsoft.com/office/drawing/2014/main" id="{1B2E85E2-BCF8-3F37-21A2-3082A0169619}"/>
              </a:ext>
            </a:extLst>
          </p:cNvPr>
          <p:cNvSpPr/>
          <p:nvPr/>
        </p:nvSpPr>
        <p:spPr>
          <a:xfrm>
            <a:off x="7507935" y="354324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4</a:t>
            </a:r>
            <a:endParaRPr kumimoji="1" lang="en-IN" sz="1000" dirty="0">
              <a:solidFill>
                <a:schemeClr val="bg1"/>
              </a:solidFill>
            </a:endParaRPr>
          </a:p>
        </p:txBody>
      </p:sp>
      <p:sp>
        <p:nvSpPr>
          <p:cNvPr id="66" name="Oval 65">
            <a:extLst>
              <a:ext uri="{FF2B5EF4-FFF2-40B4-BE49-F238E27FC236}">
                <a16:creationId xmlns:a16="http://schemas.microsoft.com/office/drawing/2014/main" id="{59A989E5-958D-6207-F68A-2B264118D348}"/>
              </a:ext>
            </a:extLst>
          </p:cNvPr>
          <p:cNvSpPr/>
          <p:nvPr/>
        </p:nvSpPr>
        <p:spPr>
          <a:xfrm>
            <a:off x="7510870" y="315203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3</a:t>
            </a:r>
            <a:endParaRPr kumimoji="1" lang="en-IN" sz="1000" dirty="0">
              <a:solidFill>
                <a:schemeClr val="bg1"/>
              </a:solidFill>
            </a:endParaRPr>
          </a:p>
        </p:txBody>
      </p:sp>
      <p:sp>
        <p:nvSpPr>
          <p:cNvPr id="67" name="Oval 66">
            <a:extLst>
              <a:ext uri="{FF2B5EF4-FFF2-40B4-BE49-F238E27FC236}">
                <a16:creationId xmlns:a16="http://schemas.microsoft.com/office/drawing/2014/main" id="{8B0C42F5-C459-E989-C076-F8A5B001807C}"/>
              </a:ext>
            </a:extLst>
          </p:cNvPr>
          <p:cNvSpPr/>
          <p:nvPr/>
        </p:nvSpPr>
        <p:spPr>
          <a:xfrm>
            <a:off x="7510870" y="275254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dirty="0">
              <a:solidFill>
                <a:schemeClr val="bg1"/>
              </a:solidFill>
            </a:endParaRPr>
          </a:p>
        </p:txBody>
      </p:sp>
      <p:sp>
        <p:nvSpPr>
          <p:cNvPr id="68" name="Oval 67">
            <a:extLst>
              <a:ext uri="{FF2B5EF4-FFF2-40B4-BE49-F238E27FC236}">
                <a16:creationId xmlns:a16="http://schemas.microsoft.com/office/drawing/2014/main" id="{D7934075-F032-4ABB-5B20-A17E50FF0B74}"/>
              </a:ext>
            </a:extLst>
          </p:cNvPr>
          <p:cNvSpPr/>
          <p:nvPr/>
        </p:nvSpPr>
        <p:spPr>
          <a:xfrm>
            <a:off x="7537547" y="235203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a:t>
            </a:r>
            <a:endParaRPr kumimoji="1" lang="en-IN" sz="1000" dirty="0">
              <a:solidFill>
                <a:schemeClr val="bg1"/>
              </a:solidFill>
            </a:endParaRPr>
          </a:p>
        </p:txBody>
      </p:sp>
      <p:cxnSp>
        <p:nvCxnSpPr>
          <p:cNvPr id="69" name="Connector: Curved 68">
            <a:extLst>
              <a:ext uri="{FF2B5EF4-FFF2-40B4-BE49-F238E27FC236}">
                <a16:creationId xmlns:a16="http://schemas.microsoft.com/office/drawing/2014/main" id="{D30BAC95-C4D9-1C04-88A3-BDA15B71BB6A}"/>
              </a:ext>
            </a:extLst>
          </p:cNvPr>
          <p:cNvCxnSpPr>
            <a:cxnSpLocks/>
            <a:stCxn id="43" idx="6"/>
            <a:endCxn id="66" idx="2"/>
          </p:cNvCxnSpPr>
          <p:nvPr/>
        </p:nvCxnSpPr>
        <p:spPr>
          <a:xfrm>
            <a:off x="7252486" y="2940378"/>
            <a:ext cx="258384" cy="314084"/>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Curved 69">
            <a:extLst>
              <a:ext uri="{FF2B5EF4-FFF2-40B4-BE49-F238E27FC236}">
                <a16:creationId xmlns:a16="http://schemas.microsoft.com/office/drawing/2014/main" id="{AB01B038-58B0-6FA7-2493-2D65CCB82BF4}"/>
              </a:ext>
            </a:extLst>
          </p:cNvPr>
          <p:cNvCxnSpPr>
            <a:cxnSpLocks/>
            <a:stCxn id="45" idx="6"/>
            <a:endCxn id="67" idx="2"/>
          </p:cNvCxnSpPr>
          <p:nvPr/>
        </p:nvCxnSpPr>
        <p:spPr>
          <a:xfrm>
            <a:off x="7252486" y="2704287"/>
            <a:ext cx="258384" cy="15067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Curved 70">
            <a:extLst>
              <a:ext uri="{FF2B5EF4-FFF2-40B4-BE49-F238E27FC236}">
                <a16:creationId xmlns:a16="http://schemas.microsoft.com/office/drawing/2014/main" id="{2980D242-E192-1E3D-7C6B-12D29D2BBF2E}"/>
              </a:ext>
            </a:extLst>
          </p:cNvPr>
          <p:cNvCxnSpPr>
            <a:cxnSpLocks/>
            <a:stCxn id="42" idx="6"/>
            <a:endCxn id="56" idx="2"/>
          </p:cNvCxnSpPr>
          <p:nvPr/>
        </p:nvCxnSpPr>
        <p:spPr>
          <a:xfrm>
            <a:off x="7244432" y="3454275"/>
            <a:ext cx="258384" cy="1433433"/>
          </a:xfrm>
          <a:prstGeom prst="curvedConnector3">
            <a:avLst>
              <a:gd name="adj1" fmla="val 3525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4E5D1606-CE1B-B9B4-3734-294ACCE70694}"/>
              </a:ext>
            </a:extLst>
          </p:cNvPr>
          <p:cNvCxnSpPr>
            <a:cxnSpLocks/>
            <a:stCxn id="41" idx="6"/>
            <a:endCxn id="65" idx="2"/>
          </p:cNvCxnSpPr>
          <p:nvPr/>
        </p:nvCxnSpPr>
        <p:spPr>
          <a:xfrm flipV="1">
            <a:off x="7244432" y="3645668"/>
            <a:ext cx="263503" cy="31885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Curved 72">
            <a:extLst>
              <a:ext uri="{FF2B5EF4-FFF2-40B4-BE49-F238E27FC236}">
                <a16:creationId xmlns:a16="http://schemas.microsoft.com/office/drawing/2014/main" id="{ED38CF47-C11E-93ED-E00E-8DED40A1E1EB}"/>
              </a:ext>
            </a:extLst>
          </p:cNvPr>
          <p:cNvCxnSpPr>
            <a:cxnSpLocks/>
            <a:stCxn id="40" idx="6"/>
            <a:endCxn id="62" idx="2"/>
          </p:cNvCxnSpPr>
          <p:nvPr/>
        </p:nvCxnSpPr>
        <p:spPr>
          <a:xfrm flipV="1">
            <a:off x="7244432" y="4021532"/>
            <a:ext cx="263503" cy="415773"/>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Curved 73">
            <a:extLst>
              <a:ext uri="{FF2B5EF4-FFF2-40B4-BE49-F238E27FC236}">
                <a16:creationId xmlns:a16="http://schemas.microsoft.com/office/drawing/2014/main" id="{FC5F52E7-5C0C-610A-2508-62AABDD54088}"/>
              </a:ext>
            </a:extLst>
          </p:cNvPr>
          <p:cNvCxnSpPr>
            <a:cxnSpLocks/>
            <a:stCxn id="39" idx="6"/>
            <a:endCxn id="60" idx="2"/>
          </p:cNvCxnSpPr>
          <p:nvPr/>
        </p:nvCxnSpPr>
        <p:spPr>
          <a:xfrm flipV="1">
            <a:off x="7244432" y="4420236"/>
            <a:ext cx="258384" cy="500238"/>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70B41892-7DEB-D839-146B-D2E5D8B473A4}"/>
              </a:ext>
            </a:extLst>
          </p:cNvPr>
          <p:cNvCxnSpPr>
            <a:cxnSpLocks/>
            <a:stCxn id="37" idx="6"/>
            <a:endCxn id="52" idx="2"/>
          </p:cNvCxnSpPr>
          <p:nvPr/>
        </p:nvCxnSpPr>
        <p:spPr>
          <a:xfrm>
            <a:off x="7244432" y="5345217"/>
            <a:ext cx="247123" cy="6729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Curved 77">
            <a:extLst>
              <a:ext uri="{FF2B5EF4-FFF2-40B4-BE49-F238E27FC236}">
                <a16:creationId xmlns:a16="http://schemas.microsoft.com/office/drawing/2014/main" id="{48EE8C25-A389-97A0-7DCA-3233682DD210}"/>
              </a:ext>
            </a:extLst>
          </p:cNvPr>
          <p:cNvCxnSpPr>
            <a:cxnSpLocks/>
            <a:stCxn id="79" idx="6"/>
            <a:endCxn id="49" idx="2"/>
          </p:cNvCxnSpPr>
          <p:nvPr/>
        </p:nvCxnSpPr>
        <p:spPr>
          <a:xfrm flipV="1">
            <a:off x="7241781" y="6199979"/>
            <a:ext cx="247123" cy="424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FAF6730F-6CE4-2BED-CEC9-BEA2E6DBC567}"/>
              </a:ext>
            </a:extLst>
          </p:cNvPr>
          <p:cNvSpPr/>
          <p:nvPr/>
        </p:nvSpPr>
        <p:spPr>
          <a:xfrm>
            <a:off x="6886457" y="610180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10</a:t>
            </a:r>
            <a:endParaRPr kumimoji="1" lang="en-IN" sz="1000" dirty="0">
              <a:solidFill>
                <a:schemeClr val="bg1"/>
              </a:solidFill>
            </a:endParaRPr>
          </a:p>
        </p:txBody>
      </p:sp>
      <p:cxnSp>
        <p:nvCxnSpPr>
          <p:cNvPr id="80" name="Connector: Curved 79">
            <a:extLst>
              <a:ext uri="{FF2B5EF4-FFF2-40B4-BE49-F238E27FC236}">
                <a16:creationId xmlns:a16="http://schemas.microsoft.com/office/drawing/2014/main" id="{974B9A02-FC90-D686-F7EF-D29838994EC9}"/>
              </a:ext>
            </a:extLst>
          </p:cNvPr>
          <p:cNvCxnSpPr>
            <a:cxnSpLocks/>
            <a:stCxn id="32" idx="6"/>
            <a:endCxn id="51" idx="2"/>
          </p:cNvCxnSpPr>
          <p:nvPr/>
        </p:nvCxnSpPr>
        <p:spPr>
          <a:xfrm flipV="1">
            <a:off x="7244432" y="5746239"/>
            <a:ext cx="247123" cy="2451"/>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15ECB96-6F8B-3D73-7684-A4B4DCA44889}"/>
              </a:ext>
            </a:extLst>
          </p:cNvPr>
          <p:cNvSpPr txBox="1"/>
          <p:nvPr/>
        </p:nvSpPr>
        <p:spPr>
          <a:xfrm>
            <a:off x="134136" y="6315996"/>
            <a:ext cx="9500567" cy="299249"/>
          </a:xfrm>
          <a:prstGeom prst="rect">
            <a:avLst/>
          </a:prstGeom>
          <a:noFill/>
        </p:spPr>
        <p:txBody>
          <a:bodyPr wrap="square" rtlCol="0">
            <a:spAutoFit/>
          </a:bodyPr>
          <a:lstStyle/>
          <a:p>
            <a:pPr algn="l">
              <a:lnSpc>
                <a:spcPct val="120000"/>
              </a:lnSpc>
            </a:pPr>
            <a:r>
              <a:rPr kumimoji="1" lang="en-IN" sz="600" noProof="1">
                <a:latin typeface="+mj-ea"/>
                <a:ea typeface="+mj-ea"/>
              </a:rPr>
              <a:t>その他:精神および行動障害、筋骨格系および結合組織の疾患、皮膚および皮下組織の疾患、血液および造血器官の疾患、ならびに免疫機構が関与する特定の疾患、耳および乳様突起の疾患、妊娠、出産および産後の合併症。</a:t>
            </a:r>
            <a:r>
              <a:rPr kumimoji="1" lang="en-IN" sz="600" dirty="0">
                <a:latin typeface="+mj-ea"/>
                <a:ea typeface="+mj-ea"/>
              </a:rPr>
              <a:t> </a:t>
            </a:r>
            <a:r>
              <a:rPr kumimoji="1" lang="en-IN" sz="600" noProof="1">
                <a:latin typeface="+mj-ea"/>
                <a:ea typeface="+mj-ea"/>
              </a:rPr>
              <a:t>眼および付属器の疾患、周産期に起因する特定の疾患、先天性奇形、変形および染色体異常、外傷、中毒およびその他の外的原因による特定の結果、特殊目的のためのコード</a:t>
            </a:r>
          </a:p>
        </p:txBody>
      </p:sp>
    </p:spTree>
    <p:extLst>
      <p:ext uri="{BB962C8B-B14F-4D97-AF65-F5344CB8AC3E}">
        <p14:creationId xmlns:p14="http://schemas.microsoft.com/office/powerpoint/2010/main" val="125968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0E0EA-1F8B-72C8-5815-9B39779EA8AB}"/>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429B8B3-D882-FD0E-C01B-A7695EC61B4A}"/>
              </a:ext>
            </a:extLst>
          </p:cNvPr>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0F4C5D19-9E2F-0928-3831-24DF2C7F32D8}"/>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55B5A24D-8AAC-A2BF-A7E9-25AFCA0A24B0}"/>
              </a:ext>
            </a:extLst>
          </p:cNvPr>
          <p:cNvSpPr>
            <a:spLocks noGrp="1"/>
          </p:cNvSpPr>
          <p:nvPr>
            <p:ph type="title"/>
          </p:nvPr>
        </p:nvSpPr>
        <p:spPr/>
        <p:txBody>
          <a:bodyPr vert="horz">
            <a:normAutofit/>
          </a:bodyPr>
          <a:lstStyle/>
          <a:p>
            <a:r>
              <a:rPr lang="ja-JP" altLang="en-US" dirty="0"/>
              <a:t>ロシア／医療関連／医療・公衆衛生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B13299A1-1523-E535-95B8-2381DC664523}"/>
              </a:ext>
            </a:extLst>
          </p:cNvPr>
          <p:cNvSpPr>
            <a:spLocks noGrp="1"/>
          </p:cNvSpPr>
          <p:nvPr>
            <p:ph type="body" sz="quarter" idx="15"/>
          </p:nvPr>
        </p:nvSpPr>
        <p:spPr/>
        <p:txBody>
          <a:bodyPr/>
          <a:lstStyle/>
          <a:p>
            <a:r>
              <a:rPr lang="ja-JP" altLang="en-US" noProof="1"/>
              <a:t>疾病構造・死亡要因 </a:t>
            </a:r>
            <a:r>
              <a:rPr lang="en-US" altLang="ja-JP" dirty="0"/>
              <a:t>【</a:t>
            </a:r>
            <a:r>
              <a:rPr lang="ja-JP" altLang="en-US" dirty="0"/>
              <a:t>小分類</a:t>
            </a:r>
            <a:r>
              <a:rPr lang="en-US" altLang="ja-JP" dirty="0"/>
              <a:t>】</a:t>
            </a:r>
            <a:endParaRPr lang="ja-JP" altLang="en-US" noProof="1"/>
          </a:p>
        </p:txBody>
      </p:sp>
      <p:sp>
        <p:nvSpPr>
          <p:cNvPr id="57" name="テキスト ボックス 56">
            <a:extLst>
              <a:ext uri="{FF2B5EF4-FFF2-40B4-BE49-F238E27FC236}">
                <a16:creationId xmlns:a16="http://schemas.microsoft.com/office/drawing/2014/main" id="{6070B259-870D-BEE3-77A0-74BFB15A799D}"/>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effectLst/>
                <a:uLnTx/>
                <a:uFillTx/>
                <a:latin typeface="Arial"/>
                <a:ea typeface="ＭＳ Ｐゴシック"/>
                <a:cs typeface="+mn-cs"/>
              </a:rPr>
              <a:t>循環器疾患では虚血性心疾患が、消化器疾患では肝疾患が主な死因であった。</a:t>
            </a:r>
          </a:p>
        </p:txBody>
      </p:sp>
      <p:sp>
        <p:nvSpPr>
          <p:cNvPr id="104" name="テキスト ボックス 74">
            <a:extLst>
              <a:ext uri="{FF2B5EF4-FFF2-40B4-BE49-F238E27FC236}">
                <a16:creationId xmlns:a16="http://schemas.microsoft.com/office/drawing/2014/main" id="{009A24F2-F977-8394-197F-2C696D2CF2EF}"/>
              </a:ext>
            </a:extLst>
          </p:cNvPr>
          <p:cNvSpPr txBox="1"/>
          <p:nvPr/>
        </p:nvSpPr>
        <p:spPr>
          <a:xfrm>
            <a:off x="218520" y="6631560"/>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Federal State Statistics Service, Demographic Yearbook of Russia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grpSp>
        <p:nvGrpSpPr>
          <p:cNvPr id="10" name="グループ化 7">
            <a:extLst>
              <a:ext uri="{FF2B5EF4-FFF2-40B4-BE49-F238E27FC236}">
                <a16:creationId xmlns:a16="http://schemas.microsoft.com/office/drawing/2014/main" id="{AFB08609-2802-82AE-7405-64FB10654F07}"/>
              </a:ext>
            </a:extLst>
          </p:cNvPr>
          <p:cNvGrpSpPr/>
          <p:nvPr/>
        </p:nvGrpSpPr>
        <p:grpSpPr>
          <a:xfrm>
            <a:off x="199739" y="1591233"/>
            <a:ext cx="9529530" cy="288032"/>
            <a:chOff x="4806241" y="2150989"/>
            <a:chExt cx="2954133" cy="288032"/>
          </a:xfrm>
        </p:grpSpPr>
        <p:cxnSp>
          <p:nvCxnSpPr>
            <p:cNvPr id="14" name="直線コネクタ 5">
              <a:extLst>
                <a:ext uri="{FF2B5EF4-FFF2-40B4-BE49-F238E27FC236}">
                  <a16:creationId xmlns:a16="http://schemas.microsoft.com/office/drawing/2014/main" id="{6141CC00-06EC-DB2C-98B4-DF870667B66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4BA079F-0AAF-1888-9847-22C27ECDFA2F}"/>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17" name="Content Placeholder 4">
            <a:extLst>
              <a:ext uri="{FF2B5EF4-FFF2-40B4-BE49-F238E27FC236}">
                <a16:creationId xmlns:a16="http://schemas.microsoft.com/office/drawing/2014/main" id="{A1FC7151-BC6A-3DA7-A744-CB2ED35D52C6}"/>
              </a:ext>
            </a:extLst>
          </p:cNvPr>
          <p:cNvGraphicFramePr>
            <a:graphicFrameLocks/>
          </p:cNvGraphicFramePr>
          <p:nvPr>
            <p:extLst>
              <p:ext uri="{D42A27DB-BD31-4B8C-83A1-F6EECF244321}">
                <p14:modId xmlns:p14="http://schemas.microsoft.com/office/powerpoint/2010/main" val="1408536933"/>
              </p:ext>
            </p:extLst>
          </p:nvPr>
        </p:nvGraphicFramePr>
        <p:xfrm>
          <a:off x="199739" y="2129982"/>
          <a:ext cx="9529530" cy="1624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j-ea"/>
                          <a:cs typeface="+mn-cs"/>
                        </a:rPr>
                        <a:t>総死亡者数</a:t>
                      </a:r>
                      <a:r>
                        <a:rPr kumimoji="1" lang="en-US" altLang="ja-JP" sz="1000" b="1" i="0" u="none" strike="noStrike" kern="1200" noProof="1">
                          <a:solidFill>
                            <a:schemeClr val="tx1"/>
                          </a:solidFill>
                          <a:effectLst/>
                          <a:latin typeface="+mj-ea"/>
                          <a:ea typeface="+mj-ea"/>
                          <a:cs typeface="+mn-cs"/>
                        </a:rPr>
                        <a:t>:</a:t>
                      </a:r>
                      <a:r>
                        <a:rPr kumimoji="1" lang="en-IN" sz="1000" b="1" i="0" u="none" strike="noStrike" kern="1200" noProof="1">
                          <a:solidFill>
                            <a:schemeClr val="tx1"/>
                          </a:solidFill>
                          <a:effectLst/>
                          <a:latin typeface="+mj-ea"/>
                          <a:ea typeface="+mj-ea"/>
                          <a:cs typeface="+mn-cs"/>
                        </a:rPr>
                        <a:t>831,557人)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388,412人)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443,145</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a.</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虚血性心疾患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450,982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54.23</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215,121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55.38</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235,861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53.22</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b.</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脳血管疾患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248,934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29.94</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99,663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25.66</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149,271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33.68</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c.</a:t>
                      </a:r>
                      <a:r>
                        <a:rPr kumimoji="1" lang="en-US" sz="1000" b="0" kern="1200">
                          <a:solidFill>
                            <a:schemeClr val="dk1"/>
                          </a:solidFill>
                          <a:latin typeface="+mj-ea"/>
                          <a:ea typeface="+mj-ea"/>
                          <a:cs typeface="+mn-cs"/>
                        </a:rPr>
                        <a:t> </a:t>
                      </a:r>
                      <a:r>
                        <a:rPr kumimoji="1" lang="en-US" sz="1000" b="0" kern="1200" noProof="1">
                          <a:solidFill>
                            <a:schemeClr val="dk1"/>
                          </a:solidFill>
                          <a:latin typeface="+mj-ea"/>
                          <a:ea typeface="+mj-ea"/>
                          <a:cs typeface="+mn-cs"/>
                        </a:rPr>
                        <a:t>その他の心疾患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42,829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5.15</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25,084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6.46</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17,745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4.00</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d.</a:t>
                      </a:r>
                      <a:r>
                        <a:rPr kumimoji="1" lang="en-US" sz="1000" b="0" kern="1200">
                          <a:solidFill>
                            <a:schemeClr val="dk1"/>
                          </a:solidFill>
                          <a:latin typeface="+mj-ea"/>
                          <a:ea typeface="+mj-ea"/>
                          <a:cs typeface="+mn-cs"/>
                        </a:rPr>
                        <a:t> </a:t>
                      </a:r>
                      <a:r>
                        <a:rPr kumimoji="1" lang="en-US" sz="1000" b="0" kern="1200" noProof="1">
                          <a:solidFill>
                            <a:schemeClr val="dk1"/>
                          </a:solidFill>
                          <a:latin typeface="+mj-ea"/>
                          <a:ea typeface="+mj-ea"/>
                          <a:cs typeface="+mn-cs"/>
                        </a:rPr>
                        <a:t>高血圧性心疾患および/または腎疾患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13,163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1.58</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5,283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1.36</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7,880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1.78</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75,649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9.10</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43,261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11.14</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32,388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7.31</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8" name="TextBox 13">
            <a:extLst>
              <a:ext uri="{FF2B5EF4-FFF2-40B4-BE49-F238E27FC236}">
                <a16:creationId xmlns:a16="http://schemas.microsoft.com/office/drawing/2014/main" id="{4EF2EA84-CE31-A38D-20EB-5E0599C834A8}"/>
              </a:ext>
            </a:extLst>
          </p:cNvPr>
          <p:cNvSpPr txBox="1"/>
          <p:nvPr/>
        </p:nvSpPr>
        <p:spPr>
          <a:xfrm>
            <a:off x="134798" y="1879265"/>
            <a:ext cx="2417448" cy="261610"/>
          </a:xfrm>
          <a:prstGeom prst="rect">
            <a:avLst/>
          </a:prstGeom>
          <a:noFill/>
        </p:spPr>
        <p:txBody>
          <a:bodyPr wrap="square">
            <a:spAutoFit/>
          </a:bodyPr>
          <a:lstStyle/>
          <a:p>
            <a:r>
              <a:rPr kumimoji="1" lang="en-IN" altLang="ja-JP" sz="1100" b="1" dirty="0">
                <a:latin typeface="+mj-ea"/>
                <a:ea typeface="+mj-ea"/>
              </a:rPr>
              <a:t>① </a:t>
            </a:r>
            <a:r>
              <a:rPr kumimoji="1" lang="en-IN" altLang="ja-JP" sz="1100" b="1" noProof="1">
                <a:latin typeface="+mj-ea"/>
                <a:ea typeface="+mj-ea"/>
              </a:rPr>
              <a:t>循環器系疾患</a:t>
            </a:r>
            <a:endParaRPr kumimoji="1" lang="ja-JP" altLang="en-US" sz="1100" b="1" dirty="0">
              <a:latin typeface="+mj-ea"/>
              <a:ea typeface="+mj-ea"/>
            </a:endParaRPr>
          </a:p>
        </p:txBody>
      </p:sp>
      <p:sp>
        <p:nvSpPr>
          <p:cNvPr id="19" name="TextBox 14">
            <a:extLst>
              <a:ext uri="{FF2B5EF4-FFF2-40B4-BE49-F238E27FC236}">
                <a16:creationId xmlns:a16="http://schemas.microsoft.com/office/drawing/2014/main" id="{E6B1CF82-EFCE-D40D-83D4-B978C9767C81}"/>
              </a:ext>
            </a:extLst>
          </p:cNvPr>
          <p:cNvSpPr txBox="1"/>
          <p:nvPr/>
        </p:nvSpPr>
        <p:spPr>
          <a:xfrm>
            <a:off x="134798" y="4049502"/>
            <a:ext cx="2417448" cy="261610"/>
          </a:xfrm>
          <a:prstGeom prst="rect">
            <a:avLst/>
          </a:prstGeom>
          <a:noFill/>
        </p:spPr>
        <p:txBody>
          <a:bodyPr wrap="square">
            <a:spAutoFit/>
          </a:bodyPr>
          <a:lstStyle/>
          <a:p>
            <a:r>
              <a:rPr lang="en-IN" altLang="ja-JP" sz="1100" b="1" dirty="0">
                <a:latin typeface="+mj-ea"/>
                <a:ea typeface="+mj-ea"/>
              </a:rPr>
              <a:t>②</a:t>
            </a:r>
            <a:r>
              <a:rPr kumimoji="1" lang="en-IN" altLang="ja-JP" sz="1100" b="1" dirty="0">
                <a:latin typeface="+mj-ea"/>
                <a:ea typeface="+mj-ea"/>
              </a:rPr>
              <a:t> </a:t>
            </a:r>
            <a:r>
              <a:rPr lang="en-IN" altLang="ja-JP" sz="1100" b="1" noProof="1">
                <a:latin typeface="+mj-ea"/>
                <a:ea typeface="+mj-ea"/>
              </a:rPr>
              <a:t>呼吸器系疾患</a:t>
            </a:r>
            <a:endParaRPr kumimoji="1" lang="ja-JP" altLang="en-US" sz="1100" b="1" dirty="0">
              <a:latin typeface="+mj-ea"/>
              <a:ea typeface="+mj-ea"/>
            </a:endParaRPr>
          </a:p>
        </p:txBody>
      </p:sp>
      <p:graphicFrame>
        <p:nvGraphicFramePr>
          <p:cNvPr id="20" name="Content Placeholder 4">
            <a:extLst>
              <a:ext uri="{FF2B5EF4-FFF2-40B4-BE49-F238E27FC236}">
                <a16:creationId xmlns:a16="http://schemas.microsoft.com/office/drawing/2014/main" id="{FCC1D00A-258E-B14B-B5F7-8D209E4A54F4}"/>
              </a:ext>
            </a:extLst>
          </p:cNvPr>
          <p:cNvGraphicFramePr>
            <a:graphicFrameLocks/>
          </p:cNvGraphicFramePr>
          <p:nvPr>
            <p:extLst>
              <p:ext uri="{D42A27DB-BD31-4B8C-83A1-F6EECF244321}">
                <p14:modId xmlns:p14="http://schemas.microsoft.com/office/powerpoint/2010/main" val="203438345"/>
              </p:ext>
            </p:extLst>
          </p:nvPr>
        </p:nvGraphicFramePr>
        <p:xfrm>
          <a:off x="202820" y="4295189"/>
          <a:ext cx="9529530" cy="1624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103,351人)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55,709</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47,642</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a.</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肝疾患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48,801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47.22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28,686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51.49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20,115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42.22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b.</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膵臓疾患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13,688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13.24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8,584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15.41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5,104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10.71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c.</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潰瘍</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11,714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11.33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6,491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11.65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5,223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10.96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d.</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胆道症および胆嚢炎</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2,513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2.43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914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1.64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1,599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3.36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26,635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25.77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11,034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19.81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15,601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32.75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Tree>
    <p:extLst>
      <p:ext uri="{BB962C8B-B14F-4D97-AF65-F5344CB8AC3E}">
        <p14:creationId xmlns:p14="http://schemas.microsoft.com/office/powerpoint/2010/main" val="396459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9FA67-E0A0-642D-4523-768346871F27}"/>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299235-72FF-451D-39D1-9D21DEE165E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4429B8B3-D882-FD0E-C01B-A7695EC61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EACC616C-ED17-A4F0-3C38-FB1957AFEFA6}"/>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DD072FB1-DBBF-74D1-3939-861F7C547BD5}"/>
              </a:ext>
            </a:extLst>
          </p:cNvPr>
          <p:cNvSpPr>
            <a:spLocks noGrp="1"/>
          </p:cNvSpPr>
          <p:nvPr>
            <p:ph type="title"/>
          </p:nvPr>
        </p:nvSpPr>
        <p:spPr/>
        <p:txBody>
          <a:bodyPr vert="horz">
            <a:normAutofit/>
          </a:bodyPr>
          <a:lstStyle/>
          <a:p>
            <a:r>
              <a:rPr lang="ja-JP" altLang="en-US" dirty="0"/>
              <a:t>ロシア／医療関連／医療・公衆衛生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D15FBE3C-AF3D-3B16-D1F8-24F7D26FBCA4}"/>
              </a:ext>
            </a:extLst>
          </p:cNvPr>
          <p:cNvSpPr>
            <a:spLocks noGrp="1"/>
          </p:cNvSpPr>
          <p:nvPr>
            <p:ph type="body" sz="quarter" idx="15"/>
          </p:nvPr>
        </p:nvSpPr>
        <p:spPr/>
        <p:txBody>
          <a:bodyPr/>
          <a:lstStyle/>
          <a:p>
            <a:r>
              <a:rPr lang="ja-JP" altLang="en-US" noProof="1"/>
              <a:t>疾病構造・死亡要因 </a:t>
            </a:r>
            <a:r>
              <a:rPr lang="en-US" altLang="ja-JP" dirty="0"/>
              <a:t>【</a:t>
            </a:r>
            <a:r>
              <a:rPr lang="ja-JP" altLang="en-US" dirty="0"/>
              <a:t>小分類</a:t>
            </a:r>
            <a:r>
              <a:rPr lang="en-US" altLang="ja-JP" dirty="0"/>
              <a:t>】</a:t>
            </a:r>
            <a:endParaRPr lang="ja-JP" altLang="en-US" noProof="1"/>
          </a:p>
        </p:txBody>
      </p:sp>
      <p:sp>
        <p:nvSpPr>
          <p:cNvPr id="57" name="テキスト ボックス 56">
            <a:extLst>
              <a:ext uri="{FF2B5EF4-FFF2-40B4-BE49-F238E27FC236}">
                <a16:creationId xmlns:a16="http://schemas.microsoft.com/office/drawing/2014/main" id="{2BB6A94F-99D1-F14B-F2FE-A63608383E72}"/>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effectLst/>
                <a:uLnTx/>
                <a:uFillTx/>
                <a:latin typeface="Arial"/>
                <a:ea typeface="ＭＳ Ｐゴシック"/>
                <a:cs typeface="+mn-cs"/>
              </a:rPr>
              <a:t>外因性の死因では、死因の上位を占めるのは不確定事象であり、呼吸器疾患では肺炎が死因の上位を占めていた。</a:t>
            </a:r>
          </a:p>
        </p:txBody>
      </p:sp>
      <p:sp>
        <p:nvSpPr>
          <p:cNvPr id="104" name="テキスト ボックス 74">
            <a:extLst>
              <a:ext uri="{FF2B5EF4-FFF2-40B4-BE49-F238E27FC236}">
                <a16:creationId xmlns:a16="http://schemas.microsoft.com/office/drawing/2014/main" id="{287564CD-C589-55E3-6D35-0E7731F49131}"/>
              </a:ext>
            </a:extLst>
          </p:cNvPr>
          <p:cNvSpPr txBox="1"/>
          <p:nvPr/>
        </p:nvSpPr>
        <p:spPr>
          <a:xfrm>
            <a:off x="218520" y="6631560"/>
            <a:ext cx="5958615" cy="144012"/>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mj-ea"/>
                <a:cs typeface="Arial" panose="020B0604020202020204" pitchFamily="34" charset="0"/>
              </a:rPr>
              <a:t>（出所）</a:t>
            </a:r>
            <a:r>
              <a:rPr lang="en-US" altLang="ja-JP" sz="800" noProof="1">
                <a:solidFill>
                  <a:srgbClr val="000000"/>
                </a:solidFill>
                <a:latin typeface="+mj-ea"/>
                <a:cs typeface="Arial" panose="020B0604020202020204" pitchFamily="34" charset="0"/>
              </a:rPr>
              <a:t>Federal State Statistics Service, Demographic Yearbook of Russia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mj-ea"/>
              <a:cs typeface="Arial" panose="020B0604020202020204" pitchFamily="34" charset="0"/>
            </a:endParaRPr>
          </a:p>
        </p:txBody>
      </p:sp>
      <p:grpSp>
        <p:nvGrpSpPr>
          <p:cNvPr id="10" name="グループ化 7">
            <a:extLst>
              <a:ext uri="{FF2B5EF4-FFF2-40B4-BE49-F238E27FC236}">
                <a16:creationId xmlns:a16="http://schemas.microsoft.com/office/drawing/2014/main" id="{CFC0E81B-ACD0-2ACF-8715-C703E8F4294E}"/>
              </a:ext>
            </a:extLst>
          </p:cNvPr>
          <p:cNvGrpSpPr/>
          <p:nvPr/>
        </p:nvGrpSpPr>
        <p:grpSpPr>
          <a:xfrm>
            <a:off x="199739" y="1591233"/>
            <a:ext cx="9529530" cy="288032"/>
            <a:chOff x="4806241" y="2150989"/>
            <a:chExt cx="2954133" cy="288032"/>
          </a:xfrm>
        </p:grpSpPr>
        <p:cxnSp>
          <p:nvCxnSpPr>
            <p:cNvPr id="14" name="直線コネクタ 5">
              <a:extLst>
                <a:ext uri="{FF2B5EF4-FFF2-40B4-BE49-F238E27FC236}">
                  <a16:creationId xmlns:a16="http://schemas.microsoft.com/office/drawing/2014/main" id="{2C62E210-BC49-86CC-A191-EBFC3796987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0478FC-9CB9-CCE2-EFA9-4E0FD84117A8}"/>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17" name="Content Placeholder 4">
            <a:extLst>
              <a:ext uri="{FF2B5EF4-FFF2-40B4-BE49-F238E27FC236}">
                <a16:creationId xmlns:a16="http://schemas.microsoft.com/office/drawing/2014/main" id="{A98061AA-DA32-78D2-6B37-231121346C68}"/>
              </a:ext>
            </a:extLst>
          </p:cNvPr>
          <p:cNvGraphicFramePr>
            <a:graphicFrameLocks/>
          </p:cNvGraphicFramePr>
          <p:nvPr>
            <p:extLst>
              <p:ext uri="{D42A27DB-BD31-4B8C-83A1-F6EECF244321}">
                <p14:modId xmlns:p14="http://schemas.microsoft.com/office/powerpoint/2010/main" val="2787954166"/>
              </p:ext>
            </p:extLst>
          </p:nvPr>
        </p:nvGraphicFramePr>
        <p:xfrm>
          <a:off x="199739" y="2129982"/>
          <a:ext cx="9529530" cy="25225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146,040人)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115,809人)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30,231</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a.</a:t>
                      </a:r>
                      <a:r>
                        <a:rPr kumimoji="1" lang="en-US" sz="1000" b="0" kern="1200" dirty="0">
                          <a:solidFill>
                            <a:schemeClr val="dk1"/>
                          </a:solidFill>
                          <a:latin typeface="+mj-ea"/>
                          <a:ea typeface="+mj-ea"/>
                          <a:cs typeface="+mn-cs"/>
                        </a:rPr>
                        <a:t> </a:t>
                      </a:r>
                      <a:r>
                        <a:rPr kumimoji="1" lang="en-US" sz="1000" b="0" kern="1200" noProof="1">
                          <a:solidFill>
                            <a:schemeClr val="dk1"/>
                          </a:solidFill>
                          <a:latin typeface="+mj-ea"/>
                          <a:ea typeface="+mj-ea"/>
                          <a:cs typeface="+mn-cs"/>
                        </a:rPr>
                        <a:t>意図不明の事象</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44,611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30.55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34,374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29.68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10,237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33.86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80846079"/>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b.</a:t>
                      </a:r>
                      <a:r>
                        <a:rPr kumimoji="1" lang="en-US" sz="1000" b="0" kern="1200" dirty="0">
                          <a:solidFill>
                            <a:schemeClr val="dk1"/>
                          </a:solidFill>
                          <a:latin typeface="+mj-ea"/>
                          <a:ea typeface="+mj-ea"/>
                          <a:cs typeface="+mn-cs"/>
                        </a:rPr>
                        <a:t> </a:t>
                      </a:r>
                      <a:r>
                        <a:rPr kumimoji="1" lang="en-US" sz="1000" b="0" kern="1200" noProof="1">
                          <a:solidFill>
                            <a:schemeClr val="dk1"/>
                          </a:solidFill>
                          <a:latin typeface="+mj-ea"/>
                          <a:ea typeface="+mj-ea"/>
                          <a:cs typeface="+mn-cs"/>
                        </a:rPr>
                        <a:t>交通事故 (全種類)</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15,589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10.67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11,664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10.07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3,925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12.98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99724341"/>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c.</a:t>
                      </a:r>
                      <a:r>
                        <a:rPr kumimoji="1" lang="en-IN" sz="1000" b="0" kern="1200" dirty="0">
                          <a:solidFill>
                            <a:schemeClr val="dk1"/>
                          </a:solidFill>
                          <a:latin typeface="+mj-ea"/>
                          <a:ea typeface="+mj-ea"/>
                          <a:cs typeface="+mn-cs"/>
                        </a:rPr>
                        <a:t> </a:t>
                      </a:r>
                      <a:r>
                        <a:rPr kumimoji="1" lang="en-IN" sz="1000" b="0" kern="1200" noProof="1">
                          <a:solidFill>
                            <a:schemeClr val="dk1"/>
                          </a:solidFill>
                          <a:latin typeface="+mj-ea"/>
                          <a:ea typeface="+mj-ea"/>
                          <a:cs typeface="+mn-cs"/>
                        </a:rPr>
                        <a:t>自殺</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13,564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9.29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11,281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9.74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2,283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7.55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1547260"/>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d.</a:t>
                      </a:r>
                      <a:r>
                        <a:rPr kumimoji="1" lang="en-IN" sz="1000" b="0" kern="1200" dirty="0">
                          <a:solidFill>
                            <a:schemeClr val="dk1"/>
                          </a:solidFill>
                          <a:latin typeface="+mj-ea"/>
                          <a:ea typeface="+mj-ea"/>
                          <a:cs typeface="+mn-cs"/>
                        </a:rPr>
                        <a:t> </a:t>
                      </a:r>
                      <a:r>
                        <a:rPr kumimoji="1" lang="en-IN" sz="1000" b="0" kern="1200" noProof="1">
                          <a:solidFill>
                            <a:schemeClr val="dk1"/>
                          </a:solidFill>
                          <a:latin typeface="+mj-ea"/>
                          <a:ea typeface="+mj-ea"/>
                          <a:cs typeface="+mn-cs"/>
                        </a:rPr>
                        <a:t>ときにアルコール中毒</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8,544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5.85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6,847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5.91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1,697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5.61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3335388"/>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e.</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歩行者事故</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7,478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5.12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4,592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3.97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2,886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f.</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殺人</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5,414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3.71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4,152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3.59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1,262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4.17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g.</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不慮の溺死</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3,578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2.45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3,008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2.60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570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1.89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h.</a:t>
                      </a:r>
                      <a:r>
                        <a:rPr kumimoji="1" lang="en-US" sz="1000" b="0" kern="1200">
                          <a:solidFill>
                            <a:schemeClr val="dk1"/>
                          </a:solidFill>
                          <a:latin typeface="+mj-ea"/>
                          <a:ea typeface="+mj-ea"/>
                          <a:cs typeface="+mn-cs"/>
                        </a:rPr>
                        <a:t> </a:t>
                      </a:r>
                      <a:r>
                        <a:rPr kumimoji="1" lang="en-US" sz="1000" b="0" kern="1200" noProof="1">
                          <a:solidFill>
                            <a:schemeClr val="dk1"/>
                          </a:solidFill>
                          <a:latin typeface="+mj-ea"/>
                          <a:ea typeface="+mj-ea"/>
                          <a:cs typeface="+mn-cs"/>
                        </a:rPr>
                        <a:t>煙、火、炎への暴露</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2,868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1.96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1,936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1.67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932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3.08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44,394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30.40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37,955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32.77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6,439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21.30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8" name="TextBox 13">
            <a:extLst>
              <a:ext uri="{FF2B5EF4-FFF2-40B4-BE49-F238E27FC236}">
                <a16:creationId xmlns:a16="http://schemas.microsoft.com/office/drawing/2014/main" id="{122D670C-2991-632D-75A0-C9B36B3F900F}"/>
              </a:ext>
            </a:extLst>
          </p:cNvPr>
          <p:cNvSpPr txBox="1"/>
          <p:nvPr/>
        </p:nvSpPr>
        <p:spPr>
          <a:xfrm>
            <a:off x="134798" y="1879265"/>
            <a:ext cx="2417448" cy="261610"/>
          </a:xfrm>
          <a:prstGeom prst="rect">
            <a:avLst/>
          </a:prstGeom>
          <a:noFill/>
        </p:spPr>
        <p:txBody>
          <a:bodyPr wrap="square">
            <a:spAutoFit/>
          </a:bodyPr>
          <a:lstStyle/>
          <a:p>
            <a:r>
              <a:rPr lang="en-IN" altLang="ja-JP" sz="1100" b="1" dirty="0">
                <a:latin typeface="+mj-ea"/>
                <a:ea typeface="+mj-ea"/>
              </a:rPr>
              <a:t>➂</a:t>
            </a:r>
            <a:r>
              <a:rPr kumimoji="1" lang="en-IN" altLang="ja-JP" sz="1100" b="1" dirty="0">
                <a:latin typeface="+mj-ea"/>
                <a:ea typeface="+mj-ea"/>
              </a:rPr>
              <a:t> </a:t>
            </a:r>
            <a:r>
              <a:rPr kumimoji="1" lang="ja-JP" altLang="en-US" sz="1100" b="1" dirty="0">
                <a:latin typeface="+mj-ea"/>
                <a:ea typeface="+mj-ea"/>
              </a:rPr>
              <a:t>疾病の外的原因</a:t>
            </a:r>
          </a:p>
        </p:txBody>
      </p:sp>
      <p:sp>
        <p:nvSpPr>
          <p:cNvPr id="19" name="TextBox 14">
            <a:extLst>
              <a:ext uri="{FF2B5EF4-FFF2-40B4-BE49-F238E27FC236}">
                <a16:creationId xmlns:a16="http://schemas.microsoft.com/office/drawing/2014/main" id="{B121F4B8-4E9F-5E4C-23CD-4C295A2D7403}"/>
              </a:ext>
            </a:extLst>
          </p:cNvPr>
          <p:cNvSpPr txBox="1"/>
          <p:nvPr/>
        </p:nvSpPr>
        <p:spPr>
          <a:xfrm>
            <a:off x="134798" y="4862302"/>
            <a:ext cx="2417448" cy="261610"/>
          </a:xfrm>
          <a:prstGeom prst="rect">
            <a:avLst/>
          </a:prstGeom>
          <a:noFill/>
        </p:spPr>
        <p:txBody>
          <a:bodyPr wrap="square">
            <a:spAutoFit/>
          </a:bodyPr>
          <a:lstStyle/>
          <a:p>
            <a:r>
              <a:rPr lang="en-IN" altLang="ja-JP" sz="1100" b="1" dirty="0">
                <a:latin typeface="+mj-ea"/>
                <a:ea typeface="+mj-ea"/>
              </a:rPr>
              <a:t>➃ </a:t>
            </a:r>
            <a:r>
              <a:rPr kumimoji="1" lang="ja-JP" altLang="en-US" sz="1100" b="1" dirty="0">
                <a:latin typeface="+mj-ea"/>
                <a:ea typeface="+mj-ea"/>
              </a:rPr>
              <a:t>呼吸器疾患</a:t>
            </a:r>
          </a:p>
        </p:txBody>
      </p:sp>
      <p:graphicFrame>
        <p:nvGraphicFramePr>
          <p:cNvPr id="20" name="Content Placeholder 4">
            <a:extLst>
              <a:ext uri="{FF2B5EF4-FFF2-40B4-BE49-F238E27FC236}">
                <a16:creationId xmlns:a16="http://schemas.microsoft.com/office/drawing/2014/main" id="{3DA52198-F735-3268-2595-4134B531100F}"/>
              </a:ext>
            </a:extLst>
          </p:cNvPr>
          <p:cNvGraphicFramePr>
            <a:graphicFrameLocks/>
          </p:cNvGraphicFramePr>
          <p:nvPr>
            <p:extLst>
              <p:ext uri="{D42A27DB-BD31-4B8C-83A1-F6EECF244321}">
                <p14:modId xmlns:p14="http://schemas.microsoft.com/office/powerpoint/2010/main" val="2373416060"/>
              </p:ext>
            </p:extLst>
          </p:nvPr>
        </p:nvGraphicFramePr>
        <p:xfrm>
          <a:off x="202820" y="5107989"/>
          <a:ext cx="9529530" cy="1176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81,504</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50,701</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30,803</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0" algn="l" defTabSz="914400" rtl="0" eaLnBrk="1" fontAlgn="ctr" latinLnBrk="0" hangingPunct="1">
                        <a:buFont typeface="+mj-lt"/>
                        <a:buNone/>
                      </a:pPr>
                      <a:r>
                        <a:rPr kumimoji="1" lang="en-IN" sz="1000" b="0" kern="1200" noProof="1">
                          <a:solidFill>
                            <a:schemeClr val="dk1"/>
                          </a:solidFill>
                          <a:latin typeface="+mj-ea"/>
                          <a:ea typeface="+mj-ea"/>
                          <a:cs typeface="+mn-cs"/>
                        </a:rPr>
                        <a:t>a.</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肺炎</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42,776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52.48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25,208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49.72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17,568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57.03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b.</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慢性呼吸器疾患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31,232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38.32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21,155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41.73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10,077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32.71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7,496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9.20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4,338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8.56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3,158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10.25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bl>
          </a:graphicData>
        </a:graphic>
      </p:graphicFrame>
    </p:spTree>
    <p:extLst>
      <p:ext uri="{BB962C8B-B14F-4D97-AF65-F5344CB8AC3E}">
        <p14:creationId xmlns:p14="http://schemas.microsoft.com/office/powerpoint/2010/main" val="236623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1/2</a:t>
            </a:r>
            <a:r>
              <a:rPr lang="ja-JP" altLang="en-US" dirty="0"/>
              <a:t>）</a:t>
            </a:r>
          </a:p>
        </p:txBody>
      </p:sp>
      <p:cxnSp>
        <p:nvCxnSpPr>
          <p:cNvPr id="8" name="Straight Connector 7">
            <a:extLst>
              <a:ext uri="{FF2B5EF4-FFF2-40B4-BE49-F238E27FC236}">
                <a16:creationId xmlns:a16="http://schemas.microsoft.com/office/drawing/2014/main" id="{07784CF6-2656-4B71-987E-8B973A0EB3C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00A40E4F-D6DA-500D-B55C-BC8045C6DCD1}"/>
              </a:ext>
            </a:extLst>
          </p:cNvPr>
          <p:cNvGraphicFramePr>
            <a:graphicFrameLocks noGrp="1"/>
          </p:cNvGraphicFramePr>
          <p:nvPr>
            <p:extLst>
              <p:ext uri="{D42A27DB-BD31-4B8C-83A1-F6EECF244321}">
                <p14:modId xmlns:p14="http://schemas.microsoft.com/office/powerpoint/2010/main" val="1128772139"/>
              </p:ext>
            </p:extLst>
          </p:nvPr>
        </p:nvGraphicFramePr>
        <p:xfrm>
          <a:off x="200472" y="1152000"/>
          <a:ext cx="4500048" cy="4856991"/>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a:t>
                      </a:r>
                      <a:r>
                        <a:rPr lang="zh-TW" altLang="en-US" sz="1050" dirty="0"/>
                        <a:t>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成長率、一人当たり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8144128"/>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803962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zh-CN" altLang="en-US" sz="1050" dirty="0"/>
                        <a:t>会社法（税制）</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1558539"/>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外貨持出規制</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236229"/>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10350"/>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8828636"/>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0774977"/>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0560755"/>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666489"/>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076066"/>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91843"/>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7906187"/>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0170535"/>
                  </a:ext>
                </a:extLst>
              </a:tr>
            </a:tbl>
          </a:graphicData>
        </a:graphic>
      </p:graphicFrame>
      <p:graphicFrame>
        <p:nvGraphicFramePr>
          <p:cNvPr id="7" name="表 6">
            <a:extLst>
              <a:ext uri="{FF2B5EF4-FFF2-40B4-BE49-F238E27FC236}">
                <a16:creationId xmlns:a16="http://schemas.microsoft.com/office/drawing/2014/main" id="{28BBB552-82C8-09E3-EBD4-1A3535200159}"/>
              </a:ext>
            </a:extLst>
          </p:cNvPr>
          <p:cNvGraphicFramePr>
            <a:graphicFrameLocks noGrp="1"/>
          </p:cNvGraphicFramePr>
          <p:nvPr>
            <p:extLst>
              <p:ext uri="{D42A27DB-BD31-4B8C-83A1-F6EECF244321}">
                <p14:modId xmlns:p14="http://schemas.microsoft.com/office/powerpoint/2010/main" val="372173293"/>
              </p:ext>
            </p:extLst>
          </p:nvPr>
        </p:nvGraphicFramePr>
        <p:xfrm>
          <a:off x="5205528" y="1152000"/>
          <a:ext cx="4500000" cy="553233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36481">
                <a:tc gridSpan="3">
                  <a:txBody>
                    <a:bodyPr/>
                    <a:lstStyle/>
                    <a:p>
                      <a:pPr lvl="0">
                        <a:lnSpc>
                          <a:spcPct val="85000"/>
                        </a:lnSpc>
                        <a:spcBef>
                          <a:spcPts val="0"/>
                        </a:spcBef>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40648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健康水準および医療水準</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493340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医療費支出額</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0024089"/>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366955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7753021"/>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小分類</a:t>
                      </a:r>
                      <a:r>
                        <a:rPr lang="en-US" altLang="ja-JP" sz="1050" dirty="0"/>
                        <a:t>】</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655032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81439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976474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1727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医療従事者</a:t>
                      </a: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a:latin typeface="+mn-lt"/>
                          <a:ea typeface="+mj-ea"/>
                        </a:rPr>
                        <a:t>・・・</a:t>
                      </a: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850401"/>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現地の臨床工学技士や理学療法士などの資格の有無</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a:latin typeface="+mn-lt"/>
                          <a:ea typeface="+mj-ea"/>
                        </a:rPr>
                        <a:t>・・・</a:t>
                      </a: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8380769"/>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latin typeface="+mn-lt"/>
                          <a:ea typeface="+mj-ea"/>
                        </a:rPr>
                        <a:t>制度</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236976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54379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医療機器規制</a:t>
                      </a:r>
                      <a:endParaRPr lang="ja-JP" altLang="en-US" sz="1050" b="0" dirty="0">
                        <a:latin typeface="Meiryo UI" panose="020B0604030504040204" pitchFamily="34" charset="-128"/>
                        <a:ea typeface="Meiryo UI" panose="020B0604030504040204" pitchFamily="34" charset="-128"/>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80544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輸入の医療機器に対する規制</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医薬品規制</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rgbClr val="000000"/>
                          </a:solidFill>
                          <a:latin typeface="+mn-ea"/>
                        </a:rPr>
                        <a:t>医師の社会的地位</a:t>
                      </a: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355940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外国人医師のライセンス</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3222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39975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262021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bl>
          </a:graphicData>
        </a:graphic>
      </p:graphicFrame>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9A749-7BA8-737C-E919-3FEBB38C79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5EC3DD-5C4E-6992-6E35-7EAE401C52CE}"/>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FF299235-72FF-451D-39D1-9D21DEE165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B60A06EC-8081-1B13-20FA-D568742E093F}"/>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0BB5032-C9CE-4EDF-03CC-5FAFDB9F6FC8}"/>
              </a:ext>
            </a:extLst>
          </p:cNvPr>
          <p:cNvSpPr>
            <a:spLocks noGrp="1"/>
          </p:cNvSpPr>
          <p:nvPr>
            <p:ph type="title"/>
          </p:nvPr>
        </p:nvSpPr>
        <p:spPr/>
        <p:txBody>
          <a:bodyPr vert="horz">
            <a:normAutofit/>
          </a:bodyPr>
          <a:lstStyle/>
          <a:p>
            <a:r>
              <a:rPr lang="ja-JP" altLang="en-US" dirty="0"/>
              <a:t>ロシア／医療関連／医療・公衆衛生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EF4E5467-DF15-DD62-5F91-9C14483E99EC}"/>
              </a:ext>
            </a:extLst>
          </p:cNvPr>
          <p:cNvSpPr>
            <a:spLocks noGrp="1"/>
          </p:cNvSpPr>
          <p:nvPr>
            <p:ph type="body" sz="quarter" idx="15"/>
          </p:nvPr>
        </p:nvSpPr>
        <p:spPr/>
        <p:txBody>
          <a:bodyPr/>
          <a:lstStyle/>
          <a:p>
            <a:r>
              <a:rPr lang="ja-JP" altLang="en-US" noProof="1"/>
              <a:t>疾病構造・死亡要因 </a:t>
            </a:r>
            <a:r>
              <a:rPr lang="en-US" altLang="ja-JP" dirty="0"/>
              <a:t>【</a:t>
            </a:r>
            <a:r>
              <a:rPr lang="ja-JP" altLang="en-US" dirty="0"/>
              <a:t>小分類</a:t>
            </a:r>
            <a:r>
              <a:rPr lang="en-US" altLang="ja-JP" dirty="0"/>
              <a:t>】</a:t>
            </a:r>
            <a:endParaRPr lang="ja-JP" altLang="en-US" noProof="1"/>
          </a:p>
        </p:txBody>
      </p:sp>
      <p:sp>
        <p:nvSpPr>
          <p:cNvPr id="57" name="テキスト ボックス 56">
            <a:extLst>
              <a:ext uri="{FF2B5EF4-FFF2-40B4-BE49-F238E27FC236}">
                <a16:creationId xmlns:a16="http://schemas.microsoft.com/office/drawing/2014/main" id="{D41F7DE7-F812-9B0C-16F0-EBAEA3F0430B}"/>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effectLst/>
                <a:uLnTx/>
                <a:uFillTx/>
                <a:latin typeface="Arial"/>
                <a:ea typeface="ＭＳ Ｐゴシック"/>
                <a:cs typeface="+mn-cs"/>
              </a:rPr>
              <a:t>新生物の中では悪性新生物が主な死因であり、一部の感染症および寄生虫症の中では</a:t>
            </a:r>
            <a:r>
              <a:rPr kumimoji="1" lang="en-US" altLang="ja-JP" sz="1400" b="0" i="0" u="none" strike="noStrike" kern="1200" cap="none" spc="0" normalizeH="0" baseline="0" noProof="1">
                <a:ln>
                  <a:noFill/>
                </a:ln>
                <a:effectLst/>
                <a:uLnTx/>
                <a:uFillTx/>
                <a:latin typeface="Arial"/>
                <a:ea typeface="ＭＳ Ｐゴシック"/>
                <a:cs typeface="+mn-cs"/>
              </a:rPr>
              <a:t>HIV</a:t>
            </a:r>
            <a:r>
              <a:rPr kumimoji="1" lang="ja-JP" altLang="en-US" sz="1400" b="0" i="0" u="none" strike="noStrike" kern="1200" cap="none" spc="0" normalizeH="0" baseline="0" noProof="1">
                <a:ln>
                  <a:noFill/>
                </a:ln>
                <a:effectLst/>
                <a:uLnTx/>
                <a:uFillTx/>
                <a:latin typeface="Arial"/>
                <a:ea typeface="ＭＳ Ｐゴシック"/>
                <a:cs typeface="+mn-cs"/>
              </a:rPr>
              <a:t>疾患が主な死因であった。</a:t>
            </a:r>
          </a:p>
        </p:txBody>
      </p:sp>
      <p:sp>
        <p:nvSpPr>
          <p:cNvPr id="104" name="テキスト ボックス 74">
            <a:extLst>
              <a:ext uri="{FF2B5EF4-FFF2-40B4-BE49-F238E27FC236}">
                <a16:creationId xmlns:a16="http://schemas.microsoft.com/office/drawing/2014/main" id="{7CBC3F4A-316E-24B9-171B-38C551180612}"/>
              </a:ext>
            </a:extLst>
          </p:cNvPr>
          <p:cNvSpPr txBox="1"/>
          <p:nvPr/>
        </p:nvSpPr>
        <p:spPr>
          <a:xfrm>
            <a:off x="218520" y="6631560"/>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Federal State Statistics Service, Demographic Yearbook of Russia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1" lang="en-IN" altLang="ja-JP" sz="800" b="0" i="0" u="none" strike="noStrike" kern="1200" cap="none" spc="0" normalizeH="0" baseline="0" noProof="0" dirty="0">
              <a:ln>
                <a:noFill/>
              </a:ln>
              <a:solidFill>
                <a:srgbClr val="000000"/>
              </a:solidFill>
              <a:effectLst/>
              <a:uLnTx/>
              <a:uFillTx/>
              <a:latin typeface="+mj-ea"/>
              <a:ea typeface="+mj-ea"/>
              <a:cs typeface="+mn-cs"/>
            </a:endParaRPr>
          </a:p>
        </p:txBody>
      </p:sp>
      <p:grpSp>
        <p:nvGrpSpPr>
          <p:cNvPr id="10" name="グループ化 7">
            <a:extLst>
              <a:ext uri="{FF2B5EF4-FFF2-40B4-BE49-F238E27FC236}">
                <a16:creationId xmlns:a16="http://schemas.microsoft.com/office/drawing/2014/main" id="{9D033611-4622-3C3C-487A-AD56CE64BA91}"/>
              </a:ext>
            </a:extLst>
          </p:cNvPr>
          <p:cNvGrpSpPr/>
          <p:nvPr/>
        </p:nvGrpSpPr>
        <p:grpSpPr>
          <a:xfrm>
            <a:off x="199739" y="1591233"/>
            <a:ext cx="9529530" cy="288032"/>
            <a:chOff x="4806241" y="2150989"/>
            <a:chExt cx="2954133" cy="288032"/>
          </a:xfrm>
        </p:grpSpPr>
        <p:cxnSp>
          <p:nvCxnSpPr>
            <p:cNvPr id="14" name="直線コネクタ 5">
              <a:extLst>
                <a:ext uri="{FF2B5EF4-FFF2-40B4-BE49-F238E27FC236}">
                  <a16:creationId xmlns:a16="http://schemas.microsoft.com/office/drawing/2014/main" id="{4311F3BD-0064-8FCB-884D-41372AA7DBA5}"/>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7CB9CCE-AF5E-82D0-1D2F-CB5D20425B6D}"/>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17" name="Content Placeholder 4">
            <a:extLst>
              <a:ext uri="{FF2B5EF4-FFF2-40B4-BE49-F238E27FC236}">
                <a16:creationId xmlns:a16="http://schemas.microsoft.com/office/drawing/2014/main" id="{89A6B725-30FE-CB6B-2969-E72224953F1C}"/>
              </a:ext>
            </a:extLst>
          </p:cNvPr>
          <p:cNvGraphicFramePr>
            <a:graphicFrameLocks/>
          </p:cNvGraphicFramePr>
          <p:nvPr>
            <p:extLst>
              <p:ext uri="{D42A27DB-BD31-4B8C-83A1-F6EECF244321}">
                <p14:modId xmlns:p14="http://schemas.microsoft.com/office/powerpoint/2010/main" val="417558477"/>
              </p:ext>
            </p:extLst>
          </p:nvPr>
        </p:nvGraphicFramePr>
        <p:xfrm>
          <a:off x="199739" y="2129982"/>
          <a:ext cx="9529530" cy="9517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281,109人)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149,561</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131,548</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a.</a:t>
                      </a:r>
                      <a:r>
                        <a:rPr kumimoji="1" lang="en-IN" sz="1000" b="0" kern="1200" dirty="0">
                          <a:solidFill>
                            <a:schemeClr val="dk1"/>
                          </a:solidFill>
                          <a:latin typeface="+mj-ea"/>
                          <a:ea typeface="+mj-ea"/>
                          <a:cs typeface="+mn-cs"/>
                        </a:rPr>
                        <a:t> </a:t>
                      </a:r>
                      <a:r>
                        <a:rPr kumimoji="1" lang="en-IN" sz="1000" b="0" kern="1200" noProof="1">
                          <a:solidFill>
                            <a:schemeClr val="dk1"/>
                          </a:solidFill>
                          <a:latin typeface="+mj-ea"/>
                          <a:ea typeface="+mj-ea"/>
                          <a:cs typeface="+mn-cs"/>
                        </a:rPr>
                        <a:t>悪性新生物</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2, 76,929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98.51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1, 47,728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98.77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1, 29,201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98.22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80846079"/>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4,180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1.49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1,833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1.23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2,347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1.78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99724341"/>
                  </a:ext>
                </a:extLst>
              </a:tr>
            </a:tbl>
          </a:graphicData>
        </a:graphic>
      </p:graphicFrame>
      <p:sp>
        <p:nvSpPr>
          <p:cNvPr id="18" name="TextBox 13">
            <a:extLst>
              <a:ext uri="{FF2B5EF4-FFF2-40B4-BE49-F238E27FC236}">
                <a16:creationId xmlns:a16="http://schemas.microsoft.com/office/drawing/2014/main" id="{352841C1-8502-B1F0-7643-AF85ED7D9E3C}"/>
              </a:ext>
            </a:extLst>
          </p:cNvPr>
          <p:cNvSpPr txBox="1"/>
          <p:nvPr/>
        </p:nvSpPr>
        <p:spPr>
          <a:xfrm>
            <a:off x="134798" y="1879265"/>
            <a:ext cx="2417448" cy="261610"/>
          </a:xfrm>
          <a:prstGeom prst="rect">
            <a:avLst/>
          </a:prstGeom>
          <a:noFill/>
        </p:spPr>
        <p:txBody>
          <a:bodyPr wrap="square">
            <a:spAutoFit/>
          </a:bodyPr>
          <a:lstStyle/>
          <a:p>
            <a:r>
              <a:rPr kumimoji="1" lang="en-IN" altLang="ja-JP" sz="1100" b="1" dirty="0">
                <a:latin typeface="+mj-ea"/>
                <a:ea typeface="+mj-ea"/>
              </a:rPr>
              <a:t>➄ </a:t>
            </a:r>
            <a:r>
              <a:rPr lang="en-IN" altLang="ja-JP" sz="1100" b="1" noProof="1"/>
              <a:t>新生物</a:t>
            </a:r>
            <a:endParaRPr kumimoji="1" lang="ja-JP" altLang="en-US" sz="1100" b="1" dirty="0">
              <a:latin typeface="+mj-ea"/>
              <a:ea typeface="+mj-ea"/>
            </a:endParaRPr>
          </a:p>
        </p:txBody>
      </p:sp>
      <p:sp>
        <p:nvSpPr>
          <p:cNvPr id="19" name="TextBox 14">
            <a:extLst>
              <a:ext uri="{FF2B5EF4-FFF2-40B4-BE49-F238E27FC236}">
                <a16:creationId xmlns:a16="http://schemas.microsoft.com/office/drawing/2014/main" id="{F51E3D0A-3171-3A91-1BF0-B219EA26BC3D}"/>
              </a:ext>
            </a:extLst>
          </p:cNvPr>
          <p:cNvSpPr txBox="1"/>
          <p:nvPr/>
        </p:nvSpPr>
        <p:spPr>
          <a:xfrm>
            <a:off x="134798" y="3396364"/>
            <a:ext cx="2417448" cy="261610"/>
          </a:xfrm>
          <a:prstGeom prst="rect">
            <a:avLst/>
          </a:prstGeom>
          <a:noFill/>
        </p:spPr>
        <p:txBody>
          <a:bodyPr wrap="square">
            <a:spAutoFit/>
          </a:bodyPr>
          <a:lstStyle/>
          <a:p>
            <a:r>
              <a:rPr lang="en-IN" altLang="ja-JP" sz="1100" b="1" dirty="0">
                <a:latin typeface="+mj-ea"/>
                <a:ea typeface="+mj-ea"/>
              </a:rPr>
              <a:t>➅ </a:t>
            </a:r>
            <a:r>
              <a:rPr lang="en-IN" altLang="ja-JP" sz="1100" b="1" noProof="1">
                <a:latin typeface="+mj-ea"/>
                <a:ea typeface="+mj-ea"/>
              </a:rPr>
              <a:t>特定の感染症及び寄生虫症</a:t>
            </a:r>
            <a:endParaRPr kumimoji="1" lang="ja-JP" altLang="en-US" sz="1100" b="1" dirty="0">
              <a:latin typeface="+mj-ea"/>
              <a:ea typeface="+mj-ea"/>
            </a:endParaRPr>
          </a:p>
        </p:txBody>
      </p:sp>
      <p:graphicFrame>
        <p:nvGraphicFramePr>
          <p:cNvPr id="20" name="Content Placeholder 4">
            <a:extLst>
              <a:ext uri="{FF2B5EF4-FFF2-40B4-BE49-F238E27FC236}">
                <a16:creationId xmlns:a16="http://schemas.microsoft.com/office/drawing/2014/main" id="{92A8683C-AF9A-FCAC-0F7B-85F19C3E9E9B}"/>
              </a:ext>
            </a:extLst>
          </p:cNvPr>
          <p:cNvGraphicFramePr>
            <a:graphicFrameLocks/>
          </p:cNvGraphicFramePr>
          <p:nvPr>
            <p:extLst>
              <p:ext uri="{D42A27DB-BD31-4B8C-83A1-F6EECF244321}">
                <p14:modId xmlns:p14="http://schemas.microsoft.com/office/powerpoint/2010/main" val="592449411"/>
              </p:ext>
            </p:extLst>
          </p:nvPr>
        </p:nvGraphicFramePr>
        <p:xfrm>
          <a:off x="202820" y="3642051"/>
          <a:ext cx="9529530" cy="1624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endParaRPr lang="en-IN" sz="1100" b="1" i="0" u="none" strike="noStrike" dirty="0">
                        <a:solidFill>
                          <a:schemeClr val="bg1"/>
                        </a:solidFill>
                        <a:effectLst/>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endParaRPr lang="en-IN" sz="1100" b="1" i="0" u="none" strike="noStrike" dirty="0">
                        <a:solidFill>
                          <a:schemeClr val="bg1"/>
                        </a:solidFill>
                        <a:effectLst/>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26,207人)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17,303</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8,904</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a.</a:t>
                      </a:r>
                      <a:r>
                        <a:rPr kumimoji="1" lang="en-US" sz="1000" b="0" kern="1200" dirty="0">
                          <a:solidFill>
                            <a:schemeClr val="dk1"/>
                          </a:solidFill>
                          <a:latin typeface="+mj-ea"/>
                          <a:ea typeface="+mj-ea"/>
                          <a:cs typeface="+mn-cs"/>
                        </a:rPr>
                        <a:t> </a:t>
                      </a:r>
                      <a:r>
                        <a:rPr kumimoji="1" lang="en-US" sz="1000" b="0" kern="1200" noProof="1">
                          <a:solidFill>
                            <a:schemeClr val="dk1"/>
                          </a:solidFill>
                          <a:latin typeface="+mj-ea"/>
                          <a:ea typeface="+mj-ea"/>
                          <a:cs typeface="+mn-cs"/>
                        </a:rPr>
                        <a:t>ヒト免疫不全ウイルス (HIV) 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15,804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60.30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10,344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59.78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5,460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61.32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838351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b.</a:t>
                      </a:r>
                      <a:r>
                        <a:rPr kumimoji="1" lang="en-IN" sz="1000" b="0" kern="1200" dirty="0">
                          <a:solidFill>
                            <a:schemeClr val="dk1"/>
                          </a:solidFill>
                          <a:latin typeface="+mj-ea"/>
                          <a:ea typeface="+mj-ea"/>
                          <a:cs typeface="+mn-cs"/>
                        </a:rPr>
                        <a:t> </a:t>
                      </a:r>
                      <a:r>
                        <a:rPr kumimoji="1" lang="en-IN" sz="1000" b="0" kern="1200" noProof="1">
                          <a:solidFill>
                            <a:schemeClr val="dk1"/>
                          </a:solidFill>
                          <a:latin typeface="+mj-ea"/>
                          <a:ea typeface="+mj-ea"/>
                          <a:cs typeface="+mn-cs"/>
                        </a:rPr>
                        <a:t>結核 (全種類)</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5,508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21.02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4,289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24.79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1,219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13.69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3902904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c.</a:t>
                      </a:r>
                      <a:r>
                        <a:rPr kumimoji="1" lang="en-IN" sz="1000" b="0" kern="1200" dirty="0">
                          <a:solidFill>
                            <a:schemeClr val="dk1"/>
                          </a:solidFill>
                          <a:latin typeface="+mj-ea"/>
                          <a:ea typeface="+mj-ea"/>
                          <a:cs typeface="+mn-cs"/>
                        </a:rPr>
                        <a:t> </a:t>
                      </a:r>
                      <a:r>
                        <a:rPr kumimoji="1" lang="en-IN" sz="1000" b="0" kern="1200" noProof="1">
                          <a:solidFill>
                            <a:schemeClr val="dk1"/>
                          </a:solidFill>
                          <a:latin typeface="+mj-ea"/>
                          <a:ea typeface="+mj-ea"/>
                          <a:cs typeface="+mn-cs"/>
                        </a:rPr>
                        <a:t>ウイルス性肝炎</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2,045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7.80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1,272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7.35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773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8.68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d.</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腸感染症 (A00~A09)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495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1.89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209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1.21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286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3.21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2,355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8.99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1,189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6.87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1,166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13.10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bl>
          </a:graphicData>
        </a:graphic>
      </p:graphicFrame>
    </p:spTree>
    <p:extLst>
      <p:ext uri="{BB962C8B-B14F-4D97-AF65-F5344CB8AC3E}">
        <p14:creationId xmlns:p14="http://schemas.microsoft.com/office/powerpoint/2010/main" val="73954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3E816-9E45-E041-9566-FFB51EE526B8}"/>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16152CC-3FB6-CB3D-45DA-530590A6802F}"/>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B05EC3DD-5C4E-6992-6E35-7EAE401C5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5F86B081-73F7-6E13-7B97-8568AFD46BD6}"/>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B9412241-E291-2BE1-B34F-FE7860593077}"/>
              </a:ext>
            </a:extLst>
          </p:cNvPr>
          <p:cNvSpPr>
            <a:spLocks noGrp="1"/>
          </p:cNvSpPr>
          <p:nvPr>
            <p:ph type="title"/>
          </p:nvPr>
        </p:nvSpPr>
        <p:spPr/>
        <p:txBody>
          <a:bodyPr vert="horz">
            <a:normAutofit/>
          </a:bodyPr>
          <a:lstStyle/>
          <a:p>
            <a:r>
              <a:rPr lang="ja-JP" altLang="en-US" dirty="0"/>
              <a:t>ロシア／医療関連／医療・公衆衛生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FE6ED15-E62D-9F80-2B12-19555E999951}"/>
              </a:ext>
            </a:extLst>
          </p:cNvPr>
          <p:cNvSpPr>
            <a:spLocks noGrp="1"/>
          </p:cNvSpPr>
          <p:nvPr>
            <p:ph type="body" sz="quarter" idx="15"/>
          </p:nvPr>
        </p:nvSpPr>
        <p:spPr/>
        <p:txBody>
          <a:bodyPr/>
          <a:lstStyle/>
          <a:p>
            <a:r>
              <a:rPr lang="ja-JP" altLang="en-US" noProof="1"/>
              <a:t>疾病構造・死亡要因 </a:t>
            </a:r>
            <a:r>
              <a:rPr lang="en-US" altLang="ja-JP" dirty="0"/>
              <a:t>【</a:t>
            </a:r>
            <a:r>
              <a:rPr lang="ja-JP" altLang="en-US" dirty="0"/>
              <a:t>小分類</a:t>
            </a:r>
            <a:r>
              <a:rPr lang="en-US" altLang="ja-JP" dirty="0"/>
              <a:t>】</a:t>
            </a:r>
            <a:endParaRPr lang="ja-JP" altLang="en-US" noProof="1"/>
          </a:p>
        </p:txBody>
      </p:sp>
      <p:sp>
        <p:nvSpPr>
          <p:cNvPr id="57" name="テキスト ボックス 56">
            <a:extLst>
              <a:ext uri="{FF2B5EF4-FFF2-40B4-BE49-F238E27FC236}">
                <a16:creationId xmlns:a16="http://schemas.microsoft.com/office/drawing/2014/main" id="{3AD48A74-9E4B-78AD-A5EC-64FE351B8C1A}"/>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effectLst/>
                <a:uLnTx/>
                <a:uFillTx/>
                <a:latin typeface="Arial"/>
                <a:ea typeface="ＭＳ Ｐゴシック"/>
                <a:cs typeface="+mn-cs"/>
              </a:rPr>
              <a:t>内分泌・栄養・代謝疾患では糖尿病が主な死因であり、他に精神・行動障害、妊娠障害があった。</a:t>
            </a:r>
          </a:p>
        </p:txBody>
      </p:sp>
      <p:sp>
        <p:nvSpPr>
          <p:cNvPr id="104" name="テキスト ボックス 74">
            <a:extLst>
              <a:ext uri="{FF2B5EF4-FFF2-40B4-BE49-F238E27FC236}">
                <a16:creationId xmlns:a16="http://schemas.microsoft.com/office/drawing/2014/main" id="{FE02895A-E242-A2A8-B9DC-FAF5A39942BA}"/>
              </a:ext>
            </a:extLst>
          </p:cNvPr>
          <p:cNvSpPr txBox="1"/>
          <p:nvPr/>
        </p:nvSpPr>
        <p:spPr>
          <a:xfrm>
            <a:off x="218520" y="6631560"/>
            <a:ext cx="5958615" cy="144012"/>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mj-ea"/>
                <a:cs typeface="Arial" panose="020B0604020202020204" pitchFamily="34" charset="0"/>
              </a:rPr>
              <a:t>（出所）</a:t>
            </a:r>
            <a:r>
              <a:rPr lang="en-US" altLang="ja-JP" sz="800" noProof="1">
                <a:solidFill>
                  <a:srgbClr val="000000"/>
                </a:solidFill>
                <a:latin typeface="+mj-ea"/>
                <a:cs typeface="Arial" panose="020B0604020202020204" pitchFamily="34" charset="0"/>
              </a:rPr>
              <a:t>Federal State Statistics Service, Demographic Yearbook of Russia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mj-ea"/>
              <a:cs typeface="Arial" panose="020B0604020202020204" pitchFamily="34" charset="0"/>
            </a:endParaRPr>
          </a:p>
        </p:txBody>
      </p:sp>
      <p:grpSp>
        <p:nvGrpSpPr>
          <p:cNvPr id="10" name="グループ化 7">
            <a:extLst>
              <a:ext uri="{FF2B5EF4-FFF2-40B4-BE49-F238E27FC236}">
                <a16:creationId xmlns:a16="http://schemas.microsoft.com/office/drawing/2014/main" id="{A24A0EB7-CA06-9AF4-8384-72ACB3868923}"/>
              </a:ext>
            </a:extLst>
          </p:cNvPr>
          <p:cNvGrpSpPr/>
          <p:nvPr/>
        </p:nvGrpSpPr>
        <p:grpSpPr>
          <a:xfrm>
            <a:off x="199739" y="1591233"/>
            <a:ext cx="9529530" cy="288032"/>
            <a:chOff x="4806241" y="2150989"/>
            <a:chExt cx="2954133" cy="288032"/>
          </a:xfrm>
        </p:grpSpPr>
        <p:cxnSp>
          <p:nvCxnSpPr>
            <p:cNvPr id="14" name="直線コネクタ 5">
              <a:extLst>
                <a:ext uri="{FF2B5EF4-FFF2-40B4-BE49-F238E27FC236}">
                  <a16:creationId xmlns:a16="http://schemas.microsoft.com/office/drawing/2014/main" id="{02ACD361-56C8-D02C-97C4-4E98692EC25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62718BF-A5AD-C729-954F-62513942779D}"/>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17" name="Content Placeholder 4">
            <a:extLst>
              <a:ext uri="{FF2B5EF4-FFF2-40B4-BE49-F238E27FC236}">
                <a16:creationId xmlns:a16="http://schemas.microsoft.com/office/drawing/2014/main" id="{83D3340B-77A8-0125-F6B4-136C3F0648A2}"/>
              </a:ext>
            </a:extLst>
          </p:cNvPr>
          <p:cNvGraphicFramePr>
            <a:graphicFrameLocks/>
          </p:cNvGraphicFramePr>
          <p:nvPr>
            <p:extLst>
              <p:ext uri="{D42A27DB-BD31-4B8C-83A1-F6EECF244321}">
                <p14:modId xmlns:p14="http://schemas.microsoft.com/office/powerpoint/2010/main" val="1747050098"/>
              </p:ext>
            </p:extLst>
          </p:nvPr>
        </p:nvGraphicFramePr>
        <p:xfrm>
          <a:off x="199739" y="2129982"/>
          <a:ext cx="9529530" cy="9517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44,265人)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14,491人)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29,774</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pt-BR" sz="1000" b="0" kern="1200" noProof="1">
                          <a:solidFill>
                            <a:schemeClr val="dk1"/>
                          </a:solidFill>
                          <a:latin typeface="+mj-ea"/>
                          <a:ea typeface="+mj-ea"/>
                          <a:cs typeface="+mn-cs"/>
                        </a:rPr>
                        <a:t>a.</a:t>
                      </a:r>
                      <a:r>
                        <a:rPr kumimoji="1" lang="pt-BR" sz="1000" b="0" kern="1200">
                          <a:solidFill>
                            <a:schemeClr val="dk1"/>
                          </a:solidFill>
                          <a:latin typeface="+mj-ea"/>
                          <a:ea typeface="+mj-ea"/>
                          <a:cs typeface="+mn-cs"/>
                        </a:rPr>
                        <a:t> </a:t>
                      </a:r>
                      <a:r>
                        <a:rPr kumimoji="1" lang="pt-BR" sz="1000" b="0" kern="1200" noProof="1">
                          <a:solidFill>
                            <a:schemeClr val="dk1"/>
                          </a:solidFill>
                          <a:latin typeface="+mj-ea"/>
                          <a:ea typeface="+mj-ea"/>
                          <a:cs typeface="+mn-cs"/>
                        </a:rPr>
                        <a:t>糖尿病</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42,302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95.57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13,645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94.16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28,657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96.25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80846079"/>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b.</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1,963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4.43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846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5.84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1,117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3.75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99724341"/>
                  </a:ext>
                </a:extLst>
              </a:tr>
            </a:tbl>
          </a:graphicData>
        </a:graphic>
      </p:graphicFrame>
      <p:sp>
        <p:nvSpPr>
          <p:cNvPr id="18" name="TextBox 13">
            <a:extLst>
              <a:ext uri="{FF2B5EF4-FFF2-40B4-BE49-F238E27FC236}">
                <a16:creationId xmlns:a16="http://schemas.microsoft.com/office/drawing/2014/main" id="{8BAE4CCC-CBFD-70BC-837B-B8B8F36E1323}"/>
              </a:ext>
            </a:extLst>
          </p:cNvPr>
          <p:cNvSpPr txBox="1"/>
          <p:nvPr/>
        </p:nvSpPr>
        <p:spPr>
          <a:xfrm>
            <a:off x="134798" y="1879265"/>
            <a:ext cx="2417448" cy="261610"/>
          </a:xfrm>
          <a:prstGeom prst="rect">
            <a:avLst/>
          </a:prstGeom>
          <a:noFill/>
        </p:spPr>
        <p:txBody>
          <a:bodyPr wrap="square">
            <a:spAutoFit/>
          </a:bodyPr>
          <a:lstStyle/>
          <a:p>
            <a:r>
              <a:rPr kumimoji="1" lang="en-IN" altLang="ja-JP" sz="1100" b="1" dirty="0">
                <a:latin typeface="+mj-ea"/>
                <a:ea typeface="+mj-ea"/>
              </a:rPr>
              <a:t>➆</a:t>
            </a:r>
            <a:r>
              <a:rPr lang="en-IN" altLang="ja-JP" sz="1100" b="1" noProof="1">
                <a:latin typeface="+mj-ea"/>
                <a:ea typeface="+mj-ea"/>
              </a:rPr>
              <a:t> 内分泌・栄養・代謝疾患</a:t>
            </a:r>
            <a:endParaRPr kumimoji="1" lang="ja-JP" altLang="en-US" sz="1100" b="1" dirty="0">
              <a:latin typeface="+mj-ea"/>
              <a:ea typeface="+mj-ea"/>
            </a:endParaRPr>
          </a:p>
        </p:txBody>
      </p:sp>
      <p:sp>
        <p:nvSpPr>
          <p:cNvPr id="19" name="TextBox 14">
            <a:extLst>
              <a:ext uri="{FF2B5EF4-FFF2-40B4-BE49-F238E27FC236}">
                <a16:creationId xmlns:a16="http://schemas.microsoft.com/office/drawing/2014/main" id="{B5ED9A34-8C40-3B51-89C4-887D6D26B5ED}"/>
              </a:ext>
            </a:extLst>
          </p:cNvPr>
          <p:cNvSpPr txBox="1"/>
          <p:nvPr/>
        </p:nvSpPr>
        <p:spPr>
          <a:xfrm>
            <a:off x="134798" y="3396364"/>
            <a:ext cx="2417448" cy="261610"/>
          </a:xfrm>
          <a:prstGeom prst="rect">
            <a:avLst/>
          </a:prstGeom>
          <a:noFill/>
        </p:spPr>
        <p:txBody>
          <a:bodyPr wrap="square">
            <a:spAutoFit/>
          </a:bodyPr>
          <a:lstStyle/>
          <a:p>
            <a:r>
              <a:rPr lang="en-IN" altLang="ja-JP" sz="1100" b="1" dirty="0">
                <a:latin typeface="+mj-ea"/>
                <a:ea typeface="+mj-ea"/>
              </a:rPr>
              <a:t>➇ </a:t>
            </a:r>
            <a:r>
              <a:rPr lang="en-IN" altLang="ja-JP" sz="1100" b="1" noProof="1">
                <a:latin typeface="+mj-ea"/>
                <a:ea typeface="+mj-ea"/>
              </a:rPr>
              <a:t>精神・行動障害</a:t>
            </a:r>
            <a:endParaRPr kumimoji="1" lang="ja-JP" altLang="en-US" sz="1100" b="1" dirty="0">
              <a:latin typeface="+mj-ea"/>
              <a:ea typeface="+mj-ea"/>
            </a:endParaRPr>
          </a:p>
        </p:txBody>
      </p:sp>
      <p:graphicFrame>
        <p:nvGraphicFramePr>
          <p:cNvPr id="20" name="Content Placeholder 4">
            <a:extLst>
              <a:ext uri="{FF2B5EF4-FFF2-40B4-BE49-F238E27FC236}">
                <a16:creationId xmlns:a16="http://schemas.microsoft.com/office/drawing/2014/main" id="{0F380421-6E36-368F-649E-55430CBADF64}"/>
              </a:ext>
            </a:extLst>
          </p:cNvPr>
          <p:cNvGraphicFramePr>
            <a:graphicFrameLocks/>
          </p:cNvGraphicFramePr>
          <p:nvPr>
            <p:extLst>
              <p:ext uri="{D42A27DB-BD31-4B8C-83A1-F6EECF244321}">
                <p14:modId xmlns:p14="http://schemas.microsoft.com/office/powerpoint/2010/main" val="2101538782"/>
              </p:ext>
            </p:extLst>
          </p:nvPr>
        </p:nvGraphicFramePr>
        <p:xfrm>
          <a:off x="202820" y="3642051"/>
          <a:ext cx="9529530" cy="1480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17,016人)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7,323人)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9,693人)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a.</a:t>
                      </a:r>
                      <a:r>
                        <a:rPr kumimoji="1" lang="en-US" sz="1000" b="0" kern="1200">
                          <a:solidFill>
                            <a:schemeClr val="dk1"/>
                          </a:solidFill>
                          <a:latin typeface="+mj-ea"/>
                          <a:ea typeface="+mj-ea"/>
                          <a:cs typeface="+mn-cs"/>
                        </a:rPr>
                        <a:t> </a:t>
                      </a:r>
                      <a:r>
                        <a:rPr kumimoji="1" lang="en-US" sz="1000" b="0" kern="1200" noProof="1">
                          <a:solidFill>
                            <a:schemeClr val="dk1"/>
                          </a:solidFill>
                          <a:latin typeface="+mj-ea"/>
                          <a:ea typeface="+mj-ea"/>
                          <a:cs typeface="+mn-cs"/>
                        </a:rPr>
                        <a:t>アルコールの使用による精神障害および行動障害 (F10)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4,669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27.44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3,781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51.63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888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9.16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8383512"/>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b.</a:t>
                      </a:r>
                      <a:r>
                        <a:rPr kumimoji="1" lang="en-US" sz="1000" b="0" kern="1200">
                          <a:solidFill>
                            <a:schemeClr val="dk1"/>
                          </a:solidFill>
                          <a:latin typeface="+mj-ea"/>
                          <a:ea typeface="+mj-ea"/>
                          <a:cs typeface="+mn-cs"/>
                        </a:rPr>
                        <a:t> </a:t>
                      </a:r>
                      <a:r>
                        <a:rPr kumimoji="1" lang="en-US" sz="1000" b="0" kern="1200" noProof="1">
                          <a:solidFill>
                            <a:schemeClr val="dk1"/>
                          </a:solidFill>
                          <a:latin typeface="+mj-ea"/>
                          <a:ea typeface="+mj-ea"/>
                          <a:cs typeface="+mn-cs"/>
                        </a:rPr>
                        <a:t>薬物等の向精神薬の使用による精神・行動障害 (F11~F19)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2,487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14.62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1,933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26.40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554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5.72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3902904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9,860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57.95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1,609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21.97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8,251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85.12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bl>
          </a:graphicData>
        </a:graphic>
      </p:graphicFrame>
      <p:sp>
        <p:nvSpPr>
          <p:cNvPr id="2" name="TextBox 14">
            <a:extLst>
              <a:ext uri="{FF2B5EF4-FFF2-40B4-BE49-F238E27FC236}">
                <a16:creationId xmlns:a16="http://schemas.microsoft.com/office/drawing/2014/main" id="{1989A123-2013-03F7-2F9C-D7B3C630F86B}"/>
              </a:ext>
            </a:extLst>
          </p:cNvPr>
          <p:cNvSpPr txBox="1"/>
          <p:nvPr/>
        </p:nvSpPr>
        <p:spPr>
          <a:xfrm>
            <a:off x="134798" y="5344533"/>
            <a:ext cx="2417448" cy="261610"/>
          </a:xfrm>
          <a:prstGeom prst="rect">
            <a:avLst/>
          </a:prstGeom>
          <a:noFill/>
        </p:spPr>
        <p:txBody>
          <a:bodyPr wrap="square">
            <a:spAutoFit/>
          </a:bodyPr>
          <a:lstStyle/>
          <a:p>
            <a:r>
              <a:rPr lang="en-IN" altLang="ja-JP" sz="1100" b="1" dirty="0">
                <a:latin typeface="+mj-ea"/>
                <a:ea typeface="+mj-ea"/>
              </a:rPr>
              <a:t>➈ </a:t>
            </a:r>
            <a:r>
              <a:rPr lang="en-IN" altLang="ja-JP" sz="1100" b="1" noProof="1">
                <a:latin typeface="+mj-ea"/>
                <a:ea typeface="+mj-ea"/>
              </a:rPr>
              <a:t>妊娠、出産、産後の合併症</a:t>
            </a:r>
            <a:endParaRPr kumimoji="1" lang="ja-JP" altLang="en-US" sz="1100" b="1" dirty="0">
              <a:latin typeface="+mj-ea"/>
              <a:ea typeface="+mj-ea"/>
            </a:endParaRPr>
          </a:p>
        </p:txBody>
      </p:sp>
      <p:graphicFrame>
        <p:nvGraphicFramePr>
          <p:cNvPr id="7" name="Content Placeholder 4">
            <a:extLst>
              <a:ext uri="{FF2B5EF4-FFF2-40B4-BE49-F238E27FC236}">
                <a16:creationId xmlns:a16="http://schemas.microsoft.com/office/drawing/2014/main" id="{6CFAF70E-17DF-3C71-2F5D-51BFD7EB6367}"/>
              </a:ext>
            </a:extLst>
          </p:cNvPr>
          <p:cNvGraphicFramePr>
            <a:graphicFrameLocks/>
          </p:cNvGraphicFramePr>
          <p:nvPr>
            <p:extLst>
              <p:ext uri="{D42A27DB-BD31-4B8C-83A1-F6EECF244321}">
                <p14:modId xmlns:p14="http://schemas.microsoft.com/office/powerpoint/2010/main" val="1246110145"/>
              </p:ext>
            </p:extLst>
          </p:nvPr>
        </p:nvGraphicFramePr>
        <p:xfrm>
          <a:off x="202820" y="5590220"/>
          <a:ext cx="9529530" cy="502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2336730">
                  <a:extLst>
                    <a:ext uri="{9D8B030D-6E8A-4147-A177-3AD203B41FA5}">
                      <a16:colId xmlns:a16="http://schemas.microsoft.com/office/drawing/2014/main" val="1398525759"/>
                    </a:ext>
                  </a:extLst>
                </a:gridCol>
                <a:gridCol w="2336400">
                  <a:extLst>
                    <a:ext uri="{9D8B030D-6E8A-4147-A177-3AD203B41FA5}">
                      <a16:colId xmlns:a16="http://schemas.microsoft.com/office/drawing/2014/main" val="1888546081"/>
                    </a:ext>
                  </a:extLst>
                </a:gridCol>
                <a:gridCol w="2336400">
                  <a:extLst>
                    <a:ext uri="{9D8B030D-6E8A-4147-A177-3AD203B41FA5}">
                      <a16:colId xmlns:a16="http://schemas.microsoft.com/office/drawing/2014/main" val="2745727857"/>
                    </a:ext>
                  </a:extLst>
                </a:gridCol>
              </a:tblGrid>
              <a:tr h="172800">
                <a:tc rowSpan="2">
                  <a:txBody>
                    <a:bodyPr/>
                    <a:lstStyle/>
                    <a:p>
                      <a:pPr algn="l"/>
                      <a:r>
                        <a:rPr kumimoji="1" lang="en-IN" altLang="ja-JP" sz="1100" noProof="1">
                          <a:solidFill>
                            <a:schemeClr val="bg1"/>
                          </a:solidFill>
                        </a:rPr>
                        <a:t>死因</a:t>
                      </a:r>
                      <a:endParaRPr kumimoji="1" lang="ja-JP" altLang="en-US" sz="1100" dirty="0">
                        <a:solidFill>
                          <a:schemeClr val="bg1"/>
                        </a:solidFill>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170人死亡)</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170人)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bl>
          </a:graphicData>
        </a:graphic>
      </p:graphicFrame>
    </p:spTree>
    <p:extLst>
      <p:ext uri="{BB962C8B-B14F-4D97-AF65-F5344CB8AC3E}">
        <p14:creationId xmlns:p14="http://schemas.microsoft.com/office/powerpoint/2010/main" val="2061631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75CF-7335-DDD4-DFD6-F076C5FF13A7}"/>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C6EE27E-A4EE-FF05-173A-FC69D56A359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216152CC-3FB6-CB3D-45DA-530590A68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8CB67C13-A23F-5C9F-334C-8B94F34AB725}"/>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3D010F91-60C6-41E9-EC82-26B9777117B3}"/>
              </a:ext>
            </a:extLst>
          </p:cNvPr>
          <p:cNvSpPr>
            <a:spLocks noGrp="1"/>
          </p:cNvSpPr>
          <p:nvPr>
            <p:ph type="title"/>
          </p:nvPr>
        </p:nvSpPr>
        <p:spPr/>
        <p:txBody>
          <a:bodyPr vert="horz">
            <a:normAutofit/>
          </a:bodyPr>
          <a:lstStyle/>
          <a:p>
            <a:r>
              <a:rPr lang="ja-JP" altLang="en-US" dirty="0"/>
              <a:t>ロシア／医療関連／医療・公衆衛生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8DBE4AD2-B4C5-9E5C-9D1F-1A7D1E7060C0}"/>
              </a:ext>
            </a:extLst>
          </p:cNvPr>
          <p:cNvSpPr>
            <a:spLocks noGrp="1"/>
          </p:cNvSpPr>
          <p:nvPr>
            <p:ph type="body" sz="quarter" idx="15"/>
          </p:nvPr>
        </p:nvSpPr>
        <p:spPr/>
        <p:txBody>
          <a:bodyPr/>
          <a:lstStyle/>
          <a:p>
            <a:r>
              <a:rPr lang="ja-JP" altLang="en-US" noProof="1"/>
              <a:t>疾病構造・死亡要因 </a:t>
            </a:r>
            <a:r>
              <a:rPr lang="en-US" altLang="ja-JP" dirty="0"/>
              <a:t>【</a:t>
            </a:r>
            <a:r>
              <a:rPr lang="ja-JP" altLang="en-US" dirty="0"/>
              <a:t>小分類</a:t>
            </a:r>
            <a:r>
              <a:rPr lang="en-US" altLang="ja-JP" dirty="0"/>
              <a:t>】</a:t>
            </a:r>
            <a:endParaRPr lang="ja-JP" altLang="en-US" noProof="1"/>
          </a:p>
        </p:txBody>
      </p:sp>
      <p:sp>
        <p:nvSpPr>
          <p:cNvPr id="57" name="テキスト ボックス 56">
            <a:extLst>
              <a:ext uri="{FF2B5EF4-FFF2-40B4-BE49-F238E27FC236}">
                <a16:creationId xmlns:a16="http://schemas.microsoft.com/office/drawing/2014/main" id="{20E98621-4DA8-3DC0-0A62-8B783850E8C3}"/>
              </a:ext>
            </a:extLst>
          </p:cNvPr>
          <p:cNvSpPr txBox="1"/>
          <p:nvPr/>
        </p:nvSpPr>
        <p:spPr>
          <a:xfrm>
            <a:off x="217314" y="1093093"/>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effectLst/>
                <a:uLnTx/>
                <a:uFillTx/>
                <a:latin typeface="Arial"/>
                <a:ea typeface="ＭＳ Ｐゴシック"/>
                <a:cs typeface="+mn-cs"/>
              </a:rPr>
              <a:t>血液関連疾患・症状・徴候・臨床検査値異常のうち、他に分類されないものは溶血性貧血が主な死因であり、皮膚・皮下組織が他の死因であった。</a:t>
            </a:r>
          </a:p>
        </p:txBody>
      </p:sp>
      <p:sp>
        <p:nvSpPr>
          <p:cNvPr id="104" name="テキスト ボックス 74">
            <a:extLst>
              <a:ext uri="{FF2B5EF4-FFF2-40B4-BE49-F238E27FC236}">
                <a16:creationId xmlns:a16="http://schemas.microsoft.com/office/drawing/2014/main" id="{F2D77728-8F23-C891-3B50-DB620125B511}"/>
              </a:ext>
            </a:extLst>
          </p:cNvPr>
          <p:cNvSpPr txBox="1"/>
          <p:nvPr/>
        </p:nvSpPr>
        <p:spPr>
          <a:xfrm>
            <a:off x="218520" y="6631560"/>
            <a:ext cx="5958615" cy="144012"/>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mj-ea"/>
                <a:cs typeface="Arial" panose="020B0604020202020204" pitchFamily="34" charset="0"/>
              </a:rPr>
              <a:t>（出所）</a:t>
            </a:r>
            <a:r>
              <a:rPr lang="en-US" altLang="ja-JP" sz="800" noProof="1">
                <a:solidFill>
                  <a:srgbClr val="000000"/>
                </a:solidFill>
                <a:latin typeface="+mj-ea"/>
                <a:cs typeface="Arial" panose="020B0604020202020204" pitchFamily="34" charset="0"/>
              </a:rPr>
              <a:t>Federal State Statistics Service, Demographic Yearbook of Russia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mj-ea"/>
              <a:cs typeface="Arial" panose="020B0604020202020204" pitchFamily="34" charset="0"/>
            </a:endParaRPr>
          </a:p>
        </p:txBody>
      </p:sp>
      <p:grpSp>
        <p:nvGrpSpPr>
          <p:cNvPr id="10" name="グループ化 7">
            <a:extLst>
              <a:ext uri="{FF2B5EF4-FFF2-40B4-BE49-F238E27FC236}">
                <a16:creationId xmlns:a16="http://schemas.microsoft.com/office/drawing/2014/main" id="{99047AD3-BEB1-B660-55F8-CAA6CA8722D6}"/>
              </a:ext>
            </a:extLst>
          </p:cNvPr>
          <p:cNvGrpSpPr/>
          <p:nvPr/>
        </p:nvGrpSpPr>
        <p:grpSpPr>
          <a:xfrm>
            <a:off x="199739" y="1591233"/>
            <a:ext cx="9529530" cy="288032"/>
            <a:chOff x="4806241" y="2150989"/>
            <a:chExt cx="2954133" cy="288032"/>
          </a:xfrm>
        </p:grpSpPr>
        <p:cxnSp>
          <p:nvCxnSpPr>
            <p:cNvPr id="14" name="直線コネクタ 5">
              <a:extLst>
                <a:ext uri="{FF2B5EF4-FFF2-40B4-BE49-F238E27FC236}">
                  <a16:creationId xmlns:a16="http://schemas.microsoft.com/office/drawing/2014/main" id="{66D86166-92BB-AA2A-B226-E368349730D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702C9C-2B88-730A-BEE2-62AA5C5BD0BD}"/>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17" name="Content Placeholder 4">
            <a:extLst>
              <a:ext uri="{FF2B5EF4-FFF2-40B4-BE49-F238E27FC236}">
                <a16:creationId xmlns:a16="http://schemas.microsoft.com/office/drawing/2014/main" id="{A7A4C4C8-A7CB-127A-9CB5-EE97F23847FD}"/>
              </a:ext>
            </a:extLst>
          </p:cNvPr>
          <p:cNvGraphicFramePr>
            <a:graphicFrameLocks/>
          </p:cNvGraphicFramePr>
          <p:nvPr>
            <p:extLst>
              <p:ext uri="{D42A27DB-BD31-4B8C-83A1-F6EECF244321}">
                <p14:modId xmlns:p14="http://schemas.microsoft.com/office/powerpoint/2010/main" val="1156486035"/>
              </p:ext>
            </p:extLst>
          </p:nvPr>
        </p:nvGraphicFramePr>
        <p:xfrm>
          <a:off x="199739" y="2129982"/>
          <a:ext cx="9529530" cy="9517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en-IN" altLang="ja-JP" sz="1100" noProof="1">
                          <a:solidFill>
                            <a:schemeClr val="bg1"/>
                          </a:solidFill>
                        </a:rPr>
                        <a:t>死因</a:t>
                      </a:r>
                      <a:endParaRPr kumimoji="1" lang="ja-JP" altLang="en-US" sz="1100" dirty="0">
                        <a:solidFill>
                          <a:schemeClr val="bg1"/>
                        </a:solidFill>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endParaRPr lang="en-IN" sz="1100" b="1" i="0" u="none" strike="noStrike" dirty="0">
                        <a:solidFill>
                          <a:schemeClr val="bg1"/>
                        </a:solidFill>
                        <a:effectLst/>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endParaRPr lang="en-IN" sz="1100" b="1" i="0" u="none" strike="noStrike" dirty="0">
                        <a:solidFill>
                          <a:schemeClr val="bg1"/>
                        </a:solidFill>
                        <a:effectLst/>
                        <a:latin typeface="+mj-lt"/>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1,414人)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579人)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835</a:t>
                      </a:r>
                      <a:r>
                        <a:rPr kumimoji="1" lang="ja-JP" altLang="en-US" sz="1000" b="1" i="0" u="none" strike="noStrike" kern="1200" noProof="1">
                          <a:solidFill>
                            <a:schemeClr val="tx1"/>
                          </a:solidFill>
                          <a:effectLst/>
                          <a:latin typeface="+mn-lt"/>
                          <a:ea typeface="+mn-ea"/>
                          <a:cs typeface="+mn-cs"/>
                        </a:rPr>
                        <a:t>人</a:t>
                      </a:r>
                      <a:r>
                        <a:rPr kumimoji="1" lang="en-IN" sz="1000" b="1" i="0" u="none" strike="noStrike" kern="1200" noProof="1">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n-lt"/>
                          <a:ea typeface="+mn-ea"/>
                          <a:cs typeface="+mn-cs"/>
                        </a:rPr>
                        <a:t>a.</a:t>
                      </a:r>
                      <a:r>
                        <a:rPr kumimoji="1" lang="en-US" sz="1000" b="0" kern="1200">
                          <a:solidFill>
                            <a:schemeClr val="dk1"/>
                          </a:solidFill>
                          <a:latin typeface="+mn-lt"/>
                          <a:ea typeface="+mn-ea"/>
                          <a:cs typeface="+mn-cs"/>
                        </a:rPr>
                        <a:t> </a:t>
                      </a:r>
                      <a:r>
                        <a:rPr kumimoji="1" lang="en-US" sz="1000" b="0" kern="1200" noProof="1">
                          <a:solidFill>
                            <a:schemeClr val="dk1"/>
                          </a:solidFill>
                          <a:latin typeface="+mn-lt"/>
                          <a:ea typeface="+mn-ea"/>
                          <a:cs typeface="+mn-cs"/>
                        </a:rPr>
                        <a:t>溶血性貧血</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875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61.88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339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58.55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536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64.19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80846079"/>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n-lt"/>
                          <a:ea typeface="+mn-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539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38.12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240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41.45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299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35.81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99724341"/>
                  </a:ext>
                </a:extLst>
              </a:tr>
            </a:tbl>
          </a:graphicData>
        </a:graphic>
      </p:graphicFrame>
      <p:sp>
        <p:nvSpPr>
          <p:cNvPr id="18" name="TextBox 13">
            <a:extLst>
              <a:ext uri="{FF2B5EF4-FFF2-40B4-BE49-F238E27FC236}">
                <a16:creationId xmlns:a16="http://schemas.microsoft.com/office/drawing/2014/main" id="{064C07DD-32FC-C6DA-95C7-72A7C1F1776B}"/>
              </a:ext>
            </a:extLst>
          </p:cNvPr>
          <p:cNvSpPr txBox="1"/>
          <p:nvPr/>
        </p:nvSpPr>
        <p:spPr>
          <a:xfrm>
            <a:off x="134798" y="1879265"/>
            <a:ext cx="4170130" cy="276999"/>
          </a:xfrm>
          <a:prstGeom prst="rect">
            <a:avLst/>
          </a:prstGeom>
          <a:noFill/>
        </p:spPr>
        <p:txBody>
          <a:bodyPr wrap="square">
            <a:spAutoFit/>
          </a:bodyPr>
          <a:lstStyle/>
          <a:p>
            <a:r>
              <a:rPr lang="en-IN" altLang="ja-JP" sz="1200" b="1" dirty="0">
                <a:latin typeface="+mj-ea"/>
                <a:ea typeface="+mj-ea"/>
              </a:rPr>
              <a:t>➉</a:t>
            </a:r>
            <a:r>
              <a:rPr kumimoji="1" lang="en-IN" altLang="ja-JP" sz="1100" b="1" dirty="0">
                <a:latin typeface="+mj-ea"/>
                <a:ea typeface="+mj-ea"/>
              </a:rPr>
              <a:t> </a:t>
            </a:r>
            <a:r>
              <a:rPr lang="ja-JP" altLang="en-US" sz="1100" b="1" noProof="1">
                <a:latin typeface="+mj-ea"/>
                <a:ea typeface="+mj-ea"/>
              </a:rPr>
              <a:t>血液および造血器官の疾患と免疫機構が関与する特定の疾患</a:t>
            </a:r>
            <a:endParaRPr kumimoji="1" lang="ja-JP" altLang="en-US" sz="1100" b="1" dirty="0">
              <a:latin typeface="+mj-ea"/>
              <a:ea typeface="+mj-ea"/>
            </a:endParaRPr>
          </a:p>
        </p:txBody>
      </p:sp>
      <p:sp>
        <p:nvSpPr>
          <p:cNvPr id="19" name="TextBox 14">
            <a:extLst>
              <a:ext uri="{FF2B5EF4-FFF2-40B4-BE49-F238E27FC236}">
                <a16:creationId xmlns:a16="http://schemas.microsoft.com/office/drawing/2014/main" id="{F481BC15-ED67-7900-A07A-99578D39989B}"/>
              </a:ext>
            </a:extLst>
          </p:cNvPr>
          <p:cNvSpPr txBox="1"/>
          <p:nvPr/>
        </p:nvSpPr>
        <p:spPr>
          <a:xfrm>
            <a:off x="134798" y="3497962"/>
            <a:ext cx="3810090" cy="276999"/>
          </a:xfrm>
          <a:prstGeom prst="rect">
            <a:avLst/>
          </a:prstGeom>
          <a:noFill/>
        </p:spPr>
        <p:txBody>
          <a:bodyPr wrap="square">
            <a:spAutoFit/>
          </a:bodyPr>
          <a:lstStyle/>
          <a:p>
            <a:r>
              <a:rPr lang="en-IN" altLang="ja-JP" sz="1200" b="1" dirty="0">
                <a:latin typeface="+mj-ea"/>
                <a:ea typeface="+mj-ea"/>
              </a:rPr>
              <a:t>⑪</a:t>
            </a:r>
            <a:r>
              <a:rPr lang="en-IN" altLang="ja-JP" sz="1100" b="1" dirty="0">
                <a:latin typeface="+mj-ea"/>
                <a:ea typeface="+mj-ea"/>
              </a:rPr>
              <a:t> </a:t>
            </a:r>
            <a:r>
              <a:rPr lang="ja-JP" altLang="en-US" sz="1100" b="1" dirty="0">
                <a:latin typeface="+mj-ea"/>
                <a:ea typeface="+mj-ea"/>
              </a:rPr>
              <a:t>他に分類されない症状、徴候及び臨床検査値の異常</a:t>
            </a:r>
            <a:endParaRPr kumimoji="1" lang="ja-JP" altLang="en-US" sz="1100" b="1" dirty="0">
              <a:latin typeface="+mj-ea"/>
              <a:ea typeface="+mj-ea"/>
            </a:endParaRPr>
          </a:p>
        </p:txBody>
      </p:sp>
      <p:graphicFrame>
        <p:nvGraphicFramePr>
          <p:cNvPr id="20" name="Content Placeholder 4">
            <a:extLst>
              <a:ext uri="{FF2B5EF4-FFF2-40B4-BE49-F238E27FC236}">
                <a16:creationId xmlns:a16="http://schemas.microsoft.com/office/drawing/2014/main" id="{8BB20C70-4C2E-681C-5B9E-C7A41EC822E6}"/>
              </a:ext>
            </a:extLst>
          </p:cNvPr>
          <p:cNvGraphicFramePr>
            <a:graphicFrameLocks/>
          </p:cNvGraphicFramePr>
          <p:nvPr>
            <p:extLst>
              <p:ext uri="{D42A27DB-BD31-4B8C-83A1-F6EECF244321}">
                <p14:modId xmlns:p14="http://schemas.microsoft.com/office/powerpoint/2010/main" val="230712147"/>
              </p:ext>
            </p:extLst>
          </p:nvPr>
        </p:nvGraphicFramePr>
        <p:xfrm>
          <a:off x="202820" y="3743649"/>
          <a:ext cx="9529530" cy="1104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en-IN" altLang="ja-JP" sz="1100" noProof="1">
                          <a:solidFill>
                            <a:schemeClr val="bg1"/>
                          </a:solidFill>
                        </a:rPr>
                        <a:t>死因</a:t>
                      </a:r>
                      <a:endParaRPr kumimoji="1" lang="ja-JP" altLang="en-US" sz="1100" dirty="0">
                        <a:solidFill>
                          <a:schemeClr val="bg1"/>
                        </a:solidFill>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a:t>
                      </a:r>
                      <a:endParaRPr lang="en-IN" sz="1100" b="1" i="0" u="none" strike="noStrike" dirty="0">
                        <a:solidFill>
                          <a:schemeClr val="bg1"/>
                        </a:solidFill>
                        <a:effectLst/>
                        <a:latin typeface="+mj-lt"/>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a:t>
                      </a:r>
                      <a:endParaRPr lang="en-IN" sz="1100" b="1" i="0" u="none" strike="noStrike" dirty="0">
                        <a:solidFill>
                          <a:schemeClr val="bg1"/>
                        </a:solidFill>
                        <a:effectLst/>
                        <a:latin typeface="+mj-lt"/>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77,571人)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36,632人)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40,939人)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br>
                        <a:rPr kumimoji="1" lang="en-IN" sz="1000" b="0" kern="1200">
                          <a:solidFill>
                            <a:schemeClr val="dk1"/>
                          </a:solidFill>
                          <a:latin typeface="+mn-lt"/>
                          <a:ea typeface="+mn-ea"/>
                          <a:cs typeface="+mn-cs"/>
                        </a:rPr>
                      </a:br>
                      <a:r>
                        <a:rPr kumimoji="1" lang="en-IN" sz="1000" b="0" kern="1200" noProof="1">
                          <a:solidFill>
                            <a:schemeClr val="dk1"/>
                          </a:solidFill>
                          <a:latin typeface="+mn-lt"/>
                          <a:ea typeface="+mn-ea"/>
                          <a:cs typeface="+mn-cs"/>
                        </a:rPr>
                        <a:t>a.</a:t>
                      </a:r>
                      <a:r>
                        <a:rPr kumimoji="1" lang="en-IN" sz="1000" b="0" kern="1200">
                          <a:solidFill>
                            <a:schemeClr val="dk1"/>
                          </a:solidFill>
                          <a:latin typeface="+mn-lt"/>
                          <a:ea typeface="+mn-ea"/>
                          <a:cs typeface="+mn-cs"/>
                        </a:rPr>
                        <a:t> </a:t>
                      </a:r>
                      <a:r>
                        <a:rPr kumimoji="1" lang="en-IN" sz="1000" b="0" kern="1200" noProof="1">
                          <a:solidFill>
                            <a:schemeClr val="dk1"/>
                          </a:solidFill>
                          <a:latin typeface="+mn-lt"/>
                          <a:ea typeface="+mn-ea"/>
                          <a:cs typeface="+mn-cs"/>
                        </a:rPr>
                        <a:t>老衰</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36,068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46.50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7,685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20.98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28,383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69.33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838351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n-lt"/>
                          <a:ea typeface="+mn-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41,503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53.50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28,947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79.02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12,556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30.67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39029042"/>
                  </a:ext>
                </a:extLst>
              </a:tr>
            </a:tbl>
          </a:graphicData>
        </a:graphic>
      </p:graphicFrame>
    </p:spTree>
    <p:extLst>
      <p:ext uri="{BB962C8B-B14F-4D97-AF65-F5344CB8AC3E}">
        <p14:creationId xmlns:p14="http://schemas.microsoft.com/office/powerpoint/2010/main" val="2532899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extLst>
              <p:ext uri="{D42A27DB-BD31-4B8C-83A1-F6EECF244321}">
                <p14:modId xmlns:p14="http://schemas.microsoft.com/office/powerpoint/2010/main" val="32696636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5" imgW="360" imgH="360" progId="TCLayout.ActiveDocument.1">
                  <p:embed/>
                </p:oleObj>
              </mc:Choice>
              <mc:Fallback>
                <p:oleObj name="think-cellスライド" r:id="rId45" imgW="360" imgH="360" progId="TCLayout.ActiveDocument.1">
                  <p:embed/>
                  <p:pic>
                    <p:nvPicPr>
                      <p:cNvPr id="14" name="Object 13"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病院数の推移</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9" y="6527861"/>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ロシア連保国家統計局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RosInfoStat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47"/>
              </a:rPr>
              <a:t>https://rosinfostat.ru/</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sz="800" dirty="0"/>
              <a:t>https://medresearch.ru/chislo-bolnichnyh-uchrezhdeniy</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243" name="Chart 242">
            <a:extLst>
              <a:ext uri="{FF2B5EF4-FFF2-40B4-BE49-F238E27FC236}">
                <a16:creationId xmlns:a16="http://schemas.microsoft.com/office/drawing/2014/main" id="{3675390E-C500-EAAE-D123-5C72B79F16D5}"/>
              </a:ext>
            </a:extLst>
          </p:cNvPr>
          <p:cNvGraphicFramePr/>
          <p:nvPr>
            <p:custDataLst>
              <p:tags r:id="rId3"/>
            </p:custDataLst>
            <p:extLst>
              <p:ext uri="{D42A27DB-BD31-4B8C-83A1-F6EECF244321}">
                <p14:modId xmlns:p14="http://schemas.microsoft.com/office/powerpoint/2010/main" val="2913862525"/>
              </p:ext>
            </p:extLst>
          </p:nvPr>
        </p:nvGraphicFramePr>
        <p:xfrm>
          <a:off x="4883150" y="2151063"/>
          <a:ext cx="4973638" cy="3779837"/>
        </p:xfrm>
        <a:graphic>
          <a:graphicData uri="http://schemas.openxmlformats.org/drawingml/2006/chart">
            <c:chart xmlns:c="http://schemas.openxmlformats.org/drawingml/2006/chart" xmlns:r="http://schemas.openxmlformats.org/officeDocument/2006/relationships" r:id="rId48"/>
          </a:graphicData>
        </a:graphic>
      </p:graphicFrame>
      <p:cxnSp>
        <p:nvCxnSpPr>
          <p:cNvPr id="233" name="Straight Connector 232">
            <a:extLst>
              <a:ext uri="{FF2B5EF4-FFF2-40B4-BE49-F238E27FC236}">
                <a16:creationId xmlns:a16="http://schemas.microsoft.com/office/drawing/2014/main" id="{6C4F1F81-B6A7-5D1E-59B9-599D764C2136}"/>
              </a:ext>
            </a:extLst>
          </p:cNvPr>
          <p:cNvCxnSpPr/>
          <p:nvPr>
            <p:custDataLst>
              <p:tags r:id="rId4"/>
            </p:custDataLst>
          </p:nvPr>
        </p:nvCxnSpPr>
        <p:spPr bwMode="auto">
          <a:xfrm>
            <a:off x="6276975" y="2452688"/>
            <a:ext cx="0" cy="3095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3DD2BF95-D22B-5B00-CF0C-156CB414EF0F}"/>
              </a:ext>
            </a:extLst>
          </p:cNvPr>
          <p:cNvCxnSpPr/>
          <p:nvPr>
            <p:custDataLst>
              <p:tags r:id="rId5"/>
            </p:custDataLst>
          </p:nvPr>
        </p:nvCxnSpPr>
        <p:spPr bwMode="auto">
          <a:xfrm>
            <a:off x="9502775" y="2487613"/>
            <a:ext cx="0" cy="4953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 name="テキスト プレースホルダ 9"/>
          <p:cNvSpPr>
            <a:spLocks noGrp="1"/>
          </p:cNvSpPr>
          <p:nvPr>
            <p:custDataLst>
              <p:tags r:id="rId6"/>
            </p:custDataLst>
          </p:nvPr>
        </p:nvSpPr>
        <p:spPr bwMode="auto">
          <a:xfrm>
            <a:off x="57975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1E6EA1-8C76-4578-94F6-AC26D219CFA5}" type="datetime'''''''''''''''''''''''''''1''''''''''''''4'''''''">
              <a:rPr lang="ja-JP" altLang="en-US" sz="1000"/>
              <a:pPr marL="0" indent="0" algn="ctr">
                <a:spcBef>
                  <a:spcPct val="0"/>
                </a:spcBef>
                <a:buNone/>
              </a:pPr>
              <a:t>14</a:t>
            </a:fld>
            <a:endParaRPr kumimoji="0" lang="ja-JP" altLang="en-US" sz="1000" dirty="0">
              <a:sym typeface="+mn-lt"/>
            </a:endParaRPr>
          </a:p>
        </p:txBody>
      </p:sp>
      <p:sp>
        <p:nvSpPr>
          <p:cNvPr id="31" name="テキスト プレースホルダ 9"/>
          <p:cNvSpPr>
            <a:spLocks noGrp="1"/>
          </p:cNvSpPr>
          <p:nvPr>
            <p:custDataLst>
              <p:tags r:id="rId7"/>
            </p:custDataLst>
          </p:nvPr>
        </p:nvSpPr>
        <p:spPr bwMode="auto">
          <a:xfrm>
            <a:off x="62007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9A2CAB-686F-49C2-B3D6-6E66F6FBCFCA}"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8"/>
            </p:custDataLst>
          </p:nvPr>
        </p:nvSpPr>
        <p:spPr bwMode="auto">
          <a:xfrm>
            <a:off x="660400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EA080B-0221-4D26-A46B-0A2059FD1203}" type="datetime'''''''''''''''''1''''''''''''6'''''''''''''''">
              <a:rPr lang="ja-JP" altLang="en-US" sz="1000"/>
              <a:pPr marL="0" indent="0" algn="ctr">
                <a:spcBef>
                  <a:spcPct val="0"/>
                </a:spcBef>
                <a:buNone/>
              </a:pPr>
              <a:t>16</a:t>
            </a:fld>
            <a:endParaRPr kumimoji="0" lang="ja-JP" altLang="en-US" sz="1000" dirty="0">
              <a:sym typeface="+mn-lt"/>
            </a:endParaRPr>
          </a:p>
        </p:txBody>
      </p:sp>
      <p:sp>
        <p:nvSpPr>
          <p:cNvPr id="28" name="テキスト プレースホルダ 9"/>
          <p:cNvSpPr>
            <a:spLocks noGrp="1"/>
          </p:cNvSpPr>
          <p:nvPr>
            <p:custDataLst>
              <p:tags r:id="rId9"/>
            </p:custDataLst>
          </p:nvPr>
        </p:nvSpPr>
        <p:spPr bwMode="auto">
          <a:xfrm>
            <a:off x="70072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B90D68-00A9-47FF-9433-037DA41C801F}" type="datetime'''''''''''1''''''''7'''''''''''''''''''''''''''''''''''''">
              <a:rPr lang="ja-JP" altLang="en-US" sz="1000"/>
              <a:pPr marL="0" indent="0" algn="ctr">
                <a:spcBef>
                  <a:spcPct val="0"/>
                </a:spcBef>
                <a:buNone/>
              </a:pPr>
              <a:t>17</a:t>
            </a:fld>
            <a:endParaRPr kumimoji="0" lang="ja-JP" altLang="en-US" sz="1000" dirty="0">
              <a:sym typeface="+mn-lt"/>
            </a:endParaRPr>
          </a:p>
        </p:txBody>
      </p:sp>
      <p:sp>
        <p:nvSpPr>
          <p:cNvPr id="161" name="テキスト プレースホルダ 9"/>
          <p:cNvSpPr>
            <a:spLocks noGrp="1"/>
          </p:cNvSpPr>
          <p:nvPr>
            <p:custDataLst>
              <p:tags r:id="rId10"/>
            </p:custDataLst>
          </p:nvPr>
        </p:nvSpPr>
        <p:spPr bwMode="auto">
          <a:xfrm>
            <a:off x="74104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B2B770-D97E-4EFE-BB64-8BA299264E0E}" type="datetime'''''''''''''''''''''''''1''''''''''''''''''''''''''''''8'''">
              <a:rPr lang="ja-JP" altLang="en-US" sz="1000" smtClean="0"/>
              <a:pPr marL="0" indent="0" algn="ctr">
                <a:spcBef>
                  <a:spcPct val="0"/>
                </a:spcBef>
                <a:buNone/>
              </a:pPr>
              <a:t>18</a:t>
            </a:fld>
            <a:endParaRPr kumimoji="0" lang="ja-JP" altLang="en-US" sz="1000" dirty="0">
              <a:sym typeface="+mn-lt"/>
            </a:endParaRPr>
          </a:p>
        </p:txBody>
      </p:sp>
      <p:sp>
        <p:nvSpPr>
          <p:cNvPr id="54" name="テキスト プレースホルダ 9"/>
          <p:cNvSpPr>
            <a:spLocks noGrp="1"/>
          </p:cNvSpPr>
          <p:nvPr>
            <p:custDataLst>
              <p:tags r:id="rId11"/>
            </p:custDataLst>
          </p:nvPr>
        </p:nvSpPr>
        <p:spPr bwMode="auto">
          <a:xfrm>
            <a:off x="78136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C5777D-194A-4DC0-A07F-0B7FA3AB23CE}" type="datetime'''''''''''''1''''''''''''''''''''''''''''''''''9'''''">
              <a:rPr lang="en-US" altLang="en-US" sz="1000" smtClean="0"/>
              <a:pPr marL="0" indent="0" algn="ctr">
                <a:spcBef>
                  <a:spcPct val="0"/>
                </a:spcBef>
                <a:buNone/>
              </a:pPr>
              <a:t>19</a:t>
            </a:fld>
            <a:endParaRPr kumimoji="0" lang="ja-JP" altLang="en-US" sz="1000" dirty="0">
              <a:sym typeface="+mn-lt"/>
            </a:endParaRPr>
          </a:p>
        </p:txBody>
      </p:sp>
      <p:sp>
        <p:nvSpPr>
          <p:cNvPr id="159" name="テキスト プレースホルダ 9">
            <a:extLst>
              <a:ext uri="{FF2B5EF4-FFF2-40B4-BE49-F238E27FC236}">
                <a16:creationId xmlns:a16="http://schemas.microsoft.com/office/drawing/2014/main" id="{68C7643E-DFF0-FB8B-27F7-118DCCFF5DD0}"/>
              </a:ext>
            </a:extLst>
          </p:cNvPr>
          <p:cNvSpPr>
            <a:spLocks noGrp="1"/>
          </p:cNvSpPr>
          <p:nvPr>
            <p:custDataLst>
              <p:tags r:id="rId12"/>
            </p:custDataLst>
          </p:nvPr>
        </p:nvSpPr>
        <p:spPr bwMode="auto">
          <a:xfrm>
            <a:off x="821690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33E0F4-E9C6-4476-9096-79969ACB8F61}" type="datetime'''''''''''''''''''''''2''0'''''''''''''''''''''''">
              <a:rPr kumimoji="0" lang="en-US" altLang="en-US" sz="1000" smtClean="0"/>
              <a:pPr/>
              <a:t>20</a:t>
            </a:fld>
            <a:endParaRPr kumimoji="0" lang="ja-JP" altLang="en-US" sz="1000" dirty="0">
              <a:sym typeface="+mn-lt"/>
            </a:endParaRPr>
          </a:p>
        </p:txBody>
      </p:sp>
      <p:sp>
        <p:nvSpPr>
          <p:cNvPr id="164" name="テキスト プレースホルダ 9">
            <a:extLst>
              <a:ext uri="{FF2B5EF4-FFF2-40B4-BE49-F238E27FC236}">
                <a16:creationId xmlns:a16="http://schemas.microsoft.com/office/drawing/2014/main" id="{725F520C-3517-AB78-60F7-1DEB5749BF23}"/>
              </a:ext>
            </a:extLst>
          </p:cNvPr>
          <p:cNvSpPr>
            <a:spLocks noGrp="1"/>
          </p:cNvSpPr>
          <p:nvPr>
            <p:custDataLst>
              <p:tags r:id="rId13"/>
            </p:custDataLst>
          </p:nvPr>
        </p:nvSpPr>
        <p:spPr bwMode="auto">
          <a:xfrm>
            <a:off x="86201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80F7F7-D558-499F-9B9B-BF1D4DF17308}" type="datetime'''2''''''''1'''''''''''''''">
              <a:rPr kumimoji="0" lang="en-US" altLang="en-US" sz="1000" smtClean="0"/>
              <a:pPr/>
              <a:t>21</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67B6DEA3-D207-F3D2-57FC-39F4BC36BE6C}"/>
              </a:ext>
            </a:extLst>
          </p:cNvPr>
          <p:cNvSpPr>
            <a:spLocks noGrp="1"/>
          </p:cNvSpPr>
          <p:nvPr>
            <p:custDataLst>
              <p:tags r:id="rId14"/>
            </p:custDataLst>
          </p:nvPr>
        </p:nvSpPr>
        <p:spPr bwMode="auto">
          <a:xfrm>
            <a:off x="90233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2020AE-DEED-471C-9D22-D5D8194C4D45}" type="datetime'''''''''''''''''''''''''''''''''''''2''2'''''''''''">
              <a:rPr kumimoji="0" lang="en-US" altLang="en-US" sz="1000" smtClean="0"/>
              <a:pPr/>
              <a:t>22</a:t>
            </a:fld>
            <a:endParaRPr kumimoji="0" lang="ja-JP" altLang="en-US" sz="1000" dirty="0">
              <a:sym typeface="+mn-lt"/>
            </a:endParaRPr>
          </a:p>
        </p:txBody>
      </p:sp>
      <p:sp>
        <p:nvSpPr>
          <p:cNvPr id="170" name="テキスト プレースホルダ 9">
            <a:extLst>
              <a:ext uri="{FF2B5EF4-FFF2-40B4-BE49-F238E27FC236}">
                <a16:creationId xmlns:a16="http://schemas.microsoft.com/office/drawing/2014/main" id="{17DCF781-5A3C-3DA9-6DAB-1BDC57E26A7C}"/>
              </a:ext>
            </a:extLst>
          </p:cNvPr>
          <p:cNvSpPr>
            <a:spLocks noGrp="1"/>
          </p:cNvSpPr>
          <p:nvPr>
            <p:custDataLst>
              <p:tags r:id="rId15"/>
            </p:custDataLst>
          </p:nvPr>
        </p:nvSpPr>
        <p:spPr bwMode="auto">
          <a:xfrm>
            <a:off x="94265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24F9EB-F7A2-4510-BBE6-39B6E7115E43}" type="datetime'''''''''''''''''''''2''''''''3'">
              <a:rPr kumimoji="0" lang="en-US" altLang="en-US" sz="1000" smtClean="0"/>
              <a:pPr/>
              <a:t>23</a:t>
            </a:fld>
            <a:endParaRPr kumimoji="0" lang="ja-JP" altLang="en-US" sz="1000" dirty="0">
              <a:sym typeface="+mn-lt"/>
            </a:endParaRPr>
          </a:p>
        </p:txBody>
      </p:sp>
      <p:sp useBgFill="1">
        <p:nvSpPr>
          <p:cNvPr id="223" name="テキスト プレースホルダ 9">
            <a:extLst>
              <a:ext uri="{FF2B5EF4-FFF2-40B4-BE49-F238E27FC236}">
                <a16:creationId xmlns:a16="http://schemas.microsoft.com/office/drawing/2014/main" id="{733D0C89-5005-8123-D699-755F5868316D}"/>
              </a:ext>
            </a:extLst>
          </p:cNvPr>
          <p:cNvSpPr>
            <a:spLocks/>
          </p:cNvSpPr>
          <p:nvPr>
            <p:custDataLst>
              <p:tags r:id="rId16"/>
            </p:custDataLst>
          </p:nvPr>
        </p:nvSpPr>
        <p:spPr bwMode="gray">
          <a:xfrm>
            <a:off x="5735638" y="34782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976C67-5F9C-4E87-96AB-4BDE357F685D}" type="datetime'''''''''''''86.''''''''''''''''''''''''''''3'''''''''''''''">
              <a:rPr lang="en-US" altLang="en-US" sz="1000" smtClean="0">
                <a:effectLst/>
                <a:sym typeface="+mn-lt"/>
              </a:rPr>
              <a:pPr marL="0" lvl="0" indent="0" algn="ctr">
                <a:spcBef>
                  <a:spcPct val="0"/>
                </a:spcBef>
                <a:buNone/>
              </a:pPr>
              <a:t>86.3</a:t>
            </a:fld>
            <a:endParaRPr kumimoji="1" lang="en-US" altLang="ja-JP" sz="1000" dirty="0">
              <a:sym typeface="+mn-lt"/>
            </a:endParaRPr>
          </a:p>
        </p:txBody>
      </p:sp>
      <p:sp useBgFill="1">
        <p:nvSpPr>
          <p:cNvPr id="224" name="テキスト プレースホルダ 9">
            <a:extLst>
              <a:ext uri="{FF2B5EF4-FFF2-40B4-BE49-F238E27FC236}">
                <a16:creationId xmlns:a16="http://schemas.microsoft.com/office/drawing/2014/main" id="{9C44D04C-BF47-7648-DE59-351ABBA2D2A7}"/>
              </a:ext>
            </a:extLst>
          </p:cNvPr>
          <p:cNvSpPr>
            <a:spLocks/>
          </p:cNvSpPr>
          <p:nvPr>
            <p:custDataLst>
              <p:tags r:id="rId17"/>
            </p:custDataLst>
          </p:nvPr>
        </p:nvSpPr>
        <p:spPr bwMode="gray">
          <a:xfrm>
            <a:off x="6138863" y="35528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2797B2-10EA-4A08-8460-0E7B9FA623B5}" type="datetime'83''''.''0'''''''''''''''''''">
              <a:rPr lang="en-US" altLang="en-US" sz="1000" smtClean="0">
                <a:effectLst/>
                <a:sym typeface="+mn-lt"/>
              </a:rPr>
              <a:pPr marL="0" lvl="0" indent="0" algn="ctr">
                <a:spcBef>
                  <a:spcPct val="0"/>
                </a:spcBef>
                <a:buNone/>
              </a:pPr>
              <a:t>83.0</a:t>
            </a:fld>
            <a:endParaRPr kumimoji="1" lang="en-US" altLang="ja-JP" sz="1000" dirty="0">
              <a:sym typeface="+mn-lt"/>
            </a:endParaRPr>
          </a:p>
        </p:txBody>
      </p:sp>
      <p:sp useBgFill="1">
        <p:nvSpPr>
          <p:cNvPr id="225" name="テキスト プレースホルダ 9">
            <a:extLst>
              <a:ext uri="{FF2B5EF4-FFF2-40B4-BE49-F238E27FC236}">
                <a16:creationId xmlns:a16="http://schemas.microsoft.com/office/drawing/2014/main" id="{4E500F88-E101-CED8-5867-B6DD2AF7F07D}"/>
              </a:ext>
            </a:extLst>
          </p:cNvPr>
          <p:cNvSpPr>
            <a:spLocks/>
          </p:cNvSpPr>
          <p:nvPr>
            <p:custDataLst>
              <p:tags r:id="rId18"/>
            </p:custDataLst>
          </p:nvPr>
        </p:nvSpPr>
        <p:spPr bwMode="gray">
          <a:xfrm>
            <a:off x="6542088" y="35972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CB12EC-BC71-46CF-A19D-ABEE381245B2}" type="datetime'81''''''''''''''.''''''''''''''''''''1'''''''''''''''''''">
              <a:rPr lang="en-US" altLang="en-US" sz="1000" smtClean="0">
                <a:effectLst/>
                <a:sym typeface="+mn-lt"/>
              </a:rPr>
              <a:pPr marL="0" lvl="0" indent="0" algn="ctr">
                <a:spcBef>
                  <a:spcPct val="0"/>
                </a:spcBef>
                <a:buNone/>
              </a:pPr>
              <a:t>81.1</a:t>
            </a:fld>
            <a:endParaRPr kumimoji="1" lang="en-US" altLang="ja-JP" sz="1000" dirty="0">
              <a:sym typeface="+mn-lt"/>
            </a:endParaRPr>
          </a:p>
        </p:txBody>
      </p:sp>
      <p:sp useBgFill="1">
        <p:nvSpPr>
          <p:cNvPr id="226" name="テキスト プレースホルダ 9">
            <a:extLst>
              <a:ext uri="{FF2B5EF4-FFF2-40B4-BE49-F238E27FC236}">
                <a16:creationId xmlns:a16="http://schemas.microsoft.com/office/drawing/2014/main" id="{9D9A89ED-9810-112E-88FD-5D546D651D66}"/>
              </a:ext>
            </a:extLst>
          </p:cNvPr>
          <p:cNvSpPr>
            <a:spLocks/>
          </p:cNvSpPr>
          <p:nvPr>
            <p:custDataLst>
              <p:tags r:id="rId19"/>
            </p:custDataLst>
          </p:nvPr>
        </p:nvSpPr>
        <p:spPr bwMode="gray">
          <a:xfrm>
            <a:off x="6945313" y="36226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81D0D6-193C-4B4A-B7DF-5F0CC16A27BA}" type="datetime'8''''''''''''0''''''''''''''''.''''''''0'''''''''">
              <a:rPr lang="en-US" altLang="en-US" sz="1000" smtClean="0">
                <a:effectLst/>
                <a:sym typeface="+mn-lt"/>
              </a:rPr>
              <a:pPr marL="0" lvl="0" indent="0" algn="ctr">
                <a:spcBef>
                  <a:spcPct val="0"/>
                </a:spcBef>
                <a:buNone/>
              </a:pPr>
              <a:t>80.0</a:t>
            </a:fld>
            <a:endParaRPr kumimoji="1" lang="en-US" altLang="ja-JP" sz="1000" dirty="0">
              <a:sym typeface="+mn-lt"/>
            </a:endParaRPr>
          </a:p>
        </p:txBody>
      </p:sp>
      <p:sp useBgFill="1">
        <p:nvSpPr>
          <p:cNvPr id="227" name="テキスト プレースホルダ 9">
            <a:extLst>
              <a:ext uri="{FF2B5EF4-FFF2-40B4-BE49-F238E27FC236}">
                <a16:creationId xmlns:a16="http://schemas.microsoft.com/office/drawing/2014/main" id="{7B378A36-9004-8C30-9CD5-0B4696B98130}"/>
              </a:ext>
            </a:extLst>
          </p:cNvPr>
          <p:cNvSpPr>
            <a:spLocks/>
          </p:cNvSpPr>
          <p:nvPr>
            <p:custDataLst>
              <p:tags r:id="rId20"/>
            </p:custDataLst>
          </p:nvPr>
        </p:nvSpPr>
        <p:spPr bwMode="gray">
          <a:xfrm>
            <a:off x="7348538" y="36385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3B239B-045C-4193-BE48-14781223CCB6}" type="datetime'''''7''''''9''''''''''''''''.''3'''''''''''''">
              <a:rPr lang="en-US" altLang="en-US" sz="1000" smtClean="0">
                <a:effectLst/>
                <a:sym typeface="+mn-lt"/>
              </a:rPr>
              <a:pPr marL="0" lvl="0" indent="0" algn="ctr">
                <a:spcBef>
                  <a:spcPct val="0"/>
                </a:spcBef>
                <a:buNone/>
              </a:pPr>
              <a:t>79.3</a:t>
            </a:fld>
            <a:endParaRPr kumimoji="1" lang="en-US" altLang="ja-JP" sz="1000" dirty="0">
              <a:sym typeface="+mn-lt"/>
            </a:endParaRPr>
          </a:p>
        </p:txBody>
      </p:sp>
      <p:sp useBgFill="1">
        <p:nvSpPr>
          <p:cNvPr id="228" name="テキスト プレースホルダ 9">
            <a:extLst>
              <a:ext uri="{FF2B5EF4-FFF2-40B4-BE49-F238E27FC236}">
                <a16:creationId xmlns:a16="http://schemas.microsoft.com/office/drawing/2014/main" id="{8EB53762-2881-7716-3EAF-C68BF70B685F}"/>
              </a:ext>
            </a:extLst>
          </p:cNvPr>
          <p:cNvSpPr>
            <a:spLocks/>
          </p:cNvSpPr>
          <p:nvPr>
            <p:custDataLst>
              <p:tags r:id="rId21"/>
            </p:custDataLst>
          </p:nvPr>
        </p:nvSpPr>
        <p:spPr bwMode="gray">
          <a:xfrm>
            <a:off x="7751763" y="36385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FF7196-FC82-4AE8-8E85-CEC1E489BBB6}" type="datetime'''''''''79''.''''''''''''''''''''3'''''''''''">
              <a:rPr lang="en-US" altLang="en-US" sz="1000" smtClean="0">
                <a:effectLst/>
                <a:sym typeface="+mn-lt"/>
              </a:rPr>
              <a:pPr marL="0" lvl="0" indent="0" algn="ctr">
                <a:spcBef>
                  <a:spcPct val="0"/>
                </a:spcBef>
                <a:buNone/>
              </a:pPr>
              <a:t>79.3</a:t>
            </a:fld>
            <a:endParaRPr kumimoji="1" lang="en-US" altLang="ja-JP" sz="1000" dirty="0">
              <a:sym typeface="+mn-lt"/>
            </a:endParaRPr>
          </a:p>
        </p:txBody>
      </p:sp>
      <p:sp useBgFill="1">
        <p:nvSpPr>
          <p:cNvPr id="229" name="テキスト プレースホルダ 9">
            <a:extLst>
              <a:ext uri="{FF2B5EF4-FFF2-40B4-BE49-F238E27FC236}">
                <a16:creationId xmlns:a16="http://schemas.microsoft.com/office/drawing/2014/main" id="{112F66B8-6B37-FF8F-F626-D5E04FE0EC1E}"/>
              </a:ext>
            </a:extLst>
          </p:cNvPr>
          <p:cNvSpPr>
            <a:spLocks/>
          </p:cNvSpPr>
          <p:nvPr>
            <p:custDataLst>
              <p:tags r:id="rId22"/>
            </p:custDataLst>
          </p:nvPr>
        </p:nvSpPr>
        <p:spPr bwMode="gray">
          <a:xfrm>
            <a:off x="8154988" y="36083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C88DB1-6FEA-4D8F-95CE-24CC71578CAD}" type="datetime'''''''''''''8''''''''0''''.6'''''''''''''''">
              <a:rPr lang="en-US" altLang="en-US" sz="1000" smtClean="0">
                <a:effectLst/>
                <a:sym typeface="+mn-lt"/>
              </a:rPr>
              <a:pPr marL="0" lvl="0" indent="0" algn="ctr">
                <a:spcBef>
                  <a:spcPct val="0"/>
                </a:spcBef>
                <a:buNone/>
              </a:pPr>
              <a:t>80.6</a:t>
            </a:fld>
            <a:endParaRPr kumimoji="1" lang="en-US" altLang="ja-JP" sz="1000" dirty="0">
              <a:sym typeface="+mn-lt"/>
            </a:endParaRPr>
          </a:p>
        </p:txBody>
      </p:sp>
      <p:sp useBgFill="1">
        <p:nvSpPr>
          <p:cNvPr id="230" name="テキスト プレースホルダ 9">
            <a:extLst>
              <a:ext uri="{FF2B5EF4-FFF2-40B4-BE49-F238E27FC236}">
                <a16:creationId xmlns:a16="http://schemas.microsoft.com/office/drawing/2014/main" id="{3074E36E-B111-9C81-211E-9B48F15CE661}"/>
              </a:ext>
            </a:extLst>
          </p:cNvPr>
          <p:cNvSpPr>
            <a:spLocks/>
          </p:cNvSpPr>
          <p:nvPr>
            <p:custDataLst>
              <p:tags r:id="rId23"/>
            </p:custDataLst>
          </p:nvPr>
        </p:nvSpPr>
        <p:spPr bwMode="gray">
          <a:xfrm>
            <a:off x="8558213" y="36433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C9FF13-548C-4A47-B608-C2DB6AE8EC36}" type="datetime'''''''''''''''''''''''''''79''''''''''''''''''.1'">
              <a:rPr lang="en-US" altLang="en-US" sz="1000" smtClean="0">
                <a:effectLst/>
                <a:sym typeface="+mn-lt"/>
              </a:rPr>
              <a:pPr marL="0" lvl="0" indent="0" algn="ctr">
                <a:spcBef>
                  <a:spcPct val="0"/>
                </a:spcBef>
                <a:buNone/>
              </a:pPr>
              <a:t>79.1</a:t>
            </a:fld>
            <a:endParaRPr kumimoji="1" lang="en-US" altLang="ja-JP" sz="1000" dirty="0">
              <a:sym typeface="+mn-lt"/>
            </a:endParaRPr>
          </a:p>
        </p:txBody>
      </p:sp>
      <p:sp useBgFill="1">
        <p:nvSpPr>
          <p:cNvPr id="231" name="テキスト プレースホルダ 9">
            <a:extLst>
              <a:ext uri="{FF2B5EF4-FFF2-40B4-BE49-F238E27FC236}">
                <a16:creationId xmlns:a16="http://schemas.microsoft.com/office/drawing/2014/main" id="{6F3856B6-28C7-701F-A422-179C15910D81}"/>
              </a:ext>
            </a:extLst>
          </p:cNvPr>
          <p:cNvSpPr>
            <a:spLocks/>
          </p:cNvSpPr>
          <p:nvPr>
            <p:custDataLst>
              <p:tags r:id="rId24"/>
            </p:custDataLst>
          </p:nvPr>
        </p:nvSpPr>
        <p:spPr bwMode="gray">
          <a:xfrm>
            <a:off x="8961438" y="36687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4B4D8A-4117-4127-825E-979FCC872A5C}" type="datetime'''''''7''''''''''8''''''.''''''0'''''''''''''''''''">
              <a:rPr lang="en-US" altLang="en-US" sz="1000" smtClean="0">
                <a:effectLst/>
                <a:sym typeface="+mn-lt"/>
              </a:rPr>
              <a:pPr marL="0" lvl="0" indent="0" algn="ctr">
                <a:spcBef>
                  <a:spcPct val="0"/>
                </a:spcBef>
                <a:buNone/>
              </a:pPr>
              <a:t>78.0</a:t>
            </a:fld>
            <a:endParaRPr kumimoji="1" lang="en-US" altLang="ja-JP" sz="1000" dirty="0">
              <a:sym typeface="+mn-lt"/>
            </a:endParaRPr>
          </a:p>
        </p:txBody>
      </p:sp>
      <p:sp useBgFill="1">
        <p:nvSpPr>
          <p:cNvPr id="232" name="テキスト プレースホルダ 9">
            <a:extLst>
              <a:ext uri="{FF2B5EF4-FFF2-40B4-BE49-F238E27FC236}">
                <a16:creationId xmlns:a16="http://schemas.microsoft.com/office/drawing/2014/main" id="{4229C372-DD9C-3A01-8011-E6BD6EC84EF8}"/>
              </a:ext>
            </a:extLst>
          </p:cNvPr>
          <p:cNvSpPr>
            <a:spLocks/>
          </p:cNvSpPr>
          <p:nvPr>
            <p:custDataLst>
              <p:tags r:id="rId25"/>
            </p:custDataLst>
          </p:nvPr>
        </p:nvSpPr>
        <p:spPr bwMode="gray">
          <a:xfrm>
            <a:off x="9364663" y="36798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C1EC9C-CD16-4CFB-A890-1F8DA4ED7E77}" type="datetime'''''''''7''''''''''''7.''5'''''">
              <a:rPr lang="en-US" altLang="en-US" sz="1000" smtClean="0">
                <a:effectLst/>
                <a:sym typeface="+mn-lt"/>
              </a:rPr>
              <a:pPr marL="0" lvl="0" indent="0" algn="ctr">
                <a:spcBef>
                  <a:spcPct val="0"/>
                </a:spcBef>
                <a:buNone/>
              </a:pPr>
              <a:t>77.5</a:t>
            </a:fld>
            <a:endParaRPr kumimoji="1" lang="en-US" altLang="ja-JP" sz="1000" dirty="0">
              <a:sym typeface="+mn-lt"/>
            </a:endParaRPr>
          </a:p>
        </p:txBody>
      </p:sp>
      <p:sp>
        <p:nvSpPr>
          <p:cNvPr id="32" name="Rectangle 31"/>
          <p:cNvSpPr/>
          <p:nvPr>
            <p:custDataLst>
              <p:tags r:id="rId26"/>
            </p:custDataLst>
          </p:nvPr>
        </p:nvSpPr>
        <p:spPr bwMode="gray">
          <a:xfrm>
            <a:off x="6489700" y="60055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4" name="Straight Connector 63">
            <a:extLst>
              <a:ext uri="{FF2B5EF4-FFF2-40B4-BE49-F238E27FC236}">
                <a16:creationId xmlns:a16="http://schemas.microsoft.com/office/drawing/2014/main" id="{60BBBFBA-E045-4480-86C2-A301B4F7F3CA}"/>
              </a:ext>
            </a:extLst>
          </p:cNvPr>
          <p:cNvCxnSpPr/>
          <p:nvPr>
            <p:custDataLst>
              <p:tags r:id="rId27"/>
            </p:custDataLst>
          </p:nvPr>
        </p:nvCxnSpPr>
        <p:spPr bwMode="gray">
          <a:xfrm>
            <a:off x="6408738" y="6275388"/>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33"/>
          <p:cNvSpPr/>
          <p:nvPr>
            <p:custDataLst>
              <p:tags r:id="rId28"/>
            </p:custDataLst>
          </p:nvPr>
        </p:nvSpPr>
        <p:spPr bwMode="gray">
          <a:xfrm>
            <a:off x="6497638" y="62372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プレースホルダ 9"/>
          <p:cNvSpPr>
            <a:spLocks noGrp="1"/>
          </p:cNvSpPr>
          <p:nvPr>
            <p:custDataLst>
              <p:tags r:id="rId29"/>
            </p:custDataLst>
          </p:nvPr>
        </p:nvSpPr>
        <p:spPr bwMode="auto">
          <a:xfrm>
            <a:off x="6719888" y="60007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35" name="テキスト プレースホルダ 9"/>
          <p:cNvSpPr>
            <a:spLocks noGrp="1"/>
          </p:cNvSpPr>
          <p:nvPr>
            <p:custDataLst>
              <p:tags r:id="rId30"/>
            </p:custDataLst>
          </p:nvPr>
        </p:nvSpPr>
        <p:spPr bwMode="auto">
          <a:xfrm>
            <a:off x="6719888" y="6203950"/>
            <a:ext cx="11890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10000</a:t>
            </a:r>
            <a:r>
              <a:rPr lang="ja-JP" altLang="en-US" sz="1000" dirty="0"/>
              <a:t>人あたり病床数</a:t>
            </a:r>
            <a:endParaRPr kumimoji="0" lang="ja-JP" altLang="en-US" sz="1000" dirty="0">
              <a:sym typeface="+mn-lt"/>
            </a:endParaRPr>
          </a:p>
        </p:txBody>
      </p:sp>
      <p:graphicFrame>
        <p:nvGraphicFramePr>
          <p:cNvPr id="69" name="Chart 68">
            <a:extLst>
              <a:ext uri="{FF2B5EF4-FFF2-40B4-BE49-F238E27FC236}">
                <a16:creationId xmlns:a16="http://schemas.microsoft.com/office/drawing/2014/main" id="{B9642746-4E5D-9B24-4C91-15813A321046}"/>
              </a:ext>
            </a:extLst>
          </p:cNvPr>
          <p:cNvGraphicFramePr/>
          <p:nvPr>
            <p:custDataLst>
              <p:tags r:id="rId31"/>
            </p:custDataLst>
            <p:extLst>
              <p:ext uri="{D42A27DB-BD31-4B8C-83A1-F6EECF244321}">
                <p14:modId xmlns:p14="http://schemas.microsoft.com/office/powerpoint/2010/main" val="621772407"/>
              </p:ext>
            </p:extLst>
          </p:nvPr>
        </p:nvGraphicFramePr>
        <p:xfrm>
          <a:off x="50800" y="2266950"/>
          <a:ext cx="4768850" cy="3663950"/>
        </p:xfrm>
        <a:graphic>
          <a:graphicData uri="http://schemas.openxmlformats.org/drawingml/2006/chart">
            <c:chart xmlns:c="http://schemas.openxmlformats.org/drawingml/2006/chart" xmlns:r="http://schemas.openxmlformats.org/officeDocument/2006/relationships" r:id="rId49"/>
          </a:graphicData>
        </a:graphic>
      </p:graphicFrame>
      <p:sp>
        <p:nvSpPr>
          <p:cNvPr id="79" name="テキスト プレースホルダ 9"/>
          <p:cNvSpPr>
            <a:spLocks noGrp="1"/>
          </p:cNvSpPr>
          <p:nvPr>
            <p:custDataLst>
              <p:tags r:id="rId32"/>
            </p:custDataLst>
          </p:nvPr>
        </p:nvSpPr>
        <p:spPr bwMode="auto">
          <a:xfrm>
            <a:off x="70802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73D62E-A8C2-477F-B7D1-54B7D0800C2C}" type="datetime'''''''''''''''''''''''''''1''''''''''''''''''''''4'''">
              <a:rPr lang="ja-JP" altLang="en-US" sz="1000" smtClean="0">
                <a:sym typeface="+mn-lt"/>
              </a:rPr>
              <a:pPr marL="0" indent="0" algn="ctr">
                <a:spcBef>
                  <a:spcPct val="0"/>
                </a:spcBef>
                <a:buNone/>
              </a:pPr>
              <a:t>14</a:t>
            </a:fld>
            <a:endParaRPr kumimoji="0" lang="ja-JP" altLang="en-US" sz="1000" dirty="0">
              <a:sym typeface="+mn-lt"/>
            </a:endParaRPr>
          </a:p>
        </p:txBody>
      </p:sp>
      <p:sp>
        <p:nvSpPr>
          <p:cNvPr id="80" name="テキスト プレースホルダ 9"/>
          <p:cNvSpPr>
            <a:spLocks noGrp="1"/>
          </p:cNvSpPr>
          <p:nvPr>
            <p:custDataLst>
              <p:tags r:id="rId33"/>
            </p:custDataLst>
          </p:nvPr>
        </p:nvSpPr>
        <p:spPr bwMode="auto">
          <a:xfrm>
            <a:off x="108426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280D3D-E32B-4084-905B-84D1272B121D}" type="datetime'1''''''''''''''''''''''''''''5'''''''''''''''''">
              <a:rPr lang="ja-JP" altLang="en-US" sz="1000" smtClean="0">
                <a:sym typeface="+mn-lt"/>
              </a:rPr>
              <a:pPr marL="0" indent="0" algn="ctr">
                <a:spcBef>
                  <a:spcPct val="0"/>
                </a:spcBef>
                <a:buNone/>
              </a:pPr>
              <a:t>15</a:t>
            </a:fld>
            <a:endParaRPr kumimoji="0" lang="ja-JP" altLang="en-US" sz="1000" dirty="0">
              <a:sym typeface="+mn-lt"/>
            </a:endParaRPr>
          </a:p>
        </p:txBody>
      </p:sp>
      <p:sp>
        <p:nvSpPr>
          <p:cNvPr id="112" name="テキスト プレースホルダ 9"/>
          <p:cNvSpPr>
            <a:spLocks noGrp="1"/>
          </p:cNvSpPr>
          <p:nvPr>
            <p:custDataLst>
              <p:tags r:id="rId34"/>
            </p:custDataLst>
          </p:nvPr>
        </p:nvSpPr>
        <p:spPr bwMode="auto">
          <a:xfrm>
            <a:off x="1460500"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FB1F71-239E-42A9-BF79-9573A898DBA3}" type="datetime'''''1''''''''''''''''''''''''''''6'''''''''">
              <a:rPr lang="ja-JP" altLang="en-US" sz="1000" smtClean="0">
                <a:sym typeface="+mn-lt"/>
              </a:rPr>
              <a:pPr marL="0" indent="0" algn="ctr">
                <a:spcBef>
                  <a:spcPct val="0"/>
                </a:spcBef>
                <a:buNone/>
              </a:pPr>
              <a:t>16</a:t>
            </a:fld>
            <a:endParaRPr kumimoji="0" lang="ja-JP" altLang="en-US" sz="1000" dirty="0">
              <a:sym typeface="+mn-lt"/>
            </a:endParaRPr>
          </a:p>
        </p:txBody>
      </p:sp>
      <p:sp>
        <p:nvSpPr>
          <p:cNvPr id="113" name="テキスト プレースホルダ 9"/>
          <p:cNvSpPr>
            <a:spLocks noGrp="1"/>
          </p:cNvSpPr>
          <p:nvPr>
            <p:custDataLst>
              <p:tags r:id="rId35"/>
            </p:custDataLst>
          </p:nvPr>
        </p:nvSpPr>
        <p:spPr bwMode="auto">
          <a:xfrm>
            <a:off x="18367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455D0A-5DC4-4963-A0E7-75EA5FE39C8E}" type="datetime'''''1''''''''''''''''''''''''''''''''''''''''''''''7'">
              <a:rPr lang="ja-JP" altLang="en-US" sz="1000" smtClean="0">
                <a:sym typeface="+mn-lt"/>
              </a:rPr>
              <a:pPr marL="0" indent="0" algn="ctr">
                <a:spcBef>
                  <a:spcPct val="0"/>
                </a:spcBef>
                <a:buNone/>
              </a:pPr>
              <a:t>17</a:t>
            </a:fld>
            <a:endParaRPr kumimoji="0" lang="ja-JP" altLang="en-US" sz="1000" dirty="0">
              <a:sym typeface="+mn-lt"/>
            </a:endParaRPr>
          </a:p>
        </p:txBody>
      </p:sp>
      <p:sp>
        <p:nvSpPr>
          <p:cNvPr id="114" name="テキスト プレースホルダ 9"/>
          <p:cNvSpPr>
            <a:spLocks noGrp="1"/>
          </p:cNvSpPr>
          <p:nvPr>
            <p:custDataLst>
              <p:tags r:id="rId36"/>
            </p:custDataLst>
          </p:nvPr>
        </p:nvSpPr>
        <p:spPr bwMode="auto">
          <a:xfrm>
            <a:off x="221297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1857AF-0459-4F1D-9B7C-0C30E00C209F}" type="datetime'''''''''''''''1''8'''''">
              <a:rPr lang="ja-JP" altLang="en-US" sz="1000" smtClean="0">
                <a:sym typeface="+mn-lt"/>
              </a:rPr>
              <a:pPr marL="0" indent="0" algn="ctr">
                <a:spcBef>
                  <a:spcPct val="0"/>
                </a:spcBef>
                <a:buNone/>
              </a:pPr>
              <a:t>18</a:t>
            </a:fld>
            <a:endParaRPr kumimoji="0" lang="ja-JP" altLang="en-US" sz="1000" dirty="0">
              <a:sym typeface="+mn-lt"/>
            </a:endParaRPr>
          </a:p>
        </p:txBody>
      </p:sp>
      <p:sp>
        <p:nvSpPr>
          <p:cNvPr id="48" name="テキスト プレースホルダ 9"/>
          <p:cNvSpPr>
            <a:spLocks noGrp="1"/>
          </p:cNvSpPr>
          <p:nvPr>
            <p:custDataLst>
              <p:tags r:id="rId37"/>
            </p:custDataLst>
          </p:nvPr>
        </p:nvSpPr>
        <p:spPr bwMode="auto">
          <a:xfrm>
            <a:off x="25892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CCAEB5-8679-4875-95D2-931BC164BA04}" type="datetime'''''''''''''''1''''''''''''''''''''''''''''''9'">
              <a:rPr lang="en-US" altLang="en-US" sz="1000" smtClean="0"/>
              <a:pPr marL="0" indent="0" algn="ctr">
                <a:spcBef>
                  <a:spcPct val="0"/>
                </a:spcBef>
                <a:buNone/>
              </a:pPr>
              <a:t>19</a:t>
            </a:fld>
            <a:endParaRPr kumimoji="0" lang="ja-JP" altLang="en-US" sz="1000" dirty="0">
              <a:sym typeface="+mn-lt"/>
            </a:endParaRPr>
          </a:p>
        </p:txBody>
      </p:sp>
      <p:sp>
        <p:nvSpPr>
          <p:cNvPr id="10" name="テキスト プレースホルダ 9">
            <a:extLst>
              <a:ext uri="{FF2B5EF4-FFF2-40B4-BE49-F238E27FC236}">
                <a16:creationId xmlns:a16="http://schemas.microsoft.com/office/drawing/2014/main" id="{D1EC4E3F-DC56-B046-0637-A514B7039FA4}"/>
              </a:ext>
            </a:extLst>
          </p:cNvPr>
          <p:cNvSpPr>
            <a:spLocks noGrp="1"/>
          </p:cNvSpPr>
          <p:nvPr>
            <p:custDataLst>
              <p:tags r:id="rId38"/>
            </p:custDataLst>
          </p:nvPr>
        </p:nvSpPr>
        <p:spPr bwMode="auto">
          <a:xfrm>
            <a:off x="29670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3A07C5-BDC3-4562-9A2D-4B4B88DDC44B}" type="datetime'''''''''''''''''''''''''''''''2''''''''''''''0'''''''''''''">
              <a:rPr kumimoji="0" lang="en-US" altLang="en-US" sz="1000" smtClean="0"/>
              <a:pPr/>
              <a:t>20</a:t>
            </a:fld>
            <a:endParaRPr kumimoji="0" lang="ja-JP" altLang="en-US" sz="1000" dirty="0">
              <a:sym typeface="+mn-lt"/>
            </a:endParaRPr>
          </a:p>
        </p:txBody>
      </p:sp>
      <p:sp>
        <p:nvSpPr>
          <p:cNvPr id="15" name="テキスト プレースホルダ 9">
            <a:extLst>
              <a:ext uri="{FF2B5EF4-FFF2-40B4-BE49-F238E27FC236}">
                <a16:creationId xmlns:a16="http://schemas.microsoft.com/office/drawing/2014/main" id="{A9FC7D82-9DDD-1A85-7ACF-A841657A4B67}"/>
              </a:ext>
            </a:extLst>
          </p:cNvPr>
          <p:cNvSpPr>
            <a:spLocks noGrp="1"/>
          </p:cNvSpPr>
          <p:nvPr>
            <p:custDataLst>
              <p:tags r:id="rId39"/>
            </p:custDataLst>
          </p:nvPr>
        </p:nvSpPr>
        <p:spPr bwMode="auto">
          <a:xfrm>
            <a:off x="334327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7BC2E5-78A1-4D3E-9335-2DA9A1AC7790}" type="datetime'''''''''21'''''''''''''''''''''''''''''''''''''''''''''''">
              <a:rPr kumimoji="0" lang="en-US" altLang="en-US" sz="1000" smtClean="0"/>
              <a:pPr/>
              <a:t>21</a:t>
            </a:fld>
            <a:endParaRPr kumimoji="0" lang="ja-JP" altLang="en-US" sz="1000" dirty="0">
              <a:sym typeface="+mn-lt"/>
            </a:endParaRPr>
          </a:p>
        </p:txBody>
      </p:sp>
      <p:sp>
        <p:nvSpPr>
          <p:cNvPr id="18" name="テキスト プレースホルダ 9">
            <a:extLst>
              <a:ext uri="{FF2B5EF4-FFF2-40B4-BE49-F238E27FC236}">
                <a16:creationId xmlns:a16="http://schemas.microsoft.com/office/drawing/2014/main" id="{CAF3A6C9-47BB-7C5E-BC6C-3B0444CD239D}"/>
              </a:ext>
            </a:extLst>
          </p:cNvPr>
          <p:cNvSpPr>
            <a:spLocks noGrp="1"/>
          </p:cNvSpPr>
          <p:nvPr>
            <p:custDataLst>
              <p:tags r:id="rId40"/>
            </p:custDataLst>
          </p:nvPr>
        </p:nvSpPr>
        <p:spPr bwMode="auto">
          <a:xfrm>
            <a:off x="37195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626CAD-1A3F-40CB-A68B-E2336CB30338}" type="datetime'''''''''''''''''2''''''''''''''''''''''''''''''''''2'''''''''">
              <a:rPr kumimoji="0" lang="en-US" altLang="en-US" sz="1000" smtClean="0"/>
              <a:pPr/>
              <a:t>22</a:t>
            </a:fld>
            <a:endParaRPr kumimoji="0" lang="ja-JP" altLang="en-US" sz="1000" dirty="0">
              <a:sym typeface="+mn-lt"/>
            </a:endParaRPr>
          </a:p>
        </p:txBody>
      </p:sp>
      <p:sp>
        <p:nvSpPr>
          <p:cNvPr id="23" name="テキスト プレースホルダ 9">
            <a:extLst>
              <a:ext uri="{FF2B5EF4-FFF2-40B4-BE49-F238E27FC236}">
                <a16:creationId xmlns:a16="http://schemas.microsoft.com/office/drawing/2014/main" id="{F188D5B2-DDBB-EA5C-6FB6-21E2E840C322}"/>
              </a:ext>
            </a:extLst>
          </p:cNvPr>
          <p:cNvSpPr>
            <a:spLocks noGrp="1"/>
          </p:cNvSpPr>
          <p:nvPr>
            <p:custDataLst>
              <p:tags r:id="rId41"/>
            </p:custDataLst>
          </p:nvPr>
        </p:nvSpPr>
        <p:spPr bwMode="auto">
          <a:xfrm>
            <a:off x="4095750"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EA713D-12E0-490D-B5F6-8B3E85CE2F9B}" type="datetime'''''''''''''''''''''''''2''''''''''''''3'''''''''">
              <a:rPr kumimoji="0" lang="en-US" altLang="en-US" sz="1000" smtClean="0"/>
              <a:pPr/>
              <a:t>23</a:t>
            </a:fld>
            <a:endParaRPr kumimoji="0" lang="ja-JP" altLang="en-US" sz="1000" dirty="0">
              <a:sym typeface="+mn-lt"/>
            </a:endParaRPr>
          </a:p>
        </p:txBody>
      </p:sp>
      <p:sp>
        <p:nvSpPr>
          <p:cNvPr id="30" name="テキスト プレースホルダ 9">
            <a:extLst>
              <a:ext uri="{FF2B5EF4-FFF2-40B4-BE49-F238E27FC236}">
                <a16:creationId xmlns:a16="http://schemas.microsoft.com/office/drawing/2014/main" id="{E7EFD6B6-0C59-98C2-FE90-45DBC0027FD3}"/>
              </a:ext>
            </a:extLst>
          </p:cNvPr>
          <p:cNvSpPr>
            <a:spLocks noGrp="1"/>
          </p:cNvSpPr>
          <p:nvPr>
            <p:custDataLst>
              <p:tags r:id="rId42"/>
            </p:custDataLst>
          </p:nvPr>
        </p:nvSpPr>
        <p:spPr bwMode="auto">
          <a:xfrm>
            <a:off x="447198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375C1A-8336-44EE-BA74-5D402655A693}" type="datetime'2''''''''''''''''''''''''''''''''4'''''''''''">
              <a:rPr kumimoji="0" lang="en-US" altLang="en-US" sz="1000" smtClean="0"/>
              <a:pPr/>
              <a:t>24</a:t>
            </a:fld>
            <a:endParaRPr kumimoji="0" lang="ja-JP" altLang="en-US" sz="1000" dirty="0">
              <a:sym typeface="+mn-lt"/>
            </a:endParaRPr>
          </a:p>
        </p:txBody>
      </p:sp>
      <p:sp>
        <p:nvSpPr>
          <p:cNvPr id="160" name="テキスト ボックス 159"/>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Tree>
    <p:extLst>
      <p:ext uri="{BB962C8B-B14F-4D97-AF65-F5344CB8AC3E}">
        <p14:creationId xmlns:p14="http://schemas.microsoft.com/office/powerpoint/2010/main" val="1648702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latin typeface="Arial Black" panose="020B0A04020102020204" pitchFamily="34" charset="0"/>
              </a:rPr>
              <a:t>1/2</a:t>
            </a:r>
            <a:r>
              <a:rPr lang="ja-JP" altLang="en-US" dirty="0"/>
              <a:t>）</a:t>
            </a:r>
            <a:endParaRPr lang="en-US" altLang="ja-JP" dirty="0"/>
          </a:p>
        </p:txBody>
      </p:sp>
      <p:sp>
        <p:nvSpPr>
          <p:cNvPr id="4" name="テキスト ボックス 3"/>
          <p:cNvSpPr txBox="1"/>
          <p:nvPr/>
        </p:nvSpPr>
        <p:spPr>
          <a:xfrm>
            <a:off x="200472" y="1124744"/>
            <a:ext cx="9505056" cy="9480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政府は、医療制度改革、および医療機器・医薬品の輸入代替を推進するべく、様々な施策を打っている。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年には、公共調達において、ロシア、アルメニア、ベラルーシ、カザフスタン製の医療製品を含む応募が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件以上あった場合、発注者はこれらの国以外の外国製品を含む全ての応募を却下するというルールが、政府により導入された。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30238" lvl="1" indent="-173038" algn="just">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ロシア、アルメニア、ベラルーシ、カザフスタンは、ユーラシア経済連合（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EEU</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）加盟国である</a:t>
            </a:r>
            <a:r>
              <a:rPr lang="en-US" altLang="ja-JP" sz="1200"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1" y="6525344"/>
            <a:ext cx="8280921"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en-US" altLang="ja-JP" sz="800" dirty="0" bmk=""/>
              <a:t>JETRO</a:t>
            </a:r>
            <a:r>
              <a:rPr kumimoji="0" lang="ja-JP" altLang="en-US" sz="800" dirty="0" bmk=""/>
              <a:t>　ホームページ、有識者ヒアリング、各医療機関ホームページ</a:t>
            </a:r>
            <a:endParaRPr kumimoji="0" lang="en-US" altLang="ja-JP" sz="800" dirty="0" bmk=""/>
          </a:p>
        </p:txBody>
      </p:sp>
      <p:sp>
        <p:nvSpPr>
          <p:cNvPr id="25" name="テキスト ボックス 24"/>
          <p:cNvSpPr txBox="1"/>
          <p:nvPr/>
        </p:nvSpPr>
        <p:spPr>
          <a:xfrm>
            <a:off x="200472" y="6381328"/>
            <a:ext cx="4087657" cy="123111"/>
          </a:xfrm>
          <a:prstGeom prst="rect">
            <a:avLst/>
          </a:prstGeom>
          <a:noFill/>
        </p:spPr>
        <p:txBody>
          <a:bodyPr wrap="non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ユーラシア経済連合（</a:t>
            </a:r>
            <a:r>
              <a:rPr kumimoji="0" lang="en-US" altLang="ja-JP" sz="800" dirty="0" bmk=""/>
              <a:t>EEU</a:t>
            </a:r>
            <a:r>
              <a:rPr kumimoji="0" lang="ja-JP" altLang="en-US" sz="800" dirty="0" bmk=""/>
              <a:t>）には、他にキルギスが加盟しており、合計</a:t>
            </a:r>
            <a:r>
              <a:rPr kumimoji="0" lang="en-US" altLang="ja-JP" sz="800" dirty="0" bmk=""/>
              <a:t>5</a:t>
            </a:r>
            <a:r>
              <a:rPr kumimoji="0" lang="ja-JP" altLang="en-US" sz="800" dirty="0" bmk=""/>
              <a:t>ヶ国が加盟している。</a:t>
            </a:r>
            <a:endParaRPr kumimoji="0" lang="en-US" altLang="ja-JP" sz="800" dirty="0" bmk=""/>
          </a:p>
        </p:txBody>
      </p:sp>
    </p:spTree>
    <p:extLst>
      <p:ext uri="{BB962C8B-B14F-4D97-AF65-F5344CB8AC3E}">
        <p14:creationId xmlns:p14="http://schemas.microsoft.com/office/powerpoint/2010/main" val="171365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latin typeface="Arial Black" panose="020B0A04020102020204" pitchFamily="34" charset="0"/>
              </a:rPr>
              <a:t>2/2</a:t>
            </a:r>
            <a:r>
              <a:rPr lang="ja-JP" altLang="en-US" dirty="0"/>
              <a:t>）</a:t>
            </a:r>
            <a:endParaRPr lang="en-US" altLang="ja-JP" dirty="0"/>
          </a:p>
        </p:txBody>
      </p:sp>
      <p:sp>
        <p:nvSpPr>
          <p:cNvPr id="6" name="テキスト ボックス 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主要な公的医療機関を以下に示す。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16496" y="1844824"/>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モスクワにおける主要な公的医療機関の概要</a:t>
              </a:r>
            </a:p>
          </p:txBody>
        </p:sp>
      </p:grpSp>
      <p:grpSp>
        <p:nvGrpSpPr>
          <p:cNvPr id="2" name="グループ化 1"/>
          <p:cNvGrpSpPr/>
          <p:nvPr/>
        </p:nvGrpSpPr>
        <p:grpSpPr>
          <a:xfrm>
            <a:off x="488504" y="2276976"/>
            <a:ext cx="4248472" cy="936000"/>
            <a:chOff x="488504" y="2420888"/>
            <a:chExt cx="4248472" cy="1080120"/>
          </a:xfrm>
        </p:grpSpPr>
        <p:sp>
          <p:nvSpPr>
            <p:cNvPr id="10" name="片側の 2 つの角を丸めた四角形 9"/>
            <p:cNvSpPr/>
            <p:nvPr/>
          </p:nvSpPr>
          <p:spPr>
            <a:xfrm rot="16200000">
              <a:off x="560512" y="2348880"/>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大統領府</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中央病院</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rot="5400000">
              <a:off x="2684748" y="1448780"/>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ja-JP" altLang="en-US" sz="1100" dirty="0"/>
                <a:t>検査機器、手術設備が整っている。</a:t>
              </a:r>
              <a:endParaRPr lang="en-US" altLang="ja-JP" sz="1100" dirty="0"/>
            </a:p>
            <a:p>
              <a:pPr algn="just">
                <a:lnSpc>
                  <a:spcPct val="110000"/>
                </a:lnSpc>
                <a:spcBef>
                  <a:spcPts val="0"/>
                </a:spcBef>
                <a:buSzPct val="100000"/>
              </a:pPr>
              <a:r>
                <a:rPr lang="ja-JP" altLang="en-US" sz="1100" dirty="0"/>
                <a:t>外国人向けの他の私立病院が、重症疾患の患者を入院させることもある。</a:t>
              </a:r>
              <a:endParaRPr lang="ja-JP" altLang="en-US" sz="1100" dirty="0">
                <a:solidFill>
                  <a:srgbClr val="000000"/>
                </a:solidFill>
                <a:ea typeface="ＭＳ Ｐゴシック" charset="-128"/>
                <a:cs typeface="Arial" pitchFamily="34" charset="0"/>
              </a:endParaRPr>
            </a:p>
          </p:txBody>
        </p:sp>
      </p:grpSp>
      <p:grpSp>
        <p:nvGrpSpPr>
          <p:cNvPr id="12" name="グループ化 11"/>
          <p:cNvGrpSpPr/>
          <p:nvPr/>
        </p:nvGrpSpPr>
        <p:grpSpPr>
          <a:xfrm>
            <a:off x="488504" y="3634177"/>
            <a:ext cx="4248472" cy="936000"/>
            <a:chOff x="488504" y="3645024"/>
            <a:chExt cx="4248472" cy="1080120"/>
          </a:xfrm>
        </p:grpSpPr>
        <p:sp>
          <p:nvSpPr>
            <p:cNvPr id="13" name="片側の 2 つの角を丸めた四角形 12"/>
            <p:cNvSpPr/>
            <p:nvPr/>
          </p:nvSpPr>
          <p:spPr>
            <a:xfrm rot="16200000">
              <a:off x="560512" y="3573016"/>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31</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a:t>
              </a:r>
            </a:p>
          </p:txBody>
        </p:sp>
        <p:sp>
          <p:nvSpPr>
            <p:cNvPr id="14" name="片側の 2 つの角を丸めた四角形 13"/>
            <p:cNvSpPr/>
            <p:nvPr/>
          </p:nvSpPr>
          <p:spPr>
            <a:xfrm rot="5400000">
              <a:off x="2684748" y="2672916"/>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1970</a:t>
              </a:r>
              <a:r>
                <a:rPr lang="ja-JP" altLang="en-US" sz="1100" dirty="0"/>
                <a:t>年設立。ロシアを代表する公的医療機関。</a:t>
              </a:r>
              <a:r>
                <a:rPr lang="en-US" altLang="ja-JP" sz="1100" dirty="0"/>
                <a:t>17</a:t>
              </a:r>
              <a:r>
                <a:rPr lang="ja-JP" altLang="en-US" sz="1100" dirty="0"/>
                <a:t>の診療科があり、病床数は</a:t>
              </a:r>
              <a:r>
                <a:rPr lang="en-US" altLang="ja-JP" sz="1100" dirty="0"/>
                <a:t>563</a:t>
              </a:r>
              <a:r>
                <a:rPr lang="ja-JP" altLang="en-US" sz="1100" dirty="0"/>
                <a:t>。</a:t>
              </a:r>
              <a:r>
                <a:rPr lang="en-US" altLang="ja-JP" sz="1100" dirty="0"/>
                <a:t>900</a:t>
              </a:r>
              <a:r>
                <a:rPr lang="ja-JP" altLang="en-US" sz="1100" dirty="0"/>
                <a:t>名程度のスタッフを有する。</a:t>
              </a:r>
            </a:p>
          </p:txBody>
        </p:sp>
      </p:grpSp>
      <p:grpSp>
        <p:nvGrpSpPr>
          <p:cNvPr id="25" name="グループ化 24"/>
          <p:cNvGrpSpPr/>
          <p:nvPr/>
        </p:nvGrpSpPr>
        <p:grpSpPr>
          <a:xfrm>
            <a:off x="488504" y="4991378"/>
            <a:ext cx="4248472" cy="936000"/>
            <a:chOff x="488504" y="4869160"/>
            <a:chExt cx="4248472" cy="1080120"/>
          </a:xfrm>
        </p:grpSpPr>
        <p:sp>
          <p:nvSpPr>
            <p:cNvPr id="15" name="片側の 2 つの角を丸めた四角形 14"/>
            <p:cNvSpPr/>
            <p:nvPr/>
          </p:nvSpPr>
          <p:spPr>
            <a:xfrm rot="16200000">
              <a:off x="56051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a:t>
              </a:r>
            </a:p>
          </p:txBody>
        </p:sp>
        <p:sp>
          <p:nvSpPr>
            <p:cNvPr id="16" name="片側の 2 つの角を丸めた四角形 15"/>
            <p:cNvSpPr/>
            <p:nvPr/>
          </p:nvSpPr>
          <p:spPr>
            <a:xfrm rot="5400000">
              <a:off x="268474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1763</a:t>
              </a:r>
              <a:r>
                <a:rPr lang="ja-JP" altLang="en-US" sz="1100" dirty="0"/>
                <a:t>年設立。検査や外科治療、臨床検査などを行う歴史ある病院</a:t>
              </a:r>
            </a:p>
          </p:txBody>
        </p:sp>
      </p:grpSp>
      <p:sp>
        <p:nvSpPr>
          <p:cNvPr id="23" name="テキスト ボックス 22"/>
          <p:cNvSpPr txBox="1"/>
          <p:nvPr/>
        </p:nvSpPr>
        <p:spPr>
          <a:xfrm>
            <a:off x="200472" y="6525344"/>
            <a:ext cx="907300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ロシア</a:t>
            </a:r>
            <a:r>
              <a:rPr kumimoji="0" lang="en-US" altLang="ja-JP" sz="800" dirty="0" bmk=""/>
              <a:t>NIS</a:t>
            </a:r>
            <a:r>
              <a:rPr kumimoji="0" lang="ja-JP" altLang="en-US" sz="800" dirty="0" bmk=""/>
              <a:t>貿易会「ロシア</a:t>
            </a:r>
            <a:r>
              <a:rPr kumimoji="0" lang="en-US" altLang="ja-JP" sz="800" dirty="0" bmk=""/>
              <a:t>NIS</a:t>
            </a:r>
            <a:r>
              <a:rPr kumimoji="0" lang="ja-JP" altLang="en-US" sz="800" dirty="0" bmk=""/>
              <a:t>調査月報</a:t>
            </a:r>
            <a:r>
              <a:rPr kumimoji="0" lang="en-US" altLang="ja-JP" sz="800" dirty="0" bmk=""/>
              <a:t>2013</a:t>
            </a:r>
            <a:r>
              <a:rPr kumimoji="0" lang="ja-JP" altLang="en-US" sz="800" dirty="0" bmk=""/>
              <a:t>年</a:t>
            </a:r>
            <a:r>
              <a:rPr kumimoji="0" lang="en-US" altLang="ja-JP" sz="800" dirty="0" bmk=""/>
              <a:t>7</a:t>
            </a:r>
            <a:r>
              <a:rPr kumimoji="0" lang="ja-JP" altLang="en-US" sz="800" dirty="0" bmk=""/>
              <a:t>月号」（</a:t>
            </a:r>
            <a:r>
              <a:rPr kumimoji="0" lang="en-US" altLang="ja-JP" sz="800" dirty="0" bmk=""/>
              <a:t>2013</a:t>
            </a:r>
            <a:r>
              <a:rPr kumimoji="0" lang="ja-JP" altLang="en-US" sz="800" dirty="0" bmk=""/>
              <a:t>）、</a:t>
            </a:r>
            <a:r>
              <a:rPr kumimoji="0" lang="en-US" altLang="ja-JP" sz="800" dirty="0" bmk=""/>
              <a:t> JSN</a:t>
            </a:r>
            <a:r>
              <a:rPr kumimoji="0" lang="ja-JP" altLang="en-US" sz="800" dirty="0" bmk=""/>
              <a:t>「ロシア通信　</a:t>
            </a:r>
            <a:r>
              <a:rPr kumimoji="0" lang="en-US" altLang="ja-JP" sz="800" dirty="0" bmk=""/>
              <a:t>176</a:t>
            </a:r>
            <a:r>
              <a:rPr kumimoji="0" lang="ja-JP" altLang="en-US" sz="800" dirty="0" bmk=""/>
              <a:t>号」（</a:t>
            </a:r>
            <a:r>
              <a:rPr kumimoji="0" lang="en-US" altLang="ja-JP" sz="800" dirty="0" bmk=""/>
              <a:t>2014</a:t>
            </a:r>
            <a:r>
              <a:rPr kumimoji="0" lang="ja-JP" altLang="en-US" sz="800" dirty="0" bmk=""/>
              <a:t>）、各医療機関ホームページ、キヤノンメディカルシステムズホームページ、有識者ヒアリング</a:t>
            </a:r>
            <a:endParaRPr kumimoji="0" lang="en-US" altLang="ja-JP" sz="800" dirty="0" bmk=""/>
          </a:p>
        </p:txBody>
      </p:sp>
      <p:grpSp>
        <p:nvGrpSpPr>
          <p:cNvPr id="27" name="グループ化 26"/>
          <p:cNvGrpSpPr/>
          <p:nvPr/>
        </p:nvGrpSpPr>
        <p:grpSpPr>
          <a:xfrm>
            <a:off x="5168900" y="2276975"/>
            <a:ext cx="4248472" cy="1656024"/>
            <a:chOff x="488504" y="4869160"/>
            <a:chExt cx="4248472" cy="1080120"/>
          </a:xfrm>
        </p:grpSpPr>
        <p:sp>
          <p:nvSpPr>
            <p:cNvPr id="28" name="片側の 2 つの角を丸めた四角形 27"/>
            <p:cNvSpPr/>
            <p:nvPr/>
          </p:nvSpPr>
          <p:spPr>
            <a:xfrm rot="16200000">
              <a:off x="56051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セチェノフ名称第一モスクワ国立医科大学</a:t>
              </a:r>
            </a:p>
          </p:txBody>
        </p:sp>
        <p:sp>
          <p:nvSpPr>
            <p:cNvPr id="29" name="片側の 2 つの角を丸めた四角形 28"/>
            <p:cNvSpPr/>
            <p:nvPr/>
          </p:nvSpPr>
          <p:spPr>
            <a:xfrm rot="5400000">
              <a:off x="268474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1758</a:t>
              </a:r>
              <a:r>
                <a:rPr lang="ja-JP" altLang="en-US" sz="1100" dirty="0"/>
                <a:t>年設立の、ロシアで最大規模の医科大学。</a:t>
              </a:r>
              <a:r>
                <a:rPr lang="en-US" altLang="ja-JP" sz="1100" dirty="0"/>
                <a:t>2015</a:t>
              </a:r>
              <a:r>
                <a:rPr lang="ja-JP" altLang="en-US" sz="1100" dirty="0"/>
                <a:t>年に（一社）</a:t>
              </a:r>
              <a:r>
                <a:rPr lang="en-US" altLang="ja-JP" sz="1100" dirty="0"/>
                <a:t>Medical Excellence JAPAN</a:t>
              </a:r>
              <a:r>
                <a:rPr lang="ja-JP" altLang="en-US" sz="1100" dirty="0"/>
                <a:t>と東芝メディカルシステムズ（株）（現キヤノンメディカルシステムズ）と共同で、日露循環器病画像診断トレーニングセンターを設立。</a:t>
              </a:r>
            </a:p>
          </p:txBody>
        </p:sp>
      </p:grpSp>
      <p:grpSp>
        <p:nvGrpSpPr>
          <p:cNvPr id="30" name="グループ化 29"/>
          <p:cNvGrpSpPr/>
          <p:nvPr/>
        </p:nvGrpSpPr>
        <p:grpSpPr>
          <a:xfrm>
            <a:off x="5169024" y="4271351"/>
            <a:ext cx="4248472" cy="1656024"/>
            <a:chOff x="5169024" y="4869160"/>
            <a:chExt cx="4248472" cy="1080120"/>
          </a:xfrm>
        </p:grpSpPr>
        <p:sp>
          <p:nvSpPr>
            <p:cNvPr id="31" name="片側の 2 つの角を丸めた四角形 30"/>
            <p:cNvSpPr/>
            <p:nvPr/>
          </p:nvSpPr>
          <p:spPr>
            <a:xfrm rot="16200000">
              <a:off x="524103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ピラゴフ名称ロシア国立</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医学研究大学</a:t>
              </a:r>
            </a:p>
          </p:txBody>
        </p:sp>
        <p:sp>
          <p:nvSpPr>
            <p:cNvPr id="32" name="片側の 2 つの角を丸めた四角形 31"/>
            <p:cNvSpPr/>
            <p:nvPr/>
          </p:nvSpPr>
          <p:spPr>
            <a:xfrm rot="5400000">
              <a:off x="736526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1906</a:t>
              </a:r>
              <a:r>
                <a:rPr lang="ja-JP" altLang="en-US" sz="1100" dirty="0"/>
                <a:t>年設立、旧モスクワ第二医科大学。</a:t>
              </a:r>
              <a:r>
                <a:rPr lang="en-US" altLang="ja-JP" sz="1100" dirty="0"/>
                <a:t>9,000</a:t>
              </a:r>
              <a:r>
                <a:rPr lang="ja-JP" altLang="en-US" sz="1100" dirty="0"/>
                <a:t>名の学部生、</a:t>
              </a:r>
              <a:r>
                <a:rPr lang="en-US" altLang="ja-JP" sz="1100" dirty="0"/>
                <a:t>583</a:t>
              </a:r>
              <a:r>
                <a:rPr lang="ja-JP" altLang="en-US" sz="1100" dirty="0"/>
                <a:t>名の大学院生、</a:t>
              </a:r>
              <a:r>
                <a:rPr lang="en-US" altLang="ja-JP" sz="1100" dirty="0"/>
                <a:t>798</a:t>
              </a:r>
              <a:r>
                <a:rPr lang="ja-JP" altLang="en-US" sz="1100" dirty="0"/>
                <a:t>名の研修医、</a:t>
              </a:r>
              <a:r>
                <a:rPr lang="en-US" altLang="ja-JP" sz="1100" dirty="0"/>
                <a:t>400</a:t>
              </a:r>
              <a:r>
                <a:rPr lang="ja-JP" altLang="en-US" sz="1100" dirty="0"/>
                <a:t>名のインターン生などを擁しており。</a:t>
              </a:r>
            </a:p>
          </p:txBody>
        </p:sp>
      </p:grpSp>
    </p:spTree>
    <p:extLst>
      <p:ext uri="{BB962C8B-B14F-4D97-AF65-F5344CB8AC3E}">
        <p14:creationId xmlns:p14="http://schemas.microsoft.com/office/powerpoint/2010/main" val="4137878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主要な民間医療機関として、ロシア全土に展開するメドシーやインビトロ、母と子などが挙げられる。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6"/>
          <p:cNvSpPr>
            <a:spLocks noChangeArrowheads="1"/>
          </p:cNvSpPr>
          <p:nvPr/>
        </p:nvSpPr>
        <p:spPr bwMode="auto">
          <a:xfrm>
            <a:off x="200472" y="1700808"/>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a:t>
            </a:r>
            <a:endParaRPr lang="en-US" altLang="ko-KR" sz="1400" dirty="0">
              <a:solidFill>
                <a:srgbClr val="000000"/>
              </a:solidFill>
              <a:latin typeface="Arial Black" pitchFamily="34" charset="0"/>
              <a:ea typeface="HGP創英角ｺﾞｼｯｸUB"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13120037"/>
              </p:ext>
            </p:extLst>
          </p:nvPr>
        </p:nvGraphicFramePr>
        <p:xfrm>
          <a:off x="200471" y="2060848"/>
          <a:ext cx="9505056" cy="3926613"/>
        </p:xfrm>
        <a:graphic>
          <a:graphicData uri="http://schemas.openxmlformats.org/drawingml/2006/table">
            <a:tbl>
              <a:tblPr firstRow="1" bandRow="1">
                <a:tableStyleId>{5C22544A-7EE6-4342-B048-85BDC9FD1C3A}</a:tableStyleId>
              </a:tblPr>
              <a:tblGrid>
                <a:gridCol w="3274852">
                  <a:extLst>
                    <a:ext uri="{9D8B030D-6E8A-4147-A177-3AD203B41FA5}">
                      <a16:colId xmlns:a16="http://schemas.microsoft.com/office/drawing/2014/main" val="20000"/>
                    </a:ext>
                  </a:extLst>
                </a:gridCol>
                <a:gridCol w="3913846">
                  <a:extLst>
                    <a:ext uri="{9D8B030D-6E8A-4147-A177-3AD203B41FA5}">
                      <a16:colId xmlns:a16="http://schemas.microsoft.com/office/drawing/2014/main" val="20001"/>
                    </a:ext>
                  </a:extLst>
                </a:gridCol>
                <a:gridCol w="1198116">
                  <a:extLst>
                    <a:ext uri="{9D8B030D-6E8A-4147-A177-3AD203B41FA5}">
                      <a16:colId xmlns:a16="http://schemas.microsoft.com/office/drawing/2014/main" val="20002"/>
                    </a:ext>
                  </a:extLst>
                </a:gridCol>
                <a:gridCol w="1118242">
                  <a:extLst>
                    <a:ext uri="{9D8B030D-6E8A-4147-A177-3AD203B41FA5}">
                      <a16:colId xmlns:a16="http://schemas.microsoft.com/office/drawing/2014/main" val="20003"/>
                    </a:ext>
                  </a:extLst>
                </a:gridCol>
              </a:tblGrid>
              <a:tr h="477127">
                <a:tc>
                  <a:txBody>
                    <a:bodyPr/>
                    <a:lstStyle/>
                    <a:p>
                      <a:pPr algn="ctr">
                        <a:spcAft>
                          <a:spcPts val="0"/>
                        </a:spcAft>
                      </a:pPr>
                      <a:r>
                        <a:rPr lang="ja-JP" altLang="en-US" sz="1000" b="0" kern="0" dirty="0">
                          <a:solidFill>
                            <a:schemeClr val="bg1"/>
                          </a:solidFill>
                          <a:effectLst/>
                          <a:latin typeface="HGP創英角ｺﾞｼｯｸUB" panose="020B0900000000000000" pitchFamily="50" charset="-128"/>
                          <a:ea typeface="HGP創英角ｺﾞｼｯｸUB" panose="020B0900000000000000" pitchFamily="50" charset="-128"/>
                        </a:rPr>
                        <a:t>名　称</a:t>
                      </a:r>
                      <a:endParaRPr lang="en-US" altLang="ja-JP" sz="1000" b="0" kern="0" dirty="0">
                        <a:solidFill>
                          <a:schemeClr val="bg1"/>
                        </a:solidFill>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altLang="en-US" sz="900" b="0" kern="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rPr>
                        <a:t>（所在地）</a:t>
                      </a:r>
                      <a:endParaRPr lang="ja-JP" sz="900" b="0" kern="10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主な診療科</a:t>
                      </a:r>
                      <a:endParaRPr lang="ja-JP"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診療施設数</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9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メドシー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（全国）</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900" kern="100" dirty="0">
                          <a:effectLst/>
                          <a:latin typeface="+mn-lt"/>
                          <a:ea typeface="+mn-ea"/>
                          <a:cs typeface="Arial" panose="020B0604020202020204" pitchFamily="34" charset="0"/>
                        </a:rPr>
                        <a:t>CT</a:t>
                      </a:r>
                      <a:r>
                        <a:rPr lang="ja-JP" altLang="en-US" sz="900" kern="100" dirty="0">
                          <a:effectLst/>
                          <a:latin typeface="+mn-lt"/>
                          <a:ea typeface="+mn-ea"/>
                          <a:cs typeface="Arial" panose="020B0604020202020204" pitchFamily="34" charset="0"/>
                        </a:rPr>
                        <a:t>や</a:t>
                      </a:r>
                      <a:r>
                        <a:rPr lang="en-US" altLang="ja-JP" sz="900" kern="100" dirty="0">
                          <a:effectLst/>
                          <a:latin typeface="+mn-lt"/>
                          <a:ea typeface="+mn-ea"/>
                          <a:cs typeface="Arial" panose="020B0604020202020204" pitchFamily="34" charset="0"/>
                        </a:rPr>
                        <a:t>MRI</a:t>
                      </a:r>
                      <a:r>
                        <a:rPr lang="ja-JP" altLang="en-US" sz="900" kern="100" dirty="0">
                          <a:effectLst/>
                          <a:latin typeface="+mn-lt"/>
                          <a:ea typeface="+mn-ea"/>
                          <a:cs typeface="Arial" panose="020B0604020202020204" pitchFamily="34" charset="0"/>
                        </a:rPr>
                        <a:t>など設備の整った私立総合病院。小児科も併設。産婦人科はあるが分娩は受け付けていない。</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900" kern="100" dirty="0">
                          <a:effectLst/>
                          <a:latin typeface="+mn-lt"/>
                          <a:ea typeface="+mn-ea"/>
                          <a:cs typeface="Arial" panose="020B0604020202020204" pitchFamily="34" charset="0"/>
                        </a:rPr>
                        <a:t>総合診療</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142</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9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母と子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（全国）</a:t>
                      </a:r>
                      <a:endParaRPr kumimoji="1" lang="ja-JP" alt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900" kern="100" dirty="0">
                          <a:effectLst/>
                          <a:latin typeface="+mn-lt"/>
                          <a:ea typeface="+mn-ea"/>
                          <a:cs typeface="Arial" panose="020B0604020202020204" pitchFamily="34" charset="0"/>
                        </a:rPr>
                        <a:t>2006</a:t>
                      </a:r>
                      <a:r>
                        <a:rPr lang="ja-JP" altLang="en-US" sz="900" kern="100" dirty="0">
                          <a:effectLst/>
                          <a:latin typeface="+mn-lt"/>
                          <a:ea typeface="+mn-ea"/>
                          <a:cs typeface="Arial" panose="020B0604020202020204" pitchFamily="34" charset="0"/>
                        </a:rPr>
                        <a:t>年に設立され不妊治療を含む産婦人科、小児科を得意とする病院グループ。</a:t>
                      </a:r>
                      <a:endParaRPr lang="en-US"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産婦人科、</a:t>
                      </a:r>
                      <a:endParaRPr lang="en-US" altLang="ja-JP" sz="900" kern="100" dirty="0">
                        <a:effectLst/>
                        <a:latin typeface="+mn-lt"/>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小児科</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54</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378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ヨーロッパ医療センター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a:t>
                      </a:r>
                      <a:endParaRPr kumimoji="1" lang="en-US" alt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1989</a:t>
                      </a:r>
                      <a:r>
                        <a:rPr lang="ja-JP" altLang="en-US" sz="900" kern="100" dirty="0">
                          <a:effectLst/>
                          <a:latin typeface="+mn-lt"/>
                          <a:ea typeface="+mn-ea"/>
                          <a:cs typeface="Arial" panose="020B0604020202020204" pitchFamily="34" charset="0"/>
                        </a:rPr>
                        <a:t>年にフランスのヨーロッパ・アシスタンス社の参加によって設立された。</a:t>
                      </a:r>
                      <a:endParaRPr lang="en-US"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000" kern="100" dirty="0">
                          <a:effectLst/>
                          <a:latin typeface="+mn-lt"/>
                          <a:ea typeface="+mn-ea"/>
                          <a:cs typeface="Arial" panose="020B0604020202020204" pitchFamily="34" charset="0"/>
                        </a:rPr>
                        <a:t>-</a:t>
                      </a:r>
                      <a:endParaRPr lang="ja-JP" alt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378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メディツィナ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1990</a:t>
                      </a:r>
                      <a:r>
                        <a:rPr lang="ja-JP" altLang="en-US" sz="900" kern="100" dirty="0">
                          <a:effectLst/>
                          <a:latin typeface="+mn-lt"/>
                          <a:ea typeface="+mn-ea"/>
                          <a:cs typeface="Arial" panose="020B0604020202020204" pitchFamily="34" charset="0"/>
                        </a:rPr>
                        <a:t>年設立。がんセンターや入院病棟、救急医療施設を備えた総合病院。</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537881">
                <a:tc>
                  <a:txBody>
                    <a:bodyPr/>
                    <a:lstStyle/>
                    <a:p>
                      <a:pPr algn="ctr">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SM</a:t>
                      </a:r>
                      <a:r>
                        <a:rPr lang="ja-JP" altLang="en-US"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クリニック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（モスクワ、サンクトペテルブルク）</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2002</a:t>
                      </a:r>
                      <a:r>
                        <a:rPr lang="ja-JP" altLang="en-US" sz="900" kern="100" dirty="0">
                          <a:effectLst/>
                          <a:latin typeface="+mn-lt"/>
                          <a:ea typeface="+mn-ea"/>
                          <a:cs typeface="Arial" panose="020B0604020202020204" pitchFamily="34" charset="0"/>
                        </a:rPr>
                        <a:t>年設立。口腔科や外科センターもある。</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20+</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5378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メッド・スイス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（モスクワ、ほか）</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ja-JP" altLang="en-US" sz="900" kern="100" dirty="0">
                          <a:effectLst/>
                          <a:latin typeface="+mn-lt"/>
                          <a:ea typeface="+mn-ea"/>
                          <a:cs typeface="Arial" panose="020B0604020202020204" pitchFamily="34" charset="0"/>
                        </a:rPr>
                        <a:t>医師数は</a:t>
                      </a:r>
                      <a:r>
                        <a:rPr lang="en-US" altLang="ja-JP" sz="900" kern="100" dirty="0">
                          <a:effectLst/>
                          <a:latin typeface="+mn-lt"/>
                          <a:ea typeface="+mn-ea"/>
                          <a:cs typeface="Arial" panose="020B0604020202020204" pitchFamily="34" charset="0"/>
                        </a:rPr>
                        <a:t>700</a:t>
                      </a:r>
                      <a:r>
                        <a:rPr lang="ja-JP" altLang="en-US" sz="900" kern="100" dirty="0">
                          <a:effectLst/>
                          <a:latin typeface="+mn-lt"/>
                          <a:ea typeface="+mn-ea"/>
                          <a:cs typeface="Arial" panose="020B0604020202020204" pitchFamily="34" charset="0"/>
                        </a:rPr>
                        <a:t>名の医師を有する病院。</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effectLst/>
                          <a:latin typeface="+mn-lt"/>
                          <a:ea typeface="+mn-ea"/>
                          <a:cs typeface="Arial" panose="020B0604020202020204" pitchFamily="34" charset="0"/>
                        </a:rPr>
                        <a:t>-</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各病院</a:t>
            </a:r>
            <a:r>
              <a:rPr kumimoji="0" lang="en-US" altLang="ja-JP" sz="800" dirty="0" bmk=""/>
              <a:t>HP</a:t>
            </a:r>
            <a:r>
              <a:rPr kumimoji="0" lang="ja-JP" altLang="en-US" sz="800" dirty="0" bmk=""/>
              <a:t>、外務省</a:t>
            </a:r>
            <a:r>
              <a:rPr kumimoji="0" lang="en-US" altLang="ja-JP" sz="800" dirty="0" bmk=""/>
              <a:t>HP</a:t>
            </a:r>
            <a:r>
              <a:rPr kumimoji="0" lang="ja-JP" altLang="en-US" sz="800" dirty="0" bmk=""/>
              <a:t>、</a:t>
            </a:r>
            <a:r>
              <a:rPr kumimoji="0" lang="en-US" altLang="ja-JP" sz="800" dirty="0" bmk=""/>
              <a:t>Medica tour HP</a:t>
            </a:r>
          </a:p>
        </p:txBody>
      </p:sp>
    </p:spTree>
    <p:extLst>
      <p:ext uri="{BB962C8B-B14F-4D97-AF65-F5344CB8AC3E}">
        <p14:creationId xmlns:p14="http://schemas.microsoft.com/office/powerpoint/2010/main" val="241069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16119311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1" imgW="360" imgH="360" progId="TCLayout.ActiveDocument.1">
                  <p:embed/>
                </p:oleObj>
              </mc:Choice>
              <mc:Fallback>
                <p:oleObj name="think-cellスライド" r:id="rId151" imgW="360" imgH="360" progId="TCLayout.ActiveDocument.1">
                  <p:embed/>
                  <p:pic>
                    <p:nvPicPr>
                      <p:cNvPr id="13" name="Object 12" hidden="1"/>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5" name="Chart 184">
            <a:extLst>
              <a:ext uri="{FF2B5EF4-FFF2-40B4-BE49-F238E27FC236}">
                <a16:creationId xmlns:a16="http://schemas.microsoft.com/office/drawing/2014/main" id="{B60460F2-E411-2414-F225-863197B5DED1}"/>
              </a:ext>
            </a:extLst>
          </p:cNvPr>
          <p:cNvGraphicFramePr/>
          <p:nvPr>
            <p:custDataLst>
              <p:tags r:id="rId2"/>
            </p:custDataLst>
            <p:extLst>
              <p:ext uri="{D42A27DB-BD31-4B8C-83A1-F6EECF244321}">
                <p14:modId xmlns:p14="http://schemas.microsoft.com/office/powerpoint/2010/main" val="2365500248"/>
              </p:ext>
            </p:extLst>
          </p:nvPr>
        </p:nvGraphicFramePr>
        <p:xfrm>
          <a:off x="5159375" y="2141538"/>
          <a:ext cx="4533900" cy="4133850"/>
        </p:xfrm>
        <a:graphic>
          <a:graphicData uri="http://schemas.openxmlformats.org/drawingml/2006/chart">
            <c:chart xmlns:c="http://schemas.openxmlformats.org/drawingml/2006/chart" xmlns:r="http://schemas.openxmlformats.org/officeDocument/2006/relationships" r:id="rId153"/>
          </a:graphicData>
        </a:graphic>
      </p:graphicFrame>
      <p:cxnSp>
        <p:nvCxnSpPr>
          <p:cNvPr id="119" name="Straight Connector 118">
            <a:extLst>
              <a:ext uri="{FF2B5EF4-FFF2-40B4-BE49-F238E27FC236}">
                <a16:creationId xmlns:a16="http://schemas.microsoft.com/office/drawing/2014/main" id="{5C63E9B4-E4BB-E7FC-4225-A7711563A9CD}"/>
              </a:ext>
            </a:extLst>
          </p:cNvPr>
          <p:cNvCxnSpPr/>
          <p:nvPr>
            <p:custDataLst>
              <p:tags r:id="rId3"/>
            </p:custDataLst>
          </p:nvPr>
        </p:nvCxnSpPr>
        <p:spPr bwMode="auto">
          <a:xfrm flipH="1" flipV="1">
            <a:off x="5653088" y="2566988"/>
            <a:ext cx="42862" cy="428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69D366FE-A5BB-FCA7-91B6-62A207F3B1A5}"/>
              </a:ext>
            </a:extLst>
          </p:cNvPr>
          <p:cNvCxnSpPr/>
          <p:nvPr>
            <p:custDataLst>
              <p:tags r:id="rId4"/>
            </p:custDataLst>
          </p:nvPr>
        </p:nvCxnSpPr>
        <p:spPr bwMode="auto">
          <a:xfrm flipH="1" flipV="1">
            <a:off x="5646738" y="5927725"/>
            <a:ext cx="30162"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222F0845-442A-C40E-A2C6-C991398F5577}"/>
              </a:ext>
            </a:extLst>
          </p:cNvPr>
          <p:cNvCxnSpPr/>
          <p:nvPr>
            <p:custDataLst>
              <p:tags r:id="rId5"/>
            </p:custDataLst>
          </p:nvPr>
        </p:nvCxnSpPr>
        <p:spPr bwMode="auto">
          <a:xfrm flipH="1">
            <a:off x="5646738" y="5694363"/>
            <a:ext cx="30162"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09" name="テキスト プレースホルダ 9">
            <a:extLst>
              <a:ext uri="{FF2B5EF4-FFF2-40B4-BE49-F238E27FC236}">
                <a16:creationId xmlns:a16="http://schemas.microsoft.com/office/drawing/2014/main" id="{D25684CA-4DFB-1441-E20E-D7C1F992A01B}"/>
              </a:ext>
            </a:extLst>
          </p:cNvPr>
          <p:cNvSpPr>
            <a:spLocks noGrp="1"/>
          </p:cNvSpPr>
          <p:nvPr>
            <p:custDataLst>
              <p:tags r:id="rId6"/>
            </p:custDataLst>
          </p:nvPr>
        </p:nvSpPr>
        <p:spPr bwMode="gray">
          <a:xfrm>
            <a:off x="8731250" y="43116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E212AC-31BA-4E8B-90F6-6D399BD08FFA}" type="datetime'''''38''''''''''''''''''.''''1'''''''''''''''''''''">
              <a:rPr lang="ja-JP" altLang="en-US" sz="1000" smtClean="0">
                <a:effectLst/>
                <a:sym typeface="+mn-lt"/>
              </a:rPr>
              <a:pPr marL="0" lvl="0" indent="0" algn="ctr">
                <a:spcBef>
                  <a:spcPct val="0"/>
                </a:spcBef>
                <a:buNone/>
              </a:pPr>
              <a:t>38.1</a:t>
            </a:fld>
            <a:endParaRPr kumimoji="1" lang="ja-JP" altLang="en-US" sz="1000" dirty="0">
              <a:sym typeface="+mn-lt"/>
            </a:endParaRPr>
          </a:p>
        </p:txBody>
      </p:sp>
      <p:sp useBgFill="1">
        <p:nvSpPr>
          <p:cNvPr id="142" name="テキスト プレースホルダ 9">
            <a:extLst>
              <a:ext uri="{FF2B5EF4-FFF2-40B4-BE49-F238E27FC236}">
                <a16:creationId xmlns:a16="http://schemas.microsoft.com/office/drawing/2014/main" id="{A7F5F302-7CAE-CA46-4C36-7637079FDC41}"/>
              </a:ext>
            </a:extLst>
          </p:cNvPr>
          <p:cNvSpPr>
            <a:spLocks noGrp="1"/>
          </p:cNvSpPr>
          <p:nvPr>
            <p:custDataLst>
              <p:tags r:id="rId7"/>
            </p:custDataLst>
          </p:nvPr>
        </p:nvSpPr>
        <p:spPr bwMode="gray">
          <a:xfrm>
            <a:off x="9058275" y="31353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B1FE25-B8D4-46A9-9521-F58ABD4A60AE}" type="datetime'''''''''7''''''''''''''''1''''''''.''''''''''''''''7'">
              <a:rPr lang="ja-JP" altLang="en-US" sz="1000" smtClean="0">
                <a:effectLst/>
                <a:sym typeface="+mn-lt"/>
              </a:rPr>
              <a:pPr marL="0" lvl="0" indent="0" algn="ctr">
                <a:spcBef>
                  <a:spcPct val="0"/>
                </a:spcBef>
                <a:buNone/>
              </a:pPr>
              <a:t>71.7</a:t>
            </a:fld>
            <a:endParaRPr kumimoji="1" lang="ja-JP" altLang="en-US" sz="1000" dirty="0">
              <a:sym typeface="+mn-lt"/>
            </a:endParaRPr>
          </a:p>
        </p:txBody>
      </p:sp>
      <p:sp>
        <p:nvSpPr>
          <p:cNvPr id="12" name="Rectangle 11" hidden="1"/>
          <p:cNvSpPr/>
          <p:nvPr>
            <p:custDataLst>
              <p:tags r:id="rId8"/>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r>
              <a:rPr lang="en-US" altLang="ja-JP" dirty="0">
                <a:latin typeface="Arial Black" panose="020B0A04020102020204" pitchFamily="34" charset="0"/>
              </a:rPr>
              <a:t>1/2</a:t>
            </a:r>
            <a:r>
              <a:rPr lang="ja-JP" altLang="en-US" dirty="0"/>
              <a:t>）</a:t>
            </a:r>
            <a:endParaRPr lang="zh-TW" altLang="en-US" dirty="0"/>
          </a:p>
        </p:txBody>
      </p:sp>
      <p:grpSp>
        <p:nvGrpSpPr>
          <p:cNvPr id="5" name="グループ化 7"/>
          <p:cNvGrpSpPr/>
          <p:nvPr/>
        </p:nvGrpSpPr>
        <p:grpSpPr>
          <a:xfrm>
            <a:off x="200471" y="193087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93087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10,000</a:t>
              </a:r>
              <a:r>
                <a:rPr lang="ja-JP" altLang="en-US" sz="1400" dirty="0">
                  <a:solidFill>
                    <a:srgbClr val="000000"/>
                  </a:solidFill>
                  <a:latin typeface="Arial Black" pitchFamily="34" charset="0"/>
                  <a:ea typeface="HGP創英角ｺﾞｼｯｸUB" pitchFamily="50" charset="-128"/>
                </a:rPr>
                <a:t>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人当たりの医師数は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人前後を保っているが、今後は医師の大量定年による医師不足が課題となる見込みである。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6841449" y="4602952"/>
            <a:ext cx="2592288" cy="864096"/>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pP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の医師が定年を迎えており、</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が定年に近づいているため、</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今後は医師不足が課題となる見込み</a:t>
            </a:r>
          </a:p>
        </p:txBody>
      </p:sp>
      <p:sp>
        <p:nvSpPr>
          <p:cNvPr id="16" name="テキスト ボックス 15"/>
          <p:cNvSpPr txBox="1"/>
          <p:nvPr/>
        </p:nvSpPr>
        <p:spPr>
          <a:xfrm>
            <a:off x="200471" y="6617677"/>
            <a:ext cx="9384051" cy="137640"/>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Russia Business Today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0" i="0" dirty="0">
                <a:solidFill>
                  <a:srgbClr val="111111"/>
                </a:solidFill>
                <a:effectLst/>
                <a:latin typeface="Roboto" panose="02000000000000000000" pitchFamily="2" charset="0"/>
              </a:rPr>
              <a:t> Russia’s Top Coronavirus Clinic Loses Nurses Over Poor Conditions, Low Wages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p:nvPr/>
        </p:nvSpPr>
        <p:spPr>
          <a:xfrm>
            <a:off x="200472" y="2218903"/>
            <a:ext cx="288032" cy="137640"/>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169024" y="2218903"/>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149" name="Straight Connector 148">
            <a:extLst>
              <a:ext uri="{FF2B5EF4-FFF2-40B4-BE49-F238E27FC236}">
                <a16:creationId xmlns:a16="http://schemas.microsoft.com/office/drawing/2014/main" id="{F63FFB6C-251D-4AAC-809E-87CD6B46B702}"/>
              </a:ext>
            </a:extLst>
          </p:cNvPr>
          <p:cNvCxnSpPr/>
          <p:nvPr>
            <p:custDataLst>
              <p:tags r:id="rId9"/>
            </p:custDataLst>
          </p:nvPr>
        </p:nvCxnSpPr>
        <p:spPr bwMode="gray">
          <a:xfrm>
            <a:off x="5815013" y="309721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C8F5371E-6084-4506-BF81-9DD535DA59B2}"/>
              </a:ext>
            </a:extLst>
          </p:cNvPr>
          <p:cNvCxnSpPr/>
          <p:nvPr>
            <p:custDataLst>
              <p:tags r:id="rId10"/>
            </p:custDataLst>
          </p:nvPr>
        </p:nvCxnSpPr>
        <p:spPr bwMode="gray">
          <a:xfrm>
            <a:off x="5815013" y="330041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7D294CA8-BDE5-4C92-8CD4-1C7B429A6F56}"/>
              </a:ext>
            </a:extLst>
          </p:cNvPr>
          <p:cNvCxnSpPr/>
          <p:nvPr>
            <p:custDataLst>
              <p:tags r:id="rId11"/>
            </p:custDataLst>
          </p:nvPr>
        </p:nvCxnSpPr>
        <p:spPr bwMode="gray">
          <a:xfrm>
            <a:off x="5815013" y="350361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6A93A48A-BF17-41EF-9645-07EFDDCE064F}"/>
              </a:ext>
            </a:extLst>
          </p:cNvPr>
          <p:cNvCxnSpPr/>
          <p:nvPr>
            <p:custDataLst>
              <p:tags r:id="rId12"/>
            </p:custDataLst>
          </p:nvPr>
        </p:nvCxnSpPr>
        <p:spPr bwMode="gray">
          <a:xfrm>
            <a:off x="5815013" y="370681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8" name="Oval 167">
            <a:extLst>
              <a:ext uri="{FF2B5EF4-FFF2-40B4-BE49-F238E27FC236}">
                <a16:creationId xmlns:a16="http://schemas.microsoft.com/office/drawing/2014/main" id="{7EAF1B01-8964-4726-B729-1403E8E7CC83}"/>
              </a:ext>
            </a:extLst>
          </p:cNvPr>
          <p:cNvSpPr/>
          <p:nvPr>
            <p:custDataLst>
              <p:tags r:id="rId13"/>
            </p:custDataLst>
          </p:nvPr>
        </p:nvSpPr>
        <p:spPr bwMode="auto">
          <a:xfrm>
            <a:off x="5903913" y="3059113"/>
            <a:ext cx="76200" cy="76200"/>
          </a:xfrm>
          <a:prstGeom prst="ellipse">
            <a:avLst/>
          </a:prstGeom>
          <a:solidFill>
            <a:schemeClr val="tx2"/>
          </a:solidFill>
          <a:ln w="9525"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Rectangle 63"/>
          <p:cNvSpPr/>
          <p:nvPr>
            <p:custDataLst>
              <p:tags r:id="rId14"/>
            </p:custDataLst>
          </p:nvPr>
        </p:nvSpPr>
        <p:spPr bwMode="gray">
          <a:xfrm>
            <a:off x="5903913" y="326231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Isosceles Triangle 189">
            <a:extLst>
              <a:ext uri="{FF2B5EF4-FFF2-40B4-BE49-F238E27FC236}">
                <a16:creationId xmlns:a16="http://schemas.microsoft.com/office/drawing/2014/main" id="{2A271B67-169A-4273-9A00-5B3FCD48925A}"/>
              </a:ext>
            </a:extLst>
          </p:cNvPr>
          <p:cNvSpPr/>
          <p:nvPr>
            <p:custDataLst>
              <p:tags r:id="rId15"/>
            </p:custDataLst>
          </p:nvPr>
        </p:nvSpPr>
        <p:spPr bwMode="auto">
          <a:xfrm>
            <a:off x="5903913" y="3465513"/>
            <a:ext cx="76200" cy="76200"/>
          </a:xfrm>
          <a:prstGeom prst="triangle">
            <a:avLst/>
          </a:prstGeom>
          <a:solidFill>
            <a:srgbClr val="655939"/>
          </a:solidFill>
          <a:ln w="9525"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Diamond 181">
            <a:extLst>
              <a:ext uri="{FF2B5EF4-FFF2-40B4-BE49-F238E27FC236}">
                <a16:creationId xmlns:a16="http://schemas.microsoft.com/office/drawing/2014/main" id="{7F55301B-1E21-4A60-892E-222D53189EDE}"/>
              </a:ext>
            </a:extLst>
          </p:cNvPr>
          <p:cNvSpPr/>
          <p:nvPr>
            <p:custDataLst>
              <p:tags r:id="rId16"/>
            </p:custDataLst>
          </p:nvPr>
        </p:nvSpPr>
        <p:spPr bwMode="auto">
          <a:xfrm>
            <a:off x="5903913" y="3668713"/>
            <a:ext cx="76200" cy="76200"/>
          </a:xfrm>
          <a:prstGeom prst="diamond">
            <a:avLst/>
          </a:prstGeom>
          <a:solidFill>
            <a:srgbClr val="4D4D4D"/>
          </a:solidFill>
          <a:ln w="9525"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テキスト プレースホルダ 9"/>
          <p:cNvSpPr>
            <a:spLocks noGrp="1"/>
          </p:cNvSpPr>
          <p:nvPr>
            <p:custDataLst>
              <p:tags r:id="rId17"/>
            </p:custDataLst>
          </p:nvPr>
        </p:nvSpPr>
        <p:spPr bwMode="auto">
          <a:xfrm>
            <a:off x="6126163" y="30257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019736-3018-4173-83E2-DA2A7D9A4F20}" type="datetime'''''''''''''''''''''看''護''''''''''''''''師'''''''''''''">
              <a:rPr lang="ja-JP" altLang="en-US" sz="1000" smtClean="0"/>
              <a:pPr marL="0" indent="0">
                <a:spcBef>
                  <a:spcPct val="0"/>
                </a:spcBef>
                <a:buNone/>
              </a:pPr>
              <a:t>看護師</a:t>
            </a:fld>
            <a:endParaRPr kumimoji="0" lang="ja-JP" altLang="en-US" sz="1000" dirty="0">
              <a:sym typeface="+mn-lt"/>
            </a:endParaRPr>
          </a:p>
        </p:txBody>
      </p:sp>
      <p:sp>
        <p:nvSpPr>
          <p:cNvPr id="67" name="テキスト プレースホルダ 9"/>
          <p:cNvSpPr>
            <a:spLocks noGrp="1"/>
          </p:cNvSpPr>
          <p:nvPr>
            <p:custDataLst>
              <p:tags r:id="rId18"/>
            </p:custDataLst>
          </p:nvPr>
        </p:nvSpPr>
        <p:spPr bwMode="auto">
          <a:xfrm>
            <a:off x="6126163" y="3228975"/>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8E6D80E-AC3C-4181-A92A-26B5D3690F93}"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3EA5BD80-58B8-4B19-BB6F-CCEC72A67438}"/>
              </a:ext>
            </a:extLst>
          </p:cNvPr>
          <p:cNvSpPr>
            <a:spLocks noGrp="1"/>
          </p:cNvSpPr>
          <p:nvPr>
            <p:custDataLst>
              <p:tags r:id="rId19"/>
            </p:custDataLst>
          </p:nvPr>
        </p:nvSpPr>
        <p:spPr bwMode="auto">
          <a:xfrm>
            <a:off x="6126163" y="343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49499C2-8BB1-4424-B031-3D89403F7368}" type="datetime'''''''''''''''''''''''''薬剤''''''''''''''''師'''''''''''''''">
              <a:rPr kumimoji="0" lang="ja-JP" altLang="en-US" sz="1000" smtClean="0"/>
              <a:pPr/>
              <a:t>薬剤師</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8F8DC806-C8C4-42A2-BB72-C7554D62E7B9}"/>
              </a:ext>
            </a:extLst>
          </p:cNvPr>
          <p:cNvSpPr>
            <a:spLocks noGrp="1"/>
          </p:cNvSpPr>
          <p:nvPr>
            <p:custDataLst>
              <p:tags r:id="rId20"/>
            </p:custDataLst>
          </p:nvPr>
        </p:nvSpPr>
        <p:spPr bwMode="auto">
          <a:xfrm>
            <a:off x="6126163" y="36353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37776AD-F873-4C92-BD0E-F899F2C51E2F}" type="datetime'''''''''''''''''''''''''歯''''''科医'''''">
              <a:rPr kumimoji="0" lang="ja-JP" altLang="en-US" sz="1000" smtClean="0"/>
              <a:pPr/>
              <a:t>歯科医</a:t>
            </a:fld>
            <a:endParaRPr kumimoji="0" lang="ja-JP" altLang="en-US" sz="1000" dirty="0">
              <a:sym typeface="+mn-lt"/>
            </a:endParaRPr>
          </a:p>
        </p:txBody>
      </p:sp>
      <p:cxnSp>
        <p:nvCxnSpPr>
          <p:cNvPr id="334" name="Straight Connector 333">
            <a:extLst>
              <a:ext uri="{FF2B5EF4-FFF2-40B4-BE49-F238E27FC236}">
                <a16:creationId xmlns:a16="http://schemas.microsoft.com/office/drawing/2014/main" id="{5A03F1D8-FE09-A1AC-C3C3-C758A311E83A}"/>
              </a:ext>
            </a:extLst>
          </p:cNvPr>
          <p:cNvCxnSpPr/>
          <p:nvPr>
            <p:custDataLst>
              <p:tags r:id="rId21"/>
            </p:custDataLst>
          </p:nvPr>
        </p:nvCxnSpPr>
        <p:spPr bwMode="auto">
          <a:xfrm flipH="1">
            <a:off x="806450" y="5840413"/>
            <a:ext cx="428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5" name="Straight Connector 334">
            <a:extLst>
              <a:ext uri="{FF2B5EF4-FFF2-40B4-BE49-F238E27FC236}">
                <a16:creationId xmlns:a16="http://schemas.microsoft.com/office/drawing/2014/main" id="{941A68E6-3E58-308F-1C6B-0DA4D804563D}"/>
              </a:ext>
            </a:extLst>
          </p:cNvPr>
          <p:cNvCxnSpPr/>
          <p:nvPr>
            <p:custDataLst>
              <p:tags r:id="rId22"/>
            </p:custDataLst>
          </p:nvPr>
        </p:nvCxnSpPr>
        <p:spPr bwMode="auto">
          <a:xfrm flipH="1">
            <a:off x="806450" y="4948238"/>
            <a:ext cx="428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C1F1CA3F-A156-86BF-809C-30CC1B73927C}"/>
              </a:ext>
            </a:extLst>
          </p:cNvPr>
          <p:cNvCxnSpPr/>
          <p:nvPr>
            <p:custDataLst>
              <p:tags r:id="rId23"/>
            </p:custDataLst>
          </p:nvPr>
        </p:nvCxnSpPr>
        <p:spPr bwMode="auto">
          <a:xfrm flipH="1">
            <a:off x="806450" y="2894013"/>
            <a:ext cx="428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3" name="Straight Connector 752">
            <a:extLst>
              <a:ext uri="{FF2B5EF4-FFF2-40B4-BE49-F238E27FC236}">
                <a16:creationId xmlns:a16="http://schemas.microsoft.com/office/drawing/2014/main" id="{289D6D7B-5C24-62DC-8DD4-1C6A3C906FE2}"/>
              </a:ext>
            </a:extLst>
          </p:cNvPr>
          <p:cNvCxnSpPr/>
          <p:nvPr>
            <p:custDataLst>
              <p:tags r:id="rId24"/>
            </p:custDataLst>
          </p:nvPr>
        </p:nvCxnSpPr>
        <p:spPr bwMode="auto">
          <a:xfrm flipH="1">
            <a:off x="806450" y="3341688"/>
            <a:ext cx="428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4" name="Straight Connector 753">
            <a:extLst>
              <a:ext uri="{FF2B5EF4-FFF2-40B4-BE49-F238E27FC236}">
                <a16:creationId xmlns:a16="http://schemas.microsoft.com/office/drawing/2014/main" id="{1457A500-9BFF-D96D-C03F-BF61A5B92563}"/>
              </a:ext>
            </a:extLst>
          </p:cNvPr>
          <p:cNvCxnSpPr/>
          <p:nvPr>
            <p:custDataLst>
              <p:tags r:id="rId25"/>
            </p:custDataLst>
          </p:nvPr>
        </p:nvCxnSpPr>
        <p:spPr bwMode="auto">
          <a:xfrm flipH="1">
            <a:off x="806450" y="2444750"/>
            <a:ext cx="428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2" name="Straight Connector 751">
            <a:extLst>
              <a:ext uri="{FF2B5EF4-FFF2-40B4-BE49-F238E27FC236}">
                <a16:creationId xmlns:a16="http://schemas.microsoft.com/office/drawing/2014/main" id="{6A2470EC-9EEB-1FE1-8ACE-9B51AFD74CFF}"/>
              </a:ext>
            </a:extLst>
          </p:cNvPr>
          <p:cNvCxnSpPr/>
          <p:nvPr>
            <p:custDataLst>
              <p:tags r:id="rId26"/>
            </p:custDataLst>
          </p:nvPr>
        </p:nvCxnSpPr>
        <p:spPr bwMode="auto">
          <a:xfrm flipH="1">
            <a:off x="806450" y="3984625"/>
            <a:ext cx="428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811" name="Chart 810">
            <a:extLst>
              <a:ext uri="{FF2B5EF4-FFF2-40B4-BE49-F238E27FC236}">
                <a16:creationId xmlns:a16="http://schemas.microsoft.com/office/drawing/2014/main" id="{5A718DA1-EAC4-6D0D-3B52-A177C278C753}"/>
              </a:ext>
            </a:extLst>
          </p:cNvPr>
          <p:cNvGraphicFramePr/>
          <p:nvPr>
            <p:custDataLst>
              <p:tags r:id="rId27"/>
            </p:custDataLst>
            <p:extLst>
              <p:ext uri="{D42A27DB-BD31-4B8C-83A1-F6EECF244321}">
                <p14:modId xmlns:p14="http://schemas.microsoft.com/office/powerpoint/2010/main" val="1803180764"/>
              </p:ext>
            </p:extLst>
          </p:nvPr>
        </p:nvGraphicFramePr>
        <p:xfrm>
          <a:off x="766763" y="2219325"/>
          <a:ext cx="4052887" cy="3846513"/>
        </p:xfrm>
        <a:graphic>
          <a:graphicData uri="http://schemas.openxmlformats.org/drawingml/2006/chart">
            <c:chart xmlns:c="http://schemas.openxmlformats.org/drawingml/2006/chart" xmlns:r="http://schemas.openxmlformats.org/officeDocument/2006/relationships" r:id="rId154"/>
          </a:graphicData>
        </a:graphic>
      </p:graphicFrame>
      <p:sp>
        <p:nvSpPr>
          <p:cNvPr id="326" name="テキスト プレースホルダ 9">
            <a:extLst>
              <a:ext uri="{FF2B5EF4-FFF2-40B4-BE49-F238E27FC236}">
                <a16:creationId xmlns:a16="http://schemas.microsoft.com/office/drawing/2014/main" id="{5FCD3CDC-6145-2AC7-D398-D71BAC2F85E7}"/>
              </a:ext>
            </a:extLst>
          </p:cNvPr>
          <p:cNvSpPr>
            <a:spLocks noGrp="1"/>
          </p:cNvSpPr>
          <p:nvPr>
            <p:custDataLst>
              <p:tags r:id="rId28"/>
            </p:custDataLst>
          </p:nvPr>
        </p:nvSpPr>
        <p:spPr bwMode="gray">
          <a:xfrm>
            <a:off x="650875" y="57642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D7AA2FB-F1AB-4550-9F1E-A0275B6B4BBD}"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439A3ABC-3A8E-2A90-8276-314CCC5020BF}"/>
              </a:ext>
            </a:extLst>
          </p:cNvPr>
          <p:cNvSpPr>
            <a:spLocks noGrp="1"/>
          </p:cNvSpPr>
          <p:nvPr>
            <p:custDataLst>
              <p:tags r:id="rId29"/>
            </p:custDataLst>
          </p:nvPr>
        </p:nvSpPr>
        <p:spPr bwMode="gray">
          <a:xfrm>
            <a:off x="266700" y="4872038"/>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0A97E7E-BAE0-475B-B108-F13DE3C83A93}" type="datetime'''''''''''''''''''60''''''''''''0'''',0''0''''0'''''''''''''">
              <a:rPr lang="ja-JP" altLang="en-US" sz="1000" smtClean="0">
                <a:effectLst/>
                <a:sym typeface="+mn-lt"/>
              </a:rPr>
              <a:pPr marL="0" lvl="0" indent="0" algn="r">
                <a:spcBef>
                  <a:spcPct val="0"/>
                </a:spcBef>
                <a:buNone/>
              </a:pPr>
              <a:t>600,000</a:t>
            </a:fld>
            <a:endParaRPr kumimoji="1" lang="ja-JP" altLang="en-US" sz="1000" dirty="0">
              <a:sym typeface="+mn-lt"/>
            </a:endParaRPr>
          </a:p>
        </p:txBody>
      </p:sp>
      <p:sp>
        <p:nvSpPr>
          <p:cNvPr id="517" name="テキスト プレースホルダ 9">
            <a:extLst>
              <a:ext uri="{FF2B5EF4-FFF2-40B4-BE49-F238E27FC236}">
                <a16:creationId xmlns:a16="http://schemas.microsoft.com/office/drawing/2014/main" id="{6E802BCC-7742-062E-EC49-779608C4E140}"/>
              </a:ext>
            </a:extLst>
          </p:cNvPr>
          <p:cNvSpPr>
            <a:spLocks noGrp="1"/>
          </p:cNvSpPr>
          <p:nvPr>
            <p:custDataLst>
              <p:tags r:id="rId30"/>
            </p:custDataLst>
          </p:nvPr>
        </p:nvSpPr>
        <p:spPr bwMode="gray">
          <a:xfrm>
            <a:off x="161925" y="2817813"/>
            <a:ext cx="558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86D88A3-2D53-446D-BF07-66EA338257A4}" type="datetime'''1,''''''''''4''''''''''''0''0'''',0''0''''0'''''''">
              <a:rPr lang="ja-JP" altLang="en-US" sz="1000" smtClean="0">
                <a:effectLst/>
                <a:sym typeface="+mn-lt"/>
              </a:rPr>
              <a:pPr marL="0" lvl="0" indent="0" algn="r">
                <a:spcBef>
                  <a:spcPct val="0"/>
                </a:spcBef>
                <a:buNone/>
              </a:pPr>
              <a:t>1,400,000</a:t>
            </a:fld>
            <a:endParaRPr kumimoji="1" lang="ja-JP" altLang="en-US" sz="1000" dirty="0">
              <a:sym typeface="+mn-lt"/>
            </a:endParaRPr>
          </a:p>
        </p:txBody>
      </p:sp>
      <p:sp>
        <p:nvSpPr>
          <p:cNvPr id="746" name="テキスト プレースホルダ 9">
            <a:extLst>
              <a:ext uri="{FF2B5EF4-FFF2-40B4-BE49-F238E27FC236}">
                <a16:creationId xmlns:a16="http://schemas.microsoft.com/office/drawing/2014/main" id="{62534E08-943F-1DFA-5366-4851C1ED275D}"/>
              </a:ext>
            </a:extLst>
          </p:cNvPr>
          <p:cNvSpPr>
            <a:spLocks noGrp="1"/>
          </p:cNvSpPr>
          <p:nvPr>
            <p:custDataLst>
              <p:tags r:id="rId31"/>
            </p:custDataLst>
          </p:nvPr>
        </p:nvSpPr>
        <p:spPr bwMode="gray">
          <a:xfrm>
            <a:off x="161925" y="2368550"/>
            <a:ext cx="558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502C22C-E8F5-45D3-B4EF-50EA007F9961}" type="datetime'''''1'''',''''4''5''''''''0'',''''''''0''''0''0'''''">
              <a:rPr lang="ja-JP" altLang="en-US" sz="1000" smtClean="0">
                <a:effectLst/>
                <a:sym typeface="+mn-lt"/>
              </a:rPr>
              <a:pPr marL="0" lvl="0" indent="0" algn="r">
                <a:spcBef>
                  <a:spcPct val="0"/>
                </a:spcBef>
                <a:buNone/>
              </a:pPr>
              <a:t>1,450,000</a:t>
            </a:fld>
            <a:endParaRPr kumimoji="1" lang="ja-JP" altLang="en-US" sz="1000" dirty="0">
              <a:sym typeface="+mn-lt"/>
            </a:endParaRPr>
          </a:p>
        </p:txBody>
      </p:sp>
      <p:sp>
        <p:nvSpPr>
          <p:cNvPr id="744" name="テキスト プレースホルダ 9">
            <a:extLst>
              <a:ext uri="{FF2B5EF4-FFF2-40B4-BE49-F238E27FC236}">
                <a16:creationId xmlns:a16="http://schemas.microsoft.com/office/drawing/2014/main" id="{16C27607-5A8A-56AE-4A6B-E427C98F709E}"/>
              </a:ext>
            </a:extLst>
          </p:cNvPr>
          <p:cNvSpPr>
            <a:spLocks noGrp="1"/>
          </p:cNvSpPr>
          <p:nvPr>
            <p:custDataLst>
              <p:tags r:id="rId32"/>
            </p:custDataLst>
          </p:nvPr>
        </p:nvSpPr>
        <p:spPr bwMode="gray">
          <a:xfrm>
            <a:off x="161925" y="3908425"/>
            <a:ext cx="558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3D34562-F8BE-463E-9BFF-3D73607A9C91}" type="datetime'''1'''''''''''''''''''',2''''''''''50'''',0''''''''''''00'''">
              <a:rPr lang="ja-JP" altLang="en-US" sz="1000" smtClean="0">
                <a:effectLst/>
                <a:sym typeface="+mn-lt"/>
              </a:rPr>
              <a:pPr marL="0" lvl="0" indent="0" algn="r">
                <a:spcBef>
                  <a:spcPct val="0"/>
                </a:spcBef>
                <a:buNone/>
              </a:pPr>
              <a:t>1,250,000</a:t>
            </a:fld>
            <a:endParaRPr kumimoji="1" lang="ja-JP" altLang="en-US" sz="1000" dirty="0">
              <a:sym typeface="+mn-lt"/>
            </a:endParaRPr>
          </a:p>
        </p:txBody>
      </p:sp>
      <p:sp>
        <p:nvSpPr>
          <p:cNvPr id="745" name="テキスト プレースホルダ 9">
            <a:extLst>
              <a:ext uri="{FF2B5EF4-FFF2-40B4-BE49-F238E27FC236}">
                <a16:creationId xmlns:a16="http://schemas.microsoft.com/office/drawing/2014/main" id="{52EE011B-8102-77FD-588A-40E6D8D02255}"/>
              </a:ext>
            </a:extLst>
          </p:cNvPr>
          <p:cNvSpPr>
            <a:spLocks noGrp="1"/>
          </p:cNvSpPr>
          <p:nvPr>
            <p:custDataLst>
              <p:tags r:id="rId33"/>
            </p:custDataLst>
          </p:nvPr>
        </p:nvSpPr>
        <p:spPr bwMode="gray">
          <a:xfrm>
            <a:off x="161925" y="3265488"/>
            <a:ext cx="558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5907E92-312F-4E18-85B9-4C58A8016DE1}" type="datetime'''''''1'',''''''3''''''5''''''0,''''0''''''0''''''''''''0'''">
              <a:rPr lang="ja-JP" altLang="en-US" sz="1000" smtClean="0">
                <a:effectLst/>
                <a:sym typeface="+mn-lt"/>
              </a:rPr>
              <a:pPr marL="0" lvl="0" indent="0" algn="r">
                <a:spcBef>
                  <a:spcPct val="0"/>
                </a:spcBef>
                <a:buNone/>
              </a:pPr>
              <a:t>1,350,000</a:t>
            </a:fld>
            <a:endParaRPr kumimoji="1" lang="ja-JP" altLang="en-US" sz="1000" dirty="0">
              <a:sym typeface="+mn-lt"/>
            </a:endParaRPr>
          </a:p>
        </p:txBody>
      </p:sp>
      <p:sp useBgFill="1">
        <p:nvSpPr>
          <p:cNvPr id="804" name="Freeform: Shape 803">
            <a:extLst>
              <a:ext uri="{FF2B5EF4-FFF2-40B4-BE49-F238E27FC236}">
                <a16:creationId xmlns:a16="http://schemas.microsoft.com/office/drawing/2014/main" id="{97DB7625-3763-61A9-5D7D-7EF906E69EAD}"/>
              </a:ext>
            </a:extLst>
          </p:cNvPr>
          <p:cNvSpPr/>
          <p:nvPr>
            <p:custDataLst>
              <p:tags r:id="rId34"/>
            </p:custDataLst>
          </p:nvPr>
        </p:nvSpPr>
        <p:spPr bwMode="auto">
          <a:xfrm>
            <a:off x="798513" y="4751389"/>
            <a:ext cx="330201" cy="79375"/>
          </a:xfrm>
          <a:custGeom>
            <a:avLst/>
            <a:gdLst/>
            <a:ahLst/>
            <a:cxnLst/>
            <a:rect l="0" t="0" r="0" b="0"/>
            <a:pathLst>
              <a:path w="330201" h="79376">
                <a:moveTo>
                  <a:pt x="0" y="22225"/>
                </a:moveTo>
                <a:lnTo>
                  <a:pt x="82550" y="0"/>
                </a:lnTo>
                <a:lnTo>
                  <a:pt x="165100" y="22225"/>
                </a:lnTo>
                <a:lnTo>
                  <a:pt x="247650" y="0"/>
                </a:lnTo>
                <a:lnTo>
                  <a:pt x="330200" y="22225"/>
                </a:lnTo>
                <a:lnTo>
                  <a:pt x="330200" y="79375"/>
                </a:lnTo>
                <a:lnTo>
                  <a:pt x="247650" y="57150"/>
                </a:lnTo>
                <a:lnTo>
                  <a:pt x="165100" y="79375"/>
                </a:lnTo>
                <a:lnTo>
                  <a:pt x="82550" y="57150"/>
                </a:lnTo>
                <a:lnTo>
                  <a:pt x="0" y="79375"/>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807" name="Freeform: Shape 806">
            <a:extLst>
              <a:ext uri="{FF2B5EF4-FFF2-40B4-BE49-F238E27FC236}">
                <a16:creationId xmlns:a16="http://schemas.microsoft.com/office/drawing/2014/main" id="{3CE1C0BE-D86B-E18C-674F-E92168FEDA57}"/>
              </a:ext>
            </a:extLst>
          </p:cNvPr>
          <p:cNvSpPr/>
          <p:nvPr>
            <p:custDataLst>
              <p:tags r:id="rId35"/>
            </p:custDataLst>
          </p:nvPr>
        </p:nvSpPr>
        <p:spPr bwMode="auto">
          <a:xfrm>
            <a:off x="4173538" y="4751389"/>
            <a:ext cx="247651" cy="79375"/>
          </a:xfrm>
          <a:custGeom>
            <a:avLst/>
            <a:gdLst/>
            <a:ahLst/>
            <a:cxnLst/>
            <a:rect l="0" t="0" r="0" b="0"/>
            <a:pathLst>
              <a:path w="247651" h="79376">
                <a:moveTo>
                  <a:pt x="0" y="22225"/>
                </a:moveTo>
                <a:lnTo>
                  <a:pt x="82550" y="0"/>
                </a:lnTo>
                <a:lnTo>
                  <a:pt x="165100" y="22225"/>
                </a:lnTo>
                <a:lnTo>
                  <a:pt x="247650" y="0"/>
                </a:lnTo>
                <a:lnTo>
                  <a:pt x="247650" y="57150"/>
                </a:lnTo>
                <a:lnTo>
                  <a:pt x="165100" y="79375"/>
                </a:lnTo>
                <a:lnTo>
                  <a:pt x="82550" y="57150"/>
                </a:lnTo>
                <a:lnTo>
                  <a:pt x="0" y="79375"/>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760" name="Freeform: Shape 759">
            <a:extLst>
              <a:ext uri="{FF2B5EF4-FFF2-40B4-BE49-F238E27FC236}">
                <a16:creationId xmlns:a16="http://schemas.microsoft.com/office/drawing/2014/main" id="{1A661624-C4F6-5106-6953-BABCCF14731B}"/>
              </a:ext>
            </a:extLst>
          </p:cNvPr>
          <p:cNvSpPr/>
          <p:nvPr>
            <p:custDataLst>
              <p:tags r:id="rId36"/>
            </p:custDataLst>
          </p:nvPr>
        </p:nvSpPr>
        <p:spPr bwMode="auto">
          <a:xfrm>
            <a:off x="776288" y="4040188"/>
            <a:ext cx="146051" cy="96838"/>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799" name="Freeform: Shape 798">
            <a:extLst>
              <a:ext uri="{FF2B5EF4-FFF2-40B4-BE49-F238E27FC236}">
                <a16:creationId xmlns:a16="http://schemas.microsoft.com/office/drawing/2014/main" id="{20C233B1-E5EF-2763-946E-AD83D5662D7B}"/>
              </a:ext>
            </a:extLst>
          </p:cNvPr>
          <p:cNvSpPr/>
          <p:nvPr>
            <p:custDataLst>
              <p:tags r:id="rId37"/>
            </p:custDataLst>
          </p:nvPr>
        </p:nvSpPr>
        <p:spPr bwMode="auto">
          <a:xfrm>
            <a:off x="3114675" y="3651250"/>
            <a:ext cx="330201" cy="79375"/>
          </a:xfrm>
          <a:custGeom>
            <a:avLst/>
            <a:gdLst/>
            <a:ahLst/>
            <a:cxnLst/>
            <a:rect l="0" t="0" r="0" b="0"/>
            <a:pathLst>
              <a:path w="330201" h="79376">
                <a:moveTo>
                  <a:pt x="0" y="22225"/>
                </a:moveTo>
                <a:lnTo>
                  <a:pt x="82550" y="0"/>
                </a:lnTo>
                <a:lnTo>
                  <a:pt x="165100" y="22225"/>
                </a:lnTo>
                <a:lnTo>
                  <a:pt x="247650" y="0"/>
                </a:lnTo>
                <a:lnTo>
                  <a:pt x="330200" y="22225"/>
                </a:lnTo>
                <a:lnTo>
                  <a:pt x="330200" y="79375"/>
                </a:lnTo>
                <a:lnTo>
                  <a:pt x="247650" y="57150"/>
                </a:lnTo>
                <a:lnTo>
                  <a:pt x="165100" y="79375"/>
                </a:lnTo>
                <a:lnTo>
                  <a:pt x="82550" y="57150"/>
                </a:lnTo>
                <a:lnTo>
                  <a:pt x="0" y="79375"/>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796" name="Freeform: Shape 795">
            <a:extLst>
              <a:ext uri="{FF2B5EF4-FFF2-40B4-BE49-F238E27FC236}">
                <a16:creationId xmlns:a16="http://schemas.microsoft.com/office/drawing/2014/main" id="{2057CC7B-56BD-D1D3-9A64-71CAE32B76E3}"/>
              </a:ext>
            </a:extLst>
          </p:cNvPr>
          <p:cNvSpPr/>
          <p:nvPr>
            <p:custDataLst>
              <p:tags r:id="rId38"/>
            </p:custDataLst>
          </p:nvPr>
        </p:nvSpPr>
        <p:spPr bwMode="auto">
          <a:xfrm>
            <a:off x="776288" y="3643313"/>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649" name="Freeform: Shape 648">
            <a:extLst>
              <a:ext uri="{FF2B5EF4-FFF2-40B4-BE49-F238E27FC236}">
                <a16:creationId xmlns:a16="http://schemas.microsoft.com/office/drawing/2014/main" id="{47480CA0-08CD-09A9-8A81-35E2DB9D99D4}"/>
              </a:ext>
            </a:extLst>
          </p:cNvPr>
          <p:cNvSpPr/>
          <p:nvPr>
            <p:custDataLst>
              <p:tags r:id="rId39"/>
            </p:custDataLst>
          </p:nvPr>
        </p:nvSpPr>
        <p:spPr bwMode="auto">
          <a:xfrm>
            <a:off x="776288" y="5348288"/>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770" name="Freeform: Shape 769">
            <a:extLst>
              <a:ext uri="{FF2B5EF4-FFF2-40B4-BE49-F238E27FC236}">
                <a16:creationId xmlns:a16="http://schemas.microsoft.com/office/drawing/2014/main" id="{65D5A48C-455F-8CAD-0E4B-8900CFABA404}"/>
              </a:ext>
            </a:extLst>
          </p:cNvPr>
          <p:cNvSpPr/>
          <p:nvPr>
            <p:custDataLst>
              <p:tags r:id="rId40"/>
            </p:custDataLst>
          </p:nvPr>
        </p:nvSpPr>
        <p:spPr bwMode="auto">
          <a:xfrm>
            <a:off x="776288" y="4359275"/>
            <a:ext cx="146051" cy="96838"/>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763" name="Freeform: Shape 762">
            <a:extLst>
              <a:ext uri="{FF2B5EF4-FFF2-40B4-BE49-F238E27FC236}">
                <a16:creationId xmlns:a16="http://schemas.microsoft.com/office/drawing/2014/main" id="{8390D663-A08B-3E4D-8D1B-B94D86F61459}"/>
              </a:ext>
            </a:extLst>
          </p:cNvPr>
          <p:cNvSpPr/>
          <p:nvPr>
            <p:custDataLst>
              <p:tags r:id="rId41"/>
            </p:custDataLst>
          </p:nvPr>
        </p:nvSpPr>
        <p:spPr bwMode="auto">
          <a:xfrm>
            <a:off x="4086225" y="4048125"/>
            <a:ext cx="330201" cy="79375"/>
          </a:xfrm>
          <a:custGeom>
            <a:avLst/>
            <a:gdLst/>
            <a:ahLst/>
            <a:cxnLst/>
            <a:rect l="0" t="0" r="0" b="0"/>
            <a:pathLst>
              <a:path w="330201" h="79376">
                <a:moveTo>
                  <a:pt x="0" y="22225"/>
                </a:moveTo>
                <a:lnTo>
                  <a:pt x="82550" y="0"/>
                </a:lnTo>
                <a:lnTo>
                  <a:pt x="165100" y="22225"/>
                </a:lnTo>
                <a:lnTo>
                  <a:pt x="247650" y="0"/>
                </a:lnTo>
                <a:lnTo>
                  <a:pt x="330200" y="22225"/>
                </a:lnTo>
                <a:lnTo>
                  <a:pt x="330200" y="79375"/>
                </a:lnTo>
                <a:lnTo>
                  <a:pt x="247650" y="57150"/>
                </a:lnTo>
                <a:lnTo>
                  <a:pt x="165100" y="79375"/>
                </a:lnTo>
                <a:lnTo>
                  <a:pt x="82550" y="57150"/>
                </a:lnTo>
                <a:lnTo>
                  <a:pt x="0" y="79375"/>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3" name="Freeform: Shape 802">
            <a:extLst>
              <a:ext uri="{FF2B5EF4-FFF2-40B4-BE49-F238E27FC236}">
                <a16:creationId xmlns:a16="http://schemas.microsoft.com/office/drawing/2014/main" id="{A7164117-B3A0-08F1-5FD7-4597CD4A2B63}"/>
              </a:ext>
            </a:extLst>
          </p:cNvPr>
          <p:cNvSpPr/>
          <p:nvPr>
            <p:custDataLst>
              <p:tags r:id="rId42"/>
            </p:custDataLst>
          </p:nvPr>
        </p:nvSpPr>
        <p:spPr bwMode="auto">
          <a:xfrm>
            <a:off x="798513" y="4808539"/>
            <a:ext cx="330201" cy="22225"/>
          </a:xfrm>
          <a:custGeom>
            <a:avLst/>
            <a:gdLst/>
            <a:ahLst/>
            <a:cxnLst/>
            <a:rect l="0" t="0" r="0" b="0"/>
            <a:pathLst>
              <a:path w="330201" h="22226">
                <a:moveTo>
                  <a:pt x="0" y="22225"/>
                </a:moveTo>
                <a:lnTo>
                  <a:pt x="82550" y="0"/>
                </a:lnTo>
                <a:lnTo>
                  <a:pt x="165100" y="22225"/>
                </a:lnTo>
                <a:lnTo>
                  <a:pt x="247650" y="0"/>
                </a:lnTo>
                <a:lnTo>
                  <a:pt x="330200" y="222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58" name="Freeform: Shape 757">
            <a:extLst>
              <a:ext uri="{FF2B5EF4-FFF2-40B4-BE49-F238E27FC236}">
                <a16:creationId xmlns:a16="http://schemas.microsoft.com/office/drawing/2014/main" id="{E197B569-8F01-4471-847E-BFF7540F6015}"/>
              </a:ext>
            </a:extLst>
          </p:cNvPr>
          <p:cNvSpPr/>
          <p:nvPr>
            <p:custDataLst>
              <p:tags r:id="rId43"/>
            </p:custDataLst>
          </p:nvPr>
        </p:nvSpPr>
        <p:spPr bwMode="auto">
          <a:xfrm>
            <a:off x="776288" y="4040188"/>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94" name="Freeform: Shape 793">
            <a:extLst>
              <a:ext uri="{FF2B5EF4-FFF2-40B4-BE49-F238E27FC236}">
                <a16:creationId xmlns:a16="http://schemas.microsoft.com/office/drawing/2014/main" id="{98EAEC6D-34B6-6403-9BA3-950361BB13BE}"/>
              </a:ext>
            </a:extLst>
          </p:cNvPr>
          <p:cNvSpPr/>
          <p:nvPr>
            <p:custDataLst>
              <p:tags r:id="rId44"/>
            </p:custDataLst>
          </p:nvPr>
        </p:nvSpPr>
        <p:spPr bwMode="auto">
          <a:xfrm>
            <a:off x="776288" y="364331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95" name="Freeform: Shape 794">
            <a:extLst>
              <a:ext uri="{FF2B5EF4-FFF2-40B4-BE49-F238E27FC236}">
                <a16:creationId xmlns:a16="http://schemas.microsoft.com/office/drawing/2014/main" id="{E3A7C08A-923B-5243-4BD6-53EEFC8F3CC3}"/>
              </a:ext>
            </a:extLst>
          </p:cNvPr>
          <p:cNvSpPr/>
          <p:nvPr>
            <p:custDataLst>
              <p:tags r:id="rId45"/>
            </p:custDataLst>
          </p:nvPr>
        </p:nvSpPr>
        <p:spPr bwMode="auto">
          <a:xfrm>
            <a:off x="776288" y="370046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59" name="Freeform: Shape 758">
            <a:extLst>
              <a:ext uri="{FF2B5EF4-FFF2-40B4-BE49-F238E27FC236}">
                <a16:creationId xmlns:a16="http://schemas.microsoft.com/office/drawing/2014/main" id="{FCF94A1D-2F11-FE95-79FD-9102C98FF2E2}"/>
              </a:ext>
            </a:extLst>
          </p:cNvPr>
          <p:cNvSpPr/>
          <p:nvPr>
            <p:custDataLst>
              <p:tags r:id="rId46"/>
            </p:custDataLst>
          </p:nvPr>
        </p:nvSpPr>
        <p:spPr bwMode="auto">
          <a:xfrm>
            <a:off x="776288" y="4097338"/>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69" name="Freeform: Shape 768">
            <a:extLst>
              <a:ext uri="{FF2B5EF4-FFF2-40B4-BE49-F238E27FC236}">
                <a16:creationId xmlns:a16="http://schemas.microsoft.com/office/drawing/2014/main" id="{C795C132-594E-2468-49E6-6A61C2E7C083}"/>
              </a:ext>
            </a:extLst>
          </p:cNvPr>
          <p:cNvSpPr/>
          <p:nvPr>
            <p:custDataLst>
              <p:tags r:id="rId47"/>
            </p:custDataLst>
          </p:nvPr>
        </p:nvSpPr>
        <p:spPr bwMode="auto">
          <a:xfrm>
            <a:off x="776288" y="4416425"/>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98" name="Freeform: Shape 797">
            <a:extLst>
              <a:ext uri="{FF2B5EF4-FFF2-40B4-BE49-F238E27FC236}">
                <a16:creationId xmlns:a16="http://schemas.microsoft.com/office/drawing/2014/main" id="{64DC8E24-5D29-A2A2-AE10-51F666261EA6}"/>
              </a:ext>
            </a:extLst>
          </p:cNvPr>
          <p:cNvSpPr/>
          <p:nvPr>
            <p:custDataLst>
              <p:tags r:id="rId48"/>
            </p:custDataLst>
          </p:nvPr>
        </p:nvSpPr>
        <p:spPr bwMode="auto">
          <a:xfrm>
            <a:off x="3114675" y="3708400"/>
            <a:ext cx="330201" cy="22225"/>
          </a:xfrm>
          <a:custGeom>
            <a:avLst/>
            <a:gdLst/>
            <a:ahLst/>
            <a:cxnLst/>
            <a:rect l="0" t="0" r="0" b="0"/>
            <a:pathLst>
              <a:path w="330201" h="22226">
                <a:moveTo>
                  <a:pt x="0" y="22225"/>
                </a:moveTo>
                <a:lnTo>
                  <a:pt x="82550" y="0"/>
                </a:lnTo>
                <a:lnTo>
                  <a:pt x="165100" y="22225"/>
                </a:lnTo>
                <a:lnTo>
                  <a:pt x="247650" y="0"/>
                </a:lnTo>
                <a:lnTo>
                  <a:pt x="330200" y="22225"/>
                </a:lnTo>
              </a:path>
            </a:pathLst>
          </a:cu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68" name="Freeform: Shape 767">
            <a:extLst>
              <a:ext uri="{FF2B5EF4-FFF2-40B4-BE49-F238E27FC236}">
                <a16:creationId xmlns:a16="http://schemas.microsoft.com/office/drawing/2014/main" id="{D54D9751-3D94-4195-3ABC-59BB52B76AD0}"/>
              </a:ext>
            </a:extLst>
          </p:cNvPr>
          <p:cNvSpPr/>
          <p:nvPr>
            <p:custDataLst>
              <p:tags r:id="rId49"/>
            </p:custDataLst>
          </p:nvPr>
        </p:nvSpPr>
        <p:spPr bwMode="auto">
          <a:xfrm>
            <a:off x="776288" y="4359275"/>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802" name="Freeform: Shape 801">
            <a:extLst>
              <a:ext uri="{FF2B5EF4-FFF2-40B4-BE49-F238E27FC236}">
                <a16:creationId xmlns:a16="http://schemas.microsoft.com/office/drawing/2014/main" id="{F202F804-B55B-BBCD-9D0B-7613E5759C43}"/>
              </a:ext>
            </a:extLst>
          </p:cNvPr>
          <p:cNvSpPr/>
          <p:nvPr>
            <p:custDataLst>
              <p:tags r:id="rId50"/>
            </p:custDataLst>
          </p:nvPr>
        </p:nvSpPr>
        <p:spPr bwMode="auto">
          <a:xfrm>
            <a:off x="798513" y="4751389"/>
            <a:ext cx="330201" cy="22225"/>
          </a:xfrm>
          <a:custGeom>
            <a:avLst/>
            <a:gdLst/>
            <a:ahLst/>
            <a:cxnLst/>
            <a:rect l="0" t="0" r="0" b="0"/>
            <a:pathLst>
              <a:path w="330201" h="22226">
                <a:moveTo>
                  <a:pt x="0" y="22225"/>
                </a:moveTo>
                <a:lnTo>
                  <a:pt x="82550" y="0"/>
                </a:lnTo>
                <a:lnTo>
                  <a:pt x="165100" y="22225"/>
                </a:lnTo>
                <a:lnTo>
                  <a:pt x="247650" y="0"/>
                </a:lnTo>
                <a:lnTo>
                  <a:pt x="330200" y="222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48" name="Freeform: Shape 647">
            <a:extLst>
              <a:ext uri="{FF2B5EF4-FFF2-40B4-BE49-F238E27FC236}">
                <a16:creationId xmlns:a16="http://schemas.microsoft.com/office/drawing/2014/main" id="{EB957B54-863F-9292-3455-4C0005EC3873}"/>
              </a:ext>
            </a:extLst>
          </p:cNvPr>
          <p:cNvSpPr/>
          <p:nvPr>
            <p:custDataLst>
              <p:tags r:id="rId51"/>
            </p:custDataLst>
          </p:nvPr>
        </p:nvSpPr>
        <p:spPr bwMode="auto">
          <a:xfrm>
            <a:off x="776288" y="540543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62" name="Freeform: Shape 761">
            <a:extLst>
              <a:ext uri="{FF2B5EF4-FFF2-40B4-BE49-F238E27FC236}">
                <a16:creationId xmlns:a16="http://schemas.microsoft.com/office/drawing/2014/main" id="{F540C1BD-4097-7172-80AB-E1D9BFD311DC}"/>
              </a:ext>
            </a:extLst>
          </p:cNvPr>
          <p:cNvSpPr/>
          <p:nvPr>
            <p:custDataLst>
              <p:tags r:id="rId52"/>
            </p:custDataLst>
          </p:nvPr>
        </p:nvSpPr>
        <p:spPr bwMode="auto">
          <a:xfrm>
            <a:off x="4086225" y="4105275"/>
            <a:ext cx="330201" cy="22225"/>
          </a:xfrm>
          <a:custGeom>
            <a:avLst/>
            <a:gdLst/>
            <a:ahLst/>
            <a:cxnLst/>
            <a:rect l="0" t="0" r="0" b="0"/>
            <a:pathLst>
              <a:path w="330201" h="22226">
                <a:moveTo>
                  <a:pt x="0" y="22225"/>
                </a:moveTo>
                <a:lnTo>
                  <a:pt x="82550" y="0"/>
                </a:lnTo>
                <a:lnTo>
                  <a:pt x="165100" y="22225"/>
                </a:lnTo>
                <a:lnTo>
                  <a:pt x="247650" y="0"/>
                </a:lnTo>
                <a:lnTo>
                  <a:pt x="330200" y="22225"/>
                </a:lnTo>
              </a:path>
            </a:pathLst>
          </a:cu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61" name="Freeform: Shape 760">
            <a:extLst>
              <a:ext uri="{FF2B5EF4-FFF2-40B4-BE49-F238E27FC236}">
                <a16:creationId xmlns:a16="http://schemas.microsoft.com/office/drawing/2014/main" id="{8F54D218-3539-080F-EA41-3357129E7DD8}"/>
              </a:ext>
            </a:extLst>
          </p:cNvPr>
          <p:cNvSpPr/>
          <p:nvPr>
            <p:custDataLst>
              <p:tags r:id="rId53"/>
            </p:custDataLst>
          </p:nvPr>
        </p:nvSpPr>
        <p:spPr bwMode="auto">
          <a:xfrm>
            <a:off x="4086225" y="4048125"/>
            <a:ext cx="330201" cy="22225"/>
          </a:xfrm>
          <a:custGeom>
            <a:avLst/>
            <a:gdLst/>
            <a:ahLst/>
            <a:cxnLst/>
            <a:rect l="0" t="0" r="0" b="0"/>
            <a:pathLst>
              <a:path w="330201" h="22226">
                <a:moveTo>
                  <a:pt x="0" y="22225"/>
                </a:moveTo>
                <a:lnTo>
                  <a:pt x="82550" y="0"/>
                </a:lnTo>
                <a:lnTo>
                  <a:pt x="165100" y="22225"/>
                </a:lnTo>
                <a:lnTo>
                  <a:pt x="247650" y="0"/>
                </a:lnTo>
                <a:lnTo>
                  <a:pt x="330200" y="22225"/>
                </a:lnTo>
              </a:path>
            </a:pathLst>
          </a:cu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47" name="Freeform: Shape 646">
            <a:extLst>
              <a:ext uri="{FF2B5EF4-FFF2-40B4-BE49-F238E27FC236}">
                <a16:creationId xmlns:a16="http://schemas.microsoft.com/office/drawing/2014/main" id="{A7FB7E71-BB79-9F04-18E4-95964DDD5584}"/>
              </a:ext>
            </a:extLst>
          </p:cNvPr>
          <p:cNvSpPr/>
          <p:nvPr>
            <p:custDataLst>
              <p:tags r:id="rId54"/>
            </p:custDataLst>
          </p:nvPr>
        </p:nvSpPr>
        <p:spPr bwMode="auto">
          <a:xfrm>
            <a:off x="776288" y="534828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805" name="Freeform: Shape 804">
            <a:extLst>
              <a:ext uri="{FF2B5EF4-FFF2-40B4-BE49-F238E27FC236}">
                <a16:creationId xmlns:a16="http://schemas.microsoft.com/office/drawing/2014/main" id="{393261D3-3BFC-8014-F88C-65E61F16178B}"/>
              </a:ext>
            </a:extLst>
          </p:cNvPr>
          <p:cNvSpPr/>
          <p:nvPr>
            <p:custDataLst>
              <p:tags r:id="rId55"/>
            </p:custDataLst>
          </p:nvPr>
        </p:nvSpPr>
        <p:spPr bwMode="auto">
          <a:xfrm>
            <a:off x="4173538" y="4751389"/>
            <a:ext cx="247651" cy="22225"/>
          </a:xfrm>
          <a:custGeom>
            <a:avLst/>
            <a:gdLst/>
            <a:ahLst/>
            <a:cxnLst/>
            <a:rect l="0" t="0" r="0" b="0"/>
            <a:pathLst>
              <a:path w="247651" h="22226">
                <a:moveTo>
                  <a:pt x="0" y="22225"/>
                </a:moveTo>
                <a:lnTo>
                  <a:pt x="82550" y="0"/>
                </a:lnTo>
                <a:lnTo>
                  <a:pt x="165100" y="22225"/>
                </a:lnTo>
                <a:lnTo>
                  <a:pt x="247650" y="0"/>
                </a:lnTo>
              </a:path>
            </a:pathLst>
          </a:custGeom>
          <a:noFill/>
          <a:ln w="9525" cap="flat" cmpd="sng" algn="ctr">
            <a:solidFill>
              <a:srgbClr val="3D6E8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806" name="Freeform: Shape 805">
            <a:extLst>
              <a:ext uri="{FF2B5EF4-FFF2-40B4-BE49-F238E27FC236}">
                <a16:creationId xmlns:a16="http://schemas.microsoft.com/office/drawing/2014/main" id="{DB1596EB-44AF-4826-9DD3-BBF29960DF78}"/>
              </a:ext>
            </a:extLst>
          </p:cNvPr>
          <p:cNvSpPr/>
          <p:nvPr>
            <p:custDataLst>
              <p:tags r:id="rId56"/>
            </p:custDataLst>
          </p:nvPr>
        </p:nvSpPr>
        <p:spPr bwMode="auto">
          <a:xfrm>
            <a:off x="4173538" y="4808539"/>
            <a:ext cx="247651" cy="22225"/>
          </a:xfrm>
          <a:custGeom>
            <a:avLst/>
            <a:gdLst/>
            <a:ahLst/>
            <a:cxnLst/>
            <a:rect l="0" t="0" r="0" b="0"/>
            <a:pathLst>
              <a:path w="247651" h="22226">
                <a:moveTo>
                  <a:pt x="0" y="22225"/>
                </a:moveTo>
                <a:lnTo>
                  <a:pt x="82550" y="0"/>
                </a:lnTo>
                <a:lnTo>
                  <a:pt x="165100" y="22225"/>
                </a:lnTo>
                <a:lnTo>
                  <a:pt x="247650" y="0"/>
                </a:lnTo>
              </a:path>
            </a:pathLst>
          </a:custGeom>
          <a:noFill/>
          <a:ln w="9525" cap="flat" cmpd="sng" algn="ctr">
            <a:solidFill>
              <a:srgbClr val="3D6E8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97" name="Freeform: Shape 796">
            <a:extLst>
              <a:ext uri="{FF2B5EF4-FFF2-40B4-BE49-F238E27FC236}">
                <a16:creationId xmlns:a16="http://schemas.microsoft.com/office/drawing/2014/main" id="{ED3BFA54-1FC5-A9E1-9056-C78B7E75361B}"/>
              </a:ext>
            </a:extLst>
          </p:cNvPr>
          <p:cNvSpPr/>
          <p:nvPr>
            <p:custDataLst>
              <p:tags r:id="rId57"/>
            </p:custDataLst>
          </p:nvPr>
        </p:nvSpPr>
        <p:spPr bwMode="auto">
          <a:xfrm>
            <a:off x="3114675" y="3651250"/>
            <a:ext cx="330201" cy="22225"/>
          </a:xfrm>
          <a:custGeom>
            <a:avLst/>
            <a:gdLst/>
            <a:ahLst/>
            <a:cxnLst/>
            <a:rect l="0" t="0" r="0" b="0"/>
            <a:pathLst>
              <a:path w="330201" h="22226">
                <a:moveTo>
                  <a:pt x="0" y="22225"/>
                </a:moveTo>
                <a:lnTo>
                  <a:pt x="82550" y="0"/>
                </a:lnTo>
                <a:lnTo>
                  <a:pt x="165100" y="22225"/>
                </a:lnTo>
                <a:lnTo>
                  <a:pt x="247650" y="0"/>
                </a:lnTo>
                <a:lnTo>
                  <a:pt x="330200" y="22225"/>
                </a:lnTo>
              </a:path>
            </a:pathLst>
          </a:cu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473" name="Straight Connector 472">
            <a:extLst>
              <a:ext uri="{FF2B5EF4-FFF2-40B4-BE49-F238E27FC236}">
                <a16:creationId xmlns:a16="http://schemas.microsoft.com/office/drawing/2014/main" id="{AB74195D-9F28-B8F2-838F-E9DECD64C099}"/>
              </a:ext>
            </a:extLst>
          </p:cNvPr>
          <p:cNvCxnSpPr/>
          <p:nvPr>
            <p:custDataLst>
              <p:tags r:id="rId58"/>
            </p:custDataLst>
          </p:nvPr>
        </p:nvCxnSpPr>
        <p:spPr bwMode="auto">
          <a:xfrm>
            <a:off x="1173163" y="5670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1" name="Straight Connector 560">
            <a:extLst>
              <a:ext uri="{FF2B5EF4-FFF2-40B4-BE49-F238E27FC236}">
                <a16:creationId xmlns:a16="http://schemas.microsoft.com/office/drawing/2014/main" id="{F1C33E3E-9521-B5AB-AA43-DE4BC0E0B8AB}"/>
              </a:ext>
            </a:extLst>
          </p:cNvPr>
          <p:cNvCxnSpPr>
            <a:cxnSpLocks/>
          </p:cNvCxnSpPr>
          <p:nvPr>
            <p:custDataLst>
              <p:tags r:id="rId59"/>
            </p:custDataLst>
          </p:nvPr>
        </p:nvCxnSpPr>
        <p:spPr bwMode="auto">
          <a:xfrm flipH="1" flipV="1">
            <a:off x="1506538" y="3332163"/>
            <a:ext cx="26988" cy="2206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5" name="Straight Connector 474">
            <a:extLst>
              <a:ext uri="{FF2B5EF4-FFF2-40B4-BE49-F238E27FC236}">
                <a16:creationId xmlns:a16="http://schemas.microsoft.com/office/drawing/2014/main" id="{7EB9F617-D68C-9144-0620-41D5A37D242D}"/>
              </a:ext>
            </a:extLst>
          </p:cNvPr>
          <p:cNvCxnSpPr/>
          <p:nvPr>
            <p:custDataLst>
              <p:tags r:id="rId60"/>
            </p:custDataLst>
          </p:nvPr>
        </p:nvCxnSpPr>
        <p:spPr bwMode="auto">
          <a:xfrm>
            <a:off x="1497013" y="5053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6" name="Straight Connector 475">
            <a:extLst>
              <a:ext uri="{FF2B5EF4-FFF2-40B4-BE49-F238E27FC236}">
                <a16:creationId xmlns:a16="http://schemas.microsoft.com/office/drawing/2014/main" id="{A233BC38-6004-5659-3378-BC6BF1A2547E}"/>
              </a:ext>
            </a:extLst>
          </p:cNvPr>
          <p:cNvCxnSpPr/>
          <p:nvPr>
            <p:custDataLst>
              <p:tags r:id="rId61"/>
            </p:custDataLst>
          </p:nvPr>
        </p:nvCxnSpPr>
        <p:spPr bwMode="auto">
          <a:xfrm>
            <a:off x="1497013" y="56769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6" name="Straight Connector 625">
            <a:extLst>
              <a:ext uri="{FF2B5EF4-FFF2-40B4-BE49-F238E27FC236}">
                <a16:creationId xmlns:a16="http://schemas.microsoft.com/office/drawing/2014/main" id="{34C14BEB-5C21-3041-19B6-58A09C8E8B9E}"/>
              </a:ext>
            </a:extLst>
          </p:cNvPr>
          <p:cNvCxnSpPr/>
          <p:nvPr>
            <p:custDataLst>
              <p:tags r:id="rId62"/>
            </p:custDataLst>
          </p:nvPr>
        </p:nvCxnSpPr>
        <p:spPr bwMode="auto">
          <a:xfrm>
            <a:off x="1497013" y="5365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5" name="Straight Connector 564">
            <a:extLst>
              <a:ext uri="{FF2B5EF4-FFF2-40B4-BE49-F238E27FC236}">
                <a16:creationId xmlns:a16="http://schemas.microsoft.com/office/drawing/2014/main" id="{720807C9-9D17-4B62-3711-1062FB4B428F}"/>
              </a:ext>
            </a:extLst>
          </p:cNvPr>
          <p:cNvCxnSpPr/>
          <p:nvPr>
            <p:custDataLst>
              <p:tags r:id="rId63"/>
            </p:custDataLst>
          </p:nvPr>
        </p:nvCxnSpPr>
        <p:spPr bwMode="auto">
          <a:xfrm>
            <a:off x="1820863" y="3203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B6208B2B-25C3-325C-7D0D-A2AD37DE56AA}"/>
              </a:ext>
            </a:extLst>
          </p:cNvPr>
          <p:cNvCxnSpPr/>
          <p:nvPr>
            <p:custDataLst>
              <p:tags r:id="rId64"/>
            </p:custDataLst>
          </p:nvPr>
        </p:nvCxnSpPr>
        <p:spPr bwMode="auto">
          <a:xfrm>
            <a:off x="1820863" y="5062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7" name="Straight Connector 626">
            <a:extLst>
              <a:ext uri="{FF2B5EF4-FFF2-40B4-BE49-F238E27FC236}">
                <a16:creationId xmlns:a16="http://schemas.microsoft.com/office/drawing/2014/main" id="{BF544AD5-2686-025B-27F7-42873F8F63EB}"/>
              </a:ext>
            </a:extLst>
          </p:cNvPr>
          <p:cNvCxnSpPr/>
          <p:nvPr>
            <p:custDataLst>
              <p:tags r:id="rId65"/>
            </p:custDataLst>
          </p:nvPr>
        </p:nvCxnSpPr>
        <p:spPr bwMode="auto">
          <a:xfrm>
            <a:off x="1820863" y="53705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0" name="Straight Connector 479">
            <a:extLst>
              <a:ext uri="{FF2B5EF4-FFF2-40B4-BE49-F238E27FC236}">
                <a16:creationId xmlns:a16="http://schemas.microsoft.com/office/drawing/2014/main" id="{C4794095-7434-C009-D338-CACFE6AFF54E}"/>
              </a:ext>
            </a:extLst>
          </p:cNvPr>
          <p:cNvCxnSpPr/>
          <p:nvPr>
            <p:custDataLst>
              <p:tags r:id="rId66"/>
            </p:custDataLst>
          </p:nvPr>
        </p:nvCxnSpPr>
        <p:spPr bwMode="auto">
          <a:xfrm>
            <a:off x="2144713" y="56816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8" name="Straight Connector 627">
            <a:extLst>
              <a:ext uri="{FF2B5EF4-FFF2-40B4-BE49-F238E27FC236}">
                <a16:creationId xmlns:a16="http://schemas.microsoft.com/office/drawing/2014/main" id="{5FA992FB-242F-44DC-9B33-738BB4ED77B0}"/>
              </a:ext>
            </a:extLst>
          </p:cNvPr>
          <p:cNvCxnSpPr/>
          <p:nvPr>
            <p:custDataLst>
              <p:tags r:id="rId67"/>
            </p:custDataLst>
          </p:nvPr>
        </p:nvCxnSpPr>
        <p:spPr bwMode="auto">
          <a:xfrm>
            <a:off x="2144713" y="5375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Straight Connector 294">
            <a:extLst>
              <a:ext uri="{FF2B5EF4-FFF2-40B4-BE49-F238E27FC236}">
                <a16:creationId xmlns:a16="http://schemas.microsoft.com/office/drawing/2014/main" id="{FA0D39D1-28E2-9BFE-6E84-D42C6BE6D616}"/>
              </a:ext>
            </a:extLst>
          </p:cNvPr>
          <p:cNvCxnSpPr/>
          <p:nvPr>
            <p:custDataLst>
              <p:tags r:id="rId68"/>
            </p:custDataLst>
          </p:nvPr>
        </p:nvCxnSpPr>
        <p:spPr bwMode="auto">
          <a:xfrm>
            <a:off x="2468563" y="5119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2" name="Straight Connector 481">
            <a:extLst>
              <a:ext uri="{FF2B5EF4-FFF2-40B4-BE49-F238E27FC236}">
                <a16:creationId xmlns:a16="http://schemas.microsoft.com/office/drawing/2014/main" id="{4E0DBCC3-071C-94AE-15DE-A57072C2A9A1}"/>
              </a:ext>
            </a:extLst>
          </p:cNvPr>
          <p:cNvCxnSpPr/>
          <p:nvPr>
            <p:custDataLst>
              <p:tags r:id="rId69"/>
            </p:custDataLst>
          </p:nvPr>
        </p:nvCxnSpPr>
        <p:spPr bwMode="auto">
          <a:xfrm>
            <a:off x="2468563" y="5694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9" name="Straight Connector 628">
            <a:extLst>
              <a:ext uri="{FF2B5EF4-FFF2-40B4-BE49-F238E27FC236}">
                <a16:creationId xmlns:a16="http://schemas.microsoft.com/office/drawing/2014/main" id="{3727F503-52D6-0C6C-C07C-EADE6A82698C}"/>
              </a:ext>
            </a:extLst>
          </p:cNvPr>
          <p:cNvCxnSpPr/>
          <p:nvPr>
            <p:custDataLst>
              <p:tags r:id="rId70"/>
            </p:custDataLst>
          </p:nvPr>
        </p:nvCxnSpPr>
        <p:spPr bwMode="auto">
          <a:xfrm>
            <a:off x="2468563" y="53784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8" name="Straight Connector 577">
            <a:extLst>
              <a:ext uri="{FF2B5EF4-FFF2-40B4-BE49-F238E27FC236}">
                <a16:creationId xmlns:a16="http://schemas.microsoft.com/office/drawing/2014/main" id="{2B02D088-FA8F-7867-0C75-0198570EDC49}"/>
              </a:ext>
            </a:extLst>
          </p:cNvPr>
          <p:cNvCxnSpPr>
            <a:cxnSpLocks/>
          </p:cNvCxnSpPr>
          <p:nvPr>
            <p:custDataLst>
              <p:tags r:id="rId71"/>
            </p:custDataLst>
          </p:nvPr>
        </p:nvCxnSpPr>
        <p:spPr bwMode="auto">
          <a:xfrm flipV="1">
            <a:off x="2794000" y="34559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DBF9504D-15C4-4419-744D-AA2866589B5C}"/>
              </a:ext>
            </a:extLst>
          </p:cNvPr>
          <p:cNvCxnSpPr/>
          <p:nvPr>
            <p:custDataLst>
              <p:tags r:id="rId72"/>
            </p:custDataLst>
          </p:nvPr>
        </p:nvCxnSpPr>
        <p:spPr bwMode="auto">
          <a:xfrm>
            <a:off x="2794000" y="50514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Straight Connector 482">
            <a:extLst>
              <a:ext uri="{FF2B5EF4-FFF2-40B4-BE49-F238E27FC236}">
                <a16:creationId xmlns:a16="http://schemas.microsoft.com/office/drawing/2014/main" id="{F0CAFDA4-FFF1-60F1-9AF9-84F5D46EF08A}"/>
              </a:ext>
            </a:extLst>
          </p:cNvPr>
          <p:cNvCxnSpPr/>
          <p:nvPr>
            <p:custDataLst>
              <p:tags r:id="rId73"/>
            </p:custDataLst>
          </p:nvPr>
        </p:nvCxnSpPr>
        <p:spPr bwMode="auto">
          <a:xfrm>
            <a:off x="2794000" y="5694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0" name="Straight Connector 629">
            <a:extLst>
              <a:ext uri="{FF2B5EF4-FFF2-40B4-BE49-F238E27FC236}">
                <a16:creationId xmlns:a16="http://schemas.microsoft.com/office/drawing/2014/main" id="{DEE29DD5-82BF-AA8D-8CFD-FBD4F0F8AA9D}"/>
              </a:ext>
            </a:extLst>
          </p:cNvPr>
          <p:cNvCxnSpPr/>
          <p:nvPr>
            <p:custDataLst>
              <p:tags r:id="rId74"/>
            </p:custDataLst>
          </p:nvPr>
        </p:nvCxnSpPr>
        <p:spPr bwMode="auto">
          <a:xfrm>
            <a:off x="2794000" y="53721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2" name="Straight Connector 581">
            <a:extLst>
              <a:ext uri="{FF2B5EF4-FFF2-40B4-BE49-F238E27FC236}">
                <a16:creationId xmlns:a16="http://schemas.microsoft.com/office/drawing/2014/main" id="{6E972722-7090-9624-9AE6-88F4E8BA4E08}"/>
              </a:ext>
            </a:extLst>
          </p:cNvPr>
          <p:cNvCxnSpPr>
            <a:cxnSpLocks/>
          </p:cNvCxnSpPr>
          <p:nvPr>
            <p:custDataLst>
              <p:tags r:id="rId75"/>
            </p:custDataLst>
          </p:nvPr>
        </p:nvCxnSpPr>
        <p:spPr bwMode="auto">
          <a:xfrm>
            <a:off x="3117850" y="35306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0702366C-16D3-C17D-C626-6524B548CAEA}"/>
              </a:ext>
            </a:extLst>
          </p:cNvPr>
          <p:cNvCxnSpPr/>
          <p:nvPr>
            <p:custDataLst>
              <p:tags r:id="rId76"/>
            </p:custDataLst>
          </p:nvPr>
        </p:nvCxnSpPr>
        <p:spPr bwMode="auto">
          <a:xfrm>
            <a:off x="3117850" y="49133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5" name="Straight Connector 484">
            <a:extLst>
              <a:ext uri="{FF2B5EF4-FFF2-40B4-BE49-F238E27FC236}">
                <a16:creationId xmlns:a16="http://schemas.microsoft.com/office/drawing/2014/main" id="{E7E93297-93E4-69E7-8E78-0576AC8DE23A}"/>
              </a:ext>
            </a:extLst>
          </p:cNvPr>
          <p:cNvCxnSpPr/>
          <p:nvPr>
            <p:custDataLst>
              <p:tags r:id="rId77"/>
            </p:custDataLst>
          </p:nvPr>
        </p:nvCxnSpPr>
        <p:spPr bwMode="auto">
          <a:xfrm>
            <a:off x="3117850" y="5695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8" name="Straight Connector 587">
            <a:extLst>
              <a:ext uri="{FF2B5EF4-FFF2-40B4-BE49-F238E27FC236}">
                <a16:creationId xmlns:a16="http://schemas.microsoft.com/office/drawing/2014/main" id="{C064425C-FE36-0391-5FBB-22674510C110}"/>
              </a:ext>
            </a:extLst>
          </p:cNvPr>
          <p:cNvCxnSpPr>
            <a:cxnSpLocks/>
          </p:cNvCxnSpPr>
          <p:nvPr>
            <p:custDataLst>
              <p:tags r:id="rId78"/>
            </p:custDataLst>
          </p:nvPr>
        </p:nvCxnSpPr>
        <p:spPr bwMode="auto">
          <a:xfrm flipV="1">
            <a:off x="3441700" y="3829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8" name="Straight Connector 477">
            <a:extLst>
              <a:ext uri="{FF2B5EF4-FFF2-40B4-BE49-F238E27FC236}">
                <a16:creationId xmlns:a16="http://schemas.microsoft.com/office/drawing/2014/main" id="{7814E421-A994-150D-F6F4-BA34AC9C1804}"/>
              </a:ext>
            </a:extLst>
          </p:cNvPr>
          <p:cNvCxnSpPr/>
          <p:nvPr>
            <p:custDataLst>
              <p:tags r:id="rId79"/>
            </p:custDataLst>
          </p:nvPr>
        </p:nvCxnSpPr>
        <p:spPr bwMode="auto">
          <a:xfrm>
            <a:off x="1820863" y="56753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0D6B51BF-9E6E-ACC6-7A0C-1FBA4DCAC5D4}"/>
              </a:ext>
            </a:extLst>
          </p:cNvPr>
          <p:cNvCxnSpPr/>
          <p:nvPr>
            <p:custDataLst>
              <p:tags r:id="rId80"/>
            </p:custDataLst>
          </p:nvPr>
        </p:nvCxnSpPr>
        <p:spPr bwMode="auto">
          <a:xfrm>
            <a:off x="3441700" y="48529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7" name="Straight Connector 486">
            <a:extLst>
              <a:ext uri="{FF2B5EF4-FFF2-40B4-BE49-F238E27FC236}">
                <a16:creationId xmlns:a16="http://schemas.microsoft.com/office/drawing/2014/main" id="{A881DC04-D8A7-4C34-B4A7-83B868C78639}"/>
              </a:ext>
            </a:extLst>
          </p:cNvPr>
          <p:cNvCxnSpPr/>
          <p:nvPr>
            <p:custDataLst>
              <p:tags r:id="rId81"/>
            </p:custDataLst>
          </p:nvPr>
        </p:nvCxnSpPr>
        <p:spPr bwMode="auto">
          <a:xfrm>
            <a:off x="3441700" y="5695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2" name="Straight Connector 591">
            <a:extLst>
              <a:ext uri="{FF2B5EF4-FFF2-40B4-BE49-F238E27FC236}">
                <a16:creationId xmlns:a16="http://schemas.microsoft.com/office/drawing/2014/main" id="{A33E2312-F4E3-E8F6-412E-25F2E89DC124}"/>
              </a:ext>
            </a:extLst>
          </p:cNvPr>
          <p:cNvCxnSpPr/>
          <p:nvPr>
            <p:custDataLst>
              <p:tags r:id="rId82"/>
            </p:custDataLst>
          </p:nvPr>
        </p:nvCxnSpPr>
        <p:spPr bwMode="auto">
          <a:xfrm>
            <a:off x="3765550" y="37512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8" name="Straight Connector 487">
            <a:extLst>
              <a:ext uri="{FF2B5EF4-FFF2-40B4-BE49-F238E27FC236}">
                <a16:creationId xmlns:a16="http://schemas.microsoft.com/office/drawing/2014/main" id="{8C196D4A-B7EA-CD92-1ADC-4509C9710B92}"/>
              </a:ext>
            </a:extLst>
          </p:cNvPr>
          <p:cNvCxnSpPr/>
          <p:nvPr>
            <p:custDataLst>
              <p:tags r:id="rId83"/>
            </p:custDataLst>
          </p:nvPr>
        </p:nvCxnSpPr>
        <p:spPr bwMode="auto">
          <a:xfrm>
            <a:off x="3765550" y="5694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3" name="Straight Connector 632">
            <a:extLst>
              <a:ext uri="{FF2B5EF4-FFF2-40B4-BE49-F238E27FC236}">
                <a16:creationId xmlns:a16="http://schemas.microsoft.com/office/drawing/2014/main" id="{60F9EFDB-058F-7FB4-1F32-C003A75EACDD}"/>
              </a:ext>
            </a:extLst>
          </p:cNvPr>
          <p:cNvCxnSpPr/>
          <p:nvPr>
            <p:custDataLst>
              <p:tags r:id="rId84"/>
            </p:custDataLst>
          </p:nvPr>
        </p:nvCxnSpPr>
        <p:spPr bwMode="auto">
          <a:xfrm>
            <a:off x="3765550" y="5375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9" name="Straight Connector 488">
            <a:extLst>
              <a:ext uri="{FF2B5EF4-FFF2-40B4-BE49-F238E27FC236}">
                <a16:creationId xmlns:a16="http://schemas.microsoft.com/office/drawing/2014/main" id="{FCA2DBEA-E4FB-B702-C79D-25EB73144996}"/>
              </a:ext>
            </a:extLst>
          </p:cNvPr>
          <p:cNvCxnSpPr/>
          <p:nvPr>
            <p:custDataLst>
              <p:tags r:id="rId85"/>
            </p:custDataLst>
          </p:nvPr>
        </p:nvCxnSpPr>
        <p:spPr bwMode="auto">
          <a:xfrm>
            <a:off x="4089400" y="5692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EE8810D3-BB5C-1BCC-6BE9-2E071262D85E}"/>
              </a:ext>
            </a:extLst>
          </p:cNvPr>
          <p:cNvCxnSpPr/>
          <p:nvPr>
            <p:custDataLst>
              <p:tags r:id="rId86"/>
            </p:custDataLst>
          </p:nvPr>
        </p:nvCxnSpPr>
        <p:spPr bwMode="auto">
          <a:xfrm>
            <a:off x="4413250" y="43957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4" name="Straight Connector 403">
            <a:extLst>
              <a:ext uri="{FF2B5EF4-FFF2-40B4-BE49-F238E27FC236}">
                <a16:creationId xmlns:a16="http://schemas.microsoft.com/office/drawing/2014/main" id="{AA63A3EA-9DFC-1801-A1C5-1C67DFBBCEC8}"/>
              </a:ext>
            </a:extLst>
          </p:cNvPr>
          <p:cNvCxnSpPr/>
          <p:nvPr>
            <p:custDataLst>
              <p:tags r:id="rId87"/>
            </p:custDataLst>
          </p:nvPr>
        </p:nvCxnSpPr>
        <p:spPr bwMode="auto">
          <a:xfrm flipV="1">
            <a:off x="4737100" y="4545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4" name="Straight Connector 763">
            <a:extLst>
              <a:ext uri="{FF2B5EF4-FFF2-40B4-BE49-F238E27FC236}">
                <a16:creationId xmlns:a16="http://schemas.microsoft.com/office/drawing/2014/main" id="{0A856C30-2948-75E2-D60B-BAFEFD4C089E}"/>
              </a:ext>
            </a:extLst>
          </p:cNvPr>
          <p:cNvCxnSpPr/>
          <p:nvPr>
            <p:custDataLst>
              <p:tags r:id="rId88"/>
            </p:custDataLst>
          </p:nvPr>
        </p:nvCxnSpPr>
        <p:spPr bwMode="auto">
          <a:xfrm flipV="1">
            <a:off x="4089400" y="4095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5" name="Straight Connector 764">
            <a:extLst>
              <a:ext uri="{FF2B5EF4-FFF2-40B4-BE49-F238E27FC236}">
                <a16:creationId xmlns:a16="http://schemas.microsoft.com/office/drawing/2014/main" id="{93712E33-F2BD-AB6D-8EC5-CC0A310D4F53}"/>
              </a:ext>
            </a:extLst>
          </p:cNvPr>
          <p:cNvCxnSpPr/>
          <p:nvPr>
            <p:custDataLst>
              <p:tags r:id="rId89"/>
            </p:custDataLst>
          </p:nvPr>
        </p:nvCxnSpPr>
        <p:spPr bwMode="auto">
          <a:xfrm>
            <a:off x="4413250" y="4057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5" name="Straight Connector 634">
            <a:extLst>
              <a:ext uri="{FF2B5EF4-FFF2-40B4-BE49-F238E27FC236}">
                <a16:creationId xmlns:a16="http://schemas.microsoft.com/office/drawing/2014/main" id="{56CD0088-0314-3AFE-25BD-89D663F0A057}"/>
              </a:ext>
            </a:extLst>
          </p:cNvPr>
          <p:cNvCxnSpPr/>
          <p:nvPr>
            <p:custDataLst>
              <p:tags r:id="rId90"/>
            </p:custDataLst>
          </p:nvPr>
        </p:nvCxnSpPr>
        <p:spPr bwMode="auto">
          <a:xfrm>
            <a:off x="4089400" y="53784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36B401A1-6A99-39C3-3868-8B112F633DF5}"/>
              </a:ext>
            </a:extLst>
          </p:cNvPr>
          <p:cNvCxnSpPr/>
          <p:nvPr>
            <p:custDataLst>
              <p:tags r:id="rId91"/>
            </p:custDataLst>
          </p:nvPr>
        </p:nvCxnSpPr>
        <p:spPr bwMode="auto">
          <a:xfrm flipH="1">
            <a:off x="904875" y="5670550"/>
            <a:ext cx="58738"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CFF9BD45-447B-335C-2CA8-903C1DBFC18C}"/>
              </a:ext>
            </a:extLst>
          </p:cNvPr>
          <p:cNvCxnSpPr/>
          <p:nvPr>
            <p:custDataLst>
              <p:tags r:id="rId92"/>
            </p:custDataLst>
          </p:nvPr>
        </p:nvCxnSpPr>
        <p:spPr bwMode="auto">
          <a:xfrm flipH="1">
            <a:off x="908050" y="5372100"/>
            <a:ext cx="74613"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7" name="Straight Connector 556">
            <a:extLst>
              <a:ext uri="{FF2B5EF4-FFF2-40B4-BE49-F238E27FC236}">
                <a16:creationId xmlns:a16="http://schemas.microsoft.com/office/drawing/2014/main" id="{507CE2DC-891F-C400-885F-22C8A3DA0C6C}"/>
              </a:ext>
            </a:extLst>
          </p:cNvPr>
          <p:cNvCxnSpPr>
            <a:cxnSpLocks/>
          </p:cNvCxnSpPr>
          <p:nvPr>
            <p:custDataLst>
              <p:tags r:id="rId93"/>
            </p:custDataLst>
          </p:nvPr>
        </p:nvCxnSpPr>
        <p:spPr bwMode="auto">
          <a:xfrm flipV="1">
            <a:off x="1174750" y="31353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8" name="Straight Connector 807">
            <a:extLst>
              <a:ext uri="{FF2B5EF4-FFF2-40B4-BE49-F238E27FC236}">
                <a16:creationId xmlns:a16="http://schemas.microsoft.com/office/drawing/2014/main" id="{682D610E-2B2D-9D6A-D379-421AEFA7D740}"/>
              </a:ext>
            </a:extLst>
          </p:cNvPr>
          <p:cNvCxnSpPr/>
          <p:nvPr>
            <p:custDataLst>
              <p:tags r:id="rId94"/>
            </p:custDataLst>
          </p:nvPr>
        </p:nvCxnSpPr>
        <p:spPr bwMode="auto">
          <a:xfrm>
            <a:off x="1173163" y="4783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1" name="Straight Connector 770">
            <a:extLst>
              <a:ext uri="{FF2B5EF4-FFF2-40B4-BE49-F238E27FC236}">
                <a16:creationId xmlns:a16="http://schemas.microsoft.com/office/drawing/2014/main" id="{BDB0CE4B-2D7A-F445-C901-C225252C8D3C}"/>
              </a:ext>
            </a:extLst>
          </p:cNvPr>
          <p:cNvCxnSpPr/>
          <p:nvPr>
            <p:custDataLst>
              <p:tags r:id="rId95"/>
            </p:custDataLst>
          </p:nvPr>
        </p:nvCxnSpPr>
        <p:spPr bwMode="auto">
          <a:xfrm flipV="1">
            <a:off x="4737100" y="4414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613" name="テキスト プレースホルダ 9">
            <a:extLst>
              <a:ext uri="{FF2B5EF4-FFF2-40B4-BE49-F238E27FC236}">
                <a16:creationId xmlns:a16="http://schemas.microsoft.com/office/drawing/2014/main" id="{74005376-F871-7FCA-AB4A-785CF8A188F3}"/>
              </a:ext>
            </a:extLst>
          </p:cNvPr>
          <p:cNvSpPr>
            <a:spLocks noGrp="1"/>
          </p:cNvSpPr>
          <p:nvPr>
            <p:custDataLst>
              <p:tags r:id="rId96"/>
            </p:custDataLst>
          </p:nvPr>
        </p:nvSpPr>
        <p:spPr bwMode="gray">
          <a:xfrm>
            <a:off x="4168775" y="4243388"/>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ECD34A-3603-4A98-B37B-208EBC25C30F}" type="datetime'74''''''1'''''''''''''''''''',''''''''''''''9''00'''">
              <a:rPr lang="ja-JP" altLang="en-US" sz="1000" smtClean="0">
                <a:effectLst/>
                <a:sym typeface="+mn-lt"/>
              </a:rPr>
              <a:pPr marL="0" lvl="0" indent="0" algn="ctr">
                <a:spcBef>
                  <a:spcPct val="0"/>
                </a:spcBef>
                <a:buNone/>
              </a:pPr>
              <a:t>741,900</a:t>
            </a:fld>
            <a:endParaRPr kumimoji="1" lang="ja-JP" altLang="en-US" sz="1000" dirty="0">
              <a:sym typeface="+mn-lt"/>
            </a:endParaRPr>
          </a:p>
        </p:txBody>
      </p:sp>
      <p:sp>
        <p:nvSpPr>
          <p:cNvPr id="590" name="テキスト プレースホルダ 9">
            <a:extLst>
              <a:ext uri="{FF2B5EF4-FFF2-40B4-BE49-F238E27FC236}">
                <a16:creationId xmlns:a16="http://schemas.microsoft.com/office/drawing/2014/main" id="{5221BDED-B7D2-9C19-D655-259D42D90553}"/>
              </a:ext>
            </a:extLst>
          </p:cNvPr>
          <p:cNvSpPr>
            <a:spLocks noGrp="1"/>
          </p:cNvSpPr>
          <p:nvPr>
            <p:custDataLst>
              <p:tags r:id="rId97"/>
            </p:custDataLst>
          </p:nvPr>
        </p:nvSpPr>
        <p:spPr bwMode="gray">
          <a:xfrm>
            <a:off x="3468688" y="3598863"/>
            <a:ext cx="5937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1BB763-797A-45EF-A72B-3C9D3F21A916}" type="datetime'1'''''''''',''''''''''''2''6''5'''''''''''',3''''52'''''">
              <a:rPr lang="ja-JP" altLang="en-US" sz="1000" smtClean="0">
                <a:effectLst/>
                <a:sym typeface="+mn-lt"/>
              </a:rPr>
              <a:pPr/>
              <a:t>1,265,352</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3E547B82-3CBA-59F2-44C8-959EBCB1785E}"/>
              </a:ext>
            </a:extLst>
          </p:cNvPr>
          <p:cNvSpPr>
            <a:spLocks noGrp="1"/>
          </p:cNvSpPr>
          <p:nvPr>
            <p:custDataLst>
              <p:tags r:id="rId98"/>
            </p:custDataLst>
          </p:nvPr>
        </p:nvSpPr>
        <p:spPr bwMode="auto">
          <a:xfrm>
            <a:off x="433705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A7009A-FA6F-4736-BB95-6D7842B42C60}"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useBgFill="1">
        <p:nvSpPr>
          <p:cNvPr id="640" name="テキスト プレースホルダ 9">
            <a:extLst>
              <a:ext uri="{FF2B5EF4-FFF2-40B4-BE49-F238E27FC236}">
                <a16:creationId xmlns:a16="http://schemas.microsoft.com/office/drawing/2014/main" id="{9E1CC8AB-DB32-0A61-D14D-A8E6B7E9ABE1}"/>
              </a:ext>
            </a:extLst>
          </p:cNvPr>
          <p:cNvSpPr>
            <a:spLocks noGrp="1"/>
          </p:cNvSpPr>
          <p:nvPr>
            <p:custDataLst>
              <p:tags r:id="rId99"/>
            </p:custDataLst>
          </p:nvPr>
        </p:nvSpPr>
        <p:spPr bwMode="gray">
          <a:xfrm>
            <a:off x="4440238" y="4437063"/>
            <a:ext cx="5937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E98A51-C2B6-4F6E-A802-E6CE095F76D9}" type="datetime'''1,''''''0''2''''''''''''''''4,''7''00'''''''''''''''''">
              <a:rPr lang="ja-JP" altLang="en-US" sz="1000" smtClean="0">
                <a:effectLst/>
                <a:sym typeface="+mn-lt"/>
              </a:rPr>
              <a:pPr/>
              <a:t>1,024,700</a:t>
            </a:fld>
            <a:endParaRPr kumimoji="1" lang="ja-JP" altLang="en-US" sz="1000" dirty="0">
              <a:sym typeface="+mn-lt"/>
            </a:endParaRPr>
          </a:p>
        </p:txBody>
      </p:sp>
      <p:sp>
        <p:nvSpPr>
          <p:cNvPr id="614" name="テキスト プレースホルダ 9">
            <a:extLst>
              <a:ext uri="{FF2B5EF4-FFF2-40B4-BE49-F238E27FC236}">
                <a16:creationId xmlns:a16="http://schemas.microsoft.com/office/drawing/2014/main" id="{1A1CA83F-C91B-A80D-C99B-13C7AC20992B}"/>
              </a:ext>
            </a:extLst>
          </p:cNvPr>
          <p:cNvSpPr>
            <a:spLocks noGrp="1"/>
          </p:cNvSpPr>
          <p:nvPr>
            <p:custDataLst>
              <p:tags r:id="rId100"/>
            </p:custDataLst>
          </p:nvPr>
        </p:nvSpPr>
        <p:spPr bwMode="gray">
          <a:xfrm>
            <a:off x="4492625" y="4567238"/>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595CF3-26A5-48CF-93A9-583905E3208F}" type="datetime'''7''''''''''''''''''''''''4''''''''4'',''''''''''''''100'''''">
              <a:rPr lang="ja-JP" altLang="en-US" sz="1000" smtClean="0">
                <a:effectLst/>
                <a:sym typeface="+mn-lt"/>
              </a:rPr>
              <a:pPr marL="0" lvl="0" indent="0" algn="ctr">
                <a:spcBef>
                  <a:spcPct val="0"/>
                </a:spcBef>
                <a:buNone/>
              </a:pPr>
              <a:t>744,100</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8CE761C9-65BC-81A5-ACFD-80DE72820A1E}"/>
              </a:ext>
            </a:extLst>
          </p:cNvPr>
          <p:cNvSpPr>
            <a:spLocks noGrp="1"/>
          </p:cNvSpPr>
          <p:nvPr>
            <p:custDataLst>
              <p:tags r:id="rId101"/>
            </p:custDataLst>
          </p:nvPr>
        </p:nvSpPr>
        <p:spPr bwMode="auto">
          <a:xfrm>
            <a:off x="336550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163F14-E84E-48A1-9A93-211B293501C4}"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00CF6989-42BF-71B8-A5DB-5128ADF764D1}"/>
              </a:ext>
            </a:extLst>
          </p:cNvPr>
          <p:cNvSpPr>
            <a:spLocks noGrp="1"/>
          </p:cNvSpPr>
          <p:nvPr>
            <p:custDataLst>
              <p:tags r:id="rId102"/>
            </p:custDataLst>
          </p:nvPr>
        </p:nvSpPr>
        <p:spPr bwMode="auto">
          <a:xfrm>
            <a:off x="466090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AC759-FFC3-4BCA-A373-235CF3F00975}"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84" name="テキスト プレースホルダ 9">
            <a:extLst>
              <a:ext uri="{FF2B5EF4-FFF2-40B4-BE49-F238E27FC236}">
                <a16:creationId xmlns:a16="http://schemas.microsoft.com/office/drawing/2014/main" id="{C8891BC2-D904-39AF-EDE2-EB784FF1A9C5}"/>
              </a:ext>
            </a:extLst>
          </p:cNvPr>
          <p:cNvSpPr>
            <a:spLocks noGrp="1"/>
          </p:cNvSpPr>
          <p:nvPr>
            <p:custDataLst>
              <p:tags r:id="rId103"/>
            </p:custDataLst>
          </p:nvPr>
        </p:nvSpPr>
        <p:spPr bwMode="gray">
          <a:xfrm>
            <a:off x="3144838" y="3851275"/>
            <a:ext cx="5937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428AFF-B06D-45B8-854E-B98856484FEC}" type="datetime'''''1'''''''''''''''''''''''''',2''75'',''''4''''''''''''48'''">
              <a:rPr lang="ja-JP" altLang="en-US" sz="1000" smtClean="0">
                <a:sym typeface="+mn-lt"/>
              </a:rPr>
              <a:pPr/>
              <a:t>1,275,448</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EA077E19-57C2-159D-303D-E21C0304C4BF}"/>
              </a:ext>
            </a:extLst>
          </p:cNvPr>
          <p:cNvSpPr>
            <a:spLocks noGrp="1"/>
          </p:cNvSpPr>
          <p:nvPr>
            <p:custDataLst>
              <p:tags r:id="rId104"/>
            </p:custDataLst>
          </p:nvPr>
        </p:nvSpPr>
        <p:spPr bwMode="auto">
          <a:xfrm>
            <a:off x="304165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718DED-C3C8-4185-83AC-22FF4A36DC78}"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607" name="テキスト プレースホルダ 9">
            <a:extLst>
              <a:ext uri="{FF2B5EF4-FFF2-40B4-BE49-F238E27FC236}">
                <a16:creationId xmlns:a16="http://schemas.microsoft.com/office/drawing/2014/main" id="{78D49C51-3A6D-16AA-CE7F-063B27F24BC0}"/>
              </a:ext>
            </a:extLst>
          </p:cNvPr>
          <p:cNvSpPr>
            <a:spLocks noGrp="1"/>
          </p:cNvSpPr>
          <p:nvPr>
            <p:custDataLst>
              <p:tags r:id="rId105"/>
            </p:custDataLst>
          </p:nvPr>
        </p:nvSpPr>
        <p:spPr bwMode="gray">
          <a:xfrm>
            <a:off x="2873375" y="476091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009B7D-F6AC-47F2-8FAD-BB5258DA459B}" type="datetime'5''9''''''''''''''''''''3'''''',''''''2''1''''''''''''1'">
              <a:rPr lang="ja-JP" altLang="en-US" sz="1000" smtClean="0">
                <a:effectLst/>
                <a:sym typeface="+mn-lt"/>
              </a:rPr>
              <a:pPr marL="0" lvl="0" indent="0" algn="ctr">
                <a:spcBef>
                  <a:spcPct val="0"/>
                </a:spcBef>
                <a:buNone/>
              </a:pPr>
              <a:t>593,211</a:t>
            </a:fld>
            <a:endParaRPr kumimoji="1" lang="ja-JP" altLang="en-US" sz="1000" dirty="0">
              <a:sym typeface="+mn-lt"/>
            </a:endParaRPr>
          </a:p>
        </p:txBody>
      </p:sp>
      <p:sp useBgFill="1">
        <p:nvSpPr>
          <p:cNvPr id="580" name="テキスト プレースホルダ 9">
            <a:extLst>
              <a:ext uri="{FF2B5EF4-FFF2-40B4-BE49-F238E27FC236}">
                <a16:creationId xmlns:a16="http://schemas.microsoft.com/office/drawing/2014/main" id="{734C6AB4-F6B7-8EF0-1CBF-68DAE3854286}"/>
              </a:ext>
            </a:extLst>
          </p:cNvPr>
          <p:cNvSpPr>
            <a:spLocks noGrp="1"/>
          </p:cNvSpPr>
          <p:nvPr>
            <p:custDataLst>
              <p:tags r:id="rId106"/>
            </p:custDataLst>
          </p:nvPr>
        </p:nvSpPr>
        <p:spPr bwMode="gray">
          <a:xfrm>
            <a:off x="2820988" y="3378200"/>
            <a:ext cx="5937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CFA50B-956D-4D62-9851-AFE8B3AECD62}" type="datetime'''1'',''''''''3''''''''''''''''''''''18'''',3''''4''2'''''''''">
              <a:rPr lang="ja-JP" altLang="en-US" sz="1000" smtClean="0">
                <a:sym typeface="+mn-lt"/>
              </a:rPr>
              <a:pPr marL="0" lvl="0" indent="0" algn="ctr">
                <a:spcBef>
                  <a:spcPct val="0"/>
                </a:spcBef>
                <a:buNone/>
              </a:pPr>
              <a:t>1,318,342</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909D3D97-799E-4CA0-2485-235B064D3653}"/>
              </a:ext>
            </a:extLst>
          </p:cNvPr>
          <p:cNvSpPr>
            <a:spLocks noGrp="1"/>
          </p:cNvSpPr>
          <p:nvPr>
            <p:custDataLst>
              <p:tags r:id="rId107"/>
            </p:custDataLst>
          </p:nvPr>
        </p:nvSpPr>
        <p:spPr bwMode="auto">
          <a:xfrm>
            <a:off x="271780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5D120F-2EA6-4485-BB97-80C8F1D8E715}"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605" name="テキスト プレースホルダ 9">
            <a:extLst>
              <a:ext uri="{FF2B5EF4-FFF2-40B4-BE49-F238E27FC236}">
                <a16:creationId xmlns:a16="http://schemas.microsoft.com/office/drawing/2014/main" id="{B78E5908-E46E-305F-FEDE-15F10D5A60B5}"/>
              </a:ext>
            </a:extLst>
          </p:cNvPr>
          <p:cNvSpPr>
            <a:spLocks noGrp="1"/>
          </p:cNvSpPr>
          <p:nvPr>
            <p:custDataLst>
              <p:tags r:id="rId108"/>
            </p:custDataLst>
          </p:nvPr>
        </p:nvSpPr>
        <p:spPr bwMode="gray">
          <a:xfrm>
            <a:off x="2549525" y="4899025"/>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90C126-18BA-4D2A-AF1C-E6B8C5D29788}" type="datetime'5''7''''7'''',''''''''''''''''''''8''''''''''5''6'''''''''">
              <a:rPr lang="ja-JP" altLang="en-US" sz="1000" smtClean="0">
                <a:effectLst/>
                <a:sym typeface="+mn-lt"/>
              </a:rPr>
              <a:pPr marL="0" lvl="0" indent="0" algn="ctr">
                <a:spcBef>
                  <a:spcPct val="0"/>
                </a:spcBef>
                <a:buNone/>
              </a:pPr>
              <a:t>577,856</a:t>
            </a:fld>
            <a:endParaRPr kumimoji="1" lang="ja-JP" altLang="en-US" sz="1000" dirty="0">
              <a:sym typeface="+mn-lt"/>
            </a:endParaRPr>
          </a:p>
        </p:txBody>
      </p:sp>
      <p:sp useBgFill="1">
        <p:nvSpPr>
          <p:cNvPr id="576" name="テキスト プレースホルダ 9">
            <a:extLst>
              <a:ext uri="{FF2B5EF4-FFF2-40B4-BE49-F238E27FC236}">
                <a16:creationId xmlns:a16="http://schemas.microsoft.com/office/drawing/2014/main" id="{8576C644-690D-9D55-6461-9B70CC2B0D29}"/>
              </a:ext>
            </a:extLst>
          </p:cNvPr>
          <p:cNvSpPr>
            <a:spLocks noGrp="1"/>
          </p:cNvSpPr>
          <p:nvPr>
            <p:custDataLst>
              <p:tags r:id="rId109"/>
            </p:custDataLst>
          </p:nvPr>
        </p:nvSpPr>
        <p:spPr bwMode="gray">
          <a:xfrm>
            <a:off x="2497138" y="3478213"/>
            <a:ext cx="5937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B02AAD-E5D1-4878-8E74-170867CF9BC9}" type="datetime'''''''''''''1'''''',34''''''''''''''5,''''3''''58'''''''''''">
              <a:rPr lang="ja-JP" altLang="en-US" sz="1000" smtClean="0">
                <a:sym typeface="+mn-lt"/>
              </a:rPr>
              <a:pPr/>
              <a:t>1,345,358</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8CEDA0AC-F6C3-C0B2-EB73-A97D62D5683B}"/>
              </a:ext>
            </a:extLst>
          </p:cNvPr>
          <p:cNvSpPr>
            <a:spLocks noGrp="1"/>
          </p:cNvSpPr>
          <p:nvPr>
            <p:custDataLst>
              <p:tags r:id="rId110"/>
            </p:custDataLst>
          </p:nvPr>
        </p:nvSpPr>
        <p:spPr bwMode="auto">
          <a:xfrm>
            <a:off x="2392363"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C54B9A-07A8-45CF-AAB8-C2EAB22974BF}"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useBgFill="1">
        <p:nvSpPr>
          <p:cNvPr id="604" name="テキスト プレースホルダ 9">
            <a:extLst>
              <a:ext uri="{FF2B5EF4-FFF2-40B4-BE49-F238E27FC236}">
                <a16:creationId xmlns:a16="http://schemas.microsoft.com/office/drawing/2014/main" id="{29F26E01-AD49-3CE5-15C9-A6B54DD962E0}"/>
              </a:ext>
            </a:extLst>
          </p:cNvPr>
          <p:cNvSpPr>
            <a:spLocks noGrp="1"/>
          </p:cNvSpPr>
          <p:nvPr>
            <p:custDataLst>
              <p:tags r:id="rId111"/>
            </p:custDataLst>
          </p:nvPr>
        </p:nvSpPr>
        <p:spPr bwMode="gray">
          <a:xfrm>
            <a:off x="2259013" y="5226050"/>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59B7D4-3DA2-4232-9C7B-29C702A73EE4}" type="datetime'''''''''4''''''''''0'''''''',''''''''''8''''''''7''4'">
              <a:rPr lang="ja-JP" altLang="en-US" sz="1000" smtClean="0">
                <a:effectLst/>
                <a:sym typeface="+mn-lt"/>
              </a:rPr>
              <a:pPr marL="0" lvl="0" indent="0" algn="ctr">
                <a:spcBef>
                  <a:spcPct val="0"/>
                </a:spcBef>
                <a:buNone/>
              </a:pPr>
              <a:t>40,874</a:t>
            </a:fld>
            <a:endParaRPr kumimoji="1" lang="ja-JP" altLang="en-US" sz="1000" dirty="0">
              <a:sym typeface="+mn-lt"/>
            </a:endParaRPr>
          </a:p>
        </p:txBody>
      </p:sp>
      <p:sp useBgFill="1">
        <p:nvSpPr>
          <p:cNvPr id="603" name="テキスト プレースホルダ 9">
            <a:extLst>
              <a:ext uri="{FF2B5EF4-FFF2-40B4-BE49-F238E27FC236}">
                <a16:creationId xmlns:a16="http://schemas.microsoft.com/office/drawing/2014/main" id="{C2BF47D7-D2B2-D178-5741-52833C3C66BD}"/>
              </a:ext>
            </a:extLst>
          </p:cNvPr>
          <p:cNvSpPr>
            <a:spLocks noGrp="1"/>
          </p:cNvSpPr>
          <p:nvPr>
            <p:custDataLst>
              <p:tags r:id="rId112"/>
            </p:custDataLst>
          </p:nvPr>
        </p:nvSpPr>
        <p:spPr bwMode="gray">
          <a:xfrm>
            <a:off x="2224088" y="4967288"/>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1A9C33-80FB-4DD0-AADF-80D49A412C6A}" type="datetime'''''5''''''''''7''''''''''''0'''',''''''''26''''''0'''''''">
              <a:rPr lang="ja-JP" altLang="en-US" sz="1000" smtClean="0">
                <a:effectLst/>
                <a:sym typeface="+mn-lt"/>
              </a:rPr>
              <a:pPr marL="0" lvl="0" indent="0" algn="ctr">
                <a:spcBef>
                  <a:spcPct val="0"/>
                </a:spcBef>
                <a:buNone/>
              </a:pPr>
              <a:t>570,260</a:t>
            </a:fld>
            <a:endParaRPr kumimoji="1" lang="ja-JP" altLang="en-US" sz="1000" dirty="0">
              <a:sym typeface="+mn-lt"/>
            </a:endParaRPr>
          </a:p>
        </p:txBody>
      </p:sp>
      <p:sp>
        <p:nvSpPr>
          <p:cNvPr id="573" name="テキスト プレースホルダ 9">
            <a:extLst>
              <a:ext uri="{FF2B5EF4-FFF2-40B4-BE49-F238E27FC236}">
                <a16:creationId xmlns:a16="http://schemas.microsoft.com/office/drawing/2014/main" id="{053960C1-84E5-2D61-A6A8-54A30906AE8D}"/>
              </a:ext>
            </a:extLst>
          </p:cNvPr>
          <p:cNvSpPr>
            <a:spLocks noGrp="1"/>
          </p:cNvSpPr>
          <p:nvPr>
            <p:custDataLst>
              <p:tags r:id="rId113"/>
            </p:custDataLst>
          </p:nvPr>
        </p:nvSpPr>
        <p:spPr bwMode="gray">
          <a:xfrm>
            <a:off x="2171700" y="2967038"/>
            <a:ext cx="593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42AA4B-AD6E-4EA9-BA1B-5346AC4CFCCA}" type="datetime'''''''''''''''''1,''36''4'''''',''23''''2'''''''''''''''''''''">
              <a:rPr lang="ja-JP" altLang="en-US" sz="1000" smtClean="0">
                <a:sym typeface="+mn-lt"/>
              </a:rPr>
              <a:pPr/>
              <a:t>1,364,232</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9762E41F-1CF4-9330-3371-CAD97D3704CB}"/>
              </a:ext>
            </a:extLst>
          </p:cNvPr>
          <p:cNvSpPr>
            <a:spLocks noGrp="1"/>
          </p:cNvSpPr>
          <p:nvPr>
            <p:custDataLst>
              <p:tags r:id="rId114"/>
            </p:custDataLst>
          </p:nvPr>
        </p:nvSpPr>
        <p:spPr bwMode="auto">
          <a:xfrm>
            <a:off x="2068513"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2DD5AC-3A59-443A-A678-4228F7001C56}"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601" name="テキスト プレースホルダ 9">
            <a:extLst>
              <a:ext uri="{FF2B5EF4-FFF2-40B4-BE49-F238E27FC236}">
                <a16:creationId xmlns:a16="http://schemas.microsoft.com/office/drawing/2014/main" id="{D1F45E21-01E9-2FD4-940D-ACB6EC083182}"/>
              </a:ext>
            </a:extLst>
          </p:cNvPr>
          <p:cNvSpPr>
            <a:spLocks noGrp="1"/>
          </p:cNvSpPr>
          <p:nvPr>
            <p:custDataLst>
              <p:tags r:id="rId115"/>
            </p:custDataLst>
          </p:nvPr>
        </p:nvSpPr>
        <p:spPr bwMode="gray">
          <a:xfrm>
            <a:off x="1900238" y="4725988"/>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B2771D-1E20-4863-A04F-CD93996D521C}" type="datetime'''''5''''''''''''''9''7'''',''''''''''''''''''''''''0''6''2'">
              <a:rPr lang="ja-JP" altLang="en-US" sz="1000" smtClean="0">
                <a:effectLst/>
                <a:sym typeface="+mn-lt"/>
              </a:rPr>
              <a:pPr marL="0" lvl="0" indent="0" algn="ctr">
                <a:spcBef>
                  <a:spcPct val="0"/>
                </a:spcBef>
                <a:buNone/>
              </a:pPr>
              <a:t>597,062</a:t>
            </a:fld>
            <a:endParaRPr kumimoji="1" lang="ja-JP" altLang="en-US" sz="1000" dirty="0">
              <a:sym typeface="+mn-lt"/>
            </a:endParaRPr>
          </a:p>
        </p:txBody>
      </p:sp>
      <p:sp>
        <p:nvSpPr>
          <p:cNvPr id="567" name="テキスト プレースホルダ 9">
            <a:extLst>
              <a:ext uri="{FF2B5EF4-FFF2-40B4-BE49-F238E27FC236}">
                <a16:creationId xmlns:a16="http://schemas.microsoft.com/office/drawing/2014/main" id="{52DDF93D-F39A-1AB1-DCE8-BA6837CD98D0}"/>
              </a:ext>
            </a:extLst>
          </p:cNvPr>
          <p:cNvSpPr>
            <a:spLocks noGrp="1"/>
          </p:cNvSpPr>
          <p:nvPr>
            <p:custDataLst>
              <p:tags r:id="rId116"/>
            </p:custDataLst>
          </p:nvPr>
        </p:nvSpPr>
        <p:spPr bwMode="gray">
          <a:xfrm>
            <a:off x="1847850" y="3497263"/>
            <a:ext cx="593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68EBEA-48BB-4FAF-B2C5-88FB1770A58E}" type="datetime'''1'''''''''''',3''''''''4''3'',''''''''''''1''''''''''9''2'">
              <a:rPr lang="ja-JP" altLang="en-US" sz="1000" smtClean="0">
                <a:sym typeface="+mn-lt"/>
              </a:rPr>
              <a:pPr/>
              <a:t>1,343,192</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408F45D7-8317-B9AE-766D-289CABF43546}"/>
              </a:ext>
            </a:extLst>
          </p:cNvPr>
          <p:cNvSpPr>
            <a:spLocks noGrp="1"/>
          </p:cNvSpPr>
          <p:nvPr>
            <p:custDataLst>
              <p:tags r:id="rId117"/>
            </p:custDataLst>
          </p:nvPr>
        </p:nvSpPr>
        <p:spPr bwMode="auto">
          <a:xfrm>
            <a:off x="1744663"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01B6C0-8F42-478A-A1FC-9772BF7A49F9}"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7C94A972-FE7E-D79B-9958-C29852E74748}"/>
              </a:ext>
            </a:extLst>
          </p:cNvPr>
          <p:cNvSpPr>
            <a:spLocks noGrp="1"/>
          </p:cNvSpPr>
          <p:nvPr>
            <p:custDataLst>
              <p:tags r:id="rId118"/>
            </p:custDataLst>
          </p:nvPr>
        </p:nvSpPr>
        <p:spPr bwMode="auto">
          <a:xfrm>
            <a:off x="368935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7A8D17-2D45-401B-B551-5885C1E5F97E}"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useBgFill="1">
        <p:nvSpPr>
          <p:cNvPr id="594" name="テキスト プレースホルダ 9">
            <a:extLst>
              <a:ext uri="{FF2B5EF4-FFF2-40B4-BE49-F238E27FC236}">
                <a16:creationId xmlns:a16="http://schemas.microsoft.com/office/drawing/2014/main" id="{226F0DEF-77CC-B9FA-9A07-B7C585662340}"/>
              </a:ext>
            </a:extLst>
          </p:cNvPr>
          <p:cNvSpPr>
            <a:spLocks noGrp="1"/>
          </p:cNvSpPr>
          <p:nvPr>
            <p:custDataLst>
              <p:tags r:id="rId119"/>
            </p:custDataLst>
          </p:nvPr>
        </p:nvSpPr>
        <p:spPr bwMode="gray">
          <a:xfrm>
            <a:off x="3792538" y="4117975"/>
            <a:ext cx="5937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342F78-33B6-47E9-B3A2-6707EC9CC60A}" type="datetime'''''''1'''',''''''''''''''''''''''''''2''45'',7''5''''''9'''">
              <a:rPr lang="ja-JP" altLang="en-US" sz="1000" smtClean="0">
                <a:sym typeface="+mn-lt"/>
              </a:rPr>
              <a:pPr/>
              <a:t>1,245,759</a:t>
            </a:fld>
            <a:endParaRPr kumimoji="1" lang="ja-JP" altLang="en-US" sz="1000" dirty="0">
              <a:sym typeface="+mn-lt"/>
            </a:endParaRPr>
          </a:p>
        </p:txBody>
      </p:sp>
      <p:sp useBgFill="1">
        <p:nvSpPr>
          <p:cNvPr id="275" name="テキスト プレースホルダ 9">
            <a:extLst>
              <a:ext uri="{FF2B5EF4-FFF2-40B4-BE49-F238E27FC236}">
                <a16:creationId xmlns:a16="http://schemas.microsoft.com/office/drawing/2014/main" id="{DC701DD2-699C-2A65-D9D2-A05CD8F024FB}"/>
              </a:ext>
            </a:extLst>
          </p:cNvPr>
          <p:cNvSpPr>
            <a:spLocks noGrp="1"/>
          </p:cNvSpPr>
          <p:nvPr>
            <p:custDataLst>
              <p:tags r:id="rId120"/>
            </p:custDataLst>
          </p:nvPr>
        </p:nvSpPr>
        <p:spPr bwMode="gray">
          <a:xfrm>
            <a:off x="928688" y="4630738"/>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083217-23C5-40E1-9D06-DF89A1C3CD6B}" type="datetime'''''6''''''''''''''''0''''7,''''''81''''''2'">
              <a:rPr lang="ja-JP" altLang="en-US" sz="1000" smtClean="0">
                <a:effectLst/>
                <a:sym typeface="+mn-lt"/>
              </a:rPr>
              <a:pPr marL="0" lvl="0" indent="0" algn="ctr">
                <a:spcBef>
                  <a:spcPct val="0"/>
                </a:spcBef>
                <a:buNone/>
              </a:pPr>
              <a:t>607,812</a:t>
            </a:fld>
            <a:endParaRPr kumimoji="1" lang="ja-JP" altLang="en-US" sz="1000" dirty="0">
              <a:sym typeface="+mn-lt"/>
            </a:endParaRPr>
          </a:p>
        </p:txBody>
      </p:sp>
      <p:sp useBgFill="1">
        <p:nvSpPr>
          <p:cNvPr id="599" name="テキスト プレースホルダ 9">
            <a:extLst>
              <a:ext uri="{FF2B5EF4-FFF2-40B4-BE49-F238E27FC236}">
                <a16:creationId xmlns:a16="http://schemas.microsoft.com/office/drawing/2014/main" id="{555B327C-96C3-7E98-E647-62875979CF24}"/>
              </a:ext>
            </a:extLst>
          </p:cNvPr>
          <p:cNvSpPr>
            <a:spLocks noGrp="1"/>
          </p:cNvSpPr>
          <p:nvPr>
            <p:custDataLst>
              <p:tags r:id="rId121"/>
            </p:custDataLst>
          </p:nvPr>
        </p:nvSpPr>
        <p:spPr bwMode="gray">
          <a:xfrm>
            <a:off x="1576388" y="4910138"/>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484B10-B634-460E-AAF4-B4BACBDE344E}" type="datetime'''''57''''''''6'''''''',''''''''''5''''''8''''0'''''''''">
              <a:rPr lang="ja-JP" altLang="en-US" sz="1000" smtClean="0">
                <a:effectLst/>
                <a:sym typeface="+mn-lt"/>
              </a:rPr>
              <a:pPr marL="0" lvl="0" indent="0" algn="ctr">
                <a:spcBef>
                  <a:spcPct val="0"/>
                </a:spcBef>
                <a:buNone/>
              </a:pPr>
              <a:t>576,580</a:t>
            </a:fld>
            <a:endParaRPr kumimoji="1" lang="ja-JP" altLang="en-US" sz="1000" dirty="0">
              <a:sym typeface="+mn-lt"/>
            </a:endParaRPr>
          </a:p>
        </p:txBody>
      </p:sp>
      <p:sp>
        <p:nvSpPr>
          <p:cNvPr id="563" name="テキスト プレースホルダ 9">
            <a:extLst>
              <a:ext uri="{FF2B5EF4-FFF2-40B4-BE49-F238E27FC236}">
                <a16:creationId xmlns:a16="http://schemas.microsoft.com/office/drawing/2014/main" id="{D6719B98-9AED-AC52-7703-11784EB30C3C}"/>
              </a:ext>
            </a:extLst>
          </p:cNvPr>
          <p:cNvSpPr>
            <a:spLocks noGrp="1"/>
          </p:cNvSpPr>
          <p:nvPr>
            <p:custDataLst>
              <p:tags r:id="rId122"/>
            </p:custDataLst>
          </p:nvPr>
        </p:nvSpPr>
        <p:spPr bwMode="gray">
          <a:xfrm>
            <a:off x="1524000" y="3051175"/>
            <a:ext cx="593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3B6824-D000-40BC-86C7-0A83F15F4801}" type="datetime'''''''1'''''''',3''''5''''''''''''''''4,''''''86''''''''3'''">
              <a:rPr lang="ja-JP" altLang="en-US" sz="1000" smtClean="0">
                <a:sym typeface="+mn-lt"/>
              </a:rPr>
              <a:pPr/>
              <a:t>1,354,863</a:t>
            </a:fld>
            <a:endParaRPr kumimoji="1" lang="ja-JP" altLang="en-US" sz="1000" dirty="0">
              <a:sym typeface="+mn-lt"/>
            </a:endParaRPr>
          </a:p>
        </p:txBody>
      </p:sp>
      <p:sp useBgFill="1">
        <p:nvSpPr>
          <p:cNvPr id="285" name="テキスト プレースホルダ 9">
            <a:extLst>
              <a:ext uri="{FF2B5EF4-FFF2-40B4-BE49-F238E27FC236}">
                <a16:creationId xmlns:a16="http://schemas.microsoft.com/office/drawing/2014/main" id="{E22B615F-6EC5-FE65-2178-5BE50531FE10}"/>
              </a:ext>
            </a:extLst>
          </p:cNvPr>
          <p:cNvSpPr>
            <a:spLocks noGrp="1"/>
          </p:cNvSpPr>
          <p:nvPr>
            <p:custDataLst>
              <p:tags r:id="rId123"/>
            </p:custDataLst>
          </p:nvPr>
        </p:nvSpPr>
        <p:spPr bwMode="gray">
          <a:xfrm>
            <a:off x="3844925" y="5083175"/>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1DE805-88D6-4432-B582-4D20DAC1518B}" type="datetime'5''''''''5''''''''''''7,''''''''2''''8''''''''''5'''''''''''''">
              <a:rPr lang="ja-JP" altLang="en-US" sz="1000" smtClean="0">
                <a:effectLst/>
                <a:sym typeface="+mn-lt"/>
              </a:rPr>
              <a:pPr marL="0" lvl="0" indent="0" algn="ctr">
                <a:spcBef>
                  <a:spcPct val="0"/>
                </a:spcBef>
                <a:buNone/>
              </a:pPr>
              <a:t>557,285</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ECA70253-350E-5BB1-F86A-4C0ECC2B2774}"/>
              </a:ext>
            </a:extLst>
          </p:cNvPr>
          <p:cNvSpPr>
            <a:spLocks noGrp="1"/>
          </p:cNvSpPr>
          <p:nvPr>
            <p:custDataLst>
              <p:tags r:id="rId124"/>
            </p:custDataLst>
          </p:nvPr>
        </p:nvSpPr>
        <p:spPr bwMode="auto">
          <a:xfrm>
            <a:off x="1420813"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F9F830-5701-4029-B280-356C1AB9BED4}"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useBgFill="1">
        <p:nvSpPr>
          <p:cNvPr id="597" name="テキスト プレースホルダ 9">
            <a:extLst>
              <a:ext uri="{FF2B5EF4-FFF2-40B4-BE49-F238E27FC236}">
                <a16:creationId xmlns:a16="http://schemas.microsoft.com/office/drawing/2014/main" id="{D1A2DFF3-4E32-E51F-B0F2-1BB11DBFCA06}"/>
              </a:ext>
            </a:extLst>
          </p:cNvPr>
          <p:cNvSpPr>
            <a:spLocks noGrp="1"/>
          </p:cNvSpPr>
          <p:nvPr>
            <p:custDataLst>
              <p:tags r:id="rId125"/>
            </p:custDataLst>
          </p:nvPr>
        </p:nvSpPr>
        <p:spPr bwMode="gray">
          <a:xfrm>
            <a:off x="1252538" y="4900613"/>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CA342A-60D8-45B1-AFAD-191E36612EDE}" type="datetime'''5''77'''',''64''''''''0'">
              <a:rPr lang="ja-JP" altLang="en-US" sz="1000" smtClean="0">
                <a:effectLst/>
                <a:sym typeface="+mn-lt"/>
              </a:rPr>
              <a:pPr marL="0" lvl="0" indent="0" algn="ctr">
                <a:spcBef>
                  <a:spcPct val="0"/>
                </a:spcBef>
                <a:buNone/>
              </a:pPr>
              <a:t>577,640</a:t>
            </a:fld>
            <a:endParaRPr kumimoji="1" lang="ja-JP" altLang="en-US" sz="1000" dirty="0">
              <a:sym typeface="+mn-lt"/>
            </a:endParaRPr>
          </a:p>
        </p:txBody>
      </p:sp>
      <p:sp>
        <p:nvSpPr>
          <p:cNvPr id="559" name="テキスト プレースホルダ 9">
            <a:extLst>
              <a:ext uri="{FF2B5EF4-FFF2-40B4-BE49-F238E27FC236}">
                <a16:creationId xmlns:a16="http://schemas.microsoft.com/office/drawing/2014/main" id="{62CA745B-14F2-3364-0A26-C84F714496EB}"/>
              </a:ext>
            </a:extLst>
          </p:cNvPr>
          <p:cNvSpPr>
            <a:spLocks noGrp="1"/>
          </p:cNvSpPr>
          <p:nvPr>
            <p:custDataLst>
              <p:tags r:id="rId126"/>
            </p:custDataLst>
          </p:nvPr>
        </p:nvSpPr>
        <p:spPr bwMode="gray">
          <a:xfrm>
            <a:off x="1246188" y="3552825"/>
            <a:ext cx="593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1BEA16F-33BC-42BD-A88C-F7EBC5510B3E}" type="datetime'''''1,''''''3''''''''''''''''5''''''9,''''27''''''''''9'''''">
              <a:rPr lang="ja-JP" altLang="en-US" sz="1000" smtClean="0">
                <a:sym typeface="+mn-lt"/>
              </a:rPr>
              <a:pPr marL="0" lvl="0" indent="0">
                <a:spcBef>
                  <a:spcPct val="0"/>
                </a:spcBef>
                <a:buNone/>
              </a:pPr>
              <a:t>1,359,279</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5E5D09AD-5F3D-A011-7EE6-A0D68A520178}"/>
              </a:ext>
            </a:extLst>
          </p:cNvPr>
          <p:cNvSpPr>
            <a:spLocks noGrp="1"/>
          </p:cNvSpPr>
          <p:nvPr>
            <p:custDataLst>
              <p:tags r:id="rId127"/>
            </p:custDataLst>
          </p:nvPr>
        </p:nvSpPr>
        <p:spPr bwMode="auto">
          <a:xfrm>
            <a:off x="1096963"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2FEAD0-7D4F-4D3F-ADDE-64D42C0A957A}"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useBgFill="1">
        <p:nvSpPr>
          <p:cNvPr id="554" name="テキスト プレースホルダ 9">
            <a:extLst>
              <a:ext uri="{FF2B5EF4-FFF2-40B4-BE49-F238E27FC236}">
                <a16:creationId xmlns:a16="http://schemas.microsoft.com/office/drawing/2014/main" id="{9ED6BF93-45CB-6437-D429-81B86B761A9A}"/>
              </a:ext>
            </a:extLst>
          </p:cNvPr>
          <p:cNvSpPr>
            <a:spLocks noGrp="1"/>
          </p:cNvSpPr>
          <p:nvPr>
            <p:custDataLst>
              <p:tags r:id="rId128"/>
            </p:custDataLst>
          </p:nvPr>
        </p:nvSpPr>
        <p:spPr bwMode="gray">
          <a:xfrm>
            <a:off x="881063" y="3157538"/>
            <a:ext cx="5937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71D2A-8134-496D-934A-7CD9DC7BD29A}" type="datetime'''''''1,''''3''''''''8''''''1'''',''''''2''''''''41'''''''''">
              <a:rPr lang="ja-JP" altLang="en-US" sz="1000" smtClean="0">
                <a:sym typeface="+mn-lt"/>
              </a:rPr>
              <a:pPr/>
              <a:t>1,381,241</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992CA0EF-6031-A0BF-41E2-491CF0F3F749}"/>
              </a:ext>
            </a:extLst>
          </p:cNvPr>
          <p:cNvSpPr>
            <a:spLocks noGrp="1"/>
          </p:cNvSpPr>
          <p:nvPr>
            <p:custDataLst>
              <p:tags r:id="rId129"/>
            </p:custDataLst>
          </p:nvPr>
        </p:nvSpPr>
        <p:spPr bwMode="auto">
          <a:xfrm>
            <a:off x="703263" y="58832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788D8D-4F48-4A3B-AA44-0F77D113FA32}"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useBgFill="1">
        <p:nvSpPr>
          <p:cNvPr id="596" name="テキスト プレースホルダ 9">
            <a:extLst>
              <a:ext uri="{FF2B5EF4-FFF2-40B4-BE49-F238E27FC236}">
                <a16:creationId xmlns:a16="http://schemas.microsoft.com/office/drawing/2014/main" id="{C8068A60-1209-E191-A670-65033C30F14C}"/>
              </a:ext>
            </a:extLst>
          </p:cNvPr>
          <p:cNvSpPr>
            <a:spLocks noGrp="1"/>
          </p:cNvSpPr>
          <p:nvPr>
            <p:custDataLst>
              <p:tags r:id="rId130"/>
            </p:custDataLst>
          </p:nvPr>
        </p:nvSpPr>
        <p:spPr bwMode="gray">
          <a:xfrm>
            <a:off x="881063" y="5219700"/>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D8DC5A-1CBA-42E1-83D8-3A1C5A3B1551}" type="datetime'''''''4''''''''''1'',4''8''''''''''''1'''''''''''''">
              <a:rPr lang="ja-JP" altLang="en-US" sz="1000" smtClean="0">
                <a:effectLst/>
                <a:sym typeface="+mn-lt"/>
              </a:rPr>
              <a:pPr marL="0" lvl="0" indent="0" algn="ctr">
                <a:spcBef>
                  <a:spcPct val="0"/>
                </a:spcBef>
                <a:buNone/>
              </a:pPr>
              <a:t>41,481</a:t>
            </a:fld>
            <a:endParaRPr kumimoji="1" lang="ja-JP" altLang="en-US" sz="1000" dirty="0">
              <a:sym typeface="+mn-lt"/>
            </a:endParaRPr>
          </a:p>
        </p:txBody>
      </p:sp>
      <p:sp>
        <p:nvSpPr>
          <p:cNvPr id="312" name="テキスト プレースホルダ 9">
            <a:extLst>
              <a:ext uri="{FF2B5EF4-FFF2-40B4-BE49-F238E27FC236}">
                <a16:creationId xmlns:a16="http://schemas.microsoft.com/office/drawing/2014/main" id="{36C95792-3A4C-BD40-922B-D98503308542}"/>
              </a:ext>
            </a:extLst>
          </p:cNvPr>
          <p:cNvSpPr>
            <a:spLocks noGrp="1"/>
          </p:cNvSpPr>
          <p:nvPr>
            <p:custDataLst>
              <p:tags r:id="rId131"/>
            </p:custDataLst>
          </p:nvPr>
        </p:nvSpPr>
        <p:spPr bwMode="gray">
          <a:xfrm>
            <a:off x="881063" y="4478338"/>
            <a:ext cx="4889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988D20-58CF-4D8D-9971-2E8983C1390E}" type="datetime'''''''7''''''1''5'',''''''''8''''''''''''''''''''''0''0'''''''">
              <a:rPr lang="ja-JP" altLang="en-US" sz="1000" smtClean="0">
                <a:effectLst/>
                <a:sym typeface="+mn-lt"/>
              </a:rPr>
              <a:pPr marL="0" lvl="0" indent="0" algn="ctr">
                <a:spcBef>
                  <a:spcPct val="0"/>
                </a:spcBef>
                <a:buNone/>
              </a:pPr>
              <a:t>715,800</a:t>
            </a:fld>
            <a:endParaRPr kumimoji="1" lang="ja-JP" altLang="en-US" sz="1000" dirty="0">
              <a:sym typeface="+mn-lt"/>
            </a:endParaRPr>
          </a:p>
        </p:txBody>
      </p:sp>
      <p:sp>
        <p:nvSpPr>
          <p:cNvPr id="523" name="テキスト プレースホルダ 9">
            <a:extLst>
              <a:ext uri="{FF2B5EF4-FFF2-40B4-BE49-F238E27FC236}">
                <a16:creationId xmlns:a16="http://schemas.microsoft.com/office/drawing/2014/main" id="{536ECB4F-E58A-D034-1912-7FBB0FA2F7F3}"/>
              </a:ext>
            </a:extLst>
          </p:cNvPr>
          <p:cNvSpPr>
            <a:spLocks noGrp="1"/>
          </p:cNvSpPr>
          <p:nvPr>
            <p:custDataLst>
              <p:tags r:id="rId132"/>
            </p:custDataLst>
          </p:nvPr>
        </p:nvSpPr>
        <p:spPr bwMode="gray">
          <a:xfrm>
            <a:off x="881063" y="2735263"/>
            <a:ext cx="593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C2CC29-2748-4901-BAC1-75B517A95060}" type="datetime'''''''''''1'''''''''',''''3''''8''''9'''',''''9''49'''''">
              <a:rPr lang="ja-JP" altLang="en-US" sz="1000" smtClean="0">
                <a:sym typeface="+mn-lt"/>
              </a:rPr>
              <a:pPr/>
              <a:t>1,389,949</a:t>
            </a:fld>
            <a:endParaRPr kumimoji="1" lang="ja-JP" altLang="en-US" sz="1000" dirty="0">
              <a:sym typeface="+mn-lt"/>
            </a:endParaRPr>
          </a:p>
        </p:txBody>
      </p:sp>
      <p:sp>
        <p:nvSpPr>
          <p:cNvPr id="610" name="テキスト プレースホルダ 9">
            <a:extLst>
              <a:ext uri="{FF2B5EF4-FFF2-40B4-BE49-F238E27FC236}">
                <a16:creationId xmlns:a16="http://schemas.microsoft.com/office/drawing/2014/main" id="{46776AE1-4100-C5F0-2BF5-B1ACEDED92F4}"/>
              </a:ext>
            </a:extLst>
          </p:cNvPr>
          <p:cNvSpPr>
            <a:spLocks noGrp="1"/>
          </p:cNvSpPr>
          <p:nvPr>
            <p:custDataLst>
              <p:tags r:id="rId133"/>
            </p:custDataLst>
          </p:nvPr>
        </p:nvSpPr>
        <p:spPr bwMode="gray">
          <a:xfrm>
            <a:off x="3521075" y="460851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80566F-E7E0-48DB-AAC9-26CF0DFBFE3C}" type="datetime'''''''6''''1''''0'''''''''''''''''''''''''''',2''''''''4''''9'">
              <a:rPr lang="ja-JP" altLang="en-US" sz="1000" smtClean="0">
                <a:effectLst/>
                <a:sym typeface="+mn-lt"/>
              </a:rPr>
              <a:pPr marL="0" lvl="0" indent="0" algn="ctr">
                <a:spcBef>
                  <a:spcPct val="0"/>
                </a:spcBef>
                <a:buNone/>
              </a:pPr>
              <a:t>610,249</a:t>
            </a:fld>
            <a:endParaRPr kumimoji="1" lang="ja-JP" altLang="en-US" sz="1000" dirty="0">
              <a:sym typeface="+mn-lt"/>
            </a:endParaRPr>
          </a:p>
        </p:txBody>
      </p:sp>
      <p:sp useBgFill="1">
        <p:nvSpPr>
          <p:cNvPr id="612" name="テキスト プレースホルダ 9">
            <a:extLst>
              <a:ext uri="{FF2B5EF4-FFF2-40B4-BE49-F238E27FC236}">
                <a16:creationId xmlns:a16="http://schemas.microsoft.com/office/drawing/2014/main" id="{5B491491-2FF3-E5D7-86C2-B614E4DC85D0}"/>
              </a:ext>
            </a:extLst>
          </p:cNvPr>
          <p:cNvSpPr>
            <a:spLocks noGrp="1"/>
          </p:cNvSpPr>
          <p:nvPr>
            <p:custDataLst>
              <p:tags r:id="rId134"/>
            </p:custDataLst>
          </p:nvPr>
        </p:nvSpPr>
        <p:spPr bwMode="gray">
          <a:xfrm>
            <a:off x="3879850" y="5226050"/>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434989-CE59-49B0-9790-62A22038843C}" type="datetime'''''''4''''''''''0'''',''''8''''2''''''''''''''3'''">
              <a:rPr lang="ja-JP" altLang="en-US" sz="1000" smtClean="0">
                <a:effectLst/>
                <a:sym typeface="+mn-lt"/>
              </a:rPr>
              <a:pPr marL="0" lvl="0" indent="0" algn="ctr">
                <a:spcBef>
                  <a:spcPct val="0"/>
                </a:spcBef>
                <a:buNone/>
              </a:pPr>
              <a:t>40,823</a:t>
            </a:fld>
            <a:endParaRPr kumimoji="1" lang="ja-JP" altLang="en-US" sz="1000" dirty="0">
              <a:sym typeface="+mn-lt"/>
            </a:endParaRPr>
          </a:p>
        </p:txBody>
      </p:sp>
      <p:sp>
        <p:nvSpPr>
          <p:cNvPr id="609" name="テキスト プレースホルダ 9">
            <a:extLst>
              <a:ext uri="{FF2B5EF4-FFF2-40B4-BE49-F238E27FC236}">
                <a16:creationId xmlns:a16="http://schemas.microsoft.com/office/drawing/2014/main" id="{95AB779A-B251-F36C-07CF-15E6150D3F8A}"/>
              </a:ext>
            </a:extLst>
          </p:cNvPr>
          <p:cNvSpPr>
            <a:spLocks noGrp="1"/>
          </p:cNvSpPr>
          <p:nvPr>
            <p:custDataLst>
              <p:tags r:id="rId135"/>
            </p:custDataLst>
          </p:nvPr>
        </p:nvSpPr>
        <p:spPr bwMode="gray">
          <a:xfrm>
            <a:off x="3197225" y="4700588"/>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BF556E-69E9-4DA3-94A9-4DAD3C20944B}" type="datetime'59''''''9'''''',''9''''''''''''''''1''''''9'''''''''''''''''''">
              <a:rPr lang="ja-JP" altLang="en-US" sz="1000" smtClean="0">
                <a:effectLst/>
                <a:sym typeface="+mn-lt"/>
              </a:rPr>
              <a:pPr marL="0" lvl="0" indent="0" algn="ctr">
                <a:spcBef>
                  <a:spcPct val="0"/>
                </a:spcBef>
                <a:buNone/>
              </a:pPr>
              <a:t>599,919</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E9832AE1-F0D5-81E1-D519-197F187F0A65}"/>
              </a:ext>
            </a:extLst>
          </p:cNvPr>
          <p:cNvSpPr>
            <a:spLocks noGrp="1"/>
          </p:cNvSpPr>
          <p:nvPr>
            <p:custDataLst>
              <p:tags r:id="rId136"/>
            </p:custDataLst>
          </p:nvPr>
        </p:nvSpPr>
        <p:spPr bwMode="auto">
          <a:xfrm>
            <a:off x="401320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D5CD4F-2187-4DB9-9F9E-6B1C1F7491A8}"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useBgFill="1">
        <p:nvSpPr>
          <p:cNvPr id="637" name="テキスト プレースホルダ 9">
            <a:extLst>
              <a:ext uri="{FF2B5EF4-FFF2-40B4-BE49-F238E27FC236}">
                <a16:creationId xmlns:a16="http://schemas.microsoft.com/office/drawing/2014/main" id="{956BEA7B-36E1-61B4-25B7-A336B32C1C40}"/>
              </a:ext>
            </a:extLst>
          </p:cNvPr>
          <p:cNvSpPr>
            <a:spLocks noGrp="1"/>
          </p:cNvSpPr>
          <p:nvPr>
            <p:custDataLst>
              <p:tags r:id="rId137"/>
            </p:custDataLst>
          </p:nvPr>
        </p:nvSpPr>
        <p:spPr bwMode="gray">
          <a:xfrm>
            <a:off x="4116388" y="3905250"/>
            <a:ext cx="5937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08162B-0A2D-4508-A5D3-F24A5BB7F4E8}" type="datetime'1'',''''0''''4''5'''''''''''',''''''8''0''''''0'''''''''">
              <a:rPr lang="ja-JP" altLang="en-US" sz="1000" smtClean="0">
                <a:sym typeface="+mn-lt"/>
              </a:rPr>
              <a:pPr/>
              <a:t>1,045,800</a:t>
            </a:fld>
            <a:endParaRPr kumimoji="1" lang="ja-JP" altLang="en-US" sz="1000" dirty="0">
              <a:sym typeface="+mn-lt"/>
            </a:endParaRPr>
          </a:p>
        </p:txBody>
      </p:sp>
      <p:sp>
        <p:nvSpPr>
          <p:cNvPr id="21" name="テキスト プレースホルダ 9">
            <a:extLst>
              <a:ext uri="{FF2B5EF4-FFF2-40B4-BE49-F238E27FC236}">
                <a16:creationId xmlns:a16="http://schemas.microsoft.com/office/drawing/2014/main" id="{2CEFF567-5BA7-EB66-8381-CB8F76A9C581}"/>
              </a:ext>
            </a:extLst>
          </p:cNvPr>
          <p:cNvSpPr>
            <a:spLocks noGrp="1"/>
          </p:cNvSpPr>
          <p:nvPr/>
        </p:nvSpPr>
        <p:spPr bwMode="auto">
          <a:xfrm>
            <a:off x="5474610" y="6239043"/>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C56DD5E-26FB-4529-A7D7-B15DB325C237}" type="datetime'''''''''''2''''''0''''''''1''''0'''''''''''''''">
              <a:rPr lang="ja-JP" altLang="en-US" sz="1000" smtClean="0"/>
              <a:pPr/>
              <a:t>2010</a:t>
            </a:fld>
            <a:endParaRPr kumimoji="0" lang="ja-JP" altLang="en-US" sz="800" dirty="0">
              <a:sym typeface="+mn-lt"/>
            </a:endParaRPr>
          </a:p>
        </p:txBody>
      </p:sp>
      <p:sp>
        <p:nvSpPr>
          <p:cNvPr id="24" name="テキスト プレースホルダ 9">
            <a:extLst>
              <a:ext uri="{FF2B5EF4-FFF2-40B4-BE49-F238E27FC236}">
                <a16:creationId xmlns:a16="http://schemas.microsoft.com/office/drawing/2014/main" id="{16DF13C9-7702-F4C3-1235-717F45CF612B}"/>
              </a:ext>
            </a:extLst>
          </p:cNvPr>
          <p:cNvSpPr>
            <a:spLocks noGrp="1"/>
          </p:cNvSpPr>
          <p:nvPr/>
        </p:nvSpPr>
        <p:spPr bwMode="auto">
          <a:xfrm>
            <a:off x="6759653"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9082F01-00BF-4F12-88C2-243C1EEA53B9}" type="datetime'''''''1''''''''''''3'">
              <a:rPr lang="ja-JP" altLang="en-US" sz="1000" smtClean="0"/>
              <a:pPr/>
              <a:t>13</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330CA41E-CA5D-E055-1F1D-67F629612469}"/>
              </a:ext>
            </a:extLst>
          </p:cNvPr>
          <p:cNvSpPr>
            <a:spLocks noGrp="1"/>
          </p:cNvSpPr>
          <p:nvPr/>
        </p:nvSpPr>
        <p:spPr bwMode="auto">
          <a:xfrm>
            <a:off x="8286777"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19DBA05-A703-44C7-AACC-4269190CB474}" type="datetime'''''''''''''''''''''''''''''''1''''''''''''''''7'''">
              <a:rPr lang="ja-JP" altLang="en-US" sz="1000" smtClean="0"/>
              <a:pPr/>
              <a:t>17</a:t>
            </a:fld>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30B09A98-D62C-AC14-1A2E-006255081DB1}"/>
              </a:ext>
            </a:extLst>
          </p:cNvPr>
          <p:cNvSpPr>
            <a:spLocks noGrp="1"/>
          </p:cNvSpPr>
          <p:nvPr/>
        </p:nvSpPr>
        <p:spPr bwMode="auto">
          <a:xfrm>
            <a:off x="8668558"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8406FA9-52F8-437E-856C-EE3A60660A0A}" type="datetime'''''''''''''''''''''''1''''8'''''''''''''''''''''''">
              <a:rPr kumimoji="0" lang="ja-JP" altLang="en-US" sz="1000" smtClean="0"/>
              <a:pPr/>
              <a:t>18</a:t>
            </a:fld>
            <a:endParaRPr kumimoji="0" lang="ja-JP" altLang="en-US" sz="800" dirty="0">
              <a:sym typeface="+mn-lt"/>
            </a:endParaRPr>
          </a:p>
        </p:txBody>
      </p:sp>
      <p:sp>
        <p:nvSpPr>
          <p:cNvPr id="48" name="テキスト プレースホルダ 9">
            <a:extLst>
              <a:ext uri="{FF2B5EF4-FFF2-40B4-BE49-F238E27FC236}">
                <a16:creationId xmlns:a16="http://schemas.microsoft.com/office/drawing/2014/main" id="{29B9BD9B-E892-6308-D6A5-2F7461F19A70}"/>
              </a:ext>
            </a:extLst>
          </p:cNvPr>
          <p:cNvSpPr>
            <a:spLocks noGrp="1"/>
          </p:cNvSpPr>
          <p:nvPr/>
        </p:nvSpPr>
        <p:spPr bwMode="auto">
          <a:xfrm>
            <a:off x="9050339"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19</a:t>
            </a:r>
            <a:endParaRPr kumimoji="0" lang="ja-JP" altLang="en-US" sz="800" dirty="0">
              <a:sym typeface="+mn-lt"/>
            </a:endParaRPr>
          </a:p>
        </p:txBody>
      </p:sp>
      <p:cxnSp>
        <p:nvCxnSpPr>
          <p:cNvPr id="441" name="Straight Connector 440">
            <a:extLst>
              <a:ext uri="{FF2B5EF4-FFF2-40B4-BE49-F238E27FC236}">
                <a16:creationId xmlns:a16="http://schemas.microsoft.com/office/drawing/2014/main" id="{423A6C33-5959-1D0D-437C-E302A1C3D3C0}"/>
              </a:ext>
            </a:extLst>
          </p:cNvPr>
          <p:cNvCxnSpPr/>
          <p:nvPr>
            <p:custDataLst>
              <p:tags r:id="rId138"/>
            </p:custDataLst>
          </p:nvPr>
        </p:nvCxnSpPr>
        <p:spPr bwMode="gray">
          <a:xfrm>
            <a:off x="3502025" y="2566988"/>
            <a:ext cx="246063" cy="0"/>
          </a:xfrm>
          <a:prstGeom prst="line">
            <a:avLst/>
          </a:prstGeom>
          <a:ln w="19050"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id="{0DC4C3AA-FF8E-BC6D-9D5D-3ECD321007CE}"/>
              </a:ext>
            </a:extLst>
          </p:cNvPr>
          <p:cNvCxnSpPr/>
          <p:nvPr>
            <p:custDataLst>
              <p:tags r:id="rId139"/>
            </p:custDataLst>
          </p:nvPr>
        </p:nvCxnSpPr>
        <p:spPr bwMode="gray">
          <a:xfrm>
            <a:off x="3497263" y="2770188"/>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id="{DE92166C-A18A-9D9E-CF16-148A3B740177}"/>
              </a:ext>
            </a:extLst>
          </p:cNvPr>
          <p:cNvCxnSpPr/>
          <p:nvPr>
            <p:custDataLst>
              <p:tags r:id="rId140"/>
            </p:custDataLst>
          </p:nvPr>
        </p:nvCxnSpPr>
        <p:spPr bwMode="gray">
          <a:xfrm>
            <a:off x="3497263" y="2973388"/>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6" name="Straight Connector 445">
            <a:extLst>
              <a:ext uri="{FF2B5EF4-FFF2-40B4-BE49-F238E27FC236}">
                <a16:creationId xmlns:a16="http://schemas.microsoft.com/office/drawing/2014/main" id="{E49C9032-C839-560A-FEEA-D3B5E3C21CB7}"/>
              </a:ext>
            </a:extLst>
          </p:cNvPr>
          <p:cNvCxnSpPr/>
          <p:nvPr>
            <p:custDataLst>
              <p:tags r:id="rId141"/>
            </p:custDataLst>
          </p:nvPr>
        </p:nvCxnSpPr>
        <p:spPr bwMode="gray">
          <a:xfrm>
            <a:off x="3497263" y="3176588"/>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53" name="Oval 552">
            <a:extLst>
              <a:ext uri="{FF2B5EF4-FFF2-40B4-BE49-F238E27FC236}">
                <a16:creationId xmlns:a16="http://schemas.microsoft.com/office/drawing/2014/main" id="{886F2AD2-221E-1304-AD8A-6DD0AC8695F9}"/>
              </a:ext>
            </a:extLst>
          </p:cNvPr>
          <p:cNvSpPr/>
          <p:nvPr>
            <p:custDataLst>
              <p:tags r:id="rId142"/>
            </p:custDataLst>
          </p:nvPr>
        </p:nvSpPr>
        <p:spPr bwMode="auto">
          <a:xfrm>
            <a:off x="3586163" y="2528888"/>
            <a:ext cx="76200" cy="76200"/>
          </a:xfrm>
          <a:prstGeom prst="ellipse">
            <a:avLst/>
          </a:prstGeom>
          <a:solidFill>
            <a:schemeClr val="tx2"/>
          </a:solidFill>
          <a:ln w="9525" cmpd="sng"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3" name="Rectangle 442">
            <a:extLst>
              <a:ext uri="{FF2B5EF4-FFF2-40B4-BE49-F238E27FC236}">
                <a16:creationId xmlns:a16="http://schemas.microsoft.com/office/drawing/2014/main" id="{81FD2FFF-F9C7-D819-17B7-5DC6F5032D28}"/>
              </a:ext>
            </a:extLst>
          </p:cNvPr>
          <p:cNvSpPr/>
          <p:nvPr>
            <p:custDataLst>
              <p:tags r:id="rId143"/>
            </p:custDataLst>
          </p:nvPr>
        </p:nvSpPr>
        <p:spPr bwMode="auto">
          <a:xfrm>
            <a:off x="3586163" y="2732088"/>
            <a:ext cx="76200" cy="76200"/>
          </a:xfrm>
          <a:prstGeom prst="rect">
            <a:avLst/>
          </a:prstGeom>
          <a:solidFill>
            <a:srgbClr val="3D6E81"/>
          </a:solidFill>
          <a:ln w="9525" cmpd="sng"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5" name="Isosceles Triangle 444">
            <a:extLst>
              <a:ext uri="{FF2B5EF4-FFF2-40B4-BE49-F238E27FC236}">
                <a16:creationId xmlns:a16="http://schemas.microsoft.com/office/drawing/2014/main" id="{55CC7B0F-EC90-6A75-3A12-B706A7CF53B1}"/>
              </a:ext>
            </a:extLst>
          </p:cNvPr>
          <p:cNvSpPr/>
          <p:nvPr>
            <p:custDataLst>
              <p:tags r:id="rId144"/>
            </p:custDataLst>
          </p:nvPr>
        </p:nvSpPr>
        <p:spPr bwMode="auto">
          <a:xfrm>
            <a:off x="3586163" y="2935288"/>
            <a:ext cx="76200" cy="76200"/>
          </a:xfrm>
          <a:prstGeom prst="triangle">
            <a:avLst/>
          </a:prstGeom>
          <a:solidFill>
            <a:srgbClr val="655939"/>
          </a:solidFill>
          <a:ln w="9525" cmpd="sng"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7" name="Diamond 446">
            <a:extLst>
              <a:ext uri="{FF2B5EF4-FFF2-40B4-BE49-F238E27FC236}">
                <a16:creationId xmlns:a16="http://schemas.microsoft.com/office/drawing/2014/main" id="{A4EC1CA3-C2E9-8289-4EE7-BD12D06E7D12}"/>
              </a:ext>
            </a:extLst>
          </p:cNvPr>
          <p:cNvSpPr/>
          <p:nvPr>
            <p:custDataLst>
              <p:tags r:id="rId145"/>
            </p:custDataLst>
          </p:nvPr>
        </p:nvSpPr>
        <p:spPr bwMode="auto">
          <a:xfrm>
            <a:off x="3586163" y="3138488"/>
            <a:ext cx="76200" cy="76200"/>
          </a:xfrm>
          <a:prstGeom prst="diamond">
            <a:avLst/>
          </a:prstGeom>
          <a:solidFill>
            <a:srgbClr val="4D4D4D"/>
          </a:solidFill>
          <a:ln w="9525" cmpd="sng"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2" name="テキスト プレースホルダ 9">
            <a:extLst>
              <a:ext uri="{FF2B5EF4-FFF2-40B4-BE49-F238E27FC236}">
                <a16:creationId xmlns:a16="http://schemas.microsoft.com/office/drawing/2014/main" id="{F213E2A2-32EE-6044-BD66-8A375003AAB8}"/>
              </a:ext>
            </a:extLst>
          </p:cNvPr>
          <p:cNvSpPr>
            <a:spLocks noGrp="1"/>
          </p:cNvSpPr>
          <p:nvPr>
            <p:custDataLst>
              <p:tags r:id="rId146"/>
            </p:custDataLst>
          </p:nvPr>
        </p:nvSpPr>
        <p:spPr bwMode="auto">
          <a:xfrm>
            <a:off x="3808413" y="24955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2320D5A-843A-4AAF-86A9-2E4EE0F437C2}" type="datetime'''''''''''''''看''''''護''師'''''''''''''''">
              <a:rPr lang="ja-JP" altLang="en-US" sz="1000" smtClean="0">
                <a:effectLst/>
                <a:sym typeface="+mn-lt"/>
              </a:rPr>
              <a:pPr marL="0" lvl="0" indent="0">
                <a:spcBef>
                  <a:spcPct val="0"/>
                </a:spcBef>
                <a:buNone/>
              </a:pPr>
              <a:t>看護師</a:t>
            </a:fld>
            <a:endParaRPr kumimoji="1" lang="ja-JP" altLang="en-US" sz="1000" dirty="0">
              <a:sym typeface="+mn-lt"/>
            </a:endParaRPr>
          </a:p>
        </p:txBody>
      </p:sp>
      <p:sp>
        <p:nvSpPr>
          <p:cNvPr id="434" name="テキスト プレースホルダ 9">
            <a:extLst>
              <a:ext uri="{FF2B5EF4-FFF2-40B4-BE49-F238E27FC236}">
                <a16:creationId xmlns:a16="http://schemas.microsoft.com/office/drawing/2014/main" id="{B5B7BF73-AB65-299B-BCA7-1895D4D778F4}"/>
              </a:ext>
            </a:extLst>
          </p:cNvPr>
          <p:cNvSpPr>
            <a:spLocks noGrp="1"/>
          </p:cNvSpPr>
          <p:nvPr>
            <p:custDataLst>
              <p:tags r:id="rId147"/>
            </p:custDataLst>
          </p:nvPr>
        </p:nvSpPr>
        <p:spPr bwMode="auto">
          <a:xfrm>
            <a:off x="3808413" y="2698750"/>
            <a:ext cx="1071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9315D00-CAEB-4733-9680-7C7B7E122143}" type="datetime'医師（歯''''科''''医を''''''''''''除''''''''く''''''''''''''''''''）'">
              <a:rPr lang="ja-JP" altLang="en-US" sz="1000" smtClean="0">
                <a:effectLst/>
                <a:sym typeface="+mn-lt"/>
              </a:rPr>
              <a:pPr marL="0" lvl="0" indent="0">
                <a:spcBef>
                  <a:spcPct val="0"/>
                </a:spcBef>
                <a:buNone/>
              </a:pPr>
              <a:t>医師（歯科医を除く）</a:t>
            </a:fld>
            <a:endParaRPr kumimoji="1" lang="ja-JP" altLang="en-US" sz="1000" dirty="0">
              <a:sym typeface="+mn-lt"/>
            </a:endParaRPr>
          </a:p>
        </p:txBody>
      </p:sp>
      <p:sp>
        <p:nvSpPr>
          <p:cNvPr id="435" name="テキスト プレースホルダ 9">
            <a:extLst>
              <a:ext uri="{FF2B5EF4-FFF2-40B4-BE49-F238E27FC236}">
                <a16:creationId xmlns:a16="http://schemas.microsoft.com/office/drawing/2014/main" id="{535FE9E4-A9A4-F2F1-3ED3-B72AAB64DE6D}"/>
              </a:ext>
            </a:extLst>
          </p:cNvPr>
          <p:cNvSpPr>
            <a:spLocks noGrp="1"/>
          </p:cNvSpPr>
          <p:nvPr>
            <p:custDataLst>
              <p:tags r:id="rId148"/>
            </p:custDataLst>
          </p:nvPr>
        </p:nvSpPr>
        <p:spPr bwMode="auto">
          <a:xfrm>
            <a:off x="3808413" y="29019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07F0C9F-3201-4331-BFAD-3DC82E9F9728}"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sp>
        <p:nvSpPr>
          <p:cNvPr id="436" name="テキスト プレースホルダ 9">
            <a:extLst>
              <a:ext uri="{FF2B5EF4-FFF2-40B4-BE49-F238E27FC236}">
                <a16:creationId xmlns:a16="http://schemas.microsoft.com/office/drawing/2014/main" id="{F5ED9235-FF66-A5F0-24B5-85FB4D156824}"/>
              </a:ext>
            </a:extLst>
          </p:cNvPr>
          <p:cNvSpPr>
            <a:spLocks noGrp="1"/>
          </p:cNvSpPr>
          <p:nvPr>
            <p:custDataLst>
              <p:tags r:id="rId149"/>
            </p:custDataLst>
          </p:nvPr>
        </p:nvSpPr>
        <p:spPr bwMode="auto">
          <a:xfrm>
            <a:off x="3808413" y="31051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ABF3D44-3129-4E56-8830-273D7652B167}" type="datetime'''''歯''科''''''''''''''''''''''''''''''''''''''''''''医'">
              <a:rPr lang="ja-JP" altLang="en-US" sz="1000" smtClean="0">
                <a:effectLst/>
                <a:sym typeface="+mn-lt"/>
              </a:rPr>
              <a:pPr marL="0" lvl="0" indent="0">
                <a:spcBef>
                  <a:spcPct val="0"/>
                </a:spcBef>
                <a:buNone/>
              </a:pPr>
              <a:t>歯科医</a:t>
            </a:fld>
            <a:endParaRPr kumimoji="1" lang="ja-JP" altLang="en-US" sz="1000" dirty="0">
              <a:sym typeface="+mn-lt"/>
            </a:endParaRPr>
          </a:p>
        </p:txBody>
      </p:sp>
    </p:spTree>
    <p:extLst>
      <p:ext uri="{BB962C8B-B14F-4D97-AF65-F5344CB8AC3E}">
        <p14:creationId xmlns:p14="http://schemas.microsoft.com/office/powerpoint/2010/main" val="342626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10" name="Object 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r>
              <a:rPr lang="en-US" altLang="ja-JP" dirty="0">
                <a:latin typeface="Arial Black" panose="020B0A04020102020204" pitchFamily="34" charset="0"/>
              </a:rPr>
              <a:t>2/2</a:t>
            </a:r>
            <a:r>
              <a:rPr lang="ja-JP" altLang="en-US" dirty="0"/>
              <a:t>）</a:t>
            </a:r>
          </a:p>
        </p:txBody>
      </p:sp>
      <p:sp>
        <p:nvSpPr>
          <p:cNvPr id="5" name="テキスト ボックス 4"/>
          <p:cNvSpPr txBox="1"/>
          <p:nvPr/>
        </p:nvSpPr>
        <p:spPr>
          <a:xfrm>
            <a:off x="200472" y="6525344"/>
            <a:ext cx="763284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Statista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grpSp>
        <p:nvGrpSpPr>
          <p:cNvPr id="12" name="グループ化 7"/>
          <p:cNvGrpSpPr/>
          <p:nvPr/>
        </p:nvGrpSpPr>
        <p:grpSpPr>
          <a:xfrm>
            <a:off x="416496" y="1732762"/>
            <a:ext cx="4320480" cy="288032"/>
            <a:chOff x="4803500" y="2113806"/>
            <a:chExt cx="5626916" cy="288032"/>
          </a:xfrm>
        </p:grpSpPr>
        <p:cxnSp>
          <p:nvCxnSpPr>
            <p:cNvPr id="13" name="直線コネクタ 1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診療科別医師数</a:t>
              </a:r>
              <a:endParaRPr lang="en-US" altLang="ko-KR"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診療科別の医師数を見ると、内科が最も多い。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8" name="Chart 27">
            <a:extLst>
              <a:ext uri="{FF2B5EF4-FFF2-40B4-BE49-F238E27FC236}">
                <a16:creationId xmlns:a16="http://schemas.microsoft.com/office/drawing/2014/main" id="{C0BAFCF1-0402-1B90-0121-0AB8B02C20DB}"/>
              </a:ext>
            </a:extLst>
          </p:cNvPr>
          <p:cNvGraphicFramePr/>
          <p:nvPr/>
        </p:nvGraphicFramePr>
        <p:xfrm>
          <a:off x="344488" y="2204869"/>
          <a:ext cx="9324974" cy="410385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50536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2939122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ロシア／医療関連／医療・公衆衛生</a:t>
            </a:r>
            <a:endParaRPr kumimoji="1" lang="ja-JP" altLang="en-US" dirty="0"/>
          </a:p>
        </p:txBody>
      </p:sp>
      <p:sp>
        <p:nvSpPr>
          <p:cNvPr id="5" name="テキスト ボックス 45">
            <a:extLst>
              <a:ext uri="{FF2B5EF4-FFF2-40B4-BE49-F238E27FC236}">
                <a16:creationId xmlns:a16="http://schemas.microsoft.com/office/drawing/2014/main" id="{540C53A7-A1B5-44D3-AC46-E7A821B1F38E}"/>
              </a:ext>
            </a:extLst>
          </p:cNvPr>
          <p:cNvSpPr txBox="1"/>
          <p:nvPr/>
        </p:nvSpPr>
        <p:spPr>
          <a:xfrm>
            <a:off x="272480" y="1110518"/>
            <a:ext cx="9227691"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ロシアでは、臨床検査技師や放射線技師などの職種が存在している。需要に比べては数が足りていないとされているが、人数は公表されていない。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等が把握している人数は以下の通り。</a:t>
            </a:r>
          </a:p>
        </p:txBody>
      </p:sp>
      <p:sp>
        <p:nvSpPr>
          <p:cNvPr id="9" name="テキスト ボックス 45">
            <a:extLst>
              <a:ext uri="{FF2B5EF4-FFF2-40B4-BE49-F238E27FC236}">
                <a16:creationId xmlns:a16="http://schemas.microsoft.com/office/drawing/2014/main" id="{D6372AD9-CED0-4D85-AFE9-2F7EBBCF436B}"/>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、世界作業療法連盟</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p:txBody>
      </p:sp>
      <p:grpSp>
        <p:nvGrpSpPr>
          <p:cNvPr id="10" name="グループ化 7">
            <a:extLst>
              <a:ext uri="{FF2B5EF4-FFF2-40B4-BE49-F238E27FC236}">
                <a16:creationId xmlns:a16="http://schemas.microsoft.com/office/drawing/2014/main" id="{9B215A45-0E38-43B9-8CD8-5AFB9CCFD1BB}"/>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24C15AE6-4665-4933-96E0-18D53545DD3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B1C70C4D-57F4-43A5-8D53-95809A6CCD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5" name="テキスト ボックス 45">
            <a:extLst>
              <a:ext uri="{FF2B5EF4-FFF2-40B4-BE49-F238E27FC236}">
                <a16:creationId xmlns:a16="http://schemas.microsoft.com/office/drawing/2014/main" id="{8DD39F26-E62E-4BFB-9759-984B56AB28CF}"/>
              </a:ext>
            </a:extLst>
          </p:cNvPr>
          <p:cNvSpPr txBox="1"/>
          <p:nvPr/>
        </p:nvSpPr>
        <p:spPr>
          <a:xfrm>
            <a:off x="1675905" y="376835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16" name="テキスト ボックス 45">
            <a:extLst>
              <a:ext uri="{FF2B5EF4-FFF2-40B4-BE49-F238E27FC236}">
                <a16:creationId xmlns:a16="http://schemas.microsoft.com/office/drawing/2014/main" id="{B33DB74A-CEAC-4735-8B25-88CB6596B61B}"/>
              </a:ext>
            </a:extLst>
          </p:cNvPr>
          <p:cNvSpPr txBox="1"/>
          <p:nvPr/>
        </p:nvSpPr>
        <p:spPr>
          <a:xfrm>
            <a:off x="4747472" y="378389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4450020D-3714-44E6-8AD5-42CADD61318B}"/>
              </a:ext>
            </a:extLst>
          </p:cNvPr>
          <p:cNvSpPr txBox="1"/>
          <p:nvPr/>
        </p:nvSpPr>
        <p:spPr>
          <a:xfrm>
            <a:off x="1672063" y="2991893"/>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FDFBC72F-CCFA-4EF6-8823-607B22292079}"/>
              </a:ext>
            </a:extLst>
          </p:cNvPr>
          <p:cNvSpPr txBox="1"/>
          <p:nvPr/>
        </p:nvSpPr>
        <p:spPr>
          <a:xfrm>
            <a:off x="4743630" y="299189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ED889A91-FD4B-4578-9396-C89AEC7F8747}"/>
              </a:ext>
            </a:extLst>
          </p:cNvPr>
          <p:cNvSpPr txBox="1"/>
          <p:nvPr/>
        </p:nvSpPr>
        <p:spPr>
          <a:xfrm>
            <a:off x="1672063" y="3411001"/>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20" name="テキスト ボックス 45">
            <a:extLst>
              <a:ext uri="{FF2B5EF4-FFF2-40B4-BE49-F238E27FC236}">
                <a16:creationId xmlns:a16="http://schemas.microsoft.com/office/drawing/2014/main" id="{8FC510C9-3551-4E37-AA75-730180E073C8}"/>
              </a:ext>
            </a:extLst>
          </p:cNvPr>
          <p:cNvSpPr txBox="1"/>
          <p:nvPr/>
        </p:nvSpPr>
        <p:spPr>
          <a:xfrm>
            <a:off x="4732405" y="3411001"/>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1AB7743C-635C-4746-A6F9-8B6B9D5F77AA}"/>
              </a:ext>
            </a:extLst>
          </p:cNvPr>
          <p:cNvSpPr txBox="1"/>
          <p:nvPr/>
        </p:nvSpPr>
        <p:spPr>
          <a:xfrm>
            <a:off x="6609184" y="3768357"/>
            <a:ext cx="37126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54D3EFAB-0E02-4FFB-A791-123C7EEF64D5}"/>
              </a:ext>
            </a:extLst>
          </p:cNvPr>
          <p:cNvSpPr txBox="1"/>
          <p:nvPr/>
        </p:nvSpPr>
        <p:spPr>
          <a:xfrm>
            <a:off x="6305233" y="2988784"/>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5,748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3DE7806A-79C4-4388-9A8A-497D39416E56}"/>
              </a:ext>
            </a:extLst>
          </p:cNvPr>
          <p:cNvSpPr txBox="1"/>
          <p:nvPr/>
        </p:nvSpPr>
        <p:spPr>
          <a:xfrm>
            <a:off x="6380471" y="340784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127541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2/2</a:t>
            </a:r>
            <a:r>
              <a:rPr lang="ja-JP" altLang="en-US" dirty="0"/>
              <a:t>）</a:t>
            </a:r>
          </a:p>
        </p:txBody>
      </p:sp>
      <p:cxnSp>
        <p:nvCxnSpPr>
          <p:cNvPr id="8" name="Straight Connector 7">
            <a:extLst>
              <a:ext uri="{FF2B5EF4-FFF2-40B4-BE49-F238E27FC236}">
                <a16:creationId xmlns:a16="http://schemas.microsoft.com/office/drawing/2014/main" id="{95982921-C181-4DC3-AAF6-F3A29F1D687D}"/>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1FCE6596-A5BC-2565-23EC-235D19A8497A}"/>
              </a:ext>
            </a:extLst>
          </p:cNvPr>
          <p:cNvGraphicFramePr>
            <a:graphicFrameLocks noGrp="1"/>
          </p:cNvGraphicFramePr>
          <p:nvPr>
            <p:extLst>
              <p:ext uri="{D42A27DB-BD31-4B8C-83A1-F6EECF244321}">
                <p14:modId xmlns:p14="http://schemas.microsoft.com/office/powerpoint/2010/main" val="724411956"/>
              </p:ext>
            </p:extLst>
          </p:nvPr>
        </p:nvGraphicFramePr>
        <p:xfrm>
          <a:off x="200472" y="1152000"/>
          <a:ext cx="4499998" cy="528045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305071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9927849"/>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684578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242944"/>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62288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7211494"/>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306563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P創英角ｺﾞｼｯｸUB" panose="020B0900000000000000" pitchFamily="50"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771079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8450809"/>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中古医療機器</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67242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28634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719755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75996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P創英角ｺﾞｼｯｸUB" panose="020B0900000000000000" pitchFamily="50"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5394872"/>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4548483"/>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38940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08919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524918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419181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7468872"/>
                  </a:ext>
                </a:extLst>
              </a:tr>
            </a:tbl>
          </a:graphicData>
        </a:graphic>
      </p:graphicFrame>
      <p:graphicFrame>
        <p:nvGraphicFramePr>
          <p:cNvPr id="7" name="表 6">
            <a:extLst>
              <a:ext uri="{FF2B5EF4-FFF2-40B4-BE49-F238E27FC236}">
                <a16:creationId xmlns:a16="http://schemas.microsoft.com/office/drawing/2014/main" id="{E48238A7-AA43-9D59-CE12-777941316606}"/>
              </a:ext>
            </a:extLst>
          </p:cNvPr>
          <p:cNvGraphicFramePr>
            <a:graphicFrameLocks noGrp="1"/>
          </p:cNvGraphicFramePr>
          <p:nvPr>
            <p:extLst>
              <p:ext uri="{D42A27DB-BD31-4B8C-83A1-F6EECF244321}">
                <p14:modId xmlns:p14="http://schemas.microsoft.com/office/powerpoint/2010/main" val="4234381795"/>
              </p:ext>
            </p:extLst>
          </p:nvPr>
        </p:nvGraphicFramePr>
        <p:xfrm>
          <a:off x="5205528" y="1152000"/>
          <a:ext cx="4500001" cy="4873564"/>
        </p:xfrm>
        <a:graphic>
          <a:graphicData uri="http://schemas.openxmlformats.org/drawingml/2006/table">
            <a:tbl>
              <a:tblPr firstRow="1" bandRow="1">
                <a:tableStyleId>{5940675A-B579-460E-94D1-54222C63F5DA}</a:tableStyleId>
              </a:tblPr>
              <a:tblGrid>
                <a:gridCol w="216001">
                  <a:extLst>
                    <a:ext uri="{9D8B030D-6E8A-4147-A177-3AD203B41FA5}">
                      <a16:colId xmlns:a16="http://schemas.microsoft.com/office/drawing/2014/main" val="20000"/>
                    </a:ext>
                  </a:extLst>
                </a:gridCol>
                <a:gridCol w="216001">
                  <a:extLst>
                    <a:ext uri="{9D8B030D-6E8A-4147-A177-3AD203B41FA5}">
                      <a16:colId xmlns:a16="http://schemas.microsoft.com/office/drawing/2014/main" val="20001"/>
                    </a:ext>
                  </a:extLst>
                </a:gridCol>
                <a:gridCol w="3491999">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ja-JP" altLang="en-US" sz="1050" b="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b="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677060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65475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217752"/>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rgbClr val="000000"/>
                          </a:solidFill>
                          <a:latin typeface="+mn-ea"/>
                        </a:rPr>
                        <a:t>医師会および業界団体</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6399371"/>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67934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1513763"/>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ja-JP" altLang="en-US" sz="1050" b="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b="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8340643"/>
                  </a:ext>
                </a:extLst>
              </a:tr>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ja-JP" altLang="en-US" sz="1050" b="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b="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983726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b="0" dirty="0"/>
                        <a:t>医療関連政策の将来動向</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b="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278964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b="0" dirty="0"/>
                        <a:t>医療産業振興政策の将来動向</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b="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0105640"/>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1915153"/>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endParaRPr lang="ja-JP" altLang="en-US" sz="1050" dirty="0">
                        <a:latin typeface="Arial Black" panose="020B0A04020102020204" pitchFamily="34" charset="0"/>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厚生労働省とロシア保健省の協力覚書（</a:t>
                      </a:r>
                      <a:r>
                        <a:rPr kumimoji="1" lang="en-US" altLang="ja-JP" sz="1050" kern="1200" dirty="0">
                          <a:solidFill>
                            <a:schemeClr val="tx1"/>
                          </a:solidFill>
                          <a:latin typeface="+mj-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a:t>
                      </a:r>
                      <a:r>
                        <a:rPr lang="ja-JP" altLang="en-US" sz="1050" dirty="0">
                          <a:latin typeface="Arial Black" panose="020B0A04020102020204" pitchFamily="34" charset="0"/>
                        </a:rPr>
                        <a:t>協力覚書（</a:t>
                      </a:r>
                      <a:r>
                        <a:rPr kumimoji="1" lang="en-US" altLang="ja-JP" sz="1050" kern="1200" dirty="0">
                          <a:solidFill>
                            <a:schemeClr val="tx1"/>
                          </a:solidFill>
                          <a:latin typeface="+mj-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en-US" altLang="ja-JP" sz="1050" kern="1200" dirty="0">
                          <a:solidFill>
                            <a:schemeClr val="tx1"/>
                          </a:solidFill>
                          <a:latin typeface="+mj-lt"/>
                          <a:ea typeface="+mn-ea"/>
                          <a:cs typeface="+mn-cs"/>
                        </a:rPr>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3368824" y="5445224"/>
            <a:ext cx="1152128" cy="288032"/>
          </a:xfrm>
          <a:prstGeom prst="roundRect">
            <a:avLst/>
          </a:prstGeom>
          <a:solidFill>
            <a:srgbClr val="E4BB46"/>
          </a:solidFill>
          <a:ln cmpd="sng">
            <a:noFill/>
          </a:ln>
          <a:extLst>
            <a:ext uri="{91240B29-F687-4F45-9708-019B960494DF}">
              <a14:hiddenLine xmlns:a14="http://schemas.microsoft.com/office/drawing/2010/main" cmpd="sng">
                <a:solidFill>
                  <a:srgbClr val="E4BB46"/>
                </a:solidFill>
              </a14:hiddenLine>
            </a:ext>
          </a:extLst>
        </p:spPr>
        <p:txBody>
          <a:bodyPr wrap="square" anchor="ctr" anchorCtr="0">
            <a:noAutofit/>
          </a:bodyPr>
          <a:lstStyle/>
          <a:p>
            <a:endParaRPr lang="ja-JP" altLang="en-US" sz="1200" b="1" dirty="0">
              <a:solidFill>
                <a:schemeClr val="bg1"/>
              </a:solidFill>
            </a:endParaRP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endParaRPr lang="zh-TW" altLang="en-US" dirty="0"/>
          </a:p>
        </p:txBody>
      </p:sp>
      <p:sp>
        <p:nvSpPr>
          <p:cNvPr id="4" name="ホームベース 3"/>
          <p:cNvSpPr/>
          <p:nvPr/>
        </p:nvSpPr>
        <p:spPr>
          <a:xfrm>
            <a:off x="344488" y="2204864"/>
            <a:ext cx="2304256" cy="288032"/>
          </a:xfrm>
          <a:prstGeom prst="homePlate">
            <a:avLst/>
          </a:prstGeom>
          <a:solidFill>
            <a:srgbClr val="A2BBDC"/>
          </a:solidFill>
        </p:spPr>
        <p:txBody>
          <a:bodyPr wrap="square" rtlCol="0" anchor="ctr">
            <a:noAutofit/>
          </a:bodyPr>
          <a:lstStyle/>
          <a:p>
            <a:pPr algn="ctr"/>
            <a:r>
              <a:rPr lang="en-US" altLang="ja-JP" sz="1400" b="1" dirty="0"/>
              <a:t>1993</a:t>
            </a:r>
            <a:r>
              <a:rPr lang="ja-JP" altLang="en-US" sz="1400" b="1" dirty="0"/>
              <a:t>年</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a:spLocks/>
          </p:cNvSpPr>
          <p:nvPr/>
        </p:nvSpPr>
        <p:spPr>
          <a:xfrm>
            <a:off x="200472" y="1124744"/>
            <a:ext cx="9505056" cy="494046"/>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公的医療保険である「強制医療保険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(OMS : Obligatory Medical System)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」と、民間医療保険が存在。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公営の医療施設では原則無償で医療サービスを受けられ、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年時点では全国民の約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が強制医療保険に加入。</a:t>
            </a:r>
          </a:p>
        </p:txBody>
      </p:sp>
      <p:grpSp>
        <p:nvGrpSpPr>
          <p:cNvPr id="6" name="グループ化 7"/>
          <p:cNvGrpSpPr/>
          <p:nvPr/>
        </p:nvGrpSpPr>
        <p:grpSpPr>
          <a:xfrm>
            <a:off x="200472" y="1772816"/>
            <a:ext cx="9505056" cy="288032"/>
            <a:chOff x="4803500" y="2113806"/>
            <a:chExt cx="5626916" cy="288032"/>
          </a:xfrm>
        </p:grpSpPr>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公的保険制度の変遷</a:t>
              </a:r>
              <a:endParaRPr lang="en-US" altLang="ja-JP" sz="1400" dirty="0">
                <a:solidFill>
                  <a:srgbClr val="000000"/>
                </a:solidFill>
                <a:latin typeface="Arial Black" pitchFamily="34" charset="0"/>
                <a:ea typeface="HGP創英角ｺﾞｼｯｸUB" pitchFamily="50" charset="-128"/>
              </a:endParaRPr>
            </a:p>
          </p:txBody>
        </p:sp>
      </p:grpSp>
      <p:sp>
        <p:nvSpPr>
          <p:cNvPr id="9" name="正方形/長方形 8"/>
          <p:cNvSpPr/>
          <p:nvPr/>
        </p:nvSpPr>
        <p:spPr>
          <a:xfrm>
            <a:off x="344488" y="2492896"/>
            <a:ext cx="2160240" cy="165618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algn="just" fontAlgn="ctr">
              <a:lnSpc>
                <a:spcPct val="110000"/>
              </a:lnSpc>
              <a:spcAft>
                <a:spcPts val="400"/>
              </a:spcAft>
              <a:buClr>
                <a:srgbClr val="5F8AC3"/>
              </a:buClr>
            </a:pPr>
            <a:r>
              <a:rPr lang="ja-JP" altLang="en-US" sz="1200" b="1" dirty="0">
                <a:solidFill>
                  <a:schemeClr val="tx1"/>
                </a:solidFill>
                <a:latin typeface="ＭＳ Ｐゴシック" panose="020B0600070205080204" pitchFamily="50" charset="-128"/>
                <a:ea typeface="ＭＳ Ｐゴシック" panose="020B0600070205080204" pitchFamily="50" charset="-128"/>
              </a:rPr>
              <a:t>強制医療保険制度が導入</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全国民が加入を義務付けられる。</a:t>
            </a:r>
            <a:endParaRPr lang="en-US" altLang="ja-JP"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無料で受けられる医療サービスの範囲があいまい。</a:t>
            </a:r>
            <a:endParaRPr lang="en-US" altLang="ja-JP"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医療機関によって対応が異なる。</a:t>
            </a:r>
            <a:endParaRPr lang="en-US" altLang="ja-JP"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307975" lvl="1" indent="-139700" algn="just" fontAlgn="ctr">
              <a:lnSpc>
                <a:spcPct val="110000"/>
              </a:lnSpc>
              <a:spcAft>
                <a:spcPts val="400"/>
              </a:spcAft>
              <a:buClr>
                <a:srgbClr val="5F8AC3"/>
              </a:buClr>
              <a:buFont typeface="Wingdings" panose="05000000000000000000" pitchFamily="2" charset="2"/>
              <a:buChar char="n"/>
            </a:pP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 name="ホームベース 9"/>
          <p:cNvSpPr/>
          <p:nvPr/>
        </p:nvSpPr>
        <p:spPr>
          <a:xfrm>
            <a:off x="2648744" y="2204864"/>
            <a:ext cx="2304256" cy="288032"/>
          </a:xfrm>
          <a:prstGeom prst="homePlate">
            <a:avLst/>
          </a:prstGeom>
          <a:solidFill>
            <a:srgbClr val="A2BBDC"/>
          </a:solidFill>
        </p:spPr>
        <p:txBody>
          <a:bodyPr wrap="square" rtlCol="0" anchor="ctr">
            <a:noAutofit/>
          </a:bodyPr>
          <a:lstStyle/>
          <a:p>
            <a:pPr algn="ctr"/>
            <a:r>
              <a:rPr lang="en-US" altLang="ja-JP" sz="1400" b="1" dirty="0"/>
              <a:t>2011</a:t>
            </a:r>
            <a:r>
              <a:rPr lang="ja-JP" altLang="en-US" sz="1400" b="1" dirty="0"/>
              <a:t>年</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2648744" y="2492896"/>
            <a:ext cx="2160240" cy="165618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algn="just" fontAlgn="ctr">
              <a:lnSpc>
                <a:spcPct val="110000"/>
              </a:lnSpc>
              <a:spcAft>
                <a:spcPts val="400"/>
              </a:spcAft>
              <a:buClr>
                <a:srgbClr val="5F8AC3"/>
              </a:buClr>
            </a:pPr>
            <a:r>
              <a:rPr lang="ja-JP" altLang="en-US" sz="1200" b="1" dirty="0">
                <a:solidFill>
                  <a:schemeClr val="tx1"/>
                </a:solidFill>
                <a:latin typeface="ＭＳ Ｐゴシック" panose="020B0600070205080204" pitchFamily="50" charset="-128"/>
                <a:ea typeface="ＭＳ Ｐゴシック" panose="020B0600070205080204" pitchFamily="50" charset="-128"/>
              </a:rPr>
              <a:t>「ロシア連邦における強制医療保険について」が施行</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無料で受けられる医療サービスの範囲を見直し。</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ホームベース 11"/>
          <p:cNvSpPr/>
          <p:nvPr/>
        </p:nvSpPr>
        <p:spPr>
          <a:xfrm>
            <a:off x="4953000" y="2204864"/>
            <a:ext cx="4608512" cy="288032"/>
          </a:xfrm>
          <a:prstGeom prst="homePlate">
            <a:avLst>
              <a:gd name="adj" fmla="val 0"/>
            </a:avLst>
          </a:prstGeom>
          <a:solidFill>
            <a:srgbClr val="A2BBDC"/>
          </a:solidFill>
        </p:spPr>
        <p:txBody>
          <a:bodyPr wrap="square" rtlCol="0" anchor="ctr">
            <a:noAutofit/>
          </a:bodyPr>
          <a:lstStyle/>
          <a:p>
            <a:pPr algn="ctr"/>
            <a:r>
              <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　在</a:t>
            </a:r>
          </a:p>
        </p:txBody>
      </p:sp>
      <p:sp>
        <p:nvSpPr>
          <p:cNvPr id="13" name="正方形/長方形 12"/>
          <p:cNvSpPr/>
          <p:nvPr/>
        </p:nvSpPr>
        <p:spPr>
          <a:xfrm>
            <a:off x="4953000" y="2492896"/>
            <a:ext cx="4608512" cy="165618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numCol="2" spcCol="216000" rtlCol="0" anchor="t"/>
          <a:lstStyle/>
          <a:p>
            <a:pPr algn="just" fontAlgn="ctr">
              <a:lnSpc>
                <a:spcPct val="110000"/>
              </a:lnSpc>
              <a:spcAft>
                <a:spcPts val="400"/>
              </a:spcAft>
              <a:buClr>
                <a:srgbClr val="5F8AC3"/>
              </a:buClr>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全国統一の保険証が発行</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制度上は、無料で受けられる医療サービスの範囲が制定。</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民間医療施設も申請すれば強制医療保険が適用される。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被保険者は自分で保険会社や医療施設を選ぶことができる。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年には、性感染症、結核、</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HIV</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感染および後天性免疫不全症候群を除くほとんどの傷病を対象とした一次医療、一部の高度医療を含む専門医療、救急医療が無償で提供される。</a:t>
            </a: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中央政府が定めるものとは別に、地方政府が定める追加的な無料の医療サービス受けることができる場合がある。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07975" lvl="1" indent="-139700" algn="just" fontAlgn="ctr">
              <a:lnSpc>
                <a:spcPct val="110000"/>
              </a:lnSpc>
              <a:spcAft>
                <a:spcPts val="400"/>
              </a:spcAft>
              <a:buClr>
                <a:srgbClr val="5F8AC3"/>
              </a:buClr>
              <a:buFont typeface="Wingdings" panose="05000000000000000000" pitchFamily="2" charset="2"/>
              <a:buChar char="n"/>
            </a:pP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344488" y="4725144"/>
            <a:ext cx="1728192" cy="504056"/>
          </a:xfrm>
          <a:prstGeom prst="roundRect">
            <a:avLst>
              <a:gd name="adj" fmla="val 12132"/>
            </a:avLst>
          </a:prstGeom>
          <a:solidFill>
            <a:srgbClr val="A2BBDC"/>
          </a:solidFill>
        </p:spPr>
        <p:txBody>
          <a:bodyPr wrap="none" anchor="ctr" anchorCtr="0">
            <a:noAutofit/>
          </a:bodyPr>
          <a:lstStyle/>
          <a:p>
            <a:pPr algn="ctr" fontAlgn="ctr"/>
            <a:r>
              <a:rPr lang="ja-JP" altLang="en-US" sz="1200" b="1" dirty="0">
                <a:latin typeface="ＭＳ Ｐゴシック" panose="020B0600070205080204" pitchFamily="50" charset="-128"/>
                <a:ea typeface="ＭＳ Ｐゴシック" panose="020B0600070205080204" pitchFamily="50" charset="-128"/>
              </a:rPr>
              <a:t>各連邦構成主体</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強制医療保険基金</a:t>
            </a:r>
          </a:p>
        </p:txBody>
      </p:sp>
      <p:sp>
        <p:nvSpPr>
          <p:cNvPr id="17" name="角丸四角形 16"/>
          <p:cNvSpPr/>
          <p:nvPr/>
        </p:nvSpPr>
        <p:spPr>
          <a:xfrm>
            <a:off x="3080792" y="4725144"/>
            <a:ext cx="1728000" cy="504000"/>
          </a:xfrm>
          <a:prstGeom prst="roundRect">
            <a:avLst/>
          </a:prstGeom>
          <a:solidFill>
            <a:srgbClr val="A2BBDC"/>
          </a:solidFill>
        </p:spPr>
        <p:txBody>
          <a:bodyPr wrap="none" anchor="ctr" anchorCtr="0">
            <a:noAutofit/>
          </a:bodyPr>
          <a:lstStyle/>
          <a:p>
            <a:pPr algn="ctr" fontAlgn="ctr"/>
            <a:r>
              <a:rPr lang="ja-JP" altLang="en-US" sz="1200" b="1" dirty="0">
                <a:latin typeface="ＭＳ Ｐゴシック" panose="020B0600070205080204" pitchFamily="50" charset="-128"/>
                <a:ea typeface="ＭＳ Ｐゴシック" panose="020B0600070205080204" pitchFamily="50" charset="-128"/>
              </a:rPr>
              <a:t>民間保険会社</a:t>
            </a:r>
          </a:p>
        </p:txBody>
      </p:sp>
      <p:cxnSp>
        <p:nvCxnSpPr>
          <p:cNvPr id="19" name="直線矢印コネクタ 18"/>
          <p:cNvCxnSpPr>
            <a:stCxn id="16" idx="3"/>
            <a:endCxn id="17" idx="1"/>
          </p:cNvCxnSpPr>
          <p:nvPr/>
        </p:nvCxnSpPr>
        <p:spPr>
          <a:xfrm flipV="1">
            <a:off x="2072680" y="4977144"/>
            <a:ext cx="1008112" cy="28"/>
          </a:xfrm>
          <a:prstGeom prst="straightConnector1">
            <a:avLst/>
          </a:prstGeom>
          <a:ln w="28575" cap="flat" cmpd="sng" algn="ctr">
            <a:solidFill>
              <a:srgbClr val="3D6AA7"/>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2288705" y="4869160"/>
            <a:ext cx="576064" cy="216024"/>
          </a:xfrm>
          <a:prstGeom prst="roundRect">
            <a:avLst>
              <a:gd name="adj" fmla="val 50000"/>
            </a:avLst>
          </a:prstGeom>
          <a:solidFill>
            <a:srgbClr val="F6E8C2"/>
          </a:solidFill>
          <a:ln cmpd="sng">
            <a:solidFill>
              <a:srgbClr val="3D6AA7"/>
            </a:solidFill>
          </a:ln>
        </p:spPr>
        <p:txBody>
          <a:bodyPr wrap="none" anchor="ctr" anchorCtr="0">
            <a:noAutofit/>
          </a:bodyPr>
          <a:lstStyle/>
          <a:p>
            <a:pPr algn="ctr" fontAlgn="ctr"/>
            <a:r>
              <a:rPr lang="ja-JP" altLang="en-US" sz="1000" b="1" dirty="0"/>
              <a:t>契  約</a:t>
            </a:r>
          </a:p>
        </p:txBody>
      </p:sp>
      <p:sp>
        <p:nvSpPr>
          <p:cNvPr id="22" name="角丸四角形 21"/>
          <p:cNvSpPr/>
          <p:nvPr/>
        </p:nvSpPr>
        <p:spPr>
          <a:xfrm>
            <a:off x="2792760" y="5877272"/>
            <a:ext cx="720080" cy="360040"/>
          </a:xfrm>
          <a:prstGeom prst="roundRect">
            <a:avLst/>
          </a:prstGeom>
          <a:solidFill>
            <a:srgbClr val="DDE6F3"/>
          </a:solidFill>
        </p:spPr>
        <p:txBody>
          <a:bodyPr wrap="none" anchor="ctr" anchorCtr="0">
            <a:noAutofit/>
          </a:bodyPr>
          <a:lstStyle/>
          <a:p>
            <a:pPr algn="ctr" fontAlgn="ctr"/>
            <a:r>
              <a:rPr lang="ja-JP" altLang="en-US" sz="1000" b="1" dirty="0">
                <a:latin typeface="ＭＳ Ｐゴシック" panose="020B0600070205080204" pitchFamily="50" charset="-128"/>
                <a:ea typeface="ＭＳ Ｐゴシック" panose="020B0600070205080204" pitchFamily="50" charset="-128"/>
              </a:rPr>
              <a:t>医療機関</a:t>
            </a:r>
          </a:p>
        </p:txBody>
      </p:sp>
      <p:sp>
        <p:nvSpPr>
          <p:cNvPr id="23" name="角丸四角形 22"/>
          <p:cNvSpPr/>
          <p:nvPr/>
        </p:nvSpPr>
        <p:spPr>
          <a:xfrm>
            <a:off x="3584848" y="5877272"/>
            <a:ext cx="720080" cy="360040"/>
          </a:xfrm>
          <a:prstGeom prst="roundRect">
            <a:avLst/>
          </a:prstGeom>
          <a:solidFill>
            <a:srgbClr val="DDE6F3"/>
          </a:solidFill>
        </p:spPr>
        <p:txBody>
          <a:bodyPr wrap="none" anchor="ctr" anchorCtr="0">
            <a:noAutofit/>
          </a:bodyPr>
          <a:lstStyle/>
          <a:p>
            <a:pPr algn="ctr" fontAlgn="ctr"/>
            <a:r>
              <a:rPr lang="ja-JP" altLang="en-US" sz="1000" b="1" dirty="0">
                <a:latin typeface="ＭＳ Ｐゴシック" panose="020B0600070205080204" pitchFamily="50" charset="-128"/>
                <a:ea typeface="ＭＳ Ｐゴシック" panose="020B0600070205080204" pitchFamily="50" charset="-128"/>
              </a:rPr>
              <a:t>医療機関</a:t>
            </a:r>
          </a:p>
        </p:txBody>
      </p:sp>
      <p:sp>
        <p:nvSpPr>
          <p:cNvPr id="24" name="角丸四角形 23"/>
          <p:cNvSpPr/>
          <p:nvPr/>
        </p:nvSpPr>
        <p:spPr>
          <a:xfrm>
            <a:off x="4376936" y="5877272"/>
            <a:ext cx="720080" cy="360040"/>
          </a:xfrm>
          <a:prstGeom prst="roundRect">
            <a:avLst/>
          </a:prstGeom>
          <a:solidFill>
            <a:srgbClr val="DDE6F3"/>
          </a:solidFill>
        </p:spPr>
        <p:txBody>
          <a:bodyPr wrap="none" anchor="ctr" anchorCtr="0">
            <a:noAutofit/>
          </a:bodyPr>
          <a:lstStyle/>
          <a:p>
            <a:pPr algn="ctr" fontAlgn="ctr"/>
            <a:r>
              <a:rPr lang="ja-JP" altLang="en-US" sz="1000" b="1" dirty="0">
                <a:latin typeface="ＭＳ Ｐゴシック" panose="020B0600070205080204" pitchFamily="50" charset="-128"/>
                <a:ea typeface="ＭＳ Ｐゴシック" panose="020B0600070205080204" pitchFamily="50" charset="-128"/>
              </a:rPr>
              <a:t>医療機関</a:t>
            </a:r>
          </a:p>
        </p:txBody>
      </p:sp>
      <p:cxnSp>
        <p:nvCxnSpPr>
          <p:cNvPr id="26" name="直線矢印コネクタ 25"/>
          <p:cNvCxnSpPr>
            <a:stCxn id="17" idx="2"/>
            <a:endCxn id="22" idx="0"/>
          </p:cNvCxnSpPr>
          <p:nvPr/>
        </p:nvCxnSpPr>
        <p:spPr>
          <a:xfrm flipH="1">
            <a:off x="3152800" y="5229144"/>
            <a:ext cx="791992" cy="648128"/>
          </a:xfrm>
          <a:prstGeom prst="straightConnector1">
            <a:avLst/>
          </a:prstGeom>
          <a:ln w="28575" cap="flat" cmpd="sng" algn="ctr">
            <a:solidFill>
              <a:srgbClr val="876B1B"/>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7" idx="2"/>
            <a:endCxn id="23" idx="0"/>
          </p:cNvCxnSpPr>
          <p:nvPr/>
        </p:nvCxnSpPr>
        <p:spPr>
          <a:xfrm>
            <a:off x="3944792" y="5229144"/>
            <a:ext cx="96" cy="648128"/>
          </a:xfrm>
          <a:prstGeom prst="straightConnector1">
            <a:avLst/>
          </a:prstGeom>
          <a:ln w="28575" cap="flat" cmpd="sng" algn="ctr">
            <a:solidFill>
              <a:srgbClr val="876B1B"/>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17" idx="2"/>
            <a:endCxn id="24" idx="0"/>
          </p:cNvCxnSpPr>
          <p:nvPr/>
        </p:nvCxnSpPr>
        <p:spPr>
          <a:xfrm>
            <a:off x="3944792" y="5229144"/>
            <a:ext cx="792184" cy="648128"/>
          </a:xfrm>
          <a:prstGeom prst="straightConnector1">
            <a:avLst/>
          </a:prstGeom>
          <a:ln w="28575" cap="flat" cmpd="sng" algn="ctr">
            <a:solidFill>
              <a:srgbClr val="876B1B"/>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3368824" y="5445224"/>
            <a:ext cx="1152128" cy="288032"/>
          </a:xfrm>
          <a:prstGeom prst="roundRect">
            <a:avLst/>
          </a:prstGeom>
          <a:solidFill>
            <a:srgbClr val="E4BB46">
              <a:alpha val="50000"/>
            </a:srgbClr>
          </a:solidFill>
          <a:ln cmpd="sng">
            <a:noFill/>
          </a:ln>
          <a:extLst>
            <a:ext uri="{91240B29-F687-4F45-9708-019B960494DF}">
              <a14:hiddenLine xmlns:a14="http://schemas.microsoft.com/office/drawing/2010/main" cmpd="sng">
                <a:solidFill>
                  <a:srgbClr val="E4BB46"/>
                </a:solidFill>
              </a14:hiddenLine>
            </a:ext>
          </a:extLst>
        </p:spPr>
        <p:txBody>
          <a:bodyPr wrap="square" anchor="ctr" anchorCtr="0">
            <a:noAutofit/>
          </a:bodyPr>
          <a:lstStyle/>
          <a:p>
            <a:pPr algn="ctr"/>
            <a:r>
              <a:rPr lang="ja-JP" altLang="en-US" sz="1000" b="1" dirty="0"/>
              <a:t>診療費を支払</a:t>
            </a:r>
          </a:p>
        </p:txBody>
      </p:sp>
      <p:graphicFrame>
        <p:nvGraphicFramePr>
          <p:cNvPr id="45" name="表 44"/>
          <p:cNvGraphicFramePr>
            <a:graphicFrameLocks noGrp="1"/>
          </p:cNvGraphicFramePr>
          <p:nvPr>
            <p:extLst>
              <p:ext uri="{D42A27DB-BD31-4B8C-83A1-F6EECF244321}">
                <p14:modId xmlns:p14="http://schemas.microsoft.com/office/powerpoint/2010/main" val="2718364762"/>
              </p:ext>
            </p:extLst>
          </p:nvPr>
        </p:nvGraphicFramePr>
        <p:xfrm>
          <a:off x="5601073" y="4689336"/>
          <a:ext cx="3960439" cy="1764000"/>
        </p:xfrm>
        <a:graphic>
          <a:graphicData uri="http://schemas.openxmlformats.org/drawingml/2006/table">
            <a:tbl>
              <a:tblPr firstRow="1" bandRow="1">
                <a:tableStyleId>{5C22544A-7EE6-4342-B048-85BDC9FD1C3A}</a:tableStyleId>
              </a:tblPr>
              <a:tblGrid>
                <a:gridCol w="733414">
                  <a:extLst>
                    <a:ext uri="{9D8B030D-6E8A-4147-A177-3AD203B41FA5}">
                      <a16:colId xmlns:a16="http://schemas.microsoft.com/office/drawing/2014/main" val="20000"/>
                    </a:ext>
                  </a:extLst>
                </a:gridCol>
                <a:gridCol w="806756">
                  <a:extLst>
                    <a:ext uri="{9D8B030D-6E8A-4147-A177-3AD203B41FA5}">
                      <a16:colId xmlns:a16="http://schemas.microsoft.com/office/drawing/2014/main" val="20001"/>
                    </a:ext>
                  </a:extLst>
                </a:gridCol>
                <a:gridCol w="1430159">
                  <a:extLst>
                    <a:ext uri="{9D8B030D-6E8A-4147-A177-3AD203B41FA5}">
                      <a16:colId xmlns:a16="http://schemas.microsoft.com/office/drawing/2014/main" val="20002"/>
                    </a:ext>
                  </a:extLst>
                </a:gridCol>
                <a:gridCol w="990110">
                  <a:extLst>
                    <a:ext uri="{9D8B030D-6E8A-4147-A177-3AD203B41FA5}">
                      <a16:colId xmlns:a16="http://schemas.microsoft.com/office/drawing/2014/main" val="20003"/>
                    </a:ext>
                  </a:extLst>
                </a:gridCol>
              </a:tblGrid>
              <a:tr h="396000">
                <a:tc>
                  <a:txBody>
                    <a:bodyPr/>
                    <a:lstStyle/>
                    <a:p>
                      <a:endParaRPr kumimoji="1" lang="ja-JP" altLang="en-US" sz="1000" dirty="0"/>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defTabSz="955675">
                        <a:buSzPct val="120000"/>
                      </a:pPr>
                      <a:r>
                        <a:rPr lang="ja-JP" altLang="en-US" sz="1000" dirty="0">
                          <a:latin typeface="+mn-ea"/>
                          <a:ea typeface="+mn-ea"/>
                        </a:rPr>
                        <a:t>保険料を</a:t>
                      </a:r>
                      <a:br>
                        <a:rPr lang="en-US" altLang="ja-JP" sz="1000" dirty="0">
                          <a:latin typeface="+mn-ea"/>
                          <a:ea typeface="+mn-ea"/>
                        </a:rPr>
                      </a:br>
                      <a:r>
                        <a:rPr lang="ja-JP" altLang="en-US" sz="1000" dirty="0">
                          <a:latin typeface="+mn-ea"/>
                          <a:ea typeface="+mn-ea"/>
                        </a:rPr>
                        <a:t>負担する人</a:t>
                      </a:r>
                      <a:endParaRPr lang="en-US" altLang="ko-KR" sz="1000" dirty="0">
                        <a:latin typeface="+mn-ea"/>
                        <a:ea typeface="+mn-ea"/>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dirty="0"/>
                        <a:t>保険料</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defTabSz="955675">
                        <a:buSzPct val="120000"/>
                      </a:pPr>
                      <a:r>
                        <a:rPr lang="ja-JP" altLang="en-US" sz="1000" dirty="0">
                          <a:latin typeface="+mn-ea"/>
                          <a:ea typeface="+mn-ea"/>
                        </a:rPr>
                        <a:t>保険料の平均</a:t>
                      </a:r>
                      <a:br>
                        <a:rPr lang="en-US" altLang="ja-JP" sz="1000" dirty="0">
                          <a:latin typeface="+mn-ea"/>
                          <a:ea typeface="+mn-ea"/>
                        </a:rPr>
                      </a:br>
                      <a:r>
                        <a:rPr lang="ja-JP" altLang="en-US" sz="1000" dirty="0">
                          <a:latin typeface="+mn-ea"/>
                          <a:ea typeface="+mn-ea"/>
                        </a:rPr>
                        <a:t>（</a:t>
                      </a:r>
                      <a:r>
                        <a:rPr lang="en-US" altLang="ja-JP" sz="1000" dirty="0">
                          <a:latin typeface="Arial" panose="020B0604020202020204" pitchFamily="34" charset="0"/>
                          <a:ea typeface="+mn-ea"/>
                          <a:cs typeface="Arial" panose="020B0604020202020204" pitchFamily="34" charset="0"/>
                        </a:rPr>
                        <a:t>2013</a:t>
                      </a:r>
                      <a:r>
                        <a:rPr lang="ja-JP" altLang="en-US" sz="1000" dirty="0">
                          <a:latin typeface="+mn-ea"/>
                          <a:ea typeface="+mn-ea"/>
                        </a:rPr>
                        <a:t>年）</a:t>
                      </a:r>
                      <a:endParaRPr lang="en-US" altLang="ko-KR" sz="1000" dirty="0">
                        <a:latin typeface="+mn-ea"/>
                        <a:ea typeface="+mn-ea"/>
                      </a:endParaRP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84000">
                <a:tc>
                  <a:txBody>
                    <a:bodyPr/>
                    <a:lstStyle/>
                    <a:p>
                      <a:pPr algn="l"/>
                      <a:r>
                        <a:rPr lang="ja-JP" altLang="en-US" sz="1000" b="1" dirty="0">
                          <a:latin typeface="+mn-ea"/>
                          <a:ea typeface="+mn-ea"/>
                        </a:rPr>
                        <a:t>就労者</a:t>
                      </a:r>
                      <a:endParaRPr kumimoji="1" lang="ja-JP" altLang="en-US" sz="1000" b="1" dirty="0"/>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ja-JP" altLang="en-US" sz="1000" dirty="0"/>
                        <a:t>雇用者</a:t>
                      </a:r>
                      <a:endParaRPr kumimoji="1" lang="ja-JP" altLang="en-US" sz="1000" dirty="0"/>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200"/>
                        </a:spcAft>
                      </a:pPr>
                      <a:r>
                        <a:rPr kumimoji="1" lang="ja-JP" altLang="en-US" sz="900" dirty="0"/>
                        <a:t>賃金（上限は</a:t>
                      </a:r>
                      <a:r>
                        <a:rPr kumimoji="1" lang="en-US" altLang="ja-JP" sz="900" dirty="0"/>
                        <a:t>624,000</a:t>
                      </a:r>
                      <a:r>
                        <a:rPr kumimoji="1" lang="ja-JP" altLang="en-US" sz="900" dirty="0"/>
                        <a:t>ルーブル）の</a:t>
                      </a:r>
                      <a:r>
                        <a:rPr kumimoji="1" lang="en-US" altLang="ja-JP" sz="900" dirty="0"/>
                        <a:t>5.1%</a:t>
                      </a:r>
                    </a:p>
                    <a:p>
                      <a:pPr algn="just">
                        <a:spcAft>
                          <a:spcPts val="200"/>
                        </a:spcAft>
                      </a:pPr>
                      <a:r>
                        <a:rPr kumimoji="1" lang="ja-JP" altLang="en-US" sz="900" dirty="0"/>
                        <a:t>業種により軽減や免除措置もある</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a:t>12,332</a:t>
                      </a:r>
                      <a:br>
                        <a:rPr lang="en-US" altLang="ja-JP" sz="1000" dirty="0"/>
                      </a:br>
                      <a:r>
                        <a:rPr lang="ja-JP" altLang="en-US" sz="1000" dirty="0"/>
                        <a:t>ルーブル</a:t>
                      </a:r>
                      <a:endParaRPr lang="ja-JP" altLang="en-US" sz="1000" dirty="0">
                        <a:solidFill>
                          <a:srgbClr val="000000"/>
                        </a:solidFill>
                        <a:ea typeface="ＭＳ Ｐゴシック" charset="-128"/>
                        <a:cs typeface="Arial"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684000">
                <a:tc>
                  <a:txBody>
                    <a:bodyPr/>
                    <a:lstStyle/>
                    <a:p>
                      <a:pPr algn="l" defTabSz="955675">
                        <a:buClr>
                          <a:schemeClr val="bg2"/>
                        </a:buClr>
                        <a:buSzPct val="100000"/>
                      </a:pPr>
                      <a:r>
                        <a:rPr lang="ja-JP" altLang="en-US" sz="1000" b="1" dirty="0">
                          <a:latin typeface="+mn-ea"/>
                          <a:ea typeface="+mn-ea"/>
                        </a:rPr>
                        <a:t>非就労者</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EBEBE"/>
                    </a:solidFill>
                  </a:tcPr>
                </a:tc>
                <a:tc>
                  <a:txBody>
                    <a:bodyPr/>
                    <a:lstStyle/>
                    <a:p>
                      <a:pPr algn="ctr"/>
                      <a:r>
                        <a:rPr kumimoji="1" lang="ja-JP" altLang="en-US" sz="1000" dirty="0"/>
                        <a:t>地方政府</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900" kern="1200" dirty="0">
                          <a:solidFill>
                            <a:schemeClr val="dk1"/>
                          </a:solidFill>
                          <a:latin typeface="+mn-lt"/>
                          <a:ea typeface="+mn-ea"/>
                          <a:cs typeface="+mn-cs"/>
                        </a:rPr>
                        <a:t>基本となる保険料に地域係数など、各種の係数をかけて算出</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4,469</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ルーブル</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54" name="テキスト ボックス 53"/>
          <p:cNvSpPr txBox="1">
            <a:spLocks/>
          </p:cNvSpPr>
          <p:nvPr/>
        </p:nvSpPr>
        <p:spPr>
          <a:xfrm>
            <a:off x="200472" y="6525344"/>
            <a:ext cx="9361040"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国立社会保障・人口問題研究所 衣川靖子「ロシアの保健医療事情と政策・制度の動向」（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医療国際展開等推進事業 ロシア医薬品に関する市場及び将来的な事業可能性調査報告書」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7" name="グループ化 7"/>
          <p:cNvGrpSpPr/>
          <p:nvPr/>
        </p:nvGrpSpPr>
        <p:grpSpPr>
          <a:xfrm>
            <a:off x="200472" y="4293096"/>
            <a:ext cx="5040560" cy="288032"/>
            <a:chOff x="4803500" y="2113806"/>
            <a:chExt cx="5626916" cy="288032"/>
          </a:xfrm>
        </p:grpSpPr>
        <p:cxnSp>
          <p:nvCxnSpPr>
            <p:cNvPr id="38" name="直線コネクタ 3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強制医療保険制度</a:t>
              </a:r>
            </a:p>
          </p:txBody>
        </p:sp>
      </p:grpSp>
      <p:grpSp>
        <p:nvGrpSpPr>
          <p:cNvPr id="40" name="グループ化 7"/>
          <p:cNvGrpSpPr/>
          <p:nvPr/>
        </p:nvGrpSpPr>
        <p:grpSpPr>
          <a:xfrm>
            <a:off x="5457056" y="4293096"/>
            <a:ext cx="4248472" cy="288032"/>
            <a:chOff x="4803500" y="2113806"/>
            <a:chExt cx="5626916" cy="288032"/>
          </a:xfrm>
        </p:grpSpPr>
        <p:cxnSp>
          <p:nvCxnSpPr>
            <p:cNvPr id="41" name="直線コネクタ 4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保険料の支払い</a:t>
              </a:r>
            </a:p>
          </p:txBody>
        </p:sp>
      </p:grpSp>
    </p:spTree>
    <p:extLst>
      <p:ext uri="{BB962C8B-B14F-4D97-AF65-F5344CB8AC3E}">
        <p14:creationId xmlns:p14="http://schemas.microsoft.com/office/powerpoint/2010/main" val="2265782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439329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2" imgW="360" imgH="360" progId="TCLayout.ActiveDocument.1">
                  <p:embed/>
                </p:oleObj>
              </mc:Choice>
              <mc:Fallback>
                <p:oleObj name="think-cellスライド" r:id="rId12" imgW="360" imgH="360" progId="TCLayout.ActiveDocument.1">
                  <p:embed/>
                  <p:pic>
                    <p:nvPicPr>
                      <p:cNvPr id="7" name="Object 6"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1" name="円/楕円 20"/>
          <p:cNvSpPr/>
          <p:nvPr/>
        </p:nvSpPr>
        <p:spPr>
          <a:xfrm>
            <a:off x="864096" y="3573016"/>
            <a:ext cx="1440160" cy="792088"/>
          </a:xfrm>
          <a:prstGeom prst="ellipse">
            <a:avLst/>
          </a:prstGeom>
          <a:gradFill flip="none" rotWithShape="1">
            <a:gsLst>
              <a:gs pos="0">
                <a:srgbClr val="E4BB46"/>
              </a:gs>
              <a:gs pos="100000">
                <a:srgbClr val="FFFFFF"/>
              </a:gs>
            </a:gsLst>
            <a:path path="shape">
              <a:fillToRect l="50000" t="50000" r="50000" b="50000"/>
            </a:path>
            <a:tileRect/>
          </a:gradFill>
        </p:spPr>
        <p:txBody>
          <a:bodyPr wrap="none" anchor="ctr" anchorCtr="0">
            <a:noAutofit/>
          </a:bodyPr>
          <a:lstStyle/>
          <a:p>
            <a:pPr 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公的保険による</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支払い総額の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6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民間保険制度</a:t>
            </a:r>
            <a:endParaRPr lang="zh-TW"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民間保険の被保険者は、保険会社が指定する医療施設において無料で診療を受けることができるが、契約条件により受けられる診療内容は異なる。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個人加入は普及しておらず、法人加入が保険料の金額ベースで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年）を占める。</a:t>
            </a:r>
          </a:p>
        </p:txBody>
      </p:sp>
      <p:sp>
        <p:nvSpPr>
          <p:cNvPr id="8" name="正方形/長方形 7"/>
          <p:cNvSpPr/>
          <p:nvPr/>
        </p:nvSpPr>
        <p:spPr>
          <a:xfrm>
            <a:off x="360040" y="2996952"/>
            <a:ext cx="720080" cy="2232248"/>
          </a:xfrm>
          <a:prstGeom prst="rect">
            <a:avLst/>
          </a:prstGeom>
          <a:solidFill>
            <a:srgbClr val="80CCE8"/>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1224136" y="4857158"/>
            <a:ext cx="720080" cy="372041"/>
          </a:xfrm>
          <a:prstGeom prst="rect">
            <a:avLst/>
          </a:prstGeom>
          <a:solidFill>
            <a:srgbClr val="1F497D"/>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2" name="直線コネクタ 11"/>
          <p:cNvCxnSpPr/>
          <p:nvPr/>
        </p:nvCxnSpPr>
        <p:spPr>
          <a:xfrm>
            <a:off x="216024" y="5229200"/>
            <a:ext cx="18722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88032" y="5229200"/>
            <a:ext cx="817853" cy="553998"/>
          </a:xfrm>
          <a:prstGeom prst="rect">
            <a:avLst/>
          </a:prstGeom>
        </p:spPr>
        <p:txBody>
          <a:bodyPr wrap="none">
            <a:spAutoFit/>
          </a:bodyPr>
          <a:lstStyle/>
          <a:p>
            <a:pPr algn="ctr"/>
            <a:r>
              <a:rPr lang="ja-JP" altLang="en-US" sz="1000" dirty="0">
                <a:latin typeface="ＭＳ Ｐゴシック" panose="020B0600070205080204" pitchFamily="50" charset="-128"/>
                <a:ea typeface="ＭＳ Ｐゴシック" panose="020B0600070205080204" pitchFamily="50" charset="-128"/>
              </a:rPr>
              <a:t>公的保険に</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よる支払い</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の総額</a:t>
            </a:r>
          </a:p>
        </p:txBody>
      </p:sp>
      <p:sp>
        <p:nvSpPr>
          <p:cNvPr id="14" name="正方形/長方形 13"/>
          <p:cNvSpPr/>
          <p:nvPr/>
        </p:nvSpPr>
        <p:spPr>
          <a:xfrm>
            <a:off x="1152129" y="5229200"/>
            <a:ext cx="817853" cy="553998"/>
          </a:xfrm>
          <a:prstGeom prst="rect">
            <a:avLst/>
          </a:prstGeom>
        </p:spPr>
        <p:txBody>
          <a:bodyPr wrap="none">
            <a:spAutoFit/>
          </a:bodyPr>
          <a:lstStyle/>
          <a:p>
            <a:pPr algn="ctr"/>
            <a:r>
              <a:rPr lang="ja-JP" altLang="en-US" sz="1000" dirty="0">
                <a:latin typeface="ＭＳ Ｐゴシック" panose="020B0600070205080204" pitchFamily="50" charset="-128"/>
                <a:ea typeface="ＭＳ Ｐゴシック" panose="020B0600070205080204" pitchFamily="50" charset="-128"/>
              </a:rPr>
              <a:t>民間保険に</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よる支払い</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の総額</a:t>
            </a:r>
          </a:p>
        </p:txBody>
      </p:sp>
      <p:cxnSp>
        <p:nvCxnSpPr>
          <p:cNvPr id="16" name="直線コネクタ 15"/>
          <p:cNvCxnSpPr/>
          <p:nvPr/>
        </p:nvCxnSpPr>
        <p:spPr>
          <a:xfrm>
            <a:off x="1080120" y="2996952"/>
            <a:ext cx="864096" cy="0"/>
          </a:xfrm>
          <a:prstGeom prst="line">
            <a:avLst/>
          </a:prstGeom>
          <a:ln w="9525">
            <a:solidFill>
              <a:srgbClr val="6A6A6A"/>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584176" y="2996952"/>
            <a:ext cx="0" cy="585976"/>
          </a:xfrm>
          <a:prstGeom prst="straightConnector1">
            <a:avLst/>
          </a:prstGeom>
          <a:ln w="952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152128" y="4825724"/>
            <a:ext cx="869275" cy="430887"/>
          </a:xfrm>
          <a:prstGeom prst="rect">
            <a:avLst/>
          </a:prstGeom>
          <a:noFill/>
          <a:extLst>
            <a:ext uri="{909E8E84-426E-40DD-AFC4-6F175D3DCCD1}">
              <a14:hiddenFill xmlns:a14="http://schemas.microsoft.com/office/drawing/2010/main">
                <a:solidFill>
                  <a:srgbClr val="FFFFFF"/>
                </a:solidFill>
              </a14:hiddenFill>
            </a:ext>
          </a:extLst>
        </p:spPr>
        <p:txBody>
          <a:bodyPr wrap="square" lIns="0" tIns="0" rIns="0" bIns="0" anchor="ctr" anchorCtr="0">
            <a:noAutofit/>
          </a:bodyPr>
          <a:lstStyle/>
          <a:p>
            <a:pPr algn="ct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38</a:t>
            </a:r>
            <a:r>
              <a:rPr lang="ja-JP" altLang="en-US"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US$</a:t>
            </a:r>
            <a:b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3" name="Rectangle 13"/>
          <p:cNvSpPr>
            <a:spLocks noChangeArrowheads="1"/>
          </p:cNvSpPr>
          <p:nvPr/>
        </p:nvSpPr>
        <p:spPr bwMode="blackWhite">
          <a:xfrm>
            <a:off x="5817096" y="2924943"/>
            <a:ext cx="1007952" cy="1656183"/>
          </a:xfrm>
          <a:prstGeom prst="rect">
            <a:avLst/>
          </a:prstGeom>
          <a:solidFill>
            <a:srgbClr val="83A4D1"/>
          </a:solidFill>
          <a:ln w="12700">
            <a:noFill/>
            <a:round/>
            <a:headEnd/>
            <a:tailEnd/>
          </a:ln>
          <a:extLst>
            <a:ext uri="{91240B29-F687-4F45-9708-019B960494DF}">
              <a14:hiddenLine xmlns:a14="http://schemas.microsoft.com/office/drawing/2010/main" w="12700">
                <a:solidFill>
                  <a:srgbClr val="E5E5E5"/>
                </a:solidFill>
                <a:round/>
                <a:headEnd/>
                <a:tailEnd/>
              </a14:hiddenLine>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en-US" altLang="ja-JP" sz="1100" b="1" dirty="0" err="1">
                <a:ea typeface="+mn-ea"/>
                <a:cs typeface="Arial" panose="020B0604020202020204" pitchFamily="34" charset="0"/>
              </a:rPr>
              <a:t>Sogaz</a:t>
            </a:r>
            <a:endParaRPr lang="ja-JP" altLang="en-US" sz="1100" b="1" dirty="0">
              <a:ea typeface="+mn-ea"/>
              <a:cs typeface="Arial" panose="020B0604020202020204" pitchFamily="34" charset="0"/>
            </a:endParaRPr>
          </a:p>
        </p:txBody>
      </p:sp>
      <p:sp>
        <p:nvSpPr>
          <p:cNvPr id="24" name="Rectangle 13"/>
          <p:cNvSpPr>
            <a:spLocks noChangeArrowheads="1"/>
          </p:cNvSpPr>
          <p:nvPr/>
        </p:nvSpPr>
        <p:spPr bwMode="blackWhite">
          <a:xfrm>
            <a:off x="5817096" y="4653135"/>
            <a:ext cx="1007952" cy="1080014"/>
          </a:xfrm>
          <a:prstGeom prst="rect">
            <a:avLst/>
          </a:prstGeom>
          <a:solidFill>
            <a:srgbClr val="5CBEA4"/>
          </a:solidFill>
          <a:ln w="12700">
            <a:noFill/>
            <a:round/>
            <a:headEnd/>
            <a:tailEnd/>
          </a:ln>
          <a:extLst>
            <a:ext uri="{91240B29-F687-4F45-9708-019B960494DF}">
              <a14:hiddenLine xmlns:a14="http://schemas.microsoft.com/office/drawing/2010/main" w="12700">
                <a:solidFill>
                  <a:srgbClr val="E5E5E5"/>
                </a:solidFill>
                <a:round/>
                <a:headEnd/>
                <a:tailEnd/>
              </a14:hiddenLine>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en-US" altLang="ja-JP" sz="1100" b="1" dirty="0" err="1">
                <a:ea typeface="+mn-ea"/>
                <a:cs typeface="Arial" panose="020B0604020202020204" pitchFamily="34" charset="0"/>
              </a:rPr>
              <a:t>Ingosstrakh</a:t>
            </a:r>
            <a:endParaRPr lang="ja-JP" altLang="en-US" sz="1100" b="1" dirty="0">
              <a:ea typeface="+mn-ea"/>
              <a:cs typeface="Arial" panose="020B0604020202020204" pitchFamily="34" charset="0"/>
            </a:endParaRPr>
          </a:p>
        </p:txBody>
      </p:sp>
      <p:sp>
        <p:nvSpPr>
          <p:cNvPr id="25" name="テキスト ボックス 33"/>
          <p:cNvSpPr txBox="1"/>
          <p:nvPr/>
        </p:nvSpPr>
        <p:spPr>
          <a:xfrm>
            <a:off x="6825208" y="2924943"/>
            <a:ext cx="2880320" cy="1656183"/>
          </a:xfrm>
          <a:prstGeom prst="rect">
            <a:avLst/>
          </a:prstGeom>
          <a:solidFill>
            <a:srgbClr val="DDE6F3"/>
          </a:solidFill>
          <a:ln w="12700">
            <a:noFill/>
          </a:ln>
          <a:extLst>
            <a:ext uri="{91240B29-F687-4F45-9708-019B960494DF}">
              <a14:hiddenLine xmlns:a14="http://schemas.microsoft.com/office/drawing/2010/main" w="12700">
                <a:solidFill>
                  <a:srgbClr val="E5E5E5"/>
                </a:solidFill>
              </a14:hiddenLine>
            </a:ext>
          </a:extLst>
        </p:spPr>
        <p:txBody>
          <a:bodyPr wrap="square" lIns="72000" tIns="46800" rIns="72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33350" indent="-133350" algn="just" fontAlgn="ctr" hangingPunct="0">
              <a:spcBef>
                <a:spcPts val="0"/>
              </a:spcBef>
              <a:spcAft>
                <a:spcPts val="300"/>
              </a:spcAft>
              <a:buClr>
                <a:srgbClr val="5F8AC3"/>
              </a:buClr>
              <a:buSzPct val="90000"/>
              <a:buFont typeface="Wingdings" panose="05000000000000000000" pitchFamily="2" charset="2"/>
              <a:buChar char="l"/>
            </a:pPr>
            <a:r>
              <a:rPr lang="en-US" altLang="ja-JP" sz="1000" dirty="0">
                <a:solidFill>
                  <a:srgbClr val="000000"/>
                </a:solidFill>
                <a:ea typeface="ＭＳ Ｐゴシック" charset="-128"/>
                <a:cs typeface="Arial" pitchFamily="34" charset="0"/>
              </a:rPr>
              <a:t>1993</a:t>
            </a:r>
            <a:r>
              <a:rPr lang="ja-JP" altLang="en-US" sz="1000" dirty="0">
                <a:solidFill>
                  <a:srgbClr val="000000"/>
                </a:solidFill>
                <a:ea typeface="ＭＳ Ｐゴシック" charset="-128"/>
                <a:cs typeface="Arial" pitchFamily="34" charset="0"/>
              </a:rPr>
              <a:t>年設立。生命保険や損害保険も含め、</a:t>
            </a:r>
            <a:r>
              <a:rPr lang="en-US" altLang="ja-JP" sz="1000" dirty="0">
                <a:solidFill>
                  <a:srgbClr val="000000"/>
                </a:solidFill>
                <a:ea typeface="ＭＳ Ｐゴシック" charset="-128"/>
                <a:cs typeface="Arial" pitchFamily="34" charset="0"/>
              </a:rPr>
              <a:t>100</a:t>
            </a:r>
            <a:r>
              <a:rPr lang="ja-JP" altLang="en-US" sz="1000" dirty="0">
                <a:solidFill>
                  <a:srgbClr val="000000"/>
                </a:solidFill>
                <a:ea typeface="ＭＳ Ｐゴシック" charset="-128"/>
                <a:cs typeface="Arial" pitchFamily="34" charset="0"/>
              </a:rPr>
              <a:t>以上の保険商品を提供しており、ロシアで最も多くの保険商品を提供している。</a:t>
            </a:r>
            <a:endParaRPr lang="en-US" altLang="ja-JP" sz="1000" dirty="0">
              <a:solidFill>
                <a:srgbClr val="000000"/>
              </a:solidFill>
              <a:ea typeface="ＭＳ Ｐゴシック" charset="-128"/>
              <a:cs typeface="Arial" pitchFamily="34" charset="0"/>
            </a:endParaRPr>
          </a:p>
          <a:p>
            <a:pPr marL="133350" indent="-133350" algn="just" fontAlgn="ctr" hangingPunct="0">
              <a:spcBef>
                <a:spcPts val="0"/>
              </a:spcBef>
              <a:spcAft>
                <a:spcPts val="300"/>
              </a:spcAft>
              <a:buClr>
                <a:srgbClr val="5F8AC3"/>
              </a:buClr>
              <a:buSzPct val="90000"/>
              <a:buFont typeface="Wingdings" panose="05000000000000000000" pitchFamily="2" charset="2"/>
              <a:buChar char="l"/>
            </a:pPr>
            <a:r>
              <a:rPr lang="ja-JP" altLang="en-US" sz="1000" spc="-50" dirty="0">
                <a:solidFill>
                  <a:srgbClr val="000000"/>
                </a:solidFill>
                <a:ea typeface="ＭＳ Ｐゴシック" charset="-128"/>
                <a:cs typeface="Arial" pitchFamily="34" charset="0"/>
              </a:rPr>
              <a:t>国内外</a:t>
            </a:r>
            <a:r>
              <a:rPr lang="en-US" altLang="ja-JP" sz="1000" spc="-50" dirty="0">
                <a:solidFill>
                  <a:srgbClr val="000000"/>
                </a:solidFill>
                <a:ea typeface="ＭＳ Ｐゴシック" charset="-128"/>
                <a:cs typeface="Arial" pitchFamily="34" charset="0"/>
              </a:rPr>
              <a:t>5,700</a:t>
            </a:r>
            <a:r>
              <a:rPr lang="ja-JP" altLang="en-US" sz="1000" spc="-50" dirty="0">
                <a:solidFill>
                  <a:srgbClr val="000000"/>
                </a:solidFill>
                <a:ea typeface="ＭＳ Ｐゴシック" charset="-128"/>
                <a:cs typeface="Arial" pitchFamily="34" charset="0"/>
              </a:rPr>
              <a:t>の医療機関において利用可能。ドイツ、イタリア、チェコなどの医療機関との契約もある。</a:t>
            </a:r>
          </a:p>
          <a:p>
            <a:pPr marL="133350" indent="-133350" algn="just" fontAlgn="ctr" hangingPunct="0">
              <a:spcBef>
                <a:spcPts val="0"/>
              </a:spcBef>
              <a:spcAft>
                <a:spcPts val="300"/>
              </a:spcAft>
              <a:buClr>
                <a:srgbClr val="5F8AC3"/>
              </a:buClr>
              <a:buSzPct val="90000"/>
              <a:buFont typeface="Wingdings" panose="05000000000000000000" pitchFamily="2" charset="2"/>
              <a:buChar char="l"/>
            </a:pPr>
            <a:r>
              <a:rPr lang="ja-JP" altLang="en-US" sz="1000" dirty="0">
                <a:solidFill>
                  <a:srgbClr val="000000"/>
                </a:solidFill>
                <a:ea typeface="ＭＳ Ｐゴシック" charset="-128"/>
                <a:cs typeface="Arial" pitchFamily="34" charset="0"/>
              </a:rPr>
              <a:t>保険商品により異なるが、一般的な医療サービスのほか、医療研究センターにおける専門医の診察やロシア国内及び海外のリゾート地における療養・リハビリ診療などを含む商品もある。</a:t>
            </a:r>
          </a:p>
        </p:txBody>
      </p:sp>
      <p:sp>
        <p:nvSpPr>
          <p:cNvPr id="27" name="テキスト ボックス 33"/>
          <p:cNvSpPr txBox="1"/>
          <p:nvPr/>
        </p:nvSpPr>
        <p:spPr>
          <a:xfrm>
            <a:off x="6825208" y="4653136"/>
            <a:ext cx="2880320" cy="1080120"/>
          </a:xfrm>
          <a:prstGeom prst="rect">
            <a:avLst/>
          </a:prstGeom>
          <a:solidFill>
            <a:srgbClr val="D3EDE6"/>
          </a:solidFill>
          <a:ln w="12700">
            <a:noFill/>
          </a:ln>
          <a:extLst>
            <a:ext uri="{91240B29-F687-4F45-9708-019B960494DF}">
              <a14:hiddenLine xmlns:a14="http://schemas.microsoft.com/office/drawing/2010/main" w="12700">
                <a:solidFill>
                  <a:srgbClr val="E5E5E5"/>
                </a:solidFill>
              </a14:hiddenLine>
            </a:ext>
          </a:extLst>
        </p:spPr>
        <p:txBody>
          <a:bodyPr wrap="square" lIns="72000" tIns="46800" rIns="72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33350" indent="-133350" algn="just" fontAlgn="ctr" hangingPunct="0">
              <a:spcBef>
                <a:spcPts val="0"/>
              </a:spcBef>
              <a:spcAft>
                <a:spcPts val="300"/>
              </a:spcAft>
              <a:buClr>
                <a:srgbClr val="5CBEA4"/>
              </a:buClr>
              <a:buSzPct val="90000"/>
              <a:buFont typeface="Wingdings" panose="05000000000000000000" pitchFamily="2" charset="2"/>
              <a:buChar char="l"/>
            </a:pPr>
            <a:r>
              <a:rPr lang="en-US" altLang="ja-JP" sz="1000" dirty="0">
                <a:solidFill>
                  <a:srgbClr val="000000"/>
                </a:solidFill>
                <a:ea typeface="ＭＳ Ｐゴシック" charset="-128"/>
                <a:cs typeface="Arial" pitchFamily="34" charset="0"/>
              </a:rPr>
              <a:t>1947</a:t>
            </a:r>
            <a:r>
              <a:rPr lang="ja-JP" altLang="en-US" sz="1000" dirty="0">
                <a:solidFill>
                  <a:srgbClr val="000000"/>
                </a:solidFill>
                <a:ea typeface="ＭＳ Ｐゴシック" charset="-128"/>
                <a:cs typeface="Arial" pitchFamily="34" charset="0"/>
              </a:rPr>
              <a:t>年設立。</a:t>
            </a:r>
          </a:p>
          <a:p>
            <a:pPr marL="133350" indent="-133350" algn="just" fontAlgn="ctr" hangingPunct="0">
              <a:spcBef>
                <a:spcPts val="0"/>
              </a:spcBef>
              <a:spcAft>
                <a:spcPts val="300"/>
              </a:spcAft>
              <a:buClr>
                <a:srgbClr val="5CBEA4"/>
              </a:buClr>
              <a:buSzPct val="90000"/>
              <a:buFont typeface="Wingdings" panose="05000000000000000000" pitchFamily="2" charset="2"/>
              <a:buChar char="l"/>
            </a:pPr>
            <a:r>
              <a:rPr lang="ja-JP" altLang="en-US" sz="1000" dirty="0">
                <a:solidFill>
                  <a:srgbClr val="000000"/>
                </a:solidFill>
                <a:ea typeface="ＭＳ Ｐゴシック" charset="-128"/>
                <a:cs typeface="Arial" pitchFamily="34" charset="0"/>
              </a:rPr>
              <a:t>民間保険の加入者は</a:t>
            </a:r>
            <a:r>
              <a:rPr lang="en-US" altLang="ja-JP" sz="1000" dirty="0">
                <a:solidFill>
                  <a:srgbClr val="000000"/>
                </a:solidFill>
                <a:ea typeface="ＭＳ Ｐゴシック" charset="-128"/>
                <a:cs typeface="Arial" pitchFamily="34" charset="0"/>
              </a:rPr>
              <a:t>60</a:t>
            </a:r>
            <a:r>
              <a:rPr lang="ja-JP" altLang="en-US" sz="1000" dirty="0">
                <a:solidFill>
                  <a:srgbClr val="000000"/>
                </a:solidFill>
                <a:ea typeface="ＭＳ Ｐゴシック" charset="-128"/>
                <a:cs typeface="Arial" pitchFamily="34" charset="0"/>
              </a:rPr>
              <a:t>万人以上。モスクワでは</a:t>
            </a:r>
            <a:r>
              <a:rPr lang="en-US" altLang="ja-JP" sz="1000" dirty="0">
                <a:solidFill>
                  <a:srgbClr val="000000"/>
                </a:solidFill>
                <a:ea typeface="ＭＳ Ｐゴシック" charset="-128"/>
                <a:cs typeface="Arial" pitchFamily="34" charset="0"/>
              </a:rPr>
              <a:t>350</a:t>
            </a:r>
            <a:r>
              <a:rPr lang="ja-JP" altLang="en-US" sz="1000" dirty="0">
                <a:solidFill>
                  <a:srgbClr val="000000"/>
                </a:solidFill>
                <a:ea typeface="ＭＳ Ｐゴシック" charset="-128"/>
                <a:cs typeface="Arial" pitchFamily="34" charset="0"/>
              </a:rPr>
              <a:t>の医療機関で利用が可能である。</a:t>
            </a:r>
          </a:p>
          <a:p>
            <a:pPr marL="133350" indent="-133350" algn="just" fontAlgn="ctr" hangingPunct="0">
              <a:spcBef>
                <a:spcPts val="0"/>
              </a:spcBef>
              <a:spcAft>
                <a:spcPts val="300"/>
              </a:spcAft>
              <a:buClr>
                <a:srgbClr val="5CBEA4"/>
              </a:buClr>
              <a:buSzPct val="90000"/>
              <a:buFont typeface="Wingdings" panose="05000000000000000000" pitchFamily="2" charset="2"/>
              <a:buChar char="l"/>
            </a:pPr>
            <a:r>
              <a:rPr lang="ja-JP" altLang="en-US" sz="1000" dirty="0">
                <a:solidFill>
                  <a:srgbClr val="000000"/>
                </a:solidFill>
                <a:ea typeface="ＭＳ Ｐゴシック" charset="-128"/>
                <a:cs typeface="Arial" pitchFamily="34" charset="0"/>
              </a:rPr>
              <a:t>民間保険のほか、強制医療保険（公的保険）も扱っている。</a:t>
            </a:r>
          </a:p>
        </p:txBody>
      </p:sp>
      <p:cxnSp>
        <p:nvCxnSpPr>
          <p:cNvPr id="38" name="直線矢印コネクタ 37"/>
          <p:cNvCxnSpPr/>
          <p:nvPr/>
        </p:nvCxnSpPr>
        <p:spPr>
          <a:xfrm flipV="1">
            <a:off x="1584176" y="4277112"/>
            <a:ext cx="0" cy="585976"/>
          </a:xfrm>
          <a:prstGeom prst="straightConnector1">
            <a:avLst/>
          </a:prstGeom>
          <a:ln w="952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Medical Excellence JAPAN</a:t>
            </a:r>
            <a:r>
              <a:rPr kumimoji="0" lang="ja-JP" altLang="en-US" sz="800" dirty="0" bmk=""/>
              <a:t>「日ロ先端医療センター（仮称）プロジェクト」（</a:t>
            </a:r>
            <a:r>
              <a:rPr kumimoji="0" lang="en-US" altLang="ja-JP" sz="800" dirty="0" bmk=""/>
              <a:t>2015</a:t>
            </a:r>
            <a:r>
              <a:rPr kumimoji="0" lang="ja-JP" altLang="en-US" sz="800" dirty="0" bmk=""/>
              <a:t>）、国立社会保障・人口問題研究所 衣川靖子「ロシアの保健医療事情と政策・制度の動向」（</a:t>
            </a:r>
            <a:r>
              <a:rPr kumimoji="0" lang="en-US" altLang="ja-JP" sz="800" dirty="0" bmk=""/>
              <a:t>2015</a:t>
            </a:r>
            <a:r>
              <a:rPr kumimoji="0" lang="ja-JP" altLang="en-US" sz="800" dirty="0" bmk=""/>
              <a:t>）</a:t>
            </a:r>
            <a:endParaRPr kumimoji="0" lang="en-US" altLang="ja-JP" sz="800" dirty="0" bmk=""/>
          </a:p>
        </p:txBody>
      </p:sp>
      <p:grpSp>
        <p:nvGrpSpPr>
          <p:cNvPr id="26" name="グループ化 7"/>
          <p:cNvGrpSpPr/>
          <p:nvPr/>
        </p:nvGrpSpPr>
        <p:grpSpPr>
          <a:xfrm>
            <a:off x="5817096" y="2492896"/>
            <a:ext cx="3888432" cy="288032"/>
            <a:chOff x="4803500" y="2113806"/>
            <a:chExt cx="5626916" cy="288032"/>
          </a:xfrm>
        </p:grpSpPr>
        <p:cxnSp>
          <p:nvCxnSpPr>
            <p:cNvPr id="28" name="直線コネクタ 2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主な民間保険企業の概要</a:t>
              </a:r>
              <a:endParaRPr lang="en-US" altLang="ko-KR" sz="1400" dirty="0">
                <a:solidFill>
                  <a:srgbClr val="000000"/>
                </a:solidFill>
                <a:latin typeface="Arial Black" pitchFamily="34" charset="0"/>
                <a:ea typeface="HGP創英角ｺﾞｼｯｸUB" pitchFamily="50" charset="-128"/>
              </a:endParaRPr>
            </a:p>
          </p:txBody>
        </p:sp>
      </p:grpSp>
      <p:grpSp>
        <p:nvGrpSpPr>
          <p:cNvPr id="30" name="グループ化 7"/>
          <p:cNvGrpSpPr/>
          <p:nvPr/>
        </p:nvGrpSpPr>
        <p:grpSpPr>
          <a:xfrm>
            <a:off x="2504728" y="2492896"/>
            <a:ext cx="2880320" cy="288032"/>
            <a:chOff x="4803500" y="2113806"/>
            <a:chExt cx="5626916" cy="288032"/>
          </a:xfrm>
        </p:grpSpPr>
        <p:cxnSp>
          <p:nvCxnSpPr>
            <p:cNvPr id="31" name="直線コネクタ 3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民間保険市場における各社のシェア</a:t>
              </a:r>
            </a:p>
          </p:txBody>
        </p:sp>
      </p:grpSp>
      <p:grpSp>
        <p:nvGrpSpPr>
          <p:cNvPr id="33" name="グループ化 7"/>
          <p:cNvGrpSpPr/>
          <p:nvPr/>
        </p:nvGrpSpPr>
        <p:grpSpPr>
          <a:xfrm>
            <a:off x="216024" y="2492896"/>
            <a:ext cx="1872208" cy="288032"/>
            <a:chOff x="4803500" y="2113806"/>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民間保険による支払い</a:t>
              </a:r>
            </a:p>
          </p:txBody>
        </p:sp>
      </p:grpSp>
      <p:graphicFrame>
        <p:nvGraphicFramePr>
          <p:cNvPr id="5" name="Object 4"/>
          <p:cNvGraphicFramePr>
            <a:graphicFrameLocks/>
          </p:cNvGraphicFramePr>
          <p:nvPr>
            <p:custDataLst>
              <p:tags r:id="rId3"/>
            </p:custDataLst>
            <p:extLst>
              <p:ext uri="{D42A27DB-BD31-4B8C-83A1-F6EECF244321}">
                <p14:modId xmlns:p14="http://schemas.microsoft.com/office/powerpoint/2010/main" val="3412399980"/>
              </p:ext>
            </p:extLst>
          </p:nvPr>
        </p:nvGraphicFramePr>
        <p:xfrm>
          <a:off x="2514600" y="2933701"/>
          <a:ext cx="2857594" cy="2848069"/>
        </p:xfrm>
        <a:graphic>
          <a:graphicData uri="http://schemas.openxmlformats.org/presentationml/2006/ole">
            <mc:AlternateContent xmlns:mc="http://schemas.openxmlformats.org/markup-compatibility/2006">
              <mc:Choice xmlns:v="urn:schemas-microsoft-com:vml" Requires="v">
                <p:oleObj name="Chart" r:id="rId14" imgW="2857594" imgH="2848069" progId="MSGraph.Chart.8">
                  <p:embed followColorScheme="full"/>
                </p:oleObj>
              </mc:Choice>
              <mc:Fallback>
                <p:oleObj name="Chart" r:id="rId14" imgW="2857594" imgH="2848069" progId="MSGraph.Chart.8">
                  <p:embed followColorScheme="full"/>
                  <p:pic>
                    <p:nvPicPr>
                      <p:cNvPr id="5" name="Object 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4600" y="2933701"/>
                        <a:ext cx="2857594" cy="28480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テキスト プレースホルダ 9"/>
          <p:cNvSpPr>
            <a:spLocks noGrp="1"/>
          </p:cNvSpPr>
          <p:nvPr>
            <p:custDataLst>
              <p:tags r:id="rId4"/>
            </p:custDataLst>
          </p:nvPr>
        </p:nvSpPr>
        <p:spPr bwMode="gray">
          <a:xfrm>
            <a:off x="4400550" y="4681538"/>
            <a:ext cx="703263" cy="304800"/>
          </a:xfrm>
          <a:prstGeom prst="rect">
            <a:avLst/>
          </a:prstGeom>
          <a:solidFill>
            <a:srgbClr val="C0E6F4"/>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DEF887-22B4-4221-BF8A-ED8A2C17E33E}" type="datetime'I''''''ng''''''''''os''''st''r''a''''''''kh'''''''''''''''''''">
              <a:rPr lang="ja-JP" altLang="en-US" sz="1000" smtClean="0"/>
              <a:pPr marL="0" indent="0" algn="ctr">
                <a:spcBef>
                  <a:spcPct val="0"/>
                </a:spcBef>
                <a:buNone/>
              </a:pPr>
              <a:t>Ingosstrakh</a:t>
            </a:fld>
            <a:br>
              <a:rPr kumimoji="0" lang="ja-JP" altLang="en-US" sz="1000" dirty="0">
                <a:sym typeface="+mn-lt"/>
              </a:rPr>
            </a:br>
            <a:fld id="{7F4C508F-2047-40EC-8D75-CE6A3DE32D5E}" type="datetime'''7'''''''''''''''">
              <a:rPr lang="ja-JP" altLang="en-US" sz="1000" smtClean="0"/>
              <a:pPr marL="0" indent="0" algn="ctr">
                <a:spcBef>
                  <a:spcPct val="0"/>
                </a:spcBef>
                <a:buNone/>
              </a:pPr>
              <a:t>7</a:t>
            </a:fld>
            <a:endParaRPr kumimoji="0" lang="ja-JP" altLang="en-US" sz="1000" dirty="0">
              <a:sym typeface="+mn-lt"/>
            </a:endParaRPr>
          </a:p>
        </p:txBody>
      </p:sp>
      <p:sp>
        <p:nvSpPr>
          <p:cNvPr id="53" name="テキスト プレースホルダ 9"/>
          <p:cNvSpPr>
            <a:spLocks noGrp="1"/>
          </p:cNvSpPr>
          <p:nvPr>
            <p:custDataLst>
              <p:tags r:id="rId5"/>
            </p:custDataLst>
          </p:nvPr>
        </p:nvSpPr>
        <p:spPr bwMode="gray">
          <a:xfrm>
            <a:off x="4348163" y="5087938"/>
            <a:ext cx="40163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D22B-50FF-4DF9-8125-64B4989B9CD3}" type="datetime'Z''''h''''''''''''as''''''o'">
              <a:rPr lang="ja-JP" altLang="en-US" sz="1000" smtClean="0"/>
              <a:pPr marL="0" indent="0" algn="ctr">
                <a:spcBef>
                  <a:spcPct val="0"/>
                </a:spcBef>
                <a:buNone/>
              </a:pPr>
              <a:t>Zhaso</a:t>
            </a:fld>
            <a:br>
              <a:rPr kumimoji="0" lang="ja-JP" altLang="en-US" sz="1000" dirty="0">
                <a:sym typeface="+mn-lt"/>
              </a:rPr>
            </a:br>
            <a:fld id="{D558F46A-1F85-4783-AB04-9434B24949EA}" type="datetime'''''7'''''''''''''''''''''''''''''''''''''''">
              <a:rPr lang="ja-JP" altLang="en-US" sz="1000" smtClean="0"/>
              <a:pPr marL="0" indent="0" algn="ctr">
                <a:spcBef>
                  <a:spcPct val="0"/>
                </a:spcBef>
                <a:buNone/>
              </a:pPr>
              <a:t>7</a:t>
            </a:fld>
            <a:endParaRPr kumimoji="0" lang="ja-JP" altLang="en-US" sz="1000" dirty="0">
              <a:sym typeface="+mn-lt"/>
            </a:endParaRPr>
          </a:p>
        </p:txBody>
      </p:sp>
      <p:sp>
        <p:nvSpPr>
          <p:cNvPr id="50" name="テキスト プレースホルダ 9"/>
          <p:cNvSpPr>
            <a:spLocks noGrp="1"/>
          </p:cNvSpPr>
          <p:nvPr>
            <p:custDataLst>
              <p:tags r:id="rId6"/>
            </p:custDataLst>
          </p:nvPr>
        </p:nvSpPr>
        <p:spPr bwMode="gray">
          <a:xfrm>
            <a:off x="4421188" y="3387725"/>
            <a:ext cx="40798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907ACD-EACA-480F-9E82-5E108BEC4C2E}" type="datetime'''S''''o''''g''''''''a''''''''''''''z'''''''''''''''''''">
              <a:rPr lang="ja-JP" altLang="en-US" sz="1000" smtClean="0">
                <a:solidFill>
                  <a:schemeClr val="bg1"/>
                </a:solidFill>
              </a:rPr>
              <a:pPr marL="0" indent="0" algn="ctr">
                <a:spcBef>
                  <a:spcPct val="0"/>
                </a:spcBef>
                <a:buNone/>
              </a:pPr>
              <a:t>Sogaz</a:t>
            </a:fld>
            <a:br>
              <a:rPr lang="en-US" altLang="ja-JP" sz="1000" dirty="0">
                <a:solidFill>
                  <a:schemeClr val="bg1"/>
                </a:solidFill>
              </a:rPr>
            </a:br>
            <a:fld id="{F08DA337-1CD9-4302-8347-A8984C8A2CAD}" type="datetime'''''''''''''''''22'''''''''''''''''''''''''">
              <a:rPr lang="ja-JP" altLang="en-US" sz="1000" smtClean="0">
                <a:solidFill>
                  <a:schemeClr val="bg1"/>
                </a:solidFill>
              </a:rPr>
              <a:pPr marL="0" indent="0" algn="ctr">
                <a:spcBef>
                  <a:spcPct val="0"/>
                </a:spcBef>
                <a:buNone/>
              </a:pPr>
              <a:t>22</a:t>
            </a:fld>
            <a:endParaRPr kumimoji="0" lang="ja-JP" altLang="en-US" sz="1000" dirty="0">
              <a:solidFill>
                <a:schemeClr val="bg1"/>
              </a:solidFill>
              <a:sym typeface="+mn-lt"/>
            </a:endParaRPr>
          </a:p>
        </p:txBody>
      </p:sp>
      <p:sp>
        <p:nvSpPr>
          <p:cNvPr id="51" name="テキスト プレースホルダ 9"/>
          <p:cNvSpPr>
            <a:spLocks noGrp="1"/>
          </p:cNvSpPr>
          <p:nvPr>
            <p:custDataLst>
              <p:tags r:id="rId7"/>
            </p:custDataLst>
          </p:nvPr>
        </p:nvSpPr>
        <p:spPr bwMode="gray">
          <a:xfrm>
            <a:off x="4252913" y="4256088"/>
            <a:ext cx="998538" cy="3048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CED1DE-707F-4810-8F11-C255F158FDBE}" type="datetime'RE''SO'' I''n''''''''s''ura''''''''''''''''n''c''''''e'''''">
              <a:rPr lang="ja-JP" altLang="en-US" sz="1000" smtClean="0"/>
              <a:pPr marL="0" indent="0" algn="ctr">
                <a:spcBef>
                  <a:spcPct val="0"/>
                </a:spcBef>
                <a:buNone/>
              </a:pPr>
              <a:t>RESO Insurance</a:t>
            </a:fld>
            <a:br>
              <a:rPr kumimoji="0" lang="ja-JP" altLang="en-US" sz="1000" dirty="0">
                <a:sym typeface="+mn-lt"/>
              </a:rPr>
            </a:br>
            <a:fld id="{0A15F6EA-0452-4772-B87F-DAE6001BD9B4}" type="datetime'''''''''''''''''''''''8'">
              <a:rPr lang="ja-JP" altLang="en-US" sz="1000" smtClean="0"/>
              <a:pPr marL="0" indent="0" algn="ctr">
                <a:spcBef>
                  <a:spcPct val="0"/>
                </a:spcBef>
                <a:buNone/>
              </a:pPr>
              <a:t>8</a:t>
            </a:fld>
            <a:endParaRPr kumimoji="0" lang="ja-JP" altLang="en-US" sz="1000" dirty="0">
              <a:sym typeface="+mn-lt"/>
            </a:endParaRPr>
          </a:p>
        </p:txBody>
      </p:sp>
      <p:sp>
        <p:nvSpPr>
          <p:cNvPr id="54" name="テキスト プレースホルダ 9"/>
          <p:cNvSpPr>
            <a:spLocks noGrp="1"/>
          </p:cNvSpPr>
          <p:nvPr>
            <p:custDataLst>
              <p:tags r:id="rId8"/>
            </p:custDataLst>
          </p:nvPr>
        </p:nvSpPr>
        <p:spPr bwMode="gray">
          <a:xfrm>
            <a:off x="3924300" y="5299075"/>
            <a:ext cx="39528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77ED07-422B-4F99-AD5F-D4DDB609C259}" type="datetime'''''''''''A''''''''''''''''l''''i''a''''''''''n''''z'''''">
              <a:rPr lang="ja-JP" altLang="en-US" sz="1000" smtClean="0"/>
              <a:pPr marL="0" indent="0" algn="ctr">
                <a:spcBef>
                  <a:spcPct val="0"/>
                </a:spcBef>
                <a:buNone/>
              </a:pPr>
              <a:t>Alianz</a:t>
            </a:fld>
            <a:br>
              <a:rPr kumimoji="0" lang="ja-JP" altLang="en-US" sz="1000" dirty="0">
                <a:sym typeface="+mn-lt"/>
              </a:rPr>
            </a:br>
            <a:fld id="{2A66065B-B644-4FC2-AA0E-8E867F44F528}" type="datetime'''''''''''''''7'''''''''''''''''''''''''''''''''''''''''''">
              <a:rPr lang="ja-JP" altLang="en-US" sz="1000" smtClean="0"/>
              <a:pPr marL="0" indent="0" algn="ctr">
                <a:spcBef>
                  <a:spcPct val="0"/>
                </a:spcBef>
                <a:buNone/>
              </a:pPr>
              <a:t>7</a:t>
            </a:fld>
            <a:endParaRPr kumimoji="0" lang="ja-JP" altLang="en-US" sz="1000" dirty="0">
              <a:sym typeface="+mn-lt"/>
            </a:endParaRPr>
          </a:p>
        </p:txBody>
      </p:sp>
      <p:sp>
        <p:nvSpPr>
          <p:cNvPr id="55" name="テキスト プレースホルダ 9"/>
          <p:cNvSpPr>
            <a:spLocks noGrp="1"/>
          </p:cNvSpPr>
          <p:nvPr>
            <p:custDataLst>
              <p:tags r:id="rId9"/>
            </p:custDataLst>
          </p:nvPr>
        </p:nvSpPr>
        <p:spPr bwMode="gray">
          <a:xfrm>
            <a:off x="2644775" y="4170363"/>
            <a:ext cx="422275"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097121-3E92-44CA-8660-31BA125D30FA}" type="datetime'そ''''''の''''''''''''''''''他'''''''''''''''''">
              <a:rPr lang="ja-JP" altLang="en-US" sz="1000" smtClean="0"/>
              <a:pPr marL="0" indent="0" algn="ctr">
                <a:spcBef>
                  <a:spcPct val="0"/>
                </a:spcBef>
                <a:buNone/>
              </a:pPr>
              <a:t>その他</a:t>
            </a:fld>
            <a:br>
              <a:rPr kumimoji="0" lang="ja-JP" altLang="en-US" sz="1000" dirty="0">
                <a:sym typeface="+mn-lt"/>
              </a:rPr>
            </a:br>
            <a:fld id="{876E0F7F-16A0-4D89-8CC6-4880E71C649F}" type="datetime'''''''''''''''''''''''''''''''''''4''''''''''''''''9'''''''">
              <a:rPr lang="ja-JP" altLang="en-US" sz="1000" smtClean="0"/>
              <a:pPr marL="0" indent="0" algn="ctr">
                <a:spcBef>
                  <a:spcPct val="0"/>
                </a:spcBef>
                <a:buNone/>
              </a:pPr>
              <a:t>49</a:t>
            </a:fld>
            <a:endParaRPr kumimoji="0" lang="ja-JP" altLang="en-US" sz="1000" dirty="0">
              <a:sym typeface="+mn-lt"/>
            </a:endParaRPr>
          </a:p>
        </p:txBody>
      </p:sp>
    </p:spTree>
    <p:extLst>
      <p:ext uri="{BB962C8B-B14F-4D97-AF65-F5344CB8AC3E}">
        <p14:creationId xmlns:p14="http://schemas.microsoft.com/office/powerpoint/2010/main" val="1799360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147931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1" imgW="395" imgH="396" progId="TCLayout.ActiveDocument.1">
                  <p:embed/>
                </p:oleObj>
              </mc:Choice>
              <mc:Fallback>
                <p:oleObj name="think-cellスライド" r:id="rId31"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85524C65-4F32-6BE6-CCC3-64057800A4B8}"/>
              </a:ext>
            </a:extLst>
          </p:cNvPr>
          <p:cNvGraphicFramePr/>
          <p:nvPr>
            <p:custDataLst>
              <p:tags r:id="rId2"/>
            </p:custDataLst>
            <p:extLst>
              <p:ext uri="{D42A27DB-BD31-4B8C-83A1-F6EECF244321}">
                <p14:modId xmlns:p14="http://schemas.microsoft.com/office/powerpoint/2010/main" val="3022908250"/>
              </p:ext>
            </p:extLst>
          </p:nvPr>
        </p:nvGraphicFramePr>
        <p:xfrm>
          <a:off x="574675" y="2925763"/>
          <a:ext cx="9213850" cy="3506787"/>
        </p:xfrm>
        <a:graphic>
          <a:graphicData uri="http://schemas.openxmlformats.org/drawingml/2006/chart">
            <c:chart xmlns:c="http://schemas.openxmlformats.org/drawingml/2006/chart" xmlns:r="http://schemas.openxmlformats.org/officeDocument/2006/relationships" r:id="rId33"/>
          </a:graphicData>
        </a:graphic>
      </p:graphicFrame>
      <p:cxnSp>
        <p:nvCxnSpPr>
          <p:cNvPr id="107" name="Straight Connector 106">
            <a:extLst>
              <a:ext uri="{FF2B5EF4-FFF2-40B4-BE49-F238E27FC236}">
                <a16:creationId xmlns:a16="http://schemas.microsoft.com/office/drawing/2014/main" id="{AF2BCB2D-1EFA-441F-A721-C3C7B78A739C}"/>
              </a:ext>
            </a:extLst>
          </p:cNvPr>
          <p:cNvCxnSpPr>
            <a:cxnSpLocks/>
          </p:cNvCxnSpPr>
          <p:nvPr>
            <p:custDataLst>
              <p:tags r:id="rId3"/>
            </p:custDataLst>
          </p:nvPr>
        </p:nvCxnSpPr>
        <p:spPr bwMode="auto">
          <a:xfrm flipV="1">
            <a:off x="844550" y="2933700"/>
            <a:ext cx="8672513" cy="269240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4"/>
            </p:custDataLst>
          </p:nvPr>
        </p:nvSpPr>
        <p:spPr bwMode="auto">
          <a:xfrm>
            <a:off x="6699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5"/>
            </p:custDataLst>
          </p:nvPr>
        </p:nvSpPr>
        <p:spPr bwMode="auto">
          <a:xfrm>
            <a:off x="10477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6"/>
            </p:custDataLst>
          </p:nvPr>
        </p:nvSpPr>
        <p:spPr bwMode="auto">
          <a:xfrm>
            <a:off x="1423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7"/>
            </p:custDataLst>
          </p:nvPr>
        </p:nvSpPr>
        <p:spPr bwMode="auto">
          <a:xfrm>
            <a:off x="18018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8"/>
            </p:custDataLst>
          </p:nvPr>
        </p:nvSpPr>
        <p:spPr bwMode="auto">
          <a:xfrm>
            <a:off x="21780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9"/>
            </p:custDataLst>
          </p:nvPr>
        </p:nvSpPr>
        <p:spPr bwMode="auto">
          <a:xfrm>
            <a:off x="25558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0"/>
            </p:custDataLst>
          </p:nvPr>
        </p:nvSpPr>
        <p:spPr bwMode="auto">
          <a:xfrm>
            <a:off x="29321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1"/>
            </p:custDataLst>
          </p:nvPr>
        </p:nvSpPr>
        <p:spPr bwMode="auto">
          <a:xfrm>
            <a:off x="33099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2"/>
            </p:custDataLst>
          </p:nvPr>
        </p:nvSpPr>
        <p:spPr bwMode="auto">
          <a:xfrm>
            <a:off x="36861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3"/>
            </p:custDataLst>
          </p:nvPr>
        </p:nvSpPr>
        <p:spPr bwMode="auto">
          <a:xfrm>
            <a:off x="406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4"/>
            </p:custDataLst>
          </p:nvPr>
        </p:nvSpPr>
        <p:spPr bwMode="auto">
          <a:xfrm>
            <a:off x="44402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5"/>
            </p:custDataLst>
          </p:nvPr>
        </p:nvSpPr>
        <p:spPr bwMode="auto">
          <a:xfrm>
            <a:off x="4824413"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6"/>
            </p:custDataLst>
          </p:nvPr>
        </p:nvSpPr>
        <p:spPr bwMode="auto">
          <a:xfrm>
            <a:off x="519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7"/>
            </p:custDataLst>
          </p:nvPr>
        </p:nvSpPr>
        <p:spPr bwMode="auto">
          <a:xfrm>
            <a:off x="55721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8"/>
            </p:custDataLst>
          </p:nvPr>
        </p:nvSpPr>
        <p:spPr bwMode="auto">
          <a:xfrm>
            <a:off x="59483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19"/>
            </p:custDataLst>
          </p:nvPr>
        </p:nvSpPr>
        <p:spPr bwMode="auto">
          <a:xfrm>
            <a:off x="63261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0"/>
            </p:custDataLst>
          </p:nvPr>
        </p:nvSpPr>
        <p:spPr bwMode="auto">
          <a:xfrm>
            <a:off x="6702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1"/>
            </p:custDataLst>
          </p:nvPr>
        </p:nvSpPr>
        <p:spPr bwMode="auto">
          <a:xfrm>
            <a:off x="70802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2"/>
            </p:custDataLst>
          </p:nvPr>
        </p:nvSpPr>
        <p:spPr bwMode="auto">
          <a:xfrm>
            <a:off x="74564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3"/>
            </p:custDataLst>
          </p:nvPr>
        </p:nvSpPr>
        <p:spPr bwMode="auto">
          <a:xfrm>
            <a:off x="78343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210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5883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p:txBody>
      </p:sp>
      <p:sp>
        <p:nvSpPr>
          <p:cNvPr id="2" name="テキスト プレースホルダ 9">
            <a:extLst>
              <a:ext uri="{FF2B5EF4-FFF2-40B4-BE49-F238E27FC236}">
                <a16:creationId xmlns:a16="http://schemas.microsoft.com/office/drawing/2014/main" id="{62C17108-45BC-A747-D87B-590737AE1F2A}"/>
              </a:ext>
            </a:extLst>
          </p:cNvPr>
          <p:cNvSpPr>
            <a:spLocks noGrp="1"/>
          </p:cNvSpPr>
          <p:nvPr>
            <p:custDataLst>
              <p:tags r:id="rId26"/>
            </p:custDataLst>
          </p:nvPr>
        </p:nvSpPr>
        <p:spPr bwMode="auto">
          <a:xfrm>
            <a:off x="89646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4FFEBB-2234-4B3A-964A-A27F3A35790A}" type="datetime'2''''''''''''''''''''0''''''''''''''''''2''2'''''">
              <a:rPr lang="en-US" altLang="en-US" sz="1200" smtClean="0"/>
              <a:pPr/>
              <a:t>2022</a:t>
            </a:fld>
            <a:endParaRPr lang="en-US" altLang="en-US" sz="1200" dirty="0"/>
          </a:p>
        </p:txBody>
      </p:sp>
      <p:sp>
        <p:nvSpPr>
          <p:cNvPr id="5" name="テキスト プレースホルダ 9">
            <a:extLst>
              <a:ext uri="{FF2B5EF4-FFF2-40B4-BE49-F238E27FC236}">
                <a16:creationId xmlns:a16="http://schemas.microsoft.com/office/drawing/2014/main" id="{AFE504EA-F402-BD4C-C81C-E0274600AD54}"/>
              </a:ext>
            </a:extLst>
          </p:cNvPr>
          <p:cNvSpPr>
            <a:spLocks noGrp="1"/>
          </p:cNvSpPr>
          <p:nvPr>
            <p:custDataLst>
              <p:tags r:id="rId27"/>
            </p:custDataLst>
          </p:nvPr>
        </p:nvSpPr>
        <p:spPr bwMode="auto">
          <a:xfrm>
            <a:off x="93424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955A48-4D1D-4772-93E9-371605BE75C4}" type="datetime'''''''''''''''2''0''''''''''''''''''''''''''2''3'''''''''''''">
              <a:rPr lang="en-US" altLang="en-US" sz="1200" smtClean="0"/>
              <a:pPr/>
              <a:t>2023</a:t>
            </a:fld>
            <a:endParaRPr lang="en-US"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8"/>
            </p:custDataLst>
          </p:nvPr>
        </p:nvSpPr>
        <p:spPr bwMode="auto">
          <a:xfrm>
            <a:off x="4603750" y="4129088"/>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a:effectLst/>
              </a:rPr>
              <a:t>年率</a:t>
            </a:r>
            <a:fld id="{97B82640-A700-41E2-8803-AC90FA881002}" type="datetime'''+''''''''1''''''''3''''''''''''''''''''%'''''''''''''''">
              <a:rPr lang="en-US" altLang="en-US" sz="1400" b="1" smtClean="0">
                <a:effectLst/>
              </a:rPr>
              <a:pPr/>
              <a:t>+13%</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Bank of Russian Federation,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BusinesStat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ロシアにおける民間医療保険の保険料収入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民間医療保険は主に雇用者が従業員のために加入するケースが多く、市場は順調に拡大している。</a:t>
            </a:r>
          </a:p>
        </p:txBody>
      </p:sp>
    </p:spTree>
    <p:extLst>
      <p:ext uri="{BB962C8B-B14F-4D97-AF65-F5344CB8AC3E}">
        <p14:creationId xmlns:p14="http://schemas.microsoft.com/office/powerpoint/2010/main" val="2074866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政府が薬剤を給付するような制度は複数ある。うち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年には「公的薬剤給付制度」がスタート。ほかに、がんや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型肝炎、糖尿病、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といった疾病の入院患者に無償で薬剤を給付する制度もある。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保健省は複数の公的給付制度、および償還制度を包括的に見直し、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年以降の実施を検討している。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IMS </a:t>
            </a:r>
            <a:r>
              <a:rPr kumimoji="0" lang="ja-JP" altLang="en-US" sz="800" dirty="0" bmk=""/>
              <a:t>「</a:t>
            </a:r>
            <a:r>
              <a:rPr kumimoji="0" lang="en-US" altLang="ja-JP" sz="800" dirty="0" bmk=""/>
              <a:t>IMS Pharmaceutical Pricing &amp; Reimbursement Concise Guide RUSSIA</a:t>
            </a:r>
            <a:r>
              <a:rPr kumimoji="0" lang="ja-JP" altLang="en-US" sz="800" dirty="0" bmk=""/>
              <a:t>」（</a:t>
            </a:r>
            <a:r>
              <a:rPr kumimoji="0" lang="en-US" altLang="ja-JP" sz="800" dirty="0" bmk=""/>
              <a:t>2012</a:t>
            </a:r>
            <a:r>
              <a:rPr kumimoji="0" lang="ja-JP" altLang="en-US" sz="800" dirty="0" bmk=""/>
              <a:t>）</a:t>
            </a:r>
          </a:p>
        </p:txBody>
      </p:sp>
      <p:grpSp>
        <p:nvGrpSpPr>
          <p:cNvPr id="29" name="グループ化 7"/>
          <p:cNvGrpSpPr/>
          <p:nvPr/>
        </p:nvGrpSpPr>
        <p:grpSpPr>
          <a:xfrm>
            <a:off x="416496" y="2780928"/>
            <a:ext cx="2880320" cy="288032"/>
            <a:chOff x="4944173" y="2113806"/>
            <a:chExt cx="5861371" cy="288032"/>
          </a:xfrm>
        </p:grpSpPr>
        <p:cxnSp>
          <p:nvCxnSpPr>
            <p:cNvPr id="30" name="直線コネクタ 2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概要</a:t>
              </a:r>
              <a:endParaRPr lang="zh-TW" altLang="en-US" sz="1400" dirty="0">
                <a:solidFill>
                  <a:srgbClr val="000000"/>
                </a:solidFill>
                <a:latin typeface="Arial Black" pitchFamily="34" charset="0"/>
                <a:ea typeface="HGP創英角ｺﾞｼｯｸUB" pitchFamily="50" charset="-128"/>
              </a:endParaRPr>
            </a:p>
          </p:txBody>
        </p:sp>
      </p:grpSp>
      <p:grpSp>
        <p:nvGrpSpPr>
          <p:cNvPr id="32" name="グループ化 7"/>
          <p:cNvGrpSpPr/>
          <p:nvPr/>
        </p:nvGrpSpPr>
        <p:grpSpPr>
          <a:xfrm>
            <a:off x="3512840" y="2780928"/>
            <a:ext cx="2880320" cy="288032"/>
            <a:chOff x="4944173" y="2113806"/>
            <a:chExt cx="5861371" cy="288032"/>
          </a:xfrm>
        </p:grpSpPr>
        <p:cxnSp>
          <p:nvCxnSpPr>
            <p:cNvPr id="33" name="直線コネクタ 3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対象薬</a:t>
              </a:r>
              <a:endParaRPr lang="zh-TW" altLang="en-US" sz="1400" dirty="0">
                <a:solidFill>
                  <a:srgbClr val="000000"/>
                </a:solidFill>
                <a:latin typeface="Arial Black" pitchFamily="34" charset="0"/>
                <a:ea typeface="HGP創英角ｺﾞｼｯｸUB" pitchFamily="50" charset="-128"/>
              </a:endParaRPr>
            </a:p>
          </p:txBody>
        </p:sp>
      </p:grpSp>
      <p:grpSp>
        <p:nvGrpSpPr>
          <p:cNvPr id="35" name="グループ化 7"/>
          <p:cNvGrpSpPr/>
          <p:nvPr/>
        </p:nvGrpSpPr>
        <p:grpSpPr>
          <a:xfrm>
            <a:off x="6609184" y="2780928"/>
            <a:ext cx="2880320" cy="288032"/>
            <a:chOff x="4944173" y="2113806"/>
            <a:chExt cx="5861371" cy="288032"/>
          </a:xfrm>
        </p:grpSpPr>
        <p:cxnSp>
          <p:nvCxnSpPr>
            <p:cNvPr id="36" name="直線コネクタ 3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問題点</a:t>
              </a:r>
              <a:endParaRPr lang="zh-TW" altLang="en-US" sz="1400" dirty="0">
                <a:solidFill>
                  <a:srgbClr val="000000"/>
                </a:solidFill>
                <a:latin typeface="Arial Black" pitchFamily="34" charset="0"/>
                <a:ea typeface="HGP創英角ｺﾞｼｯｸUB" pitchFamily="50" charset="-128"/>
              </a:endParaRPr>
            </a:p>
          </p:txBody>
        </p:sp>
      </p:grpSp>
      <p:sp>
        <p:nvSpPr>
          <p:cNvPr id="38" name="角丸四角形 37"/>
          <p:cNvSpPr/>
          <p:nvPr/>
        </p:nvSpPr>
        <p:spPr>
          <a:xfrm>
            <a:off x="416496" y="3140968"/>
            <a:ext cx="2880320" cy="2736304"/>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en-US" altLang="ja-JP" sz="1200" dirty="0">
                <a:ea typeface="ＭＳ Ｐゴシック" panose="020B0600070205080204" pitchFamily="50" charset="-128"/>
              </a:rPr>
              <a:t>2005</a:t>
            </a:r>
            <a:r>
              <a:rPr lang="ja-JP" altLang="en-US" sz="1200" dirty="0">
                <a:ea typeface="ＭＳ Ｐゴシック" panose="020B0600070205080204" pitchFamily="50" charset="-128"/>
              </a:rPr>
              <a:t>年に制度開始</a:t>
            </a:r>
            <a:endParaRPr lang="en-US" altLang="ja-JP" sz="1200" dirty="0">
              <a:ea typeface="ＭＳ Ｐゴシック" panose="020B0600070205080204" pitchFamily="50" charset="-128"/>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外来患者への薬剤償還の推進を目標</a:t>
            </a:r>
            <a:endParaRPr lang="en-US" altLang="ja-JP" sz="1200" dirty="0">
              <a:ea typeface="ＭＳ Ｐゴシック" panose="020B0600070205080204" pitchFamily="50" charset="-128"/>
            </a:endParaRPr>
          </a:p>
          <a:p>
            <a:pPr marL="133350" indent="-133350" algn="just" fontAlgn="ctr">
              <a:lnSpc>
                <a:spcPct val="114000"/>
              </a:lnSpc>
              <a:buClr>
                <a:srgbClr val="5F8AC3"/>
              </a:buClr>
              <a:buSzPct val="80000"/>
              <a:buFont typeface="Wingdings" panose="05000000000000000000" pitchFamily="2" charset="2"/>
              <a:buChar char="l"/>
            </a:pPr>
            <a:r>
              <a:rPr lang="en-US" altLang="ja-JP" sz="1200" dirty="0">
                <a:ea typeface="ＭＳ Ｐゴシック" panose="020B0600070205080204" pitchFamily="50" charset="-128"/>
              </a:rPr>
              <a:t>2013</a:t>
            </a:r>
            <a:r>
              <a:rPr lang="ja-JP" altLang="ja-JP" sz="1200" dirty="0">
                <a:ea typeface="ＭＳ Ｐゴシック" panose="020B0600070205080204" pitchFamily="50" charset="-128"/>
              </a:rPr>
              <a:t>年時点では、</a:t>
            </a:r>
            <a:r>
              <a:rPr lang="ja-JP" altLang="en-US" sz="1200" dirty="0">
                <a:ea typeface="ＭＳ Ｐゴシック" panose="020B0600070205080204" pitchFamily="50" charset="-128"/>
              </a:rPr>
              <a:t>一部</a:t>
            </a:r>
            <a:r>
              <a:rPr lang="ja-JP" altLang="ja-JP" sz="1200" dirty="0">
                <a:ea typeface="ＭＳ Ｐゴシック" panose="020B0600070205080204" pitchFamily="50" charset="-128"/>
              </a:rPr>
              <a:t>の対象者は医師の処方箋（</a:t>
            </a:r>
            <a:r>
              <a:rPr lang="ja-JP" altLang="en-US" sz="1200" dirty="0">
                <a:ea typeface="ＭＳ Ｐゴシック" panose="020B0600070205080204" pitchFamily="50" charset="-128"/>
              </a:rPr>
              <a:t>無料で取得できる</a:t>
            </a:r>
            <a:r>
              <a:rPr lang="ja-JP" altLang="ja-JP" sz="1200" dirty="0">
                <a:ea typeface="ＭＳ Ｐゴシック" panose="020B0600070205080204" pitchFamily="50" charset="-128"/>
              </a:rPr>
              <a:t>）があれば、指定医薬品（ブランド名ではなく成分の指定）の無償給付</a:t>
            </a:r>
            <a:r>
              <a:rPr lang="ja-JP" altLang="en-US" sz="1200" dirty="0">
                <a:ea typeface="ＭＳ Ｐゴシック" panose="020B0600070205080204" pitchFamily="50" charset="-128"/>
              </a:rPr>
              <a:t>、</a:t>
            </a:r>
            <a:r>
              <a:rPr lang="ja-JP" altLang="ja-JP" sz="1200" dirty="0">
                <a:ea typeface="ＭＳ Ｐゴシック" panose="020B0600070205080204" pitchFamily="50" charset="-128"/>
              </a:rPr>
              <a:t>または相当額の現金給付を受ける</a:t>
            </a:r>
            <a:r>
              <a:rPr lang="ja-JP" altLang="en-US" sz="1200" dirty="0">
                <a:ea typeface="ＭＳ Ｐゴシック" panose="020B0600070205080204" pitchFamily="50" charset="-128"/>
              </a:rPr>
              <a:t>ことができる</a:t>
            </a:r>
            <a:r>
              <a:rPr lang="ja-JP" altLang="ja-JP" sz="1200" dirty="0">
                <a:ea typeface="ＭＳ Ｐゴシック" panose="020B0600070205080204" pitchFamily="50" charset="-128"/>
              </a:rPr>
              <a:t>。</a:t>
            </a:r>
          </a:p>
        </p:txBody>
      </p:sp>
      <p:sp>
        <p:nvSpPr>
          <p:cNvPr id="39" name="角丸四角形 38"/>
          <p:cNvSpPr/>
          <p:nvPr/>
        </p:nvSpPr>
        <p:spPr>
          <a:xfrm>
            <a:off x="3512840" y="3140968"/>
            <a:ext cx="2880320" cy="2736304"/>
          </a:xfrm>
          <a:prstGeom prst="roundRect">
            <a:avLst>
              <a:gd name="adj" fmla="val 2405"/>
            </a:avLst>
          </a:prstGeom>
          <a:solidFill>
            <a:srgbClr val="DDE6F3"/>
          </a:solidFill>
        </p:spPr>
        <p:txBody>
          <a:bodyPr wrap="square" lIns="108000" tIns="108000" rIns="108000" bIns="0">
            <a:noAutofit/>
          </a:bodyPr>
          <a:lstStyle/>
          <a:p>
            <a:pPr algn="just">
              <a:lnSpc>
                <a:spcPct val="114000"/>
              </a:lnSpc>
              <a:spcAft>
                <a:spcPts val="600"/>
              </a:spcAft>
            </a:pPr>
            <a:r>
              <a:rPr lang="ja-JP" altLang="en-US" sz="1400" b="1" dirty="0">
                <a:latin typeface="ＭＳ Ｐゴシック" panose="020B0600070205080204" pitchFamily="50" charset="-128"/>
                <a:ea typeface="ＭＳ Ｐゴシック" panose="020B0600070205080204" pitchFamily="50" charset="-128"/>
              </a:rPr>
              <a:t>公的薬剤給付制度の対象薬として登録されるためには以下を保健省に提出する必要がある。</a:t>
            </a:r>
          </a:p>
        </p:txBody>
      </p:sp>
      <p:sp>
        <p:nvSpPr>
          <p:cNvPr id="19" name="正方形/長方形 18"/>
          <p:cNvSpPr/>
          <p:nvPr/>
        </p:nvSpPr>
        <p:spPr>
          <a:xfrm>
            <a:off x="3800872" y="4077072"/>
            <a:ext cx="2304256" cy="1224136"/>
          </a:xfrm>
          <a:prstGeom prst="rect">
            <a:avLst/>
          </a:prstGeom>
        </p:spPr>
        <p:txBody>
          <a:bodyPr wrap="square" lIns="0" tIns="0" rIns="0" bIns="0" numCol="2" spcCol="144000">
            <a:noAutofit/>
          </a:bodyPr>
          <a:lstStyle/>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ロシア政府の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ja-JP" sz="1000" dirty="0">
                <a:latin typeface="Arial" panose="020B0604020202020204" pitchFamily="34" charset="0"/>
                <a:ea typeface="ＭＳ Ｐゴシック" panose="020B0600070205080204" pitchFamily="50" charset="-128"/>
                <a:cs typeface="Arial" panose="020B0604020202020204" pitchFamily="34" charset="0"/>
              </a:rPr>
              <a:t>薬事認可</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医薬品名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使用方法</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医学データ</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※1</a:t>
            </a: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副作用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希望価格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医薬品供給能力の保証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他国における</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ja-JP" sz="1000" dirty="0">
                <a:latin typeface="Arial" panose="020B0604020202020204" pitchFamily="34" charset="0"/>
                <a:ea typeface="ＭＳ Ｐゴシック" panose="020B0600070205080204" pitchFamily="50" charset="-128"/>
                <a:cs typeface="Arial" panose="020B0604020202020204" pitchFamily="34" charset="0"/>
              </a:rPr>
              <a:t>薬価</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薬剤経済学上の分析</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3656856" y="5301208"/>
            <a:ext cx="2664296" cy="394980"/>
          </a:xfrm>
          <a:prstGeom prst="rect">
            <a:avLst/>
          </a:prstGeom>
          <a:noFill/>
        </p:spPr>
        <p:txBody>
          <a:bodyPr wrap="square" lIns="0" tIns="0" rIns="0" bIns="0" rtlCol="0">
            <a:spAutoFit/>
          </a:bodyPr>
          <a:lstStyle/>
          <a:p>
            <a:pPr marL="215900" indent="-215900">
              <a:spcAft>
                <a:spcPts val="200"/>
              </a:spcAft>
            </a:pP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	</a:t>
            </a:r>
            <a:r>
              <a:rPr lang="ja-JP" altLang="ja-JP" sz="800" dirty="0"/>
              <a:t>患者数などロシア国内のデータが重視される</a:t>
            </a:r>
            <a:endParaRPr lang="en-US" altLang="ja-JP" sz="800" dirty="0"/>
          </a:p>
          <a:p>
            <a:pPr marL="215900" indent="-215900">
              <a:spcAft>
                <a:spcPts val="200"/>
              </a:spcAft>
            </a:pPr>
            <a:r>
              <a:rPr kumimoji="0" lang="en-US" altLang="ja-JP" sz="800" dirty="0" bmk=""/>
              <a:t>※2	</a:t>
            </a:r>
            <a:r>
              <a:rPr lang="ja-JP" altLang="ja-JP" sz="800" dirty="0"/>
              <a:t>任意</a:t>
            </a:r>
            <a:r>
              <a:rPr lang="ja-JP" altLang="en-US" sz="800" dirty="0"/>
              <a:t>での提出。</a:t>
            </a:r>
            <a:r>
              <a:rPr lang="ja-JP" altLang="ja-JP" sz="800" dirty="0"/>
              <a:t>連邦政府保健省における薬剤経済学の専門家は不足しているため、分析結果の審査精度は不明</a:t>
            </a:r>
            <a:endParaRPr kumimoji="0" lang="ja-JP" altLang="en-US" sz="800" dirty="0" bmk=""/>
          </a:p>
        </p:txBody>
      </p:sp>
      <p:sp>
        <p:nvSpPr>
          <p:cNvPr id="40" name="角丸四角形 39"/>
          <p:cNvSpPr/>
          <p:nvPr/>
        </p:nvSpPr>
        <p:spPr>
          <a:xfrm>
            <a:off x="6609184" y="3140968"/>
            <a:ext cx="2880320" cy="2736304"/>
          </a:xfrm>
          <a:prstGeom prst="roundRect">
            <a:avLst>
              <a:gd name="adj" fmla="val 2511"/>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対象となる疾患が限られているなど受益者は限定的である。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地域によって対応が異なる。</a:t>
            </a:r>
          </a:p>
        </p:txBody>
      </p:sp>
      <p:grpSp>
        <p:nvGrpSpPr>
          <p:cNvPr id="20" name="グループ化 7"/>
          <p:cNvGrpSpPr/>
          <p:nvPr/>
        </p:nvGrpSpPr>
        <p:grpSpPr>
          <a:xfrm>
            <a:off x="416496" y="2348880"/>
            <a:ext cx="9073008" cy="288032"/>
            <a:chOff x="4944173" y="2113806"/>
            <a:chExt cx="5861371" cy="288032"/>
          </a:xfrm>
        </p:grpSpPr>
        <p:cxnSp>
          <p:nvCxnSpPr>
            <p:cNvPr id="23" name="直線コネクタ 2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「公的薬剤給付制度」について</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516172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グループ化 110"/>
          <p:cNvGrpSpPr/>
          <p:nvPr/>
        </p:nvGrpSpPr>
        <p:grpSpPr>
          <a:xfrm>
            <a:off x="5529064" y="4378736"/>
            <a:ext cx="936104" cy="936104"/>
            <a:chOff x="5529064" y="2924944"/>
            <a:chExt cx="936104" cy="936104"/>
          </a:xfrm>
        </p:grpSpPr>
        <p:sp>
          <p:nvSpPr>
            <p:cNvPr id="112" name="円/楕円 111"/>
            <p:cNvSpPr/>
            <p:nvPr/>
          </p:nvSpPr>
          <p:spPr>
            <a:xfrm>
              <a:off x="5529064" y="2924944"/>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140" y="3068960"/>
              <a:ext cx="531394" cy="6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グループ化 7"/>
          <p:cNvGrpSpPr/>
          <p:nvPr/>
        </p:nvGrpSpPr>
        <p:grpSpPr>
          <a:xfrm>
            <a:off x="5529064" y="3073269"/>
            <a:ext cx="936104" cy="936104"/>
            <a:chOff x="5529064" y="2924944"/>
            <a:chExt cx="936104" cy="936104"/>
          </a:xfrm>
        </p:grpSpPr>
        <p:sp>
          <p:nvSpPr>
            <p:cNvPr id="61" name="円/楕円 60"/>
            <p:cNvSpPr/>
            <p:nvPr/>
          </p:nvSpPr>
          <p:spPr>
            <a:xfrm>
              <a:off x="5529064" y="2924944"/>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0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140" y="3068960"/>
              <a:ext cx="531394" cy="6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角丸四角形 40"/>
          <p:cNvSpPr/>
          <p:nvPr/>
        </p:nvSpPr>
        <p:spPr>
          <a:xfrm>
            <a:off x="416496" y="2857245"/>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400" b="1">
                <a:solidFill>
                  <a:srgbClr val="000000"/>
                </a:solidFill>
                <a:latin typeface="Meiryo UI" panose="020B0604030504040204" pitchFamily="34" charset="-128"/>
                <a:ea typeface="Meiryo UI" panose="020B0604030504040204" pitchFamily="34" charset="-128"/>
                <a:cs typeface="Arial" panose="020B0604020202020204" pitchFamily="34" charset="0"/>
              </a:rPr>
              <a:t>国家登録</a:t>
            </a:r>
          </a:p>
        </p:txBody>
      </p:sp>
      <p:sp>
        <p:nvSpPr>
          <p:cNvPr id="49" name="角丸四角形 48"/>
          <p:cNvSpPr/>
          <p:nvPr/>
        </p:nvSpPr>
        <p:spPr>
          <a:xfrm>
            <a:off x="416496" y="4162712"/>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400" b="1">
                <a:latin typeface="Meiryo UI" panose="020B0604030504040204" pitchFamily="34" charset="-128"/>
                <a:ea typeface="Meiryo UI" panose="020B0604030504040204" pitchFamily="34" charset="-128"/>
              </a:rPr>
              <a:t>適合申告</a:t>
            </a:r>
            <a:endParaRPr kumimoji="1" lang="ja-JP" altLang="en-US" sz="14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8" name="正方形/長方形 87"/>
          <p:cNvSpPr/>
          <p:nvPr/>
        </p:nvSpPr>
        <p:spPr>
          <a:xfrm>
            <a:off x="5673079" y="4162712"/>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a:latin typeface="Meiryo UI" panose="020B0604030504040204" pitchFamily="34" charset="-128"/>
                <a:ea typeface="Meiryo UI" panose="020B0604030504040204" pitchFamily="34" charset="-128"/>
                <a:cs typeface="Arial" panose="020B0604020202020204" pitchFamily="34" charset="0"/>
              </a:rPr>
              <a:t>認　可</a:t>
            </a:r>
          </a:p>
        </p:txBody>
      </p:sp>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200472" y="1026956"/>
            <a:ext cx="9505056" cy="1408591"/>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医療機器分類は、</a:t>
            </a:r>
            <a:r>
              <a:rPr lang="en-US" altLang="ja-JP" sz="1400" dirty="0">
                <a:latin typeface="Meiryo UI" panose="020B0604030504040204" pitchFamily="34" charset="-128"/>
                <a:ea typeface="Meiryo UI" panose="020B0604030504040204" pitchFamily="34" charset="-128"/>
                <a:cs typeface="Arial" panose="020B0604020202020204" pitchFamily="34" charset="0"/>
              </a:rPr>
              <a:t>4</a:t>
            </a:r>
            <a:r>
              <a:rPr lang="ja-JP" altLang="en-US" sz="1400" dirty="0">
                <a:latin typeface="Meiryo UI" panose="020B0604030504040204" pitchFamily="34" charset="-128"/>
                <a:ea typeface="Meiryo UI" panose="020B0604030504040204" pitchFamily="34" charset="-128"/>
                <a:cs typeface="Arial" panose="020B0604020202020204" pitchFamily="34" charset="0"/>
              </a:rPr>
              <a:t>段階設けられており、</a:t>
            </a:r>
            <a:r>
              <a:rPr lang="ja-JP" altLang="ja-JP" sz="1400" dirty="0">
                <a:latin typeface="Meiryo UI" panose="020B0604030504040204" pitchFamily="34" charset="-128"/>
                <a:ea typeface="Meiryo UI" panose="020B0604030504040204" pitchFamily="34" charset="-128"/>
                <a:cs typeface="Arial" panose="020B0604020202020204" pitchFamily="34" charset="0"/>
              </a:rPr>
              <a:t>リスクが低いものから</a:t>
            </a:r>
            <a:r>
              <a:rPr lang="en-US" altLang="ja-JP" sz="1400" dirty="0">
                <a:latin typeface="Meiryo UI" panose="020B0604030504040204" pitchFamily="34" charset="-128"/>
                <a:ea typeface="Meiryo UI" panose="020B0604030504040204" pitchFamily="34" charset="-128"/>
                <a:cs typeface="Arial" panose="020B0604020202020204" pitchFamily="34" charset="0"/>
              </a:rPr>
              <a:t>Class</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II a</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II b</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III</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ja-JP" altLang="ja-JP" sz="1400" dirty="0">
                <a:latin typeface="Meiryo UI" panose="020B0604030504040204" pitchFamily="34" charset="-128"/>
                <a:ea typeface="Meiryo UI" panose="020B0604030504040204" pitchFamily="34" charset="-128"/>
                <a:cs typeface="Arial" panose="020B0604020202020204" pitchFamily="34" charset="0"/>
              </a:rPr>
              <a:t>となっている。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認可においては、国家登録の後、適合申告をロシア語で行う必要がある。製品のアップグレードなど、変更が生じた場合には再度手続きを行う必要がある。なお、認可手続きの進捗は、ウェブサイトで確認でき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審査の過程で、ロシア国内に不必要、または、国内に競合が存在すると判断されると、認可が下りないこともある。また、登録しようとする医療機器の安全性、有効性に疑義が生じた場合やそのリスクがベネフィットを上回ると判断された場合等も同様に認可が下りないこともある。　</a:t>
            </a:r>
            <a:r>
              <a:rPr lang="en-US" altLang="ja-JP" sz="1000" dirty="0">
                <a:latin typeface="Meiryo UI" panose="020B0604030504040204" pitchFamily="34" charset="-128"/>
                <a:ea typeface="Meiryo UI" panose="020B0604030504040204" pitchFamily="34" charset="-128"/>
                <a:cs typeface="Arial" panose="020B0604020202020204" pitchFamily="34" charset="0"/>
              </a:rPr>
              <a:t>(</a:t>
            </a:r>
            <a:r>
              <a:rPr lang="ja-JP" altLang="en-US" sz="1000" dirty="0">
                <a:latin typeface="Meiryo UI" panose="020B0604030504040204" pitchFamily="34" charset="-128"/>
                <a:ea typeface="Meiryo UI" panose="020B0604030504040204" pitchFamily="34" charset="-128"/>
                <a:cs typeface="Arial" panose="020B0604020202020204" pitchFamily="34" charset="0"/>
              </a:rPr>
              <a:t>詳細は</a:t>
            </a:r>
            <a:r>
              <a:rPr lang="en-US" altLang="ja-JP" sz="1000" dirty="0">
                <a:latin typeface="Meiryo UI" panose="020B0604030504040204" pitchFamily="34" charset="-128"/>
                <a:ea typeface="Meiryo UI" panose="020B0604030504040204" pitchFamily="34" charset="-128"/>
                <a:cs typeface="Arial" panose="020B0604020202020204" pitchFamily="34" charset="0"/>
              </a:rPr>
              <a:t> </a:t>
            </a:r>
            <a:r>
              <a:rPr lang="en-US" altLang="ja-JP" sz="10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3"/>
              </a:rPr>
              <a:t>http://base.garant.ru/70291692/</a:t>
            </a:r>
            <a:r>
              <a:rPr lang="ja-JP" altLang="en-US" sz="1000" dirty="0">
                <a:latin typeface="Meiryo UI" panose="020B0604030504040204" pitchFamily="34" charset="-128"/>
                <a:ea typeface="Meiryo UI" panose="020B0604030504040204" pitchFamily="34" charset="-128"/>
                <a:cs typeface="Arial" panose="020B0604020202020204" pitchFamily="34" charset="0"/>
              </a:rPr>
              <a:t>　の</a:t>
            </a:r>
            <a:r>
              <a:rPr lang="en-US" altLang="ja-JP" sz="1000" dirty="0">
                <a:latin typeface="Meiryo UI" panose="020B0604030504040204" pitchFamily="34" charset="-128"/>
                <a:ea typeface="Meiryo UI" panose="020B0604030504040204" pitchFamily="34" charset="-128"/>
                <a:cs typeface="Arial" panose="020B0604020202020204" pitchFamily="34" charset="0"/>
              </a:rPr>
              <a:t>35.a, 35.b</a:t>
            </a:r>
            <a:r>
              <a:rPr lang="ja-JP" altLang="en-US" sz="1000" dirty="0">
                <a:latin typeface="Meiryo UI" panose="020B0604030504040204" pitchFamily="34" charset="-128"/>
                <a:ea typeface="Meiryo UI" panose="020B0604030504040204" pitchFamily="34" charset="-128"/>
                <a:cs typeface="Arial" panose="020B0604020202020204" pitchFamily="34" charset="0"/>
              </a:rPr>
              <a:t>参照）</a:t>
            </a:r>
            <a:endParaRPr lang="en-US" altLang="ja-JP" sz="10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 name="グループ化 7"/>
          <p:cNvGrpSpPr/>
          <p:nvPr/>
        </p:nvGrpSpPr>
        <p:grpSpPr>
          <a:xfrm>
            <a:off x="416496" y="2495198"/>
            <a:ext cx="900100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b="1">
                  <a:solidFill>
                    <a:srgbClr val="000000"/>
                  </a:solidFill>
                  <a:latin typeface="Meiryo UI" panose="020B0604030504040204" pitchFamily="34" charset="-128"/>
                  <a:ea typeface="Meiryo UI" panose="020B0604030504040204" pitchFamily="34" charset="-128"/>
                </a:rPr>
                <a:t>医療機器認可</a:t>
              </a:r>
              <a:r>
                <a:rPr lang="ja-JP" altLang="en-US" sz="1400" b="1">
                  <a:solidFill>
                    <a:srgbClr val="000000"/>
                  </a:solidFill>
                  <a:latin typeface="Meiryo UI" panose="020B0604030504040204" pitchFamily="34" charset="-128"/>
                  <a:ea typeface="Meiryo UI" panose="020B0604030504040204" pitchFamily="34" charset="-128"/>
                </a:rPr>
                <a:t>に必要な手続き</a:t>
              </a:r>
              <a:endParaRPr lang="zh-TW" altLang="en-US" sz="1400" b="1">
                <a:solidFill>
                  <a:srgbClr val="000000"/>
                </a:solidFill>
                <a:latin typeface="Meiryo UI" panose="020B0604030504040204" pitchFamily="34" charset="-128"/>
                <a:ea typeface="Meiryo UI" panose="020B0604030504040204" pitchFamily="34" charset="-128"/>
              </a:endParaRPr>
            </a:p>
          </p:txBody>
        </p:sp>
      </p:grpSp>
      <p:cxnSp>
        <p:nvCxnSpPr>
          <p:cNvPr id="30" name="直線コネクタ 29"/>
          <p:cNvCxnSpPr/>
          <p:nvPr/>
        </p:nvCxnSpPr>
        <p:spPr>
          <a:xfrm>
            <a:off x="3440832" y="3173413"/>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a:off x="2720751" y="285724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1712640" y="2774239"/>
            <a:ext cx="1296144" cy="904863"/>
          </a:xfrm>
          <a:prstGeom prst="rect">
            <a:avLst/>
          </a:prstGeom>
        </p:spPr>
        <p:txBody>
          <a:bodyPr wrap="square" anchor="t">
            <a:spAutoFit/>
          </a:bodyPr>
          <a:lstStyle/>
          <a:p>
            <a:pPr fontAlgn="ctr" hangingPunct="0">
              <a:lnSpc>
                <a:spcPct val="110000"/>
              </a:lnSpc>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事前に</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320675" lvl="1" indent="-160338" fontAlgn="ctr" hangingPunct="0">
              <a:lnSpc>
                <a:spcPct val="110000"/>
              </a:lnSpc>
              <a:buClr>
                <a:srgbClr val="5F8AC3"/>
              </a:buClr>
              <a:buSzPct val="100000"/>
              <a:buFont typeface="Wingdings" panose="05000000000000000000" pitchFamily="2" charset="2"/>
              <a:buChar char="n"/>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性能検査</a:t>
            </a:r>
            <a:endParaRPr lang="en-US" altLang="ja-JP" sz="1200" b="1" dirty="0">
              <a:solidFill>
                <a:srgbClr val="000000"/>
              </a:solidFill>
              <a:latin typeface="Meiryo UI" panose="020B0604030504040204" pitchFamily="34" charset="-128"/>
              <a:ea typeface="Meiryo UI" panose="020B0604030504040204" pitchFamily="34" charset="-128"/>
              <a:cs typeface="Arial" pitchFamily="34" charset="0"/>
            </a:endParaRPr>
          </a:p>
          <a:p>
            <a:pPr marL="320675" lvl="1" indent="-160338" fontAlgn="ctr" hangingPunct="0">
              <a:lnSpc>
                <a:spcPct val="110000"/>
              </a:lnSpc>
              <a:buClr>
                <a:srgbClr val="5F8AC3"/>
              </a:buClr>
              <a:buSzPct val="100000"/>
              <a:buFont typeface="Wingdings" panose="05000000000000000000" pitchFamily="2" charset="2"/>
              <a:buChar char="n"/>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臨床検査</a:t>
            </a:r>
          </a:p>
          <a:p>
            <a:pPr fontAlgn="ctr" hangingPunct="0">
              <a:lnSpc>
                <a:spcPct val="110000"/>
              </a:lnSpc>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を済ます</a:t>
            </a:r>
          </a:p>
        </p:txBody>
      </p:sp>
      <p:sp>
        <p:nvSpPr>
          <p:cNvPr id="37" name="角丸四角形 36"/>
          <p:cNvSpPr/>
          <p:nvPr/>
        </p:nvSpPr>
        <p:spPr>
          <a:xfrm>
            <a:off x="1425767" y="285724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3584847" y="2857245"/>
            <a:ext cx="1296144" cy="498598"/>
          </a:xfrm>
          <a:prstGeom prst="rect">
            <a:avLst/>
          </a:prstGeom>
        </p:spPr>
        <p:txBody>
          <a:bodyPr wrap="square" anchor="t">
            <a:spAutoFit/>
          </a:bodyPr>
          <a:lstStyle/>
          <a:p>
            <a:pPr fontAlgn="ctr" hangingPunct="0">
              <a:lnSpc>
                <a:spcPct val="110000"/>
              </a:lnSpc>
              <a:buClr>
                <a:srgbClr val="3D6AA7"/>
              </a:buClr>
              <a:buSzPct val="120000"/>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保健省</a:t>
            </a:r>
            <a:r>
              <a:rPr lang="ja-JP" altLang="en-US" sz="1200">
                <a:solidFill>
                  <a:srgbClr val="000000"/>
                </a:solidFill>
                <a:latin typeface="Meiryo UI" panose="020B0604030504040204" pitchFamily="34" charset="-128"/>
                <a:ea typeface="Meiryo UI" panose="020B0604030504040204" pitchFamily="34" charset="-128"/>
                <a:cs typeface="Arial" pitchFamily="34" charset="0"/>
              </a:rPr>
              <a:t>に</a:t>
            </a:r>
            <a:br>
              <a:rPr lang="en-US" altLang="ja-JP" sz="1200" dirty="0">
                <a:latin typeface="Meiryo UI" panose="020B0604030504040204" pitchFamily="34" charset="-128"/>
                <a:ea typeface="Meiryo UI" panose="020B0604030504040204" pitchFamily="34" charset="-128"/>
                <a:cs typeface="Arial" panose="020B0604020202020204" pitchFamily="34" charset="0"/>
              </a:rPr>
            </a:br>
            <a:r>
              <a:rPr lang="ja-JP" altLang="en-US" sz="1200">
                <a:latin typeface="Meiryo UI" panose="020B0604030504040204" pitchFamily="34" charset="-128"/>
                <a:ea typeface="Meiryo UI" panose="020B0604030504040204" pitchFamily="34" charset="-128"/>
                <a:cs typeface="Arial" panose="020B0604020202020204" pitchFamily="34" charset="0"/>
              </a:rPr>
              <a:t>国家登録を申請</a:t>
            </a:r>
          </a:p>
        </p:txBody>
      </p:sp>
      <p:sp>
        <p:nvSpPr>
          <p:cNvPr id="44" name="右矢印 43"/>
          <p:cNvSpPr/>
          <p:nvPr/>
        </p:nvSpPr>
        <p:spPr>
          <a:xfrm>
            <a:off x="4808983" y="285724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673079" y="2857245"/>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a:latin typeface="Meiryo UI" panose="020B0604030504040204" pitchFamily="34" charset="-128"/>
                <a:ea typeface="Meiryo UI" panose="020B0604030504040204" pitchFamily="34" charset="-128"/>
                <a:cs typeface="Arial" panose="020B0604020202020204" pitchFamily="34" charset="0"/>
              </a:rPr>
              <a:t>認　可</a:t>
            </a:r>
          </a:p>
        </p:txBody>
      </p:sp>
      <p:cxnSp>
        <p:nvCxnSpPr>
          <p:cNvPr id="50" name="直線コネクタ 49"/>
          <p:cNvCxnSpPr/>
          <p:nvPr/>
        </p:nvCxnSpPr>
        <p:spPr>
          <a:xfrm>
            <a:off x="5529064" y="3173413"/>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3440832" y="3768525"/>
            <a:ext cx="2088232"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153698" y="3677469"/>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Meiryo UI" panose="020B0604030504040204" pitchFamily="34" charset="-128"/>
                <a:ea typeface="Meiryo UI" panose="020B0604030504040204" pitchFamily="34" charset="-128"/>
                <a:cs typeface="Arial" panose="020B0604020202020204" pitchFamily="34" charset="0"/>
              </a:rPr>
              <a:t>3</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18</a:t>
            </a:r>
            <a:r>
              <a:rPr lang="ja-JP" altLang="en-US" sz="1000">
                <a:latin typeface="Meiryo UI" panose="020B0604030504040204" pitchFamily="34" charset="-128"/>
                <a:ea typeface="Meiryo UI" panose="020B0604030504040204" pitchFamily="34" charset="-128"/>
                <a:cs typeface="Arial" panose="020B0604020202020204" pitchFamily="34" charset="0"/>
              </a:rPr>
              <a:t>ヶ月</a:t>
            </a:r>
          </a:p>
        </p:txBody>
      </p:sp>
      <p:sp>
        <p:nvSpPr>
          <p:cNvPr id="54" name="右矢印 53"/>
          <p:cNvSpPr/>
          <p:nvPr/>
        </p:nvSpPr>
        <p:spPr>
          <a:xfrm>
            <a:off x="2720752" y="416271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1712640" y="4180128"/>
            <a:ext cx="1152128" cy="904863"/>
          </a:xfrm>
          <a:prstGeom prst="rect">
            <a:avLst/>
          </a:prstGeom>
        </p:spPr>
        <p:txBody>
          <a:bodyPr wrap="square" anchor="t">
            <a:spAutoFit/>
          </a:bodyPr>
          <a:lstStyle/>
          <a:p>
            <a:pPr fontAlgn="ctr" hangingPunct="0">
              <a:lnSpc>
                <a:spcPct val="110000"/>
              </a:lnSpc>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事前に</a:t>
            </a: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現地の登録認証機関による認証</a:t>
            </a:r>
            <a:r>
              <a:rPr lang="ja-JP" altLang="en-US" sz="1200">
                <a:latin typeface="Meiryo UI" panose="020B0604030504040204" pitchFamily="34" charset="-128"/>
                <a:ea typeface="Meiryo UI" panose="020B0604030504040204" pitchFamily="34" charset="-128"/>
                <a:cs typeface="Arial" panose="020B0604020202020204" pitchFamily="34" charset="0"/>
              </a:rPr>
              <a:t>を受ける</a:t>
            </a:r>
          </a:p>
        </p:txBody>
      </p:sp>
      <p:sp>
        <p:nvSpPr>
          <p:cNvPr id="56" name="角丸四角形 55"/>
          <p:cNvSpPr/>
          <p:nvPr/>
        </p:nvSpPr>
        <p:spPr>
          <a:xfrm>
            <a:off x="1425767"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584848" y="4162712"/>
            <a:ext cx="1224136" cy="701731"/>
          </a:xfrm>
          <a:prstGeom prst="rect">
            <a:avLst/>
          </a:prstGeom>
        </p:spPr>
        <p:txBody>
          <a:bodyPr wrap="square" anchor="t">
            <a:spAutoFit/>
          </a:bodyPr>
          <a:lstStyle/>
          <a:p>
            <a:pPr fontAlgn="ctr" hangingPunct="0">
              <a:lnSpc>
                <a:spcPct val="110000"/>
              </a:lnSpc>
              <a:buClr>
                <a:srgbClr val="3D6AA7"/>
              </a:buClr>
              <a:buSzPct val="120000"/>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連邦技術規則・計量庁</a:t>
            </a:r>
            <a:r>
              <a:rPr lang="ja-JP" altLang="en-US" sz="1200">
                <a:solidFill>
                  <a:srgbClr val="000000"/>
                </a:solidFill>
                <a:latin typeface="Meiryo UI" panose="020B0604030504040204" pitchFamily="34" charset="-128"/>
                <a:ea typeface="Meiryo UI" panose="020B0604030504040204" pitchFamily="34" charset="-128"/>
                <a:cs typeface="Arial" pitchFamily="34" charset="0"/>
              </a:rPr>
              <a:t>に適合申告</a:t>
            </a:r>
            <a:r>
              <a:rPr lang="ja-JP" altLang="en-US" sz="1200">
                <a:latin typeface="Meiryo UI" panose="020B0604030504040204" pitchFamily="34" charset="-128"/>
                <a:ea typeface="Meiryo UI" panose="020B0604030504040204" pitchFamily="34" charset="-128"/>
                <a:cs typeface="Arial" panose="020B0604020202020204" pitchFamily="34" charset="0"/>
              </a:rPr>
              <a:t>を申請</a:t>
            </a:r>
          </a:p>
        </p:txBody>
      </p:sp>
      <p:sp>
        <p:nvSpPr>
          <p:cNvPr id="59" name="右矢印 58"/>
          <p:cNvSpPr/>
          <p:nvPr/>
        </p:nvSpPr>
        <p:spPr>
          <a:xfrm>
            <a:off x="4808984" y="416271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2" name="直線コネクタ 61"/>
          <p:cNvCxnSpPr/>
          <p:nvPr/>
        </p:nvCxnSpPr>
        <p:spPr>
          <a:xfrm>
            <a:off x="3440832" y="4433328"/>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529064" y="4433328"/>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3440832" y="5201567"/>
            <a:ext cx="2088232"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4153698" y="5110511"/>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Meiryo UI" panose="020B0604030504040204" pitchFamily="34" charset="-128"/>
                <a:ea typeface="Meiryo UI" panose="020B0604030504040204" pitchFamily="34" charset="-128"/>
                <a:cs typeface="Arial" panose="020B0604020202020204" pitchFamily="34" charset="0"/>
              </a:rPr>
              <a:t>2</a:t>
            </a:r>
            <a:r>
              <a:rPr lang="ja-JP" altLang="en-US" sz="1000">
                <a:latin typeface="Meiryo UI" panose="020B0604030504040204" pitchFamily="34" charset="-128"/>
                <a:ea typeface="Meiryo UI" panose="020B0604030504040204" pitchFamily="34" charset="-128"/>
                <a:cs typeface="Arial" panose="020B0604020202020204" pitchFamily="34" charset="0"/>
              </a:rPr>
              <a:t>週間程度</a:t>
            </a:r>
          </a:p>
        </p:txBody>
      </p:sp>
      <p:sp>
        <p:nvSpPr>
          <p:cNvPr id="42" name="角丸四角形 41"/>
          <p:cNvSpPr/>
          <p:nvPr/>
        </p:nvSpPr>
        <p:spPr>
          <a:xfrm>
            <a:off x="3296815" y="285724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5385047" y="285724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角丸四角形 56"/>
          <p:cNvSpPr/>
          <p:nvPr/>
        </p:nvSpPr>
        <p:spPr>
          <a:xfrm>
            <a:off x="3296816"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角丸四角形 59"/>
          <p:cNvSpPr/>
          <p:nvPr/>
        </p:nvSpPr>
        <p:spPr>
          <a:xfrm>
            <a:off x="5385048"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右矢印 67"/>
          <p:cNvSpPr/>
          <p:nvPr/>
        </p:nvSpPr>
        <p:spPr>
          <a:xfrm>
            <a:off x="6321152" y="416271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角丸四角形 68"/>
          <p:cNvSpPr/>
          <p:nvPr/>
        </p:nvSpPr>
        <p:spPr>
          <a:xfrm>
            <a:off x="6897216"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7185248" y="4162712"/>
            <a:ext cx="1368152" cy="295466"/>
          </a:xfrm>
          <a:prstGeom prst="rect">
            <a:avLst/>
          </a:prstGeom>
        </p:spPr>
        <p:txBody>
          <a:bodyPr wrap="square" anchor="t">
            <a:spAutoFit/>
          </a:bodyPr>
          <a:lstStyle/>
          <a:p>
            <a:pPr algn="just" fontAlgn="ctr" hangingPunct="0">
              <a:lnSpc>
                <a:spcPct val="110000"/>
              </a:lnSpc>
              <a:buClr>
                <a:srgbClr val="3D6AA7"/>
              </a:buClr>
              <a:buSzPct val="120000"/>
            </a:pPr>
            <a:r>
              <a:rPr lang="ja-JP" altLang="en-US" sz="1200" b="1">
                <a:latin typeface="Meiryo UI" panose="020B0604030504040204" pitchFamily="34" charset="-128"/>
                <a:ea typeface="Meiryo UI" panose="020B0604030504040204" pitchFamily="34" charset="-128"/>
              </a:rPr>
              <a:t>安全性・品質検査</a:t>
            </a:r>
            <a:endParaRPr lang="ja-JP" altLang="en-US" sz="1200" b="1">
              <a:latin typeface="Meiryo UI" panose="020B0604030504040204" pitchFamily="34" charset="-128"/>
              <a:ea typeface="Meiryo UI" panose="020B0604030504040204" pitchFamily="34" charset="-128"/>
              <a:cs typeface="Arial" panose="020B0604020202020204" pitchFamily="34" charset="0"/>
            </a:endParaRPr>
          </a:p>
        </p:txBody>
      </p:sp>
      <p:sp>
        <p:nvSpPr>
          <p:cNvPr id="71" name="正方形/長方形 70"/>
          <p:cNvSpPr/>
          <p:nvPr/>
        </p:nvSpPr>
        <p:spPr>
          <a:xfrm>
            <a:off x="7257256" y="4505336"/>
            <a:ext cx="1800200" cy="461665"/>
          </a:xfrm>
          <a:prstGeom prst="rect">
            <a:avLst/>
          </a:prstGeom>
        </p:spPr>
        <p:txBody>
          <a:bodyPr wrap="square" lIns="0" tIns="0" rIns="0" bIns="0">
            <a:noAutofit/>
          </a:bodyPr>
          <a:lstStyle/>
          <a:p>
            <a:pPr marL="123825" indent="-123825"/>
            <a:r>
              <a:rPr lang="en-US" altLang="ja-JP" sz="800" dirty="0">
                <a:latin typeface="Meiryo UI" panose="020B0604030504040204" pitchFamily="34" charset="-128"/>
                <a:ea typeface="Meiryo UI" panose="020B0604030504040204" pitchFamily="34" charset="-128"/>
              </a:rPr>
              <a:t>※	</a:t>
            </a:r>
            <a:r>
              <a:rPr lang="ja-JP" altLang="en-US" sz="800">
                <a:latin typeface="Meiryo UI" panose="020B0604030504040204" pitchFamily="34" charset="-128"/>
                <a:ea typeface="Meiryo UI" panose="020B0604030504040204" pitchFamily="34" charset="-128"/>
              </a:rPr>
              <a:t>国外で生産された医療機器でも、</a:t>
            </a:r>
            <a:br>
              <a:rPr lang="en-US" altLang="ja-JP" sz="800" dirty="0">
                <a:latin typeface="Meiryo UI" panose="020B0604030504040204" pitchFamily="34" charset="-128"/>
                <a:ea typeface="Meiryo UI" panose="020B0604030504040204" pitchFamily="34" charset="-128"/>
              </a:rPr>
            </a:br>
            <a:r>
              <a:rPr lang="ja-JP" altLang="en-US" sz="800">
                <a:latin typeface="Meiryo UI" panose="020B0604030504040204" pitchFamily="34" charset="-128"/>
                <a:ea typeface="Meiryo UI" panose="020B0604030504040204" pitchFamily="34" charset="-128"/>
              </a:rPr>
              <a:t>保健省担当者による製造拠点の</a:t>
            </a:r>
            <a:br>
              <a:rPr lang="en-US" altLang="ja-JP" sz="800" dirty="0">
                <a:latin typeface="Meiryo UI" panose="020B0604030504040204" pitchFamily="34" charset="-128"/>
                <a:ea typeface="Meiryo UI" panose="020B0604030504040204" pitchFamily="34" charset="-128"/>
              </a:rPr>
            </a:br>
            <a:r>
              <a:rPr lang="ja-JP" altLang="en-US" sz="800">
                <a:latin typeface="Meiryo UI" panose="020B0604030504040204" pitchFamily="34" charset="-128"/>
                <a:ea typeface="Meiryo UI" panose="020B0604030504040204" pitchFamily="34" charset="-128"/>
              </a:rPr>
              <a:t>調査が行われる。費用は企業負担</a:t>
            </a:r>
          </a:p>
        </p:txBody>
      </p:sp>
      <p:sp>
        <p:nvSpPr>
          <p:cNvPr id="72" name="正方形/長方形 71"/>
          <p:cNvSpPr/>
          <p:nvPr/>
        </p:nvSpPr>
        <p:spPr>
          <a:xfrm>
            <a:off x="3584847" y="3361301"/>
            <a:ext cx="659155" cy="246221"/>
          </a:xfrm>
          <a:prstGeom prst="rect">
            <a:avLst/>
          </a:prstGeom>
        </p:spPr>
        <p:txBody>
          <a:bodyPr wrap="none">
            <a:spAutoFit/>
          </a:bodyPr>
          <a:lstStyle/>
          <a:p>
            <a:pPr marL="136525" indent="-136525">
              <a:spcBef>
                <a:spcPts val="0"/>
              </a:spcBef>
              <a:buClr>
                <a:srgbClr val="5F8AC3"/>
              </a:buClr>
              <a:buSzPct val="100000"/>
              <a:buFont typeface="Wingdings" panose="05000000000000000000" pitchFamily="2" charset="2"/>
              <a:buChar char="n"/>
            </a:pPr>
            <a:r>
              <a:rPr lang="ja-JP" altLang="en-US" sz="1000">
                <a:solidFill>
                  <a:srgbClr val="000000"/>
                </a:solidFill>
                <a:latin typeface="Meiryo UI" panose="020B0604030504040204" pitchFamily="34" charset="-128"/>
                <a:ea typeface="Meiryo UI" panose="020B0604030504040204" pitchFamily="34" charset="-128"/>
                <a:cs typeface="Arial" pitchFamily="34" charset="0"/>
              </a:rPr>
              <a:t>費用</a:t>
            </a:r>
            <a:r>
              <a:rPr lang="en-US" altLang="ja-JP" sz="1000" dirty="0">
                <a:solidFill>
                  <a:srgbClr val="000000"/>
                </a:solidFill>
                <a:latin typeface="Meiryo UI" panose="020B0604030504040204" pitchFamily="34" charset="-128"/>
                <a:ea typeface="Meiryo UI" panose="020B0604030504040204" pitchFamily="34" charset="-128"/>
                <a:cs typeface="Arial" pitchFamily="34" charset="0"/>
              </a:rPr>
              <a:t>*</a:t>
            </a:r>
          </a:p>
        </p:txBody>
      </p:sp>
      <p:sp>
        <p:nvSpPr>
          <p:cNvPr id="73" name="正方形/長方形 72"/>
          <p:cNvSpPr/>
          <p:nvPr/>
        </p:nvSpPr>
        <p:spPr>
          <a:xfrm>
            <a:off x="3584847" y="4835179"/>
            <a:ext cx="1459054" cy="246221"/>
          </a:xfrm>
          <a:prstGeom prst="rect">
            <a:avLst/>
          </a:prstGeom>
        </p:spPr>
        <p:txBody>
          <a:bodyPr wrap="non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latin typeface="Meiryo UI" panose="020B0604030504040204" pitchFamily="34" charset="-128"/>
                <a:ea typeface="Meiryo UI" panose="020B0604030504040204" pitchFamily="34" charset="-128"/>
                <a:cs typeface="Arial" pitchFamily="34" charset="0"/>
              </a:rPr>
              <a:t>費用：</a:t>
            </a:r>
            <a:r>
              <a:rPr lang="en-US" altLang="ja-JP" sz="1000" dirty="0">
                <a:solidFill>
                  <a:srgbClr val="000000"/>
                </a:solidFill>
                <a:latin typeface="Meiryo UI" panose="020B0604030504040204" pitchFamily="34" charset="-128"/>
                <a:ea typeface="Meiryo UI" panose="020B0604030504040204" pitchFamily="34" charset="-128"/>
                <a:cs typeface="Arial" pitchFamily="34" charset="0"/>
              </a:rPr>
              <a:t>300US$</a:t>
            </a:r>
            <a:r>
              <a:rPr lang="ja-JP" altLang="en-US" sz="1000" dirty="0">
                <a:solidFill>
                  <a:srgbClr val="000000"/>
                </a:solidFill>
                <a:latin typeface="Meiryo UI" panose="020B0604030504040204" pitchFamily="34" charset="-128"/>
                <a:ea typeface="Meiryo UI" panose="020B0604030504040204" pitchFamily="34" charset="-128"/>
                <a:cs typeface="Arial" pitchFamily="34" charset="0"/>
              </a:rPr>
              <a:t>程度</a:t>
            </a:r>
          </a:p>
        </p:txBody>
      </p:sp>
      <p:graphicFrame>
        <p:nvGraphicFramePr>
          <p:cNvPr id="79" name="表 78"/>
          <p:cNvGraphicFramePr>
            <a:graphicFrameLocks noGrp="1"/>
          </p:cNvGraphicFramePr>
          <p:nvPr/>
        </p:nvGraphicFramePr>
        <p:xfrm>
          <a:off x="2222484" y="5351654"/>
          <a:ext cx="6768000" cy="1233286"/>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gridCol w="3096000">
                  <a:extLst>
                    <a:ext uri="{9D8B030D-6E8A-4147-A177-3AD203B41FA5}">
                      <a16:colId xmlns:a16="http://schemas.microsoft.com/office/drawing/2014/main" val="20003"/>
                    </a:ext>
                  </a:extLst>
                </a:gridCol>
              </a:tblGrid>
              <a:tr h="305892">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国家登録証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200" b="0">
                          <a:solidFill>
                            <a:schemeClr val="tx1"/>
                          </a:solidFill>
                          <a:latin typeface="Meiryo UI" panose="020B0604030504040204" pitchFamily="34" charset="-128"/>
                          <a:ea typeface="Meiryo UI" panose="020B0604030504040204" pitchFamily="34" charset="-128"/>
                        </a:rPr>
                        <a:t>試験プロトコルと試験報告書</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305892">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200" b="0">
                          <a:solidFill>
                            <a:schemeClr val="tx1"/>
                          </a:solidFill>
                          <a:latin typeface="Meiryo UI" panose="020B0604030504040204" pitchFamily="34" charset="-128"/>
                          <a:ea typeface="Meiryo UI" panose="020B0604030504040204" pitchFamily="34" charset="-128"/>
                        </a:rPr>
                        <a:t>ロシア語のカタログ（製品の仕様を含むもの）</a:t>
                      </a:r>
                      <a:endParaRPr lang="en-US" altLang="ja-JP" sz="1200" b="0" dirty="0">
                        <a:solidFill>
                          <a:schemeClr val="tx1"/>
                        </a:solidFill>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ラベリング、製品画像</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310751">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ロシア語の取扱説明書</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7</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外国での許認可証</a:t>
                      </a:r>
                      <a:endParaRPr kumimoji="0" lang="ja-JP" altLang="en-US" sz="1200" b="0" i="0" u="none" strike="noStrike" kern="1200" cap="none" spc="-10" normalizeH="0" baseline="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310751">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適合宣言書</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8</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en-US" altLang="ja-JP" sz="1200" b="0" i="0" u="none" strike="noStrike" kern="1200" cap="none" spc="-10" normalizeH="0" baseline="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ISO13485</a:t>
                      </a:r>
                      <a:r>
                        <a:rPr kumimoji="0" lang="ja-JP" altLang="en-US" sz="1200" b="0" i="0" u="none" strike="noStrike" kern="1200" cap="none" spc="-10" normalizeH="0" baseline="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の認証書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888804391"/>
                  </a:ext>
                </a:extLst>
              </a:tr>
            </a:tbl>
          </a:graphicData>
        </a:graphic>
      </p:graphicFrame>
      <p:sp>
        <p:nvSpPr>
          <p:cNvPr id="80" name="片側の 2 つの角を丸めた四角形 79"/>
          <p:cNvSpPr/>
          <p:nvPr/>
        </p:nvSpPr>
        <p:spPr>
          <a:xfrm rot="16200000">
            <a:off x="956556" y="5306319"/>
            <a:ext cx="1224136" cy="1296145"/>
          </a:xfrm>
          <a:prstGeom prst="round2SameRect">
            <a:avLst>
              <a:gd name="adj1" fmla="val 4680"/>
              <a:gd name="adj2" fmla="val 0"/>
            </a:avLst>
          </a:prstGeom>
          <a:solidFill>
            <a:srgbClr val="5F8AC3"/>
          </a:solidFill>
        </p:spPr>
        <p:txBody>
          <a:bodyPr vert="vert" wrap="square" tIns="72000" bIns="36000" rtlCol="0" anchor="ctr">
            <a:noAutofit/>
          </a:bodyPr>
          <a:lstStyle/>
          <a:p>
            <a:pPr marL="0" lvl="1" fontAlgn="ctr" hangingPunct="0">
              <a:spcBef>
                <a:spcPct val="0"/>
              </a:spcBef>
            </a:pPr>
            <a:r>
              <a:rPr kumimoji="0" lang="ja-JP" altLang="en-US" sz="1200" b="1" spc="-30">
                <a:solidFill>
                  <a:srgbClr val="FFFFFF"/>
                </a:solidFill>
                <a:latin typeface="Meiryo UI" panose="020B0604030504040204" pitchFamily="34" charset="-128"/>
                <a:ea typeface="Meiryo UI" panose="020B0604030504040204" pitchFamily="34" charset="-128"/>
                <a:cs typeface="Arial" panose="020B0604020202020204" pitchFamily="34" charset="0"/>
              </a:rPr>
              <a:t>適合申告に</a:t>
            </a:r>
            <a:br>
              <a:rPr kumimoji="0" lang="en-US" altLang="ja-JP" sz="1200" b="1" spc="-30" dirty="0">
                <a:solidFill>
                  <a:schemeClr val="bg1"/>
                </a:solidFill>
                <a:latin typeface="Meiryo UI" panose="020B0604030504040204" pitchFamily="34" charset="-128"/>
                <a:ea typeface="Meiryo UI" panose="020B0604030504040204" pitchFamily="34" charset="-128"/>
                <a:cs typeface="Arial" panose="020B0604020202020204" pitchFamily="34" charset="0"/>
              </a:rPr>
            </a:br>
            <a:r>
              <a:rPr kumimoji="0" lang="ja-JP" altLang="en-US" sz="1200" b="1" spc="-30">
                <a:solidFill>
                  <a:schemeClr val="bg1"/>
                </a:solidFill>
                <a:latin typeface="Meiryo UI" panose="020B0604030504040204" pitchFamily="34" charset="-128"/>
                <a:ea typeface="Meiryo UI" panose="020B0604030504040204" pitchFamily="34" charset="-128"/>
                <a:cs typeface="Arial" panose="020B0604020202020204" pitchFamily="34" charset="0"/>
              </a:rPr>
              <a:t>必要な書類等</a:t>
            </a:r>
          </a:p>
        </p:txBody>
      </p:sp>
      <p:sp>
        <p:nvSpPr>
          <p:cNvPr id="53" name="正方形/長方形 52">
            <a:extLst>
              <a:ext uri="{FF2B5EF4-FFF2-40B4-BE49-F238E27FC236}">
                <a16:creationId xmlns:a16="http://schemas.microsoft.com/office/drawing/2014/main" id="{0488807A-2377-FE43-BBD1-9EFBA1D868F0}"/>
              </a:ext>
            </a:extLst>
          </p:cNvPr>
          <p:cNvSpPr/>
          <p:nvPr/>
        </p:nvSpPr>
        <p:spPr>
          <a:xfrm>
            <a:off x="6774395" y="2848686"/>
            <a:ext cx="2752677" cy="1169551"/>
          </a:xfrm>
          <a:prstGeom prst="rect">
            <a:avLst/>
          </a:prstGeom>
          <a:ln>
            <a:solidFill>
              <a:schemeClr val="tx1"/>
            </a:solidFill>
          </a:ln>
        </p:spPr>
        <p:txBody>
          <a:bodyPr wrap="none">
            <a:spAutoFit/>
          </a:bodyPr>
          <a:lstStyle/>
          <a:p>
            <a:pPr>
              <a:spcBef>
                <a:spcPts val="0"/>
              </a:spcBef>
              <a:buClr>
                <a:srgbClr val="5F8AC3"/>
              </a:buClr>
              <a:buSzPct val="100000"/>
            </a:pPr>
            <a:r>
              <a:rPr lang="en-US" altLang="ja-JP" sz="1000" dirty="0">
                <a:latin typeface="Meiryo UI" panose="020B0604030504040204" pitchFamily="34" charset="-128"/>
                <a:ea typeface="Meiryo UI" panose="020B0604030504040204" pitchFamily="34" charset="-128"/>
                <a:cs typeface="Arial" pitchFamily="34" charset="0"/>
              </a:rPr>
              <a:t>*</a:t>
            </a:r>
            <a:r>
              <a:rPr lang="ja-JP" altLang="en-US" sz="1000">
                <a:latin typeface="Meiryo UI" panose="020B0604030504040204" pitchFamily="34" charset="-128"/>
                <a:ea typeface="Meiryo UI" panose="020B0604030504040204" pitchFamily="34" charset="-128"/>
                <a:cs typeface="Arial" pitchFamily="34" charset="0"/>
              </a:rPr>
              <a:t>費用</a:t>
            </a:r>
            <a:endParaRPr lang="en-US" altLang="ja-JP" sz="1000" dirty="0">
              <a:latin typeface="Meiryo UI" panose="020B0604030504040204" pitchFamily="34" charset="-128"/>
              <a:ea typeface="Meiryo UI" panose="020B0604030504040204" pitchFamily="34" charset="-128"/>
              <a:cs typeface="Arial" pitchFamily="34" charset="0"/>
            </a:endParaRP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      </a:t>
            </a:r>
            <a:r>
              <a:rPr lang="ja-JP" altLang="en-US" sz="1000">
                <a:latin typeface="Meiryo UI" panose="020B0604030504040204" pitchFamily="34" charset="-128"/>
                <a:ea typeface="Meiryo UI" panose="020B0604030504040204" pitchFamily="34" charset="-128"/>
                <a:cs typeface="Arial" pitchFamily="34" charset="0"/>
              </a:rPr>
              <a:t>約</a:t>
            </a:r>
            <a:r>
              <a:rPr lang="en-US" altLang="ja-JP" sz="1000" dirty="0">
                <a:latin typeface="Meiryo UI" panose="020B0604030504040204" pitchFamily="34" charset="-128"/>
                <a:ea typeface="Meiryo UI" panose="020B0604030504040204" pitchFamily="34" charset="-128"/>
                <a:cs typeface="Arial" pitchFamily="34" charset="0"/>
              </a:rPr>
              <a:t>US$ 700 (RUB 45,000 )</a:t>
            </a: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II a</a:t>
            </a:r>
            <a:r>
              <a:rPr lang="ja-JP" altLang="en-US" sz="1000">
                <a:latin typeface="Meiryo UI" panose="020B0604030504040204" pitchFamily="34" charset="-128"/>
                <a:ea typeface="Meiryo UI" panose="020B0604030504040204" pitchFamily="34" charset="-128"/>
                <a:cs typeface="Arial" pitchFamily="34" charset="0"/>
              </a:rPr>
              <a:t>　約</a:t>
            </a:r>
            <a:r>
              <a:rPr lang="en-US" altLang="ja-JP" sz="1000" dirty="0">
                <a:latin typeface="Meiryo UI" panose="020B0604030504040204" pitchFamily="34" charset="-128"/>
                <a:ea typeface="Meiryo UI" panose="020B0604030504040204" pitchFamily="34" charset="-128"/>
                <a:cs typeface="Arial" pitchFamily="34" charset="0"/>
              </a:rPr>
              <a:t>US$1,000 (RUB 65,000)</a:t>
            </a: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II b</a:t>
            </a:r>
            <a:r>
              <a:rPr lang="ja-JP" altLang="en-US" sz="1000">
                <a:latin typeface="Meiryo UI" panose="020B0604030504040204" pitchFamily="34" charset="-128"/>
                <a:ea typeface="Meiryo UI" panose="020B0604030504040204" pitchFamily="34" charset="-128"/>
                <a:cs typeface="Arial" pitchFamily="34" charset="0"/>
              </a:rPr>
              <a:t>　約</a:t>
            </a:r>
            <a:r>
              <a:rPr lang="en-US" altLang="ja-JP" sz="1000" dirty="0">
                <a:latin typeface="Meiryo UI" panose="020B0604030504040204" pitchFamily="34" charset="-128"/>
                <a:ea typeface="Meiryo UI" panose="020B0604030504040204" pitchFamily="34" charset="-128"/>
                <a:cs typeface="Arial" pitchFamily="34" charset="0"/>
              </a:rPr>
              <a:t>US$1,330 (RUB 85,000)</a:t>
            </a: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III</a:t>
            </a:r>
            <a:r>
              <a:rPr lang="ja-JP" altLang="en-US" sz="1000">
                <a:latin typeface="Meiryo UI" panose="020B0604030504040204" pitchFamily="34" charset="-128"/>
                <a:ea typeface="Meiryo UI" panose="020B0604030504040204" pitchFamily="34" charset="-128"/>
                <a:cs typeface="Arial" pitchFamily="34" charset="0"/>
              </a:rPr>
              <a:t>　</a:t>
            </a:r>
            <a:r>
              <a:rPr lang="en-US" altLang="ja-JP" sz="1000" dirty="0">
                <a:latin typeface="Meiryo UI" panose="020B0604030504040204" pitchFamily="34" charset="-128"/>
                <a:ea typeface="Meiryo UI" panose="020B0604030504040204" pitchFamily="34" charset="-128"/>
                <a:cs typeface="Arial" pitchFamily="34" charset="0"/>
              </a:rPr>
              <a:t>  </a:t>
            </a:r>
            <a:r>
              <a:rPr lang="ja-JP" altLang="en-US" sz="1000">
                <a:latin typeface="Meiryo UI" panose="020B0604030504040204" pitchFamily="34" charset="-128"/>
                <a:ea typeface="Meiryo UI" panose="020B0604030504040204" pitchFamily="34" charset="-128"/>
                <a:cs typeface="Arial" pitchFamily="34" charset="0"/>
              </a:rPr>
              <a:t>約</a:t>
            </a:r>
            <a:r>
              <a:rPr lang="en-US" altLang="ja-JP" sz="1000" dirty="0">
                <a:latin typeface="Meiryo UI" panose="020B0604030504040204" pitchFamily="34" charset="-128"/>
                <a:ea typeface="Meiryo UI" panose="020B0604030504040204" pitchFamily="34" charset="-128"/>
                <a:cs typeface="Arial" pitchFamily="34" charset="0"/>
              </a:rPr>
              <a:t>US$1,800 (RUB 115,000)</a:t>
            </a:r>
          </a:p>
          <a:p>
            <a:pPr marL="136525" indent="-136525">
              <a:spcBef>
                <a:spcPts val="0"/>
              </a:spcBef>
              <a:buClr>
                <a:srgbClr val="5F8AC3"/>
              </a:buClr>
              <a:buSzPct val="100000"/>
              <a:buFont typeface="Wingdings" panose="05000000000000000000" pitchFamily="2" charset="2"/>
              <a:buChar char="n"/>
            </a:pPr>
            <a:endParaRPr lang="en-US" altLang="ja-JP" sz="1000" dirty="0">
              <a:solidFill>
                <a:srgbClr val="FF0000"/>
              </a:solidFill>
              <a:latin typeface="Meiryo UI" panose="020B0604030504040204" pitchFamily="34" charset="-128"/>
              <a:ea typeface="Meiryo UI" panose="020B0604030504040204" pitchFamily="34" charset="-128"/>
              <a:cs typeface="Arial" pitchFamily="34" charset="0"/>
            </a:endParaRPr>
          </a:p>
          <a:p>
            <a:pPr marL="136525" indent="-136525">
              <a:spcBef>
                <a:spcPts val="0"/>
              </a:spcBef>
              <a:buClr>
                <a:srgbClr val="5F8AC3"/>
              </a:buClr>
              <a:buSzPct val="100000"/>
              <a:buFont typeface="Wingdings" panose="05000000000000000000" pitchFamily="2" charset="2"/>
              <a:buChar char="n"/>
            </a:pPr>
            <a:r>
              <a:rPr lang="ja-JP" altLang="en-US" sz="1000">
                <a:latin typeface="Meiryo UI" panose="020B0604030504040204" pitchFamily="34" charset="-128"/>
                <a:ea typeface="Meiryo UI" panose="020B0604030504040204" pitchFamily="34" charset="-128"/>
                <a:cs typeface="Arial" pitchFamily="34" charset="0"/>
              </a:rPr>
              <a:t>登録費</a:t>
            </a:r>
            <a:r>
              <a:rPr lang="en-US" altLang="ja-JP" sz="1000" dirty="0">
                <a:latin typeface="Meiryo UI" panose="020B0604030504040204" pitchFamily="34" charset="-128"/>
                <a:ea typeface="Meiryo UI" panose="020B0604030504040204" pitchFamily="34" charset="-128"/>
                <a:cs typeface="Arial" pitchFamily="34" charset="0"/>
              </a:rPr>
              <a:t> </a:t>
            </a:r>
            <a:r>
              <a:rPr lang="ja-JP" altLang="en-US" sz="1000">
                <a:latin typeface="Meiryo UI" panose="020B0604030504040204" pitchFamily="34" charset="-128"/>
                <a:ea typeface="Meiryo UI" panose="020B0604030504040204" pitchFamily="34" charset="-128"/>
                <a:cs typeface="Arial" pitchFamily="34" charset="0"/>
              </a:rPr>
              <a:t>　約</a:t>
            </a:r>
            <a:r>
              <a:rPr lang="en-US" altLang="ja-JP" sz="1000" dirty="0">
                <a:latin typeface="Meiryo UI" panose="020B0604030504040204" pitchFamily="34" charset="-128"/>
                <a:ea typeface="Meiryo UI" panose="020B0604030504040204" pitchFamily="34" charset="-128"/>
                <a:cs typeface="Arial" pitchFamily="34" charset="0"/>
              </a:rPr>
              <a:t>US$110 (RUB 7,000)</a:t>
            </a:r>
            <a:endParaRPr lang="en-US" altLang="ja-JP" sz="1000" dirty="0">
              <a:highlight>
                <a:srgbClr val="FF0000"/>
              </a:highlight>
              <a:latin typeface="Meiryo UI" panose="020B0604030504040204" pitchFamily="34" charset="-128"/>
              <a:ea typeface="Meiryo UI" panose="020B0604030504040204" pitchFamily="34" charset="-128"/>
              <a:cs typeface="Arial" pitchFamily="34" charset="0"/>
            </a:endParaRPr>
          </a:p>
        </p:txBody>
      </p:sp>
      <p:sp>
        <p:nvSpPr>
          <p:cNvPr id="66" name="テキスト ボックス 65"/>
          <p:cNvSpPr txBox="1"/>
          <p:nvPr/>
        </p:nvSpPr>
        <p:spPr>
          <a:xfrm>
            <a:off x="200025" y="665039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67" name="正方形/長方形 66"/>
          <p:cNvSpPr/>
          <p:nvPr/>
        </p:nvSpPr>
        <p:spPr>
          <a:xfrm>
            <a:off x="1846059" y="3700072"/>
            <a:ext cx="1440160" cy="461665"/>
          </a:xfrm>
          <a:prstGeom prst="rect">
            <a:avLst/>
          </a:prstGeom>
        </p:spPr>
        <p:txBody>
          <a:bodyPr wrap="square" lIns="0" tIns="0" rIns="0" bIns="0">
            <a:noAutofit/>
          </a:bodyPr>
          <a:lstStyle/>
          <a:p>
            <a:pPr marL="123825" indent="-123825"/>
            <a:r>
              <a:rPr lang="en-US" altLang="ja-JP" sz="800" dirty="0">
                <a:latin typeface="Meiryo UI" panose="020B0604030504040204" pitchFamily="34" charset="-128"/>
                <a:ea typeface="Meiryo UI" panose="020B0604030504040204" pitchFamily="34" charset="-128"/>
              </a:rPr>
              <a:t>※	</a:t>
            </a:r>
            <a:r>
              <a:rPr lang="ja-JP" altLang="en-US" sz="800">
                <a:latin typeface="Meiryo UI" panose="020B0604030504040204" pitchFamily="34" charset="-128"/>
                <a:ea typeface="Meiryo UI" panose="020B0604030504040204" pitchFamily="34" charset="-128"/>
              </a:rPr>
              <a:t>ロシア国内での検査実施は強制ではない。</a:t>
            </a:r>
            <a:r>
              <a:rPr lang="en-US" altLang="ja-JP" sz="800" dirty="0">
                <a:latin typeface="Meiryo UI" panose="020B0604030504040204" pitchFamily="34" charset="-128"/>
                <a:ea typeface="Meiryo UI" panose="020B0604030504040204" pitchFamily="34" charset="-128"/>
              </a:rPr>
              <a:t>ISO17025</a:t>
            </a:r>
            <a:r>
              <a:rPr lang="ja-JP" altLang="en-US" sz="800">
                <a:latin typeface="Meiryo UI" panose="020B0604030504040204" pitchFamily="34" charset="-128"/>
                <a:ea typeface="Meiryo UI" panose="020B0604030504040204" pitchFamily="34" charset="-128"/>
              </a:rPr>
              <a:t>の認定を持つ試験所を推奨している。</a:t>
            </a:r>
          </a:p>
        </p:txBody>
      </p:sp>
    </p:spTree>
    <p:extLst>
      <p:ext uri="{BB962C8B-B14F-4D97-AF65-F5344CB8AC3E}">
        <p14:creationId xmlns:p14="http://schemas.microsoft.com/office/powerpoint/2010/main" val="2021776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p>
        </p:txBody>
      </p:sp>
      <p:sp>
        <p:nvSpPr>
          <p:cNvPr id="4" name="角丸四角形 3"/>
          <p:cNvSpPr/>
          <p:nvPr/>
        </p:nvSpPr>
        <p:spPr>
          <a:xfrm>
            <a:off x="1640632" y="1385774"/>
            <a:ext cx="6624736" cy="1640324"/>
          </a:xfrm>
          <a:prstGeom prst="roundRect">
            <a:avLst>
              <a:gd name="adj" fmla="val 6797"/>
            </a:avLst>
          </a:prstGeom>
          <a:solidFill>
            <a:srgbClr val="F1DB9D"/>
          </a:solidFill>
        </p:spPr>
        <p:txBody>
          <a:bodyPr wrap="square" lIns="144000" rIns="144000" anchor="ctr">
            <a:noAutofit/>
          </a:bodyPr>
          <a:lstStyle/>
          <a:p>
            <a:pPr algn="just"/>
            <a:r>
              <a:rPr lang="ja-JP" altLang="ja-JP" sz="1400">
                <a:latin typeface="Meiryo UI" panose="020B0604030504040204" pitchFamily="34" charset="-128"/>
                <a:ea typeface="Meiryo UI" panose="020B0604030504040204" pitchFamily="34" charset="-128"/>
              </a:rPr>
              <a:t>医療機器に関する規制は、「医療機器の運用について」という法案が作成されているが、現状では多数の文書に分かれており、煩雑で、中央政府および各地方政府の担当者によって対応が異なる</a:t>
            </a:r>
            <a:r>
              <a:rPr lang="ja-JP" altLang="en-US" sz="1400">
                <a:latin typeface="Meiryo UI" panose="020B0604030504040204" pitchFamily="34" charset="-128"/>
                <a:ea typeface="Meiryo UI" panose="020B0604030504040204" pitchFamily="34" charset="-128"/>
              </a:rPr>
              <a:t>。</a:t>
            </a:r>
            <a:endParaRPr lang="en-US" altLang="ja-JP" sz="1400" dirty="0">
              <a:latin typeface="Meiryo UI" panose="020B0604030504040204" pitchFamily="34" charset="-128"/>
              <a:ea typeface="Meiryo UI" panose="020B0604030504040204" pitchFamily="34" charset="-128"/>
            </a:endParaRPr>
          </a:p>
          <a:p>
            <a:pPr algn="just"/>
            <a:r>
              <a:rPr lang="ja-JP" altLang="en-US" sz="1400">
                <a:latin typeface="Meiryo UI" panose="020B0604030504040204" pitchFamily="34" charset="-128"/>
                <a:ea typeface="Meiryo UI" panose="020B0604030504040204" pitchFamily="34" charset="-128"/>
              </a:rPr>
              <a:t>医療機器の規制に関する一般的な要求事項は</a:t>
            </a:r>
            <a:r>
              <a:rPr lang="en-US" altLang="ja-JP" sz="1400" dirty="0">
                <a:latin typeface="Meiryo UI" panose="020B0604030504040204" pitchFamily="34" charset="-128"/>
                <a:ea typeface="Meiryo UI" panose="020B0604030504040204" pitchFamily="34" charset="-128"/>
              </a:rPr>
              <a:t> Resolution of the Government of the Russian Federation of December 27, 2012 N 1416 ”On Approval of the Rules for State Registration of Medical Devices” </a:t>
            </a:r>
            <a:r>
              <a:rPr lang="ja-JP" altLang="en-US" sz="1400">
                <a:latin typeface="Meiryo UI" panose="020B0604030504040204" pitchFamily="34" charset="-128"/>
                <a:ea typeface="Meiryo UI" panose="020B0604030504040204" pitchFamily="34" charset="-128"/>
              </a:rPr>
              <a:t>を参照。</a:t>
            </a:r>
            <a:endParaRPr lang="en-US" altLang="ja-JP" sz="1400" dirty="0">
              <a:latin typeface="Meiryo UI" panose="020B0604030504040204" pitchFamily="34" charset="-128"/>
              <a:ea typeface="Meiryo UI" panose="020B0604030504040204" pitchFamily="34" charset="-128"/>
            </a:endParaRPr>
          </a:p>
          <a:p>
            <a:pPr algn="just"/>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参照リンク　</a:t>
            </a:r>
            <a:r>
              <a:rPr lang="en-US" altLang="ja-JP" sz="1000" dirty="0">
                <a:latin typeface="Meiryo UI" panose="020B0604030504040204" pitchFamily="34" charset="-128"/>
                <a:ea typeface="Meiryo UI" panose="020B0604030504040204" pitchFamily="34" charset="-128"/>
              </a:rPr>
              <a:t>http://base.garant.ru/70291692/)</a:t>
            </a:r>
            <a:endParaRPr lang="ja-JP" altLang="en-US" sz="1000">
              <a:highlight>
                <a:srgbClr val="FF0000"/>
              </a:highlight>
              <a:latin typeface="Meiryo UI" panose="020B0604030504040204" pitchFamily="34" charset="-128"/>
              <a:ea typeface="Meiryo UI" panose="020B0604030504040204" pitchFamily="34" charset="-128"/>
            </a:endParaRPr>
          </a:p>
        </p:txBody>
      </p:sp>
      <p:sp>
        <p:nvSpPr>
          <p:cNvPr id="5" name="角丸四角形 4"/>
          <p:cNvSpPr/>
          <p:nvPr/>
        </p:nvSpPr>
        <p:spPr>
          <a:xfrm>
            <a:off x="1640632" y="3040367"/>
            <a:ext cx="6624736" cy="952172"/>
          </a:xfrm>
          <a:prstGeom prst="roundRect">
            <a:avLst>
              <a:gd name="adj" fmla="val 6797"/>
            </a:avLst>
          </a:prstGeom>
          <a:solidFill>
            <a:srgbClr val="F1DB9D"/>
          </a:solidFill>
        </p:spPr>
        <p:txBody>
          <a:bodyPr wrap="square" lIns="144000" rIns="144000" anchor="ctr">
            <a:noAutofit/>
          </a:bodyPr>
          <a:lstStyle/>
          <a:p>
            <a:pPr algn="just"/>
            <a:r>
              <a:rPr lang="en-US" altLang="ja-JP" sz="1400" dirty="0">
                <a:latin typeface="Meiryo UI" panose="020B0604030504040204" pitchFamily="34" charset="-128"/>
                <a:ea typeface="Meiryo UI" panose="020B0604030504040204" pitchFamily="34" charset="-128"/>
              </a:rPr>
              <a:t>2013</a:t>
            </a:r>
            <a:r>
              <a:rPr lang="ja-JP" altLang="en-US" sz="1400">
                <a:latin typeface="Meiryo UI" panose="020B0604030504040204" pitchFamily="34" charset="-128"/>
                <a:ea typeface="Meiryo UI" panose="020B0604030504040204" pitchFamily="34" charset="-128"/>
              </a:rPr>
              <a:t>年から「医療機器の国家登録規則について」が施行されたため、国家登録手続きの一部が変更になった。したがって、</a:t>
            </a:r>
            <a:r>
              <a:rPr lang="en-US" altLang="ja-JP" sz="1400" dirty="0">
                <a:latin typeface="Meiryo UI" panose="020B0604030504040204" pitchFamily="34" charset="-128"/>
                <a:ea typeface="Meiryo UI" panose="020B0604030504040204" pitchFamily="34" charset="-128"/>
              </a:rPr>
              <a:t>2012</a:t>
            </a:r>
            <a:r>
              <a:rPr lang="ja-JP" altLang="en-US" sz="1400">
                <a:latin typeface="Meiryo UI" panose="020B0604030504040204" pitchFamily="34" charset="-128"/>
                <a:ea typeface="Meiryo UI" panose="020B0604030504040204" pitchFamily="34" charset="-128"/>
              </a:rPr>
              <a:t>年よりも前に発行された国家登録証は切り替える必要があるが、運用レベルに落とし込まれていないため、現場での対応が一貫していない。</a:t>
            </a:r>
          </a:p>
        </p:txBody>
      </p:sp>
      <p:sp>
        <p:nvSpPr>
          <p:cNvPr id="6" name="角丸四角形 5"/>
          <p:cNvSpPr/>
          <p:nvPr/>
        </p:nvSpPr>
        <p:spPr>
          <a:xfrm>
            <a:off x="1640632" y="4011555"/>
            <a:ext cx="6624736" cy="1840375"/>
          </a:xfrm>
          <a:prstGeom prst="roundRect">
            <a:avLst>
              <a:gd name="adj" fmla="val 6797"/>
            </a:avLst>
          </a:prstGeom>
          <a:solidFill>
            <a:srgbClr val="F1DB9D"/>
          </a:solidFill>
        </p:spPr>
        <p:txBody>
          <a:bodyPr wrap="square" lIns="144000" rIns="144000" anchor="ctr">
            <a:noAutofit/>
          </a:bodyPr>
          <a:lstStyle/>
          <a:p>
            <a:pPr algn="just"/>
            <a:r>
              <a:rPr lang="ja-JP" altLang="ja-JP" sz="1400">
                <a:latin typeface="Meiryo UI" panose="020B0604030504040204" pitchFamily="34" charset="-128"/>
                <a:ea typeface="Meiryo UI" panose="020B0604030504040204" pitchFamily="34" charset="-128"/>
              </a:rPr>
              <a:t>品質管理システムに関する公式の法令はないとされている。ただし、医療機器登録のプロセスにおいて、品質管理証明書を求められることもあり、</a:t>
            </a:r>
            <a:r>
              <a:rPr lang="en-US" altLang="ja-JP" sz="1400" dirty="0">
                <a:latin typeface="Meiryo UI" panose="020B0604030504040204" pitchFamily="34" charset="-128"/>
                <a:ea typeface="Meiryo UI" panose="020B0604030504040204" pitchFamily="34" charset="-128"/>
              </a:rPr>
              <a:t>ISO</a:t>
            </a:r>
            <a:r>
              <a:rPr lang="ja-JP" altLang="ja-JP" sz="1400">
                <a:latin typeface="Meiryo UI" panose="020B0604030504040204" pitchFamily="34" charset="-128"/>
                <a:ea typeface="Meiryo UI" panose="020B0604030504040204" pitchFamily="34" charset="-128"/>
              </a:rPr>
              <a:t>認証や各国の認証を自主的に提出すると手続きが迅速になる。</a:t>
            </a:r>
            <a:endParaRPr lang="en-US" altLang="ja-JP" sz="1400" dirty="0">
              <a:latin typeface="Meiryo UI" panose="020B0604030504040204" pitchFamily="34" charset="-128"/>
              <a:ea typeface="Meiryo UI" panose="020B0604030504040204" pitchFamily="34" charset="-128"/>
            </a:endParaRPr>
          </a:p>
          <a:p>
            <a:pPr algn="just"/>
            <a:r>
              <a:rPr lang="ja-JP" altLang="en-US" sz="1400">
                <a:latin typeface="Meiryo UI" panose="020B0604030504040204" pitchFamily="34" charset="-128"/>
                <a:ea typeface="Meiryo UI" panose="020B0604030504040204" pitchFamily="34" charset="-128"/>
              </a:rPr>
              <a:t>適合宣言（以前の</a:t>
            </a:r>
            <a:r>
              <a:rPr lang="en-US" altLang="ja-JP" sz="1400" dirty="0">
                <a:latin typeface="Meiryo UI" panose="020B0604030504040204" pitchFamily="34" charset="-128"/>
                <a:ea typeface="Meiryo UI" panose="020B0604030504040204" pitchFamily="34" charset="-128"/>
              </a:rPr>
              <a:t>GOST R</a:t>
            </a:r>
            <a:r>
              <a:rPr lang="ja-JP" altLang="en-US" sz="1400">
                <a:latin typeface="Meiryo UI" panose="020B0604030504040204" pitchFamily="34" charset="-128"/>
                <a:ea typeface="Meiryo UI" panose="020B0604030504040204" pitchFamily="34" charset="-128"/>
              </a:rPr>
              <a:t>）</a:t>
            </a:r>
            <a:r>
              <a:rPr lang="en-US" altLang="ja-JP" sz="1400" dirty="0">
                <a:latin typeface="Meiryo UI" panose="020B0604030504040204" pitchFamily="34" charset="-128"/>
                <a:ea typeface="Meiryo UI" panose="020B0604030504040204" pitchFamily="34" charset="-128"/>
              </a:rPr>
              <a:t> </a:t>
            </a:r>
            <a:r>
              <a:rPr lang="ja-JP" altLang="en-US" sz="1400">
                <a:latin typeface="Meiryo UI" panose="020B0604030504040204" pitchFamily="34" charset="-128"/>
                <a:ea typeface="Meiryo UI" panose="020B0604030504040204" pitchFamily="34" charset="-128"/>
              </a:rPr>
              <a:t>に求められる規格は</a:t>
            </a:r>
            <a:r>
              <a:rPr lang="en-US" altLang="ja-JP" sz="1400" dirty="0">
                <a:latin typeface="Meiryo UI" panose="020B0604030504040204" pitchFamily="34" charset="-128"/>
                <a:ea typeface="Meiryo UI" panose="020B0604030504040204" pitchFamily="34" charset="-128"/>
              </a:rPr>
              <a:t>ISO</a:t>
            </a:r>
            <a:r>
              <a:rPr lang="ja-JP" altLang="en-US" sz="1400">
                <a:latin typeface="Meiryo UI" panose="020B0604030504040204" pitchFamily="34" charset="-128"/>
                <a:ea typeface="Meiryo UI" panose="020B0604030504040204" pitchFamily="34" charset="-128"/>
              </a:rPr>
              <a:t>規格と類似しており、ロシアでは</a:t>
            </a:r>
            <a:r>
              <a:rPr lang="en-US" altLang="ja-JP" sz="1400" dirty="0">
                <a:latin typeface="Meiryo UI" panose="020B0604030504040204" pitchFamily="34" charset="-128"/>
                <a:ea typeface="Meiryo UI" panose="020B0604030504040204" pitchFamily="34" charset="-128"/>
              </a:rPr>
              <a:t>ISO</a:t>
            </a:r>
            <a:r>
              <a:rPr lang="ja-JP" altLang="en-US" sz="1400">
                <a:latin typeface="Meiryo UI" panose="020B0604030504040204" pitchFamily="34" charset="-128"/>
                <a:ea typeface="Meiryo UI" panose="020B0604030504040204" pitchFamily="34" charset="-128"/>
              </a:rPr>
              <a:t>規格がそのまま採用される事が多い。</a:t>
            </a:r>
            <a:endParaRPr lang="en-US" altLang="ja-JP" sz="1400" dirty="0">
              <a:latin typeface="Meiryo UI" panose="020B0604030504040204" pitchFamily="34" charset="-128"/>
              <a:ea typeface="Meiryo UI" panose="020B0604030504040204" pitchFamily="34" charset="-128"/>
            </a:endParaRPr>
          </a:p>
          <a:p>
            <a:r>
              <a:rPr lang="ja-JP" altLang="en-US" sz="1400">
                <a:latin typeface="Meiryo UI" panose="020B0604030504040204" pitchFamily="34" charset="-128"/>
                <a:ea typeface="Meiryo UI" panose="020B0604030504040204" pitchFamily="34" charset="-128"/>
              </a:rPr>
              <a:t>■適合宣言書　</a:t>
            </a:r>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参照リンク　</a:t>
            </a:r>
            <a:r>
              <a:rPr lang="en-US" altLang="ja-JP" sz="1000" dirty="0">
                <a:latin typeface="Meiryo UI" panose="020B0604030504040204" pitchFamily="34" charset="-128"/>
                <a:ea typeface="Meiryo UI" panose="020B0604030504040204" pitchFamily="34" charset="-128"/>
              </a:rPr>
              <a:t>http://docs.cntd.ru/document/1200139386)</a:t>
            </a:r>
          </a:p>
          <a:p>
            <a:r>
              <a:rPr lang="ja-JP" altLang="en-US" sz="1400">
                <a:latin typeface="Meiryo UI" panose="020B0604030504040204" pitchFamily="34" charset="-128"/>
                <a:ea typeface="Meiryo UI" panose="020B0604030504040204" pitchFamily="34" charset="-128"/>
              </a:rPr>
              <a:t>■医療機器のラベル、ラベリング、供給される情報に用いる図記号</a:t>
            </a:r>
            <a:r>
              <a:rPr lang="en-US" altLang="ja-JP" sz="1400" dirty="0">
                <a:latin typeface="Meiryo UI" panose="020B0604030504040204" pitchFamily="34" charset="-128"/>
                <a:ea typeface="Meiryo UI" panose="020B0604030504040204" pitchFamily="34" charset="-128"/>
              </a:rPr>
              <a:t> </a:t>
            </a:r>
          </a:p>
          <a:p>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参照リンク</a:t>
            </a:r>
            <a:r>
              <a:rPr lang="en-US" altLang="ja-JP" sz="1000" dirty="0">
                <a:latin typeface="Meiryo UI" panose="020B0604030504040204" pitchFamily="34" charset="-128"/>
                <a:ea typeface="Meiryo UI" panose="020B0604030504040204" pitchFamily="34" charset="-128"/>
              </a:rPr>
              <a:t> </a:t>
            </a:r>
            <a:r>
              <a:rPr lang="ja-JP" altLang="en-US" sz="1000">
                <a:latin typeface="Meiryo UI" panose="020B0604030504040204" pitchFamily="34" charset="-128"/>
                <a:ea typeface="Meiryo UI" panose="020B0604030504040204" pitchFamily="34" charset="-128"/>
              </a:rPr>
              <a:t>　</a:t>
            </a:r>
            <a:r>
              <a:rPr lang="en-US" altLang="ja-JP" sz="1000" dirty="0">
                <a:latin typeface="Meiryo UI" panose="020B0604030504040204" pitchFamily="34" charset="-128"/>
                <a:ea typeface="Meiryo UI" panose="020B0604030504040204" pitchFamily="34" charset="-128"/>
              </a:rPr>
              <a:t>http://docs.cntd.ru/document/1200110953)</a:t>
            </a:r>
          </a:p>
        </p:txBody>
      </p:sp>
      <p:sp>
        <p:nvSpPr>
          <p:cNvPr id="7" name="角丸四角形 6"/>
          <p:cNvSpPr/>
          <p:nvPr/>
        </p:nvSpPr>
        <p:spPr>
          <a:xfrm>
            <a:off x="1640632" y="5875641"/>
            <a:ext cx="6624736" cy="528506"/>
          </a:xfrm>
          <a:prstGeom prst="roundRect">
            <a:avLst>
              <a:gd name="adj" fmla="val 6797"/>
            </a:avLst>
          </a:prstGeom>
          <a:solidFill>
            <a:srgbClr val="F1DB9D"/>
          </a:solidFill>
        </p:spPr>
        <p:txBody>
          <a:bodyPr wrap="square" lIns="144000" rIns="144000" anchor="ctr">
            <a:noAutofit/>
          </a:bodyPr>
          <a:lstStyle/>
          <a:p>
            <a:pPr algn="just"/>
            <a:r>
              <a:rPr lang="ja-JP" altLang="en-US" sz="1400">
                <a:latin typeface="Meiryo UI" panose="020B0604030504040204" pitchFamily="34" charset="-128"/>
                <a:ea typeface="Meiryo UI" panose="020B0604030504040204" pitchFamily="34" charset="-128"/>
              </a:rPr>
              <a:t>政府は、医療機器の輸入代替を推進しており、医療機器の認可においてもロシアの国内企業が優遇される傾向にある。</a:t>
            </a:r>
            <a:endParaRPr lang="ja-JP" altLang="ja-JP" sz="1400">
              <a:latin typeface="Meiryo UI" panose="020B0604030504040204" pitchFamily="34" charset="-128"/>
              <a:ea typeface="Meiryo UI" panose="020B0604030504040204" pitchFamily="34" charset="-128"/>
            </a:endParaRPr>
          </a:p>
        </p:txBody>
      </p:sp>
      <p:sp>
        <p:nvSpPr>
          <p:cNvPr id="8" name="テキスト ボックス 7"/>
          <p:cNvSpPr txBox="1"/>
          <p:nvPr/>
        </p:nvSpPr>
        <p:spPr>
          <a:xfrm>
            <a:off x="200472" y="1079989"/>
            <a:ext cx="9505056"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Meiryo UI" panose="020B0604030504040204" pitchFamily="34" charset="-128"/>
                <a:ea typeface="Meiryo UI" panose="020B0604030504040204" pitchFamily="34" charset="-128"/>
                <a:cs typeface="Arial" panose="020B0604020202020204" pitchFamily="34" charset="0"/>
              </a:rPr>
              <a:t>医療機器規制に関する実態や</a:t>
            </a:r>
            <a:r>
              <a:rPr lang="ja-JP" altLang="en-US" sz="1400">
                <a:latin typeface="Meiryo UI" panose="020B0604030504040204" pitchFamily="34" charset="-128"/>
                <a:ea typeface="Meiryo UI" panose="020B0604030504040204" pitchFamily="34" charset="-128"/>
                <a:cs typeface="Arial" panose="020B0604020202020204" pitchFamily="34" charset="0"/>
              </a:rPr>
              <a:t>今後の政策動向等を以下</a:t>
            </a:r>
            <a:r>
              <a:rPr kumimoji="1" lang="ja-JP" altLang="en-US" sz="1400">
                <a:latin typeface="Meiryo UI" panose="020B0604030504040204" pitchFamily="34" charset="-128"/>
                <a:ea typeface="Meiryo UI" panose="020B0604030504040204" pitchFamily="34" charset="-128"/>
                <a:cs typeface="Arial" panose="020B0604020202020204" pitchFamily="34" charset="0"/>
              </a:rPr>
              <a:t>に示す。</a:t>
            </a:r>
            <a:endParaRPr lang="ja-JP" altLang="en-US" sz="1400">
              <a:latin typeface="Meiryo UI" panose="020B0604030504040204" pitchFamily="34" charset="-128"/>
              <a:ea typeface="Meiryo UI" panose="020B0604030504040204" pitchFamily="34" charset="-128"/>
              <a:cs typeface="Arial" panose="020B0604020202020204" pitchFamily="34" charset="0"/>
            </a:endParaRPr>
          </a:p>
        </p:txBody>
      </p:sp>
      <p:sp>
        <p:nvSpPr>
          <p:cNvPr id="10" name="テキスト ボックス 9"/>
          <p:cNvSpPr txBox="1"/>
          <p:nvPr/>
        </p:nvSpPr>
        <p:spPr>
          <a:xfrm>
            <a:off x="200025" y="665039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991654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4"/>
          <p:cNvGrpSpPr>
            <a:grpSpLocks noChangeAspect="1"/>
          </p:cNvGrpSpPr>
          <p:nvPr/>
        </p:nvGrpSpPr>
        <p:grpSpPr bwMode="auto">
          <a:xfrm>
            <a:off x="5225334" y="2780928"/>
            <a:ext cx="4484957" cy="2520280"/>
            <a:chOff x="-647" y="1570"/>
            <a:chExt cx="2906" cy="1633"/>
          </a:xfrm>
        </p:grpSpPr>
        <p:sp>
          <p:nvSpPr>
            <p:cNvPr id="21"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7" name="Group 4"/>
          <p:cNvGrpSpPr>
            <a:grpSpLocks noChangeAspect="1"/>
          </p:cNvGrpSpPr>
          <p:nvPr/>
        </p:nvGrpSpPr>
        <p:grpSpPr bwMode="auto">
          <a:xfrm>
            <a:off x="5225335" y="2728680"/>
            <a:ext cx="4184150" cy="2351244"/>
            <a:chOff x="-647" y="1570"/>
            <a:chExt cx="2906" cy="1633"/>
          </a:xfrm>
        </p:grpSpPr>
        <p:sp>
          <p:nvSpPr>
            <p:cNvPr id="28"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8"/>
            <p:cNvSpPr>
              <a:spLocks noChangeArrowheads="1"/>
            </p:cNvSpPr>
            <p:nvPr/>
          </p:nvSpPr>
          <p:spPr bwMode="auto">
            <a:xfrm>
              <a:off x="-473" y="2205"/>
              <a:ext cx="36" cy="4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 name="片側の 2 つの角を丸めた四角形 13"/>
          <p:cNvSpPr/>
          <p:nvPr/>
        </p:nvSpPr>
        <p:spPr>
          <a:xfrm>
            <a:off x="1496616" y="3249412"/>
            <a:ext cx="3672408" cy="3286794"/>
          </a:xfrm>
          <a:prstGeom prst="round2SameRect">
            <a:avLst>
              <a:gd name="adj1" fmla="val 0"/>
              <a:gd name="adj2" fmla="val 3498"/>
            </a:avLst>
          </a:prstGeom>
          <a:solidFill>
            <a:srgbClr val="DDE6F3"/>
          </a:solidFill>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輸入の医療機器に対する規制</a:t>
            </a:r>
          </a:p>
        </p:txBody>
      </p:sp>
      <p:sp>
        <p:nvSpPr>
          <p:cNvPr id="7" name="Freeform 7"/>
          <p:cNvSpPr>
            <a:spLocks/>
          </p:cNvSpPr>
          <p:nvPr/>
        </p:nvSpPr>
        <p:spPr bwMode="auto">
          <a:xfrm>
            <a:off x="496516" y="2060848"/>
            <a:ext cx="6051226" cy="1302756"/>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テキスト ボックス 7"/>
          <p:cNvSpPr txBox="1"/>
          <p:nvPr/>
        </p:nvSpPr>
        <p:spPr>
          <a:xfrm>
            <a:off x="200472" y="1124744"/>
            <a:ext cx="9373019"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優遇措置を受けるためには、政府等に対して事前の手続きが必要であり、この手続きは輸入を正式に認められた輸入者（医療機器ごとに異なる）が行う必要がある。 </a:t>
            </a:r>
          </a:p>
        </p:txBody>
      </p:sp>
      <p:sp>
        <p:nvSpPr>
          <p:cNvPr id="9" name="角丸四角形 8"/>
          <p:cNvSpPr/>
          <p:nvPr/>
        </p:nvSpPr>
        <p:spPr>
          <a:xfrm>
            <a:off x="2144688" y="1831590"/>
            <a:ext cx="2464296" cy="1008112"/>
          </a:xfrm>
          <a:prstGeom prst="roundRect">
            <a:avLst>
              <a:gd name="adj" fmla="val 9824"/>
            </a:avLst>
          </a:prstGeom>
          <a:solidFill>
            <a:srgbClr val="3D6AA7"/>
          </a:solidFill>
        </p:spPr>
        <p:txBody>
          <a:bodyPr wrap="none" anchor="ctr" anchorCtr="0">
            <a:noAutofit/>
          </a:bodyPr>
          <a:lstStyle/>
          <a:p>
            <a:pPr algn="ctr"/>
            <a:r>
              <a:rPr lang="ja-JP" altLang="ja-JP" sz="1600">
                <a:solidFill>
                  <a:schemeClr val="bg1"/>
                </a:solidFill>
                <a:latin typeface="Meiryo UI" panose="020B0604030504040204" pitchFamily="34" charset="-128"/>
                <a:ea typeface="Meiryo UI" panose="020B0604030504040204" pitchFamily="34" charset="-128"/>
              </a:rPr>
              <a:t>医療機器の輸入</a:t>
            </a:r>
            <a:endParaRPr lang="ja-JP" altLang="en-US" sz="1600">
              <a:solidFill>
                <a:schemeClr val="bg1"/>
              </a:solidFill>
              <a:latin typeface="Meiryo UI" panose="020B0604030504040204" pitchFamily="34" charset="-128"/>
              <a:ea typeface="Meiryo UI" panose="020B0604030504040204" pitchFamily="34" charset="-128"/>
            </a:endParaRPr>
          </a:p>
        </p:txBody>
      </p:sp>
      <p:sp>
        <p:nvSpPr>
          <p:cNvPr id="10" name="テキスト ボックス 9"/>
          <p:cNvSpPr txBox="1"/>
          <p:nvPr/>
        </p:nvSpPr>
        <p:spPr>
          <a:xfrm>
            <a:off x="1529145" y="3399730"/>
            <a:ext cx="2592288" cy="369332"/>
          </a:xfrm>
          <a:prstGeom prst="rect">
            <a:avLst/>
          </a:prstGeom>
          <a:noFill/>
        </p:spPr>
        <p:txBody>
          <a:bodyPr wrap="square" rtlCol="0">
            <a:spAutoFit/>
          </a:bodyPr>
          <a:lstStyle/>
          <a:p>
            <a:pPr marL="233363" indent="-233363" fontAlgn="ctr">
              <a:buClr>
                <a:srgbClr val="5F8AC3"/>
              </a:buClr>
              <a:buFont typeface="Wingdings" panose="05000000000000000000" pitchFamily="2" charset="2"/>
              <a:buChar char="n"/>
            </a:pPr>
            <a:r>
              <a:rPr lang="ja-JP" altLang="en-US" b="1">
                <a:latin typeface="Meiryo UI" panose="020B0604030504040204" pitchFamily="34" charset="-128"/>
                <a:ea typeface="Meiryo UI" panose="020B0604030504040204" pitchFamily="34" charset="-128"/>
                <a:cs typeface="Arial" panose="020B0604020202020204" pitchFamily="34" charset="0"/>
              </a:rPr>
              <a:t>付加価値税</a:t>
            </a:r>
            <a:r>
              <a:rPr lang="en-US" altLang="ja-JP" b="1" dirty="0">
                <a:latin typeface="Meiryo UI" panose="020B0604030504040204" pitchFamily="34" charset="-128"/>
                <a:ea typeface="Meiryo UI" panose="020B0604030504040204" pitchFamily="34" charset="-128"/>
                <a:cs typeface="Arial" panose="020B0604020202020204" pitchFamily="34" charset="0"/>
              </a:rPr>
              <a:t>20%</a:t>
            </a:r>
            <a:endParaRPr kumimoji="1" lang="ja-JP" altLang="en-US" b="1">
              <a:latin typeface="Meiryo UI" panose="020B0604030504040204" pitchFamily="34" charset="-128"/>
              <a:ea typeface="Meiryo UI" panose="020B0604030504040204" pitchFamily="34" charset="-128"/>
              <a:cs typeface="Arial" panose="020B0604020202020204" pitchFamily="34" charset="0"/>
            </a:endParaRPr>
          </a:p>
        </p:txBody>
      </p:sp>
      <p:sp>
        <p:nvSpPr>
          <p:cNvPr id="11" name="テキスト ボックス 10"/>
          <p:cNvSpPr txBox="1"/>
          <p:nvPr/>
        </p:nvSpPr>
        <p:spPr>
          <a:xfrm>
            <a:off x="3919944" y="3429277"/>
            <a:ext cx="1315767" cy="307777"/>
          </a:xfrm>
          <a:prstGeom prst="rect">
            <a:avLst/>
          </a:prstGeom>
          <a:noFill/>
        </p:spPr>
        <p:txBody>
          <a:bodyPr wrap="square" rtlCol="0">
            <a:spAutoFit/>
          </a:bodyPr>
          <a:lstStyle/>
          <a:p>
            <a:r>
              <a:rPr kumimoji="1" lang="ja-JP" altLang="en-US" sz="1400">
                <a:latin typeface="Meiryo UI" panose="020B0604030504040204" pitchFamily="34" charset="-128"/>
                <a:ea typeface="Meiryo UI" panose="020B0604030504040204" pitchFamily="34" charset="-128"/>
                <a:cs typeface="Arial" panose="020B0604020202020204" pitchFamily="34" charset="0"/>
              </a:rPr>
              <a:t>免税</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or</a:t>
            </a:r>
            <a:r>
              <a:rPr kumimoji="1" lang="ja-JP" altLang="en-US" sz="1400">
                <a:latin typeface="Meiryo UI" panose="020B0604030504040204" pitchFamily="34" charset="-128"/>
                <a:ea typeface="Meiryo UI" panose="020B0604030504040204" pitchFamily="34" charset="-128"/>
                <a:cs typeface="Arial" panose="020B0604020202020204" pitchFamily="34" charset="0"/>
              </a:rPr>
              <a:t>減税</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a:t>
            </a:r>
            <a:endParaRPr kumimoji="1" lang="ja-JP" altLang="en-US" sz="1400">
              <a:latin typeface="Meiryo UI" panose="020B0604030504040204" pitchFamily="34" charset="-128"/>
              <a:ea typeface="Meiryo UI" panose="020B0604030504040204" pitchFamily="34" charset="-128"/>
              <a:cs typeface="Arial" panose="020B0604020202020204" pitchFamily="34" charset="0"/>
            </a:endParaRPr>
          </a:p>
        </p:txBody>
      </p:sp>
      <p:sp>
        <p:nvSpPr>
          <p:cNvPr id="12" name="二等辺三角形 11"/>
          <p:cNvSpPr/>
          <p:nvPr/>
        </p:nvSpPr>
        <p:spPr>
          <a:xfrm rot="5400000">
            <a:off x="3606408" y="3414902"/>
            <a:ext cx="283312" cy="323223"/>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片側の 2 つの角を丸めた四角形 12"/>
          <p:cNvSpPr/>
          <p:nvPr/>
        </p:nvSpPr>
        <p:spPr>
          <a:xfrm>
            <a:off x="1496616" y="2889374"/>
            <a:ext cx="3672408" cy="360040"/>
          </a:xfrm>
          <a:prstGeom prst="round2SameRect">
            <a:avLst/>
          </a:prstGeom>
          <a:solidFill>
            <a:srgbClr val="A2BBDC"/>
          </a:solidFill>
        </p:spPr>
        <p:txBody>
          <a:bodyPr wrap="square" rtlCol="0" anchor="ctr">
            <a:noAutofit/>
          </a:bodyPr>
          <a:lstStyle/>
          <a:p>
            <a:pPr algn="ctr" fontAlgn="ctr"/>
            <a:r>
              <a:rPr kumimoji="1" lang="ja-JP" altLang="en-US" sz="1400" b="1">
                <a:solidFill>
                  <a:srgbClr val="000000"/>
                </a:solidFill>
                <a:latin typeface="Meiryo UI" panose="020B0604030504040204" pitchFamily="34" charset="-128"/>
                <a:ea typeface="Meiryo UI" panose="020B0604030504040204" pitchFamily="34" charset="-128"/>
                <a:cs typeface="Arial" panose="020B0604020202020204" pitchFamily="34" charset="0"/>
              </a:rPr>
              <a:t>優遇措置</a:t>
            </a:r>
          </a:p>
        </p:txBody>
      </p:sp>
      <p:graphicFrame>
        <p:nvGraphicFramePr>
          <p:cNvPr id="15" name="表 14"/>
          <p:cNvGraphicFramePr>
            <a:graphicFrameLocks noGrp="1"/>
          </p:cNvGraphicFramePr>
          <p:nvPr/>
        </p:nvGraphicFramePr>
        <p:xfrm>
          <a:off x="1856656" y="4455913"/>
          <a:ext cx="2952328" cy="1512167"/>
        </p:xfrm>
        <a:graphic>
          <a:graphicData uri="http://schemas.openxmlformats.org/drawingml/2006/table">
            <a:tbl>
              <a:tblPr firstRow="1" bandRow="1">
                <a:tableStyleId>{5C22544A-7EE6-4342-B048-85BDC9FD1C3A}</a:tableStyleId>
              </a:tblPr>
              <a:tblGrid>
                <a:gridCol w="363204">
                  <a:extLst>
                    <a:ext uri="{9D8B030D-6E8A-4147-A177-3AD203B41FA5}">
                      <a16:colId xmlns:a16="http://schemas.microsoft.com/office/drawing/2014/main" val="20000"/>
                    </a:ext>
                  </a:extLst>
                </a:gridCol>
                <a:gridCol w="2589124">
                  <a:extLst>
                    <a:ext uri="{9D8B030D-6E8A-4147-A177-3AD203B41FA5}">
                      <a16:colId xmlns:a16="http://schemas.microsoft.com/office/drawing/2014/main" val="20001"/>
                    </a:ext>
                  </a:extLst>
                </a:gridCol>
              </a:tblGrid>
              <a:tr h="326955">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コマーシャルインボイス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パッキングリスト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日ロ間における売買契約書 </a:t>
                      </a:r>
                      <a:endPar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国家登録証明書 </a:t>
                      </a:r>
                      <a:endPar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latin typeface="Meiryo UI" panose="020B0604030504040204" pitchFamily="34" charset="-128"/>
                          <a:ea typeface="Meiryo UI" panose="020B0604030504040204" pitchFamily="34" charset="-128"/>
                        </a:rPr>
                        <a:t>適合申告認証証明書</a:t>
                      </a:r>
                      <a:endParaRPr lang="en-US" altLang="ja-JP" sz="1000" b="0" dirty="0">
                        <a:solidFill>
                          <a:schemeClr val="tx1"/>
                        </a:solidFill>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6" name="片側の 2 つの角を丸めた四角形 15"/>
          <p:cNvSpPr/>
          <p:nvPr/>
        </p:nvSpPr>
        <p:spPr>
          <a:xfrm>
            <a:off x="1856656" y="4167880"/>
            <a:ext cx="2952328"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400">
                <a:solidFill>
                  <a:schemeClr val="bg1"/>
                </a:solidFill>
                <a:latin typeface="Meiryo UI" panose="020B0604030504040204" pitchFamily="34" charset="-128"/>
                <a:ea typeface="Meiryo UI" panose="020B0604030504040204" pitchFamily="34" charset="-128"/>
                <a:cs typeface="Arial" panose="020B0604020202020204" pitchFamily="34" charset="0"/>
              </a:rPr>
              <a:t>医療機器の輸入に</a:t>
            </a:r>
            <a:r>
              <a:rPr kumimoji="0" lang="ja-JP" altLang="en-US" sz="1400" spc="-30">
                <a:solidFill>
                  <a:schemeClr val="bg1"/>
                </a:solidFill>
                <a:latin typeface="Meiryo UI" panose="020B0604030504040204" pitchFamily="34" charset="-128"/>
                <a:ea typeface="Meiryo UI" panose="020B0604030504040204" pitchFamily="34" charset="-128"/>
                <a:cs typeface="Arial" panose="020B0604020202020204" pitchFamily="34" charset="0"/>
              </a:rPr>
              <a:t>必要な書類等</a:t>
            </a:r>
          </a:p>
        </p:txBody>
      </p:sp>
      <p:sp>
        <p:nvSpPr>
          <p:cNvPr id="17" name="正方形/長方形 16"/>
          <p:cNvSpPr/>
          <p:nvPr/>
        </p:nvSpPr>
        <p:spPr>
          <a:xfrm>
            <a:off x="1797785" y="3807840"/>
            <a:ext cx="3070071" cy="276999"/>
          </a:xfrm>
          <a:prstGeom prst="rect">
            <a:avLst/>
          </a:prstGeom>
        </p:spPr>
        <p:txBody>
          <a:bodyPr wrap="none">
            <a:spAutoFit/>
          </a:bodyPr>
          <a:lstStyle/>
          <a:p>
            <a:pPr algn="ctr"/>
            <a:r>
              <a:rPr lang="ja-JP" altLang="en-US" sz="1200">
                <a:latin typeface="Meiryo UI" panose="020B0604030504040204" pitchFamily="34" charset="-128"/>
                <a:ea typeface="Meiryo UI" panose="020B0604030504040204" pitchFamily="34" charset="-128"/>
                <a:cs typeface="Arial" panose="020B0604020202020204" pitchFamily="34" charset="0"/>
              </a:rPr>
              <a:t>手続きは輸入を正式に認められた輸入者が行う</a:t>
            </a:r>
            <a:endParaRPr lang="ja-JP" altLang="en-US" sz="1200">
              <a:latin typeface="Meiryo UI" panose="020B0604030504040204" pitchFamily="34" charset="-128"/>
              <a:ea typeface="Meiryo UI" panose="020B0604030504040204" pitchFamily="34" charset="-128"/>
            </a:endParaRPr>
          </a:p>
        </p:txBody>
      </p:sp>
      <p:sp>
        <p:nvSpPr>
          <p:cNvPr id="34" name="テキスト ボックス 33">
            <a:extLst>
              <a:ext uri="{FF2B5EF4-FFF2-40B4-BE49-F238E27FC236}">
                <a16:creationId xmlns:a16="http://schemas.microsoft.com/office/drawing/2014/main" id="{87F6B4FA-DA56-5149-849C-D42D2E3FEDB4}"/>
              </a:ext>
            </a:extLst>
          </p:cNvPr>
          <p:cNvSpPr txBox="1"/>
          <p:nvPr/>
        </p:nvSpPr>
        <p:spPr>
          <a:xfrm>
            <a:off x="5412885" y="5256729"/>
            <a:ext cx="4484957" cy="1600438"/>
          </a:xfrm>
          <a:prstGeom prst="rect">
            <a:avLst/>
          </a:prstGeom>
          <a:noFill/>
        </p:spPr>
        <p:txBody>
          <a:bodyPr wrap="square" rtlCol="0">
            <a:spAutoFit/>
          </a:bodyPr>
          <a:lstStyle/>
          <a:p>
            <a:pPr marL="171450" indent="-171450" fontAlgn="ctr">
              <a:buClr>
                <a:srgbClr val="5F8AC3"/>
              </a:buClr>
              <a:buFont typeface="Arial" panose="020B0604020202020204" pitchFamily="34" charset="0"/>
              <a:buChar char="•"/>
            </a:pPr>
            <a:r>
              <a:rPr lang="ja-JP" altLang="en-US" sz="1200">
                <a:latin typeface="Meiryo UI" panose="020B0604030504040204" pitchFamily="34" charset="-128"/>
                <a:ea typeface="Meiryo UI" panose="020B0604030504040204" pitchFamily="34" charset="-128"/>
                <a:cs typeface="Arial" panose="020B0604020202020204" pitchFamily="34" charset="0"/>
              </a:rPr>
              <a:t>付加価値税が</a:t>
            </a:r>
            <a:r>
              <a:rPr kumimoji="1" lang="ja-JP" altLang="en-US" sz="1200">
                <a:latin typeface="Meiryo UI" panose="020B0604030504040204" pitchFamily="34" charset="-128"/>
                <a:ea typeface="Meiryo UI" panose="020B0604030504040204" pitchFamily="34" charset="-128"/>
                <a:cs typeface="Arial" panose="020B0604020202020204" pitchFamily="34" charset="0"/>
              </a:rPr>
              <a:t>免税対象となる医療機器</a:t>
            </a:r>
            <a:endParaRPr kumimoji="1"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1200">
                <a:latin typeface="Meiryo UI" panose="020B0604030504040204" pitchFamily="34" charset="-128"/>
                <a:ea typeface="Meiryo UI" panose="020B0604030504040204" pitchFamily="34" charset="-128"/>
                <a:cs typeface="Arial" panose="020B0604020202020204" pitchFamily="34" charset="0"/>
              </a:rPr>
              <a:t>例：低周波治療器、</a:t>
            </a:r>
            <a:r>
              <a:rPr lang="en-US" altLang="ja-JP" sz="1200" dirty="0">
                <a:latin typeface="Meiryo UI" panose="020B0604030504040204" pitchFamily="34" charset="-128"/>
                <a:ea typeface="Meiryo UI" panose="020B0604030504040204" pitchFamily="34" charset="-128"/>
                <a:cs typeface="Arial" panose="020B0604020202020204" pitchFamily="34" charset="0"/>
              </a:rPr>
              <a:t>X</a:t>
            </a:r>
            <a:r>
              <a:rPr lang="ja-JP" altLang="en-US" sz="1200">
                <a:latin typeface="Meiryo UI" panose="020B0604030504040204" pitchFamily="34" charset="-128"/>
                <a:ea typeface="Meiryo UI" panose="020B0604030504040204" pitchFamily="34" charset="-128"/>
                <a:cs typeface="Arial" panose="020B0604020202020204" pitchFamily="34" charset="0"/>
              </a:rPr>
              <a:t>線</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a:latin typeface="Meiryo UI" panose="020B0604030504040204" pitchFamily="34" charset="-128"/>
                <a:ea typeface="Meiryo UI" panose="020B0604030504040204" pitchFamily="34" charset="-128"/>
                <a:cs typeface="Arial" panose="020B0604020202020204" pitchFamily="34" charset="0"/>
              </a:rPr>
              <a:t>超音波治療器、各種キット製品等</a:t>
            </a:r>
            <a:endParaRPr lang="en-US" altLang="ja-JP" sz="1000" dirty="0">
              <a:latin typeface="Meiryo UI" panose="020B0604030504040204" pitchFamily="34" charset="-128"/>
              <a:ea typeface="Meiryo UI" panose="020B0604030504040204" pitchFamily="34" charset="-128"/>
            </a:endParaRPr>
          </a:p>
          <a:p>
            <a:pPr fontAlgn="ctr">
              <a:buClr>
                <a:srgbClr val="5F8AC3"/>
              </a:buClr>
            </a:pPr>
            <a:r>
              <a:rPr lang="ja-JP" altLang="en-US" sz="1000">
                <a:latin typeface="Meiryo UI" panose="020B0604030504040204" pitchFamily="34" charset="-128"/>
                <a:ea typeface="Meiryo UI" panose="020B0604030504040204" pitchFamily="34" charset="-128"/>
              </a:rPr>
              <a:t>参照リンク　</a:t>
            </a:r>
            <a:r>
              <a:rPr lang="ja-JP" altLang="en-US" sz="1000">
                <a:latin typeface="Meiryo UI" panose="020B0604030504040204" pitchFamily="34" charset="-128"/>
                <a:ea typeface="Meiryo UI" panose="020B0604030504040204" pitchFamily="34" charset="-128"/>
                <a:hlinkClick r:id="rId2"/>
              </a:rPr>
              <a:t>http://pravo.gov.ru/proxy/ips/?docbody=&amp;nd=102379576</a:t>
            </a:r>
            <a:endParaRPr kumimoji="1" lang="en-US" altLang="ja-JP" sz="1000" b="1"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171450" indent="-171450" fontAlgn="ctr">
              <a:buClr>
                <a:srgbClr val="5F8AC3"/>
              </a:buClr>
              <a:buFont typeface="Arial" panose="020B0604020202020204" pitchFamily="34" charset="0"/>
              <a:buChar char="•"/>
            </a:pPr>
            <a:r>
              <a:rPr lang="ja-JP" altLang="en-US" sz="1200">
                <a:latin typeface="Meiryo UI" panose="020B0604030504040204" pitchFamily="34" charset="-128"/>
                <a:ea typeface="Meiryo UI" panose="020B0604030504040204" pitchFamily="34" charset="-128"/>
                <a:cs typeface="Arial" panose="020B0604020202020204" pitchFamily="34" charset="0"/>
              </a:rPr>
              <a:t>付加価値税が</a:t>
            </a:r>
            <a:r>
              <a:rPr kumimoji="1" lang="ja-JP" altLang="en-US" sz="1200">
                <a:latin typeface="Meiryo UI" panose="020B0604030504040204" pitchFamily="34" charset="-128"/>
                <a:ea typeface="Meiryo UI" panose="020B0604030504040204" pitchFamily="34" charset="-128"/>
                <a:cs typeface="Arial" panose="020B0604020202020204" pitchFamily="34" charset="0"/>
              </a:rPr>
              <a:t>減税</a:t>
            </a:r>
            <a:r>
              <a:rPr kumimoji="1" lang="en-US" altLang="ja-JP" sz="1200" dirty="0">
                <a:latin typeface="Meiryo UI" panose="020B0604030504040204" pitchFamily="34" charset="-128"/>
                <a:ea typeface="Meiryo UI" panose="020B0604030504040204" pitchFamily="34" charset="-128"/>
                <a:cs typeface="Arial" panose="020B0604020202020204" pitchFamily="34" charset="0"/>
              </a:rPr>
              <a:t>(10%)</a:t>
            </a:r>
            <a:r>
              <a:rPr lang="ja-JP" altLang="en-US" sz="1200">
                <a:latin typeface="Meiryo UI" panose="020B0604030504040204" pitchFamily="34" charset="-128"/>
                <a:ea typeface="Meiryo UI" panose="020B0604030504040204" pitchFamily="34" charset="-128"/>
                <a:cs typeface="Arial" panose="020B0604020202020204" pitchFamily="34" charset="0"/>
              </a:rPr>
              <a:t>対象となる医療機器</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1200">
                <a:latin typeface="Meiryo UI" panose="020B0604030504040204" pitchFamily="34" charset="-128"/>
                <a:ea typeface="Meiryo UI" panose="020B0604030504040204" pitchFamily="34" charset="-128"/>
                <a:cs typeface="Arial" panose="020B0604020202020204" pitchFamily="34" charset="0"/>
              </a:rPr>
              <a:t>例：医療用ガーゼ、手術用ゴム手袋、シリンジ等</a:t>
            </a:r>
            <a:endParaRPr kumimoji="1"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1000">
                <a:latin typeface="Meiryo UI" panose="020B0604030504040204" pitchFamily="34" charset="-128"/>
                <a:ea typeface="Meiryo UI" panose="020B0604030504040204" pitchFamily="34" charset="-128"/>
              </a:rPr>
              <a:t>参照リンク　</a:t>
            </a:r>
            <a:r>
              <a:rPr lang="ja-JP" altLang="en-US" sz="1000">
                <a:latin typeface="Meiryo UI" panose="020B0604030504040204" pitchFamily="34" charset="-128"/>
                <a:ea typeface="Meiryo UI" panose="020B0604030504040204" pitchFamily="34" charset="-128"/>
                <a:hlinkClick r:id="rId3"/>
              </a:rPr>
              <a:t>http://pravo.gov.ru/proxy/ips/?docbody=&amp;nd=102124252</a:t>
            </a:r>
            <a:endParaRPr kumimoji="1" lang="en-US" altLang="ja-JP" sz="1000" b="1"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endParaRPr kumimoji="1"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025" y="665039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r>
              <a:rPr lang="en-US" altLang="ja-JP" sz="800" dirty="0">
                <a:latin typeface="Meiryo UI" panose="020B0604030504040204" pitchFamily="34" charset="-128"/>
                <a:ea typeface="Meiryo UI" panose="020B0604030504040204" pitchFamily="34" charset="-128"/>
                <a:cs typeface="Arial" panose="020B0604020202020204" pitchFamily="34" charset="0"/>
              </a:rPr>
              <a:t>JETRO</a:t>
            </a:r>
            <a:endParaRPr lang="ja-JP" altLang="en-US" sz="800">
              <a:latin typeface="Meiryo UI" panose="020B0604030504040204" pitchFamily="34" charset="-128"/>
              <a:ea typeface="Meiryo UI" panose="020B0604030504040204" pitchFamily="34"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6AA72CC3-4EBB-A64A-9654-6FDEAB5881B8}"/>
              </a:ext>
            </a:extLst>
          </p:cNvPr>
          <p:cNvSpPr txBox="1"/>
          <p:nvPr/>
        </p:nvSpPr>
        <p:spPr>
          <a:xfrm>
            <a:off x="1608404" y="6021310"/>
            <a:ext cx="3448832" cy="461665"/>
          </a:xfrm>
          <a:prstGeom prst="rect">
            <a:avLst/>
          </a:prstGeom>
          <a:noFill/>
        </p:spPr>
        <p:txBody>
          <a:bodyPr wrap="square" rtlCol="0">
            <a:spAutoFit/>
          </a:bodyPr>
          <a:lstStyle/>
          <a:p>
            <a:r>
              <a:rPr kumimoji="1" lang="en-US" altLang="ja-JP" sz="1200" b="1" dirty="0">
                <a:latin typeface="Meiryo UI" panose="020B0604030504040204" pitchFamily="34" charset="-128"/>
                <a:ea typeface="Meiryo UI" panose="020B0604030504040204" pitchFamily="34" charset="-128"/>
                <a:cs typeface="Arial" panose="020B0604020202020204" pitchFamily="34" charset="0"/>
              </a:rPr>
              <a:t>*</a:t>
            </a:r>
            <a:r>
              <a:rPr lang="en-US" altLang="ja-JP" sz="1200" dirty="0">
                <a:latin typeface="Meiryo UI" panose="020B0604030504040204" pitchFamily="34" charset="-128"/>
                <a:ea typeface="Meiryo UI" panose="020B0604030504040204" pitchFamily="34" charset="-128"/>
              </a:rPr>
              <a:t>①</a:t>
            </a:r>
            <a:r>
              <a:rPr lang="ja-JP" altLang="ja-JP" sz="1200">
                <a:latin typeface="Meiryo UI" panose="020B0604030504040204" pitchFamily="34" charset="-128"/>
                <a:ea typeface="Meiryo UI" panose="020B0604030504040204" pitchFamily="34" charset="-128"/>
              </a:rPr>
              <a:t>　必要不可欠な医療機器：免税</a:t>
            </a:r>
          </a:p>
          <a:p>
            <a:r>
              <a:rPr lang="en-US" altLang="ja-JP" sz="1200" dirty="0">
                <a:latin typeface="Meiryo UI" panose="020B0604030504040204" pitchFamily="34" charset="-128"/>
                <a:ea typeface="Meiryo UI" panose="020B0604030504040204" pitchFamily="34" charset="-128"/>
              </a:rPr>
              <a:t>  ②</a:t>
            </a:r>
            <a:r>
              <a:rPr lang="ja-JP" altLang="ja-JP" sz="1200">
                <a:latin typeface="Meiryo UI" panose="020B0604030504040204" pitchFamily="34" charset="-128"/>
                <a:ea typeface="Meiryo UI" panose="020B0604030504040204" pitchFamily="34" charset="-128"/>
              </a:rPr>
              <a:t>　一部医療機器：</a:t>
            </a:r>
            <a:r>
              <a:rPr lang="en-US" altLang="ja-JP" sz="1200" dirty="0">
                <a:latin typeface="Meiryo UI" panose="020B0604030504040204" pitchFamily="34" charset="-128"/>
                <a:ea typeface="Meiryo UI" panose="020B0604030504040204" pitchFamily="34" charset="-128"/>
              </a:rPr>
              <a:t>           10%</a:t>
            </a:r>
            <a:r>
              <a:rPr lang="ja-JP" altLang="ja-JP" sz="1200">
                <a:latin typeface="Meiryo UI" panose="020B0604030504040204" pitchFamily="34" charset="-128"/>
                <a:ea typeface="Meiryo UI" panose="020B0604030504040204" pitchFamily="34" charset="-128"/>
              </a:rPr>
              <a:t>の低減税率 </a:t>
            </a:r>
            <a:endParaRPr kumimoji="1" lang="en-US" altLang="ja-JP" sz="1200" b="1"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1330042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416496" y="354147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400" b="1" dirty="0"/>
              <a:t>適合申告</a:t>
            </a:r>
            <a:endPar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3" name="円/楕円 52"/>
          <p:cNvSpPr/>
          <p:nvPr/>
        </p:nvSpPr>
        <p:spPr>
          <a:xfrm>
            <a:off x="7349497" y="2312876"/>
            <a:ext cx="2088232" cy="2088232"/>
          </a:xfrm>
          <a:prstGeom prst="ellipse">
            <a:avLst/>
          </a:prstGeom>
          <a:gradFill flip="none" rotWithShape="1">
            <a:gsLst>
              <a:gs pos="0">
                <a:srgbClr val="E4BB46"/>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グループ化 46"/>
          <p:cNvGrpSpPr/>
          <p:nvPr/>
        </p:nvGrpSpPr>
        <p:grpSpPr>
          <a:xfrm>
            <a:off x="6249144" y="3757498"/>
            <a:ext cx="936104" cy="936104"/>
            <a:chOff x="5597624" y="4068326"/>
            <a:chExt cx="936104" cy="936104"/>
          </a:xfrm>
        </p:grpSpPr>
        <p:sp>
          <p:nvSpPr>
            <p:cNvPr id="48" name="円/楕円 47"/>
            <p:cNvSpPr/>
            <p:nvPr/>
          </p:nvSpPr>
          <p:spPr>
            <a:xfrm>
              <a:off x="5597624" y="4068326"/>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00113">
              <a:off x="5830481" y="4231032"/>
              <a:ext cx="470391" cy="61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医薬品認可においては、医療機器認可同様、国家登録と適合申告を行う必要がある。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医薬品に関する規制は「医薬品運用法」で定められており、最新情報は保健省のホームページで確認できる。</a:t>
            </a:r>
          </a:p>
        </p:txBody>
      </p:sp>
      <p:grpSp>
        <p:nvGrpSpPr>
          <p:cNvPr id="5" name="グループ化 7"/>
          <p:cNvGrpSpPr/>
          <p:nvPr/>
        </p:nvGrpSpPr>
        <p:grpSpPr>
          <a:xfrm>
            <a:off x="416496" y="1700808"/>
            <a:ext cx="900100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医薬品認可</a:t>
              </a:r>
              <a:r>
                <a:rPr lang="ja-JP" altLang="en-US" sz="1400" dirty="0">
                  <a:solidFill>
                    <a:srgbClr val="000000"/>
                  </a:solidFill>
                  <a:latin typeface="Arial Black" pitchFamily="34" charset="0"/>
                  <a:ea typeface="HGP創英角ｺﾞｼｯｸUB" pitchFamily="50" charset="-128"/>
                </a:rPr>
                <a:t>に必要な手続き</a:t>
              </a:r>
              <a:endParaRPr lang="zh-TW" altLang="en-US" sz="1400" dirty="0">
                <a:solidFill>
                  <a:srgbClr val="000000"/>
                </a:solidFill>
                <a:latin typeface="Arial Black" pitchFamily="34" charset="0"/>
                <a:ea typeface="HGP創英角ｺﾞｼｯｸUB" pitchFamily="50" charset="-128"/>
              </a:endParaRPr>
            </a:p>
          </p:txBody>
        </p:sp>
      </p:grpSp>
      <p:sp>
        <p:nvSpPr>
          <p:cNvPr id="9" name="角丸四角形 8"/>
          <p:cNvSpPr/>
          <p:nvPr/>
        </p:nvSpPr>
        <p:spPr>
          <a:xfrm>
            <a:off x="416496" y="210131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国家登録</a:t>
            </a:r>
          </a:p>
        </p:txBody>
      </p:sp>
      <p:grpSp>
        <p:nvGrpSpPr>
          <p:cNvPr id="10" name="グループ化 9"/>
          <p:cNvGrpSpPr/>
          <p:nvPr/>
        </p:nvGrpSpPr>
        <p:grpSpPr>
          <a:xfrm>
            <a:off x="6249144" y="2302480"/>
            <a:ext cx="936104" cy="936104"/>
            <a:chOff x="5597624" y="2910086"/>
            <a:chExt cx="936104" cy="936104"/>
          </a:xfrm>
        </p:grpSpPr>
        <p:sp>
          <p:nvSpPr>
            <p:cNvPr id="11" name="円/楕円 10"/>
            <p:cNvSpPr/>
            <p:nvPr/>
          </p:nvSpPr>
          <p:spPr>
            <a:xfrm>
              <a:off x="5597624" y="2910086"/>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113">
              <a:off x="5830481" y="3073811"/>
              <a:ext cx="470391" cy="60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直線コネクタ 12"/>
          <p:cNvCxnSpPr/>
          <p:nvPr/>
        </p:nvCxnSpPr>
        <p:spPr>
          <a:xfrm>
            <a:off x="1568625" y="2389346"/>
            <a:ext cx="0" cy="936104"/>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1425767" y="354147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1712640" y="2101314"/>
            <a:ext cx="1296144" cy="498598"/>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solidFill>
                  <a:srgbClr val="000000"/>
                </a:solidFill>
                <a:ea typeface="ＭＳ Ｐゴシック" charset="-128"/>
                <a:cs typeface="Arial" pitchFamily="34" charset="0"/>
              </a:rPr>
              <a:t>保健省</a:t>
            </a:r>
            <a:r>
              <a:rPr lang="ja-JP" altLang="en-US" sz="1200" dirty="0">
                <a:solidFill>
                  <a:srgbClr val="000000"/>
                </a:solidFill>
                <a:ea typeface="ＭＳ Ｐゴシック" charset="-128"/>
                <a:cs typeface="Arial" pitchFamily="34" charset="0"/>
              </a:rPr>
              <a:t>に</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国家登録を申請</a:t>
            </a:r>
          </a:p>
        </p:txBody>
      </p:sp>
      <p:sp>
        <p:nvSpPr>
          <p:cNvPr id="18" name="右矢印 17"/>
          <p:cNvSpPr/>
          <p:nvPr/>
        </p:nvSpPr>
        <p:spPr>
          <a:xfrm>
            <a:off x="2936776" y="210131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6324599" y="2101314"/>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認　可</a:t>
            </a:r>
          </a:p>
        </p:txBody>
      </p:sp>
      <p:cxnSp>
        <p:nvCxnSpPr>
          <p:cNvPr id="21" name="直線矢印コネクタ 20"/>
          <p:cNvCxnSpPr/>
          <p:nvPr/>
        </p:nvCxnSpPr>
        <p:spPr>
          <a:xfrm>
            <a:off x="1568625" y="3200482"/>
            <a:ext cx="460851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509233" y="3109426"/>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ヶ月</a:t>
            </a:r>
          </a:p>
        </p:txBody>
      </p:sp>
      <p:sp>
        <p:nvSpPr>
          <p:cNvPr id="23" name="角丸四角形 22"/>
          <p:cNvSpPr/>
          <p:nvPr/>
        </p:nvSpPr>
        <p:spPr>
          <a:xfrm>
            <a:off x="1424608" y="210131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3584848" y="210131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3872880" y="2101314"/>
            <a:ext cx="1656184" cy="1006429"/>
          </a:xfrm>
          <a:prstGeom prst="rect">
            <a:avLst/>
          </a:prstGeom>
        </p:spPr>
        <p:txBody>
          <a:bodyPr wrap="square" anchor="t">
            <a:spAutoFit/>
          </a:bodyPr>
          <a:lstStyle/>
          <a:p>
            <a:pPr fontAlgn="ctr" hangingPunct="0">
              <a:lnSpc>
                <a:spcPct val="110000"/>
              </a:lnSpc>
              <a:buClr>
                <a:srgbClr val="3D6AA7"/>
              </a:buClr>
              <a:buSzPct val="120000"/>
            </a:pPr>
            <a:r>
              <a:rPr lang="ja-JP" altLang="ja-JP" sz="1200" dirty="0"/>
              <a:t>製品の品質、有効性、安全性を証明する</a:t>
            </a:r>
            <a:br>
              <a:rPr lang="en-US" altLang="ja-JP" sz="1200" dirty="0"/>
            </a:br>
            <a:r>
              <a:rPr lang="ja-JP" altLang="ja-JP" sz="1200" dirty="0"/>
              <a:t>一連の検査と評価</a:t>
            </a:r>
            <a:br>
              <a:rPr lang="en-US" altLang="ja-JP" sz="1200" dirty="0"/>
            </a:br>
            <a:r>
              <a:rPr lang="ja-JP" altLang="en-US" sz="900" dirty="0"/>
              <a:t>（</a:t>
            </a:r>
            <a:r>
              <a:rPr lang="ja-JP" altLang="ja-JP" sz="900" dirty="0"/>
              <a:t>提出書類は、生産国や第三国が発行する証明書で可</a:t>
            </a:r>
            <a:r>
              <a:rPr lang="ja-JP" altLang="en-US" sz="900" dirty="0"/>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右矢印 26"/>
          <p:cNvSpPr/>
          <p:nvPr/>
        </p:nvSpPr>
        <p:spPr>
          <a:xfrm>
            <a:off x="5385048" y="210131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角丸四角形 27"/>
          <p:cNvSpPr/>
          <p:nvPr/>
        </p:nvSpPr>
        <p:spPr>
          <a:xfrm>
            <a:off x="6033120" y="210131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6214188" y="2806586"/>
            <a:ext cx="1006018" cy="369332"/>
          </a:xfrm>
          <a:prstGeom prst="rect">
            <a:avLst/>
          </a:prstGeom>
          <a:solidFill>
            <a:srgbClr val="FFFFFF">
              <a:alpha val="50000"/>
            </a:srgbClr>
          </a:solidFill>
        </p:spPr>
        <p:txBody>
          <a:bodyPr wrap="square" lIns="36000" rIns="36000">
            <a:noAutofit/>
          </a:bodyPr>
          <a:lstStyle/>
          <a:p>
            <a:pPr algn="ctr"/>
            <a:r>
              <a:rPr lang="ja-JP" altLang="ja-JP" sz="1000" b="1" dirty="0"/>
              <a:t>国家登録証明書</a:t>
            </a:r>
            <a:endParaRPr lang="en-US" altLang="ja-JP" sz="1000" b="1" dirty="0">
              <a:latin typeface="ＭＳ Ｐゴシック" panose="020B0600070205080204" pitchFamily="50" charset="-128"/>
              <a:ea typeface="ＭＳ Ｐゴシック" panose="020B0600070205080204" pitchFamily="50" charset="-128"/>
            </a:endParaRPr>
          </a:p>
          <a:p>
            <a:pPr algn="ctr"/>
            <a:r>
              <a:rPr lang="ja-JP" altLang="en-US" sz="900" dirty="0">
                <a:latin typeface="ＭＳ Ｐゴシック" panose="020B0600070205080204" pitchFamily="50" charset="-128"/>
                <a:ea typeface="ＭＳ Ｐゴシック" panose="020B0600070205080204" pitchFamily="50" charset="-128"/>
              </a:rPr>
              <a:t>期限は</a:t>
            </a:r>
            <a:r>
              <a:rPr lang="ja-JP" altLang="ja-JP" sz="900" dirty="0">
                <a:latin typeface="ＭＳ Ｐゴシック" panose="020B0600070205080204" pitchFamily="50" charset="-128"/>
                <a:ea typeface="ＭＳ Ｐゴシック" panose="020B0600070205080204" pitchFamily="50" charset="-128"/>
              </a:rPr>
              <a:t>無期限</a:t>
            </a:r>
            <a:endParaRPr lang="ja-JP" altLang="en-US" sz="900" dirty="0">
              <a:latin typeface="ＭＳ Ｐゴシック" panose="020B0600070205080204" pitchFamily="50" charset="-128"/>
              <a:ea typeface="ＭＳ Ｐゴシック" panose="020B0600070205080204" pitchFamily="50" charset="-128"/>
            </a:endParaRPr>
          </a:p>
        </p:txBody>
      </p:sp>
      <p:cxnSp>
        <p:nvCxnSpPr>
          <p:cNvPr id="31" name="直線コネクタ 30"/>
          <p:cNvCxnSpPr/>
          <p:nvPr/>
        </p:nvCxnSpPr>
        <p:spPr>
          <a:xfrm>
            <a:off x="6177136" y="2389346"/>
            <a:ext cx="0" cy="936104"/>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1712640" y="3541474"/>
            <a:ext cx="1368152" cy="904863"/>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solidFill>
                  <a:srgbClr val="000000"/>
                </a:solidFill>
                <a:ea typeface="ＭＳ Ｐゴシック" charset="-128"/>
                <a:cs typeface="Arial" pitchFamily="34" charset="0"/>
              </a:rPr>
              <a:t>連邦技術規則・</a:t>
            </a:r>
            <a:br>
              <a:rPr lang="en-US" altLang="ja-JP" sz="1200" b="1" dirty="0">
                <a:solidFill>
                  <a:srgbClr val="000000"/>
                </a:solidFill>
                <a:ea typeface="ＭＳ Ｐゴシック" charset="-128"/>
                <a:cs typeface="Arial" pitchFamily="34" charset="0"/>
              </a:rPr>
            </a:br>
            <a:r>
              <a:rPr lang="ja-JP" altLang="en-US" sz="1200" b="1" dirty="0">
                <a:solidFill>
                  <a:srgbClr val="000000"/>
                </a:solidFill>
                <a:ea typeface="ＭＳ Ｐゴシック" charset="-128"/>
                <a:cs typeface="Arial" pitchFamily="34" charset="0"/>
              </a:rPr>
              <a:t>計量庁が指定した認証機関</a:t>
            </a:r>
            <a:r>
              <a:rPr lang="en-US" altLang="ja-JP" sz="1200" baseline="30000" dirty="0">
                <a:solidFill>
                  <a:srgbClr val="000000"/>
                </a:solidFill>
                <a:ea typeface="ＭＳ Ｐゴシック" charset="-128"/>
                <a:cs typeface="Arial" pitchFamily="34" charset="0"/>
              </a:rPr>
              <a:t>※</a:t>
            </a:r>
            <a:r>
              <a:rPr lang="ja-JP" altLang="en-US" sz="1200" dirty="0">
                <a:solidFill>
                  <a:srgbClr val="000000"/>
                </a:solidFill>
                <a:ea typeface="ＭＳ Ｐゴシック" charset="-128"/>
                <a:cs typeface="Arial" pitchFamily="34" charset="0"/>
              </a:rPr>
              <a:t>に</a:t>
            </a:r>
            <a:br>
              <a:rPr lang="en-US" altLang="ja-JP" sz="1200" dirty="0">
                <a:solidFill>
                  <a:srgbClr val="000000"/>
                </a:solidFill>
                <a:ea typeface="ＭＳ Ｐゴシック" charset="-128"/>
                <a:cs typeface="Arial" pitchFamily="34" charset="0"/>
              </a:rPr>
            </a:br>
            <a:r>
              <a:rPr lang="ja-JP" altLang="en-US" sz="1200" dirty="0">
                <a:solidFill>
                  <a:srgbClr val="000000"/>
                </a:solidFill>
                <a:ea typeface="ＭＳ Ｐゴシック" charset="-128"/>
                <a:cs typeface="Arial" pitchFamily="34" charset="0"/>
              </a:rPr>
              <a:t>適合申告</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を申請</a:t>
            </a:r>
          </a:p>
        </p:txBody>
      </p:sp>
      <p:sp>
        <p:nvSpPr>
          <p:cNvPr id="37" name="右矢印 36"/>
          <p:cNvSpPr/>
          <p:nvPr/>
        </p:nvSpPr>
        <p:spPr>
          <a:xfrm>
            <a:off x="2936776" y="354147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3584848" y="354147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3872880" y="3541474"/>
            <a:ext cx="1656184" cy="904863"/>
          </a:xfrm>
          <a:prstGeom prst="rect">
            <a:avLst/>
          </a:prstGeom>
        </p:spPr>
        <p:txBody>
          <a:bodyPr wrap="square" anchor="t">
            <a:spAutoFit/>
          </a:bodyPr>
          <a:lstStyle/>
          <a:p>
            <a:pPr fontAlgn="ctr" hangingPunct="0">
              <a:lnSpc>
                <a:spcPct val="110000"/>
              </a:lnSpc>
              <a:buClr>
                <a:srgbClr val="3D6AA7"/>
              </a:buClr>
              <a:buSzPct val="120000"/>
            </a:pPr>
            <a:r>
              <a:rPr lang="ja-JP" altLang="ja-JP" sz="1200" dirty="0"/>
              <a:t>製造ラインへの立ち入り検査、</a:t>
            </a:r>
            <a:r>
              <a:rPr lang="ja-JP" altLang="en-US" sz="1200" dirty="0"/>
              <a:t>ロシア</a:t>
            </a:r>
            <a:r>
              <a:rPr lang="ja-JP" altLang="ja-JP" sz="1200" dirty="0"/>
              <a:t>の規制・規則が定める安全性の</a:t>
            </a:r>
            <a:r>
              <a:rPr lang="ja-JP" altLang="en-US" sz="1200" dirty="0"/>
              <a:t>確認</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右矢印 40"/>
          <p:cNvSpPr/>
          <p:nvPr/>
        </p:nvSpPr>
        <p:spPr>
          <a:xfrm>
            <a:off x="5385048" y="354147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角丸四角形 41"/>
          <p:cNvSpPr/>
          <p:nvPr/>
        </p:nvSpPr>
        <p:spPr>
          <a:xfrm>
            <a:off x="6033120" y="354147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3" name="直線コネクタ 42"/>
          <p:cNvCxnSpPr/>
          <p:nvPr/>
        </p:nvCxnSpPr>
        <p:spPr>
          <a:xfrm>
            <a:off x="1568625" y="3829506"/>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1568625" y="4539523"/>
            <a:ext cx="460851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509233" y="4448467"/>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ヶ月</a:t>
            </a:r>
          </a:p>
        </p:txBody>
      </p:sp>
      <p:cxnSp>
        <p:nvCxnSpPr>
          <p:cNvPr id="46" name="直線コネクタ 45"/>
          <p:cNvCxnSpPr/>
          <p:nvPr/>
        </p:nvCxnSpPr>
        <p:spPr>
          <a:xfrm>
            <a:off x="6177136" y="3829506"/>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6324599" y="3541474"/>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認　証</a:t>
            </a:r>
          </a:p>
        </p:txBody>
      </p:sp>
      <p:sp>
        <p:nvSpPr>
          <p:cNvPr id="51" name="正方形/長方形 50"/>
          <p:cNvSpPr/>
          <p:nvPr/>
        </p:nvSpPr>
        <p:spPr>
          <a:xfrm>
            <a:off x="6214188" y="4246746"/>
            <a:ext cx="1006018" cy="369332"/>
          </a:xfrm>
          <a:prstGeom prst="rect">
            <a:avLst/>
          </a:prstGeom>
          <a:solidFill>
            <a:srgbClr val="FFFFFF">
              <a:alpha val="50000"/>
            </a:srgbClr>
          </a:solidFill>
        </p:spPr>
        <p:txBody>
          <a:bodyPr wrap="square" lIns="36000" rIns="36000">
            <a:noAutofit/>
          </a:bodyPr>
          <a:lstStyle/>
          <a:p>
            <a:pPr algn="ctr"/>
            <a:r>
              <a:rPr lang="en-US" altLang="ja-JP" sz="1000" b="1" dirty="0"/>
              <a:t>GOSTR</a:t>
            </a:r>
            <a:r>
              <a:rPr lang="ja-JP" altLang="en-US" sz="1000" b="1" dirty="0"/>
              <a:t>適合</a:t>
            </a:r>
            <a:br>
              <a:rPr lang="en-US" altLang="ja-JP" sz="1000" b="1" dirty="0"/>
            </a:br>
            <a:r>
              <a:rPr lang="ja-JP" altLang="en-US" sz="1000" b="1" dirty="0"/>
              <a:t>申告書</a:t>
            </a:r>
            <a:br>
              <a:rPr lang="en-US" altLang="ja-JP" sz="1000" b="1" dirty="0"/>
            </a:br>
            <a:r>
              <a:rPr lang="ja-JP" altLang="en-US" sz="900" dirty="0">
                <a:latin typeface="ＭＳ Ｐゴシック" panose="020B0600070205080204" pitchFamily="50" charset="-128"/>
                <a:ea typeface="ＭＳ Ｐゴシック" panose="020B0600070205080204" pitchFamily="50" charset="-128"/>
              </a:rPr>
              <a:t>期限は</a:t>
            </a:r>
            <a:r>
              <a:rPr lang="en-US" altLang="ja-JP" sz="900" dirty="0"/>
              <a:t>3</a:t>
            </a:r>
            <a:r>
              <a:rPr lang="ja-JP" altLang="ja-JP" sz="900" dirty="0"/>
              <a:t>年間</a:t>
            </a:r>
            <a:endParaRPr lang="ja-JP" altLang="en-US" sz="900" dirty="0">
              <a:latin typeface="ＭＳ Ｐゴシック" panose="020B0600070205080204" pitchFamily="50" charset="-128"/>
              <a:ea typeface="ＭＳ Ｐゴシック" panose="020B0600070205080204" pitchFamily="50" charset="-128"/>
            </a:endParaRPr>
          </a:p>
        </p:txBody>
      </p:sp>
      <p:sp>
        <p:nvSpPr>
          <p:cNvPr id="52" name="正方形/長方形 51"/>
          <p:cNvSpPr/>
          <p:nvPr/>
        </p:nvSpPr>
        <p:spPr>
          <a:xfrm>
            <a:off x="7313493" y="2472135"/>
            <a:ext cx="2160240" cy="1769715"/>
          </a:xfrm>
          <a:prstGeom prst="rect">
            <a:avLst/>
          </a:prstGeom>
        </p:spPr>
        <p:txBody>
          <a:bodyPr wrap="square">
            <a:spAutoFit/>
          </a:bodyPr>
          <a:lstStyle/>
          <a:p>
            <a:pPr>
              <a:spcBef>
                <a:spcPts val="600"/>
              </a:spcBef>
            </a:pPr>
            <a:r>
              <a:rPr lang="ja-JP" altLang="ja-JP" sz="1300" b="1" dirty="0"/>
              <a:t>新薬のほとんどを輸入に</a:t>
            </a:r>
            <a:br>
              <a:rPr lang="en-US" altLang="ja-JP" sz="1300" b="1" dirty="0"/>
            </a:br>
            <a:r>
              <a:rPr lang="ja-JP" altLang="ja-JP" sz="1300" b="1" dirty="0"/>
              <a:t>頼っている</a:t>
            </a:r>
            <a:r>
              <a:rPr lang="ja-JP" altLang="en-US" sz="1300" b="1" dirty="0"/>
              <a:t>ため、</a:t>
            </a:r>
            <a:r>
              <a:rPr lang="ja-JP" altLang="ja-JP" sz="1300" b="1" dirty="0"/>
              <a:t>保健省は</a:t>
            </a:r>
            <a:br>
              <a:rPr lang="en-US" altLang="ja-JP" sz="1300" b="1" dirty="0"/>
            </a:br>
            <a:r>
              <a:rPr lang="ja-JP" altLang="ja-JP" sz="1300" b="1" dirty="0"/>
              <a:t>特にジェネリック医薬品</a:t>
            </a:r>
            <a:br>
              <a:rPr lang="en-US" altLang="ja-JP" sz="1300" b="1" dirty="0"/>
            </a:br>
            <a:r>
              <a:rPr lang="ja-JP" altLang="ja-JP" sz="1300" b="1" dirty="0"/>
              <a:t>に関し、輸入代替を</a:t>
            </a:r>
            <a:br>
              <a:rPr lang="en-US" altLang="ja-JP" sz="1300" b="1" dirty="0"/>
            </a:br>
            <a:r>
              <a:rPr lang="ja-JP" altLang="ja-JP" sz="1300" b="1" dirty="0"/>
              <a:t>推進し</a:t>
            </a:r>
            <a:r>
              <a:rPr lang="ja-JP" altLang="en-US" sz="1300" b="1" dirty="0"/>
              <a:t>ている。</a:t>
            </a:r>
            <a:endParaRPr lang="en-US" altLang="ja-JP" sz="1300" b="1" dirty="0"/>
          </a:p>
          <a:p>
            <a:pPr>
              <a:spcBef>
                <a:spcPts val="600"/>
              </a:spcBef>
            </a:pPr>
            <a:r>
              <a:rPr lang="ja-JP" altLang="en-US" sz="1300" b="1" dirty="0"/>
              <a:t>したがって、</a:t>
            </a:r>
            <a:r>
              <a:rPr lang="ja-JP" altLang="ja-JP" sz="1300" b="1" dirty="0"/>
              <a:t>ロシア企業が</a:t>
            </a:r>
            <a:br>
              <a:rPr lang="en-US" altLang="ja-JP" sz="1300" b="1" dirty="0"/>
            </a:br>
            <a:r>
              <a:rPr lang="ja-JP" altLang="ja-JP" sz="1300" b="1" dirty="0"/>
              <a:t>価格</a:t>
            </a:r>
            <a:r>
              <a:rPr lang="ja-JP" altLang="en-US" sz="1300" b="1" dirty="0"/>
              <a:t>・</a:t>
            </a:r>
            <a:r>
              <a:rPr lang="ja-JP" altLang="ja-JP" sz="1300" b="1" dirty="0"/>
              <a:t>手続きで優先される</a:t>
            </a:r>
            <a:br>
              <a:rPr lang="en-US" altLang="ja-JP" sz="1300" b="1" dirty="0"/>
            </a:br>
            <a:r>
              <a:rPr lang="ja-JP" altLang="en-US" sz="1300" b="1" dirty="0"/>
              <a:t>傾向にある。</a:t>
            </a:r>
          </a:p>
        </p:txBody>
      </p:sp>
      <p:sp>
        <p:nvSpPr>
          <p:cNvPr id="60" name="テキスト ボックス 59"/>
          <p:cNvSpPr txBox="1"/>
          <p:nvPr/>
        </p:nvSpPr>
        <p:spPr>
          <a:xfrm>
            <a:off x="200472" y="6525343"/>
            <a:ext cx="9505054" cy="216769"/>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JETRO</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ロシアの</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医療機器市場</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規制」（</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IMS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err="1">
                <a:latin typeface="Arial" panose="020B0604020202020204" pitchFamily="34" charset="0"/>
                <a:ea typeface="ＭＳ Ｐゴシック" panose="020B0600070205080204" pitchFamily="50" charset="-128"/>
                <a:cs typeface="Arial" panose="020B0604020202020204" pitchFamily="34" charset="0"/>
              </a:rPr>
              <a:t>Espicom</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Medical Device Intelligence Report Q2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2013</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GaBI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New pricing system for drugs in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706645" y="4805834"/>
            <a:ext cx="9001000" cy="448777"/>
          </a:xfrm>
          <a:prstGeom prst="rect">
            <a:avLst/>
          </a:prstGeom>
        </p:spPr>
        <p:txBody>
          <a:bodyPr wrap="square" lIns="0" rIns="0">
            <a:spAutoFit/>
          </a:bodyPr>
          <a:lstStyle/>
          <a:p>
            <a:pPr marL="168275" indent="-168275" algn="just">
              <a:lnSpc>
                <a:spcPct val="110000"/>
              </a:lnSpc>
              <a:spcAft>
                <a:spcPts val="200"/>
              </a:spcAft>
              <a:buClr>
                <a:srgbClr val="5F8AC3"/>
              </a:buCl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日本における認証機関は、通常、</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SERCONS Japan</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、ユーレックス、リベルワークスなどがあり、手続きの代行は、日本品質保証機構等が行っているが、現在（</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月時点）の国際情勢を踏まえ、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SERCONS</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や日本品質保証機構等において受付を停止している。</a:t>
            </a:r>
          </a:p>
        </p:txBody>
      </p:sp>
      <p:sp>
        <p:nvSpPr>
          <p:cNvPr id="8" name="テキスト ボックス 3">
            <a:extLst>
              <a:ext uri="{FF2B5EF4-FFF2-40B4-BE49-F238E27FC236}">
                <a16:creationId xmlns:a16="http://schemas.microsoft.com/office/drawing/2014/main" id="{B5E1F8FF-7103-1C2A-1185-1F873A776146}"/>
              </a:ext>
            </a:extLst>
          </p:cNvPr>
          <p:cNvSpPr txBox="1"/>
          <p:nvPr/>
        </p:nvSpPr>
        <p:spPr>
          <a:xfrm>
            <a:off x="200472" y="5444960"/>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医薬品運用法の改定は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月に施行された。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Vital and Essential Drug List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」に含まれる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以上の医薬品について、上限価格の国家規制に関する規制を改正する政令を可決した。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希少疾病用医薬品を除く新薬及びジェネリック医薬品は、上記政令に従い、価格を設定する必要がある。</a:t>
            </a:r>
          </a:p>
        </p:txBody>
      </p:sp>
    </p:spTree>
    <p:extLst>
      <p:ext uri="{BB962C8B-B14F-4D97-AF65-F5344CB8AC3E}">
        <p14:creationId xmlns:p14="http://schemas.microsoft.com/office/powerpoint/2010/main" val="3449366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5"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保健省の管轄の下、国際基準である「医薬品の臨床試験の実施の基準に関する省令（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）」に基づいて行う必要がある。</a:t>
            </a:r>
          </a:p>
        </p:txBody>
      </p:sp>
      <p:sp>
        <p:nvSpPr>
          <p:cNvPr id="6" name="角丸四角形 5"/>
          <p:cNvSpPr/>
          <p:nvPr/>
        </p:nvSpPr>
        <p:spPr>
          <a:xfrm>
            <a:off x="1424608" y="2924944"/>
            <a:ext cx="2880320" cy="1728192"/>
          </a:xfrm>
          <a:prstGeom prst="roundRect">
            <a:avLst>
              <a:gd name="adj" fmla="val 7069"/>
            </a:avLst>
          </a:prstGeom>
          <a:solidFill>
            <a:srgbClr val="3D6AA7"/>
          </a:solidFill>
        </p:spPr>
        <p:txBody>
          <a:bodyPr wrap="square" lIns="36000" rIns="36000" anchor="ctr" anchorCtr="0">
            <a:noAutofit/>
          </a:bodyPr>
          <a:lstStyle/>
          <a:p>
            <a:pPr algn="ctr"/>
            <a:r>
              <a:rPr lang="en-US" altLang="ja-JP" dirty="0">
                <a:solidFill>
                  <a:schemeClr val="bg1"/>
                </a:solidFill>
              </a:rPr>
              <a:t>2012</a:t>
            </a:r>
            <a:r>
              <a:rPr lang="ja-JP" altLang="ja-JP" dirty="0">
                <a:solidFill>
                  <a:schemeClr val="bg1"/>
                </a:solidFill>
              </a:rPr>
              <a:t>年、保健省は</a:t>
            </a:r>
            <a:br>
              <a:rPr lang="en-US" altLang="ja-JP" dirty="0">
                <a:solidFill>
                  <a:schemeClr val="bg1"/>
                </a:solidFill>
              </a:rPr>
            </a:br>
            <a:r>
              <a:rPr lang="en-US" altLang="ja-JP" dirty="0">
                <a:solidFill>
                  <a:schemeClr val="bg1"/>
                </a:solidFill>
                <a:latin typeface="Arial Black" panose="020B0A04020102020204" pitchFamily="34" charset="0"/>
              </a:rPr>
              <a:t>110</a:t>
            </a:r>
            <a:r>
              <a:rPr lang="ja-JP" altLang="ja-JP" dirty="0">
                <a:solidFill>
                  <a:schemeClr val="bg1"/>
                </a:solidFill>
              </a:rPr>
              <a:t>の製造ラインに対して</a:t>
            </a:r>
            <a:br>
              <a:rPr lang="en-US" altLang="ja-JP" dirty="0">
                <a:solidFill>
                  <a:schemeClr val="bg1"/>
                </a:solidFill>
              </a:rPr>
            </a:br>
            <a:r>
              <a:rPr lang="ja-JP" altLang="ja-JP" dirty="0">
                <a:solidFill>
                  <a:schemeClr val="bg1"/>
                </a:solidFill>
                <a:latin typeface="HGP創英角ｺﾞｼｯｸUB" panose="020B0900000000000000" pitchFamily="50" charset="-128"/>
                <a:ea typeface="HGP創英角ｺﾞｼｯｸUB" panose="020B0900000000000000" pitchFamily="50" charset="-128"/>
              </a:rPr>
              <a:t>立ち入り検査</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5601072" y="2924944"/>
            <a:ext cx="2880320" cy="1728192"/>
          </a:xfrm>
          <a:prstGeom prst="roundRect">
            <a:avLst>
              <a:gd name="adj" fmla="val 7069"/>
            </a:avLst>
          </a:prstGeom>
          <a:solidFill>
            <a:srgbClr val="6A6A6A"/>
          </a:solidFill>
        </p:spPr>
        <p:txBody>
          <a:bodyPr wrap="square" anchor="ctr" anchorCtr="0">
            <a:noAutofit/>
          </a:bodyPr>
          <a:lstStyle/>
          <a:p>
            <a:pPr algn="ctr"/>
            <a:r>
              <a:rPr lang="en-US" altLang="ja-JP" dirty="0">
                <a:solidFill>
                  <a:schemeClr val="bg1"/>
                </a:solidFill>
                <a:latin typeface="Arial Black" panose="020B0A04020102020204" pitchFamily="34" charset="0"/>
              </a:rPr>
              <a:t>16</a:t>
            </a:r>
            <a:r>
              <a:rPr lang="ja-JP" altLang="ja-JP" b="1" dirty="0">
                <a:solidFill>
                  <a:schemeClr val="bg1"/>
                </a:solidFill>
              </a:rPr>
              <a:t>機関</a:t>
            </a:r>
            <a:r>
              <a:rPr lang="ja-JP" altLang="en-US" b="1" dirty="0">
                <a:solidFill>
                  <a:schemeClr val="bg1"/>
                </a:solidFill>
              </a:rPr>
              <a:t>の</a:t>
            </a:r>
            <a:br>
              <a:rPr lang="en-US" altLang="ja-JP" dirty="0">
                <a:solidFill>
                  <a:schemeClr val="bg1"/>
                </a:solidFill>
              </a:rPr>
            </a:br>
            <a:r>
              <a:rPr lang="ja-JP" altLang="ja-JP" dirty="0">
                <a:solidFill>
                  <a:schemeClr val="bg1"/>
                </a:solidFill>
                <a:latin typeface="HGP創英角ｺﾞｼｯｸUB" panose="020B0900000000000000" pitchFamily="50" charset="-128"/>
                <a:ea typeface="HGP創英角ｺﾞｼｯｸUB" panose="020B0900000000000000" pitchFamily="50" charset="-128"/>
              </a:rPr>
              <a:t>違反</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を</a:t>
            </a:r>
            <a:r>
              <a:rPr lang="ja-JP" altLang="ja-JP" dirty="0">
                <a:solidFill>
                  <a:schemeClr val="bg1"/>
                </a:solidFill>
                <a:latin typeface="HGP創英角ｺﾞｼｯｸUB" panose="020B0900000000000000" pitchFamily="50" charset="-128"/>
                <a:ea typeface="HGP創英角ｺﾞｼｯｸUB" panose="020B0900000000000000" pitchFamily="50" charset="-128"/>
              </a:rPr>
              <a:t>検挙</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Synergy Research Group </a:t>
            </a:r>
            <a:r>
              <a:rPr kumimoji="0" lang="ja-JP" altLang="en-US" sz="800" dirty="0" bmk=""/>
              <a:t>ホームページ</a:t>
            </a:r>
            <a:endParaRPr kumimoji="0" lang="en-US" altLang="ja-JP" sz="800" dirty="0" bmk=""/>
          </a:p>
        </p:txBody>
      </p:sp>
      <p:grpSp>
        <p:nvGrpSpPr>
          <p:cNvPr id="10" name="グループ化 7"/>
          <p:cNvGrpSpPr/>
          <p:nvPr/>
        </p:nvGrpSpPr>
        <p:grpSpPr>
          <a:xfrm>
            <a:off x="1064568" y="1916832"/>
            <a:ext cx="7776864" cy="288032"/>
            <a:chOff x="4944173" y="2113806"/>
            <a:chExt cx="5861371" cy="288032"/>
          </a:xfrm>
        </p:grpSpPr>
        <p:cxnSp>
          <p:nvCxnSpPr>
            <p:cNvPr id="11" name="直線コネクタ 1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2012</a:t>
              </a:r>
              <a:r>
                <a:rPr lang="ja-JP" altLang="en-US" sz="1400" dirty="0">
                  <a:solidFill>
                    <a:srgbClr val="000000"/>
                  </a:solidFill>
                  <a:latin typeface="Arial Black" pitchFamily="34" charset="0"/>
                  <a:ea typeface="HGP創英角ｺﾞｼｯｸUB" pitchFamily="50" charset="-128"/>
                </a:rPr>
                <a:t>年の保健省による立ち入り検査の数と違反検挙の数</a:t>
              </a:r>
            </a:p>
          </p:txBody>
        </p:sp>
      </p:grpSp>
      <p:sp>
        <p:nvSpPr>
          <p:cNvPr id="13" name="二等辺三角形 12"/>
          <p:cNvSpPr/>
          <p:nvPr/>
        </p:nvSpPr>
        <p:spPr>
          <a:xfrm rot="5400000">
            <a:off x="3944889" y="3573015"/>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二等辺三角形 13"/>
          <p:cNvSpPr/>
          <p:nvPr/>
        </p:nvSpPr>
        <p:spPr>
          <a:xfrm rot="5400000">
            <a:off x="4160912" y="3573016"/>
            <a:ext cx="1728192"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二等辺三角形 14"/>
          <p:cNvSpPr/>
          <p:nvPr/>
        </p:nvSpPr>
        <p:spPr>
          <a:xfrm rot="5400000">
            <a:off x="4376937" y="3573017"/>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55038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アーチ 61"/>
          <p:cNvSpPr/>
          <p:nvPr/>
        </p:nvSpPr>
        <p:spPr>
          <a:xfrm flipV="1">
            <a:off x="6033120" y="3789038"/>
            <a:ext cx="2664296" cy="2016225"/>
          </a:xfrm>
          <a:prstGeom prst="blockArc">
            <a:avLst>
              <a:gd name="adj1" fmla="val 11639255"/>
              <a:gd name="adj2" fmla="val 49287"/>
              <a:gd name="adj3" fmla="val 16676"/>
            </a:avLst>
          </a:prstGeom>
          <a:gradFill flip="none" rotWithShape="1">
            <a:gsLst>
              <a:gs pos="0">
                <a:srgbClr val="BEBEBE"/>
              </a:gs>
              <a:gs pos="100000">
                <a:srgbClr val="E8E8E8"/>
              </a:gs>
            </a:gsLst>
            <a:lin ang="108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角丸四角形 49"/>
          <p:cNvSpPr/>
          <p:nvPr/>
        </p:nvSpPr>
        <p:spPr>
          <a:xfrm>
            <a:off x="7689396" y="2852936"/>
            <a:ext cx="1656000" cy="1368152"/>
          </a:xfrm>
          <a:prstGeom prst="roundRect">
            <a:avLst>
              <a:gd name="adj" fmla="val 6018"/>
            </a:avLst>
          </a:prstGeom>
          <a:solidFill>
            <a:srgbClr val="A2BBDC"/>
          </a:solidFill>
        </p:spPr>
        <p:txBody>
          <a:bodyPr wrap="none" anchor="t" anchorCtr="0">
            <a:noAutofit/>
          </a:bodyPr>
          <a:lstStyle/>
          <a:p>
            <a:pPr algn="ct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一般医や内科医、</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小児科医、外科医、</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を</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使用できる医師</a:t>
            </a:r>
          </a:p>
        </p:txBody>
      </p:sp>
      <p:sp>
        <p:nvSpPr>
          <p:cNvPr id="49" name="角丸四角形 48"/>
          <p:cNvSpPr/>
          <p:nvPr/>
        </p:nvSpPr>
        <p:spPr>
          <a:xfrm>
            <a:off x="5385048" y="2852936"/>
            <a:ext cx="1656184" cy="1368304"/>
          </a:xfrm>
          <a:prstGeom prst="roundRect">
            <a:avLst>
              <a:gd name="adj" fmla="val 6531"/>
            </a:avLst>
          </a:prstGeom>
          <a:solidFill>
            <a:srgbClr val="A2BBDC"/>
          </a:solidFill>
        </p:spPr>
        <p:txBody>
          <a:bodyPr wrap="none" anchor="t" anchorCtr="0">
            <a:noAutofit/>
          </a:bodyPr>
          <a:lstStyle/>
          <a:p>
            <a:pPr algn="ctr">
              <a:lnSpc>
                <a:spcPct val="114000"/>
              </a:lnSpc>
            </a:pPr>
            <a:r>
              <a:rPr lang="ja-JP" altLang="en-US" sz="1400" b="1" dirty="0">
                <a:latin typeface="ＭＳ Ｐゴシック" panose="020B0600070205080204" pitchFamily="50" charset="-128"/>
                <a:ea typeface="ＭＳ Ｐゴシック" panose="020B0600070205080204" pitchFamily="50" charset="-128"/>
              </a:rPr>
              <a:t>泌尿器科医や</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皮膚・性病科医</a:t>
            </a: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医師資格は、最低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年間の専門教育と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年間の臨床研修で取得できる。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医師の専門に関しても医療制度改革が進められている。</a:t>
            </a:r>
          </a:p>
        </p:txBody>
      </p:sp>
      <p:sp>
        <p:nvSpPr>
          <p:cNvPr id="6" name="角丸四角形 5"/>
          <p:cNvSpPr/>
          <p:nvPr/>
        </p:nvSpPr>
        <p:spPr>
          <a:xfrm>
            <a:off x="344488" y="3429000"/>
            <a:ext cx="4392488" cy="1152128"/>
          </a:xfrm>
          <a:prstGeom prst="roundRect">
            <a:avLst>
              <a:gd name="adj" fmla="val 8421"/>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344488" y="2204864"/>
            <a:ext cx="4392488" cy="1152128"/>
          </a:xfrm>
          <a:prstGeom prst="roundRect">
            <a:avLst>
              <a:gd name="adj" fmla="val 6065"/>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416496" y="2257388"/>
            <a:ext cx="4320480" cy="307777"/>
          </a:xfrm>
          <a:prstGeom prst="rect">
            <a:avLst/>
          </a:prstGeom>
        </p:spPr>
        <p:txBody>
          <a:bodyPr wrap="squar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医師資格　　</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大学教育（大学の医学部または医科大学）</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817352" y="2708920"/>
            <a:ext cx="2304256" cy="360040"/>
          </a:xfrm>
          <a:prstGeom prst="rect">
            <a:avLst/>
          </a:prstGeom>
          <a:solidFill>
            <a:srgbClr val="A2BBDC"/>
          </a:solidFill>
          <a:ln w="9525" cap="flat" cmpd="sng" algn="ctr">
            <a:solidFill>
              <a:srgbClr val="DDE6F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（最低</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 name="正方形/長方形 10"/>
          <p:cNvSpPr/>
          <p:nvPr/>
        </p:nvSpPr>
        <p:spPr>
          <a:xfrm>
            <a:off x="3121608" y="2708920"/>
            <a:ext cx="1152128" cy="360040"/>
          </a:xfrm>
          <a:prstGeom prst="rect">
            <a:avLst/>
          </a:prstGeom>
          <a:solidFill>
            <a:srgbClr val="BFD0E7"/>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臨床研修</a:t>
            </a:r>
            <a:br>
              <a:rPr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416496" y="3501008"/>
            <a:ext cx="1742785" cy="523220"/>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看護師、助産師</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および臨床検査技師</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817352" y="4077092"/>
            <a:ext cx="1687376" cy="360000"/>
          </a:xfrm>
          <a:prstGeom prst="rect">
            <a:avLst/>
          </a:prstGeom>
          <a:solidFill>
            <a:srgbClr val="A2BBDC"/>
          </a:solidFill>
          <a:ln w="9525" cap="flat" cmpd="sng" algn="ctr">
            <a:solidFill>
              <a:srgbClr val="DDE6F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rgbClr val="000000"/>
                </a:solidFill>
                <a:latin typeface="ＭＳ Ｐゴシック" panose="020B0600070205080204" pitchFamily="50" charset="-128"/>
                <a:ea typeface="ＭＳ Ｐゴシック" panose="020B0600070205080204" pitchFamily="50" charset="-128"/>
              </a:rPr>
              <a:t>年）</a:t>
            </a:r>
          </a:p>
        </p:txBody>
      </p:sp>
      <p:cxnSp>
        <p:nvCxnSpPr>
          <p:cNvPr id="21" name="直線コネクタ 20"/>
          <p:cNvCxnSpPr/>
          <p:nvPr/>
        </p:nvCxnSpPr>
        <p:spPr>
          <a:xfrm>
            <a:off x="817352" y="2636912"/>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17352" y="4005064"/>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30" name="二等辺三角形 29"/>
          <p:cNvSpPr/>
          <p:nvPr/>
        </p:nvSpPr>
        <p:spPr bwMode="auto">
          <a:xfrm rot="5400000">
            <a:off x="1236713" y="2330752"/>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二等辺三角形 31"/>
          <p:cNvSpPr/>
          <p:nvPr/>
        </p:nvSpPr>
        <p:spPr bwMode="auto">
          <a:xfrm rot="5400000">
            <a:off x="2119708" y="3670005"/>
            <a:ext cx="397301" cy="203324"/>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4" name="グループ化 7"/>
          <p:cNvGrpSpPr/>
          <p:nvPr/>
        </p:nvGrpSpPr>
        <p:grpSpPr>
          <a:xfrm>
            <a:off x="272478" y="1772816"/>
            <a:ext cx="4536506" cy="288032"/>
            <a:chOff x="4803500" y="2113806"/>
            <a:chExt cx="3423042" cy="288032"/>
          </a:xfrm>
        </p:grpSpPr>
        <p:cxnSp>
          <p:nvCxnSpPr>
            <p:cNvPr id="35" name="直線コネクタ 34"/>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ライセンス取得までのプロセス</a:t>
              </a:r>
              <a:endParaRPr lang="en-US" altLang="ko-KR" sz="1400" dirty="0">
                <a:solidFill>
                  <a:srgbClr val="000000"/>
                </a:solidFill>
                <a:latin typeface="Arial Black" pitchFamily="34" charset="0"/>
                <a:ea typeface="HGP創英角ｺﾞｼｯｸUB" pitchFamily="50" charset="-128"/>
              </a:endParaRPr>
            </a:p>
          </p:txBody>
        </p:sp>
      </p:grpSp>
      <p:sp>
        <p:nvSpPr>
          <p:cNvPr id="37" name="正方形/長方形 36"/>
          <p:cNvSpPr/>
          <p:nvPr/>
        </p:nvSpPr>
        <p:spPr>
          <a:xfrm>
            <a:off x="2504728" y="3501008"/>
            <a:ext cx="1872208" cy="523220"/>
          </a:xfrm>
          <a:prstGeom prst="rect">
            <a:avLst/>
          </a:prstGeom>
        </p:spPr>
        <p:txBody>
          <a:bodyPr wrap="square">
            <a:spAutoFit/>
          </a:bodyPr>
          <a:lstStyle/>
          <a:p>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公立の医療専門学校</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または大学での教育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344488" y="4797153"/>
            <a:ext cx="792088" cy="288032"/>
          </a:xfrm>
          <a:prstGeom prst="rect">
            <a:avLst/>
          </a:prstGeom>
          <a:solidFill>
            <a:srgbClr val="5F8AC3"/>
          </a:solidFill>
        </p:spPr>
        <p:txBody>
          <a:bodyPr wrap="square" anchor="ctr" anchorCtr="0">
            <a:noAutofit/>
          </a:bodyPr>
          <a:lstStyle/>
          <a:p>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留学先</a:t>
            </a:r>
          </a:p>
        </p:txBody>
      </p:sp>
      <p:sp>
        <p:nvSpPr>
          <p:cNvPr id="39" name="角丸四角形 38"/>
          <p:cNvSpPr/>
          <p:nvPr/>
        </p:nvSpPr>
        <p:spPr>
          <a:xfrm>
            <a:off x="1352600" y="4725145"/>
            <a:ext cx="2801957" cy="504054"/>
          </a:xfrm>
          <a:prstGeom prst="roundRect">
            <a:avLst>
              <a:gd name="adj" fmla="val 6463"/>
            </a:avLst>
          </a:prstGeom>
          <a:gradFill flip="none" rotWithShape="1">
            <a:gsLst>
              <a:gs pos="0">
                <a:srgbClr val="A2BBDC"/>
              </a:gs>
              <a:gs pos="8000">
                <a:srgbClr val="E8E8E8">
                  <a:alpha val="0"/>
                </a:srgbClr>
              </a:gs>
            </a:gsLst>
            <a:lin ang="0" scaled="1"/>
            <a:tileRect/>
          </a:gradFill>
        </p:spPr>
        <p:txBody>
          <a:bodyPr wrap="none">
            <a:noAutofit/>
          </a:bodyPr>
          <a:lstStyle/>
          <a:p>
            <a:pPr marL="127000" indent="-127000" fontAlgn="ctr">
              <a:lnSpc>
                <a:spcPct val="110000"/>
              </a:lnSpc>
              <a:spcBef>
                <a:spcPts val="600"/>
              </a:spcBef>
              <a:buClr>
                <a:srgbClr val="5F8AC3"/>
              </a:buClr>
              <a:buSzPct val="80000"/>
              <a:buFont typeface="Wingdings" panose="05000000000000000000" pitchFamily="2" charset="2"/>
              <a:buChar char="l"/>
            </a:pPr>
            <a:r>
              <a:rPr lang="ja-JP" altLang="en-US" sz="1200" b="1" dirty="0">
                <a:latin typeface="ＭＳ Ｐゴシック" panose="020B0600070205080204" pitchFamily="50" charset="-128"/>
                <a:ea typeface="ＭＳ Ｐゴシック" panose="020B0600070205080204" pitchFamily="50" charset="-128"/>
              </a:rPr>
              <a:t>近隣の中東欧諸国</a:t>
            </a:r>
            <a:endParaRPr lang="en-US" altLang="ja-JP" sz="1200" b="1" dirty="0">
              <a:latin typeface="ＭＳ Ｐゴシック" panose="020B0600070205080204" pitchFamily="50" charset="-128"/>
              <a:ea typeface="ＭＳ Ｐゴシック" panose="020B0600070205080204" pitchFamily="50" charset="-128"/>
            </a:endParaRPr>
          </a:p>
          <a:p>
            <a:pPr marL="628650" lvl="1" indent="-171450" fontAlgn="ctr">
              <a:lnSpc>
                <a:spcPct val="110000"/>
              </a:lnSpc>
              <a:buClr>
                <a:srgbClr val="5F8AC3"/>
              </a:buClr>
              <a:buSzPct val="100000"/>
              <a:buFont typeface="Arial" panose="020B0604020202020204" pitchFamily="34" charset="0"/>
              <a:buChar char="►"/>
            </a:pPr>
            <a:r>
              <a:rPr lang="ja-JP" altLang="en-US" sz="1000" dirty="0"/>
              <a:t>費用を抑えられる</a:t>
            </a:r>
          </a:p>
        </p:txBody>
      </p:sp>
      <p:sp>
        <p:nvSpPr>
          <p:cNvPr id="40" name="二等辺三角形 39"/>
          <p:cNvSpPr/>
          <p:nvPr/>
        </p:nvSpPr>
        <p:spPr>
          <a:xfrm rot="5400000">
            <a:off x="1064568" y="4869160"/>
            <a:ext cx="288032" cy="144016"/>
          </a:xfrm>
          <a:prstGeom prst="triangle">
            <a:avLst/>
          </a:prstGeom>
          <a:solidFill>
            <a:srgbClr val="5F8AC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344488" y="5301208"/>
            <a:ext cx="4392488" cy="661720"/>
          </a:xfrm>
          <a:prstGeom prst="rect">
            <a:avLst/>
          </a:prstGeom>
        </p:spPr>
        <p:txBody>
          <a:bodyPr wrap="square" lIns="0" tIns="0" rIns="0" bIns="0">
            <a:spAutoFit/>
          </a:bodyPr>
          <a:lstStyle/>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一流の医学部であっても欧米諸国などへの留学制度は十分とはいえず、医学部生の留学は主流ではない。</a:t>
            </a:r>
          </a:p>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かつては、言語的な障壁のない国からロシアへ留学するケースもあったようだが、現在はロシアへの留学生はほとんどいない。</a:t>
            </a:r>
          </a:p>
        </p:txBody>
      </p:sp>
      <p:grpSp>
        <p:nvGrpSpPr>
          <p:cNvPr id="44" name="グループ化 7"/>
          <p:cNvGrpSpPr/>
          <p:nvPr/>
        </p:nvGrpSpPr>
        <p:grpSpPr>
          <a:xfrm>
            <a:off x="5097016" y="1772816"/>
            <a:ext cx="4536506" cy="288032"/>
            <a:chOff x="4803500" y="2113806"/>
            <a:chExt cx="3423042" cy="288032"/>
          </a:xfrm>
        </p:grpSpPr>
        <p:cxnSp>
          <p:nvCxnSpPr>
            <p:cNvPr id="45" name="直線コネクタ 44"/>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医療制度改革</a:t>
              </a:r>
              <a:r>
                <a:rPr lang="en-US" altLang="ja-JP" sz="1400" dirty="0">
                  <a:solidFill>
                    <a:srgbClr val="000000"/>
                  </a:solidFill>
                  <a:latin typeface="Arial Black" pitchFamily="34" charset="0"/>
                  <a:ea typeface="HGP創英角ｺﾞｼｯｸUB" pitchFamily="50" charset="-128"/>
                </a:rPr>
                <a:t>(2014)</a:t>
              </a:r>
              <a:endParaRPr lang="en-US" altLang="ko-KR" sz="1400" dirty="0">
                <a:solidFill>
                  <a:srgbClr val="000000"/>
                </a:solidFill>
                <a:latin typeface="Arial Black" pitchFamily="34" charset="0"/>
                <a:ea typeface="HGP創英角ｺﾞｼｯｸUB" pitchFamily="50" charset="-128"/>
              </a:endParaRPr>
            </a:p>
          </p:txBody>
        </p:sp>
      </p:grpSp>
      <p:sp>
        <p:nvSpPr>
          <p:cNvPr id="48" name="正方形/長方形 47"/>
          <p:cNvSpPr/>
          <p:nvPr/>
        </p:nvSpPr>
        <p:spPr>
          <a:xfrm>
            <a:off x="5097016" y="2132856"/>
            <a:ext cx="4536504" cy="566309"/>
          </a:xfrm>
          <a:prstGeom prst="rect">
            <a:avLst/>
          </a:prstGeom>
        </p:spPr>
        <p:txBody>
          <a:bodyPr wrap="square" lIns="0" rIns="0">
            <a:spAutoFit/>
          </a:bodyPr>
          <a:lstStyle/>
          <a:p>
            <a:pPr marL="157163" lvl="1" indent="-157163" algn="just">
              <a:lnSpc>
                <a:spcPct val="110000"/>
              </a:lnSpc>
              <a:spcAft>
                <a:spcPts val="200"/>
              </a:spcAft>
              <a:buClr>
                <a:srgbClr val="868686"/>
              </a:buClr>
              <a:buSzPct val="90000"/>
              <a:buFont typeface="Wingdings" panose="05000000000000000000" pitchFamily="2" charset="2"/>
              <a:buChar char="l"/>
            </a:pPr>
            <a:r>
              <a:rPr lang="ja-JP" altLang="en-US" sz="1400" dirty="0"/>
              <a:t>医療制度改革の一環として、モスクワでは医師のリストラが進められた。</a:t>
            </a:r>
            <a:endParaRPr lang="en-US" altLang="ja-JP" sz="1400" dirty="0"/>
          </a:p>
        </p:txBody>
      </p:sp>
      <p:sp>
        <p:nvSpPr>
          <p:cNvPr id="51" name="円/楕円 50"/>
          <p:cNvSpPr/>
          <p:nvPr/>
        </p:nvSpPr>
        <p:spPr>
          <a:xfrm>
            <a:off x="5385048" y="3645024"/>
            <a:ext cx="1656184" cy="576064"/>
          </a:xfrm>
          <a:prstGeom prst="ellipse">
            <a:avLst/>
          </a:prstGeom>
          <a:gradFill flip="none" rotWithShape="1">
            <a:gsLst>
              <a:gs pos="0">
                <a:srgbClr val="FCAE91"/>
              </a:gs>
              <a:gs pos="100000">
                <a:srgbClr val="E8E8E8">
                  <a:alpha val="0"/>
                </a:srgbClr>
              </a:gs>
            </a:gsLst>
            <a:path path="shape">
              <a:fillToRect l="50000" t="50000" r="50000" b="50000"/>
            </a:path>
            <a:tileRect/>
          </a:gradFill>
        </p:spPr>
        <p:txBody>
          <a:bodyPr wrap="none" anchor="ctr" anchorCtr="0">
            <a:noAutofit/>
          </a:bodyPr>
          <a:lstStyle/>
          <a:p>
            <a:pPr algn="ctr" fontAlgn="ctr"/>
            <a:r>
              <a:rPr lang="ja-JP" altLang="en-US" b="1" dirty="0">
                <a:latin typeface="ＭＳ Ｐゴシック" panose="020B0600070205080204" pitchFamily="50" charset="-128"/>
                <a:ea typeface="ＭＳ Ｐゴシック" panose="020B0600070205080204" pitchFamily="50" charset="-128"/>
              </a:rPr>
              <a:t>過 剰</a:t>
            </a:r>
          </a:p>
        </p:txBody>
      </p:sp>
      <p:sp>
        <p:nvSpPr>
          <p:cNvPr id="53" name="円/楕円 52"/>
          <p:cNvSpPr/>
          <p:nvPr/>
        </p:nvSpPr>
        <p:spPr>
          <a:xfrm>
            <a:off x="7689304" y="3645024"/>
            <a:ext cx="1656184" cy="576064"/>
          </a:xfrm>
          <a:prstGeom prst="ellipse">
            <a:avLst/>
          </a:prstGeom>
          <a:gradFill flip="none" rotWithShape="1">
            <a:gsLst>
              <a:gs pos="0">
                <a:srgbClr val="5F8AC3"/>
              </a:gs>
              <a:gs pos="100000">
                <a:schemeClr val="bg1">
                  <a:alpha val="0"/>
                </a:schemeClr>
              </a:gs>
            </a:gsLst>
            <a:path path="shape">
              <a:fillToRect l="50000" t="50000" r="50000" b="50000"/>
            </a:path>
            <a:tileRect/>
          </a:gradFill>
        </p:spPr>
        <p:txBody>
          <a:bodyPr wrap="none" anchor="ctr" anchorCtr="0">
            <a:noAutofit/>
          </a:bodyPr>
          <a:lstStyle/>
          <a:p>
            <a:pPr algn="ctr" fontAlgn="ctr"/>
            <a:r>
              <a:rPr lang="ja-JP" altLang="en-US" b="1" dirty="0">
                <a:latin typeface="ＭＳ Ｐゴシック" panose="020B0600070205080204" pitchFamily="50" charset="-128"/>
                <a:ea typeface="ＭＳ Ｐゴシック" panose="020B0600070205080204" pitchFamily="50" charset="-128"/>
              </a:rPr>
              <a:t>不 足</a:t>
            </a:r>
          </a:p>
        </p:txBody>
      </p:sp>
      <p:sp>
        <p:nvSpPr>
          <p:cNvPr id="56" name="角丸四角形 55"/>
          <p:cNvSpPr/>
          <p:nvPr/>
        </p:nvSpPr>
        <p:spPr>
          <a:xfrm>
            <a:off x="5817096" y="5589240"/>
            <a:ext cx="3096344" cy="576064"/>
          </a:xfrm>
          <a:prstGeom prst="roundRect">
            <a:avLst>
              <a:gd name="adj" fmla="val 10254"/>
            </a:avLst>
          </a:prstGeom>
          <a:solidFill>
            <a:srgbClr val="FFFFFF">
              <a:alpha val="50000"/>
            </a:srgbClr>
          </a:solidFill>
          <a:ln cmpd="sng">
            <a:solidFill>
              <a:srgbClr val="3D6AA7"/>
            </a:solidFill>
          </a:ln>
        </p:spPr>
        <p:txBody>
          <a:bodyPr wrap="square" anchor="ctr" anchorCtr="0">
            <a:noAutofit/>
          </a:bodyPr>
          <a:lstStyle/>
          <a:p>
            <a:pPr fontAlgn="ctr"/>
            <a:r>
              <a:rPr lang="ja-JP" altLang="en-US" sz="1400" b="1" dirty="0">
                <a:latin typeface="ＭＳ Ｐゴシック" panose="020B0600070205080204" pitchFamily="50" charset="-128"/>
                <a:ea typeface="ＭＳ Ｐゴシック" panose="020B0600070205080204" pitchFamily="50" charset="-128"/>
              </a:rPr>
              <a:t>モスクワ市はリストラされる医師に対し</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専門替えの研修費用を負担</a:t>
            </a:r>
            <a:endParaRPr lang="ja-JP" altLang="ja-JP" sz="1400" b="1" dirty="0">
              <a:latin typeface="ＭＳ Ｐゴシック" panose="020B0600070205080204" pitchFamily="50" charset="-128"/>
              <a:ea typeface="ＭＳ Ｐゴシック" panose="020B0600070205080204" pitchFamily="50" charset="-128"/>
            </a:endParaRPr>
          </a:p>
        </p:txBody>
      </p:sp>
      <p:sp>
        <p:nvSpPr>
          <p:cNvPr id="57" name="正方形/長方形 56"/>
          <p:cNvSpPr/>
          <p:nvPr/>
        </p:nvSpPr>
        <p:spPr>
          <a:xfrm>
            <a:off x="5601072" y="4725144"/>
            <a:ext cx="1224136" cy="432048"/>
          </a:xfrm>
          <a:prstGeom prst="rect">
            <a:avLst/>
          </a:prstGeom>
          <a:solidFill>
            <a:srgbClr val="C71F0D"/>
          </a:solidFill>
        </p:spPr>
        <p:txBody>
          <a:bodyPr wrap="none" anchor="ctr" anchorCtr="0">
            <a:noAutofit/>
          </a:bodyPr>
          <a:lstStyle/>
          <a:p>
            <a:pPr algn="ctr" fontAlgn="ct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リストラ</a:t>
            </a:r>
          </a:p>
        </p:txBody>
      </p:sp>
      <p:sp>
        <p:nvSpPr>
          <p:cNvPr id="54" name="下矢印 53"/>
          <p:cNvSpPr/>
          <p:nvPr/>
        </p:nvSpPr>
        <p:spPr>
          <a:xfrm>
            <a:off x="5745088" y="4293096"/>
            <a:ext cx="936104" cy="432048"/>
          </a:xfrm>
          <a:prstGeom prst="downArrow">
            <a:avLst>
              <a:gd name="adj1" fmla="val 53947"/>
              <a:gd name="adj2" fmla="val 54168"/>
            </a:avLst>
          </a:prstGeom>
          <a:gradFill flip="none" rotWithShape="1">
            <a:gsLst>
              <a:gs pos="0">
                <a:srgbClr val="6A6A6A"/>
              </a:gs>
              <a:gs pos="100000">
                <a:schemeClr val="bg1"/>
              </a:gs>
            </a:gsLst>
            <a:lin ang="162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8365331" y="4509120"/>
            <a:ext cx="332085" cy="288032"/>
          </a:xfrm>
          <a:prstGeom prst="rect">
            <a:avLst/>
          </a:prstGeom>
          <a:gradFill flip="none" rotWithShape="1">
            <a:gsLst>
              <a:gs pos="0">
                <a:srgbClr val="868686"/>
              </a:gs>
              <a:gs pos="100000">
                <a:srgbClr val="BEBEBE"/>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二等辺三角形 63"/>
          <p:cNvSpPr/>
          <p:nvPr/>
        </p:nvSpPr>
        <p:spPr>
          <a:xfrm>
            <a:off x="8153305" y="4221088"/>
            <a:ext cx="752570" cy="288032"/>
          </a:xfrm>
          <a:prstGeom prst="triangle">
            <a:avLst/>
          </a:prstGeom>
          <a:solidFill>
            <a:srgbClr val="868686"/>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テキスト ボックス 64"/>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JSN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「ロシア通信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）、有識者ヒアリング</a:t>
            </a:r>
          </a:p>
        </p:txBody>
      </p:sp>
    </p:spTree>
    <p:extLst>
      <p:ext uri="{BB962C8B-B14F-4D97-AF65-F5344CB8AC3E}">
        <p14:creationId xmlns:p14="http://schemas.microsoft.com/office/powerpoint/2010/main" val="188625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19525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ロシアにおいて、医師の社会的ステータスは低く、賃金も他の職業と比べて必ずしも高くなく、患者への違法な謝礼などの要求が横行していた。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医師になるためには、諸外国同様、大学の医学部や医科大学での最低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年間の高等教育を終えた後、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年間の臨床研究を行う必要がある。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ソ連時代から医師の数は多く、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年代にかけて増加傾向にあったが、古い知識や技術しか持たない医師や医学部教師も多いとされていた。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医師の給与が極めて低く、また残業や無休憩などの過酷な業務ため、より充実した給与や福利厚生を求め、医療機器メーカー等に転職するケースもある。</a:t>
            </a:r>
          </a:p>
        </p:txBody>
      </p:sp>
      <p:sp>
        <p:nvSpPr>
          <p:cNvPr id="27" name="テキスト ボックス 26"/>
          <p:cNvSpPr txBox="1"/>
          <p:nvPr/>
        </p:nvSpPr>
        <p:spPr>
          <a:xfrm>
            <a:off x="200472" y="6525434"/>
            <a:ext cx="9145016" cy="144016"/>
          </a:xfrm>
          <a:prstGeom prst="rect">
            <a:avLst/>
          </a:prstGeom>
          <a:noFill/>
        </p:spPr>
        <p:txBody>
          <a:bodyPr wrap="square" lIns="0" tIns="0" rIns="0" bIns="0" rtlCol="0">
            <a:noAutofit/>
          </a:bodyPr>
          <a:lstStyle/>
          <a:p>
            <a:pPr marL="366713" indent="-3667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Why Russian doctors are fed 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」、海外社会保障研究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Summer 2015 No. 191</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dirty="0" bmk=""/>
              <a:t>、有識者ヒアリング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73844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097016" y="2392337"/>
            <a:ext cx="4176464" cy="1512169"/>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円/楕円 63"/>
          <p:cNvSpPr/>
          <p:nvPr/>
        </p:nvSpPr>
        <p:spPr>
          <a:xfrm>
            <a:off x="5379368" y="3501008"/>
            <a:ext cx="3534072" cy="763428"/>
          </a:xfrm>
          <a:prstGeom prst="ellipse">
            <a:avLst/>
          </a:prstGeom>
          <a:gradFill flip="none" rotWithShape="1">
            <a:gsLst>
              <a:gs pos="0">
                <a:srgbClr val="E4BB46"/>
              </a:gs>
              <a:gs pos="100000">
                <a:schemeClr val="bg1">
                  <a:alpha val="0"/>
                </a:schemeClr>
              </a:gs>
            </a:gsLst>
            <a:path path="shape">
              <a:fillToRect l="50000" t="50000" r="50000" b="50000"/>
            </a:path>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円/楕円 67"/>
          <p:cNvSpPr/>
          <p:nvPr/>
        </p:nvSpPr>
        <p:spPr>
          <a:xfrm>
            <a:off x="1463452" y="4121274"/>
            <a:ext cx="2514600" cy="1295400"/>
          </a:xfrm>
          <a:prstGeom prst="ellipse">
            <a:avLst/>
          </a:prstGeom>
          <a:gradFill flip="none" rotWithShape="1">
            <a:gsLst>
              <a:gs pos="0">
                <a:srgbClr val="E4BB46"/>
              </a:gs>
              <a:gs pos="100000">
                <a:schemeClr val="bg1">
                  <a:alpha val="0"/>
                </a:schemeClr>
              </a:gs>
            </a:gsLst>
            <a:path path="shape">
              <a:fillToRect l="50000" t="50000" r="50000" b="50000"/>
            </a:path>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5097016" y="1772816"/>
            <a:ext cx="4176464" cy="619522"/>
          </a:xfrm>
          <a:prstGeom prst="round2SameRect">
            <a:avLst/>
          </a:prstGeom>
          <a:solidFill>
            <a:srgbClr val="5F8AC3"/>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外国人医師が</a:t>
            </a:r>
          </a:p>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ロシアで医療行為を行う場合</a:t>
            </a:r>
          </a:p>
        </p:txBody>
      </p:sp>
      <p:sp>
        <p:nvSpPr>
          <p:cNvPr id="12" name="正方形/長方形 11"/>
          <p:cNvSpPr/>
          <p:nvPr/>
        </p:nvSpPr>
        <p:spPr>
          <a:xfrm>
            <a:off x="632520" y="2392337"/>
            <a:ext cx="4176464" cy="1512169"/>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片側の 2 つの角を丸めた四角形 12"/>
          <p:cNvSpPr/>
          <p:nvPr/>
        </p:nvSpPr>
        <p:spPr>
          <a:xfrm>
            <a:off x="632520" y="1772816"/>
            <a:ext cx="4176464" cy="619522"/>
          </a:xfrm>
          <a:prstGeom prst="round2SameRect">
            <a:avLst/>
          </a:prstGeom>
          <a:solidFill>
            <a:srgbClr val="5F8AC3"/>
          </a:solidFill>
        </p:spPr>
        <p:txBody>
          <a:bodyPr wrap="square" anchor="ctr" anchorCtr="0">
            <a:noAutofit/>
          </a:bodyPr>
          <a:lstStyle/>
          <a:p>
            <a:pPr algn="ctr" fontAlgn="ctr">
              <a:tabLst>
                <a:tab pos="3246438" algn="r"/>
              </a:tabLst>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外国人医師が直接、患者に治療を行わず、</a:t>
            </a:r>
            <a:br>
              <a:rPr lang="en-US" altLang="ja-JP" sz="14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ロシア人医師への技術移転を目的とする場合</a:t>
            </a: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5" name="テキスト ボックス 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外国人医師が、直接患者に治療を行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う</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場合と行わない場合によって、用意するべき書類やプロセスは異なる。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1136576" y="2536354"/>
            <a:ext cx="1944216" cy="720000"/>
          </a:xfrm>
          <a:prstGeom prst="roundRect">
            <a:avLst>
              <a:gd name="adj" fmla="val 9378"/>
            </a:avLst>
          </a:prstGeom>
          <a:solidFill>
            <a:srgbClr val="A2BBDC"/>
          </a:solidFill>
        </p:spPr>
        <p:txBody>
          <a:bodyPr wrap="square" rtlCol="0" anchor="ctr">
            <a:noAutofit/>
          </a:bodyPr>
          <a:lstStyle/>
          <a:p>
            <a:pPr algn="ctr">
              <a:lnSpc>
                <a:spcPct val="110000"/>
              </a:lnSpc>
            </a:pPr>
            <a:r>
              <a:rPr lang="ja-JP" altLang="en-US" sz="1400" b="1" dirty="0"/>
              <a:t>「人文知識・国際業務」</a:t>
            </a:r>
            <a:br>
              <a:rPr lang="en-US" altLang="ja-JP" sz="1400" b="1" dirty="0"/>
            </a:br>
            <a:r>
              <a:rPr lang="ja-JP" altLang="en-US" sz="1400" b="1" dirty="0"/>
              <a:t>ビザ</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3080792" y="2752378"/>
            <a:ext cx="1026243" cy="307777"/>
          </a:xfrm>
          <a:prstGeom prst="rect">
            <a:avLst/>
          </a:prstGeom>
        </p:spPr>
        <p:txBody>
          <a:bodyPr wrap="none">
            <a:spAutoFit/>
          </a:bodyPr>
          <a:lstStyle/>
          <a:p>
            <a:r>
              <a:rPr lang="ja-JP" altLang="en-US" sz="1400" dirty="0"/>
              <a:t>を取得する</a:t>
            </a:r>
          </a:p>
        </p:txBody>
      </p:sp>
      <p:sp>
        <p:nvSpPr>
          <p:cNvPr id="16" name="正方形/長方形 15"/>
          <p:cNvSpPr/>
          <p:nvPr/>
        </p:nvSpPr>
        <p:spPr>
          <a:xfrm>
            <a:off x="1784648" y="4339620"/>
            <a:ext cx="1872501" cy="861774"/>
          </a:xfrm>
          <a:prstGeom prst="rect">
            <a:avLst/>
          </a:prstGeom>
        </p:spPr>
        <p:txBody>
          <a:bodyPr wrap="square">
            <a:spAutoFit/>
          </a:bodyPr>
          <a:lstStyle/>
          <a:p>
            <a:r>
              <a:rPr lang="en-US" altLang="ja-JP" sz="3200" dirty="0">
                <a:latin typeface="Arial Black" panose="020B0A04020102020204" pitchFamily="34" charset="0"/>
              </a:rPr>
              <a:t>1</a:t>
            </a:r>
            <a:r>
              <a:rPr lang="ja-JP" altLang="en-US" sz="3200" dirty="0">
                <a:latin typeface="HGP創英角ｺﾞｼｯｸUB" panose="020B0900000000000000" pitchFamily="50" charset="-128"/>
                <a:ea typeface="HGP創英角ｺﾞｼｯｸUB" panose="020B0900000000000000" pitchFamily="50" charset="-128"/>
              </a:rPr>
              <a:t>年</a:t>
            </a:r>
            <a:r>
              <a:rPr lang="ja-JP" altLang="en-US" b="1" dirty="0"/>
              <a:t>以内の</a:t>
            </a:r>
            <a:br>
              <a:rPr lang="en-US" altLang="ja-JP" b="1" dirty="0"/>
            </a:br>
            <a:r>
              <a:rPr lang="ja-JP" altLang="en-US" b="1" dirty="0"/>
              <a:t>医療行為は可能</a:t>
            </a:r>
          </a:p>
        </p:txBody>
      </p:sp>
      <p:sp>
        <p:nvSpPr>
          <p:cNvPr id="17" name="二等辺三角形 16"/>
          <p:cNvSpPr/>
          <p:nvPr/>
        </p:nvSpPr>
        <p:spPr>
          <a:xfrm rot="10800000">
            <a:off x="1352602" y="3616474"/>
            <a:ext cx="2736302" cy="384396"/>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6429164" y="2536354"/>
            <a:ext cx="1512168" cy="720080"/>
          </a:xfrm>
          <a:prstGeom prst="roundRect">
            <a:avLst>
              <a:gd name="adj" fmla="val 9378"/>
            </a:avLst>
          </a:prstGeom>
          <a:solidFill>
            <a:srgbClr val="A2BBDC"/>
          </a:solidFill>
        </p:spPr>
        <p:txBody>
          <a:bodyPr wrap="square" rtlCol="0" anchor="ctr">
            <a:noAutofit/>
          </a:bodyPr>
          <a:lstStyle/>
          <a:p>
            <a:pPr algn="ctr">
              <a:lnSpc>
                <a:spcPct val="110000"/>
              </a:lnSpc>
            </a:pPr>
            <a:r>
              <a:rPr lang="ja-JP" altLang="en-US" sz="1400" b="1" dirty="0"/>
              <a:t>医学に関する</a:t>
            </a:r>
            <a:br>
              <a:rPr lang="en-US" altLang="ja-JP" sz="1400" b="1" dirty="0"/>
            </a:br>
            <a:r>
              <a:rPr lang="ja-JP" altLang="en-US" sz="1400" b="1" dirty="0"/>
              <a:t>教育の「証明書」</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 name="Group 2992"/>
          <p:cNvGrpSpPr>
            <a:grpSpLocks noChangeAspect="1"/>
          </p:cNvGrpSpPr>
          <p:nvPr/>
        </p:nvGrpSpPr>
        <p:grpSpPr bwMode="auto">
          <a:xfrm>
            <a:off x="5368446" y="2634175"/>
            <a:ext cx="863041" cy="432048"/>
            <a:chOff x="2016" y="912"/>
            <a:chExt cx="816" cy="384"/>
          </a:xfrm>
        </p:grpSpPr>
        <p:sp>
          <p:nvSpPr>
            <p:cNvPr id="21"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CCDAEC"/>
            </a:solidFill>
            <a:ln w="12700" cap="flat" cmpd="sng" algn="ctr">
              <a:solidFill>
                <a:srgbClr val="CCDAEC"/>
              </a:solidFill>
              <a:prstDash val="solid"/>
              <a:round/>
              <a:headEnd type="none" w="med" len="med"/>
              <a:tailEnd type="none" w="med" len="med"/>
            </a:ln>
            <a:effectLst/>
          </p:spPr>
          <p:txBody>
            <a:bodyPr wrap="none" tIns="0" bIns="0" anchor="ctr"/>
            <a:lstStyle/>
            <a:p>
              <a:endParaRPr lang="ja-JP" altLang="en-US"/>
            </a:p>
          </p:txBody>
        </p:sp>
        <p:sp>
          <p:nvSpPr>
            <p:cNvPr id="22" name="Rectangle 788"/>
            <p:cNvSpPr>
              <a:spLocks noChangeAspect="1" noChangeArrowheads="1"/>
            </p:cNvSpPr>
            <p:nvPr/>
          </p:nvSpPr>
          <p:spPr bwMode="auto">
            <a:xfrm>
              <a:off x="2352" y="1200"/>
              <a:ext cx="144" cy="84"/>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anchor="ctr"/>
            <a:lstStyle/>
            <a:p>
              <a:endParaRPr lang="ja-JP" altLang="en-US"/>
            </a:p>
          </p:txBody>
        </p:sp>
        <p:sp>
          <p:nvSpPr>
            <p:cNvPr id="23"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4"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5"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6"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7"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8"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9"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0"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1"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2"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3"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4"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5"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6"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7"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8"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9"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0"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1"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4"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5"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6"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7"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8"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9"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0"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1"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2"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3"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4"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5"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6"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7"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8"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9"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CCDAEC"/>
              </a:solidFill>
              <a:prstDash val="solid"/>
              <a:round/>
              <a:headEnd type="none" w="med" len="med"/>
              <a:tailEnd type="none" w="med" len="med"/>
            </a:ln>
            <a:effectLst/>
          </p:spPr>
          <p:txBody>
            <a:bodyPr wrap="none" tIns="0" bIns="0" anchor="ctr"/>
            <a:lstStyle/>
            <a:p>
              <a:endParaRPr lang="ja-JP" altLang="en-US"/>
            </a:p>
          </p:txBody>
        </p:sp>
      </p:grpSp>
      <p:sp>
        <p:nvSpPr>
          <p:cNvPr id="60" name="正方形/長方形 59"/>
          <p:cNvSpPr/>
          <p:nvPr/>
        </p:nvSpPr>
        <p:spPr>
          <a:xfrm>
            <a:off x="7977336" y="2752378"/>
            <a:ext cx="1074333" cy="307777"/>
          </a:xfrm>
          <a:prstGeom prst="rect">
            <a:avLst/>
          </a:prstGeom>
        </p:spPr>
        <p:txBody>
          <a:bodyPr wrap="none">
            <a:spAutoFit/>
          </a:bodyPr>
          <a:lstStyle/>
          <a:p>
            <a:r>
              <a:rPr lang="ja-JP" altLang="en-US" sz="1400" dirty="0"/>
              <a:t>を取得</a:t>
            </a:r>
            <a:r>
              <a:rPr lang="en-US" altLang="ja-JP" sz="1400" baseline="30000" dirty="0"/>
              <a:t>※</a:t>
            </a:r>
            <a:r>
              <a:rPr lang="ja-JP" altLang="en-US" sz="1400" dirty="0"/>
              <a:t>し、</a:t>
            </a:r>
          </a:p>
        </p:txBody>
      </p:sp>
      <p:sp>
        <p:nvSpPr>
          <p:cNvPr id="61" name="正方形/長方形 60"/>
          <p:cNvSpPr/>
          <p:nvPr/>
        </p:nvSpPr>
        <p:spPr>
          <a:xfrm>
            <a:off x="5817096" y="3645024"/>
            <a:ext cx="2736304" cy="545983"/>
          </a:xfrm>
          <a:prstGeom prst="rect">
            <a:avLst/>
          </a:prstGeom>
        </p:spPr>
        <p:txBody>
          <a:bodyPr wrap="square">
            <a:spAutoFit/>
          </a:bodyPr>
          <a:lstStyle/>
          <a:p>
            <a:pPr algn="ctr">
              <a:lnSpc>
                <a:spcPct val="110000"/>
              </a:lnSpc>
            </a:pPr>
            <a:r>
              <a:rPr lang="ja-JP" altLang="en-US" sz="1400" dirty="0">
                <a:latin typeface="HGP創英角ｺﾞｼｯｸUB" panose="020B0900000000000000" pitchFamily="50" charset="-128"/>
                <a:ea typeface="HGP創英角ｺﾞｼｯｸUB" panose="020B0900000000000000" pitchFamily="50" charset="-128"/>
              </a:rPr>
              <a:t>保健省が指定する試験</a:t>
            </a:r>
            <a:r>
              <a:rPr lang="ja-JP" altLang="en-US" sz="1400" dirty="0"/>
              <a:t>を受験し</a:t>
            </a:r>
            <a:br>
              <a:rPr lang="en-US" altLang="ja-JP" sz="1400" dirty="0"/>
            </a:br>
            <a:r>
              <a:rPr lang="ja-JP" altLang="en-US" sz="1400" dirty="0"/>
              <a:t>医師としての許可を受ける</a:t>
            </a:r>
          </a:p>
        </p:txBody>
      </p:sp>
      <p:sp>
        <p:nvSpPr>
          <p:cNvPr id="19" name="正方形/長方形 18"/>
          <p:cNvSpPr/>
          <p:nvPr/>
        </p:nvSpPr>
        <p:spPr>
          <a:xfrm>
            <a:off x="5169024" y="2680370"/>
            <a:ext cx="1261884" cy="461665"/>
          </a:xfrm>
          <a:prstGeom prst="rect">
            <a:avLst/>
          </a:prstGeom>
        </p:spPr>
        <p:txBody>
          <a:bodyPr wrap="none">
            <a:spAutoFit/>
          </a:bodyPr>
          <a:lstStyle/>
          <a:p>
            <a:pPr algn="ctr"/>
            <a:r>
              <a:rPr lang="ja-JP" altLang="en-US" sz="1200" dirty="0">
                <a:latin typeface="ＭＳ Ｐゴシック" panose="020B0600070205080204" pitchFamily="50" charset="-128"/>
                <a:ea typeface="ＭＳ Ｐゴシック" panose="020B0600070205080204" pitchFamily="50" charset="-128"/>
              </a:rPr>
              <a:t>教育科学監督省</a:t>
            </a:r>
            <a:br>
              <a:rPr lang="en-US" altLang="ja-JP" sz="1200" dirty="0">
                <a:latin typeface="ＭＳ Ｐゴシック" panose="020B0600070205080204" pitchFamily="50" charset="-128"/>
                <a:ea typeface="ＭＳ Ｐゴシック" panose="020B0600070205080204" pitchFamily="50" charset="-128"/>
              </a:rPr>
            </a:br>
            <a:r>
              <a:rPr lang="ja-JP" altLang="en-US" sz="1200" dirty="0">
                <a:latin typeface="ＭＳ Ｐゴシック" panose="020B0600070205080204" pitchFamily="50" charset="-128"/>
                <a:ea typeface="ＭＳ Ｐゴシック" panose="020B0600070205080204" pitchFamily="50" charset="-128"/>
              </a:rPr>
              <a:t>より</a:t>
            </a:r>
          </a:p>
        </p:txBody>
      </p:sp>
      <p:sp>
        <p:nvSpPr>
          <p:cNvPr id="65" name="正方形/長方形 64"/>
          <p:cNvSpPr/>
          <p:nvPr/>
        </p:nvSpPr>
        <p:spPr>
          <a:xfrm>
            <a:off x="5241032" y="4520153"/>
            <a:ext cx="2073131" cy="204991"/>
          </a:xfrm>
          <a:prstGeom prst="rect">
            <a:avLst/>
          </a:prstGeom>
        </p:spPr>
        <p:txBody>
          <a:bodyPr wrap="none" lIns="0" tIns="0" rIns="0" bIns="0" anchor="ctr" anchorCtr="0">
            <a:noAutofit/>
          </a:bodyPr>
          <a:lstStyle/>
          <a:p>
            <a:pPr defTabSz="955675">
              <a:buSzPct val="120000"/>
            </a:pPr>
            <a:r>
              <a:rPr lang="ja-JP" altLang="en-US" sz="1200" dirty="0">
                <a:solidFill>
                  <a:srgbClr val="000000"/>
                </a:solidFill>
                <a:latin typeface="Arial Black" pitchFamily="34" charset="0"/>
                <a:ea typeface="HGP創英角ｺﾞｼｯｸUB" pitchFamily="50" charset="-128"/>
              </a:rPr>
              <a:t>「証明書」の申請に必要な書類</a:t>
            </a:r>
            <a:endParaRPr lang="en-US" altLang="ko-KR" sz="1200" dirty="0">
              <a:solidFill>
                <a:srgbClr val="000000"/>
              </a:solidFill>
              <a:latin typeface="Arial Black" pitchFamily="34" charset="0"/>
              <a:ea typeface="HGP創英角ｺﾞｼｯｸUB" pitchFamily="50" charset="-128"/>
            </a:endParaRPr>
          </a:p>
        </p:txBody>
      </p:sp>
      <p:graphicFrame>
        <p:nvGraphicFramePr>
          <p:cNvPr id="66" name="表 65"/>
          <p:cNvGraphicFramePr>
            <a:graphicFrameLocks noGrp="1"/>
          </p:cNvGraphicFramePr>
          <p:nvPr>
            <p:extLst>
              <p:ext uri="{D42A27DB-BD31-4B8C-83A1-F6EECF244321}">
                <p14:modId xmlns:p14="http://schemas.microsoft.com/office/powerpoint/2010/main" val="925027726"/>
              </p:ext>
            </p:extLst>
          </p:nvPr>
        </p:nvGraphicFramePr>
        <p:xfrm>
          <a:off x="5241032" y="4725143"/>
          <a:ext cx="3888432" cy="1728193"/>
        </p:xfrm>
        <a:graphic>
          <a:graphicData uri="http://schemas.openxmlformats.org/drawingml/2006/table">
            <a:tbl>
              <a:tblPr firstRow="1" bandRow="1">
                <a:tableStyleId>{5C22544A-7EE6-4342-B048-85BDC9FD1C3A}</a:tableStyleId>
              </a:tblPr>
              <a:tblGrid>
                <a:gridCol w="243575">
                  <a:extLst>
                    <a:ext uri="{9D8B030D-6E8A-4147-A177-3AD203B41FA5}">
                      <a16:colId xmlns:a16="http://schemas.microsoft.com/office/drawing/2014/main" val="20000"/>
                    </a:ext>
                  </a:extLst>
                </a:gridCol>
                <a:gridCol w="3644857">
                  <a:extLst>
                    <a:ext uri="{9D8B030D-6E8A-4147-A177-3AD203B41FA5}">
                      <a16:colId xmlns:a16="http://schemas.microsoft.com/office/drawing/2014/main" val="20001"/>
                    </a:ext>
                  </a:extLst>
                </a:gridCol>
              </a:tblGrid>
              <a:tr h="276511">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身分証明書のコピー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76511">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外国の医師免許証の原本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49330">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3</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医師免許を取得した国において、法律上の規定がある場合は、教育課程や科目、規律（モジュール）等を説明した書類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76511">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4</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教育に関する書類やその付属書（ロシア語訳も添付）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449330">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bmk="">
                          <a:ln>
                            <a:noFill/>
                          </a:ln>
                          <a:solidFill>
                            <a:schemeClr val="tx1"/>
                          </a:solidFill>
                          <a:effectLst/>
                          <a:latin typeface="+mn-ea"/>
                          <a:ea typeface="+mn-ea"/>
                        </a:rPr>
                        <a:t>教育に関するその他の書類や職歴に関する書類、現場経験に</a:t>
                      </a:r>
                      <a:br>
                        <a:rPr kumimoji="0" lang="en-US" altLang="ja-JP" sz="1000" b="0" i="0" u="none" strike="noStrike" cap="none" normalizeH="0" baseline="0" dirty="0" bmk="">
                          <a:ln>
                            <a:noFill/>
                          </a:ln>
                          <a:solidFill>
                            <a:schemeClr val="tx1"/>
                          </a:solidFill>
                          <a:effectLst/>
                          <a:latin typeface="+mn-ea"/>
                          <a:ea typeface="+mn-ea"/>
                        </a:rPr>
                      </a:br>
                      <a:r>
                        <a:rPr kumimoji="0" lang="ja-JP" altLang="en-US" sz="1000" b="0" i="0" u="none" strike="noStrike" cap="none" normalizeH="0" baseline="0" dirty="0" bmk="">
                          <a:ln>
                            <a:noFill/>
                          </a:ln>
                          <a:solidFill>
                            <a:schemeClr val="tx1"/>
                          </a:solidFill>
                          <a:effectLst/>
                          <a:latin typeface="+mn-ea"/>
                          <a:ea typeface="+mn-ea"/>
                        </a:rPr>
                        <a:t>関する書類など（ロシア語訳も添付）　（任意）</a:t>
                      </a:r>
                      <a:endParaRPr kumimoji="0" lang="en-US" altLang="ja-JP" sz="1000" b="0" i="0" u="none" strike="noStrike" cap="none" normalizeH="0" baseline="0" dirty="0" bmk="">
                        <a:ln>
                          <a:noFill/>
                        </a:ln>
                        <a:solidFill>
                          <a:schemeClr val="tx1"/>
                        </a:solidFill>
                        <a:effectLst/>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67" name="二等辺三角形 66"/>
          <p:cNvSpPr/>
          <p:nvPr/>
        </p:nvSpPr>
        <p:spPr>
          <a:xfrm rot="10800000">
            <a:off x="5826098" y="3284984"/>
            <a:ext cx="2736302" cy="384396"/>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テキスト ボックス 68"/>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北斗ヘルスケアコンソーシアム「ウラジオストク画像診断センター（仮称）プロジェクト」（</a:t>
            </a:r>
            <a:r>
              <a:rPr kumimoji="0" lang="en-US" altLang="ja-JP" sz="800" dirty="0" bmk=""/>
              <a:t>2012</a:t>
            </a:r>
            <a:r>
              <a:rPr kumimoji="0" lang="ja-JP" altLang="en-US" sz="800" dirty="0" bmk=""/>
              <a:t>）、国際口腔医療財団「ロシア（モスクワ市等）における日本式医療サービスの普及・啓発プロジェクト」（</a:t>
            </a:r>
            <a:r>
              <a:rPr kumimoji="0" lang="en-US" altLang="ja-JP" sz="800" dirty="0" bmk=""/>
              <a:t>2012</a:t>
            </a:r>
            <a:r>
              <a:rPr kumimoji="0" lang="ja-JP" altLang="en-US" sz="800" dirty="0" bmk=""/>
              <a:t>）</a:t>
            </a:r>
            <a:endParaRPr kumimoji="0" lang="zh-TW" altLang="en-US" sz="800" dirty="0" bmk=""/>
          </a:p>
        </p:txBody>
      </p:sp>
      <p:sp>
        <p:nvSpPr>
          <p:cNvPr id="62" name="テキスト ボックス 61"/>
          <p:cNvSpPr txBox="1"/>
          <p:nvPr/>
        </p:nvSpPr>
        <p:spPr>
          <a:xfrm>
            <a:off x="5241032" y="4243948"/>
            <a:ext cx="3888432" cy="288032"/>
          </a:xfrm>
          <a:prstGeom prst="rect">
            <a:avLst/>
          </a:prstGeom>
          <a:noFill/>
        </p:spPr>
        <p:txBody>
          <a:bodyPr wrap="square" lIns="0" tIns="0" rIns="0" bIns="0" rtlCol="0">
            <a:noAutofit/>
          </a:bodyPr>
          <a:lstStyle/>
          <a:p>
            <a:pPr marL="160338" lvl="0" indent="-160338" algn="just"/>
            <a:r>
              <a:rPr kumimoji="0" lang="en-US" altLang="ja-JP" sz="800" dirty="0" bmk=""/>
              <a:t>※ </a:t>
            </a:r>
            <a:r>
              <a:rPr lang="ja-JP" altLang="en-US" sz="800" dirty="0"/>
              <a:t>「証明書」の取得にあたっては、申請時に提出した書類の鑑定が行われる場合がある。鑑定の経費は、申請者の負担となる</a:t>
            </a:r>
            <a:endParaRPr kumimoji="0" lang="zh-TW" altLang="en-US" sz="800" dirty="0" bmk=""/>
          </a:p>
        </p:txBody>
      </p:sp>
    </p:spTree>
    <p:extLst>
      <p:ext uri="{BB962C8B-B14F-4D97-AF65-F5344CB8AC3E}">
        <p14:creationId xmlns:p14="http://schemas.microsoft.com/office/powerpoint/2010/main" val="3499782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ロシア／医療関連／制度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86716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包括的な個人情報保護法として、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日付連邦法第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152-FZ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号「個人データについて」（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Federal Law “On Personal Data”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July 27, 2006 No.152-FZ</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）、以下「個人情報法」）が制定。個人情報法は、主として、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一般データ保護規則（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General Data Protection Regulation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）と類似の概念を採用する。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ロシア連邦国籍を有する個人の情報を収集する場合（居住性について明記されていないため、ロシア国外居住者にも適用される）、ロシア国内に所在するデータベースを用いて当該情報の処理を行う必要がある</a:t>
            </a: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4059266327"/>
              </p:ext>
            </p:extLst>
          </p:nvPr>
        </p:nvGraphicFramePr>
        <p:xfrm>
          <a:off x="200472" y="2132856"/>
          <a:ext cx="9505056" cy="3070818"/>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191158">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10276">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適用範囲はかなり広く、監督当局の通信監督局のスタンスでは姓、名、生年月日、住居地、パスポート情報、教育歴、勤務先、収入状況、納税者番号、年金保険証書データ、医療保険証書データ、財産状況、家族構成等が含ま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上記のうち、更なる保護を受ける個人情報として、特別な個人情報の種類と定義された人種、民族、政治的・宗教的・哲学的その他の信念、健康状況、性生活に関する情報の概念もある（個人情報法第 </a:t>
                      </a:r>
                      <a:r>
                        <a:rPr lang="en-US" altLang="ja-JP" sz="1000" dirty="0">
                          <a:solidFill>
                            <a:srgbClr val="000000"/>
                          </a:solidFill>
                          <a:latin typeface="+mn-lt"/>
                          <a:ea typeface="+mn-ea"/>
                        </a:rPr>
                        <a:t>10 </a:t>
                      </a:r>
                      <a:r>
                        <a:rPr lang="ja-JP" altLang="en-US" sz="1000" dirty="0">
                          <a:solidFill>
                            <a:srgbClr val="000000"/>
                          </a:solidFill>
                          <a:latin typeface="+mn-lt"/>
                          <a:ea typeface="+mn-ea"/>
                        </a:rPr>
                        <a:t>条第</a:t>
                      </a:r>
                      <a:r>
                        <a:rPr lang="en-US" altLang="ja-JP" sz="1000" dirty="0">
                          <a:solidFill>
                            <a:srgbClr val="000000"/>
                          </a:solidFill>
                          <a:latin typeface="+mn-lt"/>
                          <a:ea typeface="+mn-ea"/>
                        </a:rPr>
                        <a:t>1 </a:t>
                      </a:r>
                      <a:r>
                        <a:rPr lang="ja-JP" altLang="en-US" sz="1000" dirty="0">
                          <a:solidFill>
                            <a:srgbClr val="000000"/>
                          </a:solidFill>
                          <a:latin typeface="+mn-lt"/>
                          <a:ea typeface="+mn-ea"/>
                        </a:rPr>
                        <a:t>項）。この特別な個人情報は、個人情報対象者本人の書面による同意がある場合を除き処理（同法第 </a:t>
                      </a:r>
                      <a:r>
                        <a:rPr lang="en-US" altLang="ja-JP" sz="1000" dirty="0">
                          <a:solidFill>
                            <a:srgbClr val="000000"/>
                          </a:solidFill>
                          <a:latin typeface="+mn-lt"/>
                          <a:ea typeface="+mn-ea"/>
                        </a:rPr>
                        <a:t>3 </a:t>
                      </a:r>
                      <a:r>
                        <a:rPr lang="ja-JP" altLang="en-US" sz="1000" dirty="0">
                          <a:solidFill>
                            <a:srgbClr val="000000"/>
                          </a:solidFill>
                          <a:latin typeface="+mn-lt"/>
                          <a:ea typeface="+mn-ea"/>
                        </a:rPr>
                        <a:t>条 </a:t>
                      </a:r>
                      <a:r>
                        <a:rPr lang="en-US" altLang="ja-JP" sz="1000" dirty="0">
                          <a:solidFill>
                            <a:srgbClr val="000000"/>
                          </a:solidFill>
                          <a:latin typeface="+mn-lt"/>
                          <a:ea typeface="+mn-ea"/>
                        </a:rPr>
                        <a:t>3 </a:t>
                      </a:r>
                      <a:r>
                        <a:rPr lang="ja-JP" altLang="en-US" sz="1000" dirty="0">
                          <a:solidFill>
                            <a:srgbClr val="000000"/>
                          </a:solidFill>
                          <a:latin typeface="+mn-lt"/>
                          <a:ea typeface="+mn-ea"/>
                        </a:rPr>
                        <a:t>項に規定。後述）が原則として禁止されている。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64110">
                <a:tc>
                  <a:txBody>
                    <a:bodyPr/>
                    <a:lstStyle/>
                    <a:p>
                      <a:pPr algn="ctr" fontAlgn="ctr" hangingPunct="0"/>
                      <a:r>
                        <a:rPr lang="ja-JP" altLang="en-US" sz="1050" b="1" i="0" u="none" dirty="0">
                          <a:solidFill>
                            <a:schemeClr val="bg1"/>
                          </a:solidFill>
                          <a:effectLst/>
                          <a:latin typeface="+mn-lt"/>
                          <a:ea typeface="+mn-ea"/>
                        </a:rPr>
                        <a:t>適用範囲</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個人情報の処理に関わるありとあらゆる活動（収集、記録、体系化、集積、保管、確認、回収、利用、移転、匿名化、遮断、削除、破棄等）に適用される。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dirty="0"/>
                        <a:t>2022 </a:t>
                      </a:r>
                      <a:r>
                        <a:rPr lang="ja-JP" altLang="en-US" sz="1000" dirty="0"/>
                        <a:t>年 </a:t>
                      </a:r>
                      <a:r>
                        <a:rPr lang="en-US" altLang="ja-JP" sz="1000" dirty="0"/>
                        <a:t>7 </a:t>
                      </a:r>
                      <a:r>
                        <a:rPr lang="ja-JP" altLang="en-US" sz="1000" dirty="0"/>
                        <a:t>月に成立した改正個人情報法によって、ロシア国外で活動する外国法人にも個人情報法の適用範囲が広げられた。</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76508">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個人情報の移転</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dirty="0">
                          <a:latin typeface="+mn-lt"/>
                          <a:ea typeface="+mn-ea"/>
                          <a:cs typeface="Arial" panose="020B0604020202020204" pitchFamily="34" charset="0"/>
                        </a:rPr>
                        <a:t>1981 </a:t>
                      </a:r>
                      <a:r>
                        <a:rPr lang="ja-JP" altLang="en-US" sz="1000" dirty="0">
                          <a:latin typeface="+mn-lt"/>
                          <a:ea typeface="+mn-ea"/>
                          <a:cs typeface="Arial" panose="020B0604020202020204" pitchFamily="34" charset="0"/>
                        </a:rPr>
                        <a:t>年に署名された「個人データの自動処理に係る個人の保護に関する欧州評議会条約」の加盟国と、その他通信監督局が認可している国への個人情報の移転は認められている。</a:t>
                      </a:r>
                      <a:endParaRPr lang="en-US" altLang="ja-JP" sz="1000" dirty="0">
                        <a:latin typeface="+mn-lt"/>
                        <a:ea typeface="+mn-ea"/>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上記以外の国に移転する場合は、データ主体の書面による同意等の特別要件が求められる（個人情報法第 </a:t>
                      </a:r>
                      <a:r>
                        <a:rPr lang="en-US" altLang="ja-JP" sz="1000" dirty="0">
                          <a:latin typeface="+mn-lt"/>
                          <a:ea typeface="+mn-ea"/>
                          <a:cs typeface="Arial" panose="020B0604020202020204" pitchFamily="34" charset="0"/>
                        </a:rPr>
                        <a:t>12 </a:t>
                      </a:r>
                      <a:r>
                        <a:rPr lang="ja-JP" altLang="en-US" sz="1000" dirty="0">
                          <a:latin typeface="+mn-lt"/>
                          <a:ea typeface="+mn-ea"/>
                          <a:cs typeface="Arial" panose="020B0604020202020204" pitchFamily="34" charset="0"/>
                        </a:rPr>
                        <a:t>条）。</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801803695"/>
                  </a:ext>
                </a:extLst>
              </a:tr>
              <a:tr h="910276">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事前に定められ、個人情報対象者に提示した具体的かつ公正な目的での個人情報の処理のみ認められており、目的外の処理、また、それぞれの処理目的が相容れない個人情報を含むデータベースの統合（例えば、従業員と顧客のそれぞれのデー タベースの統合が問題視される）は禁止されている。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処理される個人情報の内容と数量は、 示された処理の目的に相当しなければならず、処理される個人情報は示された処理の目的に照らし て過剰であってはならない。</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テキスト ボックス 14">
            <a:extLst>
              <a:ext uri="{FF2B5EF4-FFF2-40B4-BE49-F238E27FC236}">
                <a16:creationId xmlns:a16="http://schemas.microsoft.com/office/drawing/2014/main" id="{85B95197-A391-4CED-9BBB-058E73340461}"/>
              </a:ext>
            </a:extLst>
          </p:cNvPr>
          <p:cNvSpPr txBox="1"/>
          <p:nvPr/>
        </p:nvSpPr>
        <p:spPr>
          <a:xfrm>
            <a:off x="200472" y="6525344"/>
            <a:ext cx="9073008" cy="144016"/>
          </a:xfrm>
          <a:prstGeom prst="rect">
            <a:avLst/>
          </a:prstGeom>
          <a:noFill/>
        </p:spPr>
        <p:txBody>
          <a:bodyPr wrap="square" lIns="0" tIns="0" rIns="0" bIns="0" rtlCol="0" anchor="b">
            <a:noAutofit/>
          </a:bodyPr>
          <a:lstStyle/>
          <a:p>
            <a:pPr marL="328613" indent="-328613"/>
            <a:r>
              <a:rPr lang="en-US" altLang="ja-JP" sz="800" dirty="0"/>
              <a:t> ※</a:t>
            </a:r>
            <a:r>
              <a:rPr lang="ja-JP" altLang="en-US" sz="800" dirty="0"/>
              <a:t>　</a:t>
            </a:r>
            <a:r>
              <a:rPr lang="en-US" altLang="ja-JP" sz="800" dirty="0"/>
              <a:t>JETRO</a:t>
            </a:r>
            <a:r>
              <a:rPr lang="ja-JP" altLang="en-US" sz="800" dirty="0"/>
              <a:t>レポートに詳細が記述されている。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「ロシアにおける個人情報保護規制とその対策」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デジタル発展・通信・マスコミ省ウェブサイト関連ページ</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(https://digital.gov.ru/en/personaldata/)</a:t>
            </a:r>
          </a:p>
        </p:txBody>
      </p:sp>
    </p:spTree>
    <p:extLst>
      <p:ext uri="{BB962C8B-B14F-4D97-AF65-F5344CB8AC3E}">
        <p14:creationId xmlns:p14="http://schemas.microsoft.com/office/powerpoint/2010/main" val="4095402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extLst>
              <p:ext uri="{D42A27DB-BD31-4B8C-83A1-F6EECF244321}">
                <p14:modId xmlns:p14="http://schemas.microsoft.com/office/powerpoint/2010/main" val="3360867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21" imgH="423" progId="TCLayout.ActiveDocument.1">
                  <p:embed/>
                </p:oleObj>
              </mc:Choice>
              <mc:Fallback>
                <p:oleObj name="think-cellスライド" r:id="rId3" imgW="421" imgH="4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dirty="0"/>
              <a:t>ロシア／医療関連／制度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JP" altLang="en-US" dirty="0"/>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00471" y="1175546"/>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人データ法は、個人データの収集、処理および国境を越えた移転に関する規則を規定し、データ主体の権利の保護を確保し、プライバシーの保護および合法的な使用のために事業者の義務、セキュリティ対策、同意、通知および監督を要求する。</a:t>
            </a: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107894552"/>
              </p:ext>
            </p:extLst>
          </p:nvPr>
        </p:nvGraphicFramePr>
        <p:xfrm>
          <a:off x="205820" y="1787513"/>
          <a:ext cx="9504000" cy="4539249"/>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en-US" sz="1000" noProof="1">
                          <a:latin typeface="+mj-ea"/>
                          <a:ea typeface="+mj-ea"/>
                        </a:rPr>
                        <a:t>提供</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en-US" sz="10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algn="l"/>
                      <a:r>
                        <a:rPr lang="en-US" sz="1000" noProof="1">
                          <a:latin typeface="+mj-ea"/>
                          <a:ea typeface="+mj-ea"/>
                        </a:rPr>
                        <a:t>適用範囲</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en-US" sz="1000" noProof="1">
                          <a:latin typeface="+mj-ea"/>
                          <a:ea typeface="+mj-ea"/>
                        </a:rPr>
                        <a:t>この法律は、自動化されたシステム (ネットワークを含む) を使用して個人データを処理する政府機関、企業、および個人に適用されます。また、データが体系的に検索またはアクセスできる場合は、自動化されていないシステムにも適用され</a:t>
                      </a:r>
                      <a:r>
                        <a:rPr lang="ja-JP" altLang="en-US" sz="1000" noProof="1">
                          <a:latin typeface="+mj-ea"/>
                          <a:ea typeface="+mj-ea"/>
                        </a:rPr>
                        <a:t>る</a:t>
                      </a:r>
                      <a:r>
                        <a:rPr lang="en-US" sz="1000" noProof="1">
                          <a:latin typeface="+mj-ea"/>
                          <a:ea typeface="+mj-ea"/>
                        </a:rPr>
                        <a:t>。</a:t>
                      </a:r>
                    </a:p>
                    <a:p>
                      <a:pPr marL="171450" indent="-171450" algn="l">
                        <a:buFont typeface="Courier New" panose="02070309020205020404" pitchFamily="49" charset="0"/>
                        <a:buChar char="o"/>
                      </a:pPr>
                      <a:r>
                        <a:rPr lang="en-US" sz="1000" noProof="1">
                          <a:latin typeface="+mj-ea"/>
                          <a:ea typeface="+mj-ea"/>
                        </a:rPr>
                        <a:t>また、契約に基づいて、または同意に基づいてロシア市民の個人データを処理する外国の組織または個人にも適用され</a:t>
                      </a:r>
                      <a:r>
                        <a:rPr lang="ja-JP" altLang="en-US" sz="1000" noProof="1">
                          <a:latin typeface="+mj-ea"/>
                          <a:ea typeface="+mj-ea"/>
                        </a:rPr>
                        <a:t>る</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algn="l"/>
                      <a:r>
                        <a:rPr lang="en-US" sz="1000" noProof="1">
                          <a:latin typeface="+mj-ea"/>
                          <a:ea typeface="+mj-ea"/>
                        </a:rPr>
                        <a:t>同意</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en-US" sz="1000" noProof="1">
                          <a:latin typeface="+mj-ea"/>
                          <a:ea typeface="+mj-ea"/>
                        </a:rPr>
                        <a:t>同意は、具体的、客観的、情報に基づく、意識的、明確、自発的でなければならず、データ主体自身の自由意志によるものでなければな</a:t>
                      </a:r>
                      <a:r>
                        <a:rPr lang="ja-JP" altLang="en-US" sz="1000" noProof="1">
                          <a:latin typeface="+mj-ea"/>
                          <a:ea typeface="+mj-ea"/>
                        </a:rPr>
                        <a:t>らない</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algn="l"/>
                      <a:r>
                        <a:rPr lang="en-US" sz="1000" noProof="1">
                          <a:latin typeface="+mj-ea"/>
                          <a:ea typeface="+mj-ea"/>
                        </a:rPr>
                        <a:t>通知</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en-US" sz="1000" noProof="1">
                          <a:latin typeface="+mj-ea"/>
                          <a:ea typeface="+mj-ea"/>
                        </a:rPr>
                        <a:t>個人データの処理を開始する前に、事業者は、個人データの権利を保護する責任を負う権限のある機関に通知する必要があ</a:t>
                      </a:r>
                      <a:r>
                        <a:rPr lang="ja-JP" altLang="en-US" sz="1000" noProof="1">
                          <a:latin typeface="+mj-ea"/>
                          <a:ea typeface="+mj-ea"/>
                        </a:rPr>
                        <a:t>る</a:t>
                      </a:r>
                      <a:r>
                        <a:rPr lang="en-US" sz="1000" noProof="1">
                          <a:latin typeface="+mj-ea"/>
                          <a:ea typeface="+mj-ea"/>
                        </a:rPr>
                        <a:t>。ただし、法律で通知なしに処理することが認められている場合は除</a:t>
                      </a:r>
                      <a:r>
                        <a:rPr lang="ja-JP" altLang="en-US" sz="1000" noProof="1">
                          <a:latin typeface="+mj-ea"/>
                          <a:ea typeface="+mj-ea"/>
                        </a:rPr>
                        <a:t>く</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275396">
                <a:tc>
                  <a:txBody>
                    <a:bodyPr/>
                    <a:lstStyle/>
                    <a:p>
                      <a:pPr algn="l"/>
                      <a:r>
                        <a:rPr lang="en-US" sz="1000" noProof="1">
                          <a:latin typeface="+mj-ea"/>
                          <a:ea typeface="+mj-ea"/>
                        </a:rPr>
                        <a:t>個人データの処理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en-US" sz="1000" noProof="1">
                          <a:latin typeface="+mj-ea"/>
                          <a:ea typeface="+mj-ea"/>
                        </a:rPr>
                        <a:t>個人データの処理は、対象者の同意がある場合、または法律、国際条約、契約、公的機能、重要な利益の保護、法的手続き、他者の権利、報道/科学活動、または匿名化された研究/統計によって要求される場合にのみ許可され</a:t>
                      </a:r>
                      <a:r>
                        <a:rPr lang="ja-JP" altLang="en-US" sz="1000" noProof="1">
                          <a:latin typeface="+mj-ea"/>
                          <a:ea typeface="+mj-ea"/>
                        </a:rPr>
                        <a:t>る</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275396">
                <a:tc>
                  <a:txBody>
                    <a:bodyPr/>
                    <a:lstStyle/>
                    <a:p>
                      <a:pPr algn="l"/>
                      <a:r>
                        <a:rPr lang="en-US" sz="1000" noProof="1">
                          <a:latin typeface="+mj-ea"/>
                          <a:ea typeface="+mj-ea"/>
                        </a:rPr>
                        <a:t>データ処理の原則</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j-ea"/>
                          <a:ea typeface="+mj-ea"/>
                        </a:rPr>
                        <a:t>個人データは、適法かつ公正に、特定の目的のためにのみ処理されなければならず、必要かつ関連性のあるデータのみが収集されなければな</a:t>
                      </a:r>
                      <a:r>
                        <a:rPr lang="ja-JP" altLang="en-US" sz="1000" noProof="1">
                          <a:latin typeface="+mj-ea"/>
                          <a:ea typeface="+mj-ea"/>
                        </a:rPr>
                        <a:t>らない</a:t>
                      </a:r>
                      <a:r>
                        <a:rPr lang="en-US" sz="1000" noProof="1">
                          <a:latin typeface="+mj-ea"/>
                          <a:ea typeface="+mj-ea"/>
                        </a:rPr>
                        <a:t>。データは正確でなければならず、必要以上に長く保持されてはならず、完了した場合は破棄または匿名化されなければな</a:t>
                      </a:r>
                      <a:r>
                        <a:rPr lang="ja-JP" altLang="en-US" sz="1000" noProof="1">
                          <a:latin typeface="+mj-ea"/>
                          <a:ea typeface="+mj-ea"/>
                        </a:rPr>
                        <a:t>らない</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r h="267283">
                <a:tc>
                  <a:txBody>
                    <a:bodyPr/>
                    <a:lstStyle/>
                    <a:p>
                      <a:r>
                        <a:rPr lang="en-US" sz="1000" noProof="1">
                          <a:latin typeface="+mj-ea"/>
                          <a:ea typeface="+mj-ea"/>
                        </a:rPr>
                        <a:t>データ主体の権利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j-ea"/>
                          <a:ea typeface="+mj-ea"/>
                        </a:rPr>
                        <a:t>データ主体は、不正確、古い、または不必要な場合に、個人データにアクセス、修正、ブロック、または削除することができ</a:t>
                      </a:r>
                      <a:r>
                        <a:rPr lang="ja-JP" altLang="en-US" sz="1000" noProof="1">
                          <a:latin typeface="+mj-ea"/>
                          <a:ea typeface="+mj-ea"/>
                        </a:rPr>
                        <a:t>る</a:t>
                      </a:r>
                      <a:r>
                        <a:rPr lang="en-US" sz="1000" noProof="1">
                          <a:latin typeface="+mj-ea"/>
                          <a:ea typeface="+mj-ea"/>
                        </a:rPr>
                        <a:t>。</a:t>
                      </a:r>
                    </a:p>
                    <a:p>
                      <a:pPr marL="171450" indent="-171450">
                        <a:buFont typeface="Courier New" panose="02070309020205020404" pitchFamily="49" charset="0"/>
                        <a:buChar char="o"/>
                      </a:pPr>
                      <a:r>
                        <a:rPr lang="en-US" sz="1000" noProof="1">
                          <a:latin typeface="+mj-ea"/>
                          <a:ea typeface="+mj-ea"/>
                        </a:rPr>
                        <a:t>データ主体は、自分のデータがどのように使用されるか、誰がデータを処理するか、およびデータが海外に転送されるかどうかを知る権利を持ってい</a:t>
                      </a:r>
                      <a:r>
                        <a:rPr lang="ja-JP" altLang="en-US" sz="1000" noProof="1">
                          <a:latin typeface="+mj-ea"/>
                          <a:ea typeface="+mj-ea"/>
                        </a:rPr>
                        <a:t>る</a:t>
                      </a:r>
                      <a:r>
                        <a:rPr lang="en-US" sz="1000" noProof="1">
                          <a:latin typeface="+mj-ea"/>
                          <a:ea typeface="+mj-ea"/>
                        </a:rPr>
                        <a:t>。</a:t>
                      </a:r>
                    </a:p>
                    <a:p>
                      <a:pPr marL="171450" indent="-171450">
                        <a:buFont typeface="Courier New" panose="02070309020205020404" pitchFamily="49" charset="0"/>
                        <a:buChar char="o"/>
                      </a:pPr>
                      <a:r>
                        <a:rPr lang="en-US" sz="1000" noProof="1">
                          <a:latin typeface="+mj-ea"/>
                          <a:ea typeface="+mj-ea"/>
                        </a:rPr>
                        <a:t>自動化された決定に異議を唱え、マーケティングの使用を停止し、違反を上訴し、補償を請求することができ</a:t>
                      </a:r>
                      <a:r>
                        <a:rPr lang="ja-JP" altLang="en-US" sz="1000" noProof="1">
                          <a:latin typeface="+mj-ea"/>
                          <a:ea typeface="+mj-ea"/>
                        </a:rPr>
                        <a:t>る</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299001">
                <a:tc>
                  <a:txBody>
                    <a:bodyPr/>
                    <a:lstStyle/>
                    <a:p>
                      <a:r>
                        <a:rPr lang="en-US" sz="1000" noProof="1">
                          <a:latin typeface="+mj-ea"/>
                          <a:ea typeface="+mj-ea"/>
                        </a:rPr>
                        <a:t>データオペレーターの職務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en-US" sz="1000" noProof="1">
                          <a:latin typeface="+mj-ea"/>
                          <a:ea typeface="+mj-ea"/>
                        </a:rPr>
                        <a:t>運営者は、個人データの目的、法的根拠、範囲、ユーザーおよびソースに関する情報をデータ主体に提供し、データの提供または同意を拒否した場合の結果を説明し、法の下での主体の権利を尊重しなければな</a:t>
                      </a:r>
                      <a:r>
                        <a:rPr lang="ja-JP" altLang="en-US" sz="1000" noProof="1">
                          <a:latin typeface="+mj-ea"/>
                          <a:ea typeface="+mj-ea"/>
                        </a:rPr>
                        <a:t>らない</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01947696"/>
                  </a:ext>
                </a:extLst>
              </a:tr>
              <a:tr h="210013">
                <a:tc>
                  <a:txBody>
                    <a:bodyPr/>
                    <a:lstStyle/>
                    <a:p>
                      <a:r>
                        <a:rPr lang="en-US" sz="1000" noProof="1">
                          <a:latin typeface="+mj-ea"/>
                          <a:ea typeface="+mj-ea"/>
                        </a:rPr>
                        <a:t>個人データ処理のセキュリティ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j-ea"/>
                          <a:ea typeface="+mj-ea"/>
                        </a:rPr>
                        <a:t>運営者は、個人データを不正アクセス、紛失、破壊または誤用から保護し、安全な保管および処理を確保し、違反を検出して対応し、データ保護のために承認されたツールおよび方法を使用するために、法的、組織的および技術的な対策を講じなければな</a:t>
                      </a:r>
                      <a:r>
                        <a:rPr lang="ja-JP" altLang="en-US" sz="1000" noProof="1">
                          <a:latin typeface="+mj-ea"/>
                          <a:ea typeface="+mj-ea"/>
                        </a:rPr>
                        <a:t>らない</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94126393"/>
                  </a:ext>
                </a:extLst>
              </a:tr>
              <a:tr h="210013">
                <a:tc>
                  <a:txBody>
                    <a:bodyPr/>
                    <a:lstStyle/>
                    <a:p>
                      <a:r>
                        <a:rPr lang="en-US" sz="1000" noProof="1">
                          <a:latin typeface="+mj-ea"/>
                          <a:ea typeface="+mj-ea"/>
                        </a:rPr>
                        <a:t>データ侵害の通知</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j-ea"/>
                          <a:ea typeface="+mj-ea"/>
                        </a:rPr>
                        <a:t>運営者は、個人データの違法または不正確な処理を迅速に停止し、影響を受けるデータを修正または破棄し、厳格なタイムライン (違反の場合は24から72時間、修正の場合は7日間、処理の終了または同意の撤回の場合は最長30日間) 内に個人データ主体および承認された機関に通知しなければな</a:t>
                      </a:r>
                      <a:r>
                        <a:rPr lang="ja-JP" altLang="en-US" sz="1000" noProof="1">
                          <a:latin typeface="+mj-ea"/>
                          <a:ea typeface="+mj-ea"/>
                        </a:rPr>
                        <a:t>らない</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66222221"/>
                  </a:ext>
                </a:extLst>
              </a:tr>
              <a:tr h="299001">
                <a:tc>
                  <a:txBody>
                    <a:bodyPr/>
                    <a:lstStyle/>
                    <a:p>
                      <a:r>
                        <a:rPr lang="en-US" sz="1000" noProof="1">
                          <a:latin typeface="+mj-ea"/>
                          <a:ea typeface="+mj-ea"/>
                        </a:rPr>
                        <a:t>国境を越えるデータ転送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j-ea"/>
                          <a:ea typeface="+mj-ea"/>
                        </a:rPr>
                        <a:t>国境を越える個人データの転送は、ロシアの法律および国際条約に従って、適切なデータ保護が確保されている国に対して、承認された機関への事前通知がある場合にのみ許可され、国家安全保障、市民の権利、または重要な利益を保護するために制限される場合があ</a:t>
                      </a:r>
                      <a:r>
                        <a:rPr lang="ja-JP" altLang="en-US" sz="1000" noProof="1">
                          <a:latin typeface="+mj-ea"/>
                          <a:ea typeface="+mj-ea"/>
                        </a:rPr>
                        <a:t>る</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55380899"/>
                  </a:ext>
                </a:extLst>
              </a:tr>
              <a:tr h="210013">
                <a:tc>
                  <a:txBody>
                    <a:bodyPr/>
                    <a:lstStyle/>
                    <a:p>
                      <a:r>
                        <a:rPr lang="en-US" sz="1000" noProof="1">
                          <a:latin typeface="+mj-ea"/>
                          <a:ea typeface="+mj-ea"/>
                        </a:rPr>
                        <a:t>責任機関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j-ea"/>
                          <a:ea typeface="+mj-ea"/>
                        </a:rPr>
                        <a:t>連邦執行機関は、個人データの分野におけるロシア連邦の法律の要件に従って、個人データの処理が遵守されるように管理 (監督)する責任を負</a:t>
                      </a:r>
                      <a:r>
                        <a:rPr lang="ja-JP" altLang="en-US" sz="1000" noProof="1">
                          <a:latin typeface="+mj-ea"/>
                          <a:ea typeface="+mj-ea"/>
                        </a:rPr>
                        <a:t>う</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91162190"/>
                  </a:ext>
                </a:extLst>
              </a:tr>
            </a:tbl>
          </a:graphicData>
        </a:graphic>
      </p:graphicFrame>
      <p:sp>
        <p:nvSpPr>
          <p:cNvPr id="11" name="テキスト ボックス 14">
            <a:extLst>
              <a:ext uri="{FF2B5EF4-FFF2-40B4-BE49-F238E27FC236}">
                <a16:creationId xmlns:a16="http://schemas.microsoft.com/office/drawing/2014/main" id="{D24ED9A9-72CD-0B4A-456D-735E3E4E071B}"/>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（出所）</a:t>
            </a:r>
            <a:r>
              <a:rPr kumimoji="1" lang="en-IN" altLang="ja-JP"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Garant Company</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Tree>
    <p:extLst>
      <p:ext uri="{BB962C8B-B14F-4D97-AF65-F5344CB8AC3E}">
        <p14:creationId xmlns:p14="http://schemas.microsoft.com/office/powerpoint/2010/main" val="60400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ECCDD-BAE9-E528-F176-9840C57A187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13797E2-1BEB-6D34-7085-9102DEDFE1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21" imgH="423" progId="TCLayout.ActiveDocument.1">
                  <p:embed/>
                </p:oleObj>
              </mc:Choice>
              <mc:Fallback>
                <p:oleObj name="think-cellスライド" r:id="rId3"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AEA05B-B9D3-4E3D-1745-8A448BC89B34}"/>
              </a:ext>
            </a:extLst>
          </p:cNvPr>
          <p:cNvSpPr>
            <a:spLocks noGrp="1"/>
          </p:cNvSpPr>
          <p:nvPr>
            <p:ph type="title"/>
          </p:nvPr>
        </p:nvSpPr>
        <p:spPr>
          <a:xfrm>
            <a:off x="200471" y="188550"/>
            <a:ext cx="9505055" cy="360050"/>
          </a:xfrm>
        </p:spPr>
        <p:txBody>
          <a:bodyPr vert="horz"/>
          <a:lstStyle/>
          <a:p>
            <a:r>
              <a:rPr lang="ja-JP" altLang="en-US" dirty="0"/>
              <a:t>ロシア／医療関連／制度</a:t>
            </a:r>
            <a:endParaRPr kumimoji="1" lang="en-US" dirty="0"/>
          </a:p>
        </p:txBody>
      </p:sp>
      <p:sp>
        <p:nvSpPr>
          <p:cNvPr id="3" name="Text Placeholder 2">
            <a:extLst>
              <a:ext uri="{FF2B5EF4-FFF2-40B4-BE49-F238E27FC236}">
                <a16:creationId xmlns:a16="http://schemas.microsoft.com/office/drawing/2014/main" id="{032C5752-0CC8-0959-9C5D-E3EBD1FB2132}"/>
              </a:ext>
            </a:extLst>
          </p:cNvPr>
          <p:cNvSpPr>
            <a:spLocks noGrp="1"/>
          </p:cNvSpPr>
          <p:nvPr>
            <p:ph type="body" sz="quarter" idx="15"/>
          </p:nvPr>
        </p:nvSpPr>
        <p:spPr/>
        <p:txBody>
          <a:bodyPr/>
          <a:lstStyle/>
          <a:p>
            <a:r>
              <a:rPr kumimoji="1" lang="ja-JP" altLang="en-US" dirty="0"/>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3F7B41E0-A249-4B4D-28F6-CF373A943013}"/>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EDA2D28C-6CAF-DF7E-0CA9-D093DCCA86A0}"/>
              </a:ext>
            </a:extLst>
          </p:cNvPr>
          <p:cNvSpPr txBox="1"/>
          <p:nvPr/>
        </p:nvSpPr>
        <p:spPr>
          <a:xfrm>
            <a:off x="200471" y="1146518"/>
            <a:ext cx="9505056" cy="69063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法令は、健康データを特別なカテゴリーに分類し、その取扱いを禁止している。 しかし、データ主体が同意を与えた場合、生命を保護するために必要な場合、法律によって要求された場合、または医療のために必要な場合などの場合には、取扱いを認めている。</a:t>
            </a:r>
          </a:p>
        </p:txBody>
      </p:sp>
      <p:sp>
        <p:nvSpPr>
          <p:cNvPr id="9" name="テキスト ボックス 14">
            <a:extLst>
              <a:ext uri="{FF2B5EF4-FFF2-40B4-BE49-F238E27FC236}">
                <a16:creationId xmlns:a16="http://schemas.microsoft.com/office/drawing/2014/main" id="{90402FFC-F7E9-8BB6-0A9B-A29E12B9870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（出所）</a:t>
            </a:r>
            <a:r>
              <a:rPr kumimoji="1" lang="en-IN" altLang="ja-JP"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Garant Company</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pSp>
        <p:nvGrpSpPr>
          <p:cNvPr id="4" name="Group 3">
            <a:extLst>
              <a:ext uri="{FF2B5EF4-FFF2-40B4-BE49-F238E27FC236}">
                <a16:creationId xmlns:a16="http://schemas.microsoft.com/office/drawing/2014/main" id="{95D36515-216E-6F66-CA6A-78F0CC60CD8C}"/>
              </a:ext>
            </a:extLst>
          </p:cNvPr>
          <p:cNvGrpSpPr/>
          <p:nvPr/>
        </p:nvGrpSpPr>
        <p:grpSpPr>
          <a:xfrm>
            <a:off x="5248083" y="1939979"/>
            <a:ext cx="4432044" cy="1350962"/>
            <a:chOff x="210900" y="3933056"/>
            <a:chExt cx="2509852" cy="2902377"/>
          </a:xfrm>
        </p:grpSpPr>
        <p:sp>
          <p:nvSpPr>
            <p:cNvPr id="11" name="Rectangle: Rounded Corners 10">
              <a:extLst>
                <a:ext uri="{FF2B5EF4-FFF2-40B4-BE49-F238E27FC236}">
                  <a16:creationId xmlns:a16="http://schemas.microsoft.com/office/drawing/2014/main" id="{7D61408D-A158-3EE3-74A4-F84BE5BCEE41}"/>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2" name="TextBox 11">
              <a:extLst>
                <a:ext uri="{FF2B5EF4-FFF2-40B4-BE49-F238E27FC236}">
                  <a16:creationId xmlns:a16="http://schemas.microsoft.com/office/drawing/2014/main" id="{82B9F220-8B46-5A35-7DC0-AED89EDA2263}"/>
                </a:ext>
              </a:extLst>
            </p:cNvPr>
            <p:cNvSpPr txBox="1"/>
            <p:nvPr/>
          </p:nvSpPr>
          <p:spPr>
            <a:xfrm>
              <a:off x="210900" y="3937818"/>
              <a:ext cx="2509852" cy="33821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Yu Gothic UI"/>
                  <a:ea typeface="Yu Gothic UI"/>
                  <a:cs typeface="+mn-cs"/>
                </a:rPr>
                <a:t>特別なカテゴリーの個人データ</a:t>
              </a:r>
            </a:p>
          </p:txBody>
        </p:sp>
        <p:sp>
          <p:nvSpPr>
            <p:cNvPr id="13" name="TextBox 12">
              <a:extLst>
                <a:ext uri="{FF2B5EF4-FFF2-40B4-BE49-F238E27FC236}">
                  <a16:creationId xmlns:a16="http://schemas.microsoft.com/office/drawing/2014/main" id="{A4205D1B-320A-7AC2-1CC2-9741B50C510B}"/>
                </a:ext>
              </a:extLst>
            </p:cNvPr>
            <p:cNvSpPr txBox="1"/>
            <p:nvPr/>
          </p:nvSpPr>
          <p:spPr>
            <a:xfrm>
              <a:off x="210900" y="4439362"/>
              <a:ext cx="2509852" cy="2365655"/>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Yu Gothic UI"/>
                  <a:ea typeface="Yu Gothic UI"/>
                  <a:cs typeface="+mn-cs"/>
                </a:rPr>
                <a:t>以下に関連する個人データ</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Yu Gothic UI"/>
                  <a:ea typeface="Yu Gothic UI"/>
                  <a:cs typeface="+mn-cs"/>
                </a:rPr>
                <a:t>人種</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Yu Gothic UI"/>
                  <a:ea typeface="Yu Gothic UI"/>
                  <a:cs typeface="+mn-cs"/>
                </a:rPr>
                <a:t>国籍</a:t>
              </a:r>
              <a:endParaRPr lang="en-US" sz="1000" dirty="0">
                <a:solidFill>
                  <a:srgbClr val="000000"/>
                </a:solidFill>
                <a:latin typeface="Yu Gothic UI"/>
                <a:ea typeface="Yu Gothic UI"/>
              </a:endParaRP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Yu Gothic UI"/>
                  <a:ea typeface="Yu Gothic UI"/>
                  <a:cs typeface="+mn-cs"/>
                </a:rPr>
                <a:t>政治的見解、宗教的または哲学的信念</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Yu Gothic UI"/>
                  <a:ea typeface="Yu Gothic UI"/>
                  <a:cs typeface="+mn-cs"/>
                </a:rPr>
                <a:t>健康状態または親密な生活</a:t>
              </a:r>
              <a:endParaRPr lang="en-US" sz="1000" b="1" dirty="0">
                <a:solidFill>
                  <a:srgbClr val="000000"/>
                </a:solidFill>
              </a:endParaRPr>
            </a:p>
          </p:txBody>
        </p:sp>
      </p:grpSp>
      <p:grpSp>
        <p:nvGrpSpPr>
          <p:cNvPr id="14" name="Group 13">
            <a:extLst>
              <a:ext uri="{FF2B5EF4-FFF2-40B4-BE49-F238E27FC236}">
                <a16:creationId xmlns:a16="http://schemas.microsoft.com/office/drawing/2014/main" id="{34599F29-9C71-E003-D5B0-734D5C4B356F}"/>
              </a:ext>
            </a:extLst>
          </p:cNvPr>
          <p:cNvGrpSpPr/>
          <p:nvPr/>
        </p:nvGrpSpPr>
        <p:grpSpPr>
          <a:xfrm>
            <a:off x="200025" y="1939978"/>
            <a:ext cx="4432044" cy="1350961"/>
            <a:chOff x="210900" y="3933056"/>
            <a:chExt cx="2509852" cy="2902377"/>
          </a:xfrm>
        </p:grpSpPr>
        <p:sp>
          <p:nvSpPr>
            <p:cNvPr id="15" name="Rectangle: Rounded Corners 14">
              <a:extLst>
                <a:ext uri="{FF2B5EF4-FFF2-40B4-BE49-F238E27FC236}">
                  <a16:creationId xmlns:a16="http://schemas.microsoft.com/office/drawing/2014/main" id="{A95673AA-0183-5985-A6FF-F30B7CFF3FDF}"/>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6" name="TextBox 15">
              <a:extLst>
                <a:ext uri="{FF2B5EF4-FFF2-40B4-BE49-F238E27FC236}">
                  <a16:creationId xmlns:a16="http://schemas.microsoft.com/office/drawing/2014/main" id="{E399F37F-5DC4-5922-9959-853FABCDDF38}"/>
                </a:ext>
              </a:extLst>
            </p:cNvPr>
            <p:cNvSpPr txBox="1"/>
            <p:nvPr/>
          </p:nvSpPr>
          <p:spPr>
            <a:xfrm>
              <a:off x="210900" y="3937818"/>
              <a:ext cx="2509852" cy="33821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Yu Gothic UI"/>
                  <a:ea typeface="Yu Gothic UI"/>
                  <a:cs typeface="+mn-cs"/>
                </a:rPr>
                <a:t>パーソナルデータ</a:t>
              </a:r>
            </a:p>
          </p:txBody>
        </p:sp>
        <p:sp>
          <p:nvSpPr>
            <p:cNvPr id="17" name="TextBox 16">
              <a:extLst>
                <a:ext uri="{FF2B5EF4-FFF2-40B4-BE49-F238E27FC236}">
                  <a16:creationId xmlns:a16="http://schemas.microsoft.com/office/drawing/2014/main" id="{B0732BFD-EBBE-E699-41D5-0ED59EC26C14}"/>
                </a:ext>
              </a:extLst>
            </p:cNvPr>
            <p:cNvSpPr txBox="1"/>
            <p:nvPr/>
          </p:nvSpPr>
          <p:spPr>
            <a:xfrm>
              <a:off x="210900" y="4439362"/>
              <a:ext cx="2509852" cy="1030679"/>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Yu Gothic UI"/>
                  <a:ea typeface="Yu Gothic UI"/>
                  <a:cs typeface="+mn-cs"/>
                </a:rPr>
                <a:t>直接的または間接的に特定された個人または特定可能な個人に関する情報</a:t>
              </a:r>
              <a:endParaRPr kumimoji="1" lang="en-US" sz="110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18" name="Group 17">
            <a:extLst>
              <a:ext uri="{FF2B5EF4-FFF2-40B4-BE49-F238E27FC236}">
                <a16:creationId xmlns:a16="http://schemas.microsoft.com/office/drawing/2014/main" id="{01F3C876-218B-3285-B5FD-B6CF7A7B5831}"/>
              </a:ext>
            </a:extLst>
          </p:cNvPr>
          <p:cNvGrpSpPr/>
          <p:nvPr/>
        </p:nvGrpSpPr>
        <p:grpSpPr>
          <a:xfrm>
            <a:off x="4770127" y="2304358"/>
            <a:ext cx="374897" cy="756093"/>
            <a:chOff x="-1383705" y="1484213"/>
            <a:chExt cx="286889" cy="360040"/>
          </a:xfrm>
        </p:grpSpPr>
        <p:sp>
          <p:nvSpPr>
            <p:cNvPr id="19" name="Isosceles Triangle 18">
              <a:extLst>
                <a:ext uri="{FF2B5EF4-FFF2-40B4-BE49-F238E27FC236}">
                  <a16:creationId xmlns:a16="http://schemas.microsoft.com/office/drawing/2014/main" id="{AC6ED880-F48F-BDCD-56CB-8B0CA88144FC}"/>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0" name="Isosceles Triangle 19">
              <a:extLst>
                <a:ext uri="{FF2B5EF4-FFF2-40B4-BE49-F238E27FC236}">
                  <a16:creationId xmlns:a16="http://schemas.microsoft.com/office/drawing/2014/main" id="{1A6BF645-C62C-DB14-EFC9-97933A54B0C3}"/>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21" name="Group 20">
            <a:extLst>
              <a:ext uri="{FF2B5EF4-FFF2-40B4-BE49-F238E27FC236}">
                <a16:creationId xmlns:a16="http://schemas.microsoft.com/office/drawing/2014/main" id="{F0BD43A5-B2FB-D308-1C03-99F138D1B534}"/>
              </a:ext>
            </a:extLst>
          </p:cNvPr>
          <p:cNvGrpSpPr/>
          <p:nvPr/>
        </p:nvGrpSpPr>
        <p:grpSpPr>
          <a:xfrm>
            <a:off x="5384320" y="3384024"/>
            <a:ext cx="4278873" cy="178678"/>
            <a:chOff x="813539" y="733139"/>
            <a:chExt cx="3889885" cy="178678"/>
          </a:xfrm>
        </p:grpSpPr>
        <p:cxnSp>
          <p:nvCxnSpPr>
            <p:cNvPr id="22" name="Straight Connector 21">
              <a:extLst>
                <a:ext uri="{FF2B5EF4-FFF2-40B4-BE49-F238E27FC236}">
                  <a16:creationId xmlns:a16="http://schemas.microsoft.com/office/drawing/2014/main" id="{70FF357C-964A-A1A2-B922-91811E4C9EB5}"/>
                </a:ext>
              </a:extLst>
            </p:cNvPr>
            <p:cNvCxnSpPr>
              <a:cxnSpLocks/>
            </p:cNvCxnSpPr>
            <p:nvPr/>
          </p:nvCxnSpPr>
          <p:spPr>
            <a:xfrm>
              <a:off x="813539" y="794469"/>
              <a:ext cx="38898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AB8D24BB-458E-89A9-01A6-2CDC0E69CBFC}"/>
                </a:ext>
              </a:extLst>
            </p:cNvPr>
            <p:cNvSpPr/>
            <p:nvPr/>
          </p:nvSpPr>
          <p:spPr>
            <a:xfrm rot="10800000">
              <a:off x="2386289" y="733139"/>
              <a:ext cx="720080" cy="178678"/>
            </a:xfrm>
            <a:prstGeom prst="triangle">
              <a:avLst/>
            </a:prstGeom>
            <a:solidFill>
              <a:schemeClr val="accent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p>
          </p:txBody>
        </p:sp>
      </p:grpSp>
      <p:sp>
        <p:nvSpPr>
          <p:cNvPr id="27" name="TextBox 26">
            <a:extLst>
              <a:ext uri="{FF2B5EF4-FFF2-40B4-BE49-F238E27FC236}">
                <a16:creationId xmlns:a16="http://schemas.microsoft.com/office/drawing/2014/main" id="{C8430C0D-FAC2-BEE3-4F08-C989EA15A057}"/>
              </a:ext>
            </a:extLst>
          </p:cNvPr>
          <p:cNvSpPr txBox="1"/>
          <p:nvPr/>
        </p:nvSpPr>
        <p:spPr>
          <a:xfrm>
            <a:off x="219142" y="3612391"/>
            <a:ext cx="9473225" cy="293350"/>
          </a:xfrm>
          <a:prstGeom prst="rect">
            <a:avLst/>
          </a:prstGeom>
          <a:noFill/>
        </p:spPr>
        <p:txBody>
          <a:bodyPr wrap="square" rtlCol="0">
            <a:spAutoFit/>
          </a:bodyPr>
          <a:lstStyle/>
          <a:p>
            <a:pPr>
              <a:lnSpc>
                <a:spcPct val="120000"/>
              </a:lnSpc>
            </a:pPr>
            <a:r>
              <a:rPr lang="en-US" sz="1200" b="1" u="sng" noProof="1">
                <a:solidFill>
                  <a:srgbClr val="000000"/>
                </a:solidFill>
                <a:latin typeface="Yu Gothic UI"/>
                <a:ea typeface="Yu Gothic UI"/>
              </a:rPr>
              <a:t>次の場合を除き、特別な種類の個人データの処理は禁止されています。</a:t>
            </a:r>
          </a:p>
        </p:txBody>
      </p:sp>
      <p:graphicFrame>
        <p:nvGraphicFramePr>
          <p:cNvPr id="28" name="Table 27">
            <a:extLst>
              <a:ext uri="{FF2B5EF4-FFF2-40B4-BE49-F238E27FC236}">
                <a16:creationId xmlns:a16="http://schemas.microsoft.com/office/drawing/2014/main" id="{6CD50392-253B-0F95-96D3-E6888AC17DA8}"/>
              </a:ext>
            </a:extLst>
          </p:cNvPr>
          <p:cNvGraphicFramePr>
            <a:graphicFrameLocks noGrp="1"/>
          </p:cNvGraphicFramePr>
          <p:nvPr>
            <p:extLst>
              <p:ext uri="{D42A27DB-BD31-4B8C-83A1-F6EECF244321}">
                <p14:modId xmlns:p14="http://schemas.microsoft.com/office/powerpoint/2010/main" val="1538668721"/>
              </p:ext>
            </p:extLst>
          </p:nvPr>
        </p:nvGraphicFramePr>
        <p:xfrm>
          <a:off x="200025" y="3960841"/>
          <a:ext cx="9504000" cy="2563368"/>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359664">
                <a:tc>
                  <a:txBody>
                    <a:bodyPr/>
                    <a:lstStyle/>
                    <a:p>
                      <a:pPr algn="ctr"/>
                      <a:r>
                        <a:rPr lang="en-US" sz="1050" b="0" dirty="0">
                          <a:solidFill>
                            <a:schemeClr val="tx1"/>
                          </a:solidFill>
                          <a:latin typeface="+mj-ea"/>
                          <a:ea typeface="+mj-ea"/>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50" b="0" noProof="1">
                          <a:solidFill>
                            <a:schemeClr val="tx1"/>
                          </a:solidFill>
                          <a:latin typeface="+mj-ea"/>
                          <a:ea typeface="+mj-ea"/>
                        </a:rPr>
                        <a:t>データ主体の書面による同意があれば処理が許可される</a:t>
                      </a:r>
                      <a:endParaRPr lang="en-US" sz="105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59664">
                <a:tc>
                  <a:txBody>
                    <a:bodyPr/>
                    <a:lstStyle/>
                    <a:p>
                      <a:pPr algn="ctr"/>
                      <a:r>
                        <a:rPr lang="en-US" sz="1050" b="0" dirty="0">
                          <a:solidFill>
                            <a:schemeClr val="tx1"/>
                          </a:solidFill>
                          <a:latin typeface="+mj-ea"/>
                          <a:ea typeface="+mj-ea"/>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050" b="0" noProof="1">
                          <a:solidFill>
                            <a:schemeClr val="tx1"/>
                          </a:solidFill>
                          <a:latin typeface="+mj-ea"/>
                          <a:ea typeface="+mj-ea"/>
                        </a:rPr>
                        <a:t>データ主体によって許可されたデータ、または法律、国際条約、国勢調査、または社会・労働・年金規則によって要求されたデータに対する処理である</a:t>
                      </a:r>
                      <a:endParaRPr lang="en-US" sz="105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359664">
                <a:tc>
                  <a:txBody>
                    <a:bodyPr/>
                    <a:lstStyle/>
                    <a:p>
                      <a:pPr algn="ctr"/>
                      <a:r>
                        <a:rPr lang="en-US" sz="1050" b="0" dirty="0">
                          <a:solidFill>
                            <a:schemeClr val="tx1"/>
                          </a:solidFill>
                          <a:latin typeface="+mj-ea"/>
                          <a:ea typeface="+mj-ea"/>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JP" altLang="en-US" sz="1050" b="0" dirty="0">
                          <a:solidFill>
                            <a:schemeClr val="tx1"/>
                          </a:solidFill>
                          <a:latin typeface="+mj-ea"/>
                          <a:ea typeface="+mj-ea"/>
                        </a:rPr>
                        <a:t>個人データの処理が、個人データ主体の生命、健康その他の重大な利益、または他の人の生命、健康その他の重大な利益を保護するために必要であり、かつ、個人データ主体の同意を得ることが不可能である場合</a:t>
                      </a:r>
                      <a:endParaRPr lang="en-US" sz="105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39382644"/>
                  </a:ext>
                </a:extLst>
              </a:tr>
              <a:tr h="359664">
                <a:tc>
                  <a:txBody>
                    <a:bodyPr/>
                    <a:lstStyle/>
                    <a:p>
                      <a:pPr algn="ctr"/>
                      <a:r>
                        <a:rPr lang="en-US" sz="1050" b="0" dirty="0">
                          <a:solidFill>
                            <a:schemeClr val="tx1"/>
                          </a:solidFill>
                          <a:latin typeface="+mj-ea"/>
                          <a:ea typeface="+mj-ea"/>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50" b="0" noProof="1">
                          <a:latin typeface="+mj-ea"/>
                          <a:ea typeface="+mj-ea"/>
                        </a:rPr>
                        <a:t>個人データは、診断、医療および社会サービスの提供などの医療目的のために処理できますが、データの機密性を保持する必要がある資格のある医療専門家によってのみ処理され</a:t>
                      </a:r>
                      <a:r>
                        <a:rPr lang="ja-JP" altLang="en-US" sz="1050" b="0" noProof="1">
                          <a:latin typeface="+mj-ea"/>
                          <a:ea typeface="+mj-ea"/>
                        </a:rPr>
                        <a:t>る</a:t>
                      </a:r>
                      <a:endParaRPr lang="en-US" sz="105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37484034"/>
                  </a:ext>
                </a:extLst>
              </a:tr>
              <a:tr h="359664">
                <a:tc>
                  <a:txBody>
                    <a:bodyPr/>
                    <a:lstStyle/>
                    <a:p>
                      <a:pPr algn="ctr"/>
                      <a:r>
                        <a:rPr lang="en-US" sz="1050" b="0" dirty="0">
                          <a:solidFill>
                            <a:schemeClr val="tx1"/>
                          </a:solidFill>
                          <a:latin typeface="+mj-ea"/>
                          <a:ea typeface="+mj-ea"/>
                        </a:rPr>
                        <a:t>⑤</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50" b="0" noProof="1">
                          <a:latin typeface="+mj-ea"/>
                          <a:ea typeface="+mj-ea"/>
                        </a:rPr>
                        <a:t>メンバーの個人データは、組織の正当な目標を達成するために公的または宗教団体によって処理されますが、メンバーの書面による同意なしに共有することはでき</a:t>
                      </a:r>
                      <a:r>
                        <a:rPr lang="ja-JP" altLang="en-US" sz="1050" b="0" noProof="1">
                          <a:latin typeface="+mj-ea"/>
                          <a:ea typeface="+mj-ea"/>
                        </a:rPr>
                        <a:t>ない</a:t>
                      </a:r>
                      <a:endParaRPr lang="en-US" sz="105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51286540"/>
                  </a:ext>
                </a:extLst>
              </a:tr>
              <a:tr h="359664">
                <a:tc>
                  <a:txBody>
                    <a:bodyPr/>
                    <a:lstStyle/>
                    <a:p>
                      <a:pPr algn="ctr"/>
                      <a:r>
                        <a:rPr lang="en-US" sz="1050" b="0" dirty="0">
                          <a:solidFill>
                            <a:schemeClr val="tx1"/>
                          </a:solidFill>
                          <a:latin typeface="+mj-ea"/>
                          <a:ea typeface="+mj-ea"/>
                        </a:rPr>
                        <a:t>⑥</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50" b="0" noProof="1">
                          <a:solidFill>
                            <a:schemeClr val="tx1"/>
                          </a:solidFill>
                          <a:latin typeface="+mj-ea"/>
                          <a:ea typeface="+mj-ea"/>
                        </a:rPr>
                        <a:t>個人データの処理は、個人データの主体または第三者の権利を確立または行使するため、および司法の運営に関連して必要</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90187369"/>
                  </a:ext>
                </a:extLst>
              </a:tr>
              <a:tr h="359664">
                <a:tc>
                  <a:txBody>
                    <a:bodyPr/>
                    <a:lstStyle/>
                    <a:p>
                      <a:pPr algn="ctr"/>
                      <a:r>
                        <a:rPr lang="en-US" sz="1050" b="0" dirty="0">
                          <a:solidFill>
                            <a:schemeClr val="tx1"/>
                          </a:solidFill>
                          <a:latin typeface="+mj-ea"/>
                          <a:ea typeface="+mj-ea"/>
                        </a:rPr>
                        <a:t>⑦</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50" b="0" noProof="1">
                          <a:latin typeface="+mj-ea"/>
                          <a:ea typeface="+mj-ea"/>
                        </a:rPr>
                        <a:t>処理は、防衛、セキュリティ、テロ対策、保険、社会サービス、児童保護、市民権、または刑事記録に関する法律のために必要</a:t>
                      </a:r>
                      <a:endParaRPr lang="en-US" sz="105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94329663"/>
                  </a:ext>
                </a:extLst>
              </a:tr>
            </a:tbl>
          </a:graphicData>
        </a:graphic>
      </p:graphicFrame>
    </p:spTree>
    <p:extLst>
      <p:ext uri="{BB962C8B-B14F-4D97-AF65-F5344CB8AC3E}">
        <p14:creationId xmlns:p14="http://schemas.microsoft.com/office/powerpoint/2010/main" val="692659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ロシア／医療関連／制度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医療現場では、書面および口頭のコミュニケーションにおいて一般的にロシア語が使用される。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a:t>
            </a:r>
          </a:p>
        </p:txBody>
      </p:sp>
    </p:spTree>
    <p:extLst>
      <p:ext uri="{BB962C8B-B14F-4D97-AF65-F5344CB8AC3E}">
        <p14:creationId xmlns:p14="http://schemas.microsoft.com/office/powerpoint/2010/main" val="1644220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21394480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5" imgW="360" imgH="360" progId="TCLayout.ActiveDocument.1">
                  <p:embed/>
                </p:oleObj>
              </mc:Choice>
              <mc:Fallback>
                <p:oleObj name="think-cellスライド" r:id="rId95" imgW="360" imgH="360" progId="TCLayout.ActiveDocument.1">
                  <p:embed/>
                  <p:pic>
                    <p:nvPicPr>
                      <p:cNvPr id="11" name="Object 10" hidden="1"/>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ロシア／医療関連／医療サービス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 name="テキスト ボックス 14"/>
          <p:cNvSpPr txBox="1"/>
          <p:nvPr/>
        </p:nvSpPr>
        <p:spPr>
          <a:xfrm>
            <a:off x="236464" y="6363419"/>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医療サービス市場規模は多少の波はあるものの増大傾向にあり、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1460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になった。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4" name="Chart 203">
            <a:extLst>
              <a:ext uri="{FF2B5EF4-FFF2-40B4-BE49-F238E27FC236}">
                <a16:creationId xmlns:a16="http://schemas.microsoft.com/office/drawing/2014/main" id="{AEE29A43-1599-B5BB-48BA-B55E6B9FBF6D}"/>
              </a:ext>
            </a:extLst>
          </p:cNvPr>
          <p:cNvGraphicFramePr/>
          <p:nvPr>
            <p:custDataLst>
              <p:tags r:id="rId3"/>
            </p:custDataLst>
            <p:extLst>
              <p:ext uri="{D42A27DB-BD31-4B8C-83A1-F6EECF244321}">
                <p14:modId xmlns:p14="http://schemas.microsoft.com/office/powerpoint/2010/main" val="1967504224"/>
              </p:ext>
            </p:extLst>
          </p:nvPr>
        </p:nvGraphicFramePr>
        <p:xfrm>
          <a:off x="1071563" y="2457450"/>
          <a:ext cx="8285162" cy="3378200"/>
        </p:xfrm>
        <a:graphic>
          <a:graphicData uri="http://schemas.openxmlformats.org/drawingml/2006/chart">
            <c:chart xmlns:c="http://schemas.openxmlformats.org/drawingml/2006/chart" xmlns:r="http://schemas.openxmlformats.org/officeDocument/2006/relationships" r:id="rId97"/>
          </a:graphicData>
        </a:graphic>
      </p:graphicFrame>
      <p:sp>
        <p:nvSpPr>
          <p:cNvPr id="163" name="テキスト プレースホルダ 9">
            <a:extLst>
              <a:ext uri="{FF2B5EF4-FFF2-40B4-BE49-F238E27FC236}">
                <a16:creationId xmlns:a16="http://schemas.microsoft.com/office/drawing/2014/main" id="{1C53F9A8-FF06-CC00-19B8-6554D24411F2}"/>
              </a:ext>
            </a:extLst>
          </p:cNvPr>
          <p:cNvSpPr>
            <a:spLocks noGrp="1"/>
          </p:cNvSpPr>
          <p:nvPr>
            <p:custDataLst>
              <p:tags r:id="rId4"/>
            </p:custDataLst>
          </p:nvPr>
        </p:nvSpPr>
        <p:spPr bwMode="gray">
          <a:xfrm>
            <a:off x="885825" y="5275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BCA6189-EB46-4B38-8E38-644C00F3E8B3}"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169" name="テキスト プレースホルダ 9">
            <a:extLst>
              <a:ext uri="{FF2B5EF4-FFF2-40B4-BE49-F238E27FC236}">
                <a16:creationId xmlns:a16="http://schemas.microsoft.com/office/drawing/2014/main" id="{7FA39032-1477-1ED9-2E98-FAEBE437DD86}"/>
              </a:ext>
            </a:extLst>
          </p:cNvPr>
          <p:cNvSpPr>
            <a:spLocks noGrp="1"/>
          </p:cNvSpPr>
          <p:nvPr>
            <p:custDataLst>
              <p:tags r:id="rId5"/>
            </p:custDataLst>
          </p:nvPr>
        </p:nvSpPr>
        <p:spPr bwMode="gray">
          <a:xfrm>
            <a:off x="885825" y="4070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2D6180F-94BE-4C5B-8F0D-E4A024D5098B}" type="datetime'''''''''''''''''''''''80'''''''''''''''''''''''''''''''">
              <a:rPr lang="ja-JP" altLang="en-US" sz="1000" smtClean="0">
                <a:effectLst/>
                <a:sym typeface="+mn-lt"/>
              </a:rPr>
              <a:pPr marL="0" lvl="0" indent="0" algn="r">
                <a:spcBef>
                  <a:spcPct val="0"/>
                </a:spcBef>
                <a:buNone/>
              </a:pPr>
              <a:t>80</a:t>
            </a:fld>
            <a:endParaRPr kumimoji="1" lang="ja-JP" altLang="en-US" sz="1000" dirty="0">
              <a:sym typeface="+mn-lt"/>
            </a:endParaRPr>
          </a:p>
        </p:txBody>
      </p:sp>
      <p:sp>
        <p:nvSpPr>
          <p:cNvPr id="168" name="テキスト プレースホルダ 9">
            <a:extLst>
              <a:ext uri="{FF2B5EF4-FFF2-40B4-BE49-F238E27FC236}">
                <a16:creationId xmlns:a16="http://schemas.microsoft.com/office/drawing/2014/main" id="{235166C1-009C-54DA-93F2-E3859C0A08FC}"/>
              </a:ext>
            </a:extLst>
          </p:cNvPr>
          <p:cNvSpPr>
            <a:spLocks noGrp="1"/>
          </p:cNvSpPr>
          <p:nvPr>
            <p:custDataLst>
              <p:tags r:id="rId6"/>
            </p:custDataLst>
          </p:nvPr>
        </p:nvSpPr>
        <p:spPr bwMode="gray">
          <a:xfrm>
            <a:off x="885825" y="4271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56A5042-DF9D-4933-904F-659118AAE9C3}" type="datetime'''''''''''''''''''''''''''''''''70'''''''">
              <a:rPr lang="ja-JP" altLang="en-US" sz="1000" smtClean="0">
                <a:effectLst/>
                <a:sym typeface="+mn-lt"/>
              </a:rPr>
              <a:pPr marL="0" lvl="0" indent="0" algn="r">
                <a:spcBef>
                  <a:spcPct val="0"/>
                </a:spcBef>
                <a:buNone/>
              </a:pPr>
              <a:t>70</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4AAD29F7-714C-AD1B-FFF5-DB8BF29110F2}"/>
              </a:ext>
            </a:extLst>
          </p:cNvPr>
          <p:cNvSpPr>
            <a:spLocks noGrp="1"/>
          </p:cNvSpPr>
          <p:nvPr>
            <p:custDataLst>
              <p:tags r:id="rId7"/>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2A793CA-32C9-48C3-B660-D4EB8B92DFCF}"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1AB410B6-7983-FEEA-663F-0374BE080B3A}"/>
              </a:ext>
            </a:extLst>
          </p:cNvPr>
          <p:cNvSpPr>
            <a:spLocks noGrp="1"/>
          </p:cNvSpPr>
          <p:nvPr>
            <p:custDataLst>
              <p:tags r:id="rId8"/>
            </p:custDataLst>
          </p:nvPr>
        </p:nvSpPr>
        <p:spPr bwMode="gray">
          <a:xfrm>
            <a:off x="885825" y="54768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28B48E5-39EC-4C91-BB07-C512F33732FF}"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9E143EDA-99F0-A97D-66A5-6928B373F000}"/>
              </a:ext>
            </a:extLst>
          </p:cNvPr>
          <p:cNvSpPr>
            <a:spLocks noGrp="1"/>
          </p:cNvSpPr>
          <p:nvPr>
            <p:custDataLst>
              <p:tags r:id="rId9"/>
            </p:custDataLst>
          </p:nvPr>
        </p:nvSpPr>
        <p:spPr bwMode="gray">
          <a:xfrm>
            <a:off x="885825" y="50752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6F20C5C-CFAC-41B1-9E7F-5190061E1CF5}" type="datetime'''''''''''''''''3''''''''''0'''''''''''">
              <a:rPr lang="ja-JP" altLang="en-US" sz="1000" smtClean="0">
                <a:effectLst/>
                <a:sym typeface="+mn-lt"/>
              </a:rPr>
              <a:pPr marL="0" lvl="0" indent="0" algn="r">
                <a:spcBef>
                  <a:spcPct val="0"/>
                </a:spcBef>
                <a:buNone/>
              </a:pPr>
              <a:t>30</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AE1E3073-C72E-909B-8B32-0342F136CAF3}"/>
              </a:ext>
            </a:extLst>
          </p:cNvPr>
          <p:cNvSpPr>
            <a:spLocks noGrp="1"/>
          </p:cNvSpPr>
          <p:nvPr>
            <p:custDataLst>
              <p:tags r:id="rId10"/>
            </p:custDataLst>
          </p:nvPr>
        </p:nvSpPr>
        <p:spPr bwMode="gray">
          <a:xfrm>
            <a:off x="885825" y="48736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A8C6C68-E977-4343-B927-0853CC31C51B}"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9D67E0DA-0EA8-C972-2E80-C1F2B33994CC}"/>
              </a:ext>
            </a:extLst>
          </p:cNvPr>
          <p:cNvSpPr>
            <a:spLocks noGrp="1"/>
          </p:cNvSpPr>
          <p:nvPr>
            <p:custDataLst>
              <p:tags r:id="rId11"/>
            </p:custDataLst>
          </p:nvPr>
        </p:nvSpPr>
        <p:spPr bwMode="gray">
          <a:xfrm>
            <a:off x="885825" y="4673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821F306-F8B5-44B3-9557-7424A1581707}" type="datetime'''''''''''''''''''''''''''''''''''''5''0'''''''''''''''''''''">
              <a:rPr lang="ja-JP" altLang="en-US" sz="1000" smtClean="0">
                <a:effectLst/>
                <a:sym typeface="+mn-lt"/>
              </a:rPr>
              <a:pPr marL="0" lvl="0" indent="0" algn="r">
                <a:spcBef>
                  <a:spcPct val="0"/>
                </a:spcBef>
                <a:buNone/>
              </a:pPr>
              <a:t>50</a:t>
            </a:fld>
            <a:endParaRPr kumimoji="1" lang="ja-JP" altLang="en-US" sz="1000" dirty="0">
              <a:sym typeface="+mn-lt"/>
            </a:endParaRPr>
          </a:p>
        </p:txBody>
      </p:sp>
      <p:sp>
        <p:nvSpPr>
          <p:cNvPr id="167" name="テキスト プレースホルダ 9">
            <a:extLst>
              <a:ext uri="{FF2B5EF4-FFF2-40B4-BE49-F238E27FC236}">
                <a16:creationId xmlns:a16="http://schemas.microsoft.com/office/drawing/2014/main" id="{A3C86205-A7E7-0069-26F2-3E5A3AFA2944}"/>
              </a:ext>
            </a:extLst>
          </p:cNvPr>
          <p:cNvSpPr>
            <a:spLocks noGrp="1"/>
          </p:cNvSpPr>
          <p:nvPr>
            <p:custDataLst>
              <p:tags r:id="rId12"/>
            </p:custDataLst>
          </p:nvPr>
        </p:nvSpPr>
        <p:spPr bwMode="gray">
          <a:xfrm>
            <a:off x="885825" y="44719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EB3B50D-58B3-4D2E-BA37-12C627540F0D}" type="datetime'''''''''''''''''6''''''''0'''''''''''''''''''''''''''''">
              <a:rPr lang="ja-JP" altLang="en-US" sz="1000" smtClean="0">
                <a:effectLst/>
                <a:sym typeface="+mn-lt"/>
              </a:rPr>
              <a:pPr marL="0" lvl="0" indent="0" algn="r">
                <a:spcBef>
                  <a:spcPct val="0"/>
                </a:spcBef>
                <a:buNone/>
              </a:pPr>
              <a:t>60</a:t>
            </a:fld>
            <a:endParaRPr kumimoji="1" lang="ja-JP" altLang="en-US" sz="1000" dirty="0">
              <a:sym typeface="+mn-lt"/>
            </a:endParaRPr>
          </a:p>
        </p:txBody>
      </p:sp>
      <p:sp>
        <p:nvSpPr>
          <p:cNvPr id="170" name="テキスト プレースホルダ 9">
            <a:extLst>
              <a:ext uri="{FF2B5EF4-FFF2-40B4-BE49-F238E27FC236}">
                <a16:creationId xmlns:a16="http://schemas.microsoft.com/office/drawing/2014/main" id="{D3199038-87D1-0FE3-542A-FB45C650FE1B}"/>
              </a:ext>
            </a:extLst>
          </p:cNvPr>
          <p:cNvSpPr>
            <a:spLocks noGrp="1"/>
          </p:cNvSpPr>
          <p:nvPr>
            <p:custDataLst>
              <p:tags r:id="rId13"/>
            </p:custDataLst>
          </p:nvPr>
        </p:nvSpPr>
        <p:spPr bwMode="gray">
          <a:xfrm>
            <a:off x="885825" y="38703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B54F9D1-2B77-47F6-BBF9-0C25EDE92A47}" type="datetime'''''''''''''''''''''''''''''9''''''''''''''''0'">
              <a:rPr lang="ja-JP" altLang="en-US" sz="1000" smtClean="0">
                <a:effectLst/>
                <a:sym typeface="+mn-lt"/>
              </a:rPr>
              <a:pPr marL="0" lvl="0" indent="0" algn="r">
                <a:spcBef>
                  <a:spcPct val="0"/>
                </a:spcBef>
                <a:buNone/>
              </a:pPr>
              <a:t>90</a:t>
            </a:fld>
            <a:endParaRPr kumimoji="1" lang="ja-JP" altLang="en-US" sz="1000" dirty="0">
              <a:sym typeface="+mn-lt"/>
            </a:endParaRPr>
          </a:p>
        </p:txBody>
      </p:sp>
      <p:sp>
        <p:nvSpPr>
          <p:cNvPr id="171" name="テキスト プレースホルダ 9">
            <a:extLst>
              <a:ext uri="{FF2B5EF4-FFF2-40B4-BE49-F238E27FC236}">
                <a16:creationId xmlns:a16="http://schemas.microsoft.com/office/drawing/2014/main" id="{0DF5FCD8-27F7-AB55-8BD5-D355166B4D77}"/>
              </a:ext>
            </a:extLst>
          </p:cNvPr>
          <p:cNvSpPr>
            <a:spLocks noGrp="1"/>
          </p:cNvSpPr>
          <p:nvPr>
            <p:custDataLst>
              <p:tags r:id="rId14"/>
            </p:custDataLst>
          </p:nvPr>
        </p:nvSpPr>
        <p:spPr bwMode="gray">
          <a:xfrm>
            <a:off x="815975" y="3668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A8CC1C9-38D0-4666-8C44-F8630F8F191C}"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172" name="テキスト プレースホルダ 9">
            <a:extLst>
              <a:ext uri="{FF2B5EF4-FFF2-40B4-BE49-F238E27FC236}">
                <a16:creationId xmlns:a16="http://schemas.microsoft.com/office/drawing/2014/main" id="{115113B8-AFE8-1B15-80EA-16771704FF94}"/>
              </a:ext>
            </a:extLst>
          </p:cNvPr>
          <p:cNvSpPr>
            <a:spLocks noGrp="1"/>
          </p:cNvSpPr>
          <p:nvPr>
            <p:custDataLst>
              <p:tags r:id="rId15"/>
            </p:custDataLst>
          </p:nvPr>
        </p:nvSpPr>
        <p:spPr bwMode="gray">
          <a:xfrm>
            <a:off x="815975" y="3468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3517ADC-8044-417D-BEB9-E789A10ABEA4}" type="datetime'''''1''''''''''1''''0'''''''''''''''''''''''''''''''''''''''''">
              <a:rPr lang="ja-JP" altLang="en-US" sz="1000" smtClean="0">
                <a:effectLst/>
                <a:sym typeface="+mn-lt"/>
              </a:rPr>
              <a:pPr marL="0" lvl="0" indent="0" algn="r">
                <a:spcBef>
                  <a:spcPct val="0"/>
                </a:spcBef>
                <a:buNone/>
              </a:pPr>
              <a:t>110</a:t>
            </a:fld>
            <a:endParaRPr kumimoji="1" lang="ja-JP" altLang="en-US" sz="1000" dirty="0">
              <a:sym typeface="+mn-lt"/>
            </a:endParaRPr>
          </a:p>
        </p:txBody>
      </p:sp>
      <p:sp>
        <p:nvSpPr>
          <p:cNvPr id="174" name="テキスト プレースホルダ 9">
            <a:extLst>
              <a:ext uri="{FF2B5EF4-FFF2-40B4-BE49-F238E27FC236}">
                <a16:creationId xmlns:a16="http://schemas.microsoft.com/office/drawing/2014/main" id="{D14631FB-5794-CC7D-9191-183491592398}"/>
              </a:ext>
            </a:extLst>
          </p:cNvPr>
          <p:cNvSpPr>
            <a:spLocks noGrp="1"/>
          </p:cNvSpPr>
          <p:nvPr>
            <p:custDataLst>
              <p:tags r:id="rId16"/>
            </p:custDataLst>
          </p:nvPr>
        </p:nvSpPr>
        <p:spPr bwMode="gray">
          <a:xfrm>
            <a:off x="815975" y="30670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F81827A-962C-4E6E-B53C-23A383EEB002}" type="datetime'''''''''1''''''''''''3''''''''''''''''0'''''''''''''''">
              <a:rPr lang="ja-JP" altLang="en-US" sz="1000" smtClean="0">
                <a:effectLst/>
                <a:sym typeface="+mn-lt"/>
              </a:rPr>
              <a:pPr marL="0" lvl="0" indent="0" algn="r">
                <a:spcBef>
                  <a:spcPct val="0"/>
                </a:spcBef>
                <a:buNone/>
              </a:pPr>
              <a:t>130</a:t>
            </a:fld>
            <a:endParaRPr kumimoji="1" lang="ja-JP" altLang="en-US" sz="1000" dirty="0">
              <a:sym typeface="+mn-lt"/>
            </a:endParaRPr>
          </a:p>
        </p:txBody>
      </p:sp>
      <p:sp>
        <p:nvSpPr>
          <p:cNvPr id="175" name="テキスト プレースホルダ 9">
            <a:extLst>
              <a:ext uri="{FF2B5EF4-FFF2-40B4-BE49-F238E27FC236}">
                <a16:creationId xmlns:a16="http://schemas.microsoft.com/office/drawing/2014/main" id="{22FE8BCA-3F45-8048-3986-795C4EC1955A}"/>
              </a:ext>
            </a:extLst>
          </p:cNvPr>
          <p:cNvSpPr>
            <a:spLocks noGrp="1"/>
          </p:cNvSpPr>
          <p:nvPr>
            <p:custDataLst>
              <p:tags r:id="rId17"/>
            </p:custDataLst>
          </p:nvPr>
        </p:nvSpPr>
        <p:spPr bwMode="gray">
          <a:xfrm>
            <a:off x="815975" y="28654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83F3714-877E-4C4F-97CD-2C93F03AE940}" type="datetime'''''''''''''''''14''0'''''''''''''''''''''''''''''''">
              <a:rPr lang="ja-JP" altLang="en-US" sz="1000" smtClean="0">
                <a:effectLst/>
                <a:sym typeface="+mn-lt"/>
              </a:rPr>
              <a:pPr marL="0" lvl="0" indent="0" algn="r">
                <a:spcBef>
                  <a:spcPct val="0"/>
                </a:spcBef>
                <a:buNone/>
              </a:pPr>
              <a:t>140</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7227A028-638F-3A09-B9E6-EF6FA5944799}"/>
              </a:ext>
            </a:extLst>
          </p:cNvPr>
          <p:cNvSpPr>
            <a:spLocks noGrp="1"/>
          </p:cNvSpPr>
          <p:nvPr>
            <p:custDataLst>
              <p:tags r:id="rId18"/>
            </p:custDataLst>
          </p:nvPr>
        </p:nvSpPr>
        <p:spPr bwMode="gray">
          <a:xfrm>
            <a:off x="815975" y="2665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A6D54D3-D14E-4DB2-AD2A-40FA91F12D2E}" type="datetime'''''''''''''1''''''''''''5''''''''''0'''''''''''''''''''''''">
              <a:rPr lang="ja-JP" altLang="en-US" sz="1000" smtClean="0">
                <a:effectLst/>
                <a:sym typeface="+mn-lt"/>
              </a:rPr>
              <a:pPr marL="0" lvl="0" indent="0" algn="r">
                <a:spcBef>
                  <a:spcPct val="0"/>
                </a:spcBef>
                <a:buNone/>
              </a:pPr>
              <a:t>150</a:t>
            </a:fld>
            <a:endParaRPr kumimoji="1" lang="ja-JP" altLang="en-US" sz="1000" dirty="0">
              <a:sym typeface="+mn-lt"/>
            </a:endParaRPr>
          </a:p>
        </p:txBody>
      </p:sp>
      <p:sp>
        <p:nvSpPr>
          <p:cNvPr id="177" name="テキスト プレースホルダ 9">
            <a:extLst>
              <a:ext uri="{FF2B5EF4-FFF2-40B4-BE49-F238E27FC236}">
                <a16:creationId xmlns:a16="http://schemas.microsoft.com/office/drawing/2014/main" id="{B1AF63E3-D35E-1085-1E77-07CDA2D048C3}"/>
              </a:ext>
            </a:extLst>
          </p:cNvPr>
          <p:cNvSpPr>
            <a:spLocks noGrp="1"/>
          </p:cNvSpPr>
          <p:nvPr>
            <p:custDataLst>
              <p:tags r:id="rId19"/>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C4C6053-78EE-4B77-9ADE-54E0C46689F6}" type="datetime'''1''''''6''''''''''''''''''''''''''''''''''0'''''">
              <a:rPr lang="ja-JP" altLang="en-US" sz="1000" smtClean="0">
                <a:effectLst/>
                <a:sym typeface="+mn-lt"/>
              </a:rPr>
              <a:pPr marL="0" lvl="0" indent="0" algn="r">
                <a:spcBef>
                  <a:spcPct val="0"/>
                </a:spcBef>
                <a:buNone/>
              </a:pPr>
              <a:t>160</a:t>
            </a:fld>
            <a:endParaRPr kumimoji="1" lang="ja-JP" altLang="en-US" sz="1000" dirty="0">
              <a:sym typeface="+mn-lt"/>
            </a:endParaRPr>
          </a:p>
        </p:txBody>
      </p:sp>
      <p:sp>
        <p:nvSpPr>
          <p:cNvPr id="173" name="テキスト プレースホルダ 9">
            <a:extLst>
              <a:ext uri="{FF2B5EF4-FFF2-40B4-BE49-F238E27FC236}">
                <a16:creationId xmlns:a16="http://schemas.microsoft.com/office/drawing/2014/main" id="{7999FBB2-1E61-36A2-8DC8-D0E4C46ED5C9}"/>
              </a:ext>
            </a:extLst>
          </p:cNvPr>
          <p:cNvSpPr>
            <a:spLocks noGrp="1"/>
          </p:cNvSpPr>
          <p:nvPr>
            <p:custDataLst>
              <p:tags r:id="rId20"/>
            </p:custDataLst>
          </p:nvPr>
        </p:nvSpPr>
        <p:spPr bwMode="gray">
          <a:xfrm>
            <a:off x="815975" y="3267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71822F0-107E-45B9-8272-85877A77755D}" type="datetime'''1''''''''2''''''''''''''''''''''''''''''0'''''''''''''''">
              <a:rPr lang="ja-JP" altLang="en-US" sz="1000" smtClean="0">
                <a:effectLst/>
                <a:sym typeface="+mn-lt"/>
              </a:rPr>
              <a:pPr marL="0" lvl="0" indent="0" algn="r">
                <a:spcBef>
                  <a:spcPct val="0"/>
                </a:spcBef>
                <a:buNone/>
              </a:pPr>
              <a:t>120</a:t>
            </a:fld>
            <a:endParaRPr kumimoji="1" lang="ja-JP" altLang="en-US" sz="1000" dirty="0">
              <a:sym typeface="+mn-lt"/>
            </a:endParaRPr>
          </a:p>
        </p:txBody>
      </p:sp>
      <p:cxnSp>
        <p:nvCxnSpPr>
          <p:cNvPr id="140" name="Straight Connector 139">
            <a:extLst>
              <a:ext uri="{FF2B5EF4-FFF2-40B4-BE49-F238E27FC236}">
                <a16:creationId xmlns:a16="http://schemas.microsoft.com/office/drawing/2014/main" id="{4AA6264D-4DFB-8B78-E75C-216E735CE26F}"/>
              </a:ext>
            </a:extLst>
          </p:cNvPr>
          <p:cNvCxnSpPr/>
          <p:nvPr>
            <p:custDataLst>
              <p:tags r:id="rId21"/>
            </p:custDataLst>
          </p:nvPr>
        </p:nvCxnSpPr>
        <p:spPr bwMode="auto">
          <a:xfrm>
            <a:off x="6397625" y="3783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68AB7ED0-6375-BD83-FC0E-CF231C85C60D}"/>
              </a:ext>
            </a:extLst>
          </p:cNvPr>
          <p:cNvCxnSpPr/>
          <p:nvPr>
            <p:custDataLst>
              <p:tags r:id="rId22"/>
            </p:custDataLst>
          </p:nvPr>
        </p:nvCxnSpPr>
        <p:spPr bwMode="auto">
          <a:xfrm>
            <a:off x="6735763" y="3783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D5FA25AF-FCBD-0ED1-83F2-38DC7571DE05}"/>
              </a:ext>
            </a:extLst>
          </p:cNvPr>
          <p:cNvCxnSpPr/>
          <p:nvPr>
            <p:custDataLst>
              <p:tags r:id="rId23"/>
            </p:custDataLst>
          </p:nvPr>
        </p:nvCxnSpPr>
        <p:spPr bwMode="auto">
          <a:xfrm>
            <a:off x="7073900" y="37211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6A46DFBF-1380-209B-78BE-2F874E59557A}"/>
              </a:ext>
            </a:extLst>
          </p:cNvPr>
          <p:cNvCxnSpPr/>
          <p:nvPr>
            <p:custDataLst>
              <p:tags r:id="rId24"/>
            </p:custDataLst>
          </p:nvPr>
        </p:nvCxnSpPr>
        <p:spPr bwMode="auto">
          <a:xfrm>
            <a:off x="2338388" y="4443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BD34378C-8229-E9F8-1C02-26A6D945599F}"/>
              </a:ext>
            </a:extLst>
          </p:cNvPr>
          <p:cNvCxnSpPr/>
          <p:nvPr>
            <p:custDataLst>
              <p:tags r:id="rId25"/>
            </p:custDataLst>
          </p:nvPr>
        </p:nvCxnSpPr>
        <p:spPr bwMode="auto">
          <a:xfrm>
            <a:off x="8766175" y="3001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6D0D9D16-38AA-B969-939E-94E578A22C5F}"/>
              </a:ext>
            </a:extLst>
          </p:cNvPr>
          <p:cNvCxnSpPr/>
          <p:nvPr>
            <p:custDataLst>
              <p:tags r:id="rId26"/>
            </p:custDataLst>
          </p:nvPr>
        </p:nvCxnSpPr>
        <p:spPr bwMode="auto">
          <a:xfrm>
            <a:off x="9104313" y="2797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732BB1C5-04E9-7762-73C5-D4FED06B7B2F}"/>
              </a:ext>
            </a:extLst>
          </p:cNvPr>
          <p:cNvCxnSpPr/>
          <p:nvPr>
            <p:custDataLst>
              <p:tags r:id="rId27"/>
            </p:custDataLst>
          </p:nvPr>
        </p:nvCxnSpPr>
        <p:spPr bwMode="auto">
          <a:xfrm>
            <a:off x="7751763" y="3536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6B5A00D1-5508-65DC-BF1E-78FE30C0853C}"/>
              </a:ext>
            </a:extLst>
          </p:cNvPr>
          <p:cNvCxnSpPr/>
          <p:nvPr>
            <p:custDataLst>
              <p:tags r:id="rId28"/>
            </p:custDataLst>
          </p:nvPr>
        </p:nvCxnSpPr>
        <p:spPr bwMode="auto">
          <a:xfrm>
            <a:off x="8089900" y="2700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4F0A5DC1-7728-3BE2-7C76-B41019B7E375}"/>
              </a:ext>
            </a:extLst>
          </p:cNvPr>
          <p:cNvCxnSpPr/>
          <p:nvPr>
            <p:custDataLst>
              <p:tags r:id="rId29"/>
            </p:custDataLst>
          </p:nvPr>
        </p:nvCxnSpPr>
        <p:spPr bwMode="auto">
          <a:xfrm>
            <a:off x="7412038" y="3687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F38B1DD5-D565-8A2A-BA06-292F0C357502}"/>
              </a:ext>
            </a:extLst>
          </p:cNvPr>
          <p:cNvCxnSpPr/>
          <p:nvPr>
            <p:custDataLst>
              <p:tags r:id="rId30"/>
            </p:custDataLst>
          </p:nvPr>
        </p:nvCxnSpPr>
        <p:spPr bwMode="auto">
          <a:xfrm>
            <a:off x="1322388" y="4670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D55009C6-B346-2F48-B62F-5EE9762B2CDF}"/>
              </a:ext>
            </a:extLst>
          </p:cNvPr>
          <p:cNvCxnSpPr/>
          <p:nvPr>
            <p:custDataLst>
              <p:tags r:id="rId31"/>
            </p:custDataLst>
          </p:nvPr>
        </p:nvCxnSpPr>
        <p:spPr bwMode="auto">
          <a:xfrm>
            <a:off x="1660525" y="45672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F9C9AE5B-3E31-0642-C9F9-D068E7B78ABA}"/>
              </a:ext>
            </a:extLst>
          </p:cNvPr>
          <p:cNvCxnSpPr/>
          <p:nvPr>
            <p:custDataLst>
              <p:tags r:id="rId32"/>
            </p:custDataLst>
          </p:nvPr>
        </p:nvCxnSpPr>
        <p:spPr bwMode="auto">
          <a:xfrm>
            <a:off x="1998663" y="4448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C5D1899-1983-3B79-9895-5C3F9FB817BB}"/>
              </a:ext>
            </a:extLst>
          </p:cNvPr>
          <p:cNvCxnSpPr/>
          <p:nvPr>
            <p:custDataLst>
              <p:tags r:id="rId33"/>
            </p:custDataLst>
          </p:nvPr>
        </p:nvCxnSpPr>
        <p:spPr bwMode="auto">
          <a:xfrm>
            <a:off x="2676525" y="44592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D2E4D043-5225-6070-C123-27F96947EC59}"/>
              </a:ext>
            </a:extLst>
          </p:cNvPr>
          <p:cNvCxnSpPr/>
          <p:nvPr>
            <p:custDataLst>
              <p:tags r:id="rId34"/>
            </p:custDataLst>
          </p:nvPr>
        </p:nvCxnSpPr>
        <p:spPr bwMode="auto">
          <a:xfrm>
            <a:off x="3014663" y="4373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978FFC8C-96A1-E03D-E28F-74F021587655}"/>
              </a:ext>
            </a:extLst>
          </p:cNvPr>
          <p:cNvCxnSpPr/>
          <p:nvPr>
            <p:custDataLst>
              <p:tags r:id="rId35"/>
            </p:custDataLst>
          </p:nvPr>
        </p:nvCxnSpPr>
        <p:spPr bwMode="auto">
          <a:xfrm>
            <a:off x="8428038" y="2936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781BF16-F5A9-373E-E9BA-3A4D23C15624}"/>
              </a:ext>
            </a:extLst>
          </p:cNvPr>
          <p:cNvCxnSpPr/>
          <p:nvPr>
            <p:custDataLst>
              <p:tags r:id="rId36"/>
            </p:custDataLst>
          </p:nvPr>
        </p:nvCxnSpPr>
        <p:spPr bwMode="auto">
          <a:xfrm>
            <a:off x="3352800" y="42656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ECFDCB8A-D43E-AA38-9BA9-9EB914D50C83}"/>
              </a:ext>
            </a:extLst>
          </p:cNvPr>
          <p:cNvCxnSpPr/>
          <p:nvPr>
            <p:custDataLst>
              <p:tags r:id="rId37"/>
            </p:custDataLst>
          </p:nvPr>
        </p:nvCxnSpPr>
        <p:spPr bwMode="auto">
          <a:xfrm>
            <a:off x="3690938" y="41465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7B4127F6-B3B2-ED0E-BEFC-B9B4B753946E}"/>
              </a:ext>
            </a:extLst>
          </p:cNvPr>
          <p:cNvCxnSpPr/>
          <p:nvPr>
            <p:custDataLst>
              <p:tags r:id="rId38"/>
            </p:custDataLst>
          </p:nvPr>
        </p:nvCxnSpPr>
        <p:spPr bwMode="auto">
          <a:xfrm>
            <a:off x="4029075" y="4008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A6F14A85-BE9B-D37C-535D-8A97548886A4}"/>
              </a:ext>
            </a:extLst>
          </p:cNvPr>
          <p:cNvCxnSpPr/>
          <p:nvPr>
            <p:custDataLst>
              <p:tags r:id="rId39"/>
            </p:custDataLst>
          </p:nvPr>
        </p:nvCxnSpPr>
        <p:spPr bwMode="auto">
          <a:xfrm>
            <a:off x="5721350" y="38385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1104CB8D-5BA6-5207-4F04-19EC2990BFEF}"/>
              </a:ext>
            </a:extLst>
          </p:cNvPr>
          <p:cNvCxnSpPr/>
          <p:nvPr>
            <p:custDataLst>
              <p:tags r:id="rId40"/>
            </p:custDataLst>
          </p:nvPr>
        </p:nvCxnSpPr>
        <p:spPr bwMode="auto">
          <a:xfrm>
            <a:off x="4705350" y="4049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1666C4F6-EB20-2C6F-544D-876959BFE1D4}"/>
              </a:ext>
            </a:extLst>
          </p:cNvPr>
          <p:cNvCxnSpPr/>
          <p:nvPr>
            <p:custDataLst>
              <p:tags r:id="rId41"/>
            </p:custDataLst>
          </p:nvPr>
        </p:nvCxnSpPr>
        <p:spPr bwMode="auto">
          <a:xfrm>
            <a:off x="4367213" y="3903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B62ECC0E-4469-6F89-719C-9BB05DD662BD}"/>
              </a:ext>
            </a:extLst>
          </p:cNvPr>
          <p:cNvCxnSpPr/>
          <p:nvPr>
            <p:custDataLst>
              <p:tags r:id="rId42"/>
            </p:custDataLst>
          </p:nvPr>
        </p:nvCxnSpPr>
        <p:spPr bwMode="auto">
          <a:xfrm>
            <a:off x="5045075" y="40433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B6698170-B0C3-B4C0-F01B-7F339179889D}"/>
              </a:ext>
            </a:extLst>
          </p:cNvPr>
          <p:cNvCxnSpPr/>
          <p:nvPr>
            <p:custDataLst>
              <p:tags r:id="rId43"/>
            </p:custDataLst>
          </p:nvPr>
        </p:nvCxnSpPr>
        <p:spPr bwMode="auto">
          <a:xfrm>
            <a:off x="5383213" y="3924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9D67B2D8-1DD1-A0AF-DD5D-DFE50E57C358}"/>
              </a:ext>
            </a:extLst>
          </p:cNvPr>
          <p:cNvCxnSpPr/>
          <p:nvPr>
            <p:custDataLst>
              <p:tags r:id="rId44"/>
            </p:custDataLst>
          </p:nvPr>
        </p:nvCxnSpPr>
        <p:spPr bwMode="auto">
          <a:xfrm>
            <a:off x="6059488" y="37877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6" name="テキスト プレースホルダ 9">
            <a:extLst>
              <a:ext uri="{FF2B5EF4-FFF2-40B4-BE49-F238E27FC236}">
                <a16:creationId xmlns:a16="http://schemas.microsoft.com/office/drawing/2014/main" id="{8E95F341-B2CF-A488-8F25-ED431166568F}"/>
              </a:ext>
            </a:extLst>
          </p:cNvPr>
          <p:cNvSpPr>
            <a:spLocks noGrp="1"/>
          </p:cNvSpPr>
          <p:nvPr>
            <p:custDataLst>
              <p:tags r:id="rId45"/>
            </p:custDataLst>
          </p:nvPr>
        </p:nvSpPr>
        <p:spPr bwMode="gray">
          <a:xfrm>
            <a:off x="8305801" y="2784475"/>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62257B-9713-4DBA-A232-5C12A3495B35}" type="datetime'''''1''''''3''''''''''''''''''9'''''''''''''''">
              <a:rPr lang="ja-JP" altLang="en-US" sz="1000" smtClean="0"/>
              <a:pPr/>
              <a:t>139</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FD76C538-09CB-470F-E689-BB028224F8AC}"/>
              </a:ext>
            </a:extLst>
          </p:cNvPr>
          <p:cNvSpPr>
            <a:spLocks noGrp="1"/>
          </p:cNvSpPr>
          <p:nvPr>
            <p:custDataLst>
              <p:tags r:id="rId46"/>
            </p:custDataLst>
          </p:nvPr>
        </p:nvSpPr>
        <p:spPr bwMode="gray">
          <a:xfrm>
            <a:off x="8643939" y="2849563"/>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91AB0D-4FFE-4874-BCB4-F834EA36C29F}" type="datetime'''''''''''''''''''''''''13''''''''''''''6'''''''''''''''''''''">
              <a:rPr lang="ja-JP" altLang="en-US" sz="1000" smtClean="0"/>
              <a:pPr/>
              <a:t>136</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F2A1AA40-7082-0737-208F-B34BF2B56C70}"/>
              </a:ext>
            </a:extLst>
          </p:cNvPr>
          <p:cNvSpPr>
            <a:spLocks noGrp="1"/>
          </p:cNvSpPr>
          <p:nvPr>
            <p:custDataLst>
              <p:tags r:id="rId47"/>
            </p:custDataLst>
          </p:nvPr>
        </p:nvSpPr>
        <p:spPr bwMode="gray">
          <a:xfrm>
            <a:off x="8982076" y="2644775"/>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B9E418-285B-4518-8014-A2E32EFC192C}" type="datetime'''''''1''''''''''''''4''''''''''6'''''''''''''''''''">
              <a:rPr lang="ja-JP" altLang="en-US" sz="1000" smtClean="0"/>
              <a:pPr/>
              <a:t>146</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90B73C0E-AE75-FBF7-47A7-CD1DCF4EB71E}"/>
              </a:ext>
            </a:extLst>
          </p:cNvPr>
          <p:cNvSpPr>
            <a:spLocks noGrp="1"/>
          </p:cNvSpPr>
          <p:nvPr>
            <p:custDataLst>
              <p:tags r:id="rId48"/>
            </p:custDataLst>
          </p:nvPr>
        </p:nvSpPr>
        <p:spPr bwMode="gray">
          <a:xfrm>
            <a:off x="4957763" y="389096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5AAF32-ACB9-45A3-A16E-372D967BE000}" type="datetime'''''''''''''''''''''''''''''''''''''''''''''8''''''''''4'">
              <a:rPr lang="ja-JP" altLang="en-US" sz="1000" smtClean="0"/>
              <a:pPr/>
              <a:t>84</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F7A51CD3-DF15-4E8F-A1A5-2C0DA2F42AD2}"/>
              </a:ext>
            </a:extLst>
          </p:cNvPr>
          <p:cNvSpPr>
            <a:spLocks noGrp="1"/>
          </p:cNvSpPr>
          <p:nvPr>
            <p:custDataLst>
              <p:tags r:id="rId49"/>
            </p:custDataLst>
          </p:nvPr>
        </p:nvSpPr>
        <p:spPr bwMode="gray">
          <a:xfrm>
            <a:off x="1235075" y="4518025"/>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05AD05-4D04-4A78-82F7-82D29D3305F0}" type="datetime'''''5''''''3'''''''''''''''''''''''''''''">
              <a:rPr lang="ja-JP" altLang="en-US" sz="1000" smtClean="0"/>
              <a:pPr/>
              <a:t>53</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3E0677C6-43D3-0926-8036-0A8A6FEDAB3D}"/>
              </a:ext>
            </a:extLst>
          </p:cNvPr>
          <p:cNvSpPr>
            <a:spLocks noGrp="1"/>
          </p:cNvSpPr>
          <p:nvPr>
            <p:custDataLst>
              <p:tags r:id="rId50"/>
            </p:custDataLst>
          </p:nvPr>
        </p:nvSpPr>
        <p:spPr bwMode="gray">
          <a:xfrm>
            <a:off x="1573213" y="4414838"/>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01111C-AB29-44F5-87FE-53B448255D7F}" type="datetime'5''''''''''''''''''''''''''''''''''''''''''''''''''''''''''8'">
              <a:rPr lang="ja-JP" altLang="en-US" sz="1000" smtClean="0"/>
              <a:pPr/>
              <a:t>58</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256CDD63-3F1C-E8F5-8B0C-9CEC0C3F934F}"/>
              </a:ext>
            </a:extLst>
          </p:cNvPr>
          <p:cNvSpPr>
            <a:spLocks noGrp="1"/>
          </p:cNvSpPr>
          <p:nvPr>
            <p:custDataLst>
              <p:tags r:id="rId51"/>
            </p:custDataLst>
          </p:nvPr>
        </p:nvSpPr>
        <p:spPr bwMode="gray">
          <a:xfrm>
            <a:off x="1911350" y="4295775"/>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35BFBE-D81B-46FC-81BA-E3F4D3971301}" type="datetime'''''''''''''6''''''''4'''''''''''''''''''''''''''''">
              <a:rPr lang="ja-JP" altLang="en-US" sz="1000" smtClean="0"/>
              <a:pPr/>
              <a:t>64</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B6787704-502D-26A9-121B-430443067B33}"/>
              </a:ext>
            </a:extLst>
          </p:cNvPr>
          <p:cNvSpPr>
            <a:spLocks noGrp="1"/>
          </p:cNvSpPr>
          <p:nvPr>
            <p:custDataLst>
              <p:tags r:id="rId52"/>
            </p:custDataLst>
          </p:nvPr>
        </p:nvSpPr>
        <p:spPr bwMode="gray">
          <a:xfrm>
            <a:off x="2251075" y="429101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2AB49A-3945-4EB5-9A7E-72862550E358}" type="datetime'''''''''''''''''''''''''''6''''''''''''4'''''''">
              <a:rPr lang="ja-JP" altLang="en-US" sz="1000" smtClean="0"/>
              <a:pPr/>
              <a:t>64</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37A4D3A7-7F0E-5099-C93D-A658619AB8A8}"/>
              </a:ext>
            </a:extLst>
          </p:cNvPr>
          <p:cNvSpPr>
            <a:spLocks noGrp="1"/>
          </p:cNvSpPr>
          <p:nvPr>
            <p:custDataLst>
              <p:tags r:id="rId53"/>
            </p:custDataLst>
          </p:nvPr>
        </p:nvSpPr>
        <p:spPr bwMode="gray">
          <a:xfrm>
            <a:off x="2589213" y="4306888"/>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E68EA6-164F-4DD8-B59A-09069DE7B5B0}" type="datetime'''''''''''''''''''''''''''6''''''''''3'''''''''''''''''''''''">
              <a:rPr lang="ja-JP" altLang="en-US" sz="1000" smtClean="0"/>
              <a:pPr/>
              <a:t>63</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6C9CCDE9-FE4B-D77B-453A-4010845723C2}"/>
              </a:ext>
            </a:extLst>
          </p:cNvPr>
          <p:cNvSpPr>
            <a:spLocks noGrp="1"/>
          </p:cNvSpPr>
          <p:nvPr>
            <p:custDataLst>
              <p:tags r:id="rId54"/>
            </p:custDataLst>
          </p:nvPr>
        </p:nvSpPr>
        <p:spPr bwMode="gray">
          <a:xfrm>
            <a:off x="2927350" y="422116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7B91DC-E9CC-4D2A-9733-1D692BDA83AD}" type="datetime'''''''''''''''''''''''''''''''''6''''''7'''''''''">
              <a:rPr lang="ja-JP" altLang="en-US" sz="1000" smtClean="0"/>
              <a:pPr/>
              <a:t>67</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F57EACC0-5F67-B486-6C51-83CF1D75BBD7}"/>
              </a:ext>
            </a:extLst>
          </p:cNvPr>
          <p:cNvSpPr>
            <a:spLocks noGrp="1"/>
          </p:cNvSpPr>
          <p:nvPr>
            <p:custDataLst>
              <p:tags r:id="rId55"/>
            </p:custDataLst>
          </p:nvPr>
        </p:nvSpPr>
        <p:spPr bwMode="gray">
          <a:xfrm>
            <a:off x="3265488" y="411321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64990B-E07E-42E5-AA8A-99956842F253}" type="datetime'''''''7''''''''''''''''''''''''3'''">
              <a:rPr lang="ja-JP" altLang="en-US" sz="1000" smtClean="0"/>
              <a:pPr/>
              <a:t>73</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22232717-B9C4-B299-B036-2BF23634C6C5}"/>
              </a:ext>
            </a:extLst>
          </p:cNvPr>
          <p:cNvSpPr>
            <a:spLocks noGrp="1"/>
          </p:cNvSpPr>
          <p:nvPr>
            <p:custDataLst>
              <p:tags r:id="rId56"/>
            </p:custDataLst>
          </p:nvPr>
        </p:nvSpPr>
        <p:spPr bwMode="gray">
          <a:xfrm>
            <a:off x="3603625" y="3994150"/>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409256-B74F-4325-B8E6-C532DE766900}" type="datetime'''''''''''7''''''''''''''''''''''''''''''''''''''''''''''9'''">
              <a:rPr lang="ja-JP" altLang="en-US" sz="1000" smtClean="0"/>
              <a:pPr/>
              <a:t>79</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2B20B95B-889B-024A-CC0E-021E50FB5B6D}"/>
              </a:ext>
            </a:extLst>
          </p:cNvPr>
          <p:cNvSpPr>
            <a:spLocks noGrp="1"/>
          </p:cNvSpPr>
          <p:nvPr>
            <p:custDataLst>
              <p:tags r:id="rId57"/>
            </p:custDataLst>
          </p:nvPr>
        </p:nvSpPr>
        <p:spPr bwMode="gray">
          <a:xfrm>
            <a:off x="3941763" y="3856038"/>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CF76E9-B826-4B9A-B301-B1D545A7807B}" type="datetime'''''''''''8''''''''''''''6'''''''">
              <a:rPr lang="ja-JP" altLang="en-US" sz="1000" smtClean="0"/>
              <a:pPr/>
              <a:t>86</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718C9645-722F-A5B2-C576-0C3C56EDF838}"/>
              </a:ext>
            </a:extLst>
          </p:cNvPr>
          <p:cNvSpPr>
            <a:spLocks noGrp="1"/>
          </p:cNvSpPr>
          <p:nvPr>
            <p:custDataLst>
              <p:tags r:id="rId58"/>
            </p:custDataLst>
          </p:nvPr>
        </p:nvSpPr>
        <p:spPr bwMode="gray">
          <a:xfrm>
            <a:off x="4279900" y="375126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FB4FC1-170E-4B74-9329-B2014BA8241D}" type="datetime'9''''''''''''''''''''''''''''''''''''''''''''1'">
              <a:rPr lang="ja-JP" altLang="en-US" sz="1000" smtClean="0"/>
              <a:pPr/>
              <a:t>91</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9AEF3CC9-6A6F-5489-0725-C05781AA183E}"/>
              </a:ext>
            </a:extLst>
          </p:cNvPr>
          <p:cNvSpPr>
            <a:spLocks noGrp="1"/>
          </p:cNvSpPr>
          <p:nvPr>
            <p:custDataLst>
              <p:tags r:id="rId59"/>
            </p:custDataLst>
          </p:nvPr>
        </p:nvSpPr>
        <p:spPr bwMode="gray">
          <a:xfrm>
            <a:off x="4618038" y="389731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39E84F-78A2-46A7-8068-DF5E46C1BBBA}" type="datetime'''''8''''''4'''''''''''''''''''''''''''''''''''''''">
              <a:rPr lang="ja-JP" altLang="en-US" sz="1000" smtClean="0"/>
              <a:pPr/>
              <a:t>84</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DA35FDF5-F65F-4A35-C56F-9E681576F997}"/>
              </a:ext>
            </a:extLst>
          </p:cNvPr>
          <p:cNvSpPr>
            <a:spLocks noGrp="1"/>
          </p:cNvSpPr>
          <p:nvPr>
            <p:custDataLst>
              <p:tags r:id="rId60"/>
            </p:custDataLst>
          </p:nvPr>
        </p:nvSpPr>
        <p:spPr bwMode="gray">
          <a:xfrm>
            <a:off x="5295900" y="3771900"/>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B1AE3D-E51C-45FB-A3E5-BDAC2D583CA3}" type="datetime'''9''''''''''''''''''''''''''''''''''0'''''''''''''''''''''''">
              <a:rPr lang="ja-JP" altLang="en-US" sz="1000" smtClean="0"/>
              <a:pPr/>
              <a:t>90</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CE5D02A8-0DFA-6772-FAA6-2CAC1A0E6E71}"/>
              </a:ext>
            </a:extLst>
          </p:cNvPr>
          <p:cNvSpPr>
            <a:spLocks noGrp="1"/>
          </p:cNvSpPr>
          <p:nvPr>
            <p:custDataLst>
              <p:tags r:id="rId61"/>
            </p:custDataLst>
          </p:nvPr>
        </p:nvSpPr>
        <p:spPr bwMode="gray">
          <a:xfrm>
            <a:off x="5634038" y="3686175"/>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B49BDC-51E2-4498-AF46-9AE978AA1967}" type="datetime'9''''''''''''''''''''''''''''''''''''''''''''''''''''4'''">
              <a:rPr lang="ja-JP" altLang="en-US" sz="1000" smtClean="0"/>
              <a:pPr/>
              <a:t>94</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A0618BF7-B4F7-9EFF-FD5A-7CEA91813BFB}"/>
              </a:ext>
            </a:extLst>
          </p:cNvPr>
          <p:cNvSpPr>
            <a:spLocks noGrp="1"/>
          </p:cNvSpPr>
          <p:nvPr>
            <p:custDataLst>
              <p:tags r:id="rId62"/>
            </p:custDataLst>
          </p:nvPr>
        </p:nvSpPr>
        <p:spPr bwMode="gray">
          <a:xfrm>
            <a:off x="5972175" y="3635375"/>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8D7F3B-BEEE-44C2-9083-24D31ED25C40}" type="datetime'''''9''''''''''''''''''''''''''''''''''''''''7'''''''''''''''">
              <a:rPr lang="ja-JP" altLang="en-US" sz="1000" smtClean="0"/>
              <a:pPr/>
              <a:t>97</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2437FAA8-A200-C98A-D9D9-9137FD0BE426}"/>
              </a:ext>
            </a:extLst>
          </p:cNvPr>
          <p:cNvSpPr>
            <a:spLocks noGrp="1"/>
          </p:cNvSpPr>
          <p:nvPr>
            <p:custDataLst>
              <p:tags r:id="rId63"/>
            </p:custDataLst>
          </p:nvPr>
        </p:nvSpPr>
        <p:spPr bwMode="gray">
          <a:xfrm>
            <a:off x="6310313" y="363061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B825A1-78FF-4C27-8155-AC977B803016}" type="datetime'''''''''9''''''7'''''''">
              <a:rPr lang="ja-JP" altLang="en-US" sz="1000" smtClean="0"/>
              <a:pPr/>
              <a:t>97</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3D1F6ECE-E00F-E5E1-B8E2-E12BC10A133C}"/>
              </a:ext>
            </a:extLst>
          </p:cNvPr>
          <p:cNvSpPr>
            <a:spLocks noGrp="1"/>
          </p:cNvSpPr>
          <p:nvPr>
            <p:custDataLst>
              <p:tags r:id="rId64"/>
            </p:custDataLst>
          </p:nvPr>
        </p:nvSpPr>
        <p:spPr bwMode="gray">
          <a:xfrm>
            <a:off x="6648450" y="363061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40A13F-A085-48D1-8B5A-7C8202B4BAC1}" type="datetime'''''9''''''''''''''''''''''''''''''''''''''7'''''''''''">
              <a:rPr lang="ja-JP" altLang="en-US" sz="1000" smtClean="0"/>
              <a:pPr/>
              <a:t>97</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64440EED-EFED-0B6A-5003-CA5D9D5E66B9}"/>
              </a:ext>
            </a:extLst>
          </p:cNvPr>
          <p:cNvSpPr>
            <a:spLocks noGrp="1"/>
          </p:cNvSpPr>
          <p:nvPr>
            <p:custDataLst>
              <p:tags r:id="rId65"/>
            </p:custDataLst>
          </p:nvPr>
        </p:nvSpPr>
        <p:spPr bwMode="gray">
          <a:xfrm>
            <a:off x="6951663" y="356870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BD2BB3-21D9-4F9B-B448-08E947A934F5}" type="datetime'''''''''''''''''''''''''''''''''1''''''0''''''''''0'''''">
              <a:rPr lang="ja-JP" altLang="en-US" sz="1000" smtClean="0"/>
              <a:pPr/>
              <a:t>100</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E216EB9E-6B75-6D31-B084-F5D1BBC79F0E}"/>
              </a:ext>
            </a:extLst>
          </p:cNvPr>
          <p:cNvSpPr>
            <a:spLocks noGrp="1"/>
          </p:cNvSpPr>
          <p:nvPr>
            <p:custDataLst>
              <p:tags r:id="rId66"/>
            </p:custDataLst>
          </p:nvPr>
        </p:nvSpPr>
        <p:spPr bwMode="gray">
          <a:xfrm>
            <a:off x="7289801" y="3535363"/>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63718A-8E9F-4AC2-AFD1-DFA84CEB9359}" type="datetime'1''''''0''''''2'''''''''''''''''''''''''''''''''">
              <a:rPr lang="ja-JP" altLang="en-US" sz="1000" smtClean="0"/>
              <a:pPr/>
              <a:t>102</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1CEB9040-F672-57D8-10EE-81776EF88358}"/>
              </a:ext>
            </a:extLst>
          </p:cNvPr>
          <p:cNvSpPr>
            <a:spLocks noGrp="1"/>
          </p:cNvSpPr>
          <p:nvPr>
            <p:custDataLst>
              <p:tags r:id="rId67"/>
            </p:custDataLst>
          </p:nvPr>
        </p:nvSpPr>
        <p:spPr bwMode="gray">
          <a:xfrm>
            <a:off x="7629526" y="338455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AFFBE5-43D6-4F67-B658-618E511B7725}" type="datetime'1''''''0''''''''''''''''''''''''''''''9'''''''''">
              <a:rPr lang="ja-JP" altLang="en-US" sz="1000" smtClean="0"/>
              <a:pPr/>
              <a:t>109</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19DCA210-41DC-0B92-DAA0-3360287B99AA}"/>
              </a:ext>
            </a:extLst>
          </p:cNvPr>
          <p:cNvSpPr>
            <a:spLocks noGrp="1"/>
          </p:cNvSpPr>
          <p:nvPr>
            <p:custDataLst>
              <p:tags r:id="rId68"/>
            </p:custDataLst>
          </p:nvPr>
        </p:nvSpPr>
        <p:spPr bwMode="auto">
          <a:xfrm>
            <a:off x="1176338"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D636BA-1038-4301-8017-6932ECCF18B6}"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BE622481-71CC-37CF-8D55-A0EE6D26F590}"/>
              </a:ext>
            </a:extLst>
          </p:cNvPr>
          <p:cNvSpPr>
            <a:spLocks noGrp="1"/>
          </p:cNvSpPr>
          <p:nvPr>
            <p:custDataLst>
              <p:tags r:id="rId69"/>
            </p:custDataLst>
          </p:nvPr>
        </p:nvSpPr>
        <p:spPr bwMode="auto">
          <a:xfrm>
            <a:off x="1584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CAC368-8AEC-4363-BAA2-575E4B6A98DE}"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AF6A43F9-8178-B3C7-9520-F5212FA6AEBC}"/>
              </a:ext>
            </a:extLst>
          </p:cNvPr>
          <p:cNvSpPr>
            <a:spLocks noGrp="1"/>
          </p:cNvSpPr>
          <p:nvPr>
            <p:custDataLst>
              <p:tags r:id="rId70"/>
            </p:custDataLst>
          </p:nvPr>
        </p:nvSpPr>
        <p:spPr bwMode="gray">
          <a:xfrm>
            <a:off x="7967664" y="2547938"/>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A09A20-6194-40D6-B7A1-349995E51DE6}" type="datetime'''''1''''''''''''''5''''''''''''''''''1'''''''">
              <a:rPr lang="ja-JP" altLang="en-US" sz="1000" smtClean="0"/>
              <a:pPr/>
              <a:t>151</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8CEC4AD2-CC6E-C4D2-B5A4-953C29FCCC14}"/>
              </a:ext>
            </a:extLst>
          </p:cNvPr>
          <p:cNvSpPr>
            <a:spLocks noGrp="1"/>
          </p:cNvSpPr>
          <p:nvPr>
            <p:custDataLst>
              <p:tags r:id="rId71"/>
            </p:custDataLst>
          </p:nvPr>
        </p:nvSpPr>
        <p:spPr bwMode="auto">
          <a:xfrm>
            <a:off x="2262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202063-0C15-4E5F-95F5-94DD699CE00B}"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9E967B0F-F259-85C5-06B6-BB2DECDFC0A0}"/>
              </a:ext>
            </a:extLst>
          </p:cNvPr>
          <p:cNvSpPr>
            <a:spLocks noGrp="1"/>
          </p:cNvSpPr>
          <p:nvPr>
            <p:custDataLst>
              <p:tags r:id="rId72"/>
            </p:custDataLst>
          </p:nvPr>
        </p:nvSpPr>
        <p:spPr bwMode="auto">
          <a:xfrm>
            <a:off x="2600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ABFBF0-8D8A-4824-9329-9390A670265C}"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ACED25B6-8CC7-6B49-7588-EFCFAB154D45}"/>
              </a:ext>
            </a:extLst>
          </p:cNvPr>
          <p:cNvSpPr>
            <a:spLocks noGrp="1"/>
          </p:cNvSpPr>
          <p:nvPr>
            <p:custDataLst>
              <p:tags r:id="rId73"/>
            </p:custDataLst>
          </p:nvPr>
        </p:nvSpPr>
        <p:spPr bwMode="auto">
          <a:xfrm>
            <a:off x="2938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4337A5-7596-4582-A826-FF584D2A3317}"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850541CF-A701-E132-FB7E-741253FB0ABD}"/>
              </a:ext>
            </a:extLst>
          </p:cNvPr>
          <p:cNvSpPr>
            <a:spLocks noGrp="1"/>
          </p:cNvSpPr>
          <p:nvPr>
            <p:custDataLst>
              <p:tags r:id="rId74"/>
            </p:custDataLst>
          </p:nvPr>
        </p:nvSpPr>
        <p:spPr bwMode="auto">
          <a:xfrm>
            <a:off x="3276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599F2F-149A-46BD-A4F4-A086E560F23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F33C3096-D0BA-EE5D-E360-6084A4F5C39D}"/>
              </a:ext>
            </a:extLst>
          </p:cNvPr>
          <p:cNvSpPr>
            <a:spLocks noGrp="1"/>
          </p:cNvSpPr>
          <p:nvPr>
            <p:custDataLst>
              <p:tags r:id="rId75"/>
            </p:custDataLst>
          </p:nvPr>
        </p:nvSpPr>
        <p:spPr bwMode="auto">
          <a:xfrm>
            <a:off x="3614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92266C-534F-4B62-ACB2-C5A7B9A71DE0}"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69B8CD74-D54B-C487-CBF9-3045FF6F3B55}"/>
              </a:ext>
            </a:extLst>
          </p:cNvPr>
          <p:cNvSpPr>
            <a:spLocks noGrp="1"/>
          </p:cNvSpPr>
          <p:nvPr>
            <p:custDataLst>
              <p:tags r:id="rId76"/>
            </p:custDataLst>
          </p:nvPr>
        </p:nvSpPr>
        <p:spPr bwMode="auto">
          <a:xfrm>
            <a:off x="3952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071680-1C2C-4F04-9B13-EA974ED69379}"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078E8F4B-6B40-0BBE-EED0-1049E16BC04B}"/>
              </a:ext>
            </a:extLst>
          </p:cNvPr>
          <p:cNvSpPr>
            <a:spLocks noGrp="1"/>
          </p:cNvSpPr>
          <p:nvPr>
            <p:custDataLst>
              <p:tags r:id="rId77"/>
            </p:custDataLst>
          </p:nvPr>
        </p:nvSpPr>
        <p:spPr bwMode="auto">
          <a:xfrm>
            <a:off x="42910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F8FC86-1A9F-46E5-B450-9ECE0C6154DA}"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B84238B8-FA52-6284-06BE-0071F893B8D8}"/>
              </a:ext>
            </a:extLst>
          </p:cNvPr>
          <p:cNvSpPr>
            <a:spLocks noGrp="1"/>
          </p:cNvSpPr>
          <p:nvPr>
            <p:custDataLst>
              <p:tags r:id="rId78"/>
            </p:custDataLst>
          </p:nvPr>
        </p:nvSpPr>
        <p:spPr bwMode="auto">
          <a:xfrm>
            <a:off x="46291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EA1D33-5A6C-49AB-9D93-5E764F6D12D2}"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6B822A0C-2AF8-24DB-FB2D-0E56B3D069F5}"/>
              </a:ext>
            </a:extLst>
          </p:cNvPr>
          <p:cNvSpPr>
            <a:spLocks noGrp="1"/>
          </p:cNvSpPr>
          <p:nvPr>
            <p:custDataLst>
              <p:tags r:id="rId79"/>
            </p:custDataLst>
          </p:nvPr>
        </p:nvSpPr>
        <p:spPr bwMode="auto">
          <a:xfrm>
            <a:off x="4968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7A8F09-D14E-4FDB-822F-9B9F3C0C78A9}"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BF00B956-DC1E-B4B3-46D6-5641E4B43172}"/>
              </a:ext>
            </a:extLst>
          </p:cNvPr>
          <p:cNvSpPr>
            <a:spLocks noGrp="1"/>
          </p:cNvSpPr>
          <p:nvPr>
            <p:custDataLst>
              <p:tags r:id="rId80"/>
            </p:custDataLst>
          </p:nvPr>
        </p:nvSpPr>
        <p:spPr bwMode="auto">
          <a:xfrm>
            <a:off x="53070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26A598-81AE-47BE-A2D4-02373C77F592}"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949141DF-7614-E696-FD1D-2083D4A6E6AF}"/>
              </a:ext>
            </a:extLst>
          </p:cNvPr>
          <p:cNvSpPr>
            <a:spLocks noGrp="1"/>
          </p:cNvSpPr>
          <p:nvPr>
            <p:custDataLst>
              <p:tags r:id="rId81"/>
            </p:custDataLst>
          </p:nvPr>
        </p:nvSpPr>
        <p:spPr bwMode="auto">
          <a:xfrm>
            <a:off x="1922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90389A-8110-4BCD-B6EA-865062869833}"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94" name="テキスト プレースホルダ 9">
            <a:extLst>
              <a:ext uri="{FF2B5EF4-FFF2-40B4-BE49-F238E27FC236}">
                <a16:creationId xmlns:a16="http://schemas.microsoft.com/office/drawing/2014/main" id="{1F022197-AD3A-269C-47D7-CAA5B2BB34EC}"/>
              </a:ext>
            </a:extLst>
          </p:cNvPr>
          <p:cNvSpPr>
            <a:spLocks noGrp="1"/>
          </p:cNvSpPr>
          <p:nvPr>
            <p:custDataLst>
              <p:tags r:id="rId82"/>
            </p:custDataLst>
          </p:nvPr>
        </p:nvSpPr>
        <p:spPr bwMode="auto">
          <a:xfrm>
            <a:off x="59832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A8941B-5C00-45E9-AD49-79788817946F}"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AA20CE0E-4757-6E6A-2DE3-F5DC2918B1B2}"/>
              </a:ext>
            </a:extLst>
          </p:cNvPr>
          <p:cNvSpPr>
            <a:spLocks noGrp="1"/>
          </p:cNvSpPr>
          <p:nvPr>
            <p:custDataLst>
              <p:tags r:id="rId83"/>
            </p:custDataLst>
          </p:nvPr>
        </p:nvSpPr>
        <p:spPr bwMode="auto">
          <a:xfrm>
            <a:off x="63214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E28519-16ED-4139-887F-80EA89AD64E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8EF60183-563A-F891-241B-B3F048D88EF7}"/>
              </a:ext>
            </a:extLst>
          </p:cNvPr>
          <p:cNvSpPr>
            <a:spLocks noGrp="1"/>
          </p:cNvSpPr>
          <p:nvPr>
            <p:custDataLst>
              <p:tags r:id="rId84"/>
            </p:custDataLst>
          </p:nvPr>
        </p:nvSpPr>
        <p:spPr bwMode="auto">
          <a:xfrm>
            <a:off x="6659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35D44F-2899-417D-8ED9-C685107CF28B}"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97" name="テキスト プレースホルダ 9">
            <a:extLst>
              <a:ext uri="{FF2B5EF4-FFF2-40B4-BE49-F238E27FC236}">
                <a16:creationId xmlns:a16="http://schemas.microsoft.com/office/drawing/2014/main" id="{07CB6225-4B92-77E9-E82A-93466603B119}"/>
              </a:ext>
            </a:extLst>
          </p:cNvPr>
          <p:cNvSpPr>
            <a:spLocks noGrp="1"/>
          </p:cNvSpPr>
          <p:nvPr>
            <p:custDataLst>
              <p:tags r:id="rId85"/>
            </p:custDataLst>
          </p:nvPr>
        </p:nvSpPr>
        <p:spPr bwMode="auto">
          <a:xfrm>
            <a:off x="6997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D82639-4B58-47B3-AB04-5C0FD8D5FEC1}"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8AE46C8D-C9A4-7197-503B-DDE40D1DD4CF}"/>
              </a:ext>
            </a:extLst>
          </p:cNvPr>
          <p:cNvSpPr>
            <a:spLocks noGrp="1"/>
          </p:cNvSpPr>
          <p:nvPr>
            <p:custDataLst>
              <p:tags r:id="rId86"/>
            </p:custDataLst>
          </p:nvPr>
        </p:nvSpPr>
        <p:spPr bwMode="auto">
          <a:xfrm>
            <a:off x="7335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034BFA-FC28-40D8-9C24-044706A23561}"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99" name="テキスト プレースホルダ 9">
            <a:extLst>
              <a:ext uri="{FF2B5EF4-FFF2-40B4-BE49-F238E27FC236}">
                <a16:creationId xmlns:a16="http://schemas.microsoft.com/office/drawing/2014/main" id="{0DA760F3-5B3C-F12B-2683-C9AFC01D2B80}"/>
              </a:ext>
            </a:extLst>
          </p:cNvPr>
          <p:cNvSpPr>
            <a:spLocks noGrp="1"/>
          </p:cNvSpPr>
          <p:nvPr>
            <p:custDataLst>
              <p:tags r:id="rId87"/>
            </p:custDataLst>
          </p:nvPr>
        </p:nvSpPr>
        <p:spPr bwMode="auto">
          <a:xfrm>
            <a:off x="7675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6B1614-B50B-47EC-8D2B-0AFCC75F7C34}"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AC1C9E81-9A15-ADE6-47B0-8A32511487E7}"/>
              </a:ext>
            </a:extLst>
          </p:cNvPr>
          <p:cNvSpPr>
            <a:spLocks noGrp="1"/>
          </p:cNvSpPr>
          <p:nvPr>
            <p:custDataLst>
              <p:tags r:id="rId88"/>
            </p:custDataLst>
          </p:nvPr>
        </p:nvSpPr>
        <p:spPr bwMode="auto">
          <a:xfrm>
            <a:off x="8013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2A7A78-909F-4CFB-B0DA-CB0FFA20BF4F}"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6378A832-5EF8-1BD2-C2E8-BA77DE873D8E}"/>
              </a:ext>
            </a:extLst>
          </p:cNvPr>
          <p:cNvSpPr>
            <a:spLocks noGrp="1"/>
          </p:cNvSpPr>
          <p:nvPr>
            <p:custDataLst>
              <p:tags r:id="rId89"/>
            </p:custDataLst>
          </p:nvPr>
        </p:nvSpPr>
        <p:spPr bwMode="auto">
          <a:xfrm>
            <a:off x="8351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93F305-F00E-4487-B805-4AC6BD0A1ADA}"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BDA866F2-D8D2-42E4-B8B0-5CCF271AD2AB}"/>
              </a:ext>
            </a:extLst>
          </p:cNvPr>
          <p:cNvSpPr>
            <a:spLocks noGrp="1"/>
          </p:cNvSpPr>
          <p:nvPr>
            <p:custDataLst>
              <p:tags r:id="rId90"/>
            </p:custDataLst>
          </p:nvPr>
        </p:nvSpPr>
        <p:spPr bwMode="auto">
          <a:xfrm>
            <a:off x="86899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4FDB67-E521-43CC-ACA4-6CBB32B77743}"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203" name="テキスト プレースホルダ 9">
            <a:extLst>
              <a:ext uri="{FF2B5EF4-FFF2-40B4-BE49-F238E27FC236}">
                <a16:creationId xmlns:a16="http://schemas.microsoft.com/office/drawing/2014/main" id="{ED2F77BF-5D61-BCBB-523C-81F9AF03E9E8}"/>
              </a:ext>
            </a:extLst>
          </p:cNvPr>
          <p:cNvSpPr>
            <a:spLocks noGrp="1"/>
          </p:cNvSpPr>
          <p:nvPr>
            <p:custDataLst>
              <p:tags r:id="rId91"/>
            </p:custDataLst>
          </p:nvPr>
        </p:nvSpPr>
        <p:spPr bwMode="auto">
          <a:xfrm>
            <a:off x="90281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191283-E7A0-46CA-A158-0F83C7E584E1}"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93" name="テキスト プレースホルダ 9">
            <a:extLst>
              <a:ext uri="{FF2B5EF4-FFF2-40B4-BE49-F238E27FC236}">
                <a16:creationId xmlns:a16="http://schemas.microsoft.com/office/drawing/2014/main" id="{F367886F-E572-D295-0262-AC36D4654984}"/>
              </a:ext>
            </a:extLst>
          </p:cNvPr>
          <p:cNvSpPr>
            <a:spLocks noGrp="1"/>
          </p:cNvSpPr>
          <p:nvPr>
            <p:custDataLst>
              <p:tags r:id="rId92"/>
            </p:custDataLst>
          </p:nvPr>
        </p:nvSpPr>
        <p:spPr bwMode="auto">
          <a:xfrm>
            <a:off x="56451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ED542F-285E-41DF-8095-555009E61E2F}"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Tree>
    <p:extLst>
      <p:ext uri="{BB962C8B-B14F-4D97-AF65-F5344CB8AC3E}">
        <p14:creationId xmlns:p14="http://schemas.microsoft.com/office/powerpoint/2010/main" val="1235156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912383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0" imgW="360" imgH="360" progId="TCLayout.ActiveDocument.1">
                  <p:embed/>
                </p:oleObj>
              </mc:Choice>
              <mc:Fallback>
                <p:oleObj name="think-cellスライド" r:id="rId50" imgW="360" imgH="360" progId="TCLayout.ActiveDocument.1">
                  <p:embed/>
                  <p:pic>
                    <p:nvPicPr>
                      <p:cNvPr id="4" name="Object 3" hidden="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95" name="Chart 94">
            <a:extLst>
              <a:ext uri="{FF2B5EF4-FFF2-40B4-BE49-F238E27FC236}">
                <a16:creationId xmlns:a16="http://schemas.microsoft.com/office/drawing/2014/main" id="{DAD49450-DDD5-7C34-D112-647D236350F5}"/>
              </a:ext>
            </a:extLst>
          </p:cNvPr>
          <p:cNvGraphicFramePr/>
          <p:nvPr>
            <p:custDataLst>
              <p:tags r:id="rId3"/>
            </p:custDataLst>
            <p:extLst>
              <p:ext uri="{D42A27DB-BD31-4B8C-83A1-F6EECF244321}">
                <p14:modId xmlns:p14="http://schemas.microsoft.com/office/powerpoint/2010/main" val="307248158"/>
              </p:ext>
            </p:extLst>
          </p:nvPr>
        </p:nvGraphicFramePr>
        <p:xfrm>
          <a:off x="549275" y="2938463"/>
          <a:ext cx="5710238" cy="3021012"/>
        </p:xfrm>
        <a:graphic>
          <a:graphicData uri="http://schemas.openxmlformats.org/drawingml/2006/chart">
            <c:chart xmlns:c="http://schemas.openxmlformats.org/drawingml/2006/chart" xmlns:r="http://schemas.openxmlformats.org/officeDocument/2006/relationships" r:id="rId52"/>
          </a:graphicData>
        </a:graphic>
      </p:graphicFrame>
      <p:sp>
        <p:nvSpPr>
          <p:cNvPr id="17" name="テキスト プレースホルダ 9">
            <a:extLst>
              <a:ext uri="{FF2B5EF4-FFF2-40B4-BE49-F238E27FC236}">
                <a16:creationId xmlns:a16="http://schemas.microsoft.com/office/drawing/2014/main" id="{A01BCDAC-ED9B-E662-FEF0-ECAD6B83196D}"/>
              </a:ext>
            </a:extLst>
          </p:cNvPr>
          <p:cNvSpPr>
            <a:spLocks/>
          </p:cNvSpPr>
          <p:nvPr>
            <p:custDataLst>
              <p:tags r:id="rId4"/>
            </p:custDataLst>
          </p:nvPr>
        </p:nvSpPr>
        <p:spPr bwMode="gray">
          <a:xfrm>
            <a:off x="293688" y="5581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0F2282B-1B7C-447F-BAE5-73F62A848B08}" type="datetime'''''''2''''''0''''''0'''''''''''">
              <a:rPr lang="en-US" altLang="en-US" sz="1000" smtClean="0"/>
              <a:pPr/>
              <a:t>200</a:t>
            </a:fld>
            <a:endParaRPr kumimoji="1" lang="en-US" altLang="ja-JP" sz="1000" dirty="0">
              <a:sym typeface="+mn-lt"/>
            </a:endParaRPr>
          </a:p>
        </p:txBody>
      </p:sp>
      <p:sp>
        <p:nvSpPr>
          <p:cNvPr id="18" name="テキスト プレースホルダ 9">
            <a:extLst>
              <a:ext uri="{FF2B5EF4-FFF2-40B4-BE49-F238E27FC236}">
                <a16:creationId xmlns:a16="http://schemas.microsoft.com/office/drawing/2014/main" id="{5FADF54D-0C70-ECE7-99A5-0970FF63F19E}"/>
              </a:ext>
            </a:extLst>
          </p:cNvPr>
          <p:cNvSpPr>
            <a:spLocks/>
          </p:cNvSpPr>
          <p:nvPr>
            <p:custDataLst>
              <p:tags r:id="rId5"/>
            </p:custDataLst>
          </p:nvPr>
        </p:nvSpPr>
        <p:spPr bwMode="gray">
          <a:xfrm>
            <a:off x="293688" y="5360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AAAE843-F32B-4722-B32C-8D0BE2E106AF}" type="datetime'''''''''''''''''''''''''''''''''''''''4''''''''''''00'''">
              <a:rPr lang="en-US" altLang="en-US" sz="1000" smtClean="0"/>
              <a:pPr/>
              <a:t>400</a:t>
            </a:fld>
            <a:endParaRPr kumimoji="1" lang="en-US" altLang="ja-JP" sz="1000" dirty="0">
              <a:sym typeface="+mn-lt"/>
            </a:endParaRPr>
          </a:p>
        </p:txBody>
      </p:sp>
      <p:sp>
        <p:nvSpPr>
          <p:cNvPr id="26" name="テキスト プレースホルダ 9">
            <a:extLst>
              <a:ext uri="{FF2B5EF4-FFF2-40B4-BE49-F238E27FC236}">
                <a16:creationId xmlns:a16="http://schemas.microsoft.com/office/drawing/2014/main" id="{B9A29F39-FB51-38D3-E69D-3F54C2A643A2}"/>
              </a:ext>
            </a:extLst>
          </p:cNvPr>
          <p:cNvSpPr>
            <a:spLocks/>
          </p:cNvSpPr>
          <p:nvPr>
            <p:custDataLst>
              <p:tags r:id="rId6"/>
            </p:custDataLst>
          </p:nvPr>
        </p:nvSpPr>
        <p:spPr bwMode="gray">
          <a:xfrm>
            <a:off x="293688" y="5141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7D85570-DB50-4232-A33F-0E5A014200E2}" type="datetime'''''''6''''''''''''''''''''''0''''''''''0'''''">
              <a:rPr lang="en-US" altLang="en-US" sz="1000" smtClean="0"/>
              <a:pPr/>
              <a:t>600</a:t>
            </a:fld>
            <a:endParaRPr kumimoji="1" lang="en-US" altLang="ja-JP" sz="1000" dirty="0">
              <a:sym typeface="+mn-lt"/>
            </a:endParaRPr>
          </a:p>
        </p:txBody>
      </p:sp>
      <p:sp>
        <p:nvSpPr>
          <p:cNvPr id="27" name="テキスト プレースホルダ 9">
            <a:extLst>
              <a:ext uri="{FF2B5EF4-FFF2-40B4-BE49-F238E27FC236}">
                <a16:creationId xmlns:a16="http://schemas.microsoft.com/office/drawing/2014/main" id="{75A0176D-0681-E6BE-7DB0-92AAD803EB73}"/>
              </a:ext>
            </a:extLst>
          </p:cNvPr>
          <p:cNvSpPr>
            <a:spLocks/>
          </p:cNvSpPr>
          <p:nvPr>
            <p:custDataLst>
              <p:tags r:id="rId7"/>
            </p:custDataLst>
          </p:nvPr>
        </p:nvSpPr>
        <p:spPr bwMode="gray">
          <a:xfrm>
            <a:off x="293688" y="4922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38987B4-F0BC-49E4-BF4E-DD8DCD10C1C1}" type="datetime'''''''''''''''''''''''''8''0''''''''0'">
              <a:rPr lang="en-US" altLang="en-US" sz="1000" smtClean="0"/>
              <a:pPr/>
              <a:t>800</a:t>
            </a:fld>
            <a:endParaRPr kumimoji="1" lang="en-US" altLang="ja-JP" sz="1000" dirty="0">
              <a:sym typeface="+mn-lt"/>
            </a:endParaRPr>
          </a:p>
        </p:txBody>
      </p:sp>
      <p:sp>
        <p:nvSpPr>
          <p:cNvPr id="28" name="テキスト プレースホルダ 9">
            <a:extLst>
              <a:ext uri="{FF2B5EF4-FFF2-40B4-BE49-F238E27FC236}">
                <a16:creationId xmlns:a16="http://schemas.microsoft.com/office/drawing/2014/main" id="{01F6599A-A78C-6553-BC0B-F05D1638B7A8}"/>
              </a:ext>
            </a:extLst>
          </p:cNvPr>
          <p:cNvSpPr>
            <a:spLocks/>
          </p:cNvSpPr>
          <p:nvPr>
            <p:custDataLst>
              <p:tags r:id="rId8"/>
            </p:custDataLst>
          </p:nvPr>
        </p:nvSpPr>
        <p:spPr bwMode="gray">
          <a:xfrm>
            <a:off x="188913" y="47021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A0A75C5-8F14-423A-A54F-24FF7AC6B9A2}" type="datetime'''''''1'''',000'''''''''''''''''''''">
              <a:rPr lang="en-US" altLang="en-US" sz="1000" smtClean="0"/>
              <a:pPr/>
              <a:t>1,000</a:t>
            </a:fld>
            <a:endParaRPr kumimoji="1" lang="en-US" altLang="ja-JP" sz="1000" dirty="0">
              <a:sym typeface="+mn-lt"/>
            </a:endParaRPr>
          </a:p>
        </p:txBody>
      </p:sp>
      <p:sp>
        <p:nvSpPr>
          <p:cNvPr id="29" name="テキスト プレースホルダ 9">
            <a:extLst>
              <a:ext uri="{FF2B5EF4-FFF2-40B4-BE49-F238E27FC236}">
                <a16:creationId xmlns:a16="http://schemas.microsoft.com/office/drawing/2014/main" id="{0E176DF3-3864-4FCE-6419-88551A73BD9B}"/>
              </a:ext>
            </a:extLst>
          </p:cNvPr>
          <p:cNvSpPr>
            <a:spLocks/>
          </p:cNvSpPr>
          <p:nvPr>
            <p:custDataLst>
              <p:tags r:id="rId9"/>
            </p:custDataLst>
          </p:nvPr>
        </p:nvSpPr>
        <p:spPr bwMode="gray">
          <a:xfrm>
            <a:off x="188913" y="44831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3674460-9EAF-4E1F-A4E4-2B46A7626043}" type="datetime'''''''''1'''''''''''''''''''''''',''''''2''''''''00'''''''''">
              <a:rPr lang="en-US" altLang="en-US" sz="1000" smtClean="0"/>
              <a:pPr/>
              <a:t>1,200</a:t>
            </a:fld>
            <a:endParaRPr kumimoji="1" lang="en-US" altLang="ja-JP" sz="1000" dirty="0">
              <a:sym typeface="+mn-lt"/>
            </a:endParaRPr>
          </a:p>
        </p:txBody>
      </p:sp>
      <p:sp>
        <p:nvSpPr>
          <p:cNvPr id="30" name="テキスト プレースホルダ 9">
            <a:extLst>
              <a:ext uri="{FF2B5EF4-FFF2-40B4-BE49-F238E27FC236}">
                <a16:creationId xmlns:a16="http://schemas.microsoft.com/office/drawing/2014/main" id="{DF150F5E-22C2-E52F-496C-1AAEFC80F112}"/>
              </a:ext>
            </a:extLst>
          </p:cNvPr>
          <p:cNvSpPr>
            <a:spLocks/>
          </p:cNvSpPr>
          <p:nvPr>
            <p:custDataLst>
              <p:tags r:id="rId10"/>
            </p:custDataLst>
          </p:nvPr>
        </p:nvSpPr>
        <p:spPr bwMode="gray">
          <a:xfrm>
            <a:off x="188913" y="42624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91BFACA-0366-4E80-B62F-EFA82B37B071}" type="datetime'1'''',''''''''''4''''''''0''0'''''''''''''''''''''''''">
              <a:rPr lang="en-US" altLang="en-US" sz="1000" smtClean="0"/>
              <a:pPr/>
              <a:t>1,400</a:t>
            </a:fld>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F2D77B8D-39A3-C4E5-2C9E-082F216B6A93}"/>
              </a:ext>
            </a:extLst>
          </p:cNvPr>
          <p:cNvSpPr>
            <a:spLocks/>
          </p:cNvSpPr>
          <p:nvPr>
            <p:custDataLst>
              <p:tags r:id="rId11"/>
            </p:custDataLst>
          </p:nvPr>
        </p:nvSpPr>
        <p:spPr bwMode="gray">
          <a:xfrm>
            <a:off x="188913" y="40433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4929F46-94D5-483D-A3D0-B9220548710E}" type="datetime'''''''''''''''''''1,6''0''''''''0'''''''''''''">
              <a:rPr lang="en-US" altLang="en-US" sz="1000" smtClean="0"/>
              <a:pPr/>
              <a:t>1,600</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FF2BACD6-D89E-DC33-8411-65B432ADA6ED}"/>
              </a:ext>
            </a:extLst>
          </p:cNvPr>
          <p:cNvSpPr>
            <a:spLocks/>
          </p:cNvSpPr>
          <p:nvPr>
            <p:custDataLst>
              <p:tags r:id="rId12"/>
            </p:custDataLst>
          </p:nvPr>
        </p:nvSpPr>
        <p:spPr bwMode="gray">
          <a:xfrm>
            <a:off x="188913" y="38242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E60C7EE-9493-4E74-B0D3-2CC5E3C7AFCD}" type="datetime'''''''''''''''1'''''',''80''''''''''0'''''''''''''''''''''''">
              <a:rPr lang="en-US" altLang="en-US" sz="1000" smtClean="0"/>
              <a:pPr/>
              <a:t>1,800</a:t>
            </a:fld>
            <a:endParaRPr kumimoji="1" lang="en-US" altLang="ja-JP" sz="1000" dirty="0">
              <a:sym typeface="+mn-lt"/>
            </a:endParaRPr>
          </a:p>
        </p:txBody>
      </p:sp>
      <p:sp>
        <p:nvSpPr>
          <p:cNvPr id="36" name="テキスト プレースホルダ 9">
            <a:extLst>
              <a:ext uri="{FF2B5EF4-FFF2-40B4-BE49-F238E27FC236}">
                <a16:creationId xmlns:a16="http://schemas.microsoft.com/office/drawing/2014/main" id="{9E2CCC09-54C1-A922-21E7-510FAF7F9726}"/>
              </a:ext>
            </a:extLst>
          </p:cNvPr>
          <p:cNvSpPr>
            <a:spLocks/>
          </p:cNvSpPr>
          <p:nvPr>
            <p:custDataLst>
              <p:tags r:id="rId13"/>
            </p:custDataLst>
          </p:nvPr>
        </p:nvSpPr>
        <p:spPr bwMode="gray">
          <a:xfrm>
            <a:off x="188913" y="36036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9BB0726-68FD-4E8D-B717-920781C2CB10}" type="datetime'''''2'''''''''''''''''''''''',''''''0''''''''0''0'''''''''">
              <a:rPr lang="en-US" altLang="en-US" sz="1000" smtClean="0"/>
              <a:pPr/>
              <a:t>2,000</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B53A6A74-F708-CE42-1685-880114600B26}"/>
              </a:ext>
            </a:extLst>
          </p:cNvPr>
          <p:cNvSpPr>
            <a:spLocks/>
          </p:cNvSpPr>
          <p:nvPr>
            <p:custDataLst>
              <p:tags r:id="rId14"/>
            </p:custDataLst>
          </p:nvPr>
        </p:nvSpPr>
        <p:spPr bwMode="gray">
          <a:xfrm>
            <a:off x="188913" y="33845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C6D9974-D4E1-486B-9736-64496CE3E4BE}" type="datetime'''''''''''''''''2'''''''''''',''''''2''''''''''''''''0''0'''">
              <a:rPr lang="en-US" altLang="en-US" sz="1000" smtClean="0"/>
              <a:pPr/>
              <a:t>2,200</a:t>
            </a:fld>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5BB1AF86-4164-9EA8-E038-0FF4DAE3F17F}"/>
              </a:ext>
            </a:extLst>
          </p:cNvPr>
          <p:cNvSpPr>
            <a:spLocks/>
          </p:cNvSpPr>
          <p:nvPr>
            <p:custDataLst>
              <p:tags r:id="rId15"/>
            </p:custDataLst>
          </p:nvPr>
        </p:nvSpPr>
        <p:spPr bwMode="gray">
          <a:xfrm>
            <a:off x="188913" y="31638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501042B-5730-4798-80C6-5603CA3B4E1B}" type="datetime'''2'''''''''''''',''4''''''''0''''''''''''''''''0'''''">
              <a:rPr lang="en-US" altLang="en-US" sz="1000" smtClean="0"/>
              <a:pPr/>
              <a:t>2,400</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A9751A0E-DF63-6ACB-2673-FF1C574D74F9}"/>
              </a:ext>
            </a:extLst>
          </p:cNvPr>
          <p:cNvSpPr>
            <a:spLocks/>
          </p:cNvSpPr>
          <p:nvPr>
            <p:custDataLst>
              <p:tags r:id="rId16"/>
            </p:custDataLst>
          </p:nvPr>
        </p:nvSpPr>
        <p:spPr bwMode="gray">
          <a:xfrm>
            <a:off x="188913" y="29448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D9641BC-6C20-4342-8C03-8803A928DAA7}" type="datetime'''''''2'''''',60''''''''''''0'''''''''''''''''''''''''">
              <a:rPr lang="en-US" altLang="en-US" sz="1000" smtClean="0"/>
              <a:pPr/>
              <a:t>2,600</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1D958358-B5F4-457E-876F-C3EEA5AEABFA}"/>
              </a:ext>
            </a:extLst>
          </p:cNvPr>
          <p:cNvSpPr>
            <a:spLocks noGrp="1"/>
          </p:cNvSpPr>
          <p:nvPr>
            <p:custDataLst>
              <p:tags r:id="rId17"/>
            </p:custDataLst>
          </p:nvPr>
        </p:nvSpPr>
        <p:spPr bwMode="gray">
          <a:xfrm>
            <a:off x="433388"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8195C04-E9DD-4E21-9CEC-49FCF8F2F952}" type="datetime'''''''''''''''''''0'''''''''''''''''''''''''''''''''''''''">
              <a:rPr lang="en-US" altLang="en-US" sz="1000" smtClean="0"/>
              <a:pPr/>
              <a:t>0</a:t>
            </a:fld>
            <a:endParaRPr lang="ja-JP" altLang="en-US" sz="1000" dirty="0">
              <a:sym typeface="+mn-lt"/>
            </a:endParaRPr>
          </a:p>
        </p:txBody>
      </p:sp>
      <p:cxnSp>
        <p:nvCxnSpPr>
          <p:cNvPr id="80" name="Straight Connector 79">
            <a:extLst>
              <a:ext uri="{FF2B5EF4-FFF2-40B4-BE49-F238E27FC236}">
                <a16:creationId xmlns:a16="http://schemas.microsoft.com/office/drawing/2014/main" id="{6A94DC4C-D225-3264-4905-5703860BC6AD}"/>
              </a:ext>
            </a:extLst>
          </p:cNvPr>
          <p:cNvCxnSpPr/>
          <p:nvPr>
            <p:custDataLst>
              <p:tags r:id="rId18"/>
            </p:custDataLst>
          </p:nvPr>
        </p:nvCxnSpPr>
        <p:spPr bwMode="auto">
          <a:xfrm>
            <a:off x="1398588" y="39433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7CBB80E4-1A70-94FD-19FB-291DDB607559}"/>
              </a:ext>
            </a:extLst>
          </p:cNvPr>
          <p:cNvCxnSpPr/>
          <p:nvPr>
            <p:custDataLst>
              <p:tags r:id="rId19"/>
            </p:custDataLst>
          </p:nvPr>
        </p:nvCxnSpPr>
        <p:spPr bwMode="auto">
          <a:xfrm>
            <a:off x="2508250" y="38036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1C499795-8A25-1CDE-05CB-F05C544D0488}"/>
              </a:ext>
            </a:extLst>
          </p:cNvPr>
          <p:cNvCxnSpPr/>
          <p:nvPr>
            <p:custDataLst>
              <p:tags r:id="rId20"/>
            </p:custDataLst>
          </p:nvPr>
        </p:nvCxnSpPr>
        <p:spPr bwMode="auto">
          <a:xfrm>
            <a:off x="3616325" y="35194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0301D4C6-332B-399D-FCF5-00B254CA00F7}"/>
              </a:ext>
            </a:extLst>
          </p:cNvPr>
          <p:cNvCxnSpPr/>
          <p:nvPr>
            <p:custDataLst>
              <p:tags r:id="rId21"/>
            </p:custDataLst>
          </p:nvPr>
        </p:nvCxnSpPr>
        <p:spPr bwMode="auto">
          <a:xfrm>
            <a:off x="4725988" y="3263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5854E339-8FF9-B343-798D-68E05880D744}"/>
              </a:ext>
            </a:extLst>
          </p:cNvPr>
          <p:cNvCxnSpPr/>
          <p:nvPr>
            <p:custDataLst>
              <p:tags r:id="rId22"/>
            </p:custDataLst>
          </p:nvPr>
        </p:nvCxnSpPr>
        <p:spPr bwMode="auto">
          <a:xfrm>
            <a:off x="5834063" y="3051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テキスト プレースホルダ 9">
            <a:extLst>
              <a:ext uri="{FF2B5EF4-FFF2-40B4-BE49-F238E27FC236}">
                <a16:creationId xmlns:a16="http://schemas.microsoft.com/office/drawing/2014/main" id="{AFE45691-1BBE-2FEA-D8F7-82DF88D6A3FD}"/>
              </a:ext>
            </a:extLst>
          </p:cNvPr>
          <p:cNvSpPr>
            <a:spLocks/>
          </p:cNvSpPr>
          <p:nvPr>
            <p:custDataLst>
              <p:tags r:id="rId23"/>
            </p:custDataLst>
          </p:nvPr>
        </p:nvSpPr>
        <p:spPr bwMode="gray">
          <a:xfrm>
            <a:off x="831850" y="57594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297DB4-1C8E-42AD-A305-7F1DF0DAC478}" type="datetime'''''''''''7''''''4''''''''.5'''''''''''''''''">
              <a:rPr lang="en-US" altLang="en-US" sz="1000" smtClean="0">
                <a:effectLst/>
              </a:rPr>
              <a:pPr/>
              <a:t>74.5</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1FFCBA3A-9AF8-0934-EC2C-295CF246FF81}"/>
              </a:ext>
            </a:extLst>
          </p:cNvPr>
          <p:cNvSpPr>
            <a:spLocks/>
          </p:cNvSpPr>
          <p:nvPr>
            <p:custDataLst>
              <p:tags r:id="rId24"/>
            </p:custDataLst>
          </p:nvPr>
        </p:nvSpPr>
        <p:spPr bwMode="gray">
          <a:xfrm>
            <a:off x="1171575" y="379095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CD536A-7F1E-44C9-BE5B-35348AEA040E}" type="datetime'1,''''''''7''''''''''3''''''''''''7.''''''''''''9'''''''">
              <a:rPr lang="en-US" altLang="en-US" sz="1000" smtClean="0"/>
              <a:pPr/>
              <a:t>1,737.9</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B63D6745-3F7C-4F87-A46B-3891FA2F8E22}"/>
              </a:ext>
            </a:extLst>
          </p:cNvPr>
          <p:cNvSpPr>
            <a:spLocks/>
          </p:cNvSpPr>
          <p:nvPr>
            <p:custDataLst>
              <p:tags r:id="rId25"/>
            </p:custDataLst>
          </p:nvPr>
        </p:nvSpPr>
        <p:spPr bwMode="gray">
          <a:xfrm>
            <a:off x="1941513" y="5757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F78956-A26B-4BFB-A685-34895A137616}" type="datetime'''''''''''''''7''''''''''''''9''''''''''''''.''''''0'''">
              <a:rPr lang="en-US" altLang="en-US" sz="1000" smtClean="0">
                <a:effectLst/>
              </a:rPr>
              <a:pPr/>
              <a:t>79.0</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5839D36C-273A-1C69-865A-C85D0A645A8D}"/>
              </a:ext>
            </a:extLst>
          </p:cNvPr>
          <p:cNvSpPr>
            <a:spLocks/>
          </p:cNvSpPr>
          <p:nvPr>
            <p:custDataLst>
              <p:tags r:id="rId26"/>
            </p:custDataLst>
          </p:nvPr>
        </p:nvSpPr>
        <p:spPr bwMode="gray">
          <a:xfrm>
            <a:off x="2281238" y="365125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CE7F06-B32D-4D74-81D4-8EFB56352DF1}" type="datetime'''1'''''''''''''''''''''''''''''''',''''''''8''6''4.''''4'''''">
              <a:rPr lang="en-US" altLang="en-US" sz="1000" smtClean="0"/>
              <a:pPr/>
              <a:t>1,864.4</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D7862AF6-E7B3-90B7-1053-226AE0EADD60}"/>
              </a:ext>
            </a:extLst>
          </p:cNvPr>
          <p:cNvSpPr>
            <a:spLocks/>
          </p:cNvSpPr>
          <p:nvPr>
            <p:custDataLst>
              <p:tags r:id="rId27"/>
            </p:custDataLst>
          </p:nvPr>
        </p:nvSpPr>
        <p:spPr bwMode="auto">
          <a:xfrm>
            <a:off x="22177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0C2FF6-4FC4-4478-93DA-665ED16F0CAA}"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D9ACD9E8-7918-24C4-231B-59A9B08244CE}"/>
              </a:ext>
            </a:extLst>
          </p:cNvPr>
          <p:cNvSpPr>
            <a:spLocks/>
          </p:cNvSpPr>
          <p:nvPr>
            <p:custDataLst>
              <p:tags r:id="rId28"/>
            </p:custDataLst>
          </p:nvPr>
        </p:nvSpPr>
        <p:spPr bwMode="gray">
          <a:xfrm>
            <a:off x="3049588" y="57546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EE688F-2CD0-4897-9E24-0216AB2EA4F8}" type="datetime'8''''''''''''''''''''''''3''.''''5'''''''''''''''''''''''''">
              <a:rPr lang="en-US" altLang="en-US" sz="1000" smtClean="0">
                <a:effectLst/>
              </a:rPr>
              <a:pPr/>
              <a:t>83.5</a:t>
            </a:fld>
            <a:endParaRPr kumimoji="1" lang="en-US" altLang="ja-JP" sz="1000" dirty="0">
              <a:sym typeface="+mn-lt"/>
            </a:endParaRPr>
          </a:p>
        </p:txBody>
      </p:sp>
      <p:sp>
        <p:nvSpPr>
          <p:cNvPr id="56" name="テキスト プレースホルダ 9">
            <a:extLst>
              <a:ext uri="{FF2B5EF4-FFF2-40B4-BE49-F238E27FC236}">
                <a16:creationId xmlns:a16="http://schemas.microsoft.com/office/drawing/2014/main" id="{AD7279F6-BABA-D557-BD45-E6FA8F1ECAE8}"/>
              </a:ext>
            </a:extLst>
          </p:cNvPr>
          <p:cNvSpPr>
            <a:spLocks/>
          </p:cNvSpPr>
          <p:nvPr>
            <p:custDataLst>
              <p:tags r:id="rId29"/>
            </p:custDataLst>
          </p:nvPr>
        </p:nvSpPr>
        <p:spPr bwMode="gray">
          <a:xfrm>
            <a:off x="3389313" y="336708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5D71FE-0253-4909-9475-E9E37CF6C953}" type="datetime'2'''''''''',''1''''''2''''''3''''''''''''.''''''''''''''''0'">
              <a:rPr lang="en-US" altLang="en-US" sz="1000" smtClean="0"/>
              <a:pPr/>
              <a:t>2,123.0</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D605B5B3-8BBF-FAA1-CCDA-9522DF8162F4}"/>
              </a:ext>
            </a:extLst>
          </p:cNvPr>
          <p:cNvSpPr>
            <a:spLocks/>
          </p:cNvSpPr>
          <p:nvPr>
            <p:custDataLst>
              <p:tags r:id="rId30"/>
            </p:custDataLst>
          </p:nvPr>
        </p:nvSpPr>
        <p:spPr bwMode="auto">
          <a:xfrm>
            <a:off x="33274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EF2EE0-8940-4124-AC3F-F5A490399C5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B44A43E0-8AF8-DE9F-9BE0-6A013500F827}"/>
              </a:ext>
            </a:extLst>
          </p:cNvPr>
          <p:cNvSpPr>
            <a:spLocks/>
          </p:cNvSpPr>
          <p:nvPr>
            <p:custDataLst>
              <p:tags r:id="rId31"/>
            </p:custDataLst>
          </p:nvPr>
        </p:nvSpPr>
        <p:spPr bwMode="gray">
          <a:xfrm>
            <a:off x="4124325" y="57435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91D872-C618-445A-8AC2-51A6668AE517}" type="datetime'''''''''''''''''1''''''''''''''''''''''''''''''0''3''.''''4'''">
              <a:rPr lang="en-US" altLang="en-US" sz="1000" smtClean="0">
                <a:effectLst/>
              </a:rPr>
              <a:pPr/>
              <a:t>103.4</a:t>
            </a:fld>
            <a:endParaRPr kumimoji="1" lang="en-US" altLang="ja-JP" sz="1000" dirty="0">
              <a:sym typeface="+mn-lt"/>
            </a:endParaRPr>
          </a:p>
        </p:txBody>
      </p:sp>
      <p:sp>
        <p:nvSpPr>
          <p:cNvPr id="58" name="テキスト プレースホルダ 9">
            <a:extLst>
              <a:ext uri="{FF2B5EF4-FFF2-40B4-BE49-F238E27FC236}">
                <a16:creationId xmlns:a16="http://schemas.microsoft.com/office/drawing/2014/main" id="{8769502D-5F5B-34FC-C61C-014F8E8FE4CE}"/>
              </a:ext>
            </a:extLst>
          </p:cNvPr>
          <p:cNvSpPr>
            <a:spLocks/>
          </p:cNvSpPr>
          <p:nvPr>
            <p:custDataLst>
              <p:tags r:id="rId32"/>
            </p:custDataLst>
          </p:nvPr>
        </p:nvSpPr>
        <p:spPr bwMode="gray">
          <a:xfrm>
            <a:off x="4498975" y="311150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F70521-2EE0-43EC-B698-9E5114B46411}" type="datetime'2'''''''''''''''''''''''',''''''3''''''56''''''''''''.0'''''''">
              <a:rPr lang="en-US" altLang="en-US" sz="1000" smtClean="0"/>
              <a:pPr/>
              <a:t>2,356.0</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1599C6F8-AF15-CA21-6AC8-EFF320F9A9C8}"/>
              </a:ext>
            </a:extLst>
          </p:cNvPr>
          <p:cNvSpPr>
            <a:spLocks/>
          </p:cNvSpPr>
          <p:nvPr>
            <p:custDataLst>
              <p:tags r:id="rId33"/>
            </p:custDataLst>
          </p:nvPr>
        </p:nvSpPr>
        <p:spPr bwMode="auto">
          <a:xfrm>
            <a:off x="44354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7768CF-D15B-4BA0-82BA-4D626375CF4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212BF9AB-C0E2-41CB-A70E-43054B44C72A}"/>
              </a:ext>
            </a:extLst>
          </p:cNvPr>
          <p:cNvSpPr>
            <a:spLocks/>
          </p:cNvSpPr>
          <p:nvPr>
            <p:custDataLst>
              <p:tags r:id="rId34"/>
            </p:custDataLst>
          </p:nvPr>
        </p:nvSpPr>
        <p:spPr bwMode="gray">
          <a:xfrm>
            <a:off x="5232400" y="57340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8DDAE3-9179-43B2-A6D8-87985E935C51}" type="datetime'''''1''2''1''''''''''''''''''''''''''.''6'''">
              <a:rPr lang="en-US" altLang="en-US" sz="1000" smtClean="0"/>
              <a:pPr/>
              <a:t>121.6</a:t>
            </a:fld>
            <a:endParaRPr kumimoji="1" lang="en-US" altLang="ja-JP" sz="1000" dirty="0">
              <a:sym typeface="+mn-lt"/>
            </a:endParaRPr>
          </a:p>
        </p:txBody>
      </p:sp>
      <p:sp>
        <p:nvSpPr>
          <p:cNvPr id="60" name="テキスト プレースホルダ 9">
            <a:extLst>
              <a:ext uri="{FF2B5EF4-FFF2-40B4-BE49-F238E27FC236}">
                <a16:creationId xmlns:a16="http://schemas.microsoft.com/office/drawing/2014/main" id="{0E046DAC-3377-0D6C-BECD-43F57C007EDE}"/>
              </a:ext>
            </a:extLst>
          </p:cNvPr>
          <p:cNvSpPr>
            <a:spLocks/>
          </p:cNvSpPr>
          <p:nvPr>
            <p:custDataLst>
              <p:tags r:id="rId35"/>
            </p:custDataLst>
          </p:nvPr>
        </p:nvSpPr>
        <p:spPr bwMode="gray">
          <a:xfrm>
            <a:off x="5607050" y="289877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17D26F-29B1-4346-8D79-86D4862B7227}" type="datetime'''2'''''',''5''''''''''''''4''''''''''''''''''''9''''''.0'''">
              <a:rPr lang="en-US" altLang="en-US" sz="1000" smtClean="0"/>
              <a:pPr/>
              <a:t>2,549.0</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E9321D55-638E-166F-1D88-2D73746FCB30}"/>
              </a:ext>
            </a:extLst>
          </p:cNvPr>
          <p:cNvSpPr>
            <a:spLocks/>
          </p:cNvSpPr>
          <p:nvPr>
            <p:custDataLst>
              <p:tags r:id="rId36"/>
            </p:custDataLst>
          </p:nvPr>
        </p:nvSpPr>
        <p:spPr bwMode="auto">
          <a:xfrm>
            <a:off x="55451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B11CCC-AF95-4E9C-910D-A43DAF5FDEA9}"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08E6E74C-D617-91BD-7B79-274E22843597}"/>
              </a:ext>
            </a:extLst>
          </p:cNvPr>
          <p:cNvSpPr>
            <a:spLocks/>
          </p:cNvSpPr>
          <p:nvPr>
            <p:custDataLst>
              <p:tags r:id="rId37"/>
            </p:custDataLst>
          </p:nvPr>
        </p:nvSpPr>
        <p:spPr bwMode="auto">
          <a:xfrm>
            <a:off x="103981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D1238C-FB25-404A-9798-2331D159EA99}"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graphicFrame>
        <p:nvGraphicFramePr>
          <p:cNvPr id="64" name="Chart 63">
            <a:extLst>
              <a:ext uri="{FF2B5EF4-FFF2-40B4-BE49-F238E27FC236}">
                <a16:creationId xmlns:a16="http://schemas.microsoft.com/office/drawing/2014/main" id="{9587DDB2-3E8D-3E0B-65CC-F590E6E42177}"/>
              </a:ext>
            </a:extLst>
          </p:cNvPr>
          <p:cNvGraphicFramePr/>
          <p:nvPr>
            <p:custDataLst>
              <p:tags r:id="rId38"/>
            </p:custDataLst>
            <p:extLst>
              <p:ext uri="{D42A27DB-BD31-4B8C-83A1-F6EECF244321}">
                <p14:modId xmlns:p14="http://schemas.microsoft.com/office/powerpoint/2010/main" val="1149421286"/>
              </p:ext>
            </p:extLst>
          </p:nvPr>
        </p:nvGraphicFramePr>
        <p:xfrm>
          <a:off x="7008813" y="3100388"/>
          <a:ext cx="2498725" cy="2949575"/>
        </p:xfrm>
        <a:graphic>
          <a:graphicData uri="http://schemas.openxmlformats.org/drawingml/2006/chart">
            <c:chart xmlns:c="http://schemas.openxmlformats.org/drawingml/2006/chart" xmlns:r="http://schemas.openxmlformats.org/officeDocument/2006/relationships" r:id="rId53"/>
          </a:graphicData>
        </a:graphic>
      </p:graphicFrame>
      <p:sp>
        <p:nvSpPr>
          <p:cNvPr id="33" name="テキスト プレースホルダ 9"/>
          <p:cNvSpPr>
            <a:spLocks noGrp="1"/>
          </p:cNvSpPr>
          <p:nvPr>
            <p:custDataLst>
              <p:tags r:id="rId39"/>
            </p:custDataLst>
          </p:nvPr>
        </p:nvSpPr>
        <p:spPr bwMode="auto">
          <a:xfrm>
            <a:off x="8994775" y="347821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5FD0903-E071-419A-9D82-F9F66937EE8D}" type="datetime'''ド''''''''''''''''イ''ツ'''''''''''''''''">
              <a:rPr lang="ja-JP" altLang="en-US" sz="1000" smtClean="0"/>
              <a:pPr/>
              <a:t>ドイツ</a:t>
            </a:fld>
            <a:endParaRPr kumimoji="0" lang="ja-JP" altLang="en-US" sz="1000" dirty="0">
              <a:sym typeface="+mn-lt"/>
            </a:endParaRPr>
          </a:p>
        </p:txBody>
      </p:sp>
      <p:sp>
        <p:nvSpPr>
          <p:cNvPr id="34" name="テキスト プレースホルダ 9"/>
          <p:cNvSpPr>
            <a:spLocks noGrp="1"/>
          </p:cNvSpPr>
          <p:nvPr>
            <p:custDataLst>
              <p:tags r:id="rId40"/>
            </p:custDataLst>
          </p:nvPr>
        </p:nvSpPr>
        <p:spPr bwMode="auto">
          <a:xfrm>
            <a:off x="8631238" y="571182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F5BCC6-1503-4B25-ACC6-B291A38D3DBB}" type="datetime'ア''''''''''''''''メ''''''''''''''''''''リ''''カ'''''">
              <a:rPr lang="ja-JP" altLang="en-US" sz="1000" smtClean="0"/>
              <a:pPr/>
              <a:t>アメリカ</a:t>
            </a:fld>
            <a:endParaRPr kumimoji="0" lang="ja-JP" altLang="en-US" sz="1000" dirty="0">
              <a:sym typeface="+mn-lt"/>
            </a:endParaRPr>
          </a:p>
        </p:txBody>
      </p:sp>
      <p:sp>
        <p:nvSpPr>
          <p:cNvPr id="37" name="テキスト プレースホルダ 9"/>
          <p:cNvSpPr>
            <a:spLocks noGrp="1"/>
          </p:cNvSpPr>
          <p:nvPr>
            <p:custDataLst>
              <p:tags r:id="rId41"/>
            </p:custDataLst>
          </p:nvPr>
        </p:nvSpPr>
        <p:spPr bwMode="auto">
          <a:xfrm>
            <a:off x="7550150" y="5683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49DB5DB-8395-47BB-B8C4-06084DE5753B}" type="datetime'日''''''''''''''''''''''''''''''''''''''''''''''''''本'''''">
              <a:rPr lang="ja-JP" altLang="en-US" sz="1000" smtClean="0"/>
              <a:pPr/>
              <a:t>日本</a:t>
            </a:fld>
            <a:endParaRPr kumimoji="0" lang="ja-JP" altLang="en-US" sz="1000" dirty="0">
              <a:sym typeface="+mn-lt"/>
            </a:endParaRPr>
          </a:p>
        </p:txBody>
      </p:sp>
      <p:sp>
        <p:nvSpPr>
          <p:cNvPr id="39" name="テキスト プレースホルダ 9"/>
          <p:cNvSpPr>
            <a:spLocks noGrp="1"/>
          </p:cNvSpPr>
          <p:nvPr>
            <p:custDataLst>
              <p:tags r:id="rId42"/>
            </p:custDataLst>
          </p:nvPr>
        </p:nvSpPr>
        <p:spPr bwMode="auto">
          <a:xfrm>
            <a:off x="7016750" y="5268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B32403-1AC2-4BFE-83EA-742A15DECC58}" type="datetime'''韓''''''''''''''''''''国'''''''''''''''''''''''''''''''''">
              <a:rPr lang="ja-JP" altLang="en-US" sz="1000" smtClean="0"/>
              <a:pPr/>
              <a:t>韓国</a:t>
            </a:fld>
            <a:endParaRPr kumimoji="0" lang="ja-JP" altLang="en-US" sz="1000" dirty="0">
              <a:sym typeface="+mn-lt"/>
            </a:endParaRPr>
          </a:p>
        </p:txBody>
      </p:sp>
      <p:sp>
        <p:nvSpPr>
          <p:cNvPr id="51" name="テキスト プレースホルダ 9"/>
          <p:cNvSpPr>
            <a:spLocks noGrp="1"/>
          </p:cNvSpPr>
          <p:nvPr>
            <p:custDataLst>
              <p:tags r:id="rId43"/>
            </p:custDataLst>
          </p:nvPr>
        </p:nvSpPr>
        <p:spPr bwMode="auto">
          <a:xfrm>
            <a:off x="6842125" y="381158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48" name="テキスト プレースホルダ 9">
            <a:extLst>
              <a:ext uri="{FF2B5EF4-FFF2-40B4-BE49-F238E27FC236}">
                <a16:creationId xmlns:a16="http://schemas.microsoft.com/office/drawing/2014/main" id="{8BB2D701-19E4-1622-6663-AD45F46188AA}"/>
              </a:ext>
            </a:extLst>
          </p:cNvPr>
          <p:cNvSpPr>
            <a:spLocks noGrp="1"/>
          </p:cNvSpPr>
          <p:nvPr>
            <p:custDataLst>
              <p:tags r:id="rId44"/>
            </p:custDataLst>
          </p:nvPr>
        </p:nvSpPr>
        <p:spPr bwMode="auto">
          <a:xfrm>
            <a:off x="9437688" y="48545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10E4B8-C4D2-42A8-9ABB-DE9956195353}" type="datetime'''''中''''''''''''''''''''''''''国'''''''''''">
              <a:rPr kumimoji="0" lang="ja-JP" altLang="en-US" sz="1000" smtClean="0"/>
              <a:pPr/>
              <a:t>中国</a:t>
            </a:fld>
            <a:endParaRPr kumimoji="0" lang="ja-JP" altLang="en-US" sz="1000" dirty="0">
              <a:sym typeface="+mn-lt"/>
            </a:endParaRP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19" name="Rectangle 18"/>
          <p:cNvSpPr/>
          <p:nvPr>
            <p:custDataLst>
              <p:tags r:id="rId45"/>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46"/>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47"/>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48"/>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医療機器では、輸入が輸出を大きく上回っている。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年時点では、主な医療機器の輸入相手国は、ドイツ、中国、アメリカであり、それに日本が次いでいる。</a:t>
            </a:r>
          </a:p>
        </p:txBody>
      </p:sp>
      <p:sp>
        <p:nvSpPr>
          <p:cNvPr id="70" name="テキスト ボックス 21">
            <a:extLst>
              <a:ext uri="{FF2B5EF4-FFF2-40B4-BE49-F238E27FC236}">
                <a16:creationId xmlns:a16="http://schemas.microsoft.com/office/drawing/2014/main" id="{39074187-E4F5-4606-9B0A-99ED2317C6CD}"/>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Comtrade Database</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dirty="0">
                <a:latin typeface="Arial" panose="020B0604020202020204" pitchFamily="34" charset="0"/>
                <a:ea typeface="ＭＳ Ｐゴシック" panose="020B0600070205080204" pitchFamily="50" charset="-128"/>
                <a:cs typeface="Arial" panose="020B0604020202020204" pitchFamily="34" charset="0"/>
              </a:rPr>
              <a:t>年</a:t>
            </a:r>
            <a:r>
              <a:rPr lang="en-US" altLang="ja-JP" dirty="0">
                <a:latin typeface="Arial" panose="020B0604020202020204" pitchFamily="34" charset="0"/>
                <a:ea typeface="ＭＳ Ｐゴシック" panose="020B0600070205080204" pitchFamily="50" charset="-128"/>
                <a:cs typeface="Arial" panose="020B0604020202020204" pitchFamily="34" charset="0"/>
              </a:rPr>
              <a:t>3</a:t>
            </a:r>
            <a:r>
              <a:rPr lang="ja-JP" altLang="en-US"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spTree>
    <p:extLst>
      <p:ext uri="{BB962C8B-B14F-4D97-AF65-F5344CB8AC3E}">
        <p14:creationId xmlns:p14="http://schemas.microsoft.com/office/powerpoint/2010/main" val="627980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169024" y="4149080"/>
            <a:ext cx="4536504" cy="2520280"/>
          </a:xfrm>
          <a:prstGeom prst="rect">
            <a:avLst/>
          </a:prstGeom>
        </p:spPr>
        <p:txBody>
          <a:bodyPr wrap="square" lIns="36000" tIns="36000" rIns="36000" bIns="0" numCol="2" spcCol="216000">
            <a:noAutofit/>
          </a:bodyPr>
          <a:lstStyle/>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Amico(X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線関連装置）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Angio</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Skan</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（循環系疾患の早期診断装置）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Cardex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（患者モニター関連）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Conmet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Holding</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障がい</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者用医療</a:t>
            </a:r>
            <a:b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用品）</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Elamed</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（理学療法関連）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Electron</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（画像診断機器）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ELEPS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（内視鏡関連）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Krylo</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（婦人科系他手術関連製品）</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Lenigrad</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Optical&amp;Mechanical</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Enteprise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LOMO</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）（光学関連製品）</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Medicom</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-MTD</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Meditek</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（心臓疾患関連）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Mitsar</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（機能診断）</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Monitor</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Polyus Research &amp; Development Institute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（量子エレクトロニクス）</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SpectrAP</a:t>
            </a:r>
            <a:r>
              <a:rPr lang="en-US" altLang="ja-JP" sz="10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線関連装置）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Spectromed</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SPF BIOSS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（診断機器）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Triton Electronic Systems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a:t>
            </a:r>
            <a:b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XEMA</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（検査試薬）</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Zelenograd</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Innovation Technology Centre of Medical Equipment </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ZITC-MT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）（除細動および透析）</a:t>
            </a:r>
          </a:p>
        </p:txBody>
      </p:sp>
      <p:sp>
        <p:nvSpPr>
          <p:cNvPr id="15" name="正方形/長方形 14"/>
          <p:cNvSpPr/>
          <p:nvPr/>
        </p:nvSpPr>
        <p:spPr>
          <a:xfrm>
            <a:off x="2720752" y="3284984"/>
            <a:ext cx="1872208" cy="936104"/>
          </a:xfrm>
          <a:prstGeom prst="rect">
            <a:avLst/>
          </a:prstGeom>
          <a:gradFill flip="none" rotWithShape="1">
            <a:gsLst>
              <a:gs pos="0">
                <a:srgbClr val="5F8AC3"/>
              </a:gs>
              <a:gs pos="100000">
                <a:schemeClr val="bg1"/>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60512" y="3284984"/>
            <a:ext cx="1872208" cy="936104"/>
          </a:xfrm>
          <a:prstGeom prst="rect">
            <a:avLst/>
          </a:prstGeom>
          <a:gradFill flip="none" rotWithShape="1">
            <a:gsLst>
              <a:gs pos="0">
                <a:srgbClr val="5F8AC3"/>
              </a:gs>
              <a:gs pos="100000">
                <a:schemeClr val="bg1"/>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2720752" y="2420889"/>
            <a:ext cx="1872208" cy="936103"/>
          </a:xfrm>
          <a:prstGeom prst="roundRect">
            <a:avLst>
              <a:gd name="adj" fmla="val 8527"/>
            </a:avLst>
          </a:prstGeom>
          <a:solidFill>
            <a:srgbClr val="A2BBDC"/>
          </a:solidFill>
        </p:spPr>
        <p:txBody>
          <a:bodyPr wrap="none" rtlCol="0" anchor="ctr">
            <a:noAutofit/>
          </a:bodyPr>
          <a:lstStyle/>
          <a:p>
            <a:pPr algn="ctr" fontAlgn="ctr"/>
            <a:r>
              <a:rPr lang="zh-TW" altLang="en-US" sz="1600" dirty="0">
                <a:latin typeface="HGP創英角ｺﾞｼｯｸUB" panose="020B0900000000000000" pitchFamily="50" charset="-128"/>
                <a:ea typeface="HGP創英角ｺﾞｼｯｸUB" panose="020B0900000000000000" pitchFamily="50" charset="-128"/>
              </a:rPr>
              <a:t>非高度医療機器</a:t>
            </a:r>
          </a:p>
        </p:txBody>
      </p:sp>
      <p:sp>
        <p:nvSpPr>
          <p:cNvPr id="2" name="タイトル 1"/>
          <p:cNvSpPr>
            <a:spLocks noGrp="1"/>
          </p:cNvSpPr>
          <p:nvPr>
            <p:ph type="title"/>
          </p:nvPr>
        </p:nvSpPr>
        <p:spPr/>
        <p:txBody>
          <a:bodyPr/>
          <a:lstStyle/>
          <a:p>
            <a:r>
              <a:rPr lang="ja-JP" altLang="en-US" dirty="0"/>
              <a:t>ロシア／医療関連／医療機器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現在では、医療機器メーカー約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社によって製造された、約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点の政府認証済み医療関連製品が流通している。</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医療機器メーカー約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割が民間企業である。また、政府認証済み医療関連製品約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点のうち、</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点がロシア国内で製造されている。</a:t>
            </a:r>
          </a:p>
        </p:txBody>
      </p:sp>
      <p:grpSp>
        <p:nvGrpSpPr>
          <p:cNvPr id="5" name="グループ化 7"/>
          <p:cNvGrpSpPr/>
          <p:nvPr/>
        </p:nvGrpSpPr>
        <p:grpSpPr>
          <a:xfrm>
            <a:off x="416496" y="1988840"/>
            <a:ext cx="432048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ソビエト崩壊後のロシア製機器と海外製機器の位置づけ</a:t>
              </a:r>
              <a:endParaRPr lang="en-US" altLang="ko-KR" sz="1400" dirty="0">
                <a:solidFill>
                  <a:srgbClr val="000000"/>
                </a:solidFill>
                <a:latin typeface="Arial Black" pitchFamily="34" charset="0"/>
                <a:ea typeface="HGP創英角ｺﾞｼｯｸUB" pitchFamily="50" charset="-128"/>
              </a:endParaRPr>
            </a:p>
          </p:txBody>
        </p:sp>
      </p:grpSp>
      <p:sp>
        <p:nvSpPr>
          <p:cNvPr id="8" name="角丸四角形 7"/>
          <p:cNvSpPr/>
          <p:nvPr/>
        </p:nvSpPr>
        <p:spPr>
          <a:xfrm>
            <a:off x="560512" y="2420888"/>
            <a:ext cx="1872208" cy="936103"/>
          </a:xfrm>
          <a:prstGeom prst="roundRect">
            <a:avLst>
              <a:gd name="adj" fmla="val 8527"/>
            </a:avLst>
          </a:prstGeom>
          <a:solidFill>
            <a:srgbClr val="A2BBDC"/>
          </a:solidFill>
        </p:spPr>
        <p:txBody>
          <a:bodyPr wrap="none" rtlCol="0" anchor="ctr">
            <a:noAutofit/>
          </a:bodyPr>
          <a:lstStyle/>
          <a:p>
            <a:pPr algn="ctr" fontAlgn="ctr"/>
            <a:r>
              <a:rPr lang="ja-JP" altLang="ja-JP" sz="1600" dirty="0">
                <a:latin typeface="HGP創英角ｺﾞｼｯｸUB" panose="020B0900000000000000" pitchFamily="50" charset="-128"/>
                <a:ea typeface="HGP創英角ｺﾞｼｯｸUB" panose="020B0900000000000000" pitchFamily="50" charset="-128"/>
              </a:rPr>
              <a:t>高度医療機器</a:t>
            </a:r>
            <a:endParaRPr kumimoji="1" lang="ja-JP" altLang="en-US" sz="16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 name="正方形/長方形 8"/>
          <p:cNvSpPr/>
          <p:nvPr/>
        </p:nvSpPr>
        <p:spPr>
          <a:xfrm>
            <a:off x="632520" y="3501008"/>
            <a:ext cx="1728192" cy="720080"/>
          </a:xfrm>
          <a:prstGeom prst="rect">
            <a:avLst/>
          </a:prstGeom>
          <a:solidFill>
            <a:srgbClr val="FFFFFF"/>
          </a:solidFill>
          <a:ln cmpd="sng">
            <a:solidFill>
              <a:srgbClr val="3D6AA7"/>
            </a:solidFill>
          </a:ln>
        </p:spPr>
        <p:txBody>
          <a:bodyPr wrap="none" anchor="ctr" anchorCtr="0">
            <a:noAutofit/>
          </a:bodyPr>
          <a:lstStyle/>
          <a:p>
            <a:pPr algn="ctr" fontAlgn="ctr"/>
            <a:r>
              <a:rPr lang="ja-JP" altLang="ja-JP" sz="1400" b="1" dirty="0">
                <a:latin typeface="ＭＳ Ｐゴシック" panose="020B0600070205080204" pitchFamily="50" charset="-128"/>
                <a:ea typeface="ＭＳ Ｐゴシック" panose="020B0600070205080204" pitchFamily="50" charset="-128"/>
              </a:rPr>
              <a:t>西欧企業</a:t>
            </a:r>
            <a:r>
              <a:rPr lang="ja-JP" altLang="en-US" sz="1400" b="1" dirty="0">
                <a:latin typeface="ＭＳ Ｐゴシック" panose="020B0600070205080204" pitchFamily="50" charset="-128"/>
                <a:ea typeface="ＭＳ Ｐゴシック" panose="020B0600070205080204" pitchFamily="50" charset="-128"/>
              </a:rPr>
              <a:t>が</a:t>
            </a:r>
            <a:br>
              <a:rPr lang="en-US" altLang="ja-JP" sz="1400" b="1" dirty="0">
                <a:latin typeface="ＭＳ Ｐゴシック" panose="020B0600070205080204" pitchFamily="50" charset="-128"/>
                <a:ea typeface="ＭＳ Ｐゴシック" panose="020B0600070205080204" pitchFamily="50" charset="-128"/>
              </a:rPr>
            </a:br>
            <a:r>
              <a:rPr lang="ja-JP" altLang="en-US" sz="1400" b="1">
                <a:latin typeface="ＭＳ Ｐゴシック" panose="020B0600070205080204" pitchFamily="50" charset="-128"/>
                <a:ea typeface="ＭＳ Ｐゴシック" panose="020B0600070205080204" pitchFamily="50" charset="-128"/>
              </a:rPr>
              <a:t>高いシェアを占める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2792760" y="3501008"/>
            <a:ext cx="1728192" cy="720080"/>
          </a:xfrm>
          <a:prstGeom prst="rect">
            <a:avLst/>
          </a:prstGeom>
          <a:solidFill>
            <a:srgbClr val="FFFFFF"/>
          </a:solidFill>
          <a:ln cmpd="sng">
            <a:solidFill>
              <a:srgbClr val="3D6AA7"/>
            </a:solidFill>
          </a:ln>
        </p:spPr>
        <p:txBody>
          <a:bodyPr wrap="none" anchor="ctr" anchorCtr="0">
            <a:noAutofit/>
          </a:bodyPr>
          <a:lstStyle/>
          <a:p>
            <a:pPr algn="ctr" fontAlgn="ctr"/>
            <a:r>
              <a:rPr lang="ja-JP" altLang="en-US" sz="1400" b="1" dirty="0"/>
              <a:t>ロシアの</a:t>
            </a:r>
            <a:r>
              <a:rPr lang="ja-JP" altLang="en-US" sz="1400" b="1"/>
              <a:t>地場企業が</a:t>
            </a:r>
            <a:br>
              <a:rPr lang="en-US" altLang="ja-JP" sz="1400" b="1"/>
            </a:br>
            <a:r>
              <a:rPr lang="ja-JP" altLang="en-US" sz="1400" b="1"/>
              <a:t>主に製造している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3008784" y="2996952"/>
            <a:ext cx="1420708" cy="360040"/>
          </a:xfrm>
          <a:prstGeom prst="rect">
            <a:avLst/>
          </a:prstGeom>
        </p:spPr>
        <p:txBody>
          <a:bodyPr wrap="none">
            <a:noAutofit/>
          </a:bodyPr>
          <a:lstStyle/>
          <a:p>
            <a:r>
              <a:rPr lang="ja-JP" altLang="ja-JP" sz="900" dirty="0"/>
              <a:t>病院用照明</a:t>
            </a:r>
            <a:r>
              <a:rPr lang="ja-JP" altLang="en-US" sz="900" dirty="0"/>
              <a:t>、</a:t>
            </a:r>
            <a:r>
              <a:rPr lang="ja-JP" altLang="ja-JP" sz="900" dirty="0"/>
              <a:t>手術台</a:t>
            </a:r>
            <a:r>
              <a:rPr lang="ja-JP" altLang="en-US" sz="900" dirty="0"/>
              <a:t>、</a:t>
            </a:r>
            <a:endParaRPr lang="en-US" altLang="ja-JP" sz="900" dirty="0"/>
          </a:p>
          <a:p>
            <a:r>
              <a:rPr lang="ja-JP" altLang="ja-JP" sz="900" dirty="0"/>
              <a:t>殺菌器</a:t>
            </a:r>
            <a:r>
              <a:rPr lang="ja-JP" altLang="en-US" sz="900" dirty="0"/>
              <a:t>、</a:t>
            </a:r>
            <a:r>
              <a:rPr lang="ja-JP" altLang="ja-JP" sz="900" dirty="0"/>
              <a:t>医療用ベッド</a:t>
            </a:r>
            <a:r>
              <a:rPr lang="ja-JP" altLang="en-US" sz="900" dirty="0"/>
              <a:t>　等</a:t>
            </a:r>
          </a:p>
        </p:txBody>
      </p:sp>
      <p:sp>
        <p:nvSpPr>
          <p:cNvPr id="16" name="正方形/長方形 15"/>
          <p:cNvSpPr/>
          <p:nvPr/>
        </p:nvSpPr>
        <p:spPr>
          <a:xfrm>
            <a:off x="2792760" y="4653136"/>
            <a:ext cx="1728192" cy="864096"/>
          </a:xfrm>
          <a:prstGeom prst="rect">
            <a:avLst/>
          </a:prstGeom>
          <a:solidFill>
            <a:srgbClr val="AFE6F7"/>
          </a:solidFill>
          <a:ln w="19050" cmpd="sng">
            <a:solidFill>
              <a:srgbClr val="3D6AA7"/>
            </a:solidFill>
          </a:ln>
        </p:spPr>
        <p:txBody>
          <a:bodyPr wrap="none" anchor="ctr" anchorCtr="0">
            <a:noAutofit/>
          </a:bodyPr>
          <a:lstStyle/>
          <a:p>
            <a:pPr algn="ctr"/>
            <a:r>
              <a:rPr lang="ja-JP" altLang="en-US" sz="1400" b="1" dirty="0"/>
              <a:t>近年、パキスタン</a:t>
            </a:r>
            <a:br>
              <a:rPr lang="en-US" altLang="ja-JP" sz="1400" b="1" dirty="0"/>
            </a:br>
            <a:r>
              <a:rPr lang="ja-JP" altLang="en-US" sz="1400" b="1" dirty="0"/>
              <a:t>および中国製の</a:t>
            </a:r>
            <a:br>
              <a:rPr lang="en-US" altLang="ja-JP" sz="1400" b="1" dirty="0"/>
            </a:br>
            <a:r>
              <a:rPr lang="ja-JP" altLang="en-US" sz="1400" b="1" dirty="0"/>
              <a:t>製品が増えている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7" name="二等辺三角形 16"/>
          <p:cNvSpPr/>
          <p:nvPr/>
        </p:nvSpPr>
        <p:spPr>
          <a:xfrm flipH="1">
            <a:off x="2936776" y="4293096"/>
            <a:ext cx="1440160" cy="259229"/>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69024" y="2276872"/>
            <a:ext cx="4536504" cy="504056"/>
          </a:xfrm>
          <a:prstGeom prst="roundRect">
            <a:avLst>
              <a:gd name="adj" fmla="val 5644"/>
            </a:avLst>
          </a:prstGeom>
          <a:noFill/>
          <a:extLst>
            <a:ext uri="{909E8E84-426E-40DD-AFC4-6F175D3DCCD1}">
              <a14:hiddenFill xmlns:a14="http://schemas.microsoft.com/office/drawing/2010/main">
                <a:solidFill>
                  <a:srgbClr val="DDE6F3"/>
                </a:solidFill>
              </a14:hiddenFill>
            </a:ext>
          </a:extLst>
        </p:spPr>
        <p:txBody>
          <a:bodyPr wrap="square" lIns="36000" rIns="36000" anchor="t" anchorCtr="0">
            <a:noAutofit/>
          </a:bodyPr>
          <a:lstStyle/>
          <a:p>
            <a:pPr algn="just"/>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ロシアを代表する医療機器として、</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Kb-</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Vzlet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社が製造する心臓外科用</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器具の</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Cosmeya</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」など</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が挙げられる</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5169024" y="1988840"/>
            <a:ext cx="4536504" cy="288032"/>
            <a:chOff x="4803500" y="2113806"/>
            <a:chExt cx="5626916" cy="288032"/>
          </a:xfrm>
        </p:grpSpPr>
        <p:cxnSp>
          <p:nvCxnSpPr>
            <p:cNvPr id="20" name="直線コネクタ 1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主要メーカーと製品</a:t>
              </a:r>
            </a:p>
          </p:txBody>
        </p:sp>
      </p:grpSp>
      <p:sp>
        <p:nvSpPr>
          <p:cNvPr id="26" name="テキスト ボックス 25"/>
          <p:cNvSpPr txBox="1"/>
          <p:nvPr/>
        </p:nvSpPr>
        <p:spPr>
          <a:xfrm>
            <a:off x="7545288" y="6381328"/>
            <a:ext cx="2142822" cy="215444"/>
          </a:xfrm>
          <a:prstGeom prst="rect">
            <a:avLst/>
          </a:prstGeom>
          <a:noFill/>
        </p:spPr>
        <p:txBody>
          <a:bodyPr wrap="square" lIns="0"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ロシアとフランスの合弁企業</a:t>
            </a:r>
          </a:p>
        </p:txBody>
      </p:sp>
      <p:sp>
        <p:nvSpPr>
          <p:cNvPr id="10" name="正方形/長方形 9"/>
          <p:cNvSpPr/>
          <p:nvPr/>
        </p:nvSpPr>
        <p:spPr>
          <a:xfrm>
            <a:off x="5169024" y="2996952"/>
            <a:ext cx="4536504" cy="1008112"/>
          </a:xfrm>
          <a:prstGeom prst="rect">
            <a:avLst/>
          </a:prstGeom>
        </p:spPr>
        <p:txBody>
          <a:bodyPr wrap="square" lIns="36000" tIns="36000" rIns="36000" bIns="0" numCol="2" spcCol="216000">
            <a:noAutofit/>
          </a:bodyPr>
          <a:lstStyle/>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メディカルシステム（</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放射線治療機器）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ベクトン・ディッキンソン（注射器）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（検体検査装置、検査分析系）</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走査系超音波診断装置）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Roche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（検査分析系）</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オリンパス（内視鏡）</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（殺菌・減菌機器）</a:t>
            </a:r>
          </a:p>
        </p:txBody>
      </p:sp>
      <p:sp>
        <p:nvSpPr>
          <p:cNvPr id="22" name="正方形/長方形 21"/>
          <p:cNvSpPr/>
          <p:nvPr/>
        </p:nvSpPr>
        <p:spPr>
          <a:xfrm>
            <a:off x="5169024" y="2780929"/>
            <a:ext cx="4536504" cy="216024"/>
          </a:xfrm>
          <a:prstGeom prst="rect">
            <a:avLst/>
          </a:prstGeom>
          <a:solidFill>
            <a:srgbClr val="3D6AA7"/>
          </a:solidFill>
        </p:spPr>
        <p:txBody>
          <a:bodyPr wrap="none" anchor="ctr" anchorCtr="0">
            <a:noAutofit/>
          </a:bodyPr>
          <a:lstStyle/>
          <a:p>
            <a:pPr algn="ctr" defTabSz="955675" fontAlgn="ctr">
              <a:buClr>
                <a:schemeClr val="bg2"/>
              </a:buClr>
              <a:buSzPct val="100000"/>
            </a:pPr>
            <a:r>
              <a:rPr lang="ja-JP" altLang="en-US" sz="1400" dirty="0">
                <a:solidFill>
                  <a:schemeClr val="bg1"/>
                </a:solidFill>
                <a:latin typeface="HGP創英角ｺﾞｼｯｸUB" pitchFamily="50" charset="-128"/>
                <a:ea typeface="HGP創英角ｺﾞｼｯｸUB" pitchFamily="50" charset="-128"/>
              </a:rPr>
              <a:t>外資系企業</a:t>
            </a:r>
            <a:endParaRPr lang="en-US" altLang="ja-JP" sz="1400" dirty="0">
              <a:solidFill>
                <a:schemeClr val="bg1"/>
              </a:solidFill>
              <a:latin typeface="HGP創英角ｺﾞｼｯｸUB" pitchFamily="50" charset="-128"/>
              <a:ea typeface="HGP創英角ｺﾞｼｯｸUB" pitchFamily="50" charset="-128"/>
            </a:endParaRPr>
          </a:p>
        </p:txBody>
      </p:sp>
      <p:sp>
        <p:nvSpPr>
          <p:cNvPr id="28" name="正方形/長方形 27"/>
          <p:cNvSpPr/>
          <p:nvPr/>
        </p:nvSpPr>
        <p:spPr>
          <a:xfrm>
            <a:off x="5169024" y="3933057"/>
            <a:ext cx="4536504" cy="216024"/>
          </a:xfrm>
          <a:prstGeom prst="rect">
            <a:avLst/>
          </a:prstGeom>
          <a:solidFill>
            <a:srgbClr val="3D6AA7"/>
          </a:solidFill>
        </p:spPr>
        <p:txBody>
          <a:bodyPr wrap="none" anchor="ctr" anchorCtr="0">
            <a:noAutofit/>
          </a:bodyPr>
          <a:lstStyle/>
          <a:p>
            <a:pPr algn="ctr" defTabSz="955675" fontAlgn="ctr">
              <a:buClr>
                <a:schemeClr val="bg2"/>
              </a:buClr>
              <a:buSzPct val="100000"/>
            </a:pPr>
            <a:r>
              <a:rPr lang="ja-JP" altLang="en-US" sz="1400" dirty="0">
                <a:solidFill>
                  <a:schemeClr val="bg1"/>
                </a:solidFill>
                <a:latin typeface="HGP創英角ｺﾞｼｯｸUB" pitchFamily="50" charset="-128"/>
                <a:ea typeface="HGP創英角ｺﾞｼｯｸUB" pitchFamily="50" charset="-128"/>
              </a:rPr>
              <a:t>ロシア地場企業</a:t>
            </a:r>
          </a:p>
        </p:txBody>
      </p:sp>
      <p:sp>
        <p:nvSpPr>
          <p:cNvPr id="29" name="テキスト ボックス 28"/>
          <p:cNvSpPr txBox="1"/>
          <p:nvPr/>
        </p:nvSpPr>
        <p:spPr>
          <a:xfrm>
            <a:off x="200472" y="6525344"/>
            <a:ext cx="50405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「ロシアの医療機器市場と規制」（</a:t>
            </a:r>
            <a:r>
              <a:rPr lang="en-US" altLang="ja-JP" sz="800" dirty="0"/>
              <a:t>2012</a:t>
            </a:r>
            <a:r>
              <a:rPr lang="ja-JP" altLang="en-US" sz="800" dirty="0"/>
              <a:t>）、</a:t>
            </a:r>
            <a:r>
              <a:rPr lang="en-US" altLang="ja-JP" sz="800" dirty="0" err="1"/>
              <a:t>Espicom</a:t>
            </a:r>
            <a:r>
              <a:rPr lang="en-US" altLang="ja-JP" sz="800" dirty="0"/>
              <a:t> </a:t>
            </a:r>
            <a:r>
              <a:rPr lang="ja-JP" altLang="en-US" sz="800" dirty="0"/>
              <a:t>「</a:t>
            </a:r>
            <a:r>
              <a:rPr lang="en-US" altLang="ja-JP" sz="800" dirty="0"/>
              <a:t>Medical Device Intelligence Report Q2</a:t>
            </a:r>
            <a:r>
              <a:rPr lang="ja-JP" altLang="en-US" sz="800" dirty="0"/>
              <a:t>」（</a:t>
            </a:r>
            <a:r>
              <a:rPr lang="en-US" altLang="ja-JP" sz="800" dirty="0"/>
              <a:t>2013</a:t>
            </a:r>
            <a:r>
              <a:rPr lang="ja-JP" altLang="en-US" sz="800" dirty="0"/>
              <a:t>）</a:t>
            </a:r>
            <a:endParaRPr lang="en-US" altLang="ja-JP" sz="800" dirty="0"/>
          </a:p>
        </p:txBody>
      </p:sp>
    </p:spTree>
    <p:extLst>
      <p:ext uri="{BB962C8B-B14F-4D97-AF65-F5344CB8AC3E}">
        <p14:creationId xmlns:p14="http://schemas.microsoft.com/office/powerpoint/2010/main" val="906265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34868582"/>
              </p:ext>
            </p:extLst>
          </p:nvPr>
        </p:nvGraphicFramePr>
        <p:xfrm>
          <a:off x="200023" y="1412776"/>
          <a:ext cx="9505054" cy="4644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1">
                  <a:extLst>
                    <a:ext uri="{9D8B030D-6E8A-4147-A177-3AD203B41FA5}">
                      <a16:colId xmlns:a16="http://schemas.microsoft.com/office/drawing/2014/main" val="20003"/>
                    </a:ext>
                  </a:extLst>
                </a:gridCol>
              </a:tblGrid>
              <a:tr h="324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A &amp; D Rus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医療機器・健康機器、計測・計量機器の販売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Arkray</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機器、試薬の開発・製造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it-IT" sz="1100" b="0" i="0" u="none" strike="noStrike" dirty="0">
                          <a:solidFill>
                            <a:schemeClr val="tx1"/>
                          </a:solidFill>
                          <a:effectLst/>
                          <a:latin typeface="+mn-lt"/>
                          <a:ea typeface="ＭＳ Ｐゴシック" panose="020B0600070205080204" pitchFamily="50" charset="-128"/>
                        </a:rPr>
                        <a:t>Konica Minolta Medical Systems Russia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コニカミノルタ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医療用機器、材料等の販売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LLC OMRON Electronics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制御機器の販売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Olympus Moscow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t"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全分野製品の販売、医療用内視鏡の修理サービス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O.O.O. Nipro Medical</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Nipro</a:t>
                      </a:r>
                      <a:r>
                        <a:rPr lang="en-US" sz="1100" b="0" i="0" u="none" strike="noStrike" dirty="0">
                          <a:solidFill>
                            <a:schemeClr val="tx1"/>
                          </a:solidFill>
                          <a:effectLst/>
                          <a:latin typeface="+mn-lt"/>
                          <a:ea typeface="ＭＳ Ｐゴシック" panose="020B0600070205080204" pitchFamily="50" charset="-128"/>
                        </a:rPr>
                        <a:t> </a:t>
                      </a:r>
                      <a:r>
                        <a:rPr lang="en-US" sz="1100" b="0" i="0" u="none" strike="noStrike" dirty="0" err="1">
                          <a:solidFill>
                            <a:schemeClr val="tx1"/>
                          </a:solidFill>
                          <a:effectLst/>
                          <a:latin typeface="+mn-lt"/>
                          <a:ea typeface="ＭＳ Ｐゴシック" panose="020B0600070205080204" pitchFamily="50" charset="-128"/>
                        </a:rPr>
                        <a:t>Pharma</a:t>
                      </a:r>
                      <a:r>
                        <a:rPr lang="en-US" sz="1100" b="0" i="0" u="none" strike="noStrike" dirty="0">
                          <a:solidFill>
                            <a:schemeClr val="tx1"/>
                          </a:solidFill>
                          <a:effectLst/>
                          <a:latin typeface="+mn-lt"/>
                          <a:ea typeface="ＭＳ Ｐゴシック" panose="020B0600070205080204" pitchFamily="50" charset="-128"/>
                        </a:rPr>
                        <a:t> Packaging Ural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医薬用硝子製品の製造・販売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Sysmex RUS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検体検査機器、試薬、検査情報システムの販売・サービス・サポート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Terumo Russia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baseline="0" dirty="0">
                          <a:solidFill>
                            <a:schemeClr val="tx1"/>
                          </a:solidFill>
                          <a:effectLst/>
                          <a:latin typeface="+mn-lt"/>
                          <a:ea typeface="ＭＳ Ｐゴシック" panose="020B0600070205080204" pitchFamily="50" charset="-128"/>
                        </a:rPr>
                        <a:t>FUJIFILM</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err="1">
                          <a:solidFill>
                            <a:schemeClr val="tx1"/>
                          </a:solidFill>
                          <a:effectLst/>
                          <a:latin typeface="+mn-lt"/>
                          <a:ea typeface="ＭＳ Ｐゴシック" panose="020B0600070205080204" pitchFamily="50" charset="-128"/>
                        </a:rPr>
                        <a:t>Rus</a:t>
                      </a:r>
                      <a:r>
                        <a:rPr lang="en-US" altLang="ja-JP" sz="1100" b="0" i="0" u="none" strike="noStrike" baseline="0" dirty="0">
                          <a:solidFill>
                            <a:schemeClr val="tx1"/>
                          </a:solidFill>
                          <a:effectLst/>
                          <a:latin typeface="+mn-lt"/>
                          <a:ea typeface="ＭＳ Ｐゴシック" panose="020B0600070205080204" pitchFamily="50" charset="-128"/>
                        </a:rPr>
                        <a:t> LLC</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当社イメージング、メディカル製品の販売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55173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ロシア／一般概況</a:t>
            </a:r>
          </a:p>
        </p:txBody>
      </p:sp>
      <p:sp>
        <p:nvSpPr>
          <p:cNvPr id="8" name="テキスト プレースホルダー 7"/>
          <p:cNvSpPr>
            <a:spLocks noGrp="1"/>
          </p:cNvSpPr>
          <p:nvPr>
            <p:ph type="body" sz="quarter" idx="15"/>
          </p:nvPr>
        </p:nvSpPr>
        <p:spPr/>
        <p:txBody>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2576902902"/>
              </p:ext>
            </p:extLst>
          </p:nvPr>
        </p:nvGraphicFramePr>
        <p:xfrm>
          <a:off x="200472" y="1196752"/>
          <a:ext cx="9505056" cy="5040559"/>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7704855">
                  <a:extLst>
                    <a:ext uri="{9D8B030D-6E8A-4147-A177-3AD203B41FA5}">
                      <a16:colId xmlns:a16="http://schemas.microsoft.com/office/drawing/2014/main" val="20001"/>
                    </a:ext>
                  </a:extLst>
                </a:gridCol>
              </a:tblGrid>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モスクワ</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ロシア語</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dirty="0">
                          <a:solidFill>
                            <a:schemeClr val="tx1"/>
                          </a:solidFill>
                        </a:rPr>
                        <a:t>1 </a:t>
                      </a:r>
                      <a:r>
                        <a:rPr lang="ja-JP" altLang="en-US" sz="1200" dirty="0">
                          <a:solidFill>
                            <a:schemeClr val="tx1"/>
                          </a:solidFill>
                        </a:rPr>
                        <a:t>ルーブル（</a:t>
                      </a:r>
                      <a:r>
                        <a:rPr lang="en-US" altLang="ja-JP" sz="1200" dirty="0">
                          <a:solidFill>
                            <a:schemeClr val="tx1"/>
                          </a:solidFill>
                        </a:rPr>
                        <a:t>RUB</a:t>
                      </a:r>
                      <a:r>
                        <a:rPr lang="ja-JP" altLang="en-US" sz="1200" dirty="0">
                          <a:solidFill>
                            <a:schemeClr val="tx1"/>
                          </a:solidFill>
                        </a:rPr>
                        <a:t>）　＝　</a:t>
                      </a:r>
                      <a:r>
                        <a:rPr lang="en-US" altLang="ja-JP" sz="1200" dirty="0">
                          <a:solidFill>
                            <a:schemeClr val="tx1"/>
                          </a:solidFill>
                        </a:rPr>
                        <a:t>1.95 </a:t>
                      </a:r>
                      <a:r>
                        <a:rPr lang="ja-JP" altLang="en-US" sz="1200" dirty="0">
                          <a:solidFill>
                            <a:schemeClr val="tx1"/>
                          </a:solidFill>
                        </a:rPr>
                        <a:t>円　</a:t>
                      </a:r>
                      <a:r>
                        <a:rPr lang="ja-JP" altLang="en-US" sz="1000" dirty="0">
                          <a:solidFill>
                            <a:schemeClr val="tx1"/>
                          </a:solidFill>
                        </a:rPr>
                        <a:t>（</a:t>
                      </a:r>
                      <a:r>
                        <a:rPr lang="en-US" altLang="ja-JP" sz="1000" dirty="0">
                          <a:solidFill>
                            <a:schemeClr val="tx1"/>
                          </a:solidFill>
                        </a:rPr>
                        <a:t>2026</a:t>
                      </a:r>
                      <a:r>
                        <a:rPr lang="ja-JP" altLang="en-US" sz="1000" dirty="0">
                          <a:solidFill>
                            <a:schemeClr val="tx1"/>
                          </a:solidFill>
                        </a:rPr>
                        <a:t>年</a:t>
                      </a:r>
                      <a:r>
                        <a:rPr lang="en-US" altLang="ja-JP" sz="1000" dirty="0">
                          <a:solidFill>
                            <a:schemeClr val="tx1"/>
                          </a:solidFill>
                        </a:rPr>
                        <a:t>3</a:t>
                      </a:r>
                      <a:r>
                        <a:rPr lang="ja-JP" altLang="en-US" sz="1000" dirty="0">
                          <a:solidFill>
                            <a:schemeClr val="tx1"/>
                          </a:solidFill>
                        </a:rPr>
                        <a:t>月</a:t>
                      </a:r>
                      <a:r>
                        <a:rPr lang="en-US" altLang="ja-JP" sz="1000" dirty="0">
                          <a:solidFill>
                            <a:schemeClr val="tx1"/>
                          </a:solidFill>
                        </a:rPr>
                        <a:t>10</a:t>
                      </a:r>
                      <a:r>
                        <a:rPr lang="ja-JP" altLang="en-US" sz="100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ロシア正教、キリスト教、イスラム教、仏教、ユダヤ教など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共和制，連邦制（共和国や州等</a:t>
                      </a:r>
                      <a:r>
                        <a:rPr lang="en-US" altLang="ja-JP" sz="1200" dirty="0"/>
                        <a:t>83</a:t>
                      </a:r>
                      <a:r>
                        <a:rPr lang="ja-JP" altLang="en-US" sz="1200" dirty="0"/>
                        <a:t>の構成主体からなる連邦国家）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88345">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月の大統領選でプーチン氏の再選を決めた。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年の初当選から通算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選となった。実権を維持した首相時代（</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年）も含め、ほぼ四半世紀に及ぶ長期政権が可能になった。</a:t>
                      </a:r>
                    </a:p>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月のウクライナ侵略後は、プーチン政権の支持率は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％台にある。相次ぐ法律改正を通じて言論統制を強めており、ロシア国内での活動を停止した国内の独立系報道機関、海外の報道機関等もある。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7785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ウクライナとの国境数編地域には退避勧告が発令しており、その他の地域には、</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渡航中止勧告</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が出ている。また、その他の地域は十分注意となっている。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ロシアがウクライナへの侵略を開始し、ウクライナとの国境周辺地域では、軍事衝突により極めて危険な状況が続いている。そのため、外務省からこれら地域への渡航はどのような目的であれ止めるように、また、既に滞在されて居る方は直ちに退避するように勧告が出されている。</a:t>
                      </a:r>
                      <a:endParaRPr kumimoji="1" lang="en-US" altLang="ja-JP" sz="1200" b="0" kern="1200" dirty="0">
                        <a:solidFill>
                          <a:schemeClr val="tx1"/>
                        </a:solidFill>
                        <a:latin typeface="+mj-ea"/>
                        <a:ea typeface="+mj-ea"/>
                        <a:cs typeface="Arial" panose="020B0604020202020204" pitchFamily="34" charset="0"/>
                      </a:endParaRP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025" y="6673364"/>
            <a:ext cx="7200800" cy="18463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ホームページ、みずほ銀行</a:t>
            </a:r>
          </a:p>
        </p:txBody>
      </p:sp>
    </p:spTree>
    <p:extLst>
      <p:ext uri="{BB962C8B-B14F-4D97-AF65-F5344CB8AC3E}">
        <p14:creationId xmlns:p14="http://schemas.microsoft.com/office/powerpoint/2010/main" val="252490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公的医療機関における調達は、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年以降、地方への権限委譲が進んでいるものの、依然として連邦政府が大きな権限を持つ。</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016" y="1844824"/>
            <a:ext cx="9073008"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公的医療機関における医療機器の調達権限</a:t>
              </a:r>
            </a:p>
          </p:txBody>
        </p:sp>
      </p:grpSp>
      <p:graphicFrame>
        <p:nvGraphicFramePr>
          <p:cNvPr id="8" name="表 7"/>
          <p:cNvGraphicFramePr>
            <a:graphicFrameLocks noGrp="1"/>
          </p:cNvGraphicFramePr>
          <p:nvPr>
            <p:extLst>
              <p:ext uri="{D42A27DB-BD31-4B8C-83A1-F6EECF244321}">
                <p14:modId xmlns:p14="http://schemas.microsoft.com/office/powerpoint/2010/main" val="4044197933"/>
              </p:ext>
            </p:extLst>
          </p:nvPr>
        </p:nvGraphicFramePr>
        <p:xfrm>
          <a:off x="632520" y="2348880"/>
          <a:ext cx="8640000" cy="1512168"/>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gridCol w="2880000">
                  <a:extLst>
                    <a:ext uri="{9D8B030D-6E8A-4147-A177-3AD203B41FA5}">
                      <a16:colId xmlns:a16="http://schemas.microsoft.com/office/drawing/2014/main" val="20001"/>
                    </a:ext>
                  </a:extLst>
                </a:gridCol>
                <a:gridCol w="2880000">
                  <a:extLst>
                    <a:ext uri="{9D8B030D-6E8A-4147-A177-3AD203B41FA5}">
                      <a16:colId xmlns:a16="http://schemas.microsoft.com/office/drawing/2014/main" val="20002"/>
                    </a:ext>
                  </a:extLst>
                </a:gridCol>
              </a:tblGrid>
              <a:tr h="756084">
                <a:tc>
                  <a:txBody>
                    <a:bodyPr/>
                    <a:lstStyle/>
                    <a:p>
                      <a:pPr algn="ctr"/>
                      <a:r>
                        <a:rPr lang="ja-JP" altLang="en-US" sz="1600" b="0" dirty="0">
                          <a:solidFill>
                            <a:schemeClr val="bg1"/>
                          </a:solidFill>
                          <a:latin typeface="HGP創英角ｺﾞｼｯｸUB" panose="020B0900000000000000" pitchFamily="50" charset="-128"/>
                          <a:ea typeface="HGP創英角ｺﾞｼｯｸUB" panose="020B0900000000000000" pitchFamily="50" charset="-128"/>
                        </a:rPr>
                        <a:t>連邦政府</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地方政府の保健省および</a:t>
                      </a:r>
                      <a:br>
                        <a:rPr lang="en-US" altLang="ja-JP" sz="1600" b="0" dirty="0">
                          <a:solidFill>
                            <a:schemeClr val="bg1"/>
                          </a:solidFill>
                          <a:latin typeface="HGP創英角ｺﾞｼｯｸUB" panose="020B0900000000000000" pitchFamily="50" charset="-128"/>
                          <a:ea typeface="HGP創英角ｺﾞｼｯｸUB" panose="020B0900000000000000" pitchFamily="50" charset="-128"/>
                        </a:rPr>
                      </a:b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一部の有力な医師</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公的診療所、病院および</a:t>
                      </a:r>
                      <a:br>
                        <a:rPr lang="en-US" altLang="ja-JP" sz="1600" b="0" dirty="0">
                          <a:solidFill>
                            <a:schemeClr val="bg1"/>
                          </a:solidFill>
                          <a:latin typeface="HGP創英角ｺﾞｼｯｸUB" panose="020B0900000000000000" pitchFamily="50" charset="-128"/>
                          <a:ea typeface="HGP創英角ｺﾞｼｯｸUB" panose="020B0900000000000000" pitchFamily="50" charset="-128"/>
                        </a:rPr>
                      </a:b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現場の医師</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56084">
                <a:tc>
                  <a:txBody>
                    <a:bodyPr/>
                    <a:lstStyle/>
                    <a:p>
                      <a:pPr algn="ctr"/>
                      <a:r>
                        <a:rPr lang="ja-JP" altLang="ja-JP" sz="1400" dirty="0"/>
                        <a:t>政府調達が</a:t>
                      </a:r>
                      <a:r>
                        <a:rPr lang="en-US" altLang="ja-JP" sz="2400" dirty="0">
                          <a:latin typeface="Arial Black" panose="020B0A04020102020204" pitchFamily="34" charset="0"/>
                          <a:ea typeface="HGP創英角ｺﾞｼｯｸUB" panose="020B0900000000000000" pitchFamily="50" charset="-128"/>
                        </a:rPr>
                        <a:t>9</a:t>
                      </a:r>
                      <a:r>
                        <a:rPr lang="ja-JP" altLang="ja-JP" sz="2400" dirty="0">
                          <a:latin typeface="HGP創英角ｺﾞｼｯｸUB" panose="020B0900000000000000" pitchFamily="50" charset="-128"/>
                          <a:ea typeface="HGP創英角ｺﾞｼｯｸUB" panose="020B0900000000000000" pitchFamily="50" charset="-128"/>
                        </a:rPr>
                        <a:t>割</a:t>
                      </a:r>
                      <a:endParaRPr kumimoji="1" lang="ja-JP" altLang="en-US" sz="240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EDACA"/>
                    </a:solidFill>
                  </a:tcPr>
                </a:tc>
                <a:tc>
                  <a:txBody>
                    <a:bodyPr/>
                    <a:lstStyle/>
                    <a:p>
                      <a:pPr algn="ctr"/>
                      <a:r>
                        <a:rPr lang="ja-JP" altLang="ja-JP" sz="1400" dirty="0"/>
                        <a:t>入札の</a:t>
                      </a:r>
                      <a:r>
                        <a:rPr lang="ja-JP" altLang="en-US" sz="1400" dirty="0"/>
                        <a:t>決定権・</a:t>
                      </a:r>
                      <a:r>
                        <a:rPr lang="ja-JP" altLang="ja-JP" sz="1400" dirty="0"/>
                        <a:t>影響力を持つ</a:t>
                      </a:r>
                      <a:endParaRPr kumimoji="1" lang="ja-JP" altLang="en-US" sz="1400"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ctr"/>
                      <a:r>
                        <a:rPr lang="ja-JP" altLang="ja-JP" sz="1400" dirty="0"/>
                        <a:t>調達の決定権がない</a:t>
                      </a:r>
                      <a:endParaRPr kumimoji="1" lang="ja-JP" altLang="en-US" sz="1400" dirty="0"/>
                    </a:p>
                  </a:txBody>
                  <a:tcPr anchor="ctr">
                    <a:lnL w="63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sp>
        <p:nvSpPr>
          <p:cNvPr id="9" name="片側の 2 つの角を丸めた四角形 8"/>
          <p:cNvSpPr/>
          <p:nvPr/>
        </p:nvSpPr>
        <p:spPr>
          <a:xfrm>
            <a:off x="2072679" y="4221088"/>
            <a:ext cx="2880319" cy="864096"/>
          </a:xfrm>
          <a:prstGeom prst="round2SameRect">
            <a:avLst>
              <a:gd name="adj1" fmla="val 11376"/>
              <a:gd name="adj2" fmla="val 0"/>
            </a:avLst>
          </a:prstGeom>
          <a:solidFill>
            <a:srgbClr val="A2BBDC"/>
          </a:solidFill>
        </p:spPr>
        <p:txBody>
          <a:bodyPr wrap="none" lIns="108000" tIns="72000" rIns="108000" bIns="72000" anchor="ctr" anchorCtr="0">
            <a:noAutofit/>
          </a:bodyPr>
          <a:lstStyle/>
          <a:p>
            <a:r>
              <a:rPr lang="ja-JP" altLang="ja-JP" sz="1600" b="1" dirty="0"/>
              <a:t>モスクワ</a:t>
            </a:r>
            <a:r>
              <a:rPr lang="ja-JP" altLang="en-US" sz="1600" b="1" dirty="0"/>
              <a:t>や</a:t>
            </a:r>
            <a:br>
              <a:rPr lang="en-US" altLang="ja-JP" sz="1600" b="1" dirty="0"/>
            </a:br>
            <a:r>
              <a:rPr lang="ja-JP" altLang="ja-JP" sz="1600" b="1" dirty="0"/>
              <a:t>サンクトペテルブルグ</a:t>
            </a:r>
            <a:br>
              <a:rPr lang="en-US" altLang="ja-JP" sz="1600" b="1" dirty="0"/>
            </a:br>
            <a:r>
              <a:rPr lang="ja-JP" altLang="ja-JP" sz="1600" b="1" dirty="0"/>
              <a:t>に</a:t>
            </a:r>
            <a:r>
              <a:rPr lang="ja-JP" altLang="en-US" sz="1600" b="1" dirty="0"/>
              <a:t>ある</a:t>
            </a:r>
            <a:r>
              <a:rPr lang="ja-JP" altLang="ja-JP" sz="1600" b="1" dirty="0"/>
              <a:t>代理店</a:t>
            </a:r>
            <a:endParaRPr lang="ja-JP" altLang="en-US" sz="1600" b="1" dirty="0"/>
          </a:p>
        </p:txBody>
      </p:sp>
      <p:sp>
        <p:nvSpPr>
          <p:cNvPr id="10" name="片側の 2 つの角を丸めた四角形 9"/>
          <p:cNvSpPr/>
          <p:nvPr/>
        </p:nvSpPr>
        <p:spPr>
          <a:xfrm>
            <a:off x="2072680" y="5085184"/>
            <a:ext cx="2880319" cy="864096"/>
          </a:xfrm>
          <a:prstGeom prst="round2SameRect">
            <a:avLst>
              <a:gd name="adj1" fmla="val 0"/>
              <a:gd name="adj2" fmla="val 9265"/>
            </a:avLst>
          </a:prstGeom>
          <a:solidFill>
            <a:srgbClr val="E8E8E8"/>
          </a:solidFill>
        </p:spPr>
        <p:txBody>
          <a:bodyPr wrap="square" lIns="108000" tIns="108000" rIns="72000">
            <a:noAutofit/>
          </a:bodyPr>
          <a:lstStyle/>
          <a:p>
            <a:pPr marL="125413" indent="-125413" fontAlgn="ctr">
              <a:lnSpc>
                <a:spcPct val="110000"/>
              </a:lnSpc>
              <a:spcAft>
                <a:spcPts val="300"/>
              </a:spcAft>
              <a:buClr>
                <a:srgbClr val="5F8AC3"/>
              </a:buClr>
              <a:buSzPct val="90000"/>
              <a:buFont typeface="Wingdings" panose="05000000000000000000" pitchFamily="2" charset="2"/>
              <a:buChar char="l"/>
            </a:pPr>
            <a:r>
              <a:rPr lang="ja-JP" altLang="ja-JP" sz="1200" dirty="0"/>
              <a:t>連邦政府と</a:t>
            </a:r>
            <a:r>
              <a:rPr lang="ja-JP" altLang="en-US" sz="1200" dirty="0"/>
              <a:t>の</a:t>
            </a:r>
            <a:r>
              <a:rPr lang="ja-JP" altLang="ja-JP" sz="1200" dirty="0"/>
              <a:t>関係を構築</a:t>
            </a:r>
            <a:endParaRPr lang="en-US" altLang="ja-JP" sz="1200" dirty="0"/>
          </a:p>
          <a:p>
            <a:pPr marL="125413" indent="-125413" fontAlgn="ctr">
              <a:lnSpc>
                <a:spcPct val="110000"/>
              </a:lnSpc>
              <a:spcAft>
                <a:spcPts val="300"/>
              </a:spcAft>
              <a:buClr>
                <a:srgbClr val="5F8AC3"/>
              </a:buClr>
              <a:buSzPct val="90000"/>
              <a:buFont typeface="Wingdings" panose="05000000000000000000" pitchFamily="2" charset="2"/>
              <a:buChar char="l"/>
            </a:pPr>
            <a:r>
              <a:rPr lang="ja-JP" altLang="ja-JP" sz="1200" dirty="0"/>
              <a:t>中央アジア・コーカサスの旧ソ連諸国に</a:t>
            </a:r>
            <a:r>
              <a:rPr lang="ja-JP" altLang="en-US" sz="1200" dirty="0"/>
              <a:t>ネットワークを持っている場合も多い</a:t>
            </a:r>
          </a:p>
        </p:txBody>
      </p:sp>
      <p:sp>
        <p:nvSpPr>
          <p:cNvPr id="13" name="角丸四角形 12"/>
          <p:cNvSpPr/>
          <p:nvPr/>
        </p:nvSpPr>
        <p:spPr>
          <a:xfrm>
            <a:off x="5169024" y="4221088"/>
            <a:ext cx="2880320" cy="1728192"/>
          </a:xfrm>
          <a:prstGeom prst="roundRect">
            <a:avLst>
              <a:gd name="adj" fmla="val 4912"/>
            </a:avLst>
          </a:prstGeom>
          <a:solidFill>
            <a:srgbClr val="AFE6F7"/>
          </a:solidFill>
        </p:spPr>
        <p:txBody>
          <a:bodyPr wrap="square" lIns="108000" tIns="0" rIns="144000" anchor="ctr" anchorCtr="0">
            <a:noAutofit/>
          </a:bodyPr>
          <a:lstStyle/>
          <a:p>
            <a:pPr algn="just" fontAlgn="ctr">
              <a:lnSpc>
                <a:spcPct val="114000"/>
              </a:lnSpc>
              <a:spcAft>
                <a:spcPts val="500"/>
              </a:spcAft>
              <a:buClr>
                <a:srgbClr val="5F8AC3"/>
              </a:buClr>
              <a:buSzPct val="90000"/>
            </a:pPr>
            <a:r>
              <a:rPr lang="ja-JP" altLang="en-US" dirty="0">
                <a:latin typeface="HGP創英角ｺﾞｼｯｸUB" panose="020B0900000000000000" pitchFamily="50" charset="-128"/>
                <a:ea typeface="HGP創英角ｺﾞｼｯｸUB" panose="020B0900000000000000" pitchFamily="50" charset="-128"/>
              </a:rPr>
              <a:t>連携することで</a:t>
            </a:r>
            <a:endParaRPr lang="en-US" altLang="ja-JP" b="1" dirty="0"/>
          </a:p>
          <a:p>
            <a:pPr marL="193675" indent="-193675" algn="just" fontAlgn="ctr">
              <a:lnSpc>
                <a:spcPct val="114000"/>
              </a:lnSpc>
              <a:spcAft>
                <a:spcPts val="500"/>
              </a:spcAft>
              <a:buClr>
                <a:srgbClr val="5F8AC3"/>
              </a:buClr>
              <a:buSzPct val="90000"/>
              <a:buFont typeface="Wingdings" panose="05000000000000000000" pitchFamily="2" charset="2"/>
              <a:buChar char="l"/>
            </a:pPr>
            <a:r>
              <a:rPr lang="ja-JP" altLang="en-US" sz="1600" b="1" dirty="0"/>
              <a:t>ロシア国内での</a:t>
            </a:r>
            <a:r>
              <a:rPr lang="ja-JP" altLang="ja-JP" sz="1600" b="1" dirty="0"/>
              <a:t>法的・経済的リスクを軽減</a:t>
            </a:r>
            <a:endParaRPr lang="en-US" altLang="ja-JP" sz="1600" b="1" dirty="0"/>
          </a:p>
          <a:p>
            <a:pPr marL="193675" indent="-193675" fontAlgn="ctr">
              <a:lnSpc>
                <a:spcPct val="114000"/>
              </a:lnSpc>
              <a:spcAft>
                <a:spcPts val="500"/>
              </a:spcAft>
              <a:buClr>
                <a:srgbClr val="5F8AC3"/>
              </a:buClr>
              <a:buSzPct val="90000"/>
              <a:buFont typeface="Wingdings" panose="05000000000000000000" pitchFamily="2" charset="2"/>
              <a:buChar char="l"/>
            </a:pPr>
            <a:r>
              <a:rPr lang="ja-JP" altLang="en-US" sz="1600" b="1" dirty="0"/>
              <a:t>旧ソ連諸国での拡販を期待</a:t>
            </a:r>
          </a:p>
        </p:txBody>
      </p:sp>
      <p:sp>
        <p:nvSpPr>
          <p:cNvPr id="14" name="テキスト ボックス 13"/>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err="1" bmk=""/>
              <a:t>Espicom</a:t>
            </a:r>
            <a:r>
              <a:rPr kumimoji="0" lang="en-US" altLang="ja-JP" sz="800" dirty="0" bmk=""/>
              <a:t> </a:t>
            </a:r>
            <a:r>
              <a:rPr kumimoji="0" lang="ja-JP" altLang="en-US" sz="800" dirty="0" bmk=""/>
              <a:t>「</a:t>
            </a:r>
            <a:r>
              <a:rPr kumimoji="0" lang="en-US" altLang="ja-JP" sz="800" dirty="0" bmk=""/>
              <a:t>Medical Device Intelligence Report Q2</a:t>
            </a:r>
            <a:r>
              <a:rPr kumimoji="0" lang="ja-JP" altLang="en-US" sz="800" dirty="0" bmk=""/>
              <a:t>」（</a:t>
            </a:r>
            <a:r>
              <a:rPr kumimoji="0" lang="en-US" altLang="ja-JP" sz="800" dirty="0" bmk=""/>
              <a:t>2013</a:t>
            </a:r>
            <a:r>
              <a:rPr kumimoji="0" lang="ja-JP" altLang="en-US" sz="800" dirty="0" bmk=""/>
              <a:t>）</a:t>
            </a:r>
          </a:p>
        </p:txBody>
      </p:sp>
      <p:sp>
        <p:nvSpPr>
          <p:cNvPr id="15" name="角丸四角形 14"/>
          <p:cNvSpPr/>
          <p:nvPr/>
        </p:nvSpPr>
        <p:spPr>
          <a:xfrm>
            <a:off x="1928664" y="4077072"/>
            <a:ext cx="6264696" cy="2016224"/>
          </a:xfrm>
          <a:prstGeom prst="roundRect">
            <a:avLst>
              <a:gd name="adj" fmla="val 7849"/>
            </a:avLst>
          </a:prstGeom>
          <a:noFill/>
          <a:ln cmpd="sng">
            <a:solidFill>
              <a:srgbClr val="3D6AA7"/>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二等辺三角形 15"/>
          <p:cNvSpPr/>
          <p:nvPr/>
        </p:nvSpPr>
        <p:spPr>
          <a:xfrm rot="16200000">
            <a:off x="4160912" y="4941168"/>
            <a:ext cx="1728192" cy="288032"/>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76273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784648" y="1844824"/>
            <a:ext cx="6192688" cy="3960440"/>
          </a:xfrm>
          <a:prstGeom prst="roundRect">
            <a:avLst>
              <a:gd name="adj" fmla="val 3804"/>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中古医療機器</a:t>
            </a:r>
          </a:p>
        </p:txBody>
      </p:sp>
      <p:grpSp>
        <p:nvGrpSpPr>
          <p:cNvPr id="4" name="Group 5"/>
          <p:cNvGrpSpPr>
            <a:grpSpLocks noChangeAspect="1"/>
          </p:cNvGrpSpPr>
          <p:nvPr/>
        </p:nvGrpSpPr>
        <p:grpSpPr bwMode="auto">
          <a:xfrm>
            <a:off x="5097016" y="3573016"/>
            <a:ext cx="2484541" cy="1990562"/>
            <a:chOff x="5032" y="257"/>
            <a:chExt cx="1187" cy="951"/>
          </a:xfrm>
        </p:grpSpPr>
        <p:sp>
          <p:nvSpPr>
            <p:cNvPr id="5" name="Freeform 6"/>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7"/>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8"/>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9"/>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0"/>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11"/>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2"/>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3"/>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4"/>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5"/>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6"/>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7"/>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8"/>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9"/>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20"/>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21"/>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2"/>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3"/>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23" name="テキスト ボックス 2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輸入中古医療機器の市場規模はまだ小さいが、今後は成長の見込みがある。</a:t>
            </a:r>
          </a:p>
        </p:txBody>
      </p:sp>
      <p:sp>
        <p:nvSpPr>
          <p:cNvPr id="24" name="正方形/長方形 23"/>
          <p:cNvSpPr/>
          <p:nvPr/>
        </p:nvSpPr>
        <p:spPr>
          <a:xfrm>
            <a:off x="1568624" y="2132856"/>
            <a:ext cx="4953000" cy="2161233"/>
          </a:xfrm>
          <a:prstGeom prst="rect">
            <a:avLst/>
          </a:prstGeom>
        </p:spPr>
        <p:txBody>
          <a:bodyPr>
            <a:spAutoFit/>
          </a:bodyPr>
          <a:lstStyle/>
          <a:p>
            <a:pPr lvl="1">
              <a:lnSpc>
                <a:spcPct val="114000"/>
              </a:lnSpc>
              <a:spcAft>
                <a:spcPts val="600"/>
              </a:spcAft>
            </a:pPr>
            <a:r>
              <a:rPr lang="ja-JP" altLang="en-US" dirty="0"/>
              <a:t>特に</a:t>
            </a:r>
            <a:endParaRPr lang="en-US" altLang="ja-JP" dirty="0"/>
          </a:p>
          <a:p>
            <a:pPr marL="1200150" lvl="2" indent="-285750">
              <a:lnSpc>
                <a:spcPct val="114000"/>
              </a:lnSpc>
              <a:spcAft>
                <a:spcPts val="600"/>
              </a:spcAft>
              <a:buClr>
                <a:srgbClr val="5F8AC3"/>
              </a:buClr>
              <a:buFont typeface="Wingdings" panose="05000000000000000000" pitchFamily="2" charset="2"/>
              <a:buChar char="n"/>
            </a:pPr>
            <a:r>
              <a:rPr lang="en-US" altLang="ja-JP" dirty="0"/>
              <a:t>CT</a:t>
            </a:r>
            <a:r>
              <a:rPr lang="ja-JP" altLang="en-US" dirty="0"/>
              <a:t>やレントゲンなどの</a:t>
            </a:r>
            <a:r>
              <a:rPr lang="en-US" altLang="ja-JP" dirty="0"/>
              <a:t>X</a:t>
            </a:r>
            <a:r>
              <a:rPr lang="ja-JP" altLang="en-US" dirty="0"/>
              <a:t>線装置</a:t>
            </a:r>
            <a:endParaRPr lang="en-US" altLang="ja-JP" dirty="0"/>
          </a:p>
          <a:p>
            <a:pPr marL="1200150" lvl="2" indent="-285750">
              <a:lnSpc>
                <a:spcPct val="114000"/>
              </a:lnSpc>
              <a:spcAft>
                <a:spcPts val="600"/>
              </a:spcAft>
              <a:buClr>
                <a:srgbClr val="5F8AC3"/>
              </a:buClr>
              <a:buFont typeface="Wingdings" panose="05000000000000000000" pitchFamily="2" charset="2"/>
              <a:buChar char="n"/>
            </a:pPr>
            <a:r>
              <a:rPr lang="en-US" altLang="ja-JP" dirty="0"/>
              <a:t>MRI</a:t>
            </a:r>
          </a:p>
          <a:p>
            <a:pPr marL="1200150" lvl="2" indent="-285750">
              <a:lnSpc>
                <a:spcPct val="114000"/>
              </a:lnSpc>
              <a:spcAft>
                <a:spcPts val="600"/>
              </a:spcAft>
              <a:buClr>
                <a:srgbClr val="5F8AC3"/>
              </a:buClr>
              <a:buFont typeface="Wingdings" panose="05000000000000000000" pitchFamily="2" charset="2"/>
              <a:buChar char="n"/>
            </a:pPr>
            <a:r>
              <a:rPr lang="ja-JP" altLang="en-US" dirty="0"/>
              <a:t>超音波装置</a:t>
            </a:r>
            <a:endParaRPr lang="en-US" altLang="ja-JP" dirty="0"/>
          </a:p>
          <a:p>
            <a:pPr lvl="1">
              <a:lnSpc>
                <a:spcPct val="114000"/>
              </a:lnSpc>
              <a:spcBef>
                <a:spcPts val="600"/>
              </a:spcBef>
              <a:spcAft>
                <a:spcPts val="600"/>
              </a:spcAft>
            </a:pPr>
            <a:r>
              <a:rPr lang="ja-JP" altLang="en-US" dirty="0"/>
              <a:t>の</a:t>
            </a:r>
            <a:r>
              <a:rPr lang="ja-JP" altLang="en-US" sz="2400" dirty="0">
                <a:latin typeface="HGP創英角ｺﾞｼｯｸUB" panose="020B0900000000000000" pitchFamily="50" charset="-128"/>
                <a:ea typeface="HGP創英角ｺﾞｼｯｸUB" panose="020B0900000000000000" pitchFamily="50" charset="-128"/>
              </a:rPr>
              <a:t>需要が高まる</a:t>
            </a:r>
            <a:r>
              <a:rPr lang="ja-JP" altLang="en-US" dirty="0"/>
              <a:t>とみられる。</a:t>
            </a:r>
            <a:endParaRPr lang="ja-JP" altLang="ja-JP" dirty="0"/>
          </a:p>
        </p:txBody>
      </p:sp>
      <p:sp>
        <p:nvSpPr>
          <p:cNvPr id="26" name="テキスト ボックス 2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3948235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02">
            <a:extLst>
              <a:ext uri="{FF2B5EF4-FFF2-40B4-BE49-F238E27FC236}">
                <a16:creationId xmlns:a16="http://schemas.microsoft.com/office/drawing/2014/main" id="{FAB29A21-A49E-7218-BB83-3843F6ADA6F4}"/>
              </a:ext>
            </a:extLst>
          </p:cNvPr>
          <p:cNvGraphicFramePr/>
          <p:nvPr>
            <p:custDataLst>
              <p:tags r:id="rId1"/>
            </p:custDataLst>
            <p:extLst>
              <p:ext uri="{D42A27DB-BD31-4B8C-83A1-F6EECF244321}">
                <p14:modId xmlns:p14="http://schemas.microsoft.com/office/powerpoint/2010/main" val="1178876344"/>
              </p:ext>
            </p:extLst>
          </p:nvPr>
        </p:nvGraphicFramePr>
        <p:xfrm>
          <a:off x="6742113" y="3197225"/>
          <a:ext cx="2513012" cy="2498725"/>
        </p:xfrm>
        <a:graphic>
          <a:graphicData uri="http://schemas.openxmlformats.org/drawingml/2006/chart">
            <c:chart xmlns:c="http://schemas.openxmlformats.org/drawingml/2006/chart" xmlns:r="http://schemas.openxmlformats.org/officeDocument/2006/relationships" r:id="rId49"/>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0" imgW="360" imgH="360" progId="TCLayout.ActiveDocument.1">
                  <p:embed/>
                </p:oleObj>
              </mc:Choice>
              <mc:Fallback>
                <p:oleObj name="think-cellスライド" r:id="rId50" imgW="360" imgH="360" progId="TCLayout.ActiveDocument.1">
                  <p:embed/>
                  <p:pic>
                    <p:nvPicPr>
                      <p:cNvPr id="4" name="Object 3" hidden="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1" name="Chart 60">
            <a:extLst>
              <a:ext uri="{FF2B5EF4-FFF2-40B4-BE49-F238E27FC236}">
                <a16:creationId xmlns:a16="http://schemas.microsoft.com/office/drawing/2014/main" id="{3127F9AF-E113-45F5-AC41-9978D5F853AE}"/>
              </a:ext>
            </a:extLst>
          </p:cNvPr>
          <p:cNvGraphicFramePr/>
          <p:nvPr>
            <p:custDataLst>
              <p:tags r:id="rId4"/>
            </p:custDataLst>
          </p:nvPr>
        </p:nvGraphicFramePr>
        <p:xfrm>
          <a:off x="438150" y="2482850"/>
          <a:ext cx="5576888" cy="3557588"/>
        </p:xfrm>
        <a:graphic>
          <a:graphicData uri="http://schemas.openxmlformats.org/drawingml/2006/chart">
            <c:chart xmlns:c="http://schemas.openxmlformats.org/drawingml/2006/chart" xmlns:r="http://schemas.openxmlformats.org/officeDocument/2006/relationships" r:id="rId52"/>
          </a:graphicData>
        </a:graphic>
      </p:graphicFrame>
      <p:sp>
        <p:nvSpPr>
          <p:cNvPr id="129" name="テキスト プレースホルダ 9">
            <a:extLst>
              <a:ext uri="{FF2B5EF4-FFF2-40B4-BE49-F238E27FC236}">
                <a16:creationId xmlns:a16="http://schemas.microsoft.com/office/drawing/2014/main" id="{70AADF7B-DA85-49F2-88B8-9892FB6F9217}"/>
              </a:ext>
            </a:extLst>
          </p:cNvPr>
          <p:cNvSpPr>
            <a:spLocks noGrp="1"/>
          </p:cNvSpPr>
          <p:nvPr>
            <p:custDataLst>
              <p:tags r:id="rId5"/>
            </p:custDataLst>
          </p:nvPr>
        </p:nvSpPr>
        <p:spPr bwMode="gray">
          <a:xfrm>
            <a:off x="252413" y="5656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EA8698A-B4B7-45D2-A405-355B65DC84F6}" type="datetime'''''''''''''''''''''''''''''''1''''''''''''''''0'">
              <a:rPr lang="en-US" altLang="en-US" sz="1000" smtClean="0"/>
              <a:pPr/>
              <a:t>10</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AF9164C1-2880-4317-8B59-B5A2FAFA19B3}"/>
              </a:ext>
            </a:extLst>
          </p:cNvPr>
          <p:cNvSpPr>
            <a:spLocks noGrp="1"/>
          </p:cNvSpPr>
          <p:nvPr>
            <p:custDataLst>
              <p:tags r:id="rId6"/>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1A12CC-BD32-4E41-96B3-6DA8DD1DE2DD}" type="datetime'''''''''''''''''''''''''''''''''''''''0'''''''''''">
              <a:rPr lang="en-US" altLang="en-US" sz="1000" smtClean="0"/>
              <a:pPr/>
              <a:t>0</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AB8F5FDE-43C5-4847-B877-B6A63F7D51DC}"/>
              </a:ext>
            </a:extLst>
          </p:cNvPr>
          <p:cNvSpPr>
            <a:spLocks noGrp="1"/>
          </p:cNvSpPr>
          <p:nvPr>
            <p:custDataLst>
              <p:tags r:id="rId7"/>
            </p:custDataLst>
          </p:nvPr>
        </p:nvSpPr>
        <p:spPr bwMode="gray">
          <a:xfrm>
            <a:off x="252413" y="45243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FA66129-29FD-4A0B-A699-AC8FF45F1A92}" type="datetime'''''''6''''''''''''''''''''''''''''''''''''''''0'''''''">
              <a:rPr lang="en-US" altLang="en-US" sz="1000" smtClean="0"/>
              <a:pPr/>
              <a:t>60</a:t>
            </a:fld>
            <a:endParaRPr lang="ja-JP" altLang="en-US" sz="1000" dirty="0">
              <a:sym typeface="+mn-lt"/>
            </a:endParaRPr>
          </a:p>
        </p:txBody>
      </p:sp>
      <p:sp>
        <p:nvSpPr>
          <p:cNvPr id="131" name="テキスト プレースホルダ 9">
            <a:extLst>
              <a:ext uri="{FF2B5EF4-FFF2-40B4-BE49-F238E27FC236}">
                <a16:creationId xmlns:a16="http://schemas.microsoft.com/office/drawing/2014/main" id="{4931744D-0C41-4759-9EDD-EA6E1C6F0A6C}"/>
              </a:ext>
            </a:extLst>
          </p:cNvPr>
          <p:cNvSpPr>
            <a:spLocks noGrp="1"/>
          </p:cNvSpPr>
          <p:nvPr>
            <p:custDataLst>
              <p:tags r:id="rId8"/>
            </p:custDataLst>
          </p:nvPr>
        </p:nvSpPr>
        <p:spPr bwMode="gray">
          <a:xfrm>
            <a:off x="252413" y="5203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E0533EC-0D3D-4230-984E-7B39C798C623}" type="datetime'''''''''''''''''''''3''''''''''''''''''''''0'">
              <a:rPr lang="en-US" altLang="en-US" sz="1000" smtClean="0"/>
              <a:pPr/>
              <a:t>30</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C7CC85A7-D2C1-4E97-8F81-9F10B06B0151}"/>
              </a:ext>
            </a:extLst>
          </p:cNvPr>
          <p:cNvSpPr>
            <a:spLocks noGrp="1"/>
          </p:cNvSpPr>
          <p:nvPr>
            <p:custDataLst>
              <p:tags r:id="rId9"/>
            </p:custDataLst>
          </p:nvPr>
        </p:nvSpPr>
        <p:spPr bwMode="gray">
          <a:xfrm>
            <a:off x="252413" y="54292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DF92D4C-15FB-4DAB-B658-2A293C2EAF5C}" type="datetime'''''''2''''0'''''''''''''''''''''''''''''''''''''''''''">
              <a:rPr lang="en-US" altLang="en-US" sz="1000" smtClean="0"/>
              <a:pPr/>
              <a:t>20</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7E511D5D-51BB-4DEF-9914-5FA397F7EB05}"/>
              </a:ext>
            </a:extLst>
          </p:cNvPr>
          <p:cNvSpPr>
            <a:spLocks noGrp="1"/>
          </p:cNvSpPr>
          <p:nvPr>
            <p:custDataLst>
              <p:tags r:id="rId10"/>
            </p:custDataLst>
          </p:nvPr>
        </p:nvSpPr>
        <p:spPr bwMode="gray">
          <a:xfrm>
            <a:off x="182563" y="3619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840D1DD-B0DD-4709-86A4-DC258BB1B4BB}" type="datetime'''''''''''''''''''''1''''''''''''''''''''''0''''''''0'">
              <a:rPr lang="en-US" altLang="en-US" sz="1000" smtClean="0"/>
              <a:pPr/>
              <a:t>100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5669341C-33DF-451D-8031-D5891CBC6017}"/>
              </a:ext>
            </a:extLst>
          </p:cNvPr>
          <p:cNvSpPr>
            <a:spLocks noGrp="1"/>
          </p:cNvSpPr>
          <p:nvPr>
            <p:custDataLst>
              <p:tags r:id="rId11"/>
            </p:custDataLst>
          </p:nvPr>
        </p:nvSpPr>
        <p:spPr bwMode="gray">
          <a:xfrm>
            <a:off x="252413" y="49768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4ED603E-9FCF-4425-9D9D-AE2A8D3C557C}" type="datetime'''''''''''''''''''''''''''''''''''''4''''''''0'">
              <a:rPr lang="en-US" altLang="en-US" sz="1000" smtClean="0"/>
              <a:pPr/>
              <a:t>40</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F95BB775-12E5-4F66-9138-B0B0E2839182}"/>
              </a:ext>
            </a:extLst>
          </p:cNvPr>
          <p:cNvSpPr>
            <a:spLocks noGrp="1"/>
          </p:cNvSpPr>
          <p:nvPr>
            <p:custDataLst>
              <p:tags r:id="rId12"/>
            </p:custDataLst>
          </p:nvPr>
        </p:nvSpPr>
        <p:spPr bwMode="gray">
          <a:xfrm>
            <a:off x="252413" y="4751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1089C8D-37D5-44A8-B622-A4ADAD02D473}" type="datetime'''''5''''0'''''''''''''''''''''''''''">
              <a:rPr lang="en-US" altLang="en-US" sz="1000" smtClean="0"/>
              <a:pPr/>
              <a:t>50</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CF829154-C337-428B-9D69-51521C15AD2A}"/>
              </a:ext>
            </a:extLst>
          </p:cNvPr>
          <p:cNvSpPr>
            <a:spLocks noGrp="1"/>
          </p:cNvSpPr>
          <p:nvPr>
            <p:custDataLst>
              <p:tags r:id="rId13"/>
            </p:custDataLst>
          </p:nvPr>
        </p:nvSpPr>
        <p:spPr bwMode="gray">
          <a:xfrm>
            <a:off x="252413" y="42989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1F96D46-561F-44C0-A945-F5669231F812}" type="datetime'''''''''''''''''''''''''7''''''''''''0'''''''">
              <a:rPr lang="en-US" altLang="en-US" sz="1000" smtClean="0"/>
              <a:pPr/>
              <a:t>70</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393BA11B-7160-4D8D-A7C5-B744919AB70F}"/>
              </a:ext>
            </a:extLst>
          </p:cNvPr>
          <p:cNvSpPr>
            <a:spLocks noGrp="1"/>
          </p:cNvSpPr>
          <p:nvPr>
            <p:custDataLst>
              <p:tags r:id="rId14"/>
            </p:custDataLst>
          </p:nvPr>
        </p:nvSpPr>
        <p:spPr bwMode="gray">
          <a:xfrm>
            <a:off x="252413" y="4071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85A3EEB-F620-49C3-8CB9-8892E8B1263F}" type="datetime'''''''''''''''''''''''8''''''''0'''''''''''''''">
              <a:rPr lang="en-US" altLang="en-US" sz="1000" smtClean="0"/>
              <a:pPr/>
              <a:t>80</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6E3BB447-4993-4206-9359-DE58571B989A}"/>
              </a:ext>
            </a:extLst>
          </p:cNvPr>
          <p:cNvSpPr>
            <a:spLocks noGrp="1"/>
          </p:cNvSpPr>
          <p:nvPr>
            <p:custDataLst>
              <p:tags r:id="rId15"/>
            </p:custDataLst>
          </p:nvPr>
        </p:nvSpPr>
        <p:spPr bwMode="gray">
          <a:xfrm>
            <a:off x="252413" y="38465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4282027-C7B1-401F-B090-A7CB0C83BE52}" type="datetime'''''''''9''''''''''''''''''''''''''''''''''''''''''0'''''''''">
              <a:rPr lang="en-US" altLang="en-US" sz="1000" smtClean="0"/>
              <a:pPr/>
              <a:t>90</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A36C018A-468E-4B62-8991-AF586D04B712}"/>
              </a:ext>
            </a:extLst>
          </p:cNvPr>
          <p:cNvSpPr>
            <a:spLocks noGrp="1"/>
          </p:cNvSpPr>
          <p:nvPr>
            <p:custDataLst>
              <p:tags r:id="rId16"/>
            </p:custDataLst>
          </p:nvPr>
        </p:nvSpPr>
        <p:spPr bwMode="gray">
          <a:xfrm>
            <a:off x="182563" y="3394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9E46E97-8953-47DD-BFD9-E90B15EAC57B}" type="datetime'''''''''''''''''''''11''''''''''0'''''''''''''''''''''''''">
              <a:rPr lang="en-US" altLang="en-US" sz="1000" smtClean="0"/>
              <a:pPr/>
              <a:t>110</a:t>
            </a:fld>
            <a:endParaRPr lang="ja-JP" altLang="en-US" sz="1000" dirty="0">
              <a:sym typeface="+mn-lt"/>
            </a:endParaRPr>
          </a:p>
        </p:txBody>
      </p:sp>
      <p:sp>
        <p:nvSpPr>
          <p:cNvPr id="140" name="テキスト プレースホルダ 9">
            <a:extLst>
              <a:ext uri="{FF2B5EF4-FFF2-40B4-BE49-F238E27FC236}">
                <a16:creationId xmlns:a16="http://schemas.microsoft.com/office/drawing/2014/main" id="{ACFD3B2F-ACCE-4F14-8E39-80A4C3B00E31}"/>
              </a:ext>
            </a:extLst>
          </p:cNvPr>
          <p:cNvSpPr>
            <a:spLocks noGrp="1"/>
          </p:cNvSpPr>
          <p:nvPr>
            <p:custDataLst>
              <p:tags r:id="rId17"/>
            </p:custDataLst>
          </p:nvPr>
        </p:nvSpPr>
        <p:spPr bwMode="gray">
          <a:xfrm>
            <a:off x="182563" y="3167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75DA6B-A43A-4083-9E53-219152BED8DC}" type="datetime'''''''''''''''''1''2''''''''''0'''''''''''''''''''''''">
              <a:rPr lang="en-US" altLang="en-US" sz="1000" smtClean="0"/>
              <a:pPr/>
              <a:t>120</a:t>
            </a:fld>
            <a:endParaRPr lang="ja-JP" altLang="en-US" sz="1000" dirty="0">
              <a:sym typeface="+mn-lt"/>
            </a:endParaRPr>
          </a:p>
        </p:txBody>
      </p:sp>
      <p:sp>
        <p:nvSpPr>
          <p:cNvPr id="141" name="テキスト プレースホルダ 9">
            <a:extLst>
              <a:ext uri="{FF2B5EF4-FFF2-40B4-BE49-F238E27FC236}">
                <a16:creationId xmlns:a16="http://schemas.microsoft.com/office/drawing/2014/main" id="{75C7B919-805C-4A62-A468-867B6CF71F5B}"/>
              </a:ext>
            </a:extLst>
          </p:cNvPr>
          <p:cNvSpPr>
            <a:spLocks noGrp="1"/>
          </p:cNvSpPr>
          <p:nvPr>
            <p:custDataLst>
              <p:tags r:id="rId18"/>
            </p:custDataLst>
          </p:nvPr>
        </p:nvSpPr>
        <p:spPr bwMode="gray">
          <a:xfrm>
            <a:off x="182563" y="2941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DD7242-58F6-43F9-BEDF-4A2AAEA8032F}" type="datetime'''''''''''13''''''''''''''''''''''''''''''''''''''0'''''''''''">
              <a:rPr lang="en-US" altLang="en-US" sz="1000" smtClean="0"/>
              <a:pPr/>
              <a:t>130</a:t>
            </a:fld>
            <a:endParaRPr lang="ja-JP" altLang="en-US" sz="1000" dirty="0">
              <a:sym typeface="+mn-lt"/>
            </a:endParaRPr>
          </a:p>
        </p:txBody>
      </p:sp>
      <p:sp>
        <p:nvSpPr>
          <p:cNvPr id="142" name="テキスト プレースホルダ 9">
            <a:extLst>
              <a:ext uri="{FF2B5EF4-FFF2-40B4-BE49-F238E27FC236}">
                <a16:creationId xmlns:a16="http://schemas.microsoft.com/office/drawing/2014/main" id="{7E6D2143-9A7E-4B9D-87FC-4F7CCBC48CCD}"/>
              </a:ext>
            </a:extLst>
          </p:cNvPr>
          <p:cNvSpPr>
            <a:spLocks noGrp="1"/>
          </p:cNvSpPr>
          <p:nvPr>
            <p:custDataLst>
              <p:tags r:id="rId19"/>
            </p:custDataLst>
          </p:nvPr>
        </p:nvSpPr>
        <p:spPr bwMode="gray">
          <a:xfrm>
            <a:off x="182563" y="2714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660FF1A-D1CD-4DE9-9BC1-FEBE1513A0C8}" type="datetime'''''''''''''''''''''''''''''''1''''''''4''''''''0'''">
              <a:rPr lang="en-US" altLang="en-US" sz="1000" smtClean="0"/>
              <a:pPr/>
              <a:t>140</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28CCF7D8-5677-405C-A322-2EDFF5BF6060}"/>
              </a:ext>
            </a:extLst>
          </p:cNvPr>
          <p:cNvSpPr>
            <a:spLocks noGrp="1"/>
          </p:cNvSpPr>
          <p:nvPr>
            <p:custDataLst>
              <p:tags r:id="rId20"/>
            </p:custDataLst>
          </p:nvPr>
        </p:nvSpPr>
        <p:spPr bwMode="gray">
          <a:xfrm>
            <a:off x="182563" y="2489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C4B589A-296D-476E-8D3B-A6B512ECD4F0}" type="datetime'''''1''5''''''0'''''''''''">
              <a:rPr lang="en-US" altLang="en-US" sz="1000" smtClean="0"/>
              <a:pPr/>
              <a:t>150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A8BB1457-76E8-48DE-B130-D0ED5A41CFE4}"/>
              </a:ext>
            </a:extLst>
          </p:cNvPr>
          <p:cNvSpPr>
            <a:spLocks noGrp="1"/>
          </p:cNvSpPr>
          <p:nvPr>
            <p:custDataLst>
              <p:tags r:id="rId21"/>
            </p:custDataLst>
          </p:nvPr>
        </p:nvSpPr>
        <p:spPr bwMode="gray">
          <a:xfrm>
            <a:off x="2178050" y="33861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EF6385-6459-4F98-B2C2-26C76E06BA51}" type="datetime'''''''1''''''''''''''''''0''''''''''''''''''''''''5.8'''">
              <a:rPr lang="en-US" altLang="en-US" sz="1000" smtClean="0"/>
              <a:pPr/>
              <a:t>105.8</a:t>
            </a:fld>
            <a:endParaRPr lang="ja-JP" altLang="en-US" sz="1000" dirty="0">
              <a:sym typeface="+mn-lt"/>
            </a:endParaRPr>
          </a:p>
        </p:txBody>
      </p:sp>
      <p:sp>
        <p:nvSpPr>
          <p:cNvPr id="98" name="テキスト プレースホルダ 9">
            <a:extLst>
              <a:ext uri="{FF2B5EF4-FFF2-40B4-BE49-F238E27FC236}">
                <a16:creationId xmlns:a16="http://schemas.microsoft.com/office/drawing/2014/main" id="{E5D3B591-5833-4389-86AD-CDFF864FC26A}"/>
              </a:ext>
            </a:extLst>
          </p:cNvPr>
          <p:cNvSpPr>
            <a:spLocks noGrp="1"/>
          </p:cNvSpPr>
          <p:nvPr>
            <p:custDataLst>
              <p:tags r:id="rId22"/>
            </p:custDataLst>
          </p:nvPr>
        </p:nvSpPr>
        <p:spPr bwMode="gray">
          <a:xfrm>
            <a:off x="747713" y="56149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A5E87E-2616-4D3F-BB1D-54CC1758AA19}" type="datetime'''7''''.''''3'''''''''''''''''''''''">
              <a:rPr lang="en-US" altLang="en-US" sz="1000" smtClean="0"/>
              <a:pPr/>
              <a:t>7.3</a:t>
            </a:fld>
            <a:endParaRPr lang="ja-JP" altLang="en-US" sz="1000" dirty="0">
              <a:sym typeface="+mn-lt"/>
            </a:endParaRPr>
          </a:p>
        </p:txBody>
      </p:sp>
      <p:sp>
        <p:nvSpPr>
          <p:cNvPr id="20" name="テキスト プレースホルダ 9"/>
          <p:cNvSpPr>
            <a:spLocks noGrp="1"/>
          </p:cNvSpPr>
          <p:nvPr>
            <p:custDataLst>
              <p:tags r:id="rId23"/>
            </p:custDataLst>
          </p:nvPr>
        </p:nvSpPr>
        <p:spPr bwMode="auto">
          <a:xfrm>
            <a:off x="53133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C86F2C-FC28-4BC3-9002-5C956B13321B}" type="datetime'''''''''''''''''''2''''''''1'''''''''''">
              <a:rPr lang="en-US" altLang="en-US" sz="1000" smtClean="0"/>
              <a:pPr/>
              <a:t>21</a:t>
            </a:fld>
            <a:endParaRPr kumimoji="0" lang="ja-JP" altLang="en-US" sz="1000" dirty="0">
              <a:sym typeface="+mn-lt"/>
            </a:endParaRPr>
          </a:p>
        </p:txBody>
      </p:sp>
      <p:sp>
        <p:nvSpPr>
          <p:cNvPr id="102" name="テキスト プレースホルダ 9">
            <a:extLst>
              <a:ext uri="{FF2B5EF4-FFF2-40B4-BE49-F238E27FC236}">
                <a16:creationId xmlns:a16="http://schemas.microsoft.com/office/drawing/2014/main" id="{A761258F-4A7E-4BCC-A9EF-452C596456B3}"/>
              </a:ext>
            </a:extLst>
          </p:cNvPr>
          <p:cNvSpPr>
            <a:spLocks noGrp="1"/>
          </p:cNvSpPr>
          <p:nvPr>
            <p:custDataLst>
              <p:tags r:id="rId24"/>
            </p:custDataLst>
          </p:nvPr>
        </p:nvSpPr>
        <p:spPr bwMode="gray">
          <a:xfrm>
            <a:off x="5041900" y="520858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EFFAC6-CD84-4147-8D36-D4D65314E645}" type="datetime'''''''''2''5''''''''''''''''''.''''''''''''''''''2'''''">
              <a:rPr lang="en-US" altLang="en-US" sz="1000" smtClean="0"/>
              <a:pPr/>
              <a:t>25.2</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3B5FE387-3C60-4377-AA45-D8F7B895E29A}"/>
              </a:ext>
            </a:extLst>
          </p:cNvPr>
          <p:cNvSpPr>
            <a:spLocks noGrp="1"/>
          </p:cNvSpPr>
          <p:nvPr>
            <p:custDataLst>
              <p:tags r:id="rId25"/>
            </p:custDataLst>
          </p:nvPr>
        </p:nvSpPr>
        <p:spPr bwMode="gray">
          <a:xfrm>
            <a:off x="3259138" y="25955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A02A72-8122-4F4F-8B1F-D39C0F178AC5}" type="datetime'''''''''''1''''''''''''4''''''''''''''''0.''8'''''''''''">
              <a:rPr lang="en-US" altLang="en-US" sz="1000" smtClean="0"/>
              <a:pPr/>
              <a:t>140.8</a:t>
            </a:fld>
            <a:endParaRPr lang="ja-JP" altLang="en-US" sz="1000" dirty="0">
              <a:sym typeface="+mn-lt"/>
            </a:endParaRPr>
          </a:p>
        </p:txBody>
      </p:sp>
      <p:sp>
        <p:nvSpPr>
          <p:cNvPr id="101" name="テキスト プレースホルダ 9">
            <a:extLst>
              <a:ext uri="{FF2B5EF4-FFF2-40B4-BE49-F238E27FC236}">
                <a16:creationId xmlns:a16="http://schemas.microsoft.com/office/drawing/2014/main" id="{E328D9E2-4CAA-4057-9270-6B3AA299C0AE}"/>
              </a:ext>
            </a:extLst>
          </p:cNvPr>
          <p:cNvSpPr>
            <a:spLocks noGrp="1"/>
          </p:cNvSpPr>
          <p:nvPr>
            <p:custDataLst>
              <p:tags r:id="rId26"/>
            </p:custDataLst>
          </p:nvPr>
        </p:nvSpPr>
        <p:spPr bwMode="gray">
          <a:xfrm>
            <a:off x="3959225" y="554672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61963C-46D2-4717-9C3A-ADB82F41214F}" type="datetime'''''''''1''''''''''0''''''''''''''''''.''''3'''''''''''''''">
              <a:rPr lang="en-US" altLang="en-US" sz="1000" smtClean="0"/>
              <a:pPr/>
              <a:t>10.3</a:t>
            </a:fld>
            <a:endParaRPr lang="ja-JP" altLang="en-US" sz="1000" dirty="0">
              <a:sym typeface="+mn-lt"/>
            </a:endParaRPr>
          </a:p>
        </p:txBody>
      </p:sp>
      <p:sp>
        <p:nvSpPr>
          <p:cNvPr id="24" name="テキスト プレースホルダ 9"/>
          <p:cNvSpPr>
            <a:spLocks noGrp="1"/>
          </p:cNvSpPr>
          <p:nvPr>
            <p:custDataLst>
              <p:tags r:id="rId27"/>
            </p:custDataLst>
          </p:nvPr>
        </p:nvSpPr>
        <p:spPr bwMode="auto">
          <a:xfrm>
            <a:off x="914400"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F00779-A1BA-4A49-9F07-F874187961FE}"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28"/>
            </p:custDataLst>
          </p:nvPr>
        </p:nvSpPr>
        <p:spPr bwMode="auto">
          <a:xfrm>
            <a:off x="20669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E9700-07C2-409E-888C-222F4FF0F2AF}"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9"/>
            </p:custDataLst>
          </p:nvPr>
        </p:nvSpPr>
        <p:spPr bwMode="auto">
          <a:xfrm>
            <a:off x="31496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23029A-02B7-4138-94E4-B465503207E1}"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30"/>
            </p:custDataLst>
          </p:nvPr>
        </p:nvSpPr>
        <p:spPr bwMode="auto">
          <a:xfrm>
            <a:off x="423068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27F7A8-D298-4061-A692-A0A9AA8EDA02}" type="datetime'''''''''''''''2''''0'''''''''''''''''''''''''''''''">
              <a:rPr lang="en-US" altLang="en-US" sz="1000" smtClean="0"/>
              <a:pPr/>
              <a:t>20</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26E72700-B245-4DAB-B318-2DC55433A3FE}"/>
              </a:ext>
            </a:extLst>
          </p:cNvPr>
          <p:cNvSpPr>
            <a:spLocks noGrp="1"/>
          </p:cNvSpPr>
          <p:nvPr>
            <p:custDataLst>
              <p:tags r:id="rId31"/>
            </p:custDataLst>
          </p:nvPr>
        </p:nvSpPr>
        <p:spPr bwMode="gray">
          <a:xfrm>
            <a:off x="1830388" y="56007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932100-598E-4721-92FC-B62B6D65E4FD}" type="datetime'''''''''''''''7''''''''''.''''''''''9'''''''''''''''''''">
              <a:rPr lang="en-US" altLang="en-US" sz="1000" smtClean="0"/>
              <a:pPr/>
              <a:t>7.9</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A4DE3E90-BFCC-4A72-A5C1-9A54038D1E04}"/>
              </a:ext>
            </a:extLst>
          </p:cNvPr>
          <p:cNvSpPr>
            <a:spLocks noGrp="1"/>
          </p:cNvSpPr>
          <p:nvPr>
            <p:custDataLst>
              <p:tags r:id="rId32"/>
            </p:custDataLst>
          </p:nvPr>
        </p:nvSpPr>
        <p:spPr bwMode="gray">
          <a:xfrm>
            <a:off x="1095375" y="33274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38FF12-FB9C-4413-982E-98DC7B094798}" type="datetime'''''1''0''8''''''''''''''''''''''''''''.''''''''''''''''''4'">
              <a:rPr lang="en-US" altLang="en-US" sz="1000" smtClean="0"/>
              <a:pPr/>
              <a:t>108.4</a:t>
            </a:fld>
            <a:endParaRPr lang="ja-JP" altLang="en-US" sz="1000" dirty="0">
              <a:sym typeface="+mn-lt"/>
            </a:endParaRPr>
          </a:p>
        </p:txBody>
      </p:sp>
      <p:sp>
        <p:nvSpPr>
          <p:cNvPr id="100" name="テキスト プレースホルダ 9">
            <a:extLst>
              <a:ext uri="{FF2B5EF4-FFF2-40B4-BE49-F238E27FC236}">
                <a16:creationId xmlns:a16="http://schemas.microsoft.com/office/drawing/2014/main" id="{9ABB89A8-AE61-4EBF-9ADD-8E4D8D1B7373}"/>
              </a:ext>
            </a:extLst>
          </p:cNvPr>
          <p:cNvSpPr>
            <a:spLocks noGrp="1"/>
          </p:cNvSpPr>
          <p:nvPr>
            <p:custDataLst>
              <p:tags r:id="rId33"/>
            </p:custDataLst>
          </p:nvPr>
        </p:nvSpPr>
        <p:spPr bwMode="gray">
          <a:xfrm>
            <a:off x="2913063" y="55880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EBFE3A-2A6C-4644-84F5-E40676373897}" type="datetime'''''8''''''''''''''''''''.''''''5'''''''''">
              <a:rPr lang="en-US" altLang="en-US" sz="1000" smtClean="0"/>
              <a:pPr/>
              <a:t>8.5</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5ABC0D40-6F0C-4A0F-9009-85ED8B9D643B}"/>
              </a:ext>
            </a:extLst>
          </p:cNvPr>
          <p:cNvSpPr>
            <a:spLocks noGrp="1"/>
          </p:cNvSpPr>
          <p:nvPr>
            <p:custDataLst>
              <p:tags r:id="rId34"/>
            </p:custDataLst>
          </p:nvPr>
        </p:nvSpPr>
        <p:spPr bwMode="gray">
          <a:xfrm>
            <a:off x="4341813" y="33353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E71DF6-F6E8-4406-9EDE-9C3D87A569F1}" type="datetime'''''''''1''0''''''''''8''''''''''''''.''''''''''''''''''1'''">
              <a:rPr lang="en-US" altLang="en-US" sz="1000" smtClean="0"/>
              <a:pPr/>
              <a:t>108.1</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3F97D735-2146-44E4-8B29-C5DEBDD32A36}"/>
              </a:ext>
            </a:extLst>
          </p:cNvPr>
          <p:cNvSpPr>
            <a:spLocks noGrp="1"/>
          </p:cNvSpPr>
          <p:nvPr>
            <p:custDataLst>
              <p:tags r:id="rId35"/>
            </p:custDataLst>
          </p:nvPr>
        </p:nvSpPr>
        <p:spPr bwMode="gray">
          <a:xfrm>
            <a:off x="5424488" y="26638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4A59FD-7804-4A77-9781-C487F6D124F4}" type="datetime'''''''''''''1''''''''''''''''''''''''''''''''''''3''7.''8'''''">
              <a:rPr lang="en-US" altLang="en-US" sz="1000" smtClean="0"/>
              <a:pPr/>
              <a:t>137.8</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16110" y="211882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6"/>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7"/>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8"/>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9"/>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医薬品では、輸入が輸出を大きく上回っている。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年時点では、主な医薬品の輸入相手国は、ドイツ、アメリカ、その他欧州諸国である。</a:t>
            </a:r>
          </a:p>
        </p:txBody>
      </p:sp>
      <p:sp>
        <p:nvSpPr>
          <p:cNvPr id="92" name="テキスト プレースホルダ 9">
            <a:extLst>
              <a:ext uri="{FF2B5EF4-FFF2-40B4-BE49-F238E27FC236}">
                <a16:creationId xmlns:a16="http://schemas.microsoft.com/office/drawing/2014/main" id="{739C8C87-8D9E-4B61-8B43-60747524CDB1}"/>
              </a:ext>
            </a:extLst>
          </p:cNvPr>
          <p:cNvSpPr>
            <a:spLocks noGrp="1"/>
          </p:cNvSpPr>
          <p:nvPr>
            <p:custDataLst>
              <p:tags r:id="rId40"/>
            </p:custDataLst>
          </p:nvPr>
        </p:nvSpPr>
        <p:spPr bwMode="auto">
          <a:xfrm>
            <a:off x="7044655" y="5580856"/>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3D5F91-9D1A-4DD8-940C-38FADF9E04CD}" type="datetime'''フ''''''''''''''ラン''''ス'''''''''''''''''''">
              <a:rPr lang="ja-JP" altLang="en-US" sz="1000" smtClean="0"/>
              <a:pPr/>
              <a:t>フランス</a:t>
            </a:fld>
            <a:endParaRPr kumimoji="0" lang="ja-JP" altLang="en-US" sz="1000" dirty="0">
              <a:sym typeface="+mn-lt"/>
            </a:endParaRPr>
          </a:p>
        </p:txBody>
      </p:sp>
      <p:sp>
        <p:nvSpPr>
          <p:cNvPr id="90" name="テキスト プレースホルダ 9">
            <a:extLst>
              <a:ext uri="{FF2B5EF4-FFF2-40B4-BE49-F238E27FC236}">
                <a16:creationId xmlns:a16="http://schemas.microsoft.com/office/drawing/2014/main" id="{822D9D66-DC54-44C1-8CB9-2C788CE047A3}"/>
              </a:ext>
            </a:extLst>
          </p:cNvPr>
          <p:cNvSpPr>
            <a:spLocks noGrp="1"/>
          </p:cNvSpPr>
          <p:nvPr>
            <p:custDataLst>
              <p:tags r:id="rId41"/>
            </p:custDataLst>
          </p:nvPr>
        </p:nvSpPr>
        <p:spPr bwMode="auto">
          <a:xfrm>
            <a:off x="8736013" y="335597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633E5A7-8C5E-4175-B7DE-25E82484B317}" type="datetime'ド''''''''''''''イ''''''''''''ツ'''''''">
              <a:rPr lang="ja-JP" altLang="en-US" sz="1000" smtClean="0"/>
              <a:pPr/>
              <a:t>ドイツ</a:t>
            </a:fld>
            <a:endParaRPr kumimoji="0" lang="ja-JP" altLang="en-US" sz="1000" dirty="0">
              <a:sym typeface="+mn-lt"/>
            </a:endParaRPr>
          </a:p>
        </p:txBody>
      </p:sp>
      <p:sp>
        <p:nvSpPr>
          <p:cNvPr id="93" name="テキスト プレースホルダ 9">
            <a:extLst>
              <a:ext uri="{FF2B5EF4-FFF2-40B4-BE49-F238E27FC236}">
                <a16:creationId xmlns:a16="http://schemas.microsoft.com/office/drawing/2014/main" id="{6928FDCE-540F-4CE2-A387-8061C4F0C7CC}"/>
              </a:ext>
            </a:extLst>
          </p:cNvPr>
          <p:cNvSpPr>
            <a:spLocks noGrp="1"/>
          </p:cNvSpPr>
          <p:nvPr>
            <p:custDataLst>
              <p:tags r:id="rId42"/>
            </p:custDataLst>
          </p:nvPr>
        </p:nvSpPr>
        <p:spPr bwMode="auto">
          <a:xfrm>
            <a:off x="9204325" y="450532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8EB548-33FE-4279-A191-46789888B33D}" type="datetime'ア''''''''メ''''''''''''''''''リ''''''''''カ'''''''''''">
              <a:rPr lang="ja-JP" altLang="en-US" sz="1000" smtClean="0"/>
              <a:pPr/>
              <a:t>アメリカ</a:t>
            </a:fld>
            <a:endParaRPr kumimoji="0" lang="ja-JP" altLang="en-US" sz="1000" dirty="0">
              <a:sym typeface="+mn-lt"/>
            </a:endParaRPr>
          </a:p>
        </p:txBody>
      </p:sp>
      <p:sp>
        <p:nvSpPr>
          <p:cNvPr id="96" name="テキスト プレースホルダ 9">
            <a:extLst>
              <a:ext uri="{FF2B5EF4-FFF2-40B4-BE49-F238E27FC236}">
                <a16:creationId xmlns:a16="http://schemas.microsoft.com/office/drawing/2014/main" id="{451D8F87-CF53-4CBC-A987-0E059A51EB46}"/>
              </a:ext>
            </a:extLst>
          </p:cNvPr>
          <p:cNvSpPr>
            <a:spLocks noGrp="1"/>
          </p:cNvSpPr>
          <p:nvPr>
            <p:custDataLst>
              <p:tags r:id="rId43"/>
            </p:custDataLst>
          </p:nvPr>
        </p:nvSpPr>
        <p:spPr bwMode="auto">
          <a:xfrm>
            <a:off x="8358261" y="5661248"/>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1CF43D8-5EFD-4672-AA55-4A272B6796E7}" type="datetime'イ''タ''''''''''''''''リ''''''ア'''''''''''''''''''''''''''''''''">
              <a:rPr lang="ja-JP" altLang="en-US" sz="1000" smtClean="0"/>
              <a:pPr/>
              <a:t>イタリア</a:t>
            </a:fld>
            <a:endParaRPr kumimoji="0" lang="ja-JP" altLang="en-US" sz="1000" dirty="0">
              <a:sym typeface="+mn-lt"/>
            </a:endParaRPr>
          </a:p>
        </p:txBody>
      </p:sp>
      <p:sp>
        <p:nvSpPr>
          <p:cNvPr id="95" name="テキスト プレースホルダ 9">
            <a:extLst>
              <a:ext uri="{FF2B5EF4-FFF2-40B4-BE49-F238E27FC236}">
                <a16:creationId xmlns:a16="http://schemas.microsoft.com/office/drawing/2014/main" id="{076CB63E-6FDA-41D8-8C78-0834045701D0}"/>
              </a:ext>
            </a:extLst>
          </p:cNvPr>
          <p:cNvSpPr>
            <a:spLocks noGrp="1"/>
          </p:cNvSpPr>
          <p:nvPr>
            <p:custDataLst>
              <p:tags r:id="rId44"/>
            </p:custDataLst>
          </p:nvPr>
        </p:nvSpPr>
        <p:spPr bwMode="auto">
          <a:xfrm>
            <a:off x="7544072" y="5724872"/>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952C771-1F6C-498F-9C6D-BD61C72F73BD}" type="datetime'''''アイ''''''''''''ル''''''''''ラ''''ン''''''''''''''ド'''''''''''">
              <a:rPr lang="ja-JP" altLang="en-US" sz="1000" smtClean="0"/>
              <a:pPr/>
              <a:t>アイルランド</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99FF6FF2-AC48-4B5A-AA76-9D8825B2CED8}"/>
              </a:ext>
            </a:extLst>
          </p:cNvPr>
          <p:cNvSpPr>
            <a:spLocks noGrp="1"/>
          </p:cNvSpPr>
          <p:nvPr>
            <p:custDataLst>
              <p:tags r:id="rId45"/>
            </p:custDataLst>
          </p:nvPr>
        </p:nvSpPr>
        <p:spPr bwMode="auto">
          <a:xfrm>
            <a:off x="8868097" y="5373216"/>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EC4302-5373-44D7-B84A-D73C8A248D46}" type="datetime'''''''''''''ス''''''イ''ス'''''''''''''''''''''''''''''''''''''">
              <a:rPr lang="ja-JP" altLang="en-US" sz="1000" smtClean="0"/>
              <a:pPr/>
              <a:t>スイス</a:t>
            </a:fld>
            <a:endParaRPr kumimoji="0" lang="ja-JP" altLang="en-US" sz="1000" dirty="0">
              <a:sym typeface="+mn-lt"/>
            </a:endParaRPr>
          </a:p>
        </p:txBody>
      </p:sp>
      <p:sp>
        <p:nvSpPr>
          <p:cNvPr id="89" name="テキスト プレースホルダ 9">
            <a:extLst>
              <a:ext uri="{FF2B5EF4-FFF2-40B4-BE49-F238E27FC236}">
                <a16:creationId xmlns:a16="http://schemas.microsoft.com/office/drawing/2014/main" id="{D889D8B7-C230-4404-ABC6-5883A6CB8609}"/>
              </a:ext>
            </a:extLst>
          </p:cNvPr>
          <p:cNvSpPr>
            <a:spLocks noGrp="1"/>
          </p:cNvSpPr>
          <p:nvPr>
            <p:custDataLst>
              <p:tags r:id="rId46"/>
            </p:custDataLst>
          </p:nvPr>
        </p:nvSpPr>
        <p:spPr bwMode="auto">
          <a:xfrm>
            <a:off x="6736432" y="530120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B45A4BF-5449-4B9A-BE5A-A0216F7DFE61}" type="datetime'イ''''''''''ン''''''''''''''''''''''''''''''''''''''''ド'''">
              <a:rPr kumimoji="0" lang="ja-JP" altLang="en-US" sz="1000" smtClean="0"/>
              <a:pPr/>
              <a:t>インド</a:t>
            </a:fld>
            <a:endParaRPr kumimoji="0" lang="ja-JP" altLang="en-US" sz="1000" dirty="0">
              <a:sym typeface="+mn-lt"/>
            </a:endParaRPr>
          </a:p>
        </p:txBody>
      </p:sp>
      <p:sp>
        <p:nvSpPr>
          <p:cNvPr id="94" name="テキスト プレースホルダ 9">
            <a:extLst>
              <a:ext uri="{FF2B5EF4-FFF2-40B4-BE49-F238E27FC236}">
                <a16:creationId xmlns:a16="http://schemas.microsoft.com/office/drawing/2014/main" id="{C5793B51-8AEE-4F05-81EE-4917E9FF5F7B}"/>
              </a:ext>
            </a:extLst>
          </p:cNvPr>
          <p:cNvSpPr>
            <a:spLocks noGrp="1"/>
          </p:cNvSpPr>
          <p:nvPr>
            <p:custDataLst>
              <p:tags r:id="rId47"/>
            </p:custDataLst>
          </p:nvPr>
        </p:nvSpPr>
        <p:spPr bwMode="auto">
          <a:xfrm>
            <a:off x="6480175" y="388302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2F9719B-C044-4ED0-A0DA-214290C9D297}" type="datetime'''''''''''''''''''''''そ''''''''''''の''''''''''''''''''他'''''''">
              <a:rPr kumimoji="0" lang="ja-JP" altLang="en-US" sz="1000" smtClean="0"/>
              <a:pPr/>
              <a:t>その他</a:t>
            </a:fld>
            <a:endParaRPr kumimoji="0" lang="ja-JP" altLang="en-US" sz="1000" dirty="0">
              <a:sym typeface="+mn-lt"/>
            </a:endParaRPr>
          </a:p>
        </p:txBody>
      </p:sp>
      <p:sp>
        <p:nvSpPr>
          <p:cNvPr id="104" name="テキスト ボックス 21">
            <a:extLst>
              <a:ext uri="{FF2B5EF4-FFF2-40B4-BE49-F238E27FC236}">
                <a16:creationId xmlns:a16="http://schemas.microsoft.com/office/drawing/2014/main" id="{E53EB184-34F0-49B6-A088-5133DDE6278A}"/>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Comtrade Database</a:t>
            </a:r>
            <a:r>
              <a:rPr lang="ja-JP" altLang="en-US" dirty="0"/>
              <a:t>（</a:t>
            </a:r>
            <a:r>
              <a:rPr lang="en-US" altLang="ja-JP" dirty="0"/>
              <a:t>2026</a:t>
            </a:r>
            <a:r>
              <a:rPr lang="ja-JP" altLang="en-US" dirty="0"/>
              <a:t>年</a:t>
            </a:r>
            <a:r>
              <a:rPr lang="en-US" altLang="ja-JP" dirty="0"/>
              <a:t>3</a:t>
            </a:r>
            <a:r>
              <a:rPr lang="ja-JP" altLang="en-US" dirty="0"/>
              <a:t>月時点</a:t>
            </a:r>
            <a:r>
              <a:rPr lang="en-US" altLang="ja-JP" dirty="0"/>
              <a:t>※</a:t>
            </a:r>
            <a:r>
              <a:rPr lang="ja-JP" altLang="en-US" dirty="0"/>
              <a:t>更新データ無し）</a:t>
            </a:r>
          </a:p>
        </p:txBody>
      </p:sp>
    </p:spTree>
    <p:extLst>
      <p:ext uri="{BB962C8B-B14F-4D97-AF65-F5344CB8AC3E}">
        <p14:creationId xmlns:p14="http://schemas.microsoft.com/office/powerpoint/2010/main" val="656884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19612805"/>
              </p:ext>
            </p:extLst>
          </p:nvPr>
        </p:nvGraphicFramePr>
        <p:xfrm>
          <a:off x="200022" y="1412776"/>
          <a:ext cx="9505055" cy="1620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rgbClr val="000000"/>
                          </a:solidFill>
                          <a:effectLst/>
                          <a:latin typeface="+mn-lt"/>
                          <a:ea typeface="ＭＳ Ｐゴシック" panose="020B0600070205080204" pitchFamily="50" charset="-128"/>
                        </a:rPr>
                        <a:t>LLC Eisai</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rgbClr val="000000"/>
                          </a:solidFill>
                          <a:effectLst/>
                          <a:latin typeface="+mn-lt"/>
                          <a:ea typeface="ＭＳ Ｐゴシック" panose="020B0600070205080204" pitchFamily="50" charset="-128"/>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rgbClr val="000000"/>
                          </a:solidFill>
                          <a:effectLst/>
                          <a:latin typeface="+mn-lt"/>
                          <a:ea typeface="ＭＳ Ｐゴシック" panose="020B0600070205080204" pitchFamily="50" charset="-128"/>
                        </a:rPr>
                        <a:t>Takeda Pharmaceuticals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zh-TW" altLang="en-US" sz="1100" b="0" i="0" u="none" strike="noStrike" dirty="0">
                          <a:solidFill>
                            <a:srgbClr val="000000"/>
                          </a:solidFill>
                          <a:effectLst/>
                          <a:latin typeface="+mn-lt"/>
                          <a:ea typeface="ＭＳ Ｐゴシック" panose="020B0600070205080204" pitchFamily="50" charset="-128"/>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rgbClr val="000000"/>
                          </a:solidFill>
                          <a:effectLst/>
                          <a:latin typeface="+mn-lt"/>
                          <a:ea typeface="ＭＳ Ｐゴシック" panose="020B0600070205080204" pitchFamily="50" charset="-128"/>
                        </a:rPr>
                        <a:t>ZAO </a:t>
                      </a:r>
                      <a:r>
                        <a:rPr lang="en-US" sz="1100" b="0" i="0" u="none" strike="noStrike" dirty="0" err="1">
                          <a:solidFill>
                            <a:srgbClr val="000000"/>
                          </a:solidFill>
                          <a:effectLst/>
                          <a:latin typeface="+mn-lt"/>
                          <a:ea typeface="ＭＳ Ｐゴシック" panose="020B0600070205080204" pitchFamily="50" charset="-128"/>
                        </a:rPr>
                        <a:t>Astellas</a:t>
                      </a:r>
                      <a:r>
                        <a:rPr lang="en-US" sz="1100" b="0" i="0" u="none" strike="noStrike" dirty="0">
                          <a:solidFill>
                            <a:srgbClr val="000000"/>
                          </a:solidFill>
                          <a:effectLst/>
                          <a:latin typeface="+mn-lt"/>
                          <a:ea typeface="ＭＳ Ｐゴシック" panose="020B0600070205080204" pitchFamily="50" charset="-128"/>
                        </a:rPr>
                        <a:t> </a:t>
                      </a:r>
                      <a:r>
                        <a:rPr lang="en-US" sz="1100" b="0" i="0" u="none" strike="noStrike" dirty="0" err="1">
                          <a:solidFill>
                            <a:srgbClr val="000000"/>
                          </a:solidFill>
                          <a:effectLst/>
                          <a:latin typeface="+mn-lt"/>
                          <a:ea typeface="ＭＳ Ｐゴシック" panose="020B0600070205080204" pitchFamily="50" charset="-128"/>
                        </a:rPr>
                        <a:t>Pharma</a:t>
                      </a:r>
                      <a:endParaRPr 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rgbClr val="000000"/>
                          </a:solidFill>
                          <a:effectLst/>
                          <a:latin typeface="+mn-lt"/>
                          <a:ea typeface="ＭＳ Ｐゴシック" panose="020B0600070205080204" pitchFamily="50" charset="-128"/>
                        </a:rPr>
                        <a:t>アステラス製薬</a:t>
                      </a:r>
                      <a:endParaRPr lang="zh-TW" alt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mn-lt"/>
                          <a:ea typeface="ＭＳ Ｐゴシック" panose="020B0600070205080204" pitchFamily="50" charset="-128"/>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280617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p:cNvSpPr/>
          <p:nvPr/>
        </p:nvSpPr>
        <p:spPr>
          <a:xfrm>
            <a:off x="1856656" y="5308591"/>
            <a:ext cx="1512168" cy="866936"/>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r>
              <a:rPr lang="ja-JP" altLang="en-US" sz="1200" b="1" dirty="0"/>
              <a:t>大手企業による</a:t>
            </a:r>
            <a:br>
              <a:rPr lang="en-US" altLang="ja-JP" sz="1200" b="1" dirty="0"/>
            </a:br>
            <a:r>
              <a:rPr lang="ja-JP" altLang="en-US" sz="1200" b="1" dirty="0"/>
              <a:t>買収で統合傾向</a:t>
            </a:r>
          </a:p>
        </p:txBody>
      </p:sp>
      <p:sp>
        <p:nvSpPr>
          <p:cNvPr id="28" name="右矢印 27"/>
          <p:cNvSpPr/>
          <p:nvPr/>
        </p:nvSpPr>
        <p:spPr>
          <a:xfrm>
            <a:off x="1856656" y="5310011"/>
            <a:ext cx="1512168" cy="864096"/>
          </a:xfrm>
          <a:prstGeom prst="rightArrow">
            <a:avLst>
              <a:gd name="adj1" fmla="val 50000"/>
              <a:gd name="adj2" fmla="val 44121"/>
            </a:avLst>
          </a:prstGeom>
          <a:noFill/>
          <a:ln w="12700" cmpd="sng">
            <a:solidFill>
              <a:srgbClr val="868686"/>
            </a:solidFill>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776536" y="5300498"/>
            <a:ext cx="1152128" cy="883122"/>
          </a:xfrm>
          <a:prstGeom prst="roundRect">
            <a:avLst>
              <a:gd name="adj" fmla="val 9263"/>
            </a:avLst>
          </a:prstGeom>
          <a:solidFill>
            <a:srgbClr val="83A4D1"/>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r>
              <a:rPr lang="en-US" altLang="ja-JP" dirty="0">
                <a:latin typeface="Arial Black" panose="020B0A04020102020204" pitchFamily="34" charset="0"/>
              </a:rPr>
              <a:t>1/2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医薬品の卸売業界は、</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Protek</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Katren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社で国内市場の半分のシェアを占める。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小売業界のメインプレーヤーとしては、</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Apteki</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Pharmor</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が挙げられる。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グラフ 12"/>
          <p:cNvGraphicFramePr/>
          <p:nvPr>
            <p:extLst>
              <p:ext uri="{D42A27DB-BD31-4B8C-83A1-F6EECF244321}">
                <p14:modId xmlns:p14="http://schemas.microsoft.com/office/powerpoint/2010/main" val="3179472977"/>
              </p:ext>
            </p:extLst>
          </p:nvPr>
        </p:nvGraphicFramePr>
        <p:xfrm>
          <a:off x="488504" y="2708920"/>
          <a:ext cx="4320480"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720752" y="3212976"/>
            <a:ext cx="1224136" cy="1013354"/>
          </a:xfrm>
          <a:prstGeom prst="rect">
            <a:avLst/>
          </a:prstGeom>
        </p:spPr>
        <p:txBody>
          <a:bodyPr wrap="square">
            <a:spAutoFit/>
          </a:bodyPr>
          <a:lstStyle/>
          <a:p>
            <a:pPr marL="233363" indent="-233363">
              <a:lnSpc>
                <a:spcPct val="114000"/>
              </a:lnSpc>
              <a:buClr>
                <a:srgbClr val="3D6AA7"/>
              </a:buClr>
              <a:buFont typeface="Wingdings" panose="05000000000000000000" pitchFamily="2" charset="2"/>
              <a:buChar char="n"/>
            </a:pPr>
            <a:r>
              <a:rPr lang="en-US" altLang="ja-JP" b="1" dirty="0"/>
              <a:t>Protek</a:t>
            </a:r>
          </a:p>
          <a:p>
            <a:pPr marL="233363" indent="-233363">
              <a:lnSpc>
                <a:spcPct val="114000"/>
              </a:lnSpc>
              <a:buClr>
                <a:srgbClr val="3D6AA7"/>
              </a:buClr>
              <a:buFont typeface="Wingdings" panose="05000000000000000000" pitchFamily="2" charset="2"/>
              <a:buChar char="n"/>
            </a:pPr>
            <a:r>
              <a:rPr lang="en-US" altLang="ja-JP" b="1" dirty="0"/>
              <a:t>SIA</a:t>
            </a:r>
          </a:p>
          <a:p>
            <a:pPr marL="233363" indent="-233363">
              <a:lnSpc>
                <a:spcPct val="114000"/>
              </a:lnSpc>
              <a:buClr>
                <a:srgbClr val="3D6AA7"/>
              </a:buClr>
              <a:buFont typeface="Wingdings" panose="05000000000000000000" pitchFamily="2" charset="2"/>
              <a:buChar char="n"/>
            </a:pPr>
            <a:r>
              <a:rPr lang="en-US" altLang="ja-JP" b="1" dirty="0" err="1"/>
              <a:t>Katren</a:t>
            </a:r>
            <a:endParaRPr lang="ja-JP" altLang="en-US" b="1" dirty="0"/>
          </a:p>
        </p:txBody>
      </p:sp>
      <p:sp>
        <p:nvSpPr>
          <p:cNvPr id="15" name="正方形/長方形 14"/>
          <p:cNvSpPr/>
          <p:nvPr/>
        </p:nvSpPr>
        <p:spPr>
          <a:xfrm>
            <a:off x="3080792" y="4149080"/>
            <a:ext cx="1666482" cy="646331"/>
          </a:xfrm>
          <a:prstGeom prst="rect">
            <a:avLst/>
          </a:prstGeom>
        </p:spPr>
        <p:txBody>
          <a:bodyPr wrap="none" lIns="0">
            <a:spAutoFit/>
          </a:bodyPr>
          <a:lstStyle/>
          <a:p>
            <a:r>
              <a:rPr lang="en-US" altLang="ja-JP" dirty="0">
                <a:latin typeface="Arial Black" panose="020B0A04020102020204" pitchFamily="34" charset="0"/>
                <a:ea typeface="ＭＳ Ｐゴシック" panose="020B0600070205080204" pitchFamily="50" charset="-128"/>
                <a:cs typeface="Arial" panose="020B0604020202020204" pitchFamily="34" charset="0"/>
              </a:rPr>
              <a:t>3</a:t>
            </a: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社</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で、国内市場の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半分</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のシェアを占める</a:t>
            </a:r>
          </a:p>
        </p:txBody>
      </p:sp>
      <p:sp>
        <p:nvSpPr>
          <p:cNvPr id="16" name="正方形/長方形 15"/>
          <p:cNvSpPr/>
          <p:nvPr/>
        </p:nvSpPr>
        <p:spPr>
          <a:xfrm>
            <a:off x="920552" y="3717032"/>
            <a:ext cx="1640193" cy="723853"/>
          </a:xfrm>
          <a:prstGeom prst="rect">
            <a:avLst/>
          </a:prstGeom>
        </p:spPr>
        <p:txBody>
          <a:bodyPr wrap="none">
            <a:spAutoFit/>
          </a:bodyPr>
          <a:lstStyle/>
          <a:p>
            <a:pPr marL="168275" indent="-168275">
              <a:lnSpc>
                <a:spcPct val="114000"/>
              </a:lnSpc>
              <a:buClr>
                <a:srgbClr val="868686"/>
              </a:buClr>
              <a:buFont typeface="Wingdings" panose="05000000000000000000" pitchFamily="2" charset="2"/>
              <a:buChar char="n"/>
            </a:pPr>
            <a:r>
              <a:rPr lang="en-US" altLang="ja-JP" sz="1200" dirty="0"/>
              <a:t>Rosta</a:t>
            </a:r>
          </a:p>
          <a:p>
            <a:pPr marL="168275" indent="-168275">
              <a:lnSpc>
                <a:spcPct val="114000"/>
              </a:lnSpc>
              <a:buClr>
                <a:srgbClr val="868686"/>
              </a:buClr>
              <a:buFont typeface="Wingdings" panose="05000000000000000000" pitchFamily="2" charset="2"/>
              <a:buChar char="n"/>
            </a:pPr>
            <a:r>
              <a:rPr lang="en-US" altLang="ja-JP" sz="1200" dirty="0" err="1"/>
              <a:t>Aliance</a:t>
            </a:r>
            <a:r>
              <a:rPr lang="en-US" altLang="ja-JP" sz="1200" dirty="0"/>
              <a:t> Healthcare</a:t>
            </a:r>
          </a:p>
          <a:p>
            <a:pPr marL="168275" indent="-168275">
              <a:lnSpc>
                <a:spcPct val="114000"/>
              </a:lnSpc>
            </a:pPr>
            <a:r>
              <a:rPr lang="en-US" altLang="ja-JP" sz="1200" dirty="0"/>
              <a:t>	</a:t>
            </a:r>
            <a:r>
              <a:rPr lang="ja-JP" altLang="en-US" sz="1200" dirty="0"/>
              <a:t>　　　　　　　　　　　等</a:t>
            </a:r>
          </a:p>
        </p:txBody>
      </p:sp>
      <p:sp>
        <p:nvSpPr>
          <p:cNvPr id="17" name="Rectangle 6"/>
          <p:cNvSpPr>
            <a:spLocks noChangeArrowheads="1"/>
          </p:cNvSpPr>
          <p:nvPr/>
        </p:nvSpPr>
        <p:spPr bwMode="auto">
          <a:xfrm>
            <a:off x="1064568" y="2420888"/>
            <a:ext cx="316835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卸売の国内市場占有率</a:t>
            </a:r>
            <a:endParaRPr lang="en-US" altLang="ko-KR" sz="1400" dirty="0">
              <a:solidFill>
                <a:srgbClr val="000000"/>
              </a:solidFill>
              <a:latin typeface="Arial Black" pitchFamily="34" charset="0"/>
              <a:ea typeface="HGP創英角ｺﾞｼｯｸUB" pitchFamily="50" charset="-128"/>
            </a:endParaRPr>
          </a:p>
        </p:txBody>
      </p:sp>
      <p:sp>
        <p:nvSpPr>
          <p:cNvPr id="18" name="正方形/長方形 17"/>
          <p:cNvSpPr/>
          <p:nvPr/>
        </p:nvSpPr>
        <p:spPr>
          <a:xfrm>
            <a:off x="776536" y="5427536"/>
            <a:ext cx="1152128" cy="629047"/>
          </a:xfrm>
          <a:prstGeom prst="rect">
            <a:avLst/>
          </a:prstGeom>
        </p:spPr>
        <p:txBody>
          <a:bodyPr wrap="square" lIns="72000" tIns="0" rIns="36000" bIns="0">
            <a:noAutofit/>
          </a:bodyPr>
          <a:lstStyle/>
          <a:p>
            <a:pPr>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2200" spc="-100" dirty="0">
                <a:latin typeface="Arial Black" panose="020B0A04020102020204" pitchFamily="34" charset="0"/>
                <a:ea typeface="ＭＳ Ｐゴシック" panose="020B0600070205080204" pitchFamily="50" charset="-128"/>
                <a:cs typeface="Arial" panose="020B0604020202020204" pitchFamily="34" charset="0"/>
              </a:rPr>
              <a:t>1</a:t>
            </a: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,500</a:t>
            </a:r>
            <a:r>
              <a:rPr lang="ja-JP" altLang="en-US" sz="1400" dirty="0">
                <a:latin typeface="Arial Black" panose="020B0A04020102020204" pitchFamily="34" charset="0"/>
                <a:ea typeface="ＭＳ Ｐゴシック" panose="020B0600070205080204" pitchFamily="50" charset="-128"/>
                <a:cs typeface="Arial" panose="020B0604020202020204" pitchFamily="34" charset="0"/>
              </a:rPr>
              <a:t>社</a:t>
            </a:r>
          </a:p>
        </p:txBody>
      </p:sp>
      <p:cxnSp>
        <p:nvCxnSpPr>
          <p:cNvPr id="21" name="直線コネクタ 20"/>
          <p:cNvCxnSpPr/>
          <p:nvPr/>
        </p:nvCxnSpPr>
        <p:spPr>
          <a:xfrm>
            <a:off x="857250" y="5694559"/>
            <a:ext cx="9953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368824" y="5300498"/>
            <a:ext cx="1152128" cy="883122"/>
          </a:xfrm>
          <a:prstGeom prst="roundRect">
            <a:avLst>
              <a:gd name="adj" fmla="val 9263"/>
            </a:avLst>
          </a:prstGeom>
          <a:solidFill>
            <a:srgbClr val="3D6AA7"/>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3368824" y="5427536"/>
            <a:ext cx="1152128" cy="629047"/>
          </a:xfrm>
          <a:prstGeom prst="rect">
            <a:avLst/>
          </a:prstGeom>
        </p:spPr>
        <p:txBody>
          <a:bodyPr wrap="square" lIns="72000" tIns="0" rIns="36000" bIns="0">
            <a:noAutofit/>
          </a:bodyPr>
          <a:lstStyle/>
          <a:p>
            <a:pPr>
              <a:spcAft>
                <a:spcPts val="600"/>
              </a:spcAft>
            </a:pPr>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2200" spc="-1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r>
              <a:rPr lang="en-US" altLang="ja-JP" sz="2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,000</a:t>
            </a:r>
            <a:r>
              <a:rPr lang="ja-JP" altLang="en-US" sz="14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社</a:t>
            </a:r>
          </a:p>
        </p:txBody>
      </p:sp>
      <p:cxnSp>
        <p:nvCxnSpPr>
          <p:cNvPr id="27" name="直線コネクタ 26"/>
          <p:cNvCxnSpPr/>
          <p:nvPr/>
        </p:nvCxnSpPr>
        <p:spPr>
          <a:xfrm>
            <a:off x="3449538" y="5694559"/>
            <a:ext cx="9953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7450828" y="2956504"/>
            <a:ext cx="1678636" cy="374571"/>
          </a:xfrm>
          <a:prstGeom prst="roundRect">
            <a:avLst/>
          </a:prstGeom>
          <a:solidFill>
            <a:srgbClr val="A2BBDC"/>
          </a:solidFill>
        </p:spPr>
        <p:txBody>
          <a:bodyPr wrap="none" lIns="36000" tIns="0" rIns="36000" bIns="0" anchor="ctr" anchorCtr="0">
            <a:noAutofit/>
          </a:bodyPr>
          <a:lstStyle/>
          <a:p>
            <a:pPr algn="ctr"/>
            <a:r>
              <a:rPr lang="en-US" altLang="ja-JP" sz="1600" b="1" dirty="0" err="1"/>
              <a:t>Pharmor</a:t>
            </a:r>
            <a:endParaRPr lang="ja-JP" altLang="en-US" sz="1600" b="1" dirty="0"/>
          </a:p>
        </p:txBody>
      </p:sp>
      <p:sp>
        <p:nvSpPr>
          <p:cNvPr id="31" name="Rectangle 6"/>
          <p:cNvSpPr>
            <a:spLocks noChangeArrowheads="1"/>
          </p:cNvSpPr>
          <p:nvPr/>
        </p:nvSpPr>
        <p:spPr bwMode="auto">
          <a:xfrm>
            <a:off x="5745088" y="2420888"/>
            <a:ext cx="316835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全国展開する小売りチェーン</a:t>
            </a:r>
            <a:endParaRPr lang="en-US" altLang="ko-KR" sz="1400" dirty="0">
              <a:solidFill>
                <a:srgbClr val="000000"/>
              </a:solidFill>
              <a:latin typeface="Arial Black" pitchFamily="34" charset="0"/>
              <a:ea typeface="HGP創英角ｺﾞｼｯｸUB" pitchFamily="50" charset="-128"/>
            </a:endParaRPr>
          </a:p>
        </p:txBody>
      </p:sp>
      <p:sp>
        <p:nvSpPr>
          <p:cNvPr id="32" name="正方形/長方形 31"/>
          <p:cNvSpPr/>
          <p:nvPr/>
        </p:nvSpPr>
        <p:spPr>
          <a:xfrm>
            <a:off x="5420275" y="3460560"/>
            <a:ext cx="1620957" cy="276999"/>
          </a:xfrm>
          <a:prstGeom prst="rect">
            <a:avLst/>
          </a:prstGeom>
        </p:spPr>
        <p:txBody>
          <a:bodyPr wrap="none" anchor="ctr" anchorCtr="0">
            <a:noAutofit/>
          </a:bodyPr>
          <a:lstStyle/>
          <a:p>
            <a:pPr algn="ctr"/>
            <a:r>
              <a:rPr lang="ja-JP" altLang="ja-JP" sz="1400" dirty="0">
                <a:latin typeface="HGP創英角ｺﾞｼｯｸUB" panose="020B0900000000000000" pitchFamily="50" charset="-128"/>
                <a:ea typeface="HGP創英角ｺﾞｼｯｸUB" panose="020B0900000000000000" pitchFamily="50" charset="-128"/>
              </a:rPr>
              <a:t>モスクワ</a:t>
            </a:r>
            <a:br>
              <a:rPr lang="en-US" altLang="ja-JP" sz="1200" dirty="0">
                <a:latin typeface="ＭＳ Ｐゴシック" panose="020B0600070205080204" pitchFamily="50" charset="-128"/>
                <a:ea typeface="ＭＳ Ｐゴシック" panose="020B0600070205080204" pitchFamily="50" charset="-128"/>
              </a:rPr>
            </a:br>
            <a:r>
              <a:rPr lang="ja-JP" altLang="en-US" sz="1200" dirty="0">
                <a:latin typeface="ＭＳ Ｐゴシック" panose="020B0600070205080204" pitchFamily="50" charset="-128"/>
                <a:ea typeface="ＭＳ Ｐゴシック" panose="020B0600070205080204" pitchFamily="50" charset="-128"/>
              </a:rPr>
              <a:t>を中心に展開</a:t>
            </a:r>
          </a:p>
        </p:txBody>
      </p:sp>
      <p:sp>
        <p:nvSpPr>
          <p:cNvPr id="33" name="正方形/長方形 32"/>
          <p:cNvSpPr/>
          <p:nvPr/>
        </p:nvSpPr>
        <p:spPr>
          <a:xfrm>
            <a:off x="7473280" y="3460560"/>
            <a:ext cx="1620957" cy="276999"/>
          </a:xfrm>
          <a:prstGeom prst="rect">
            <a:avLst/>
          </a:prstGeom>
        </p:spPr>
        <p:txBody>
          <a:bodyPr wrap="none" anchor="ctr" anchorCtr="0">
            <a:noAutofit/>
          </a:bodyPr>
          <a:lstStyle/>
          <a:p>
            <a:pPr algn="ctr"/>
            <a:r>
              <a:rPr lang="ja-JP" altLang="ja-JP" sz="1400" dirty="0">
                <a:latin typeface="HGP創英角ｺﾞｼｯｸUB" panose="020B0900000000000000" pitchFamily="50" charset="-128"/>
                <a:ea typeface="HGP創英角ｺﾞｼｯｸUB" panose="020B0900000000000000" pitchFamily="50" charset="-128"/>
              </a:rPr>
              <a:t>サンクトペテルブルグ</a:t>
            </a:r>
            <a:br>
              <a:rPr lang="en-US" altLang="ja-JP" sz="1400" dirty="0">
                <a:latin typeface="HGP創英角ｺﾞｼｯｸUB" panose="020B0900000000000000" pitchFamily="50" charset="-128"/>
                <a:ea typeface="HGP創英角ｺﾞｼｯｸUB" panose="020B0900000000000000" pitchFamily="50" charset="-128"/>
              </a:rPr>
            </a:br>
            <a:r>
              <a:rPr lang="ja-JP" altLang="en-US" sz="1200" dirty="0">
                <a:latin typeface="ＭＳ Ｐゴシック" panose="020B0600070205080204" pitchFamily="50" charset="-128"/>
                <a:ea typeface="ＭＳ Ｐゴシック" panose="020B0600070205080204" pitchFamily="50" charset="-128"/>
              </a:rPr>
              <a:t>を中心に展開</a:t>
            </a:r>
          </a:p>
        </p:txBody>
      </p:sp>
      <p:sp>
        <p:nvSpPr>
          <p:cNvPr id="34" name="角丸四角形 33"/>
          <p:cNvSpPr/>
          <p:nvPr/>
        </p:nvSpPr>
        <p:spPr>
          <a:xfrm>
            <a:off x="5391435" y="2956504"/>
            <a:ext cx="1678636" cy="374571"/>
          </a:xfrm>
          <a:prstGeom prst="roundRect">
            <a:avLst/>
          </a:prstGeom>
          <a:solidFill>
            <a:srgbClr val="A2BBDC"/>
          </a:solidFill>
        </p:spPr>
        <p:txBody>
          <a:bodyPr wrap="none" lIns="36000" tIns="0" rIns="36000" bIns="0" anchor="ctr" anchorCtr="0">
            <a:noAutofit/>
          </a:bodyPr>
          <a:lstStyle/>
          <a:p>
            <a:pPr algn="ctr"/>
            <a:r>
              <a:rPr lang="en-US" altLang="ja-JP" sz="1600" b="1" dirty="0" err="1"/>
              <a:t>Apteki</a:t>
            </a:r>
            <a:endParaRPr lang="ja-JP" altLang="en-US" sz="1600" b="1" dirty="0"/>
          </a:p>
        </p:txBody>
      </p:sp>
      <p:sp>
        <p:nvSpPr>
          <p:cNvPr id="35" name="角丸四角形 34"/>
          <p:cNvSpPr/>
          <p:nvPr/>
        </p:nvSpPr>
        <p:spPr>
          <a:xfrm>
            <a:off x="5385048" y="4036624"/>
            <a:ext cx="3744416" cy="648072"/>
          </a:xfrm>
          <a:prstGeom prst="roundRect">
            <a:avLst>
              <a:gd name="adj" fmla="val 13727"/>
            </a:avLst>
          </a:prstGeom>
          <a:solidFill>
            <a:srgbClr val="D2F0FA"/>
          </a:solidFill>
        </p:spPr>
        <p:txBody>
          <a:bodyPr wrap="square" lIns="144000" rIns="144000" anchor="ctr" anchorCtr="0">
            <a:noAutofit/>
          </a:bodyPr>
          <a:lstStyle/>
          <a:p>
            <a:pPr algn="just">
              <a:lnSpc>
                <a:spcPct val="113000"/>
              </a:lnSpc>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薬局やキオスクの形態で約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万の医薬品特約店（アウトレット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うち</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は民間）があると言われて</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いる</a:t>
            </a:r>
          </a:p>
        </p:txBody>
      </p:sp>
      <p:sp>
        <p:nvSpPr>
          <p:cNvPr id="36" name="正方形/長方形 35"/>
          <p:cNvSpPr/>
          <p:nvPr/>
        </p:nvSpPr>
        <p:spPr>
          <a:xfrm>
            <a:off x="5385048" y="4828712"/>
            <a:ext cx="3744416" cy="832536"/>
          </a:xfrm>
          <a:prstGeom prst="rect">
            <a:avLst/>
          </a:prstGeom>
        </p:spPr>
        <p:txBody>
          <a:bodyPr wrap="square" lIns="0" rIns="0">
            <a:noAutofit/>
          </a:bodyPr>
          <a:lstStyle/>
          <a:p>
            <a:pPr marL="152400" lvl="1" indent="-152400" algn="just">
              <a:lnSpc>
                <a:spcPct val="114000"/>
              </a:lnSpc>
              <a:spcAft>
                <a:spcPts val="300"/>
              </a:spcAft>
              <a:buClr>
                <a:srgbClr val="5F8AC3"/>
              </a:buClr>
              <a:buSzPct val="90000"/>
              <a:buFont typeface="Wingdings" panose="05000000000000000000" pitchFamily="2" charset="2"/>
              <a:buChar char="l"/>
            </a:pPr>
            <a:r>
              <a:rPr lang="ja-JP" altLang="en-US" sz="1000" dirty="0"/>
              <a:t>医薬品特約店に</a:t>
            </a:r>
            <a:r>
              <a:rPr lang="ja-JP" altLang="ja-JP" sz="1000" dirty="0"/>
              <a:t>対する規制はなく、食料品店やスーパーマーケットでも医薬品の販売が</a:t>
            </a:r>
            <a:r>
              <a:rPr lang="ja-JP" altLang="en-US" sz="1000" dirty="0"/>
              <a:t>行われているケースが</a:t>
            </a:r>
            <a:r>
              <a:rPr lang="ja-JP" altLang="ja-JP" sz="1000" dirty="0"/>
              <a:t>増加している。</a:t>
            </a:r>
            <a:endParaRPr lang="en-US" altLang="ja-JP" sz="1000" dirty="0"/>
          </a:p>
          <a:p>
            <a:pPr marL="152400" lvl="1" indent="-152400" algn="just">
              <a:lnSpc>
                <a:spcPct val="114000"/>
              </a:lnSpc>
              <a:spcAft>
                <a:spcPts val="300"/>
              </a:spcAft>
              <a:buClr>
                <a:srgbClr val="5F8AC3"/>
              </a:buClr>
              <a:buSzPct val="90000"/>
              <a:buFont typeface="Wingdings" panose="05000000000000000000" pitchFamily="2" charset="2"/>
              <a:buChar char="l"/>
            </a:pPr>
            <a:r>
              <a:rPr lang="ja-JP" altLang="ja-JP" sz="1000" dirty="0"/>
              <a:t>医薬品のインターネット販売にも規制はなく、小売店や特約店</a:t>
            </a:r>
            <a:r>
              <a:rPr lang="ja-JP" altLang="en-US" sz="1000" dirty="0"/>
              <a:t>が</a:t>
            </a:r>
            <a:r>
              <a:rPr lang="ja-JP" altLang="ja-JP" sz="1000" dirty="0"/>
              <a:t>医薬品のインターネット販売を行っている。</a:t>
            </a:r>
          </a:p>
        </p:txBody>
      </p:sp>
      <p:sp>
        <p:nvSpPr>
          <p:cNvPr id="37" name="テキスト ボックス 3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pSp>
        <p:nvGrpSpPr>
          <p:cNvPr id="38" name="グループ化 7"/>
          <p:cNvGrpSpPr/>
          <p:nvPr/>
        </p:nvGrpSpPr>
        <p:grpSpPr>
          <a:xfrm>
            <a:off x="5097016" y="1988840"/>
            <a:ext cx="4320480" cy="288032"/>
            <a:chOff x="4944173" y="2113806"/>
            <a:chExt cx="5861371" cy="288032"/>
          </a:xfrm>
        </p:grpSpPr>
        <p:cxnSp>
          <p:nvCxnSpPr>
            <p:cNvPr id="39" name="直線コネクタ 3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小売業界</a:t>
              </a:r>
            </a:p>
          </p:txBody>
        </p:sp>
      </p:grpSp>
      <p:grpSp>
        <p:nvGrpSpPr>
          <p:cNvPr id="41" name="グループ化 7"/>
          <p:cNvGrpSpPr/>
          <p:nvPr/>
        </p:nvGrpSpPr>
        <p:grpSpPr>
          <a:xfrm>
            <a:off x="488504" y="1988840"/>
            <a:ext cx="4320480" cy="288032"/>
            <a:chOff x="4944173" y="2113806"/>
            <a:chExt cx="5861371" cy="288032"/>
          </a:xfrm>
        </p:grpSpPr>
        <p:cxnSp>
          <p:nvCxnSpPr>
            <p:cNvPr id="42" name="直線コネクタ 4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卸売業界</a:t>
              </a:r>
            </a:p>
          </p:txBody>
        </p:sp>
      </p:grpSp>
    </p:spTree>
    <p:extLst>
      <p:ext uri="{BB962C8B-B14F-4D97-AF65-F5344CB8AC3E}">
        <p14:creationId xmlns:p14="http://schemas.microsoft.com/office/powerpoint/2010/main" val="164507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r>
              <a:rPr lang="en-US" altLang="ja-JP" dirty="0">
                <a:latin typeface="Arial Black" panose="020B0A04020102020204" pitchFamily="34" charset="0"/>
              </a:rPr>
              <a:t>2/2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卸売業者、小売業者は、価格帯によりマージンの上限が定められている。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卸売り大手の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が、利益確保のために小売りチェーン大手の</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Apteki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の株を取得するなど、垂直統合の流れもある。</a:t>
            </a:r>
          </a:p>
        </p:txBody>
      </p:sp>
      <p:sp>
        <p:nvSpPr>
          <p:cNvPr id="5" name="正方形/長方形 4"/>
          <p:cNvSpPr/>
          <p:nvPr/>
        </p:nvSpPr>
        <p:spPr>
          <a:xfrm>
            <a:off x="416497" y="4077072"/>
            <a:ext cx="4320479" cy="1247457"/>
          </a:xfrm>
          <a:prstGeom prst="rect">
            <a:avLst/>
          </a:prstGeom>
        </p:spPr>
        <p:txBody>
          <a:bodyPr wrap="square" lIns="0" rIns="0">
            <a:spAutoFit/>
          </a:bodyPr>
          <a:lstStyle/>
          <a:p>
            <a:pPr marL="142875" lvl="1" indent="-142875" algn="just" fontAlgn="ctr">
              <a:lnSpc>
                <a:spcPct val="114000"/>
              </a:lnSpc>
              <a:spcAft>
                <a:spcPts val="400"/>
              </a:spcAft>
              <a:buClr>
                <a:srgbClr val="868686"/>
              </a:buClr>
              <a:buSzPct val="90000"/>
              <a:buFont typeface="Wingdings" panose="05000000000000000000" pitchFamily="2" charset="2"/>
              <a:buChar char="l"/>
            </a:pPr>
            <a:r>
              <a:rPr lang="ja-JP" altLang="ja-JP" sz="1200" dirty="0"/>
              <a:t>販売量や流通・マーケティングコストに応じて</a:t>
            </a:r>
            <a:r>
              <a:rPr lang="ja-JP" altLang="en-US" sz="1200" dirty="0"/>
              <a:t>定められる。</a:t>
            </a:r>
            <a:endParaRPr lang="en-US" altLang="ja-JP" sz="1200" dirty="0"/>
          </a:p>
          <a:p>
            <a:pPr marL="142875" lvl="1" indent="-142875" algn="just" fontAlgn="ctr">
              <a:lnSpc>
                <a:spcPct val="114000"/>
              </a:lnSpc>
              <a:spcAft>
                <a:spcPts val="400"/>
              </a:spcAft>
              <a:buClr>
                <a:srgbClr val="868686"/>
              </a:buClr>
              <a:buSzPct val="90000"/>
              <a:buFont typeface="Wingdings" panose="05000000000000000000" pitchFamily="2" charset="2"/>
              <a:buChar char="l"/>
            </a:pPr>
            <a:r>
              <a:rPr lang="ja-JP" altLang="en-US" sz="1200" dirty="0"/>
              <a:t>マージン上限率は都市によって異なる（例えば、</a:t>
            </a:r>
            <a:r>
              <a:rPr lang="en-US" altLang="ja-JP" sz="1200" dirty="0"/>
              <a:t>500</a:t>
            </a:r>
            <a:r>
              <a:rPr lang="ja-JP" altLang="en-US" sz="1200" dirty="0"/>
              <a:t>ルーブル以上の医薬品の卸売業者のマージンは、モスクワの場合、上限</a:t>
            </a:r>
            <a:r>
              <a:rPr lang="en-US" altLang="ja-JP" sz="1200" dirty="0"/>
              <a:t>10%</a:t>
            </a:r>
            <a:r>
              <a:rPr lang="ja-JP" altLang="en-US" sz="1200" dirty="0"/>
              <a:t>だが、サンクトペテルブルクの場合、上限</a:t>
            </a:r>
            <a:r>
              <a:rPr lang="en-US" altLang="ja-JP" sz="1200" dirty="0"/>
              <a:t>14%</a:t>
            </a:r>
            <a:r>
              <a:rPr lang="ja-JP" altLang="en-US" sz="1200" dirty="0"/>
              <a:t>である）。</a:t>
            </a:r>
            <a:endParaRPr lang="en-US" altLang="ja-JP" sz="1200" dirty="0"/>
          </a:p>
          <a:p>
            <a:pPr marL="142875" lvl="1" indent="-142875" algn="just" fontAlgn="ctr">
              <a:lnSpc>
                <a:spcPct val="114000"/>
              </a:lnSpc>
              <a:spcAft>
                <a:spcPts val="400"/>
              </a:spcAft>
              <a:buClr>
                <a:srgbClr val="868686"/>
              </a:buClr>
              <a:buSzPct val="90000"/>
              <a:buFont typeface="Wingdings" panose="05000000000000000000" pitchFamily="2" charset="2"/>
              <a:buChar char="l"/>
            </a:pPr>
            <a:r>
              <a:rPr lang="ja-JP" altLang="en-US" sz="1200" dirty="0"/>
              <a:t>マージン</a:t>
            </a:r>
            <a:r>
              <a:rPr lang="ja-JP" altLang="ja-JP" sz="1200" dirty="0"/>
              <a:t>上限率は毎年連邦政府によって見直される</a:t>
            </a:r>
            <a:r>
              <a:rPr lang="ja-JP" altLang="en-US" sz="1200" dirty="0"/>
              <a:t>。</a:t>
            </a:r>
            <a:endParaRPr lang="en-US" altLang="ja-JP" sz="1200" dirty="0"/>
          </a:p>
        </p:txBody>
      </p:sp>
      <p:grpSp>
        <p:nvGrpSpPr>
          <p:cNvPr id="6" name="グループ化 7"/>
          <p:cNvGrpSpPr/>
          <p:nvPr/>
        </p:nvGrpSpPr>
        <p:grpSpPr>
          <a:xfrm>
            <a:off x="416496" y="1844824"/>
            <a:ext cx="4320480"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異なるマージンが設定される価格帯の区分</a:t>
              </a:r>
            </a:p>
          </p:txBody>
        </p:sp>
      </p:grpSp>
      <p:graphicFrame>
        <p:nvGraphicFramePr>
          <p:cNvPr id="10" name="表 9"/>
          <p:cNvGraphicFramePr>
            <a:graphicFrameLocks noGrp="1"/>
          </p:cNvGraphicFramePr>
          <p:nvPr>
            <p:extLst>
              <p:ext uri="{D42A27DB-BD31-4B8C-83A1-F6EECF244321}">
                <p14:modId xmlns:p14="http://schemas.microsoft.com/office/powerpoint/2010/main" val="3096027647"/>
              </p:ext>
            </p:extLst>
          </p:nvPr>
        </p:nvGraphicFramePr>
        <p:xfrm>
          <a:off x="5169024" y="2276871"/>
          <a:ext cx="4320480" cy="2736305"/>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547261">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クラス</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卸売業者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小売業者</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47261">
                <a:tc>
                  <a:txBody>
                    <a:bodyPr/>
                    <a:lstStyle/>
                    <a:p>
                      <a:pPr algn="ctr"/>
                      <a:r>
                        <a:rPr lang="en-US" altLang="ja-JP" sz="1200" b="1" kern="100" dirty="0">
                          <a:effectLst/>
                          <a:latin typeface="+mn-lt"/>
                          <a:ea typeface="+mn-ea"/>
                          <a:cs typeface="Arial" panose="020B0604020202020204" pitchFamily="34" charset="0"/>
                        </a:rPr>
                        <a:t>50</a:t>
                      </a:r>
                      <a:r>
                        <a:rPr lang="ja-JP" altLang="en-US" sz="1200" b="1" kern="100" dirty="0">
                          <a:effectLst/>
                          <a:latin typeface="+mn-lt"/>
                          <a:ea typeface="+mn-ea"/>
                          <a:cs typeface="Arial" panose="020B0604020202020204" pitchFamily="34" charset="0"/>
                        </a:rPr>
                        <a:t>ルーブル以下</a:t>
                      </a:r>
                      <a:endParaRPr lang="ja-JP" sz="1200" b="1"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dirty="0"/>
                        <a:t>20%</a:t>
                      </a:r>
                      <a:endParaRPr 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US" altLang="ja-JP" sz="1200" kern="100" dirty="0">
                          <a:effectLst/>
                          <a:latin typeface="+mn-lt"/>
                          <a:ea typeface="+mn-ea"/>
                          <a:cs typeface="Arial" panose="020B0604020202020204" pitchFamily="34" charset="0"/>
                        </a:rPr>
                        <a:t>32%</a:t>
                      </a:r>
                      <a:endParaRPr 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47261">
                <a:tc>
                  <a:txBody>
                    <a:bodyPr/>
                    <a:lstStyle/>
                    <a:p>
                      <a:pPr algn="ctr"/>
                      <a:r>
                        <a:rPr lang="en-US" altLang="ja-JP" sz="1200" b="1" dirty="0">
                          <a:latin typeface="+mn-lt"/>
                          <a:ea typeface="+mn-ea"/>
                        </a:rPr>
                        <a:t>51</a:t>
                      </a:r>
                      <a:r>
                        <a:rPr lang="ja-JP" altLang="en-US" sz="1200" b="1" dirty="0">
                          <a:latin typeface="+mn-lt"/>
                          <a:ea typeface="+mn-ea"/>
                        </a:rPr>
                        <a:t>～</a:t>
                      </a:r>
                      <a:r>
                        <a:rPr lang="en-US" altLang="ja-JP" sz="1200" b="1" dirty="0">
                          <a:latin typeface="+mn-lt"/>
                          <a:ea typeface="+mn-ea"/>
                        </a:rPr>
                        <a:t>499</a:t>
                      </a:r>
                      <a:r>
                        <a:rPr lang="ja-JP" altLang="en-US" sz="1200" b="1" dirty="0">
                          <a:latin typeface="+mn-lt"/>
                          <a:ea typeface="+mn-ea"/>
                        </a:rPr>
                        <a:t>ルーブル</a:t>
                      </a:r>
                      <a:endParaRPr lang="ja-JP" altLang="ja-JP" sz="1200" b="1" dirty="0">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dirty="0"/>
                        <a:t>15%</a:t>
                      </a:r>
                      <a:endParaRPr lang="ja-JP" altLang="ja-JP" sz="1200" dirty="0">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US" altLang="ja-JP" sz="1200" dirty="0"/>
                        <a:t>28%</a:t>
                      </a:r>
                      <a:endParaRPr lang="ja-JP" altLang="ja-JP" sz="1200" dirty="0">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547261">
                <a:tc>
                  <a:txBody>
                    <a:bodyPr/>
                    <a:lstStyle/>
                    <a:p>
                      <a:pPr algn="ctr">
                        <a:spcAft>
                          <a:spcPts val="0"/>
                        </a:spcAft>
                      </a:pPr>
                      <a:r>
                        <a:rPr lang="en-US" altLang="ja-JP" sz="1200" b="1" kern="100" dirty="0">
                          <a:effectLst/>
                          <a:latin typeface="+mn-lt"/>
                          <a:ea typeface="+mn-ea"/>
                          <a:cs typeface="Arial" panose="020B0604020202020204" pitchFamily="34" charset="0"/>
                        </a:rPr>
                        <a:t>500</a:t>
                      </a:r>
                      <a:r>
                        <a:rPr lang="ja-JP" altLang="en-US" sz="1200" b="1" kern="100" dirty="0">
                          <a:effectLst/>
                          <a:latin typeface="+mn-lt"/>
                          <a:ea typeface="+mn-ea"/>
                          <a:cs typeface="Arial" panose="020B0604020202020204" pitchFamily="34" charset="0"/>
                        </a:rPr>
                        <a:t>ルーブル以上</a:t>
                      </a:r>
                      <a:endParaRPr lang="ja-JP" altLang="ja-JP" sz="1200" b="1"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spcAft>
                          <a:spcPts val="0"/>
                        </a:spcAft>
                      </a:pPr>
                      <a:r>
                        <a:rPr lang="en-US" altLang="ja-JP" sz="1200" dirty="0"/>
                        <a:t>10%</a:t>
                      </a:r>
                      <a:endParaRPr lang="ja-JP" alt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dirty="0"/>
                        <a:t>15%</a:t>
                      </a:r>
                      <a:endParaRPr lang="ja-JP" alt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547261">
                <a:tc>
                  <a:txBody>
                    <a:bodyPr/>
                    <a:lstStyle/>
                    <a:p>
                      <a:pPr algn="ctr">
                        <a:spcAft>
                          <a:spcPts val="0"/>
                        </a:spcAft>
                      </a:pPr>
                      <a:r>
                        <a:rPr lang="ja-JP" altLang="en-US" sz="1200" b="1" kern="100" dirty="0">
                          <a:effectLst/>
                          <a:latin typeface="+mn-lt"/>
                          <a:ea typeface="+mn-ea"/>
                          <a:cs typeface="Arial" panose="020B0604020202020204" pitchFamily="34" charset="0"/>
                        </a:rPr>
                        <a:t>高額医薬品</a:t>
                      </a:r>
                      <a:r>
                        <a:rPr lang="en-US" altLang="ja-JP" sz="1200" b="1" kern="100" baseline="30000" dirty="0">
                          <a:effectLst/>
                          <a:latin typeface="+mn-lt"/>
                          <a:ea typeface="+mn-ea"/>
                          <a:cs typeface="Arial" panose="020B0604020202020204" pitchFamily="34" charset="0"/>
                        </a:rPr>
                        <a:t>※1</a:t>
                      </a:r>
                      <a:endParaRPr lang="ja-JP" altLang="ja-JP" sz="1200" b="1" kern="100" baseline="300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spcAft>
                          <a:spcPts val="0"/>
                        </a:spcAft>
                      </a:pPr>
                      <a:r>
                        <a:rPr lang="en-US" altLang="ja-JP" sz="1200" kern="100" dirty="0">
                          <a:effectLst/>
                          <a:latin typeface="+mn-lt"/>
                          <a:ea typeface="+mn-ea"/>
                          <a:cs typeface="Arial" panose="020B0604020202020204" pitchFamily="34" charset="0"/>
                        </a:rPr>
                        <a:t>5</a:t>
                      </a:r>
                      <a:r>
                        <a:rPr lang="ja-JP" altLang="en-US" sz="1200" kern="100" dirty="0">
                          <a:effectLst/>
                          <a:latin typeface="+mn-lt"/>
                          <a:ea typeface="+mn-ea"/>
                          <a:cs typeface="Arial" panose="020B0604020202020204" pitchFamily="34" charset="0"/>
                        </a:rPr>
                        <a:t>～</a:t>
                      </a:r>
                      <a:r>
                        <a:rPr lang="en-US" altLang="ja-JP" sz="1200" kern="100" dirty="0">
                          <a:effectLst/>
                          <a:latin typeface="+mn-lt"/>
                          <a:ea typeface="+mn-ea"/>
                          <a:cs typeface="Arial" panose="020B0604020202020204" pitchFamily="34" charset="0"/>
                        </a:rPr>
                        <a:t>7%</a:t>
                      </a:r>
                      <a:r>
                        <a:rPr lang="en-US" altLang="ja-JP" sz="1200" kern="100" baseline="30000" dirty="0">
                          <a:effectLst/>
                          <a:latin typeface="+mn-lt"/>
                          <a:ea typeface="+mn-ea"/>
                          <a:cs typeface="Arial" panose="020B060402020202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kern="100" dirty="0">
                          <a:effectLst/>
                          <a:latin typeface="+mn-lt"/>
                          <a:ea typeface="+mn-ea"/>
                          <a:cs typeface="Arial" panose="020B0604020202020204" pitchFamily="34" charset="0"/>
                        </a:rPr>
                        <a:t>-</a:t>
                      </a:r>
                      <a:endParaRPr lang="ja-JP" alt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1" name="角丸四角形 10"/>
          <p:cNvSpPr/>
          <p:nvPr/>
        </p:nvSpPr>
        <p:spPr>
          <a:xfrm>
            <a:off x="416496" y="3732432"/>
            <a:ext cx="1296144" cy="216024"/>
          </a:xfrm>
          <a:prstGeom prst="roundRect">
            <a:avLst/>
          </a:prstGeom>
          <a:solidFill>
            <a:srgbClr val="CCDAEC"/>
          </a:solidFill>
        </p:spPr>
        <p:txBody>
          <a:bodyPr wrap="none" rtlCol="0" anchor="ctr">
            <a:noAutofit/>
          </a:bodyPr>
          <a:lstStyle/>
          <a:p>
            <a:pPr algn="ctr"/>
            <a:r>
              <a:rPr lang="en-US" altLang="ja-JP" sz="1400" dirty="0">
                <a:latin typeface="Arial Black" panose="020B0A04020102020204" pitchFamily="34" charset="0"/>
              </a:rPr>
              <a:t>50</a:t>
            </a:r>
            <a:r>
              <a:rPr lang="ja-JP" altLang="en-US" sz="1000" dirty="0"/>
              <a:t>ルーブル未満</a:t>
            </a:r>
            <a:endPar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1856656" y="2796328"/>
            <a:ext cx="1296144" cy="1152128"/>
          </a:xfrm>
          <a:prstGeom prst="roundRect">
            <a:avLst>
              <a:gd name="adj" fmla="val 4817"/>
            </a:avLst>
          </a:prstGeom>
          <a:solidFill>
            <a:srgbClr val="CCDAEC"/>
          </a:solidFill>
        </p:spPr>
        <p:txBody>
          <a:bodyPr wrap="none" lIns="36000" rIns="36000" rtlCol="0" anchor="ctr">
            <a:noAutofit/>
          </a:bodyPr>
          <a:lstStyle/>
          <a:p>
            <a:pPr algn="ctr"/>
            <a:r>
              <a:rPr lang="en-US" altLang="ja-JP" sz="1000" dirty="0"/>
              <a:t>50</a:t>
            </a:r>
            <a:r>
              <a:rPr lang="ja-JP" altLang="en-US" sz="1000" dirty="0"/>
              <a:t>ルーブル以上</a:t>
            </a:r>
            <a:br>
              <a:rPr lang="en-US" altLang="ja-JP" sz="1000" dirty="0"/>
            </a:br>
            <a:r>
              <a:rPr lang="en-US" altLang="ja-JP" sz="1400" dirty="0">
                <a:latin typeface="Arial Black" panose="020B0A04020102020204" pitchFamily="34" charset="0"/>
              </a:rPr>
              <a:t>500</a:t>
            </a:r>
            <a:r>
              <a:rPr lang="ja-JP" altLang="en-US" sz="1000" dirty="0"/>
              <a:t>ルーブル未満</a:t>
            </a:r>
            <a:endPar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3296816" y="2292272"/>
            <a:ext cx="1296144" cy="1656184"/>
          </a:xfrm>
          <a:prstGeom prst="roundRect">
            <a:avLst>
              <a:gd name="adj" fmla="val 2083"/>
            </a:avLst>
          </a:prstGeom>
          <a:gradFill flip="none" rotWithShape="1">
            <a:gsLst>
              <a:gs pos="80000">
                <a:srgbClr val="A2BBDC"/>
              </a:gs>
              <a:gs pos="100000">
                <a:schemeClr val="bg1"/>
              </a:gs>
            </a:gsLst>
            <a:lin ang="16200000" scaled="1"/>
            <a:tileRect/>
          </a:gradFill>
        </p:spPr>
        <p:txBody>
          <a:bodyPr wrap="square" lIns="36000" rIns="36000" rtlCol="0" anchor="ctr">
            <a:noAutofit/>
          </a:bodyPr>
          <a:lstStyle/>
          <a:p>
            <a:pPr algn="ctr"/>
            <a:r>
              <a:rPr lang="en-US" altLang="ja-JP" sz="1400" dirty="0">
                <a:latin typeface="Arial Black" panose="020B0A04020102020204" pitchFamily="34" charset="0"/>
              </a:rPr>
              <a:t>500</a:t>
            </a:r>
            <a:r>
              <a:rPr lang="ja-JP" altLang="en-US" sz="1000" dirty="0"/>
              <a:t>ルーブル</a:t>
            </a:r>
            <a:br>
              <a:rPr lang="en-US" altLang="ja-JP" sz="1000" dirty="0"/>
            </a:br>
            <a:r>
              <a:rPr lang="ja-JP" altLang="en-US" sz="1400" dirty="0">
                <a:latin typeface="HGP創英角ｺﾞｼｯｸUB" panose="020B0900000000000000" pitchFamily="50" charset="-128"/>
                <a:ea typeface="HGP創英角ｺﾞｼｯｸUB" panose="020B0900000000000000" pitchFamily="50" charset="-128"/>
              </a:rPr>
              <a:t>以上</a:t>
            </a:r>
          </a:p>
        </p:txBody>
      </p:sp>
      <p:sp>
        <p:nvSpPr>
          <p:cNvPr id="14" name="テキスト ボックス 13"/>
          <p:cNvSpPr txBox="1"/>
          <p:nvPr/>
        </p:nvSpPr>
        <p:spPr>
          <a:xfrm>
            <a:off x="5169024" y="5085184"/>
            <a:ext cx="4320480" cy="338554"/>
          </a:xfrm>
          <a:prstGeom prst="rect">
            <a:avLst/>
          </a:prstGeom>
          <a:noFill/>
        </p:spPr>
        <p:txBody>
          <a:bodyPr wrap="square" lIns="0" rtlCol="0">
            <a:spAutoFit/>
          </a:bodyPr>
          <a:lstStyle/>
          <a:p>
            <a:r>
              <a:rPr kumimoji="0" lang="en-US" altLang="ja-JP" sz="800" dirty="0" bmk=""/>
              <a:t>※1</a:t>
            </a:r>
            <a:r>
              <a:rPr kumimoji="0" lang="ja-JP" altLang="en-US" sz="800" dirty="0" bmk=""/>
              <a:t> 価格によるクラス分けとは異なり、高額医薬品には別途指定される必要がある</a:t>
            </a:r>
          </a:p>
          <a:p>
            <a:r>
              <a:rPr kumimoji="0" lang="en-US" altLang="ja-JP" sz="800" dirty="0" bmk=""/>
              <a:t>※2</a:t>
            </a:r>
            <a:r>
              <a:rPr kumimoji="0" lang="ja-JP" altLang="en-US" sz="800" dirty="0" bmk=""/>
              <a:t> </a:t>
            </a:r>
            <a:r>
              <a:rPr lang="ja-JP" altLang="en-US" sz="800" kern="100" dirty="0">
                <a:cs typeface="Arial" panose="020B0604020202020204" pitchFamily="34" charset="0"/>
              </a:rPr>
              <a:t>ただし、現場では徹底されていないと言われる</a:t>
            </a:r>
            <a:endParaRPr kumimoji="0" lang="ja-JP" altLang="en-US" sz="800" dirty="0" bmk=""/>
          </a:p>
        </p:txBody>
      </p:sp>
      <p:sp>
        <p:nvSpPr>
          <p:cNvPr id="23" name="テキスト ボックス 22"/>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pSp>
        <p:nvGrpSpPr>
          <p:cNvPr id="24" name="グループ化 7"/>
          <p:cNvGrpSpPr/>
          <p:nvPr/>
        </p:nvGrpSpPr>
        <p:grpSpPr>
          <a:xfrm>
            <a:off x="5169024" y="1844824"/>
            <a:ext cx="4320480" cy="288032"/>
            <a:chOff x="4944173" y="2113806"/>
            <a:chExt cx="5861371" cy="288032"/>
          </a:xfrm>
        </p:grpSpPr>
        <p:cxnSp>
          <p:nvCxnSpPr>
            <p:cNvPr id="25" name="直線コネクタ 2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卸売業者・小売業者のマージン上限率（モスクワの場合）</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89010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6" imgW="444" imgH="443" progId="TCLayout.ActiveDocument.1">
                  <p:embed/>
                </p:oleObj>
              </mc:Choice>
              <mc:Fallback>
                <p:oleObj name="think-cellスライド" r:id="rId26"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介護市場規模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ja-JP" altLang="en-US" sz="800" dirty="0"/>
              <a:t>（</a:t>
            </a:r>
            <a:r>
              <a:rPr lang="en-US" altLang="ja-JP" sz="800" dirty="0"/>
              <a:t>2026</a:t>
            </a:r>
            <a:r>
              <a:rPr lang="ja-JP" altLang="en-US" sz="800" dirty="0"/>
              <a:t>年</a:t>
            </a:r>
            <a:r>
              <a:rPr lang="en-US" altLang="ja-JP" sz="800" dirty="0"/>
              <a:t>3</a:t>
            </a:r>
            <a:r>
              <a:rPr lang="ja-JP" altLang="en-US" sz="800" dirty="0"/>
              <a:t>月時点</a:t>
            </a:r>
            <a:r>
              <a:rPr lang="en-US" altLang="ja-JP" sz="800" dirty="0"/>
              <a:t>※</a:t>
            </a:r>
            <a:r>
              <a:rPr lang="ja-JP" altLang="en-US" sz="800" dirty="0"/>
              <a:t>更新データ無し）</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hart 43">
            <a:extLst>
              <a:ext uri="{FF2B5EF4-FFF2-40B4-BE49-F238E27FC236}">
                <a16:creationId xmlns:a16="http://schemas.microsoft.com/office/drawing/2014/main" id="{C7DA7064-35D5-F786-D3A4-DC1365E01055}"/>
              </a:ext>
            </a:extLst>
          </p:cNvPr>
          <p:cNvGraphicFramePr/>
          <p:nvPr>
            <p:custDataLst>
              <p:tags r:id="rId3"/>
            </p:custDataLst>
            <p:extLst>
              <p:ext uri="{D42A27DB-BD31-4B8C-83A1-F6EECF244321}">
                <p14:modId xmlns:p14="http://schemas.microsoft.com/office/powerpoint/2010/main" val="1397830355"/>
              </p:ext>
            </p:extLst>
          </p:nvPr>
        </p:nvGraphicFramePr>
        <p:xfrm>
          <a:off x="766763" y="2286000"/>
          <a:ext cx="8156575" cy="3673475"/>
        </p:xfrm>
        <a:graphic>
          <a:graphicData uri="http://schemas.openxmlformats.org/drawingml/2006/chart">
            <c:chart xmlns:c="http://schemas.openxmlformats.org/drawingml/2006/chart" xmlns:r="http://schemas.openxmlformats.org/officeDocument/2006/relationships" r:id="rId28"/>
          </a:graphicData>
        </a:graphic>
      </p:graphicFrame>
      <p:sp>
        <p:nvSpPr>
          <p:cNvPr id="7" name="テキスト プレースホルダ 9">
            <a:extLst>
              <a:ext uri="{FF2B5EF4-FFF2-40B4-BE49-F238E27FC236}">
                <a16:creationId xmlns:a16="http://schemas.microsoft.com/office/drawing/2014/main" id="{585894B3-8E9A-1F76-8F6A-747F290CAC22}"/>
              </a:ext>
            </a:extLst>
          </p:cNvPr>
          <p:cNvSpPr>
            <a:spLocks noGrp="1"/>
          </p:cNvSpPr>
          <p:nvPr>
            <p:custDataLst>
              <p:tags r:id="rId4"/>
            </p:custDataLst>
          </p:nvPr>
        </p:nvSpPr>
        <p:spPr bwMode="gray">
          <a:xfrm>
            <a:off x="546100" y="5800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78CBF22-105B-41BE-96B0-8B49A52A48BD}" type="datetime'''''''''''''''''''''''''''''0''.''''''''0'''''''">
              <a:rPr lang="en-US" altLang="en-US" sz="1000" smtClean="0"/>
              <a:pPr marL="0" indent="0" algn="r">
                <a:spcBef>
                  <a:spcPct val="0"/>
                </a:spcBef>
                <a:buNone/>
              </a:pPr>
              <a:t>0.0</a:t>
            </a:fld>
            <a:endParaRPr lang="ja-JP" altLang="en-US" sz="800" dirty="0">
              <a:sym typeface="+mn-lt"/>
            </a:endParaRPr>
          </a:p>
        </p:txBody>
      </p:sp>
      <p:sp>
        <p:nvSpPr>
          <p:cNvPr id="8" name="テキスト プレースホルダ 9">
            <a:extLst>
              <a:ext uri="{FF2B5EF4-FFF2-40B4-BE49-F238E27FC236}">
                <a16:creationId xmlns:a16="http://schemas.microsoft.com/office/drawing/2014/main" id="{E8F4C20B-90F9-D0EA-170A-699B3FA8C4AB}"/>
              </a:ext>
            </a:extLst>
          </p:cNvPr>
          <p:cNvSpPr>
            <a:spLocks noGrp="1"/>
          </p:cNvSpPr>
          <p:nvPr>
            <p:custDataLst>
              <p:tags r:id="rId5"/>
            </p:custDataLst>
          </p:nvPr>
        </p:nvSpPr>
        <p:spPr bwMode="gray">
          <a:xfrm>
            <a:off x="546100" y="5481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E71E412-6411-465B-9361-FFCD664C2681}" type="datetime'''''0''''''''''''''''''''''''''''''''''''''''''''.''5'">
              <a:rPr lang="en-US" altLang="en-US" sz="1000" smtClean="0"/>
              <a:pPr marL="0" indent="0" algn="r">
                <a:spcBef>
                  <a:spcPct val="0"/>
                </a:spcBef>
                <a:buNone/>
              </a:pPr>
              <a:t>0.5</a:t>
            </a:fld>
            <a:endParaRPr lang="ja-JP" altLang="en-US" sz="800" dirty="0">
              <a:sym typeface="+mn-lt"/>
            </a:endParaRPr>
          </a:p>
        </p:txBody>
      </p:sp>
      <p:sp>
        <p:nvSpPr>
          <p:cNvPr id="9" name="テキスト プレースホルダ 9">
            <a:extLst>
              <a:ext uri="{FF2B5EF4-FFF2-40B4-BE49-F238E27FC236}">
                <a16:creationId xmlns:a16="http://schemas.microsoft.com/office/drawing/2014/main" id="{BB9B877A-2084-067A-8B53-C469B8808493}"/>
              </a:ext>
            </a:extLst>
          </p:cNvPr>
          <p:cNvSpPr>
            <a:spLocks noGrp="1"/>
          </p:cNvSpPr>
          <p:nvPr>
            <p:custDataLst>
              <p:tags r:id="rId6"/>
            </p:custDataLst>
          </p:nvPr>
        </p:nvSpPr>
        <p:spPr bwMode="gray">
          <a:xfrm>
            <a:off x="546100" y="51625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D3D54CA-C169-4E88-A676-214AAF3C9CE6}" type="datetime'1''''''''''''''''''''''''''''''''.''''''''''''''''0'''''">
              <a:rPr lang="en-US" altLang="en-US" sz="1000" smtClean="0"/>
              <a:pPr marL="0" indent="0" algn="r">
                <a:spcBef>
                  <a:spcPct val="0"/>
                </a:spcBef>
                <a:buNone/>
              </a:pPr>
              <a:t>1.0</a:t>
            </a:fld>
            <a:endParaRPr lang="ja-JP" altLang="en-US" sz="800" dirty="0">
              <a:sym typeface="+mn-lt"/>
            </a:endParaRPr>
          </a:p>
        </p:txBody>
      </p:sp>
      <p:sp>
        <p:nvSpPr>
          <p:cNvPr id="10" name="テキスト プレースホルダ 9">
            <a:extLst>
              <a:ext uri="{FF2B5EF4-FFF2-40B4-BE49-F238E27FC236}">
                <a16:creationId xmlns:a16="http://schemas.microsoft.com/office/drawing/2014/main" id="{DC82E028-FC04-B10F-81D7-712A3C4D5355}"/>
              </a:ext>
            </a:extLst>
          </p:cNvPr>
          <p:cNvSpPr>
            <a:spLocks noGrp="1"/>
          </p:cNvSpPr>
          <p:nvPr>
            <p:custDataLst>
              <p:tags r:id="rId7"/>
            </p:custDataLst>
          </p:nvPr>
        </p:nvSpPr>
        <p:spPr bwMode="gray">
          <a:xfrm>
            <a:off x="546100" y="4843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E716AB1-81DF-404E-8588-4C562668FD20}" type="datetime'''''''''1''''''''''''''''''''.''''''''''''''5'''''''''''''''''">
              <a:rPr lang="en-US" altLang="en-US" sz="1000" smtClean="0"/>
              <a:pPr marL="0" indent="0" algn="r">
                <a:spcBef>
                  <a:spcPct val="0"/>
                </a:spcBef>
                <a:buNone/>
              </a:pPr>
              <a:t>1.5</a:t>
            </a:fld>
            <a:endParaRPr lang="ja-JP" altLang="en-US" sz="800" dirty="0">
              <a:sym typeface="+mn-lt"/>
            </a:endParaRPr>
          </a:p>
        </p:txBody>
      </p:sp>
      <p:sp>
        <p:nvSpPr>
          <p:cNvPr id="11" name="テキスト プレースホルダ 9">
            <a:extLst>
              <a:ext uri="{FF2B5EF4-FFF2-40B4-BE49-F238E27FC236}">
                <a16:creationId xmlns:a16="http://schemas.microsoft.com/office/drawing/2014/main" id="{F7A0DA03-AF92-DAD0-9602-4A8F30A9E6FA}"/>
              </a:ext>
            </a:extLst>
          </p:cNvPr>
          <p:cNvSpPr>
            <a:spLocks noGrp="1"/>
          </p:cNvSpPr>
          <p:nvPr>
            <p:custDataLst>
              <p:tags r:id="rId8"/>
            </p:custDataLst>
          </p:nvPr>
        </p:nvSpPr>
        <p:spPr bwMode="gray">
          <a:xfrm>
            <a:off x="546100" y="4525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9A68C97-29D5-48F2-9019-CFECB8685841}" type="datetime'''''''2''''''''''''''''''''''''.''''''''''''''''''''''''''0'''">
              <a:rPr lang="en-US" altLang="en-US" sz="1000" smtClean="0"/>
              <a:pPr marL="0" indent="0" algn="r">
                <a:spcBef>
                  <a:spcPct val="0"/>
                </a:spcBef>
                <a:buNone/>
              </a:pPr>
              <a:t>2.0</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DC868C0D-0BDB-011B-985A-61C7A621CCAE}"/>
              </a:ext>
            </a:extLst>
          </p:cNvPr>
          <p:cNvSpPr>
            <a:spLocks noGrp="1"/>
          </p:cNvSpPr>
          <p:nvPr>
            <p:custDataLst>
              <p:tags r:id="rId9"/>
            </p:custDataLst>
          </p:nvPr>
        </p:nvSpPr>
        <p:spPr bwMode="gray">
          <a:xfrm>
            <a:off x="546100" y="4206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2CC4D9A-F25B-4909-9E73-70B6F7B53E5C}" type="datetime'''''''''2''.5'">
              <a:rPr lang="en-US" altLang="en-US" sz="1000" smtClean="0"/>
              <a:pPr marL="0" indent="0" algn="r">
                <a:spcBef>
                  <a:spcPct val="0"/>
                </a:spcBef>
                <a:buNone/>
              </a:pPr>
              <a:t>2.5</a:t>
            </a:fld>
            <a:endParaRPr lang="ja-JP" altLang="en-US" sz="800" dirty="0">
              <a:sym typeface="+mn-lt"/>
            </a:endParaRPr>
          </a:p>
        </p:txBody>
      </p:sp>
      <p:sp>
        <p:nvSpPr>
          <p:cNvPr id="13" name="テキスト プレースホルダ 9">
            <a:extLst>
              <a:ext uri="{FF2B5EF4-FFF2-40B4-BE49-F238E27FC236}">
                <a16:creationId xmlns:a16="http://schemas.microsoft.com/office/drawing/2014/main" id="{ECDA231D-1FF2-1A2D-5F63-2EDAE04A5836}"/>
              </a:ext>
            </a:extLst>
          </p:cNvPr>
          <p:cNvSpPr>
            <a:spLocks noGrp="1"/>
          </p:cNvSpPr>
          <p:nvPr>
            <p:custDataLst>
              <p:tags r:id="rId10"/>
            </p:custDataLst>
          </p:nvPr>
        </p:nvSpPr>
        <p:spPr bwMode="gray">
          <a:xfrm>
            <a:off x="546100" y="38877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3DD79D8-7052-4C2D-B803-6C95CF747896}" type="datetime'''''''''3''''''''''.''0'''''''''''''''''''''''''''''">
              <a:rPr lang="en-US" altLang="en-US" sz="1000" smtClean="0"/>
              <a:pPr marL="0" indent="0" algn="r">
                <a:spcBef>
                  <a:spcPct val="0"/>
                </a:spcBef>
                <a:buNone/>
              </a:pPr>
              <a:t>3.0</a:t>
            </a:fld>
            <a:endParaRPr lang="ja-JP" altLang="en-US" sz="800" dirty="0">
              <a:sym typeface="+mn-lt"/>
            </a:endParaRPr>
          </a:p>
        </p:txBody>
      </p:sp>
      <p:sp>
        <p:nvSpPr>
          <p:cNvPr id="14" name="テキスト プレースホルダ 9">
            <a:extLst>
              <a:ext uri="{FF2B5EF4-FFF2-40B4-BE49-F238E27FC236}">
                <a16:creationId xmlns:a16="http://schemas.microsoft.com/office/drawing/2014/main" id="{ABFDD3C4-0B24-7D84-2FC6-B1DD11416C78}"/>
              </a:ext>
            </a:extLst>
          </p:cNvPr>
          <p:cNvSpPr>
            <a:spLocks noGrp="1"/>
          </p:cNvSpPr>
          <p:nvPr>
            <p:custDataLst>
              <p:tags r:id="rId11"/>
            </p:custDataLst>
          </p:nvPr>
        </p:nvSpPr>
        <p:spPr bwMode="gray">
          <a:xfrm>
            <a:off x="546100" y="35687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D55489D-9315-41EF-BB7F-FA266895CE78}" type="datetime'''''''''''''''''''''''''''''''''''''''''3''''''''''.''''''5'''">
              <a:rPr lang="en-US" altLang="en-US" sz="1000" smtClean="0"/>
              <a:pPr marL="0" indent="0" algn="r">
                <a:spcBef>
                  <a:spcPct val="0"/>
                </a:spcBef>
                <a:buNone/>
              </a:pPr>
              <a:t>3.5</a:t>
            </a:fld>
            <a:endParaRPr lang="ja-JP" altLang="en-US" sz="800" dirty="0">
              <a:sym typeface="+mn-lt"/>
            </a:endParaRPr>
          </a:p>
        </p:txBody>
      </p:sp>
      <p:sp>
        <p:nvSpPr>
          <p:cNvPr id="15" name="テキスト プレースホルダ 9">
            <a:extLst>
              <a:ext uri="{FF2B5EF4-FFF2-40B4-BE49-F238E27FC236}">
                <a16:creationId xmlns:a16="http://schemas.microsoft.com/office/drawing/2014/main" id="{0F47AD5C-D806-68FB-7FB7-A3F961B15039}"/>
              </a:ext>
            </a:extLst>
          </p:cNvPr>
          <p:cNvSpPr>
            <a:spLocks noGrp="1"/>
          </p:cNvSpPr>
          <p:nvPr>
            <p:custDataLst>
              <p:tags r:id="rId12"/>
            </p:custDataLst>
          </p:nvPr>
        </p:nvSpPr>
        <p:spPr bwMode="gray">
          <a:xfrm>
            <a:off x="546100" y="3249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5A09456-2AA0-4103-9CE7-005FB9D94AD1}" type="datetime'''''''''''''''''''''''''''4''''''.''''''''''''''''''''''0'">
              <a:rPr lang="en-US" altLang="en-US" sz="1000" smtClean="0"/>
              <a:pPr marL="0" indent="0" algn="r">
                <a:spcBef>
                  <a:spcPct val="0"/>
                </a:spcBef>
                <a:buNone/>
              </a:pPr>
              <a:t>4.0</a:t>
            </a:fld>
            <a:endParaRPr lang="ja-JP" altLang="en-US" sz="800" dirty="0">
              <a:sym typeface="+mn-lt"/>
            </a:endParaRPr>
          </a:p>
        </p:txBody>
      </p:sp>
      <p:sp>
        <p:nvSpPr>
          <p:cNvPr id="16" name="テキスト プレースホルダ 9">
            <a:extLst>
              <a:ext uri="{FF2B5EF4-FFF2-40B4-BE49-F238E27FC236}">
                <a16:creationId xmlns:a16="http://schemas.microsoft.com/office/drawing/2014/main" id="{7307AF37-399E-DDB1-3ED7-2BADE2ED81BD}"/>
              </a:ext>
            </a:extLst>
          </p:cNvPr>
          <p:cNvSpPr>
            <a:spLocks noGrp="1"/>
          </p:cNvSpPr>
          <p:nvPr>
            <p:custDataLst>
              <p:tags r:id="rId13"/>
            </p:custDataLst>
          </p:nvPr>
        </p:nvSpPr>
        <p:spPr bwMode="gray">
          <a:xfrm>
            <a:off x="546100" y="29305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6638BBA-3D0F-4F28-8BAA-AA622781CDB9}" type="datetime'''''''''''''''''''''''''''''''''''''''''4''''''.''5'''''''">
              <a:rPr lang="en-US" altLang="en-US" sz="1000" smtClean="0"/>
              <a:pPr marL="0" indent="0" algn="r">
                <a:spcBef>
                  <a:spcPct val="0"/>
                </a:spcBef>
                <a:buNone/>
              </a:pPr>
              <a:t>4.5</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813485C9-6DE3-0699-547A-7833272E1F73}"/>
              </a:ext>
            </a:extLst>
          </p:cNvPr>
          <p:cNvSpPr>
            <a:spLocks noGrp="1"/>
          </p:cNvSpPr>
          <p:nvPr>
            <p:custDataLst>
              <p:tags r:id="rId14"/>
            </p:custDataLst>
          </p:nvPr>
        </p:nvSpPr>
        <p:spPr bwMode="gray">
          <a:xfrm>
            <a:off x="546100" y="2611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CB626B8-7693-4E4D-949E-17C26EA772C9}" type="datetime'''''5''''''''''''.0'''''''''''''''''''''''''''''''''''''">
              <a:rPr lang="en-US" altLang="en-US" sz="1000" smtClean="0"/>
              <a:pPr marL="0" indent="0" algn="r">
                <a:spcBef>
                  <a:spcPct val="0"/>
                </a:spcBef>
                <a:buNone/>
              </a:pPr>
              <a:t>5.0</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BE56D6FE-71AE-1117-2630-02A47D5AD2CC}"/>
              </a:ext>
            </a:extLst>
          </p:cNvPr>
          <p:cNvSpPr>
            <a:spLocks noGrp="1"/>
          </p:cNvSpPr>
          <p:nvPr>
            <p:custDataLst>
              <p:tags r:id="rId15"/>
            </p:custDataLst>
          </p:nvPr>
        </p:nvSpPr>
        <p:spPr bwMode="gray">
          <a:xfrm>
            <a:off x="546100" y="2292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FDFC56C-D9E3-4DEE-A39B-CC78CD0A3CFC}" type="datetime'''''5''''''''''''''''''''''''''''''''''''''''.5'''''">
              <a:rPr lang="en-US" altLang="en-US" sz="1000" smtClean="0"/>
              <a:pPr marL="0" indent="0" algn="r">
                <a:spcBef>
                  <a:spcPct val="0"/>
                </a:spcBef>
                <a:buNone/>
              </a:pPr>
              <a:t>5.5</a:t>
            </a:fld>
            <a:endParaRPr lang="ja-JP" altLang="en-US" sz="800" dirty="0">
              <a:sym typeface="+mn-lt"/>
            </a:endParaRPr>
          </a:p>
        </p:txBody>
      </p:sp>
      <p:sp>
        <p:nvSpPr>
          <p:cNvPr id="19" name="テキスト プレースホルダ 9">
            <a:extLst>
              <a:ext uri="{FF2B5EF4-FFF2-40B4-BE49-F238E27FC236}">
                <a16:creationId xmlns:a16="http://schemas.microsoft.com/office/drawing/2014/main" id="{9FE147A5-349F-A5AE-0BE1-3F0D43BA02FA}"/>
              </a:ext>
            </a:extLst>
          </p:cNvPr>
          <p:cNvSpPr>
            <a:spLocks noGrp="1"/>
          </p:cNvSpPr>
          <p:nvPr>
            <p:custDataLst>
              <p:tags r:id="rId16"/>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4A6F3D77-56F7-678F-B1B4-4634C86992FC}"/>
              </a:ext>
            </a:extLst>
          </p:cNvPr>
          <p:cNvSpPr>
            <a:spLocks noGrp="1"/>
          </p:cNvSpPr>
          <p:nvPr>
            <p:custDataLst>
              <p:tags r:id="rId17"/>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C74B6469-D5CC-4BC4-447E-AC9E375BBC76}"/>
              </a:ext>
            </a:extLst>
          </p:cNvPr>
          <p:cNvSpPr>
            <a:spLocks noGrp="1"/>
          </p:cNvSpPr>
          <p:nvPr>
            <p:custDataLst>
              <p:tags r:id="rId18"/>
            </p:custDataLst>
          </p:nvPr>
        </p:nvSpPr>
        <p:spPr bwMode="gray">
          <a:xfrm>
            <a:off x="6100763" y="2687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5.1</a:t>
            </a:r>
            <a:endParaRPr lang="ja-JP" altLang="en-US" sz="800" dirty="0">
              <a:sym typeface="+mn-lt"/>
            </a:endParaRPr>
          </a:p>
        </p:txBody>
      </p:sp>
      <p:sp>
        <p:nvSpPr>
          <p:cNvPr id="37" name="テキスト プレースホルダ 9">
            <a:extLst>
              <a:ext uri="{FF2B5EF4-FFF2-40B4-BE49-F238E27FC236}">
                <a16:creationId xmlns:a16="http://schemas.microsoft.com/office/drawing/2014/main" id="{76F98B26-93C2-DA54-A4A9-560AAEC27A77}"/>
              </a:ext>
            </a:extLst>
          </p:cNvPr>
          <p:cNvSpPr>
            <a:spLocks noGrp="1"/>
          </p:cNvSpPr>
          <p:nvPr>
            <p:custDataLst>
              <p:tags r:id="rId19"/>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DACA886A-515C-B492-AFD3-8FB70348AF0E}"/>
              </a:ext>
            </a:extLst>
          </p:cNvPr>
          <p:cNvSpPr>
            <a:spLocks noGrp="1"/>
          </p:cNvSpPr>
          <p:nvPr>
            <p:custDataLst>
              <p:tags r:id="rId20"/>
            </p:custDataLst>
          </p:nvPr>
        </p:nvSpPr>
        <p:spPr bwMode="gray">
          <a:xfrm>
            <a:off x="890588" y="3062406"/>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4.5</a:t>
            </a:r>
            <a:endParaRPr lang="ja-JP" altLang="en-US" sz="800" dirty="0">
              <a:sym typeface="+mn-lt"/>
            </a:endParaRPr>
          </a:p>
        </p:txBody>
      </p:sp>
      <p:sp>
        <p:nvSpPr>
          <p:cNvPr id="45" name="テキスト プレースホルダ 9">
            <a:extLst>
              <a:ext uri="{FF2B5EF4-FFF2-40B4-BE49-F238E27FC236}">
                <a16:creationId xmlns:a16="http://schemas.microsoft.com/office/drawing/2014/main" id="{8DB68B3A-891B-FC6F-38D8-5B73D730D47F}"/>
              </a:ext>
            </a:extLst>
          </p:cNvPr>
          <p:cNvSpPr>
            <a:spLocks noGrp="1"/>
          </p:cNvSpPr>
          <p:nvPr>
            <p:custDataLst>
              <p:tags r:id="rId21"/>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00659962-22F6-61CF-4F40-F42C3B7CE0D7}"/>
              </a:ext>
            </a:extLst>
          </p:cNvPr>
          <p:cNvSpPr>
            <a:spLocks noGrp="1"/>
          </p:cNvSpPr>
          <p:nvPr>
            <p:custDataLst>
              <p:tags r:id="rId22"/>
            </p:custDataLst>
          </p:nvPr>
        </p:nvSpPr>
        <p:spPr bwMode="gray">
          <a:xfrm>
            <a:off x="3408363" y="2872811"/>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4.8</a:t>
            </a:r>
            <a:endParaRPr lang="ja-JP" altLang="en-US" sz="800" dirty="0">
              <a:sym typeface="+mn-lt"/>
            </a:endParaRPr>
          </a:p>
        </p:txBody>
      </p:sp>
      <p:sp>
        <p:nvSpPr>
          <p:cNvPr id="48" name="テキスト プレースホルダ 9">
            <a:extLst>
              <a:ext uri="{FF2B5EF4-FFF2-40B4-BE49-F238E27FC236}">
                <a16:creationId xmlns:a16="http://schemas.microsoft.com/office/drawing/2014/main" id="{90217AE3-8015-0D22-75E7-ACA8A987178E}"/>
              </a:ext>
            </a:extLst>
          </p:cNvPr>
          <p:cNvSpPr>
            <a:spLocks noGrp="1"/>
          </p:cNvSpPr>
          <p:nvPr>
            <p:custDataLst>
              <p:tags r:id="rId23"/>
            </p:custDataLst>
          </p:nvPr>
        </p:nvSpPr>
        <p:spPr bwMode="gray">
          <a:xfrm>
            <a:off x="8759826" y="248606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5.5</a:t>
            </a:r>
            <a:endParaRPr lang="ja-JP" altLang="en-US" sz="800" dirty="0">
              <a:sym typeface="+mn-lt"/>
            </a:endParaRPr>
          </a:p>
        </p:txBody>
      </p:sp>
    </p:spTree>
    <p:extLst>
      <p:ext uri="{BB962C8B-B14F-4D97-AF65-F5344CB8AC3E}">
        <p14:creationId xmlns:p14="http://schemas.microsoft.com/office/powerpoint/2010/main" val="3536754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33511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ロシア／医療関連／介護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ロシアに進出している介護事業者、福祉用具事業者は、確認できなかった。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404895566"/>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92568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41382209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18855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8.92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46.9%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32.9%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19.4%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C7130F90-DD4D-40E1-B0BB-145FB24294E7}"/>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568604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B04C0370-C4E3-4761-97D1-1192B0FA2E92}"/>
              </a:ext>
            </a:extLst>
          </p:cNvPr>
          <p:cNvSpPr/>
          <p:nvPr/>
        </p:nvSpPr>
        <p:spPr>
          <a:xfrm>
            <a:off x="4886860" y="3174456"/>
            <a:ext cx="4766741"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0.33</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2904E816-E071-4029-8ED0-24454E5FD617}"/>
              </a:ext>
            </a:extLst>
          </p:cNvPr>
          <p:cNvSpPr/>
          <p:nvPr/>
        </p:nvSpPr>
        <p:spPr>
          <a:xfrm>
            <a:off x="4886860" y="2839182"/>
            <a:ext cx="4766741"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74DE4FFE-2875-4F5D-B01C-A4435FC8E093}"/>
              </a:ext>
            </a:extLst>
          </p:cNvPr>
          <p:cNvSpPr/>
          <p:nvPr/>
        </p:nvSpPr>
        <p:spPr>
          <a:xfrm>
            <a:off x="4892684" y="2603817"/>
            <a:ext cx="4764423" cy="218614"/>
          </a:xfrm>
          <a:prstGeom prst="rect">
            <a:avLst/>
          </a:prstGeom>
          <a:solidFill>
            <a:schemeClr val="accent2">
              <a:lumMod val="75000"/>
            </a:schemeClr>
          </a:solidFill>
        </p:spPr>
        <p:txBody>
          <a:bodyPr wrap="square" rtlCol="0" anchor="ctr">
            <a:noAutofit/>
          </a:bodyPr>
          <a:lstStyle/>
          <a:p>
            <a:pPr algn="r"/>
            <a:r>
              <a:rPr kumimoji="1"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1.01</a:t>
            </a: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ロシア／医療関連／その他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138" dirty="0">
                <a:solidFill>
                  <a:srgbClr val="000000"/>
                </a:solidFill>
              </a:rPr>
              <a:t>2017</a:t>
            </a:r>
            <a:r>
              <a:rPr lang="ja-JP" altLang="en-US" sz="1138" dirty="0">
                <a:solidFill>
                  <a:srgbClr val="000000"/>
                </a:solidFill>
              </a:rPr>
              <a:t>年</a:t>
            </a:r>
            <a:r>
              <a:rPr lang="en-US" altLang="ja-JP" sz="1138" dirty="0">
                <a:solidFill>
                  <a:srgbClr val="000000"/>
                </a:solidFill>
              </a:rPr>
              <a:t>4</a:t>
            </a:r>
            <a:r>
              <a:rPr lang="ja-JP" altLang="en-US" sz="1138" dirty="0">
                <a:solidFill>
                  <a:srgbClr val="000000"/>
                </a:solidFill>
              </a:rPr>
              <a:t>月、ロシア連邦保健省による医療</a:t>
            </a:r>
            <a:r>
              <a:rPr lang="en-US" altLang="ja-JP" sz="1138" dirty="0">
                <a:solidFill>
                  <a:srgbClr val="000000"/>
                </a:solidFill>
              </a:rPr>
              <a:t>ICT</a:t>
            </a:r>
            <a:r>
              <a:rPr lang="ja-JP" altLang="en-US" sz="1138" dirty="0">
                <a:solidFill>
                  <a:srgbClr val="000000"/>
                </a:solidFill>
              </a:rPr>
              <a:t>活用に関する法案が、法制化委員会から承認を得た。これにより、医師同士や医師と患者等との遠隔での診療・診察、患者の健康状態の遠隔モニタリングなど、遠隔医療技術を用いた医療提供が進んでいく可能性がある。</a:t>
            </a:r>
            <a:endParaRPr lang="en-US" altLang="ja-JP" sz="1138" dirty="0">
              <a:solidFill>
                <a:srgbClr val="000000"/>
              </a:solidFill>
            </a:endParaRPr>
          </a:p>
          <a:p>
            <a:r>
              <a:rPr lang="ja-JP" altLang="en-US" sz="1138" dirty="0">
                <a:solidFill>
                  <a:srgbClr val="000000"/>
                </a:solidFill>
              </a:rPr>
              <a:t>また、放射線医学に</a:t>
            </a:r>
            <a:r>
              <a:rPr lang="en-US" altLang="ja-JP" sz="1138" dirty="0">
                <a:solidFill>
                  <a:srgbClr val="000000"/>
                </a:solidFill>
              </a:rPr>
              <a:t>AI</a:t>
            </a:r>
            <a:r>
              <a:rPr lang="ja-JP" altLang="en-US" sz="1138" dirty="0">
                <a:solidFill>
                  <a:srgbClr val="000000"/>
                </a:solidFill>
              </a:rPr>
              <a:t>技術を導入するプロジェクトの一環として、</a:t>
            </a:r>
            <a:r>
              <a:rPr lang="en-US" altLang="ja-JP" sz="1138" dirty="0">
                <a:solidFill>
                  <a:srgbClr val="000000"/>
                </a:solidFill>
              </a:rPr>
              <a:t>CT</a:t>
            </a:r>
            <a:r>
              <a:rPr lang="ja-JP" altLang="en-US" sz="1138" dirty="0">
                <a:solidFill>
                  <a:srgbClr val="000000"/>
                </a:solidFill>
              </a:rPr>
              <a:t>スキャンで肺がんの症状を検知する人工知能（</a:t>
            </a:r>
            <a:r>
              <a:rPr lang="en-US" altLang="ja-JP" sz="1138" dirty="0">
                <a:solidFill>
                  <a:srgbClr val="000000"/>
                </a:solidFill>
              </a:rPr>
              <a:t>AI</a:t>
            </a:r>
            <a:r>
              <a:rPr lang="ja-JP" altLang="en-US" sz="1138" dirty="0">
                <a:solidFill>
                  <a:srgbClr val="000000"/>
                </a:solidFill>
              </a:rPr>
              <a:t>）プラットフォームの利用を開始した。これにより、</a:t>
            </a:r>
            <a:r>
              <a:rPr lang="en-US" altLang="ja-JP" sz="1138" dirty="0">
                <a:solidFill>
                  <a:srgbClr val="000000"/>
                </a:solidFill>
              </a:rPr>
              <a:t>46</a:t>
            </a:r>
            <a:r>
              <a:rPr lang="ja-JP" altLang="en-US" sz="1138" dirty="0">
                <a:solidFill>
                  <a:srgbClr val="000000"/>
                </a:solidFill>
              </a:rPr>
              <a:t>の医療機関の</a:t>
            </a:r>
            <a:r>
              <a:rPr lang="en-US" altLang="ja-JP" sz="1138" dirty="0">
                <a:solidFill>
                  <a:srgbClr val="000000"/>
                </a:solidFill>
              </a:rPr>
              <a:t>CT</a:t>
            </a:r>
            <a:r>
              <a:rPr lang="ja-JP" altLang="en-US" sz="1138" dirty="0">
                <a:solidFill>
                  <a:srgbClr val="000000"/>
                </a:solidFill>
              </a:rPr>
              <a:t>検査がサービスに接続され、自動的にダウンロードされて分析されるようになり、早期の肺がん発見率を高めることが企図されている。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a:t>
            </a:r>
          </a:p>
        </p:txBody>
      </p:sp>
      <p:graphicFrame>
        <p:nvGraphicFramePr>
          <p:cNvPr id="5" name="表 4"/>
          <p:cNvGraphicFramePr>
            <a:graphicFrameLocks noGrp="1"/>
          </p:cNvGraphicFramePr>
          <p:nvPr>
            <p:extLst>
              <p:ext uri="{D42A27DB-BD31-4B8C-83A1-F6EECF244321}">
                <p14:modId xmlns:p14="http://schemas.microsoft.com/office/powerpoint/2010/main" val="2006313944"/>
              </p:ext>
            </p:extLst>
          </p:nvPr>
        </p:nvGraphicFramePr>
        <p:xfrm>
          <a:off x="233526" y="2348880"/>
          <a:ext cx="9438944" cy="4012763"/>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ロシア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bg1"/>
                          </a:solidFill>
                          <a:latin typeface="+mn-lt"/>
                          <a:ea typeface="ＭＳ Ｐゴシック" charset="-128"/>
                          <a:cs typeface="Arial" pitchFamily="34" charset="0"/>
                        </a:rPr>
                        <a:t>169</a:t>
                      </a:r>
                      <a:endParaRPr kumimoji="1" lang="ja-JP" altLang="en-US" sz="900" b="0" kern="1200" dirty="0">
                        <a:solidFill>
                          <a:schemeClr val="bg1"/>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23.73</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1.09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2021</a:t>
                      </a:r>
                      <a:r>
                        <a:rPr lang="ja-JP" altLang="en-US" sz="900" dirty="0"/>
                        <a:t>年</a:t>
                      </a:r>
                      <a:r>
                        <a:rPr lang="en-US" altLang="ja-JP" sz="900" dirty="0"/>
                        <a:t>12</a:t>
                      </a:r>
                      <a:r>
                        <a:rPr lang="ja-JP" altLang="en-US" sz="900" dirty="0"/>
                        <a:t>月、</a:t>
                      </a:r>
                      <a:r>
                        <a:rPr lang="en-US" altLang="ja-JP" sz="900" dirty="0"/>
                        <a:t>Mikhail </a:t>
                      </a:r>
                      <a:r>
                        <a:rPr lang="en-US" altLang="ja-JP" sz="900" dirty="0" err="1"/>
                        <a:t>Mishustin</a:t>
                      </a:r>
                      <a:r>
                        <a:rPr lang="ja-JP" altLang="en-US" sz="900" dirty="0"/>
                        <a:t>首相は、医療システムのデジタル変革の戦略的方向性に関するロシア連邦政府の命令に署名した。この構想では、ビッグデータを含む新しい技術を医療に積極的に導入することが含まれており、市民への情報提供の他、医療保険制度における医療サービスの量、タイミング、質、条件などの管理に活用される予定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上述の遠隔医療に関する法案は、</a:t>
                      </a:r>
                      <a:r>
                        <a:rPr lang="en-US" altLang="ja-JP" sz="900" dirty="0"/>
                        <a:t>.</a:t>
                      </a:r>
                      <a:r>
                        <a:rPr lang="ja-JP" altLang="en-US" sz="900" dirty="0"/>
                        <a:t>医療における統一情報システム（標準的な電子カルテ、既存の患者登録の管理強化、医療サービスの需要計画の改善など）、医療関係者の情報交換、遠隔診療、患者の健康状態の遠隔モニタリング、電子処方箋の発行などが内容と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存在を確認できていないが、ある論文情報によれば、ロシアの電子化連れ市場は、</a:t>
                      </a:r>
                      <a:r>
                        <a:rPr kumimoji="1" lang="en-US" altLang="ja-JP" sz="900" b="0" kern="1200" dirty="0">
                          <a:solidFill>
                            <a:schemeClr val="tx1"/>
                          </a:solidFill>
                          <a:latin typeface="+mn-lt"/>
                          <a:ea typeface="ＭＳ Ｐゴシック" charset="-128"/>
                          <a:cs typeface="Arial" pitchFamily="34" charset="0"/>
                        </a:rPr>
                        <a:t>2009</a:t>
                      </a:r>
                      <a:r>
                        <a:rPr kumimoji="1" lang="ja-JP" altLang="en-US" sz="900" b="0" kern="1200" dirty="0">
                          <a:solidFill>
                            <a:schemeClr val="tx1"/>
                          </a:solidFill>
                          <a:latin typeface="+mn-lt"/>
                          <a:ea typeface="ＭＳ Ｐゴシック" charset="-128"/>
                          <a:cs typeface="Arial" pitchFamily="34" charset="0"/>
                        </a:rPr>
                        <a:t>年以降、年平均</a:t>
                      </a:r>
                      <a:r>
                        <a:rPr kumimoji="1" lang="en-US" altLang="ja-JP" sz="900" b="0" kern="1200" dirty="0">
                          <a:solidFill>
                            <a:schemeClr val="tx1"/>
                          </a:solidFill>
                          <a:latin typeface="+mn-lt"/>
                          <a:ea typeface="ＭＳ Ｐゴシック" charset="-128"/>
                          <a:cs typeface="Arial" pitchFamily="34" charset="0"/>
                        </a:rPr>
                        <a:t>10</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14</a:t>
                      </a:r>
                      <a:r>
                        <a:rPr kumimoji="1" lang="ja-JP" altLang="en-US" sz="900" b="0" kern="1200" dirty="0">
                          <a:solidFill>
                            <a:schemeClr val="tx1"/>
                          </a:solidFill>
                          <a:latin typeface="+mn-lt"/>
                          <a:ea typeface="ＭＳ Ｐゴシック" charset="-128"/>
                          <a:cs typeface="Arial" pitchFamily="34" charset="0"/>
                        </a:rPr>
                        <a:t>％の成長率で成長しているとのこである。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上記の遠隔医療に関する法案の中で、標準的な電子カルテを含む統一的な情報システムの構築が規定されている。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85311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p:cNvGraphicFramePr>
            <a:graphicFrameLocks noChangeAspect="1"/>
          </p:cNvGraphicFramePr>
          <p:nvPr>
            <p:custDataLst>
              <p:tags r:id="rId1"/>
            </p:custDataLst>
            <p:extLst>
              <p:ext uri="{D42A27DB-BD31-4B8C-83A1-F6EECF244321}">
                <p14:modId xmlns:p14="http://schemas.microsoft.com/office/powerpoint/2010/main" val="2801623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07" imgW="270" imgH="270" progId="TCLayout.ActiveDocument.1">
                  <p:embed/>
                </p:oleObj>
              </mc:Choice>
              <mc:Fallback>
                <p:oleObj name="think-cellスライド" r:id="rId207" imgW="270" imgH="270" progId="TCLayout.ActiveDocument.1">
                  <p:embed/>
                  <p:pic>
                    <p:nvPicPr>
                      <p:cNvPr id="10" name="オブジェクト 9" hidden="1"/>
                      <p:cNvPicPr>
                        <a:picLocks noChangeAspect="1" noChangeArrowheads="1"/>
                      </p:cNvPicPr>
                      <p:nvPr/>
                    </p:nvPicPr>
                    <p:blipFill>
                      <a:blip r:embed="rId20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ロシア／一般概況／経済</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人口動態、および人口成長率・</a:t>
            </a:r>
            <a:r>
              <a:rPr lang="zh-TW" altLang="en-US" dirty="0"/>
              <a:t>年齢別人口構成</a:t>
            </a:r>
          </a:p>
        </p:txBody>
      </p:sp>
      <p:grpSp>
        <p:nvGrpSpPr>
          <p:cNvPr id="14" name="グループ化 7"/>
          <p:cNvGrpSpPr/>
          <p:nvPr/>
        </p:nvGrpSpPr>
        <p:grpSpPr>
          <a:xfrm>
            <a:off x="488504" y="1628800"/>
            <a:ext cx="8640960" cy="288032"/>
            <a:chOff x="4803500" y="2113806"/>
            <a:chExt cx="5626916" cy="288032"/>
          </a:xfrm>
        </p:grpSpPr>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8" name="テキスト ボックス 67"/>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7" name="グループ化 7"/>
          <p:cNvGrpSpPr/>
          <p:nvPr/>
        </p:nvGrpSpPr>
        <p:grpSpPr>
          <a:xfrm>
            <a:off x="632520" y="4149080"/>
            <a:ext cx="8640960" cy="288032"/>
            <a:chOff x="4803500" y="2113806"/>
            <a:chExt cx="5626916" cy="288032"/>
          </a:xfrm>
        </p:grpSpPr>
        <p:cxnSp>
          <p:nvCxnSpPr>
            <p:cNvPr id="62" name="直線コネクタ 6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sp>
        <p:nvSpPr>
          <p:cNvPr id="22" name="テキスト ボックス 21"/>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万人前後で推移。人口成長率は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年を境にマイナスの傾向である。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8244160" y="2233440"/>
            <a:ext cx="1390798" cy="2114774"/>
            <a:chOff x="6586875" y="2016372"/>
            <a:chExt cx="1390798" cy="1944217"/>
          </a:xfrm>
        </p:grpSpPr>
        <p:sp>
          <p:nvSpPr>
            <p:cNvPr id="2" name="フリーフォーム 1"/>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7" name="角丸四角形 6"/>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 name="グループ化 27"/>
          <p:cNvGrpSpPr/>
          <p:nvPr/>
        </p:nvGrpSpPr>
        <p:grpSpPr>
          <a:xfrm>
            <a:off x="8238998" y="4509119"/>
            <a:ext cx="1390798" cy="2160241"/>
            <a:chOff x="6586875" y="2016372"/>
            <a:chExt cx="1390798" cy="1944217"/>
          </a:xfrm>
        </p:grpSpPr>
        <p:sp>
          <p:nvSpPr>
            <p:cNvPr id="29" name="フリーフォーム 28"/>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30" name="角丸四角形 29"/>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37" name="Straight Connector 36">
            <a:extLst>
              <a:ext uri="{FF2B5EF4-FFF2-40B4-BE49-F238E27FC236}">
                <a16:creationId xmlns:a16="http://schemas.microsoft.com/office/drawing/2014/main" id="{49A3A0A1-B7A1-50E9-BA9D-5BFFD6846887}"/>
              </a:ext>
            </a:extLst>
          </p:cNvPr>
          <p:cNvCxnSpPr/>
          <p:nvPr>
            <p:custDataLst>
              <p:tags r:id="rId3"/>
            </p:custDataLst>
          </p:nvPr>
        </p:nvCxnSpPr>
        <p:spPr bwMode="gray">
          <a:xfrm>
            <a:off x="7015163" y="2051050"/>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3" name="Rectangle 72"/>
          <p:cNvSpPr/>
          <p:nvPr>
            <p:custDataLst>
              <p:tags r:id="rId4"/>
            </p:custDataLst>
          </p:nvPr>
        </p:nvSpPr>
        <p:spPr bwMode="gray">
          <a:xfrm>
            <a:off x="7096125" y="2187575"/>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4" name="Oval 73"/>
          <p:cNvSpPr/>
          <p:nvPr>
            <p:custDataLst>
              <p:tags r:id="rId5"/>
            </p:custDataLst>
          </p:nvPr>
        </p:nvSpPr>
        <p:spPr bwMode="gray">
          <a:xfrm>
            <a:off x="7104063" y="20129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5" name="Text Placeholder 12"/>
          <p:cNvSpPr>
            <a:spLocks noGrp="1"/>
          </p:cNvSpPr>
          <p:nvPr>
            <p:custDataLst>
              <p:tags r:id="rId6"/>
            </p:custDataLst>
          </p:nvPr>
        </p:nvSpPr>
        <p:spPr bwMode="auto">
          <a:xfrm>
            <a:off x="7326313" y="1979613"/>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FFAC95C2-08B0-4EEB-BDB3-20F98E701A78}"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76" name="Text Placeholder 12"/>
          <p:cNvSpPr>
            <a:spLocks noGrp="1"/>
          </p:cNvSpPr>
          <p:nvPr>
            <p:custDataLst>
              <p:tags r:id="rId7"/>
            </p:custDataLst>
          </p:nvPr>
        </p:nvSpPr>
        <p:spPr bwMode="auto">
          <a:xfrm>
            <a:off x="7326313" y="2182813"/>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62B0E94-4B26-4968-9E8E-33A83035AB00}" type="datetime'''総''''''計''''（''''''''''''''''万''''''''人）'''''''''">
              <a:rPr lang="ja-JP" altLang="en-US" sz="1000" b="0"/>
              <a:pPr>
                <a:spcBef>
                  <a:spcPct val="0"/>
                </a:spcBef>
                <a:spcAft>
                  <a:spcPct val="0"/>
                </a:spcAft>
              </a:pPr>
              <a:t>総計（万人）</a:t>
            </a:fld>
            <a:endParaRPr kumimoji="0" lang="ja-JP" altLang="en-US" sz="1000" b="0" dirty="0">
              <a:sym typeface="+mn-lt"/>
            </a:endParaRPr>
          </a:p>
        </p:txBody>
      </p:sp>
      <p:graphicFrame>
        <p:nvGraphicFramePr>
          <p:cNvPr id="152" name="Chart 151">
            <a:extLst>
              <a:ext uri="{FF2B5EF4-FFF2-40B4-BE49-F238E27FC236}">
                <a16:creationId xmlns:a16="http://schemas.microsoft.com/office/drawing/2014/main" id="{7A3DD654-9F7B-2778-3384-14EADBC44B7F}"/>
              </a:ext>
            </a:extLst>
          </p:cNvPr>
          <p:cNvGraphicFramePr/>
          <p:nvPr>
            <p:custDataLst>
              <p:tags r:id="rId8"/>
            </p:custDataLst>
            <p:extLst>
              <p:ext uri="{D42A27DB-BD31-4B8C-83A1-F6EECF244321}">
                <p14:modId xmlns:p14="http://schemas.microsoft.com/office/powerpoint/2010/main" val="2797354993"/>
              </p:ext>
            </p:extLst>
          </p:nvPr>
        </p:nvGraphicFramePr>
        <p:xfrm>
          <a:off x="263525" y="2051050"/>
          <a:ext cx="9315450" cy="2016125"/>
        </p:xfrm>
        <a:graphic>
          <a:graphicData uri="http://schemas.openxmlformats.org/drawingml/2006/chart">
            <c:chart xmlns:c="http://schemas.openxmlformats.org/drawingml/2006/chart" xmlns:r="http://schemas.openxmlformats.org/officeDocument/2006/relationships" r:id="rId209"/>
          </a:graphicData>
        </a:graphic>
      </p:graphicFrame>
      <p:cxnSp>
        <p:nvCxnSpPr>
          <p:cNvPr id="142" name="Straight Connector 141">
            <a:extLst>
              <a:ext uri="{FF2B5EF4-FFF2-40B4-BE49-F238E27FC236}">
                <a16:creationId xmlns:a16="http://schemas.microsoft.com/office/drawing/2014/main" id="{D5316783-61E4-E372-0261-5213AD002B5A}"/>
              </a:ext>
            </a:extLst>
          </p:cNvPr>
          <p:cNvCxnSpPr/>
          <p:nvPr>
            <p:custDataLst>
              <p:tags r:id="rId9"/>
            </p:custDataLst>
          </p:nvPr>
        </p:nvCxnSpPr>
        <p:spPr bwMode="auto">
          <a:xfrm flipV="1">
            <a:off x="3463925" y="3057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5B33990-65CD-95C5-23BD-512C1D5B68F2}"/>
              </a:ext>
            </a:extLst>
          </p:cNvPr>
          <p:cNvCxnSpPr/>
          <p:nvPr>
            <p:custDataLst>
              <p:tags r:id="rId10"/>
            </p:custDataLst>
          </p:nvPr>
        </p:nvCxnSpPr>
        <p:spPr bwMode="auto">
          <a:xfrm flipV="1">
            <a:off x="2882900" y="3200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D41629E3-23AD-A9C6-C186-F5F3E34D3A33}"/>
              </a:ext>
            </a:extLst>
          </p:cNvPr>
          <p:cNvCxnSpPr/>
          <p:nvPr>
            <p:custDataLst>
              <p:tags r:id="rId11"/>
            </p:custDataLst>
          </p:nvPr>
        </p:nvCxnSpPr>
        <p:spPr bwMode="auto">
          <a:xfrm flipV="1">
            <a:off x="3173413" y="31289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4BB94E1A-F885-3902-7CD5-C1ACB2376CC3}"/>
              </a:ext>
            </a:extLst>
          </p:cNvPr>
          <p:cNvCxnSpPr/>
          <p:nvPr>
            <p:custDataLst>
              <p:tags r:id="rId12"/>
            </p:custDataLst>
          </p:nvPr>
        </p:nvCxnSpPr>
        <p:spPr bwMode="auto">
          <a:xfrm flipV="1">
            <a:off x="3754438" y="3117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69996187-5D67-9DF9-B7C2-0A95E9B5EF4E}"/>
              </a:ext>
            </a:extLst>
          </p:cNvPr>
          <p:cNvCxnSpPr/>
          <p:nvPr>
            <p:custDataLst>
              <p:tags r:id="rId13"/>
            </p:custDataLst>
          </p:nvPr>
        </p:nvCxnSpPr>
        <p:spPr bwMode="auto">
          <a:xfrm flipV="1">
            <a:off x="6078538" y="3024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37935621-A53D-95EE-C88B-E81ACEFF7D7F}"/>
              </a:ext>
            </a:extLst>
          </p:cNvPr>
          <p:cNvCxnSpPr/>
          <p:nvPr>
            <p:custDataLst>
              <p:tags r:id="rId14"/>
            </p:custDataLst>
          </p:nvPr>
        </p:nvCxnSpPr>
        <p:spPr bwMode="auto">
          <a:xfrm flipV="1">
            <a:off x="6369050" y="3103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E9B21CC7-9536-D2E1-DDB7-DDE591C8F298}"/>
              </a:ext>
            </a:extLst>
          </p:cNvPr>
          <p:cNvCxnSpPr/>
          <p:nvPr>
            <p:custDataLst>
              <p:tags r:id="rId15"/>
            </p:custDataLst>
          </p:nvPr>
        </p:nvCxnSpPr>
        <p:spPr bwMode="auto">
          <a:xfrm flipV="1">
            <a:off x="7240588" y="3003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FDF9B16D-D36D-7ED2-4E00-FB1A5CE19C2C}"/>
              </a:ext>
            </a:extLst>
          </p:cNvPr>
          <p:cNvCxnSpPr/>
          <p:nvPr>
            <p:custDataLst>
              <p:tags r:id="rId16"/>
            </p:custDataLst>
          </p:nvPr>
        </p:nvCxnSpPr>
        <p:spPr bwMode="auto">
          <a:xfrm flipV="1">
            <a:off x="8693150" y="3321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92C93004-155A-9680-954D-06BD14396FA5}"/>
              </a:ext>
            </a:extLst>
          </p:cNvPr>
          <p:cNvCxnSpPr/>
          <p:nvPr>
            <p:custDataLst>
              <p:tags r:id="rId17"/>
            </p:custDataLst>
          </p:nvPr>
        </p:nvCxnSpPr>
        <p:spPr bwMode="auto">
          <a:xfrm flipV="1">
            <a:off x="8977313" y="3309938"/>
            <a:ext cx="1587"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508F482D-0779-4C48-77DB-30E3205A43A6}"/>
              </a:ext>
            </a:extLst>
          </p:cNvPr>
          <p:cNvCxnSpPr/>
          <p:nvPr>
            <p:custDataLst>
              <p:tags r:id="rId18"/>
            </p:custDataLst>
          </p:nvPr>
        </p:nvCxnSpPr>
        <p:spPr bwMode="auto">
          <a:xfrm flipV="1">
            <a:off x="4044950" y="29987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 name="Text Placeholder 12">
            <a:extLst>
              <a:ext uri="{FF2B5EF4-FFF2-40B4-BE49-F238E27FC236}">
                <a16:creationId xmlns:a16="http://schemas.microsoft.com/office/drawing/2014/main" id="{77E01E29-523E-0D8C-8A33-FE2B133CE7F3}"/>
              </a:ext>
            </a:extLst>
          </p:cNvPr>
          <p:cNvSpPr>
            <a:spLocks noGrp="1"/>
          </p:cNvSpPr>
          <p:nvPr>
            <p:custDataLst>
              <p:tags r:id="rId19"/>
            </p:custDataLst>
          </p:nvPr>
        </p:nvSpPr>
        <p:spPr bwMode="auto">
          <a:xfrm>
            <a:off x="33877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69E3C4C-28D4-4525-8825-362E292EFA10}" type="datetime'''''''''''''''''0''''''''''''''''''''9'''''''''''''''">
              <a:rPr lang="ja-JP" altLang="en-US" sz="1000" b="0"/>
              <a:pPr algn="ctr">
                <a:spcBef>
                  <a:spcPct val="0"/>
                </a:spcBef>
                <a:spcAft>
                  <a:spcPct val="0"/>
                </a:spcAft>
              </a:pPr>
              <a:t>09</a:t>
            </a:fld>
            <a:endParaRPr kumimoji="0" lang="ja-JP" altLang="en-US" sz="1000" b="0" dirty="0">
              <a:sym typeface="+mn-lt"/>
            </a:endParaRPr>
          </a:p>
        </p:txBody>
      </p:sp>
      <p:sp>
        <p:nvSpPr>
          <p:cNvPr id="31" name="Text Placeholder 12">
            <a:extLst>
              <a:ext uri="{FF2B5EF4-FFF2-40B4-BE49-F238E27FC236}">
                <a16:creationId xmlns:a16="http://schemas.microsoft.com/office/drawing/2014/main" id="{608E4BEB-C5A5-FA62-3BEA-9FF265614D61}"/>
              </a:ext>
            </a:extLst>
          </p:cNvPr>
          <p:cNvSpPr>
            <a:spLocks noGrp="1"/>
          </p:cNvSpPr>
          <p:nvPr>
            <p:custDataLst>
              <p:tags r:id="rId20"/>
            </p:custDataLst>
          </p:nvPr>
        </p:nvSpPr>
        <p:spPr bwMode="auto">
          <a:xfrm>
            <a:off x="36782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C8E1881-4D36-4A12-9C49-2E1F933645C9}" type="datetime'''''''''''''1''''''''''''''''''''''0'''''">
              <a:rPr lang="ja-JP" altLang="en-US" sz="1000" b="0"/>
              <a:pPr algn="ctr">
                <a:spcBef>
                  <a:spcPct val="0"/>
                </a:spcBef>
                <a:spcAft>
                  <a:spcPct val="0"/>
                </a:spcAft>
              </a:pPr>
              <a:t>10</a:t>
            </a:fld>
            <a:endParaRPr kumimoji="0" lang="ja-JP" altLang="en-US" sz="1000" b="0" dirty="0">
              <a:sym typeface="+mn-lt"/>
            </a:endParaRPr>
          </a:p>
        </p:txBody>
      </p:sp>
      <p:sp>
        <p:nvSpPr>
          <p:cNvPr id="18" name="Text Placeholder 12">
            <a:extLst>
              <a:ext uri="{FF2B5EF4-FFF2-40B4-BE49-F238E27FC236}">
                <a16:creationId xmlns:a16="http://schemas.microsoft.com/office/drawing/2014/main" id="{3D57D931-D9AF-B867-5383-29EF9F5C6DBC}"/>
              </a:ext>
            </a:extLst>
          </p:cNvPr>
          <p:cNvSpPr>
            <a:spLocks noGrp="1"/>
          </p:cNvSpPr>
          <p:nvPr>
            <p:custDataLst>
              <p:tags r:id="rId21"/>
            </p:custDataLst>
          </p:nvPr>
        </p:nvSpPr>
        <p:spPr bwMode="auto">
          <a:xfrm>
            <a:off x="39687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1560685-4558-4197-9F3F-A43AC23D7CAA}" type="datetime'''''1''''''''''''''1'''''''''''''''">
              <a:rPr lang="ja-JP" altLang="en-US" sz="1000" b="0"/>
              <a:pPr algn="ctr">
                <a:spcBef>
                  <a:spcPct val="0"/>
                </a:spcBef>
                <a:spcAft>
                  <a:spcPct val="0"/>
                </a:spcAft>
              </a:pPr>
              <a:t>11</a:t>
            </a:fld>
            <a:endParaRPr kumimoji="0" lang="ja-JP" altLang="en-US" sz="1000" b="0" dirty="0">
              <a:sym typeface="+mn-lt"/>
            </a:endParaRPr>
          </a:p>
        </p:txBody>
      </p:sp>
      <p:sp>
        <p:nvSpPr>
          <p:cNvPr id="26" name="Text Placeholder 12">
            <a:extLst>
              <a:ext uri="{FF2B5EF4-FFF2-40B4-BE49-F238E27FC236}">
                <a16:creationId xmlns:a16="http://schemas.microsoft.com/office/drawing/2014/main" id="{6DBA8354-C112-E7CE-879C-18238B976DF1}"/>
              </a:ext>
            </a:extLst>
          </p:cNvPr>
          <p:cNvSpPr>
            <a:spLocks noGrp="1"/>
          </p:cNvSpPr>
          <p:nvPr>
            <p:custDataLst>
              <p:tags r:id="rId22"/>
            </p:custDataLst>
          </p:nvPr>
        </p:nvSpPr>
        <p:spPr bwMode="auto">
          <a:xfrm>
            <a:off x="425926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D713C0-B6EB-47D0-8794-C519C4866C9D}" type="datetime'''''''''''''''''''''''1''''''''''''2'''''''''''''''''">
              <a:rPr lang="ja-JP" altLang="en-US" sz="1000" b="0"/>
              <a:pPr algn="ctr">
                <a:spcBef>
                  <a:spcPct val="0"/>
                </a:spcBef>
                <a:spcAft>
                  <a:spcPct val="0"/>
                </a:spcAft>
              </a:pPr>
              <a:t>12</a:t>
            </a:fld>
            <a:endParaRPr kumimoji="0" lang="ja-JP" altLang="en-US" sz="1000" b="0" dirty="0">
              <a:sym typeface="+mn-lt"/>
            </a:endParaRPr>
          </a:p>
        </p:txBody>
      </p:sp>
      <p:sp>
        <p:nvSpPr>
          <p:cNvPr id="32" name="Text Placeholder 12">
            <a:extLst>
              <a:ext uri="{FF2B5EF4-FFF2-40B4-BE49-F238E27FC236}">
                <a16:creationId xmlns:a16="http://schemas.microsoft.com/office/drawing/2014/main" id="{CACFBA0F-750E-E3EF-9278-930D562CB549}"/>
              </a:ext>
            </a:extLst>
          </p:cNvPr>
          <p:cNvSpPr>
            <a:spLocks noGrp="1"/>
          </p:cNvSpPr>
          <p:nvPr>
            <p:custDataLst>
              <p:tags r:id="rId23"/>
            </p:custDataLst>
          </p:nvPr>
        </p:nvSpPr>
        <p:spPr bwMode="auto">
          <a:xfrm>
            <a:off x="454977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BA3B21-FCFE-4A1B-8CFE-44F386F17A07}" type="datetime'''''''''''''''''''''''''''''''1''''''3'''''''''''''''''">
              <a:rPr lang="ja-JP" altLang="en-US" sz="1000" b="0"/>
              <a:pPr algn="ctr">
                <a:spcBef>
                  <a:spcPct val="0"/>
                </a:spcBef>
                <a:spcAft>
                  <a:spcPct val="0"/>
                </a:spcAft>
              </a:pPr>
              <a:t>13</a:t>
            </a:fld>
            <a:endParaRPr kumimoji="0" lang="ja-JP" altLang="en-US" sz="1000" b="0" dirty="0">
              <a:sym typeface="+mn-lt"/>
            </a:endParaRPr>
          </a:p>
        </p:txBody>
      </p:sp>
      <p:sp>
        <p:nvSpPr>
          <p:cNvPr id="33" name="Text Placeholder 12">
            <a:extLst>
              <a:ext uri="{FF2B5EF4-FFF2-40B4-BE49-F238E27FC236}">
                <a16:creationId xmlns:a16="http://schemas.microsoft.com/office/drawing/2014/main" id="{F819404D-33C3-6B36-F034-AADC3B414CC0}"/>
              </a:ext>
            </a:extLst>
          </p:cNvPr>
          <p:cNvSpPr>
            <a:spLocks noGrp="1"/>
          </p:cNvSpPr>
          <p:nvPr>
            <p:custDataLst>
              <p:tags r:id="rId24"/>
            </p:custDataLst>
          </p:nvPr>
        </p:nvSpPr>
        <p:spPr bwMode="auto">
          <a:xfrm>
            <a:off x="484028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7AA8E0D-5182-410A-A5AF-1FF39E5D6D6E}" type="datetime'''1''''''''''''''''''''''''4'''''''">
              <a:rPr lang="ja-JP" altLang="en-US" sz="1000" b="0"/>
              <a:pPr algn="ctr">
                <a:spcBef>
                  <a:spcPct val="0"/>
                </a:spcBef>
                <a:spcAft>
                  <a:spcPct val="0"/>
                </a:spcAft>
              </a:pPr>
              <a:t>14</a:t>
            </a:fld>
            <a:endParaRPr kumimoji="0" lang="ja-JP" altLang="en-US" sz="1000" b="0" dirty="0">
              <a:sym typeface="+mn-lt"/>
            </a:endParaRPr>
          </a:p>
        </p:txBody>
      </p:sp>
      <p:sp>
        <p:nvSpPr>
          <p:cNvPr id="34" name="Text Placeholder 12">
            <a:extLst>
              <a:ext uri="{FF2B5EF4-FFF2-40B4-BE49-F238E27FC236}">
                <a16:creationId xmlns:a16="http://schemas.microsoft.com/office/drawing/2014/main" id="{963FBF05-61B6-0CBD-0EDA-E51AED4715E2}"/>
              </a:ext>
            </a:extLst>
          </p:cNvPr>
          <p:cNvSpPr>
            <a:spLocks noGrp="1"/>
          </p:cNvSpPr>
          <p:nvPr>
            <p:custDataLst>
              <p:tags r:id="rId25"/>
            </p:custDataLst>
          </p:nvPr>
        </p:nvSpPr>
        <p:spPr bwMode="auto">
          <a:xfrm>
            <a:off x="51308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8A408AB-BBED-4FEB-B853-E512981CA2D5}" type="datetime'''''''''''''''1''''''''''''''''''''''''''''''''5'''''''''">
              <a:rPr lang="ja-JP" altLang="en-US" sz="1000" b="0"/>
              <a:pPr algn="ctr">
                <a:spcBef>
                  <a:spcPct val="0"/>
                </a:spcBef>
                <a:spcAft>
                  <a:spcPct val="0"/>
                </a:spcAft>
              </a:pPr>
              <a:t>15</a:t>
            </a:fld>
            <a:endParaRPr kumimoji="0" lang="ja-JP" altLang="en-US" sz="1000" b="0" dirty="0">
              <a:sym typeface="+mn-lt"/>
            </a:endParaRPr>
          </a:p>
        </p:txBody>
      </p:sp>
      <p:sp>
        <p:nvSpPr>
          <p:cNvPr id="13" name="Text Placeholder 12">
            <a:extLst>
              <a:ext uri="{FF2B5EF4-FFF2-40B4-BE49-F238E27FC236}">
                <a16:creationId xmlns:a16="http://schemas.microsoft.com/office/drawing/2014/main" id="{E22E2433-7C78-63E7-CF23-BDE94BB24A03}"/>
              </a:ext>
            </a:extLst>
          </p:cNvPr>
          <p:cNvSpPr>
            <a:spLocks noGrp="1"/>
          </p:cNvSpPr>
          <p:nvPr>
            <p:custDataLst>
              <p:tags r:id="rId26"/>
            </p:custDataLst>
          </p:nvPr>
        </p:nvSpPr>
        <p:spPr bwMode="auto">
          <a:xfrm>
            <a:off x="54213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DF82E5-933D-4186-8873-1A4A1AEA8080}" type="datetime'''''''''''''''''''''''''1''6'''''''''''''''''''''">
              <a:rPr lang="ja-JP" altLang="en-US" sz="1000" b="0"/>
              <a:pPr algn="ctr">
                <a:spcBef>
                  <a:spcPct val="0"/>
                </a:spcBef>
                <a:spcAft>
                  <a:spcPct val="0"/>
                </a:spcAft>
              </a:pPr>
              <a:t>16</a:t>
            </a:fld>
            <a:endParaRPr kumimoji="0" lang="ja-JP" altLang="en-US" sz="1000" b="0" dirty="0">
              <a:sym typeface="+mn-lt"/>
            </a:endParaRPr>
          </a:p>
        </p:txBody>
      </p:sp>
      <p:sp>
        <p:nvSpPr>
          <p:cNvPr id="50" name="Text Placeholder 12">
            <a:extLst>
              <a:ext uri="{FF2B5EF4-FFF2-40B4-BE49-F238E27FC236}">
                <a16:creationId xmlns:a16="http://schemas.microsoft.com/office/drawing/2014/main" id="{3E1C4943-EA3C-1C29-CA5C-3D06DA0B8560}"/>
              </a:ext>
            </a:extLst>
          </p:cNvPr>
          <p:cNvSpPr>
            <a:spLocks noGrp="1"/>
          </p:cNvSpPr>
          <p:nvPr>
            <p:custDataLst>
              <p:tags r:id="rId27"/>
            </p:custDataLst>
          </p:nvPr>
        </p:nvSpPr>
        <p:spPr bwMode="auto">
          <a:xfrm>
            <a:off x="57118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E22B64-1283-4EA5-94D0-98B1666008D3}" type="datetime'''''''''''''''''''''''1''''7'''">
              <a:rPr lang="ja-JP" altLang="en-US" sz="1000" b="0" smtClean="0"/>
              <a:pPr algn="ctr">
                <a:spcBef>
                  <a:spcPct val="0"/>
                </a:spcBef>
                <a:spcAft>
                  <a:spcPct val="0"/>
                </a:spcAft>
              </a:pPr>
              <a:t>17</a:t>
            </a:fld>
            <a:endParaRPr kumimoji="0" lang="ja-JP" altLang="en-US" sz="1000" b="0" dirty="0">
              <a:sym typeface="+mn-lt"/>
            </a:endParaRPr>
          </a:p>
        </p:txBody>
      </p:sp>
      <p:sp>
        <p:nvSpPr>
          <p:cNvPr id="35" name="Text Placeholder 12">
            <a:extLst>
              <a:ext uri="{FF2B5EF4-FFF2-40B4-BE49-F238E27FC236}">
                <a16:creationId xmlns:a16="http://schemas.microsoft.com/office/drawing/2014/main" id="{5C7F44DF-7789-5D42-7908-129AD6C916CC}"/>
              </a:ext>
            </a:extLst>
          </p:cNvPr>
          <p:cNvSpPr>
            <a:spLocks noGrp="1"/>
          </p:cNvSpPr>
          <p:nvPr>
            <p:custDataLst>
              <p:tags r:id="rId28"/>
            </p:custDataLst>
          </p:nvPr>
        </p:nvSpPr>
        <p:spPr bwMode="auto">
          <a:xfrm>
            <a:off x="60023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236098-BD2F-464F-AD35-5498AA00F482}" type="datetime'''''''''''1''''''''''''''''''''''''''''''''''''8'">
              <a:rPr lang="en-US" altLang="en-US" sz="1000" b="0" smtClean="0"/>
              <a:pPr algn="ctr">
                <a:spcBef>
                  <a:spcPct val="0"/>
                </a:spcBef>
                <a:spcAft>
                  <a:spcPct val="0"/>
                </a:spcAft>
              </a:pPr>
              <a:t>18</a:t>
            </a:fld>
            <a:endParaRPr kumimoji="0" lang="ja-JP" altLang="en-US" sz="1000" b="0" dirty="0">
              <a:sym typeface="+mn-lt"/>
            </a:endParaRPr>
          </a:p>
        </p:txBody>
      </p:sp>
      <p:sp>
        <p:nvSpPr>
          <p:cNvPr id="79" name="Text Placeholder 12">
            <a:extLst>
              <a:ext uri="{FF2B5EF4-FFF2-40B4-BE49-F238E27FC236}">
                <a16:creationId xmlns:a16="http://schemas.microsoft.com/office/drawing/2014/main" id="{88B32418-A199-4DB2-5D8A-F15B18F235FF}"/>
              </a:ext>
            </a:extLst>
          </p:cNvPr>
          <p:cNvSpPr>
            <a:spLocks noGrp="1"/>
          </p:cNvSpPr>
          <p:nvPr>
            <p:custDataLst>
              <p:tags r:id="rId29"/>
            </p:custDataLst>
          </p:nvPr>
        </p:nvSpPr>
        <p:spPr bwMode="auto">
          <a:xfrm>
            <a:off x="62928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3CE37D5-C534-4A94-B0CF-1D652E14EE35}" type="datetime'''''''''''''1''''''''''''''''''9'''">
              <a:rPr lang="en-US" altLang="en-US" sz="1000" b="0" smtClean="0"/>
              <a:pPr algn="ctr">
                <a:spcBef>
                  <a:spcPct val="0"/>
                </a:spcBef>
                <a:spcAft>
                  <a:spcPct val="0"/>
                </a:spcAft>
              </a:pPr>
              <a:t>19</a:t>
            </a:fld>
            <a:endParaRPr kumimoji="0" lang="ja-JP" altLang="en-US" sz="1000" b="0" dirty="0">
              <a:sym typeface="+mn-lt"/>
            </a:endParaRPr>
          </a:p>
        </p:txBody>
      </p:sp>
      <p:sp>
        <p:nvSpPr>
          <p:cNvPr id="77" name="Text Placeholder 12">
            <a:extLst>
              <a:ext uri="{FF2B5EF4-FFF2-40B4-BE49-F238E27FC236}">
                <a16:creationId xmlns:a16="http://schemas.microsoft.com/office/drawing/2014/main" id="{263DFD32-D153-BF7D-3157-506BB89652E3}"/>
              </a:ext>
            </a:extLst>
          </p:cNvPr>
          <p:cNvSpPr>
            <a:spLocks noGrp="1"/>
          </p:cNvSpPr>
          <p:nvPr>
            <p:custDataLst>
              <p:tags r:id="rId30"/>
            </p:custDataLst>
          </p:nvPr>
        </p:nvSpPr>
        <p:spPr bwMode="auto">
          <a:xfrm>
            <a:off x="658336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AF78F51-D801-4EAE-BFDF-526AF3A09EAB}" type="datetime'2''''''''''''0'">
              <a:rPr lang="ja-JP" altLang="en-US" sz="1000" b="0"/>
              <a:pPr algn="ctr">
                <a:spcBef>
                  <a:spcPct val="0"/>
                </a:spcBef>
                <a:spcAft>
                  <a:spcPct val="0"/>
                </a:spcAft>
              </a:pPr>
              <a:t>20</a:t>
            </a:fld>
            <a:endParaRPr kumimoji="0" lang="ja-JP" altLang="en-US" sz="1000" b="0" dirty="0">
              <a:sym typeface="+mn-lt"/>
            </a:endParaRPr>
          </a:p>
        </p:txBody>
      </p:sp>
      <p:sp>
        <p:nvSpPr>
          <p:cNvPr id="53" name="Text Placeholder 12">
            <a:extLst>
              <a:ext uri="{FF2B5EF4-FFF2-40B4-BE49-F238E27FC236}">
                <a16:creationId xmlns:a16="http://schemas.microsoft.com/office/drawing/2014/main" id="{D792ED9D-CD76-0909-1AE7-17702C03E568}"/>
              </a:ext>
            </a:extLst>
          </p:cNvPr>
          <p:cNvSpPr>
            <a:spLocks noGrp="1"/>
          </p:cNvSpPr>
          <p:nvPr>
            <p:custDataLst>
              <p:tags r:id="rId31"/>
            </p:custDataLst>
          </p:nvPr>
        </p:nvSpPr>
        <p:spPr bwMode="auto">
          <a:xfrm>
            <a:off x="687387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A7FC7B0-B880-4822-B7F9-64E6C1BF6698}" type="datetime'2''''''''''''''''''1'''''''''''''''''''''''''''''''''">
              <a:rPr lang="en-US" altLang="en-US" sz="1000" b="0" smtClean="0"/>
              <a:pPr/>
              <a:t>21</a:t>
            </a:fld>
            <a:endParaRPr lang="ja-JP" altLang="en-US" sz="1000" b="0" dirty="0">
              <a:sym typeface="+mn-lt"/>
            </a:endParaRPr>
          </a:p>
        </p:txBody>
      </p:sp>
      <p:sp>
        <p:nvSpPr>
          <p:cNvPr id="56" name="Text Placeholder 12">
            <a:extLst>
              <a:ext uri="{FF2B5EF4-FFF2-40B4-BE49-F238E27FC236}">
                <a16:creationId xmlns:a16="http://schemas.microsoft.com/office/drawing/2014/main" id="{13AB91C3-7325-7A0D-C644-FF4E755D071C}"/>
              </a:ext>
            </a:extLst>
          </p:cNvPr>
          <p:cNvSpPr>
            <a:spLocks noGrp="1"/>
          </p:cNvSpPr>
          <p:nvPr>
            <p:custDataLst>
              <p:tags r:id="rId32"/>
            </p:custDataLst>
          </p:nvPr>
        </p:nvSpPr>
        <p:spPr bwMode="auto">
          <a:xfrm>
            <a:off x="716438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736F559-FC35-466E-9943-EBBA6FE91DC6}" type="datetime'''''''22'''''''''''''''''''''''">
              <a:rPr lang="en-US" altLang="en-US" sz="1000" b="0" smtClean="0"/>
              <a:pPr/>
              <a:t>22</a:t>
            </a:fld>
            <a:endParaRPr lang="ja-JP" altLang="en-US" sz="1000" b="0" dirty="0">
              <a:sym typeface="+mn-lt"/>
            </a:endParaRPr>
          </a:p>
        </p:txBody>
      </p:sp>
      <p:sp>
        <p:nvSpPr>
          <p:cNvPr id="61" name="Text Placeholder 12">
            <a:extLst>
              <a:ext uri="{FF2B5EF4-FFF2-40B4-BE49-F238E27FC236}">
                <a16:creationId xmlns:a16="http://schemas.microsoft.com/office/drawing/2014/main" id="{8DABC08E-C23B-B1D9-361E-3B37DCD54FE1}"/>
              </a:ext>
            </a:extLst>
          </p:cNvPr>
          <p:cNvSpPr>
            <a:spLocks noGrp="1"/>
          </p:cNvSpPr>
          <p:nvPr>
            <p:custDataLst>
              <p:tags r:id="rId33"/>
            </p:custDataLst>
          </p:nvPr>
        </p:nvSpPr>
        <p:spPr bwMode="auto">
          <a:xfrm>
            <a:off x="74549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3A62B6-CE36-4CC6-8D0D-7470648602D1}" type="datetime'''''''''''''23'''''''''''''''''''''''''''''''''''''''''''">
              <a:rPr lang="en-US" altLang="en-US" sz="1000" b="0" smtClean="0"/>
              <a:pPr/>
              <a:t>23</a:t>
            </a:fld>
            <a:endParaRPr lang="ja-JP" altLang="en-US" sz="1000" b="0" dirty="0">
              <a:sym typeface="+mn-lt"/>
            </a:endParaRPr>
          </a:p>
        </p:txBody>
      </p:sp>
      <p:sp>
        <p:nvSpPr>
          <p:cNvPr id="12" name="Text Placeholder 12">
            <a:extLst>
              <a:ext uri="{FF2B5EF4-FFF2-40B4-BE49-F238E27FC236}">
                <a16:creationId xmlns:a16="http://schemas.microsoft.com/office/drawing/2014/main" id="{7EB6F551-A74D-3E16-A1A9-C780352A2CB0}"/>
              </a:ext>
            </a:extLst>
          </p:cNvPr>
          <p:cNvSpPr>
            <a:spLocks noGrp="1"/>
          </p:cNvSpPr>
          <p:nvPr>
            <p:custDataLst>
              <p:tags r:id="rId34"/>
            </p:custDataLst>
          </p:nvPr>
        </p:nvSpPr>
        <p:spPr bwMode="auto">
          <a:xfrm>
            <a:off x="83264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01E2D4-623F-4478-A034-54E5F5F21958}" type="datetime'''''''''''''''''''''''3''''''''''0'''''''''">
              <a:rPr lang="ja-JP" altLang="en-US" sz="1000" b="0"/>
              <a:pPr algn="ctr">
                <a:spcBef>
                  <a:spcPct val="0"/>
                </a:spcBef>
                <a:spcAft>
                  <a:spcPct val="0"/>
                </a:spcAft>
              </a:pPr>
              <a:t>30</a:t>
            </a:fld>
            <a:endParaRPr kumimoji="0" lang="ja-JP" altLang="en-US" sz="1000" b="0" dirty="0">
              <a:sym typeface="+mn-lt"/>
            </a:endParaRPr>
          </a:p>
        </p:txBody>
      </p:sp>
      <p:sp>
        <p:nvSpPr>
          <p:cNvPr id="78" name="Text Placeholder 12">
            <a:extLst>
              <a:ext uri="{FF2B5EF4-FFF2-40B4-BE49-F238E27FC236}">
                <a16:creationId xmlns:a16="http://schemas.microsoft.com/office/drawing/2014/main" id="{695C9D33-9788-8C54-0866-A958A711CEEB}"/>
              </a:ext>
            </a:extLst>
          </p:cNvPr>
          <p:cNvSpPr>
            <a:spLocks noGrp="1"/>
          </p:cNvSpPr>
          <p:nvPr>
            <p:custDataLst>
              <p:tags r:id="rId35"/>
            </p:custDataLst>
          </p:nvPr>
        </p:nvSpPr>
        <p:spPr bwMode="auto">
          <a:xfrm>
            <a:off x="86169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841DE0-1802-425D-A03E-741F738334DE}" type="datetime'''''''''''''''''''''4''''''''''''''''''''''0'''''">
              <a:rPr lang="ja-JP" altLang="en-US" sz="1000" b="0"/>
              <a:pPr algn="ctr">
                <a:spcBef>
                  <a:spcPct val="0"/>
                </a:spcBef>
                <a:spcAft>
                  <a:spcPct val="0"/>
                </a:spcAft>
              </a:pPr>
              <a:t>40</a:t>
            </a:fld>
            <a:endParaRPr kumimoji="0" lang="ja-JP" altLang="en-US" sz="1000" b="0" dirty="0">
              <a:sym typeface="+mn-lt"/>
            </a:endParaRPr>
          </a:p>
        </p:txBody>
      </p:sp>
      <p:sp>
        <p:nvSpPr>
          <p:cNvPr id="6" name="Text Placeholder 12">
            <a:extLst>
              <a:ext uri="{FF2B5EF4-FFF2-40B4-BE49-F238E27FC236}">
                <a16:creationId xmlns:a16="http://schemas.microsoft.com/office/drawing/2014/main" id="{297F9BB3-7AAC-8A98-F18C-B609B2DE39C7}"/>
              </a:ext>
            </a:extLst>
          </p:cNvPr>
          <p:cNvSpPr>
            <a:spLocks noGrp="1"/>
          </p:cNvSpPr>
          <p:nvPr>
            <p:custDataLst>
              <p:tags r:id="rId36"/>
            </p:custDataLst>
          </p:nvPr>
        </p:nvSpPr>
        <p:spPr bwMode="auto">
          <a:xfrm>
            <a:off x="890746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398B51A-345A-4A85-862D-C1CD001D4BFF}" type="datetime'''''''''''''''''''''''''5''''''''''0'''''''''''''''''">
              <a:rPr lang="ja-JP" altLang="en-US" sz="1000" b="0"/>
              <a:pPr algn="ctr">
                <a:spcBef>
                  <a:spcPct val="0"/>
                </a:spcBef>
                <a:spcAft>
                  <a:spcPct val="0"/>
                </a:spcAft>
              </a:pPr>
              <a:t>50</a:t>
            </a:fld>
            <a:endParaRPr kumimoji="0" lang="ja-JP" altLang="en-US" sz="1000" b="0" dirty="0">
              <a:sym typeface="+mn-lt"/>
            </a:endParaRPr>
          </a:p>
        </p:txBody>
      </p:sp>
      <p:sp>
        <p:nvSpPr>
          <p:cNvPr id="39" name="Text Placeholder 12">
            <a:extLst>
              <a:ext uri="{FF2B5EF4-FFF2-40B4-BE49-F238E27FC236}">
                <a16:creationId xmlns:a16="http://schemas.microsoft.com/office/drawing/2014/main" id="{B3D0D8ED-58AD-6989-EA5C-9C43B5A5A7E0}"/>
              </a:ext>
            </a:extLst>
          </p:cNvPr>
          <p:cNvSpPr>
            <a:spLocks noGrp="1"/>
          </p:cNvSpPr>
          <p:nvPr>
            <p:custDataLst>
              <p:tags r:id="rId37"/>
            </p:custDataLst>
          </p:nvPr>
        </p:nvSpPr>
        <p:spPr bwMode="auto">
          <a:xfrm>
            <a:off x="77454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617224-B49D-46B6-A48A-9712E64EFDBD}" type="datetime'''''''2''''''''4'''''''''''''''''''">
              <a:rPr lang="en-US" altLang="en-US" sz="1000" b="0" smtClean="0"/>
              <a:pPr/>
              <a:t>24</a:t>
            </a:fld>
            <a:endParaRPr lang="ja-JP" altLang="en-US" sz="1000" b="0" dirty="0">
              <a:sym typeface="+mn-lt"/>
            </a:endParaRPr>
          </a:p>
        </p:txBody>
      </p:sp>
      <p:sp>
        <p:nvSpPr>
          <p:cNvPr id="42" name="Text Placeholder 12">
            <a:extLst>
              <a:ext uri="{FF2B5EF4-FFF2-40B4-BE49-F238E27FC236}">
                <a16:creationId xmlns:a16="http://schemas.microsoft.com/office/drawing/2014/main" id="{C9310B95-3D75-193B-DE7C-33707C58C47A}"/>
              </a:ext>
            </a:extLst>
          </p:cNvPr>
          <p:cNvSpPr>
            <a:spLocks noGrp="1"/>
          </p:cNvSpPr>
          <p:nvPr>
            <p:custDataLst>
              <p:tags r:id="rId38"/>
            </p:custDataLst>
          </p:nvPr>
        </p:nvSpPr>
        <p:spPr bwMode="auto">
          <a:xfrm>
            <a:off x="80359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FFE852-330A-4815-80DE-C99A09DA7FBF}" type="datetime'''''2''''''''''''''''''''''''''''''''''''''''''''''''''5'''">
              <a:rPr lang="en-US" altLang="en-US" sz="1000" b="0" smtClean="0"/>
              <a:pPr/>
              <a:t>25</a:t>
            </a:fld>
            <a:endParaRPr lang="ja-JP" altLang="en-US" sz="1000" b="0" dirty="0">
              <a:sym typeface="+mn-lt"/>
            </a:endParaRPr>
          </a:p>
        </p:txBody>
      </p:sp>
      <p:sp useBgFill="1">
        <p:nvSpPr>
          <p:cNvPr id="606" name="テキスト プレースホルダ 9">
            <a:extLst>
              <a:ext uri="{FF2B5EF4-FFF2-40B4-BE49-F238E27FC236}">
                <a16:creationId xmlns:a16="http://schemas.microsoft.com/office/drawing/2014/main" id="{530B6C3B-6679-063B-AAF9-3FA12303B78A}"/>
              </a:ext>
            </a:extLst>
          </p:cNvPr>
          <p:cNvSpPr>
            <a:spLocks/>
          </p:cNvSpPr>
          <p:nvPr>
            <p:custDataLst>
              <p:tags r:id="rId39"/>
            </p:custDataLst>
          </p:nvPr>
        </p:nvSpPr>
        <p:spPr bwMode="gray">
          <a:xfrm>
            <a:off x="736600" y="3467100"/>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B2E753-5BD3-4616-A2C4-9CD41BDB30E1}"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607" name="テキスト プレースホルダ 9">
            <a:extLst>
              <a:ext uri="{FF2B5EF4-FFF2-40B4-BE49-F238E27FC236}">
                <a16:creationId xmlns:a16="http://schemas.microsoft.com/office/drawing/2014/main" id="{C6F76D5A-9F20-96EB-89A9-24F4E708BA0A}"/>
              </a:ext>
            </a:extLst>
          </p:cNvPr>
          <p:cNvSpPr>
            <a:spLocks/>
          </p:cNvSpPr>
          <p:nvPr>
            <p:custDataLst>
              <p:tags r:id="rId40"/>
            </p:custDataLst>
          </p:nvPr>
        </p:nvSpPr>
        <p:spPr bwMode="gray">
          <a:xfrm>
            <a:off x="1014413" y="3644900"/>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379C55-622D-46A7-A293-1AF425632B9A}"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608" name="テキスト プレースホルダ 9">
            <a:extLst>
              <a:ext uri="{FF2B5EF4-FFF2-40B4-BE49-F238E27FC236}">
                <a16:creationId xmlns:a16="http://schemas.microsoft.com/office/drawing/2014/main" id="{5335CD84-8C84-FB5F-99FE-AD75FBB3FE05}"/>
              </a:ext>
            </a:extLst>
          </p:cNvPr>
          <p:cNvSpPr>
            <a:spLocks/>
          </p:cNvSpPr>
          <p:nvPr>
            <p:custDataLst>
              <p:tags r:id="rId41"/>
            </p:custDataLst>
          </p:nvPr>
        </p:nvSpPr>
        <p:spPr bwMode="gray">
          <a:xfrm>
            <a:off x="1595438" y="3602038"/>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43623E-AEA8-4FF2-A175-BE0FD8E07F38}"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609" name="テキスト プレースホルダ 9">
            <a:extLst>
              <a:ext uri="{FF2B5EF4-FFF2-40B4-BE49-F238E27FC236}">
                <a16:creationId xmlns:a16="http://schemas.microsoft.com/office/drawing/2014/main" id="{3F22AD51-1552-DD47-48F2-11868A6E4C7B}"/>
              </a:ext>
            </a:extLst>
          </p:cNvPr>
          <p:cNvSpPr>
            <a:spLocks/>
          </p:cNvSpPr>
          <p:nvPr>
            <p:custDataLst>
              <p:tags r:id="rId42"/>
            </p:custDataLst>
          </p:nvPr>
        </p:nvSpPr>
        <p:spPr bwMode="gray">
          <a:xfrm>
            <a:off x="1885950" y="3532188"/>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7B84DD-6F50-4D64-B72A-C9D365FB7B8C}"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3" name="Text Placeholder 12">
            <a:extLst>
              <a:ext uri="{FF2B5EF4-FFF2-40B4-BE49-F238E27FC236}">
                <a16:creationId xmlns:a16="http://schemas.microsoft.com/office/drawing/2014/main" id="{F0CA6DE8-5480-829C-F724-F1CE3DBE268E}"/>
              </a:ext>
            </a:extLst>
          </p:cNvPr>
          <p:cNvSpPr>
            <a:spLocks noGrp="1"/>
          </p:cNvSpPr>
          <p:nvPr>
            <p:custDataLst>
              <p:tags r:id="rId43"/>
            </p:custDataLst>
          </p:nvPr>
        </p:nvSpPr>
        <p:spPr bwMode="auto">
          <a:xfrm>
            <a:off x="251618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518E7B1-FE8A-4E3B-9222-9228E7489AEF}" type="datetime'''''''''''''''''''''''''''''''''''''''''''''''0''''''''6'''">
              <a:rPr lang="ja-JP" altLang="en-US" sz="1000" b="0"/>
              <a:pPr algn="ctr">
                <a:spcBef>
                  <a:spcPct val="0"/>
                </a:spcBef>
                <a:spcAft>
                  <a:spcPct val="0"/>
                </a:spcAft>
              </a:pPr>
              <a:t>06</a:t>
            </a:fld>
            <a:endParaRPr kumimoji="0" lang="ja-JP" altLang="en-US" sz="1000" b="0" dirty="0">
              <a:sym typeface="+mn-lt"/>
            </a:endParaRPr>
          </a:p>
        </p:txBody>
      </p:sp>
      <p:sp useBgFill="1">
        <p:nvSpPr>
          <p:cNvPr id="611" name="テキスト プレースホルダ 9">
            <a:extLst>
              <a:ext uri="{FF2B5EF4-FFF2-40B4-BE49-F238E27FC236}">
                <a16:creationId xmlns:a16="http://schemas.microsoft.com/office/drawing/2014/main" id="{A64F43D1-F86B-1429-30D8-59DFBE543071}"/>
              </a:ext>
            </a:extLst>
          </p:cNvPr>
          <p:cNvSpPr>
            <a:spLocks/>
          </p:cNvSpPr>
          <p:nvPr>
            <p:custDataLst>
              <p:tags r:id="rId44"/>
            </p:custDataLst>
          </p:nvPr>
        </p:nvSpPr>
        <p:spPr bwMode="gray">
          <a:xfrm>
            <a:off x="2466975" y="3416300"/>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468796-0D96-4608-A9D0-4BFFD07D24C6}"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612" name="テキスト プレースホルダ 9">
            <a:extLst>
              <a:ext uri="{FF2B5EF4-FFF2-40B4-BE49-F238E27FC236}">
                <a16:creationId xmlns:a16="http://schemas.microsoft.com/office/drawing/2014/main" id="{032462FB-A69F-B5C3-4F74-02B95D93F673}"/>
              </a:ext>
            </a:extLst>
          </p:cNvPr>
          <p:cNvSpPr>
            <a:spLocks/>
          </p:cNvSpPr>
          <p:nvPr>
            <p:custDataLst>
              <p:tags r:id="rId45"/>
            </p:custDataLst>
          </p:nvPr>
        </p:nvSpPr>
        <p:spPr bwMode="gray">
          <a:xfrm>
            <a:off x="2757488" y="3222625"/>
            <a:ext cx="252413"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047980-2785-4574-A286-ACCBE93F4132}"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613" name="テキスト プレースホルダ 9">
            <a:extLst>
              <a:ext uri="{FF2B5EF4-FFF2-40B4-BE49-F238E27FC236}">
                <a16:creationId xmlns:a16="http://schemas.microsoft.com/office/drawing/2014/main" id="{907A8B15-CB32-8F22-9758-556642C13C9D}"/>
              </a:ext>
            </a:extLst>
          </p:cNvPr>
          <p:cNvSpPr>
            <a:spLocks/>
          </p:cNvSpPr>
          <p:nvPr>
            <p:custDataLst>
              <p:tags r:id="rId46"/>
            </p:custDataLst>
          </p:nvPr>
        </p:nvSpPr>
        <p:spPr bwMode="gray">
          <a:xfrm>
            <a:off x="3068638" y="315118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B5ED9E-6A82-48FD-82CD-37DD293AB763}" type="datetime'''''''''''''''0''.''''''''''0'''''''''''''''''''">
              <a:rPr lang="en-US" altLang="en-US" sz="1000" smtClean="0">
                <a:effectLst/>
                <a:sym typeface="+mn-lt"/>
              </a:rPr>
              <a:pPr marL="0" lvl="0" indent="0" algn="ctr">
                <a:spcBef>
                  <a:spcPct val="0"/>
                </a:spcBef>
                <a:buNone/>
              </a:pPr>
              <a:t>0.0</a:t>
            </a:fld>
            <a:endParaRPr kumimoji="1" lang="en-US" altLang="ja-JP" sz="1000" dirty="0">
              <a:sym typeface="+mn-lt"/>
            </a:endParaRPr>
          </a:p>
        </p:txBody>
      </p:sp>
      <p:sp>
        <p:nvSpPr>
          <p:cNvPr id="614" name="テキスト プレースホルダ 9">
            <a:extLst>
              <a:ext uri="{FF2B5EF4-FFF2-40B4-BE49-F238E27FC236}">
                <a16:creationId xmlns:a16="http://schemas.microsoft.com/office/drawing/2014/main" id="{2BC008CA-C679-4102-4CDD-8F71A5696464}"/>
              </a:ext>
            </a:extLst>
          </p:cNvPr>
          <p:cNvSpPr>
            <a:spLocks/>
          </p:cNvSpPr>
          <p:nvPr>
            <p:custDataLst>
              <p:tags r:id="rId47"/>
            </p:custDataLst>
          </p:nvPr>
        </p:nvSpPr>
        <p:spPr bwMode="gray">
          <a:xfrm>
            <a:off x="3359150" y="307975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1DA5F7-2A68-48EB-B320-733D85EDB454}"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615" name="テキスト プレースホルダ 9">
            <a:extLst>
              <a:ext uri="{FF2B5EF4-FFF2-40B4-BE49-F238E27FC236}">
                <a16:creationId xmlns:a16="http://schemas.microsoft.com/office/drawing/2014/main" id="{2957011B-E533-5D5C-E9E1-BF707A58299C}"/>
              </a:ext>
            </a:extLst>
          </p:cNvPr>
          <p:cNvSpPr>
            <a:spLocks/>
          </p:cNvSpPr>
          <p:nvPr>
            <p:custDataLst>
              <p:tags r:id="rId48"/>
            </p:custDataLst>
          </p:nvPr>
        </p:nvSpPr>
        <p:spPr bwMode="gray">
          <a:xfrm>
            <a:off x="3649663" y="31400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DE5237-A746-4DFB-8117-6BC2E7B2183A}" type="datetime'0''''''''''''''.''''''''''''''''''''''''''''''''''''''0'''">
              <a:rPr lang="en-US" altLang="en-US" sz="1000" smtClean="0">
                <a:effectLst/>
                <a:sym typeface="+mn-lt"/>
              </a:rPr>
              <a:pPr marL="0" lvl="0" indent="0" algn="ctr">
                <a:spcBef>
                  <a:spcPct val="0"/>
                </a:spcBef>
                <a:buNone/>
              </a:pPr>
              <a:t>0.0</a:t>
            </a:fld>
            <a:endParaRPr kumimoji="1" lang="en-US" altLang="ja-JP" sz="1000" dirty="0">
              <a:sym typeface="+mn-lt"/>
            </a:endParaRPr>
          </a:p>
        </p:txBody>
      </p:sp>
      <p:sp>
        <p:nvSpPr>
          <p:cNvPr id="616" name="テキスト プレースホルダ 9">
            <a:extLst>
              <a:ext uri="{FF2B5EF4-FFF2-40B4-BE49-F238E27FC236}">
                <a16:creationId xmlns:a16="http://schemas.microsoft.com/office/drawing/2014/main" id="{E880DFE1-E15A-4C58-922D-79EEA48D0EA1}"/>
              </a:ext>
            </a:extLst>
          </p:cNvPr>
          <p:cNvSpPr>
            <a:spLocks/>
          </p:cNvSpPr>
          <p:nvPr>
            <p:custDataLst>
              <p:tags r:id="rId49"/>
            </p:custDataLst>
          </p:nvPr>
        </p:nvSpPr>
        <p:spPr bwMode="gray">
          <a:xfrm>
            <a:off x="3940175" y="3021013"/>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4CDFFF-6642-4378-B8EF-B8AB8F3ACA52}"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useBgFill="1">
        <p:nvSpPr>
          <p:cNvPr id="617" name="テキスト プレースホルダ 9">
            <a:extLst>
              <a:ext uri="{FF2B5EF4-FFF2-40B4-BE49-F238E27FC236}">
                <a16:creationId xmlns:a16="http://schemas.microsoft.com/office/drawing/2014/main" id="{B90C89DB-4CD1-DF2A-B220-0BD58E31AFE4}"/>
              </a:ext>
            </a:extLst>
          </p:cNvPr>
          <p:cNvSpPr>
            <a:spLocks/>
          </p:cNvSpPr>
          <p:nvPr>
            <p:custDataLst>
              <p:tags r:id="rId50"/>
            </p:custDataLst>
          </p:nvPr>
        </p:nvSpPr>
        <p:spPr bwMode="gray">
          <a:xfrm>
            <a:off x="4230688" y="295275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0FDD4F-451D-48F6-9D4B-5275DC80278B}"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618" name="テキスト プレースホルダ 9">
            <a:extLst>
              <a:ext uri="{FF2B5EF4-FFF2-40B4-BE49-F238E27FC236}">
                <a16:creationId xmlns:a16="http://schemas.microsoft.com/office/drawing/2014/main" id="{5F32B0E6-9EB5-C640-82F0-DEC3C6EC1FFA}"/>
              </a:ext>
            </a:extLst>
          </p:cNvPr>
          <p:cNvSpPr>
            <a:spLocks/>
          </p:cNvSpPr>
          <p:nvPr>
            <p:custDataLst>
              <p:tags r:id="rId51"/>
            </p:custDataLst>
          </p:nvPr>
        </p:nvSpPr>
        <p:spPr bwMode="gray">
          <a:xfrm>
            <a:off x="4521200" y="293211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C14ED-4BA7-44C7-8D68-B251B7F7C5DE}"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619" name="テキスト プレースホルダ 9">
            <a:extLst>
              <a:ext uri="{FF2B5EF4-FFF2-40B4-BE49-F238E27FC236}">
                <a16:creationId xmlns:a16="http://schemas.microsoft.com/office/drawing/2014/main" id="{188AAE03-583C-65D7-9F30-2E9C12F77A0A}"/>
              </a:ext>
            </a:extLst>
          </p:cNvPr>
          <p:cNvSpPr>
            <a:spLocks/>
          </p:cNvSpPr>
          <p:nvPr>
            <p:custDataLst>
              <p:tags r:id="rId52"/>
            </p:custDataLst>
          </p:nvPr>
        </p:nvSpPr>
        <p:spPr bwMode="gray">
          <a:xfrm>
            <a:off x="4811713" y="29416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67CEC3-B45A-4C91-AD6C-5AC2A9CF1C89}"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620" name="テキスト プレースホルダ 9">
            <a:extLst>
              <a:ext uri="{FF2B5EF4-FFF2-40B4-BE49-F238E27FC236}">
                <a16:creationId xmlns:a16="http://schemas.microsoft.com/office/drawing/2014/main" id="{4C6DC738-A8C4-CD80-C662-B8BC3B481B0B}"/>
              </a:ext>
            </a:extLst>
          </p:cNvPr>
          <p:cNvSpPr>
            <a:spLocks/>
          </p:cNvSpPr>
          <p:nvPr>
            <p:custDataLst>
              <p:tags r:id="rId53"/>
            </p:custDataLst>
          </p:nvPr>
        </p:nvSpPr>
        <p:spPr bwMode="gray">
          <a:xfrm>
            <a:off x="5683250" y="293687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322EDE-534D-48A0-88BC-22C1B6FE78AD}"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621" name="テキスト プレースホルダ 9">
            <a:extLst>
              <a:ext uri="{FF2B5EF4-FFF2-40B4-BE49-F238E27FC236}">
                <a16:creationId xmlns:a16="http://schemas.microsoft.com/office/drawing/2014/main" id="{C7A9AF50-BA09-D149-4B8A-4FF73FA89CD4}"/>
              </a:ext>
            </a:extLst>
          </p:cNvPr>
          <p:cNvSpPr>
            <a:spLocks/>
          </p:cNvSpPr>
          <p:nvPr>
            <p:custDataLst>
              <p:tags r:id="rId54"/>
            </p:custDataLst>
          </p:nvPr>
        </p:nvSpPr>
        <p:spPr bwMode="gray">
          <a:xfrm>
            <a:off x="5973763" y="3046413"/>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35E956-6AD0-4181-8FAA-D54584A6B031}"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622" name="テキスト プレースホルダ 9">
            <a:extLst>
              <a:ext uri="{FF2B5EF4-FFF2-40B4-BE49-F238E27FC236}">
                <a16:creationId xmlns:a16="http://schemas.microsoft.com/office/drawing/2014/main" id="{EBAA4B1C-7496-ECAD-59C9-57D30E3D0ED1}"/>
              </a:ext>
            </a:extLst>
          </p:cNvPr>
          <p:cNvSpPr>
            <a:spLocks/>
          </p:cNvSpPr>
          <p:nvPr>
            <p:custDataLst>
              <p:tags r:id="rId55"/>
            </p:custDataLst>
          </p:nvPr>
        </p:nvSpPr>
        <p:spPr bwMode="gray">
          <a:xfrm>
            <a:off x="6264275" y="312578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1AD299-245A-477D-B5C4-AD210E82EFDF}" type="datetime'0''''''''''.''''''''''''''''''''''''''''''''''''''''0'''''''">
              <a:rPr lang="en-US" altLang="en-US" sz="1000" smtClean="0">
                <a:effectLst/>
                <a:sym typeface="+mn-lt"/>
              </a:rPr>
              <a:pPr marL="0" lvl="0" indent="0" algn="ctr">
                <a:spcBef>
                  <a:spcPct val="0"/>
                </a:spcBef>
                <a:buNone/>
              </a:pPr>
              <a:t>0.0</a:t>
            </a:fld>
            <a:endParaRPr kumimoji="1" lang="en-US" altLang="ja-JP" sz="1000" dirty="0">
              <a:sym typeface="+mn-lt"/>
            </a:endParaRPr>
          </a:p>
        </p:txBody>
      </p:sp>
      <p:sp useBgFill="1">
        <p:nvSpPr>
          <p:cNvPr id="623" name="テキスト プレースホルダ 9">
            <a:extLst>
              <a:ext uri="{FF2B5EF4-FFF2-40B4-BE49-F238E27FC236}">
                <a16:creationId xmlns:a16="http://schemas.microsoft.com/office/drawing/2014/main" id="{1B8E94BA-0463-474C-7EBA-9148F89086C1}"/>
              </a:ext>
            </a:extLst>
          </p:cNvPr>
          <p:cNvSpPr>
            <a:spLocks/>
          </p:cNvSpPr>
          <p:nvPr>
            <p:custDataLst>
              <p:tags r:id="rId56"/>
            </p:custDataLst>
          </p:nvPr>
        </p:nvSpPr>
        <p:spPr bwMode="gray">
          <a:xfrm>
            <a:off x="6534150" y="3398838"/>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308D58-7741-40FB-8724-7C1FFEB188E3}"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624" name="テキスト プレースホルダ 9">
            <a:extLst>
              <a:ext uri="{FF2B5EF4-FFF2-40B4-BE49-F238E27FC236}">
                <a16:creationId xmlns:a16="http://schemas.microsoft.com/office/drawing/2014/main" id="{09EDB7C5-76DA-F136-630E-E47CCB809354}"/>
              </a:ext>
            </a:extLst>
          </p:cNvPr>
          <p:cNvSpPr>
            <a:spLocks/>
          </p:cNvSpPr>
          <p:nvPr>
            <p:custDataLst>
              <p:tags r:id="rId57"/>
            </p:custDataLst>
          </p:nvPr>
        </p:nvSpPr>
        <p:spPr bwMode="gray">
          <a:xfrm>
            <a:off x="6824663" y="3625850"/>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377260-427F-4181-B1C6-EBC6CC8D49B3}"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625" name="テキスト プレースホルダ 9">
            <a:extLst>
              <a:ext uri="{FF2B5EF4-FFF2-40B4-BE49-F238E27FC236}">
                <a16:creationId xmlns:a16="http://schemas.microsoft.com/office/drawing/2014/main" id="{A453B681-01E2-83FE-F371-0FA0DD6B9B28}"/>
              </a:ext>
            </a:extLst>
          </p:cNvPr>
          <p:cNvSpPr>
            <a:spLocks/>
          </p:cNvSpPr>
          <p:nvPr>
            <p:custDataLst>
              <p:tags r:id="rId58"/>
            </p:custDataLst>
          </p:nvPr>
        </p:nvSpPr>
        <p:spPr bwMode="gray">
          <a:xfrm>
            <a:off x="7135813" y="30257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0C9C6B-B5BA-42B5-AC39-4988CF9E5AB2}"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useBgFill="1">
        <p:nvSpPr>
          <p:cNvPr id="626" name="テキスト プレースホルダ 9">
            <a:extLst>
              <a:ext uri="{FF2B5EF4-FFF2-40B4-BE49-F238E27FC236}">
                <a16:creationId xmlns:a16="http://schemas.microsoft.com/office/drawing/2014/main" id="{553048F3-A1B8-C403-F5EA-10AF87BAEECD}"/>
              </a:ext>
            </a:extLst>
          </p:cNvPr>
          <p:cNvSpPr>
            <a:spLocks/>
          </p:cNvSpPr>
          <p:nvPr>
            <p:custDataLst>
              <p:tags r:id="rId59"/>
            </p:custDataLst>
          </p:nvPr>
        </p:nvSpPr>
        <p:spPr bwMode="gray">
          <a:xfrm>
            <a:off x="7405688" y="3470275"/>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45721C-9244-454D-A5BD-9E9BDD604A14}"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627" name="テキスト プレースホルダ 9">
            <a:extLst>
              <a:ext uri="{FF2B5EF4-FFF2-40B4-BE49-F238E27FC236}">
                <a16:creationId xmlns:a16="http://schemas.microsoft.com/office/drawing/2014/main" id="{DADA5589-EB7C-0653-1F8D-D6F317D07971}"/>
              </a:ext>
            </a:extLst>
          </p:cNvPr>
          <p:cNvSpPr>
            <a:spLocks/>
          </p:cNvSpPr>
          <p:nvPr>
            <p:custDataLst>
              <p:tags r:id="rId60"/>
            </p:custDataLst>
          </p:nvPr>
        </p:nvSpPr>
        <p:spPr bwMode="gray">
          <a:xfrm>
            <a:off x="7696200" y="3673475"/>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27E939-4AE4-4C98-A32E-14664E6F5A09}"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628" name="テキスト プレースホルダ 9">
            <a:extLst>
              <a:ext uri="{FF2B5EF4-FFF2-40B4-BE49-F238E27FC236}">
                <a16:creationId xmlns:a16="http://schemas.microsoft.com/office/drawing/2014/main" id="{0073F091-B675-3C0A-6597-7765AA4E6E43}"/>
              </a:ext>
            </a:extLst>
          </p:cNvPr>
          <p:cNvSpPr>
            <a:spLocks/>
          </p:cNvSpPr>
          <p:nvPr>
            <p:custDataLst>
              <p:tags r:id="rId61"/>
            </p:custDataLst>
          </p:nvPr>
        </p:nvSpPr>
        <p:spPr bwMode="gray">
          <a:xfrm>
            <a:off x="7986713" y="3751263"/>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D9E049-9A29-4DED-8E39-0096EED196BD}"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44" name="Text Placeholder 12"/>
          <p:cNvSpPr>
            <a:spLocks noGrp="1"/>
          </p:cNvSpPr>
          <p:nvPr>
            <p:custDataLst>
              <p:tags r:id="rId62"/>
            </p:custDataLst>
          </p:nvPr>
        </p:nvSpPr>
        <p:spPr bwMode="auto">
          <a:xfrm>
            <a:off x="366713" y="19462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（万人）</a:t>
            </a:r>
          </a:p>
        </p:txBody>
      </p:sp>
      <p:sp>
        <p:nvSpPr>
          <p:cNvPr id="630" name="テキスト プレースホルダ 9">
            <a:extLst>
              <a:ext uri="{FF2B5EF4-FFF2-40B4-BE49-F238E27FC236}">
                <a16:creationId xmlns:a16="http://schemas.microsoft.com/office/drawing/2014/main" id="{9354E6F9-E15F-3E23-0DCC-89ADE8070470}"/>
              </a:ext>
            </a:extLst>
          </p:cNvPr>
          <p:cNvSpPr>
            <a:spLocks/>
          </p:cNvSpPr>
          <p:nvPr>
            <p:custDataLst>
              <p:tags r:id="rId63"/>
            </p:custDataLst>
          </p:nvPr>
        </p:nvSpPr>
        <p:spPr bwMode="gray">
          <a:xfrm>
            <a:off x="8567738" y="3343275"/>
            <a:ext cx="252413"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ED71C3-3372-4F41-8F8D-DCAA066AE8A1}"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631" name="テキスト プレースホルダ 9">
            <a:extLst>
              <a:ext uri="{FF2B5EF4-FFF2-40B4-BE49-F238E27FC236}">
                <a16:creationId xmlns:a16="http://schemas.microsoft.com/office/drawing/2014/main" id="{26C6D5E4-76FE-46EC-DF5A-6EBCDE85A369}"/>
              </a:ext>
            </a:extLst>
          </p:cNvPr>
          <p:cNvSpPr>
            <a:spLocks/>
          </p:cNvSpPr>
          <p:nvPr>
            <p:custDataLst>
              <p:tags r:id="rId64"/>
            </p:custDataLst>
          </p:nvPr>
        </p:nvSpPr>
        <p:spPr bwMode="gray">
          <a:xfrm>
            <a:off x="8845550" y="3332163"/>
            <a:ext cx="252413"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40F32E-A2A6-46D3-BBDD-6E8FFEB757EC}"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137" name="テキスト プレースホルダ 9">
            <a:extLst>
              <a:ext uri="{FF2B5EF4-FFF2-40B4-BE49-F238E27FC236}">
                <a16:creationId xmlns:a16="http://schemas.microsoft.com/office/drawing/2014/main" id="{D350BF0F-9694-5930-20DC-38FD56EE1B7C}"/>
              </a:ext>
            </a:extLst>
          </p:cNvPr>
          <p:cNvSpPr>
            <a:spLocks/>
          </p:cNvSpPr>
          <p:nvPr>
            <p:custDataLst>
              <p:tags r:id="rId65"/>
            </p:custDataLst>
          </p:nvPr>
        </p:nvSpPr>
        <p:spPr bwMode="gray">
          <a:xfrm>
            <a:off x="1325563" y="290195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F802F5-3DBD-4E59-BEA5-6809B273DCAB}"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138" name="テキスト プレースホルダ 9">
            <a:extLst>
              <a:ext uri="{FF2B5EF4-FFF2-40B4-BE49-F238E27FC236}">
                <a16:creationId xmlns:a16="http://schemas.microsoft.com/office/drawing/2014/main" id="{AFB20CC1-96EB-C6D0-DC8D-04FD9A516028}"/>
              </a:ext>
            </a:extLst>
          </p:cNvPr>
          <p:cNvSpPr>
            <a:spLocks/>
          </p:cNvSpPr>
          <p:nvPr>
            <p:custDataLst>
              <p:tags r:id="rId66"/>
            </p:custDataLst>
          </p:nvPr>
        </p:nvSpPr>
        <p:spPr bwMode="gray">
          <a:xfrm>
            <a:off x="5102225" y="285115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CB7438-2B95-48DE-8C12-4594B500BD54}"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139" name="テキスト プレースホルダ 9">
            <a:extLst>
              <a:ext uri="{FF2B5EF4-FFF2-40B4-BE49-F238E27FC236}">
                <a16:creationId xmlns:a16="http://schemas.microsoft.com/office/drawing/2014/main" id="{4CF0BB2E-0600-AD1C-B004-486431C81D2B}"/>
              </a:ext>
            </a:extLst>
          </p:cNvPr>
          <p:cNvSpPr>
            <a:spLocks/>
          </p:cNvSpPr>
          <p:nvPr>
            <p:custDataLst>
              <p:tags r:id="rId67"/>
            </p:custDataLst>
          </p:nvPr>
        </p:nvSpPr>
        <p:spPr bwMode="gray">
          <a:xfrm>
            <a:off x="5392738" y="282416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8D0FBC-9432-4530-8508-99431B8AA7B4}"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60" name="Text Placeholder 12"/>
          <p:cNvSpPr>
            <a:spLocks noGrp="1"/>
          </p:cNvSpPr>
          <p:nvPr>
            <p:custDataLst>
              <p:tags r:id="rId68"/>
            </p:custDataLst>
          </p:nvPr>
        </p:nvSpPr>
        <p:spPr bwMode="auto">
          <a:xfrm>
            <a:off x="9178925" y="19462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7" name="Text Placeholder 12">
            <a:extLst>
              <a:ext uri="{FF2B5EF4-FFF2-40B4-BE49-F238E27FC236}">
                <a16:creationId xmlns:a16="http://schemas.microsoft.com/office/drawing/2014/main" id="{54675CEB-46C7-F652-BB66-76800064A376}"/>
              </a:ext>
            </a:extLst>
          </p:cNvPr>
          <p:cNvSpPr>
            <a:spLocks noGrp="1"/>
          </p:cNvSpPr>
          <p:nvPr>
            <p:custDataLst>
              <p:tags r:id="rId69"/>
            </p:custDataLst>
          </p:nvPr>
        </p:nvSpPr>
        <p:spPr bwMode="auto">
          <a:xfrm>
            <a:off x="703263" y="39465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FC129D4-0AF3-4797-8FED-B3B921A614CC}"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610" name="テキスト プレースホルダ 9">
            <a:extLst>
              <a:ext uri="{FF2B5EF4-FFF2-40B4-BE49-F238E27FC236}">
                <a16:creationId xmlns:a16="http://schemas.microsoft.com/office/drawing/2014/main" id="{13B05A90-64D8-C609-F2ED-650CD11AACA9}"/>
              </a:ext>
            </a:extLst>
          </p:cNvPr>
          <p:cNvSpPr>
            <a:spLocks/>
          </p:cNvSpPr>
          <p:nvPr>
            <p:custDataLst>
              <p:tags r:id="rId70"/>
            </p:custDataLst>
          </p:nvPr>
        </p:nvSpPr>
        <p:spPr bwMode="gray">
          <a:xfrm>
            <a:off x="2176463" y="3563938"/>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3EA3D1-6567-4CDC-B8DF-FAF93549E904}"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9" name="Text Placeholder 12">
            <a:extLst>
              <a:ext uri="{FF2B5EF4-FFF2-40B4-BE49-F238E27FC236}">
                <a16:creationId xmlns:a16="http://schemas.microsoft.com/office/drawing/2014/main" id="{9989BB54-4DF8-FD39-9BE0-D44D6A754E25}"/>
              </a:ext>
            </a:extLst>
          </p:cNvPr>
          <p:cNvSpPr>
            <a:spLocks noGrp="1"/>
          </p:cNvSpPr>
          <p:nvPr>
            <p:custDataLst>
              <p:tags r:id="rId71"/>
            </p:custDataLst>
          </p:nvPr>
        </p:nvSpPr>
        <p:spPr bwMode="auto">
          <a:xfrm>
            <a:off x="10636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C2D5286-5A9D-4BA4-93C7-BB41CBEDF6D7}" type="datetime'''''''''''''''''''''''''''''''''''''''0''''1'''''''''''''''''">
              <a:rPr lang="ja-JP" altLang="en-US" sz="1000" b="0"/>
              <a:pPr algn="ctr">
                <a:spcBef>
                  <a:spcPct val="0"/>
                </a:spcBef>
                <a:spcAft>
                  <a:spcPct val="0"/>
                </a:spcAft>
              </a:pPr>
              <a:t>01</a:t>
            </a:fld>
            <a:endParaRPr kumimoji="0" lang="ja-JP" altLang="en-US" sz="1000" b="0" dirty="0">
              <a:sym typeface="+mn-lt"/>
            </a:endParaRPr>
          </a:p>
        </p:txBody>
      </p:sp>
      <p:sp>
        <p:nvSpPr>
          <p:cNvPr id="19" name="Text Placeholder 12">
            <a:extLst>
              <a:ext uri="{FF2B5EF4-FFF2-40B4-BE49-F238E27FC236}">
                <a16:creationId xmlns:a16="http://schemas.microsoft.com/office/drawing/2014/main" id="{A29CE1E1-3353-C686-9AB6-9093C94A2C04}"/>
              </a:ext>
            </a:extLst>
          </p:cNvPr>
          <p:cNvSpPr>
            <a:spLocks noGrp="1"/>
          </p:cNvSpPr>
          <p:nvPr>
            <p:custDataLst>
              <p:tags r:id="rId72"/>
            </p:custDataLst>
          </p:nvPr>
        </p:nvSpPr>
        <p:spPr bwMode="auto">
          <a:xfrm>
            <a:off x="13541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C453EE4-D4E5-464F-86AA-27DC8ED3866D}" type="datetime'''''''''''''''''''''''''''''''''0''2'''''''''''''''''''''">
              <a:rPr lang="ja-JP" altLang="en-US" sz="1000" b="0"/>
              <a:pPr algn="ctr">
                <a:spcBef>
                  <a:spcPct val="0"/>
                </a:spcBef>
                <a:spcAft>
                  <a:spcPct val="0"/>
                </a:spcAft>
              </a:pPr>
              <a:t>02</a:t>
            </a:fld>
            <a:endParaRPr kumimoji="0" lang="ja-JP" altLang="en-US" sz="1000" b="0" dirty="0">
              <a:sym typeface="+mn-lt"/>
            </a:endParaRPr>
          </a:p>
        </p:txBody>
      </p:sp>
      <p:sp>
        <p:nvSpPr>
          <p:cNvPr id="20" name="Text Placeholder 12">
            <a:extLst>
              <a:ext uri="{FF2B5EF4-FFF2-40B4-BE49-F238E27FC236}">
                <a16:creationId xmlns:a16="http://schemas.microsoft.com/office/drawing/2014/main" id="{4D62A565-3A3C-2F96-D5FE-1C12C374A877}"/>
              </a:ext>
            </a:extLst>
          </p:cNvPr>
          <p:cNvSpPr>
            <a:spLocks noGrp="1"/>
          </p:cNvSpPr>
          <p:nvPr>
            <p:custDataLst>
              <p:tags r:id="rId73"/>
            </p:custDataLst>
          </p:nvPr>
        </p:nvSpPr>
        <p:spPr bwMode="auto">
          <a:xfrm>
            <a:off x="16446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3BD5650-8F95-426D-B96F-BE69982B418A}" type="datetime'''''''''''''''''''''''''''''0''''3'''''''''">
              <a:rPr lang="ja-JP" altLang="en-US" sz="1000" b="0"/>
              <a:pPr algn="ctr">
                <a:spcBef>
                  <a:spcPct val="0"/>
                </a:spcBef>
                <a:spcAft>
                  <a:spcPct val="0"/>
                </a:spcAft>
              </a:pPr>
              <a:t>03</a:t>
            </a:fld>
            <a:endParaRPr kumimoji="0" lang="ja-JP" altLang="en-US" sz="1000" b="0" dirty="0">
              <a:sym typeface="+mn-lt"/>
            </a:endParaRPr>
          </a:p>
        </p:txBody>
      </p:sp>
      <p:sp>
        <p:nvSpPr>
          <p:cNvPr id="80" name="Text Placeholder 12">
            <a:extLst>
              <a:ext uri="{FF2B5EF4-FFF2-40B4-BE49-F238E27FC236}">
                <a16:creationId xmlns:a16="http://schemas.microsoft.com/office/drawing/2014/main" id="{24E6BF96-79C0-D0B1-9CDA-C5DCD88AB9CD}"/>
              </a:ext>
            </a:extLst>
          </p:cNvPr>
          <p:cNvSpPr>
            <a:spLocks noGrp="1"/>
          </p:cNvSpPr>
          <p:nvPr>
            <p:custDataLst>
              <p:tags r:id="rId74"/>
            </p:custDataLst>
          </p:nvPr>
        </p:nvSpPr>
        <p:spPr bwMode="auto">
          <a:xfrm>
            <a:off x="193516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479802C-D04F-4230-887B-CAB908886303}" type="datetime'''''0''''''''''''''''''4'''''''''''''''''''''''">
              <a:rPr lang="ja-JP" altLang="en-US" sz="1000" b="0"/>
              <a:pPr algn="ctr">
                <a:spcBef>
                  <a:spcPct val="0"/>
                </a:spcBef>
                <a:spcAft>
                  <a:spcPct val="0"/>
                </a:spcAft>
              </a:pPr>
              <a:t>04</a:t>
            </a:fld>
            <a:endParaRPr kumimoji="0" lang="ja-JP" altLang="en-US" sz="1000" b="0" dirty="0">
              <a:sym typeface="+mn-lt"/>
            </a:endParaRPr>
          </a:p>
        </p:txBody>
      </p:sp>
      <p:sp>
        <p:nvSpPr>
          <p:cNvPr id="21" name="Text Placeholder 12">
            <a:extLst>
              <a:ext uri="{FF2B5EF4-FFF2-40B4-BE49-F238E27FC236}">
                <a16:creationId xmlns:a16="http://schemas.microsoft.com/office/drawing/2014/main" id="{A2BEDE84-E779-53DE-7A81-F1C7D0D9C6E9}"/>
              </a:ext>
            </a:extLst>
          </p:cNvPr>
          <p:cNvSpPr>
            <a:spLocks noGrp="1"/>
          </p:cNvSpPr>
          <p:nvPr>
            <p:custDataLst>
              <p:tags r:id="rId75"/>
            </p:custDataLst>
          </p:nvPr>
        </p:nvSpPr>
        <p:spPr bwMode="auto">
          <a:xfrm>
            <a:off x="222567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F5B5465-6226-47AB-8D53-2C50E4B05389}" type="datetime'''''''''''''05'''''''''''''''''''">
              <a:rPr lang="ja-JP" altLang="en-US" sz="1000" b="0"/>
              <a:pPr algn="ctr">
                <a:spcBef>
                  <a:spcPct val="0"/>
                </a:spcBef>
                <a:spcAft>
                  <a:spcPct val="0"/>
                </a:spcAft>
              </a:pPr>
              <a:t>05</a:t>
            </a:fld>
            <a:endParaRPr kumimoji="0" lang="ja-JP" altLang="en-US" sz="1000" b="0" dirty="0">
              <a:sym typeface="+mn-lt"/>
            </a:endParaRPr>
          </a:p>
        </p:txBody>
      </p:sp>
      <p:sp>
        <p:nvSpPr>
          <p:cNvPr id="24" name="Text Placeholder 12">
            <a:extLst>
              <a:ext uri="{FF2B5EF4-FFF2-40B4-BE49-F238E27FC236}">
                <a16:creationId xmlns:a16="http://schemas.microsoft.com/office/drawing/2014/main" id="{30EBAB2D-98C4-0FBA-E729-4701575E9467}"/>
              </a:ext>
            </a:extLst>
          </p:cNvPr>
          <p:cNvSpPr>
            <a:spLocks noGrp="1"/>
          </p:cNvSpPr>
          <p:nvPr>
            <p:custDataLst>
              <p:tags r:id="rId76"/>
            </p:custDataLst>
          </p:nvPr>
        </p:nvSpPr>
        <p:spPr bwMode="auto">
          <a:xfrm>
            <a:off x="28067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40539A1-1D06-4E4B-8377-1B2B3D9FC238}" type="datetime'''''''''''''''''''''''''''''''''''0''7'''''">
              <a:rPr lang="ja-JP" altLang="en-US" sz="1000" b="0"/>
              <a:pPr algn="ctr">
                <a:spcBef>
                  <a:spcPct val="0"/>
                </a:spcBef>
                <a:spcAft>
                  <a:spcPct val="0"/>
                </a:spcAft>
              </a:pPr>
              <a:t>07</a:t>
            </a:fld>
            <a:endParaRPr kumimoji="0" lang="ja-JP" altLang="en-US" sz="1000" b="0" dirty="0">
              <a:sym typeface="+mn-lt"/>
            </a:endParaRPr>
          </a:p>
        </p:txBody>
      </p:sp>
      <p:sp>
        <p:nvSpPr>
          <p:cNvPr id="25" name="Text Placeholder 12">
            <a:extLst>
              <a:ext uri="{FF2B5EF4-FFF2-40B4-BE49-F238E27FC236}">
                <a16:creationId xmlns:a16="http://schemas.microsoft.com/office/drawing/2014/main" id="{70315423-35CC-5859-C071-0ECEB347FD3C}"/>
              </a:ext>
            </a:extLst>
          </p:cNvPr>
          <p:cNvSpPr>
            <a:spLocks noGrp="1"/>
          </p:cNvSpPr>
          <p:nvPr>
            <p:custDataLst>
              <p:tags r:id="rId77"/>
            </p:custDataLst>
          </p:nvPr>
        </p:nvSpPr>
        <p:spPr bwMode="auto">
          <a:xfrm>
            <a:off x="30972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D3C380C-4F6A-4BB7-A5E9-E6C3C404DA7E}" type="datetime'''''''''''''''''''''''0''''''''''''''''''''''''''''''''''''8'">
              <a:rPr lang="ja-JP" altLang="en-US" sz="1000" b="0"/>
              <a:pPr algn="ctr">
                <a:spcBef>
                  <a:spcPct val="0"/>
                </a:spcBef>
                <a:spcAft>
                  <a:spcPct val="0"/>
                </a:spcAft>
              </a:pPr>
              <a:t>08</a:t>
            </a:fld>
            <a:endParaRPr kumimoji="0" lang="ja-JP" altLang="en-US" sz="1000" b="0" dirty="0">
              <a:sym typeface="+mn-lt"/>
            </a:endParaRPr>
          </a:p>
        </p:txBody>
      </p:sp>
      <p:sp useBgFill="1">
        <p:nvSpPr>
          <p:cNvPr id="629" name="テキスト プレースホルダ 9">
            <a:extLst>
              <a:ext uri="{FF2B5EF4-FFF2-40B4-BE49-F238E27FC236}">
                <a16:creationId xmlns:a16="http://schemas.microsoft.com/office/drawing/2014/main" id="{4669928D-70FE-D876-9F6F-D303C1864E71}"/>
              </a:ext>
            </a:extLst>
          </p:cNvPr>
          <p:cNvSpPr>
            <a:spLocks/>
          </p:cNvSpPr>
          <p:nvPr>
            <p:custDataLst>
              <p:tags r:id="rId78"/>
            </p:custDataLst>
          </p:nvPr>
        </p:nvSpPr>
        <p:spPr bwMode="gray">
          <a:xfrm>
            <a:off x="8277225" y="3430588"/>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9A6B7F-0876-470F-A133-FD8554F8139B}"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81" name="Oval 87">
            <a:extLst>
              <a:ext uri="{FF2B5EF4-FFF2-40B4-BE49-F238E27FC236}">
                <a16:creationId xmlns:a16="http://schemas.microsoft.com/office/drawing/2014/main" id="{C92E2F5A-5029-E969-E5C2-AE1B3B25A9DB}"/>
              </a:ext>
            </a:extLst>
          </p:cNvPr>
          <p:cNvSpPr/>
          <p:nvPr>
            <p:custDataLst>
              <p:tags r:id="rId79"/>
            </p:custDataLst>
          </p:nvPr>
        </p:nvSpPr>
        <p:spPr bwMode="gray">
          <a:xfrm>
            <a:off x="7064375" y="3055144"/>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82" name="Oval 87">
            <a:extLst>
              <a:ext uri="{FF2B5EF4-FFF2-40B4-BE49-F238E27FC236}">
                <a16:creationId xmlns:a16="http://schemas.microsoft.com/office/drawing/2014/main" id="{E4AFF25A-C83E-9918-2C86-AE587324C1EA}"/>
              </a:ext>
            </a:extLst>
          </p:cNvPr>
          <p:cNvSpPr/>
          <p:nvPr>
            <p:custDataLst>
              <p:tags r:id="rId80"/>
            </p:custDataLst>
          </p:nvPr>
        </p:nvSpPr>
        <p:spPr bwMode="gray">
          <a:xfrm>
            <a:off x="7427913" y="3247019"/>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83" name="Oval 87">
            <a:extLst>
              <a:ext uri="{FF2B5EF4-FFF2-40B4-BE49-F238E27FC236}">
                <a16:creationId xmlns:a16="http://schemas.microsoft.com/office/drawing/2014/main" id="{CEB7AEC5-4199-FD55-F6F3-46AB37B4D787}"/>
              </a:ext>
            </a:extLst>
          </p:cNvPr>
          <p:cNvSpPr/>
          <p:nvPr>
            <p:custDataLst>
              <p:tags r:id="rId81"/>
            </p:custDataLst>
          </p:nvPr>
        </p:nvSpPr>
        <p:spPr bwMode="gray">
          <a:xfrm>
            <a:off x="7740650" y="3326699"/>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84" name="Oval 87">
            <a:extLst>
              <a:ext uri="{FF2B5EF4-FFF2-40B4-BE49-F238E27FC236}">
                <a16:creationId xmlns:a16="http://schemas.microsoft.com/office/drawing/2014/main" id="{702F8E90-C884-837F-91E6-AA0BCEC96632}"/>
              </a:ext>
            </a:extLst>
          </p:cNvPr>
          <p:cNvSpPr/>
          <p:nvPr>
            <p:custDataLst>
              <p:tags r:id="rId82"/>
            </p:custDataLst>
          </p:nvPr>
        </p:nvSpPr>
        <p:spPr bwMode="gray">
          <a:xfrm>
            <a:off x="8069168" y="33464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173" name="Oval 87">
            <a:extLst>
              <a:ext uri="{FF2B5EF4-FFF2-40B4-BE49-F238E27FC236}">
                <a16:creationId xmlns:a16="http://schemas.microsoft.com/office/drawing/2014/main" id="{E56428AD-6C73-087A-3FD1-BB75B3FFE9D0}"/>
              </a:ext>
            </a:extLst>
          </p:cNvPr>
          <p:cNvSpPr/>
          <p:nvPr>
            <p:custDataLst>
              <p:tags r:id="rId83"/>
            </p:custDataLst>
          </p:nvPr>
        </p:nvSpPr>
        <p:spPr bwMode="gray">
          <a:xfrm>
            <a:off x="8406652" y="33464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graphicFrame>
        <p:nvGraphicFramePr>
          <p:cNvPr id="177" name="Chart 176">
            <a:extLst>
              <a:ext uri="{FF2B5EF4-FFF2-40B4-BE49-F238E27FC236}">
                <a16:creationId xmlns:a16="http://schemas.microsoft.com/office/drawing/2014/main" id="{5050534E-620B-CC52-CF45-F17D68515237}"/>
              </a:ext>
            </a:extLst>
          </p:cNvPr>
          <p:cNvGraphicFramePr/>
          <p:nvPr>
            <p:custDataLst>
              <p:tags r:id="rId84"/>
            </p:custDataLst>
            <p:extLst>
              <p:ext uri="{D42A27DB-BD31-4B8C-83A1-F6EECF244321}">
                <p14:modId xmlns:p14="http://schemas.microsoft.com/office/powerpoint/2010/main" val="3011849393"/>
              </p:ext>
            </p:extLst>
          </p:nvPr>
        </p:nvGraphicFramePr>
        <p:xfrm>
          <a:off x="158750" y="4578350"/>
          <a:ext cx="9053513" cy="1725613"/>
        </p:xfrm>
        <a:graphic>
          <a:graphicData uri="http://schemas.openxmlformats.org/drawingml/2006/chart">
            <c:chart xmlns:c="http://schemas.openxmlformats.org/drawingml/2006/chart" xmlns:r="http://schemas.openxmlformats.org/officeDocument/2006/relationships" r:id="rId210"/>
          </a:graphicData>
        </a:graphic>
      </p:graphicFrame>
      <p:sp>
        <p:nvSpPr>
          <p:cNvPr id="45" name="テキスト プレースホルダ 9">
            <a:extLst>
              <a:ext uri="{FF2B5EF4-FFF2-40B4-BE49-F238E27FC236}">
                <a16:creationId xmlns:a16="http://schemas.microsoft.com/office/drawing/2014/main" id="{C2B7696A-7AE7-AE4A-7F48-3172DB40D245}"/>
              </a:ext>
            </a:extLst>
          </p:cNvPr>
          <p:cNvSpPr>
            <a:spLocks/>
          </p:cNvSpPr>
          <p:nvPr>
            <p:custDataLst>
              <p:tags r:id="rId85"/>
            </p:custDataLst>
          </p:nvPr>
        </p:nvSpPr>
        <p:spPr bwMode="gray">
          <a:xfrm>
            <a:off x="709613" y="47450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47EB20-D201-4862-8F63-03951133EC4A}" type="datetime'''1''''2''''.''''''''''''''''''3'''''''''''">
              <a:rPr lang="en-US" altLang="en-US" sz="1000" smtClean="0">
                <a:effectLst/>
                <a:sym typeface="+mn-lt"/>
              </a:rPr>
              <a:pPr marL="0" lvl="0" indent="0" algn="ctr">
                <a:spcBef>
                  <a:spcPct val="0"/>
                </a:spcBef>
                <a:buNone/>
              </a:pPr>
              <a:t>12.3</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57DB29B7-27E7-A824-CEE9-9A0728267DB8}"/>
              </a:ext>
            </a:extLst>
          </p:cNvPr>
          <p:cNvSpPr>
            <a:spLocks/>
          </p:cNvSpPr>
          <p:nvPr>
            <p:custDataLst>
              <p:tags r:id="rId86"/>
            </p:custDataLst>
          </p:nvPr>
        </p:nvSpPr>
        <p:spPr bwMode="gray">
          <a:xfrm>
            <a:off x="709613" y="53244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01BB56-D9FE-4E90-963D-E208BEDA6998}" type="datetime'''''''''6''''''9''''''''''''''''''.''''''''7'''''''''">
              <a:rPr lang="en-US" altLang="en-US" sz="1000" smtClean="0">
                <a:effectLst/>
                <a:sym typeface="+mn-lt"/>
              </a:rPr>
              <a:pPr marL="0" lvl="0" indent="0" algn="ctr">
                <a:spcBef>
                  <a:spcPct val="0"/>
                </a:spcBef>
                <a:buNone/>
              </a:pPr>
              <a:t>69.7</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86476F4D-D42C-1A2C-3178-C439C9E176BE}"/>
              </a:ext>
            </a:extLst>
          </p:cNvPr>
          <p:cNvSpPr>
            <a:spLocks/>
          </p:cNvSpPr>
          <p:nvPr>
            <p:custDataLst>
              <p:tags r:id="rId87"/>
            </p:custDataLst>
          </p:nvPr>
        </p:nvSpPr>
        <p:spPr bwMode="gray">
          <a:xfrm>
            <a:off x="709613" y="59451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A31EB1-2B46-4402-87FC-695FC4124AD7}" type="datetime'''''''''''1''''8''''.''''''''''''''''''''0'''''''''''''''''''">
              <a:rPr lang="en-US" altLang="en-US" sz="1000" smtClean="0">
                <a:solidFill>
                  <a:schemeClr val="bg1"/>
                </a:solidFill>
                <a:effectLst/>
                <a:sym typeface="+mn-lt"/>
              </a:rPr>
              <a:pPr marL="0" lvl="0" indent="0" algn="ctr">
                <a:spcBef>
                  <a:spcPct val="0"/>
                </a:spcBef>
                <a:buNone/>
              </a:pPr>
              <a:t>18.0</a:t>
            </a:fld>
            <a:endParaRPr kumimoji="1" lang="en-US" altLang="ja-JP" sz="1000" dirty="0">
              <a:solidFill>
                <a:schemeClr val="bg1"/>
              </a:solidFill>
              <a:sym typeface="+mn-lt"/>
            </a:endParaRPr>
          </a:p>
        </p:txBody>
      </p:sp>
      <p:sp>
        <p:nvSpPr>
          <p:cNvPr id="186" name="Text Placeholder 12">
            <a:extLst>
              <a:ext uri="{FF2B5EF4-FFF2-40B4-BE49-F238E27FC236}">
                <a16:creationId xmlns:a16="http://schemas.microsoft.com/office/drawing/2014/main" id="{9A790E31-7EB5-02DF-C74F-1A7CE5A8B2A2}"/>
              </a:ext>
            </a:extLst>
          </p:cNvPr>
          <p:cNvSpPr>
            <a:spLocks noGrp="1"/>
          </p:cNvSpPr>
          <p:nvPr>
            <p:custDataLst>
              <p:tags r:id="rId88"/>
            </p:custDataLst>
          </p:nvPr>
        </p:nvSpPr>
        <p:spPr bwMode="auto">
          <a:xfrm>
            <a:off x="703263" y="6234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B38687-27C3-4343-A45E-2A9A09D4F80C}" type="datetime'''2''''''''''''''''''0''''0''''''''0'''''''''''''''''''">
              <a:rPr lang="ja-JP" altLang="en-US" sz="1000" b="0"/>
              <a:pPr algn="ctr">
                <a:spcBef>
                  <a:spcPct val="0"/>
                </a:spcBef>
                <a:spcAft>
                  <a:spcPct val="0"/>
                </a:spcAft>
              </a:pPr>
              <a:t>2000</a:t>
            </a:fld>
            <a:endParaRPr kumimoji="0" lang="ja-JP" altLang="en-US" sz="1000" b="0" dirty="0">
              <a:sym typeface="+mn-lt"/>
            </a:endParaRPr>
          </a:p>
        </p:txBody>
      </p:sp>
      <p:sp>
        <p:nvSpPr>
          <p:cNvPr id="48" name="テキスト プレースホルダ 9">
            <a:extLst>
              <a:ext uri="{FF2B5EF4-FFF2-40B4-BE49-F238E27FC236}">
                <a16:creationId xmlns:a16="http://schemas.microsoft.com/office/drawing/2014/main" id="{23D2FC7B-1C2C-B1FE-F29D-AE896E26757F}"/>
              </a:ext>
            </a:extLst>
          </p:cNvPr>
          <p:cNvSpPr>
            <a:spLocks/>
          </p:cNvSpPr>
          <p:nvPr>
            <p:custDataLst>
              <p:tags r:id="rId89"/>
            </p:custDataLst>
          </p:nvPr>
        </p:nvSpPr>
        <p:spPr bwMode="gray">
          <a:xfrm>
            <a:off x="1000125" y="47450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97F1F0-85E0-4CFB-9676-F1C3427FF46A}" type="datetime'''''''''''''''1''2''''''.5'''''''''''''''''">
              <a:rPr lang="en-US" altLang="en-US" sz="1000" smtClean="0">
                <a:effectLst/>
                <a:sym typeface="+mn-lt"/>
              </a:rPr>
              <a:pPr marL="0" lvl="0" indent="0" algn="ctr">
                <a:spcBef>
                  <a:spcPct val="0"/>
                </a:spcBef>
                <a:buNone/>
              </a:pPr>
              <a:t>12.5</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8ADC91D5-EE32-0104-764B-9329B324E85F}"/>
              </a:ext>
            </a:extLst>
          </p:cNvPr>
          <p:cNvSpPr>
            <a:spLocks/>
          </p:cNvSpPr>
          <p:nvPr>
            <p:custDataLst>
              <p:tags r:id="rId90"/>
            </p:custDataLst>
          </p:nvPr>
        </p:nvSpPr>
        <p:spPr bwMode="gray">
          <a:xfrm>
            <a:off x="1000125" y="53308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36678-46C7-4148-9F60-32EA12D30275}" type="datetime'''7''''''''''''''''''''0''.''''''''''''''2'''''''">
              <a:rPr lang="en-US" altLang="en-US" sz="1000" smtClean="0">
                <a:effectLst/>
                <a:sym typeface="+mn-lt"/>
              </a:rPr>
              <a:pPr marL="0" lvl="0" indent="0" algn="ctr">
                <a:spcBef>
                  <a:spcPct val="0"/>
                </a:spcBef>
                <a:buNone/>
              </a:pPr>
              <a:t>70.2</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5FD24018-F91F-7B31-DC45-ADC522AA11D2}"/>
              </a:ext>
            </a:extLst>
          </p:cNvPr>
          <p:cNvSpPr>
            <a:spLocks/>
          </p:cNvSpPr>
          <p:nvPr>
            <p:custDataLst>
              <p:tags r:id="rId91"/>
            </p:custDataLst>
          </p:nvPr>
        </p:nvSpPr>
        <p:spPr bwMode="gray">
          <a:xfrm>
            <a:off x="1000125" y="5949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2F7946-64E6-4474-A245-C9AB35BD0536}" type="datetime'''''''''1''7''''''.''3'''">
              <a:rPr lang="en-US" altLang="en-US" sz="1000" smtClean="0">
                <a:solidFill>
                  <a:schemeClr val="bg1"/>
                </a:solidFill>
                <a:effectLst/>
                <a:sym typeface="+mn-lt"/>
              </a:rPr>
              <a:pPr marL="0" lvl="0" indent="0" algn="ctr">
                <a:spcBef>
                  <a:spcPct val="0"/>
                </a:spcBef>
                <a:buNone/>
              </a:pPr>
              <a:t>17.3</a:t>
            </a:fld>
            <a:endParaRPr kumimoji="1" lang="en-US" altLang="ja-JP" sz="1000" dirty="0">
              <a:solidFill>
                <a:schemeClr val="bg1"/>
              </a:solidFill>
              <a:sym typeface="+mn-lt"/>
            </a:endParaRPr>
          </a:p>
        </p:txBody>
      </p:sp>
      <p:sp>
        <p:nvSpPr>
          <p:cNvPr id="189" name="Text Placeholder 12">
            <a:extLst>
              <a:ext uri="{FF2B5EF4-FFF2-40B4-BE49-F238E27FC236}">
                <a16:creationId xmlns:a16="http://schemas.microsoft.com/office/drawing/2014/main" id="{EF30C3CB-D5AA-3A2E-EFF4-778FDCEF75EB}"/>
              </a:ext>
            </a:extLst>
          </p:cNvPr>
          <p:cNvSpPr>
            <a:spLocks noGrp="1"/>
          </p:cNvSpPr>
          <p:nvPr>
            <p:custDataLst>
              <p:tags r:id="rId92"/>
            </p:custDataLst>
          </p:nvPr>
        </p:nvSpPr>
        <p:spPr bwMode="auto">
          <a:xfrm>
            <a:off x="106362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6293F0-7167-4012-8F25-5F0A7DB60CD7}" type="datetime'''''''''''0''''''''1'''''''''">
              <a:rPr lang="ja-JP" altLang="en-US" sz="1000" b="0"/>
              <a:pPr algn="ctr">
                <a:spcBef>
                  <a:spcPct val="0"/>
                </a:spcBef>
                <a:spcAft>
                  <a:spcPct val="0"/>
                </a:spcAft>
              </a:pPr>
              <a:t>01</a:t>
            </a:fld>
            <a:endParaRPr kumimoji="0" lang="ja-JP" altLang="en-US" sz="1000" b="0" dirty="0">
              <a:sym typeface="+mn-lt"/>
            </a:endParaRPr>
          </a:p>
        </p:txBody>
      </p:sp>
      <p:sp>
        <p:nvSpPr>
          <p:cNvPr id="52" name="テキスト プレースホルダ 9">
            <a:extLst>
              <a:ext uri="{FF2B5EF4-FFF2-40B4-BE49-F238E27FC236}">
                <a16:creationId xmlns:a16="http://schemas.microsoft.com/office/drawing/2014/main" id="{69338B4B-3D8F-1871-DB60-DF1137942F47}"/>
              </a:ext>
            </a:extLst>
          </p:cNvPr>
          <p:cNvSpPr>
            <a:spLocks/>
          </p:cNvSpPr>
          <p:nvPr>
            <p:custDataLst>
              <p:tags r:id="rId93"/>
            </p:custDataLst>
          </p:nvPr>
        </p:nvSpPr>
        <p:spPr bwMode="gray">
          <a:xfrm>
            <a:off x="1290638" y="47482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7F5C80-1FB7-4814-8D08-F091664D9AC6}" type="datetime'''''''''''''''''1''''''''''''''''''''''2''''.''''''''''8'''''">
              <a:rPr lang="en-US" altLang="en-US" sz="1000" smtClean="0">
                <a:effectLst/>
                <a:sym typeface="+mn-lt"/>
              </a:rPr>
              <a:pPr marL="0" lvl="0" indent="0" algn="ctr">
                <a:spcBef>
                  <a:spcPct val="0"/>
                </a:spcBef>
                <a:buNone/>
              </a:pPr>
              <a:t>12.8</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94A16B7D-739B-D94C-4586-2CCDFA39E9F9}"/>
              </a:ext>
            </a:extLst>
          </p:cNvPr>
          <p:cNvSpPr>
            <a:spLocks/>
          </p:cNvSpPr>
          <p:nvPr>
            <p:custDataLst>
              <p:tags r:id="rId94"/>
            </p:custDataLst>
          </p:nvPr>
        </p:nvSpPr>
        <p:spPr bwMode="gray">
          <a:xfrm>
            <a:off x="1290638" y="53371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1F5EFB-7AE7-499A-AB30-0C603270A147}" type="datetime'''''7''0''''''''''''.7'''''''''''''''''''''''''''''''''''">
              <a:rPr lang="en-US" altLang="en-US" sz="1000" smtClean="0">
                <a:effectLst/>
                <a:sym typeface="+mn-lt"/>
              </a:rPr>
              <a:pPr marL="0" lvl="0" indent="0" algn="ctr">
                <a:spcBef>
                  <a:spcPct val="0"/>
                </a:spcBef>
                <a:buNone/>
              </a:pPr>
              <a:t>70.7</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6412DFF5-D81D-228D-3D44-1A23F729112D}"/>
              </a:ext>
            </a:extLst>
          </p:cNvPr>
          <p:cNvSpPr>
            <a:spLocks/>
          </p:cNvSpPr>
          <p:nvPr>
            <p:custDataLst>
              <p:tags r:id="rId95"/>
            </p:custDataLst>
          </p:nvPr>
        </p:nvSpPr>
        <p:spPr bwMode="gray">
          <a:xfrm>
            <a:off x="1290638"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446032-FFFC-40C0-A081-DF0734F3FA0A}" type="datetime'''''''''''''''16''''''''''''''''''''''''''.6'''''''''">
              <a:rPr lang="en-US" altLang="en-US" sz="1000" smtClean="0">
                <a:solidFill>
                  <a:schemeClr val="bg1"/>
                </a:solidFill>
                <a:effectLst/>
                <a:sym typeface="+mn-lt"/>
              </a:rPr>
              <a:pPr marL="0" lvl="0" indent="0" algn="ctr">
                <a:spcBef>
                  <a:spcPct val="0"/>
                </a:spcBef>
                <a:buNone/>
              </a:pPr>
              <a:t>16.6</a:t>
            </a:fld>
            <a:endParaRPr kumimoji="1" lang="en-US" altLang="ja-JP" sz="1000" dirty="0">
              <a:solidFill>
                <a:schemeClr val="bg1"/>
              </a:solidFill>
              <a:sym typeface="+mn-lt"/>
            </a:endParaRPr>
          </a:p>
        </p:txBody>
      </p:sp>
      <p:sp>
        <p:nvSpPr>
          <p:cNvPr id="182" name="Text Placeholder 12">
            <a:extLst>
              <a:ext uri="{FF2B5EF4-FFF2-40B4-BE49-F238E27FC236}">
                <a16:creationId xmlns:a16="http://schemas.microsoft.com/office/drawing/2014/main" id="{4D659A15-0FF5-0FB7-17B2-97F80117CD61}"/>
              </a:ext>
            </a:extLst>
          </p:cNvPr>
          <p:cNvSpPr>
            <a:spLocks noGrp="1"/>
          </p:cNvSpPr>
          <p:nvPr>
            <p:custDataLst>
              <p:tags r:id="rId96"/>
            </p:custDataLst>
          </p:nvPr>
        </p:nvSpPr>
        <p:spPr bwMode="auto">
          <a:xfrm>
            <a:off x="135413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35D5D32-34FC-45F4-8885-7A5CB0A413EC}" type="datetime'''0''''''''''''''''''''''2'''''''''''''''''''''">
              <a:rPr lang="ja-JP" altLang="en-US" sz="1000" b="0"/>
              <a:pPr algn="ctr">
                <a:spcBef>
                  <a:spcPct val="0"/>
                </a:spcBef>
                <a:spcAft>
                  <a:spcPct val="0"/>
                </a:spcAft>
              </a:pPr>
              <a:t>02</a:t>
            </a:fld>
            <a:endParaRPr kumimoji="0" lang="ja-JP" altLang="en-US" sz="1000" b="0" dirty="0">
              <a:sym typeface="+mn-lt"/>
            </a:endParaRPr>
          </a:p>
        </p:txBody>
      </p:sp>
      <p:sp>
        <p:nvSpPr>
          <p:cNvPr id="58" name="テキスト プレースホルダ 9">
            <a:extLst>
              <a:ext uri="{FF2B5EF4-FFF2-40B4-BE49-F238E27FC236}">
                <a16:creationId xmlns:a16="http://schemas.microsoft.com/office/drawing/2014/main" id="{A619D92F-C4C0-401D-A49A-5E8FCC590B0E}"/>
              </a:ext>
            </a:extLst>
          </p:cNvPr>
          <p:cNvSpPr>
            <a:spLocks/>
          </p:cNvSpPr>
          <p:nvPr>
            <p:custDataLst>
              <p:tags r:id="rId97"/>
            </p:custDataLst>
          </p:nvPr>
        </p:nvSpPr>
        <p:spPr bwMode="gray">
          <a:xfrm>
            <a:off x="1581150" y="47498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256A87-4EA3-4054-BA7C-21FC1B767FDF}" type="datetime'''''''''''''1''''''''''''''''''''''''''''''''''''3''.1'''''">
              <a:rPr lang="en-US" altLang="en-US" sz="1000" smtClean="0">
                <a:effectLst/>
                <a:sym typeface="+mn-lt"/>
              </a:rPr>
              <a:pPr marL="0" lvl="0" indent="0" algn="ctr">
                <a:spcBef>
                  <a:spcPct val="0"/>
                </a:spcBef>
                <a:buNone/>
              </a:pPr>
              <a:t>13.1</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63612A83-3E4B-9572-BDF3-A065CBE92891}"/>
              </a:ext>
            </a:extLst>
          </p:cNvPr>
          <p:cNvSpPr>
            <a:spLocks/>
          </p:cNvSpPr>
          <p:nvPr>
            <p:custDataLst>
              <p:tags r:id="rId98"/>
            </p:custDataLst>
          </p:nvPr>
        </p:nvSpPr>
        <p:spPr bwMode="gray">
          <a:xfrm>
            <a:off x="1581150" y="5343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C5EB18-451A-4B5F-B41D-01F2B8E17CE2}" type="datetime'''''''''''''''''''7''''''''''''''''''''0.''9'''''''''''''">
              <a:rPr lang="en-US" altLang="en-US" sz="1000" smtClean="0">
                <a:effectLst/>
                <a:sym typeface="+mn-lt"/>
              </a:rPr>
              <a:pPr marL="0" lvl="0" indent="0" algn="ctr">
                <a:spcBef>
                  <a:spcPct val="0"/>
                </a:spcBef>
                <a:buNone/>
              </a:pPr>
              <a:t>70.9</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1AFFBA15-E7B0-71A6-0932-8CE78AA4645A}"/>
              </a:ext>
            </a:extLst>
          </p:cNvPr>
          <p:cNvSpPr>
            <a:spLocks/>
          </p:cNvSpPr>
          <p:nvPr>
            <p:custDataLst>
              <p:tags r:id="rId99"/>
            </p:custDataLst>
          </p:nvPr>
        </p:nvSpPr>
        <p:spPr bwMode="gray">
          <a:xfrm>
            <a:off x="1581150" y="59578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8D8622-CE41-43E5-BF17-7EF510A8B211}" type="datetime'1''''''''''6''.''''''''''''''''''''''''''0'''">
              <a:rPr lang="en-US" altLang="en-US" sz="1000" smtClean="0">
                <a:solidFill>
                  <a:schemeClr val="bg1"/>
                </a:solidFill>
                <a:effectLst/>
                <a:sym typeface="+mn-lt"/>
              </a:rPr>
              <a:pPr marL="0" lvl="0" indent="0" algn="ctr">
                <a:spcBef>
                  <a:spcPct val="0"/>
                </a:spcBef>
                <a:buNone/>
              </a:pPr>
              <a:t>16.0</a:t>
            </a:fld>
            <a:endParaRPr kumimoji="1" lang="en-US" altLang="ja-JP" sz="1000" dirty="0">
              <a:solidFill>
                <a:schemeClr val="bg1"/>
              </a:solidFill>
              <a:sym typeface="+mn-lt"/>
            </a:endParaRPr>
          </a:p>
        </p:txBody>
      </p:sp>
      <p:sp>
        <p:nvSpPr>
          <p:cNvPr id="191" name="Text Placeholder 12">
            <a:extLst>
              <a:ext uri="{FF2B5EF4-FFF2-40B4-BE49-F238E27FC236}">
                <a16:creationId xmlns:a16="http://schemas.microsoft.com/office/drawing/2014/main" id="{8F9D3A1E-2A72-3BA1-509A-BF1342D6C123}"/>
              </a:ext>
            </a:extLst>
          </p:cNvPr>
          <p:cNvSpPr>
            <a:spLocks noGrp="1"/>
          </p:cNvSpPr>
          <p:nvPr>
            <p:custDataLst>
              <p:tags r:id="rId100"/>
            </p:custDataLst>
          </p:nvPr>
        </p:nvSpPr>
        <p:spPr bwMode="auto">
          <a:xfrm>
            <a:off x="164465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5EEDAAA-C218-4556-B233-5873CEC56AC1}" type="datetime'''''''''''''''''''''0''''3'''''''''">
              <a:rPr lang="ja-JP" altLang="en-US" sz="1000" b="0"/>
              <a:pPr algn="ctr">
                <a:spcBef>
                  <a:spcPct val="0"/>
                </a:spcBef>
                <a:spcAft>
                  <a:spcPct val="0"/>
                </a:spcAft>
              </a:pPr>
              <a:t>03</a:t>
            </a:fld>
            <a:endParaRPr kumimoji="0" lang="ja-JP" altLang="en-US" sz="1000" b="0" dirty="0">
              <a:sym typeface="+mn-lt"/>
            </a:endParaRPr>
          </a:p>
        </p:txBody>
      </p:sp>
      <p:sp>
        <p:nvSpPr>
          <p:cNvPr id="65" name="テキスト プレースホルダ 9">
            <a:extLst>
              <a:ext uri="{FF2B5EF4-FFF2-40B4-BE49-F238E27FC236}">
                <a16:creationId xmlns:a16="http://schemas.microsoft.com/office/drawing/2014/main" id="{862A5F78-1C4B-2B8C-65B9-0F4B9DA555E3}"/>
              </a:ext>
            </a:extLst>
          </p:cNvPr>
          <p:cNvSpPr>
            <a:spLocks/>
          </p:cNvSpPr>
          <p:nvPr>
            <p:custDataLst>
              <p:tags r:id="rId101"/>
            </p:custDataLst>
          </p:nvPr>
        </p:nvSpPr>
        <p:spPr bwMode="gray">
          <a:xfrm>
            <a:off x="1871663" y="47529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7C43E5-E36F-4280-9610-B55822957051}" type="datetime'''''''''''''''''1''''''''''''3.''''''''''''''''''5'''''">
              <a:rPr lang="en-US" altLang="en-US" sz="1000" smtClean="0">
                <a:effectLst/>
                <a:sym typeface="+mn-lt"/>
              </a:rPr>
              <a:pPr marL="0" lvl="0" indent="0" algn="ctr">
                <a:spcBef>
                  <a:spcPct val="0"/>
                </a:spcBef>
                <a:buNone/>
              </a:pPr>
              <a:t>13.5</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7778B26E-FE73-F551-0E92-2A4F14A9B511}"/>
              </a:ext>
            </a:extLst>
          </p:cNvPr>
          <p:cNvSpPr>
            <a:spLocks/>
          </p:cNvSpPr>
          <p:nvPr>
            <p:custDataLst>
              <p:tags r:id="rId102"/>
            </p:custDataLst>
          </p:nvPr>
        </p:nvSpPr>
        <p:spPr bwMode="gray">
          <a:xfrm>
            <a:off x="1871663" y="5349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B4744A-1E46-4662-8352-D8B0A8B0DFD3}" type="datetime'''''''''''''7''1''''''''''.''''0'''''''''''''''''''''''''''''">
              <a:rPr lang="en-US" altLang="en-US" sz="1000" smtClean="0">
                <a:effectLst/>
                <a:sym typeface="+mn-lt"/>
              </a:rPr>
              <a:pPr marL="0" lvl="0" indent="0" algn="ctr">
                <a:spcBef>
                  <a:spcPct val="0"/>
                </a:spcBef>
                <a:buNone/>
              </a:pPr>
              <a:t>71.0</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ADEA1234-E318-393B-6D18-DC28012052E8}"/>
              </a:ext>
            </a:extLst>
          </p:cNvPr>
          <p:cNvSpPr>
            <a:spLocks/>
          </p:cNvSpPr>
          <p:nvPr>
            <p:custDataLst>
              <p:tags r:id="rId103"/>
            </p:custDataLst>
          </p:nvPr>
        </p:nvSpPr>
        <p:spPr bwMode="gray">
          <a:xfrm>
            <a:off x="1871663" y="5961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60A026-0AED-4ED6-A056-AE3134E97B38}" type="datetime'''''''15''''''''''''.''6'''''''''''''''''''''''''''''''''">
              <a:rPr lang="en-US" altLang="en-US" sz="1000" smtClean="0">
                <a:solidFill>
                  <a:schemeClr val="bg1"/>
                </a:solidFill>
                <a:effectLst/>
                <a:sym typeface="+mn-lt"/>
              </a:rPr>
              <a:pPr marL="0" lvl="0" indent="0" algn="ctr">
                <a:spcBef>
                  <a:spcPct val="0"/>
                </a:spcBef>
                <a:buNone/>
              </a:pPr>
              <a:t>15.6</a:t>
            </a:fld>
            <a:endParaRPr kumimoji="1" lang="en-US" altLang="ja-JP" sz="1000" dirty="0">
              <a:solidFill>
                <a:schemeClr val="bg1"/>
              </a:solidFill>
              <a:sym typeface="+mn-lt"/>
            </a:endParaRPr>
          </a:p>
        </p:txBody>
      </p:sp>
      <p:sp>
        <p:nvSpPr>
          <p:cNvPr id="192" name="Text Placeholder 12">
            <a:extLst>
              <a:ext uri="{FF2B5EF4-FFF2-40B4-BE49-F238E27FC236}">
                <a16:creationId xmlns:a16="http://schemas.microsoft.com/office/drawing/2014/main" id="{A065E13E-52AE-CA4A-09CB-EBBCB3D2245B}"/>
              </a:ext>
            </a:extLst>
          </p:cNvPr>
          <p:cNvSpPr>
            <a:spLocks noGrp="1"/>
          </p:cNvSpPr>
          <p:nvPr>
            <p:custDataLst>
              <p:tags r:id="rId104"/>
            </p:custDataLst>
          </p:nvPr>
        </p:nvSpPr>
        <p:spPr bwMode="auto">
          <a:xfrm>
            <a:off x="193516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4D4EA3A-C991-42DF-AB22-9B3B273D806E}" type="datetime'''''''''''''''''''''''''''''''0''''''''''''''4'''''''''">
              <a:rPr lang="ja-JP" altLang="en-US" sz="1000" b="0"/>
              <a:pPr algn="ctr">
                <a:spcBef>
                  <a:spcPct val="0"/>
                </a:spcBef>
                <a:spcAft>
                  <a:spcPct val="0"/>
                </a:spcAft>
              </a:pPr>
              <a:t>04</a:t>
            </a:fld>
            <a:endParaRPr kumimoji="0" lang="ja-JP" altLang="en-US" sz="1000" b="0" dirty="0">
              <a:sym typeface="+mn-lt"/>
            </a:endParaRPr>
          </a:p>
        </p:txBody>
      </p:sp>
      <p:sp>
        <p:nvSpPr>
          <p:cNvPr id="69" name="テキスト プレースホルダ 9">
            <a:extLst>
              <a:ext uri="{FF2B5EF4-FFF2-40B4-BE49-F238E27FC236}">
                <a16:creationId xmlns:a16="http://schemas.microsoft.com/office/drawing/2014/main" id="{B848D2E7-7545-8577-7DB7-55149622C804}"/>
              </a:ext>
            </a:extLst>
          </p:cNvPr>
          <p:cNvSpPr>
            <a:spLocks/>
          </p:cNvSpPr>
          <p:nvPr>
            <p:custDataLst>
              <p:tags r:id="rId105"/>
            </p:custDataLst>
          </p:nvPr>
        </p:nvSpPr>
        <p:spPr bwMode="gray">
          <a:xfrm>
            <a:off x="2162175" y="47545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16D40A-218B-45AD-A85B-792D6368DDB7}" type="datetime'''''''''''''''''''''''1''3''''''''''''''''''''''''''.''''7'''">
              <a:rPr lang="en-US" altLang="en-US" sz="1000" smtClean="0">
                <a:effectLst/>
                <a:sym typeface="+mn-lt"/>
              </a:rPr>
              <a:pPr marL="0" lvl="0" indent="0" algn="ctr">
                <a:spcBef>
                  <a:spcPct val="0"/>
                </a:spcBef>
                <a:buNone/>
              </a:pPr>
              <a:t>13.7</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D4592E59-C35E-FD61-125F-00482713B4BC}"/>
              </a:ext>
            </a:extLst>
          </p:cNvPr>
          <p:cNvSpPr>
            <a:spLocks/>
          </p:cNvSpPr>
          <p:nvPr>
            <p:custDataLst>
              <p:tags r:id="rId106"/>
            </p:custDataLst>
          </p:nvPr>
        </p:nvSpPr>
        <p:spPr bwMode="gray">
          <a:xfrm>
            <a:off x="2162175" y="53546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723C6D-4661-4BF8-877E-645E3A54127B}" type="datetime'''''''71''''.''''''''''''''''''''''0'">
              <a:rPr lang="en-US" altLang="en-US" sz="1000" smtClean="0">
                <a:effectLst/>
                <a:sym typeface="+mn-lt"/>
              </a:rPr>
              <a:pPr marL="0" lvl="0" indent="0" algn="ctr">
                <a:spcBef>
                  <a:spcPct val="0"/>
                </a:spcBef>
                <a:buNone/>
              </a:pPr>
              <a:t>71.0</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47F9254E-6AA4-08F8-2753-0784DE1D72B1}"/>
              </a:ext>
            </a:extLst>
          </p:cNvPr>
          <p:cNvSpPr>
            <a:spLocks/>
          </p:cNvSpPr>
          <p:nvPr>
            <p:custDataLst>
              <p:tags r:id="rId107"/>
            </p:custDataLst>
          </p:nvPr>
        </p:nvSpPr>
        <p:spPr bwMode="gray">
          <a:xfrm>
            <a:off x="2162175" y="59642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0F1DB5-60F4-49E4-A7D3-ECFED3C65708}" type="datetime'''''1''''''''''''''''5''''''''.''''''''2'''''''''''''''''''''">
              <a:rPr lang="en-US" altLang="en-US" sz="1000" smtClean="0">
                <a:solidFill>
                  <a:schemeClr val="bg1"/>
                </a:solidFill>
                <a:effectLst/>
                <a:sym typeface="+mn-lt"/>
              </a:rPr>
              <a:pPr marL="0" lvl="0" indent="0" algn="ctr">
                <a:spcBef>
                  <a:spcPct val="0"/>
                </a:spcBef>
                <a:buNone/>
              </a:pPr>
              <a:t>15.2</a:t>
            </a:fld>
            <a:endParaRPr kumimoji="1" lang="en-US" altLang="ja-JP" sz="1000" dirty="0">
              <a:solidFill>
                <a:schemeClr val="bg1"/>
              </a:solidFill>
              <a:sym typeface="+mn-lt"/>
            </a:endParaRPr>
          </a:p>
        </p:txBody>
      </p:sp>
      <p:sp>
        <p:nvSpPr>
          <p:cNvPr id="193" name="Text Placeholder 12">
            <a:extLst>
              <a:ext uri="{FF2B5EF4-FFF2-40B4-BE49-F238E27FC236}">
                <a16:creationId xmlns:a16="http://schemas.microsoft.com/office/drawing/2014/main" id="{0109CF75-C5AE-77D8-D38E-1DE1CB53CA49}"/>
              </a:ext>
            </a:extLst>
          </p:cNvPr>
          <p:cNvSpPr>
            <a:spLocks noGrp="1"/>
          </p:cNvSpPr>
          <p:nvPr>
            <p:custDataLst>
              <p:tags r:id="rId108"/>
            </p:custDataLst>
          </p:nvPr>
        </p:nvSpPr>
        <p:spPr bwMode="auto">
          <a:xfrm>
            <a:off x="222567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F9780B0-1C8B-47CE-9BC3-7C192BA09E17}" type="datetime'''''''''''''''''''''''''''''''''''0''''''''''''''5'''''''">
              <a:rPr lang="ja-JP" altLang="en-US" sz="1000" b="0"/>
              <a:pPr algn="ctr">
                <a:spcBef>
                  <a:spcPct val="0"/>
                </a:spcBef>
                <a:spcAft>
                  <a:spcPct val="0"/>
                </a:spcAft>
              </a:pPr>
              <a:t>05</a:t>
            </a:fld>
            <a:endParaRPr kumimoji="0" lang="ja-JP" altLang="en-US" sz="1000" b="0" dirty="0">
              <a:sym typeface="+mn-lt"/>
            </a:endParaRPr>
          </a:p>
        </p:txBody>
      </p:sp>
      <p:sp>
        <p:nvSpPr>
          <p:cNvPr id="72" name="テキスト プレースホルダ 9">
            <a:extLst>
              <a:ext uri="{FF2B5EF4-FFF2-40B4-BE49-F238E27FC236}">
                <a16:creationId xmlns:a16="http://schemas.microsoft.com/office/drawing/2014/main" id="{BFA2EF0B-E3E9-9C74-14C0-4AEB0EE56FE4}"/>
              </a:ext>
            </a:extLst>
          </p:cNvPr>
          <p:cNvSpPr>
            <a:spLocks/>
          </p:cNvSpPr>
          <p:nvPr>
            <p:custDataLst>
              <p:tags r:id="rId109"/>
            </p:custDataLst>
          </p:nvPr>
        </p:nvSpPr>
        <p:spPr bwMode="gray">
          <a:xfrm>
            <a:off x="2452688" y="47561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FF72AC-FE9B-4DAC-A747-6833D70AF8B0}" type="datetime'''''''''1''''''''3''.''''''''''''''''''''''''''''''''''''''9'">
              <a:rPr lang="en-US" altLang="en-US" sz="1000" smtClean="0">
                <a:effectLst/>
                <a:sym typeface="+mn-lt"/>
              </a:rPr>
              <a:pPr marL="0" lvl="0" indent="0" algn="ctr">
                <a:spcBef>
                  <a:spcPct val="0"/>
                </a:spcBef>
                <a:buNone/>
              </a:pPr>
              <a:t>13.9</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11FCC235-2A5D-B89A-FC0D-759CECA04639}"/>
              </a:ext>
            </a:extLst>
          </p:cNvPr>
          <p:cNvSpPr>
            <a:spLocks/>
          </p:cNvSpPr>
          <p:nvPr>
            <p:custDataLst>
              <p:tags r:id="rId110"/>
            </p:custDataLst>
          </p:nvPr>
        </p:nvSpPr>
        <p:spPr bwMode="gray">
          <a:xfrm>
            <a:off x="2452688" y="5357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FA65F1-5665-4FED-BB19-84B627DC4641}" type="datetime'''''''''''''''''''''''''7''''''''''1.''2'''''''''''''''''">
              <a:rPr lang="en-US" altLang="en-US" sz="1000" smtClean="0">
                <a:effectLst/>
                <a:sym typeface="+mn-lt"/>
              </a:rPr>
              <a:pPr marL="0" lvl="0" indent="0" algn="ctr">
                <a:spcBef>
                  <a:spcPct val="0"/>
                </a:spcBef>
                <a:buNone/>
              </a:pPr>
              <a:t>71.2</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1A657914-B958-2714-B348-19D04FC285F5}"/>
              </a:ext>
            </a:extLst>
          </p:cNvPr>
          <p:cNvSpPr>
            <a:spLocks/>
          </p:cNvSpPr>
          <p:nvPr>
            <p:custDataLst>
              <p:tags r:id="rId111"/>
            </p:custDataLst>
          </p:nvPr>
        </p:nvSpPr>
        <p:spPr bwMode="gray">
          <a:xfrm>
            <a:off x="2452688" y="59658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49D80F-8523-4F2A-8B95-E72265BE6D61}" type="datetime'''1''''4''''.''''''''''''''''''9'''''''">
              <a:rPr lang="en-US" altLang="en-US" sz="1000" smtClean="0">
                <a:solidFill>
                  <a:schemeClr val="bg1"/>
                </a:solidFill>
                <a:effectLst/>
                <a:sym typeface="+mn-lt"/>
              </a:rPr>
              <a:pPr marL="0" lvl="0" indent="0" algn="ctr">
                <a:spcBef>
                  <a:spcPct val="0"/>
                </a:spcBef>
                <a:buNone/>
              </a:pPr>
              <a:t>14.9</a:t>
            </a:fld>
            <a:endParaRPr kumimoji="1" lang="en-US" altLang="ja-JP" sz="1000" dirty="0">
              <a:solidFill>
                <a:schemeClr val="bg1"/>
              </a:solidFill>
              <a:sym typeface="+mn-lt"/>
            </a:endParaRPr>
          </a:p>
        </p:txBody>
      </p:sp>
      <p:sp>
        <p:nvSpPr>
          <p:cNvPr id="194" name="Text Placeholder 12">
            <a:extLst>
              <a:ext uri="{FF2B5EF4-FFF2-40B4-BE49-F238E27FC236}">
                <a16:creationId xmlns:a16="http://schemas.microsoft.com/office/drawing/2014/main" id="{5068E08B-E6CB-C8B0-7D18-8B3F5F4D02C3}"/>
              </a:ext>
            </a:extLst>
          </p:cNvPr>
          <p:cNvSpPr>
            <a:spLocks noGrp="1"/>
          </p:cNvSpPr>
          <p:nvPr>
            <p:custDataLst>
              <p:tags r:id="rId112"/>
            </p:custDataLst>
          </p:nvPr>
        </p:nvSpPr>
        <p:spPr bwMode="auto">
          <a:xfrm>
            <a:off x="251618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89B6DF3-1591-498E-B5DB-49747B20E9C5}" type="datetime'''''''''''''''''0''''''''''''''''6'''''''''''''''''''''''">
              <a:rPr lang="ja-JP" altLang="en-US" sz="1000" b="0"/>
              <a:pPr algn="ctr">
                <a:spcBef>
                  <a:spcPct val="0"/>
                </a:spcBef>
                <a:spcAft>
                  <a:spcPct val="0"/>
                </a:spcAft>
              </a:pPr>
              <a:t>06</a:t>
            </a:fld>
            <a:endParaRPr kumimoji="0" lang="ja-JP" altLang="en-US" sz="1000" b="0" dirty="0">
              <a:sym typeface="+mn-lt"/>
            </a:endParaRPr>
          </a:p>
        </p:txBody>
      </p:sp>
      <p:sp>
        <p:nvSpPr>
          <p:cNvPr id="88" name="テキスト プレースホルダ 9">
            <a:extLst>
              <a:ext uri="{FF2B5EF4-FFF2-40B4-BE49-F238E27FC236}">
                <a16:creationId xmlns:a16="http://schemas.microsoft.com/office/drawing/2014/main" id="{CA3E2FDC-7BD9-57D8-ADA4-30A25B9AD8D8}"/>
              </a:ext>
            </a:extLst>
          </p:cNvPr>
          <p:cNvSpPr>
            <a:spLocks/>
          </p:cNvSpPr>
          <p:nvPr>
            <p:custDataLst>
              <p:tags r:id="rId113"/>
            </p:custDataLst>
          </p:nvPr>
        </p:nvSpPr>
        <p:spPr bwMode="gray">
          <a:xfrm>
            <a:off x="2743200" y="47545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66CDF3-1D9B-4986-81EF-8EBE50B46A44}" type="datetime'''1''''''''''''''''''''''3''''''''''''.''''''8'">
              <a:rPr lang="en-US" altLang="en-US" sz="1000" smtClean="0">
                <a:effectLst/>
                <a:sym typeface="+mn-lt"/>
              </a:rPr>
              <a:pPr marL="0" lvl="0" indent="0" algn="ctr">
                <a:spcBef>
                  <a:spcPct val="0"/>
                </a:spcBef>
                <a:buNone/>
              </a:pPr>
              <a:t>13.8</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EC311640-12CD-71C5-FF7B-D3EABA13CE5D}"/>
              </a:ext>
            </a:extLst>
          </p:cNvPr>
          <p:cNvSpPr>
            <a:spLocks/>
          </p:cNvSpPr>
          <p:nvPr>
            <p:custDataLst>
              <p:tags r:id="rId114"/>
            </p:custDataLst>
          </p:nvPr>
        </p:nvSpPr>
        <p:spPr bwMode="gray">
          <a:xfrm>
            <a:off x="2743200" y="5357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DCF81C-758B-4212-AEA6-D7422EE14B02}" type="datetime'''7''1''''.''''''''''''''''''''''''''''''''''''''3'''''''''''">
              <a:rPr lang="en-US" altLang="en-US" sz="1000" smtClean="0">
                <a:effectLst/>
                <a:sym typeface="+mn-lt"/>
              </a:rPr>
              <a:pPr marL="0" lvl="0" indent="0" algn="ctr">
                <a:spcBef>
                  <a:spcPct val="0"/>
                </a:spcBef>
                <a:buNone/>
              </a:pPr>
              <a:t>71.3</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68654CD7-0FA4-2AB0-787F-7C1FC3F0CA82}"/>
              </a:ext>
            </a:extLst>
          </p:cNvPr>
          <p:cNvSpPr>
            <a:spLocks/>
          </p:cNvSpPr>
          <p:nvPr>
            <p:custDataLst>
              <p:tags r:id="rId115"/>
            </p:custDataLst>
          </p:nvPr>
        </p:nvSpPr>
        <p:spPr bwMode="gray">
          <a:xfrm>
            <a:off x="2743200" y="59674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8C818A-B4C2-4AEA-ADC0-F6C6F77758D6}" type="datetime'1''''''''''''''4''''''''''''''''''.''''''''''8'''">
              <a:rPr lang="en-US" altLang="en-US" sz="1000" smtClean="0">
                <a:solidFill>
                  <a:schemeClr val="bg1"/>
                </a:solidFill>
                <a:effectLst/>
                <a:sym typeface="+mn-lt"/>
              </a:rPr>
              <a:pPr marL="0" lvl="0" indent="0" algn="ctr">
                <a:spcBef>
                  <a:spcPct val="0"/>
                </a:spcBef>
                <a:buNone/>
              </a:pPr>
              <a:t>14.8</a:t>
            </a:fld>
            <a:endParaRPr kumimoji="1" lang="en-US" altLang="ja-JP" sz="1000" dirty="0">
              <a:solidFill>
                <a:schemeClr val="bg1"/>
              </a:solidFill>
              <a:sym typeface="+mn-lt"/>
            </a:endParaRPr>
          </a:p>
        </p:txBody>
      </p:sp>
      <p:sp>
        <p:nvSpPr>
          <p:cNvPr id="180" name="Text Placeholder 12">
            <a:extLst>
              <a:ext uri="{FF2B5EF4-FFF2-40B4-BE49-F238E27FC236}">
                <a16:creationId xmlns:a16="http://schemas.microsoft.com/office/drawing/2014/main" id="{16D785DF-735B-7968-CDE5-C64B755FCC01}"/>
              </a:ext>
            </a:extLst>
          </p:cNvPr>
          <p:cNvSpPr>
            <a:spLocks noGrp="1"/>
          </p:cNvSpPr>
          <p:nvPr>
            <p:custDataLst>
              <p:tags r:id="rId116"/>
            </p:custDataLst>
          </p:nvPr>
        </p:nvSpPr>
        <p:spPr bwMode="auto">
          <a:xfrm>
            <a:off x="280670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EF452F0-DE8C-437E-931E-58CACAFE7862}" type="datetime'''''''''''''''0''''''7'''''''''''''''''''''''">
              <a:rPr lang="ja-JP" altLang="en-US" sz="1000" b="0"/>
              <a:pPr algn="ctr">
                <a:spcBef>
                  <a:spcPct val="0"/>
                </a:spcBef>
                <a:spcAft>
                  <a:spcPct val="0"/>
                </a:spcAft>
              </a:pPr>
              <a:t>07</a:t>
            </a:fld>
            <a:endParaRPr kumimoji="0" lang="ja-JP" altLang="en-US" sz="1000" b="0" dirty="0">
              <a:sym typeface="+mn-lt"/>
            </a:endParaRPr>
          </a:p>
        </p:txBody>
      </p:sp>
      <p:sp>
        <p:nvSpPr>
          <p:cNvPr id="91" name="テキスト プレースホルダ 9">
            <a:extLst>
              <a:ext uri="{FF2B5EF4-FFF2-40B4-BE49-F238E27FC236}">
                <a16:creationId xmlns:a16="http://schemas.microsoft.com/office/drawing/2014/main" id="{B889B55D-AFA3-FEDE-010C-21700B299036}"/>
              </a:ext>
            </a:extLst>
          </p:cNvPr>
          <p:cNvSpPr>
            <a:spLocks/>
          </p:cNvSpPr>
          <p:nvPr>
            <p:custDataLst>
              <p:tags r:id="rId117"/>
            </p:custDataLst>
          </p:nvPr>
        </p:nvSpPr>
        <p:spPr bwMode="gray">
          <a:xfrm>
            <a:off x="3033713" y="47529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A4C13C-83CB-4BBA-A873-9F6B059BF9BD}" type="datetime'1''3''''''''''''''''''''''''''''.''''''''''5'''">
              <a:rPr lang="en-US" altLang="en-US" sz="1000" smtClean="0">
                <a:effectLst/>
                <a:sym typeface="+mn-lt"/>
              </a:rPr>
              <a:pPr marL="0" lvl="0" indent="0" algn="ctr">
                <a:spcBef>
                  <a:spcPct val="0"/>
                </a:spcBef>
                <a:buNone/>
              </a:pPr>
              <a:t>13.5</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7C530CCB-38F9-1A23-F1F6-B4498D843BC5}"/>
              </a:ext>
            </a:extLst>
          </p:cNvPr>
          <p:cNvSpPr>
            <a:spLocks/>
          </p:cNvSpPr>
          <p:nvPr>
            <p:custDataLst>
              <p:tags r:id="rId118"/>
            </p:custDataLst>
          </p:nvPr>
        </p:nvSpPr>
        <p:spPr bwMode="gray">
          <a:xfrm>
            <a:off x="3033713" y="53546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D570AB-CEC8-45E1-BC43-FA1A321DFF1E}" type="datetime'''''''''''''''''''''''''7''''''''''''1''''''.''''6'''''">
              <a:rPr lang="en-US" altLang="en-US" sz="1000" smtClean="0">
                <a:effectLst/>
                <a:sym typeface="+mn-lt"/>
              </a:rPr>
              <a:pPr marL="0" lvl="0" indent="0" algn="ctr">
                <a:spcBef>
                  <a:spcPct val="0"/>
                </a:spcBef>
                <a:buNone/>
              </a:pPr>
              <a:t>71.6</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BD98056D-6838-9A73-BDF8-CC3911B92BCA}"/>
              </a:ext>
            </a:extLst>
          </p:cNvPr>
          <p:cNvSpPr>
            <a:spLocks/>
          </p:cNvSpPr>
          <p:nvPr>
            <p:custDataLst>
              <p:tags r:id="rId119"/>
            </p:custDataLst>
          </p:nvPr>
        </p:nvSpPr>
        <p:spPr bwMode="gray">
          <a:xfrm>
            <a:off x="3033713" y="59674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F01B80-075A-4F76-BA95-3DFD3F8F41B6}" type="datetime'''''1''''''''''''''4''''''.''''''''''''9'''''''''''''">
              <a:rPr lang="en-US" altLang="en-US" sz="1000" smtClean="0">
                <a:solidFill>
                  <a:schemeClr val="bg1"/>
                </a:solidFill>
                <a:effectLst/>
                <a:sym typeface="+mn-lt"/>
              </a:rPr>
              <a:pPr marL="0" lvl="0" indent="0" algn="ctr">
                <a:spcBef>
                  <a:spcPct val="0"/>
                </a:spcBef>
                <a:buNone/>
              </a:pPr>
              <a:t>14.9</a:t>
            </a:fld>
            <a:endParaRPr kumimoji="1" lang="en-US" altLang="ja-JP" sz="1000" dirty="0">
              <a:solidFill>
                <a:schemeClr val="bg1"/>
              </a:solidFill>
              <a:sym typeface="+mn-lt"/>
            </a:endParaRPr>
          </a:p>
        </p:txBody>
      </p:sp>
      <p:sp>
        <p:nvSpPr>
          <p:cNvPr id="181" name="Text Placeholder 12">
            <a:extLst>
              <a:ext uri="{FF2B5EF4-FFF2-40B4-BE49-F238E27FC236}">
                <a16:creationId xmlns:a16="http://schemas.microsoft.com/office/drawing/2014/main" id="{33F4FCDB-556E-C421-C625-4791F4388FF0}"/>
              </a:ext>
            </a:extLst>
          </p:cNvPr>
          <p:cNvSpPr>
            <a:spLocks noGrp="1"/>
          </p:cNvSpPr>
          <p:nvPr>
            <p:custDataLst>
              <p:tags r:id="rId120"/>
            </p:custDataLst>
          </p:nvPr>
        </p:nvSpPr>
        <p:spPr bwMode="auto">
          <a:xfrm>
            <a:off x="309721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5BC4BD2-6FA5-48A3-9595-BCD1606451D9}" type="datetime'''''''''''''''''''''''''''''''0''''''''''''''''8'''''''''">
              <a:rPr lang="ja-JP" altLang="en-US" sz="1000" b="0"/>
              <a:pPr algn="ctr">
                <a:spcBef>
                  <a:spcPct val="0"/>
                </a:spcBef>
                <a:spcAft>
                  <a:spcPct val="0"/>
                </a:spcAft>
              </a:pPr>
              <a:t>08</a:t>
            </a:fld>
            <a:endParaRPr kumimoji="0" lang="ja-JP" altLang="en-US" sz="1000" b="0" dirty="0">
              <a:sym typeface="+mn-lt"/>
            </a:endParaRPr>
          </a:p>
        </p:txBody>
      </p:sp>
      <p:sp>
        <p:nvSpPr>
          <p:cNvPr id="94" name="テキスト プレースホルダ 9">
            <a:extLst>
              <a:ext uri="{FF2B5EF4-FFF2-40B4-BE49-F238E27FC236}">
                <a16:creationId xmlns:a16="http://schemas.microsoft.com/office/drawing/2014/main" id="{0150B165-5B6C-65A7-4FEE-3F076701807F}"/>
              </a:ext>
            </a:extLst>
          </p:cNvPr>
          <p:cNvSpPr>
            <a:spLocks/>
          </p:cNvSpPr>
          <p:nvPr>
            <p:custDataLst>
              <p:tags r:id="rId121"/>
            </p:custDataLst>
          </p:nvPr>
        </p:nvSpPr>
        <p:spPr bwMode="gray">
          <a:xfrm>
            <a:off x="3324225" y="47498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D53DE1-87B6-4F39-89B8-5D86D8366220}" type="datetime'''''''''''1''''''''''''''''''''''3.''''''''''''''''''''''1'">
              <a:rPr lang="en-US" altLang="en-US" sz="1000" smtClean="0">
                <a:effectLst/>
                <a:sym typeface="+mn-lt"/>
              </a:rPr>
              <a:pPr marL="0" lvl="0" indent="0" algn="ctr">
                <a:spcBef>
                  <a:spcPct val="0"/>
                </a:spcBef>
                <a:buNone/>
              </a:pPr>
              <a:t>13.1</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B89612CC-118E-81B8-05D8-5D9E871925AB}"/>
              </a:ext>
            </a:extLst>
          </p:cNvPr>
          <p:cNvSpPr>
            <a:spLocks/>
          </p:cNvSpPr>
          <p:nvPr>
            <p:custDataLst>
              <p:tags r:id="rId122"/>
            </p:custDataLst>
          </p:nvPr>
        </p:nvSpPr>
        <p:spPr bwMode="gray">
          <a:xfrm>
            <a:off x="3324225" y="5349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83523B-3236-421D-9C54-A9D6C23C71E8}" type="datetime'''''''''''''''''7''''''''1''''''''''''''.''''''''9'''''''">
              <a:rPr lang="en-US" altLang="en-US" sz="1000" smtClean="0">
                <a:effectLst/>
                <a:sym typeface="+mn-lt"/>
              </a:rPr>
              <a:pPr marL="0" lvl="0" indent="0" algn="ctr">
                <a:spcBef>
                  <a:spcPct val="0"/>
                </a:spcBef>
                <a:buNone/>
              </a:pPr>
              <a:t>71.9</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BA528E94-ABFA-1647-A139-D9456A149641}"/>
              </a:ext>
            </a:extLst>
          </p:cNvPr>
          <p:cNvSpPr>
            <a:spLocks/>
          </p:cNvSpPr>
          <p:nvPr>
            <p:custDataLst>
              <p:tags r:id="rId123"/>
            </p:custDataLst>
          </p:nvPr>
        </p:nvSpPr>
        <p:spPr bwMode="gray">
          <a:xfrm>
            <a:off x="3324225" y="59658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E89535-E6C1-4FB1-AA75-2BA4C762FFC8}" type="datetime'''''''''''''''''''''''''''''1''5''''.''''''''0'">
              <a:rPr lang="en-US" altLang="en-US" sz="1000" smtClean="0">
                <a:solidFill>
                  <a:schemeClr val="bg1"/>
                </a:solidFill>
                <a:effectLst/>
                <a:sym typeface="+mn-lt"/>
              </a:rPr>
              <a:pPr marL="0" lvl="0" indent="0" algn="ctr">
                <a:spcBef>
                  <a:spcPct val="0"/>
                </a:spcBef>
                <a:buNone/>
              </a:pPr>
              <a:t>15.0</a:t>
            </a:fld>
            <a:endParaRPr kumimoji="1" lang="en-US" altLang="ja-JP" sz="1000" dirty="0">
              <a:solidFill>
                <a:schemeClr val="bg1"/>
              </a:solidFill>
              <a:sym typeface="+mn-lt"/>
            </a:endParaRPr>
          </a:p>
        </p:txBody>
      </p:sp>
      <p:sp>
        <p:nvSpPr>
          <p:cNvPr id="195" name="Text Placeholder 12">
            <a:extLst>
              <a:ext uri="{FF2B5EF4-FFF2-40B4-BE49-F238E27FC236}">
                <a16:creationId xmlns:a16="http://schemas.microsoft.com/office/drawing/2014/main" id="{C102BC11-1837-6D28-01D3-34F09F8A8FFE}"/>
              </a:ext>
            </a:extLst>
          </p:cNvPr>
          <p:cNvSpPr>
            <a:spLocks noGrp="1"/>
          </p:cNvSpPr>
          <p:nvPr>
            <p:custDataLst>
              <p:tags r:id="rId124"/>
            </p:custDataLst>
          </p:nvPr>
        </p:nvSpPr>
        <p:spPr bwMode="auto">
          <a:xfrm>
            <a:off x="338772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73EF0D-99BB-4970-8A17-A3304E095A90}" type="datetime'''''''''''''''''''''''''''''''0''9'''''''''''''''''">
              <a:rPr lang="ja-JP" altLang="en-US" sz="1000" b="0"/>
              <a:pPr algn="ctr">
                <a:spcBef>
                  <a:spcPct val="0"/>
                </a:spcBef>
                <a:spcAft>
                  <a:spcPct val="0"/>
                </a:spcAft>
              </a:pPr>
              <a:t>09</a:t>
            </a:fld>
            <a:endParaRPr kumimoji="0" lang="ja-JP" altLang="en-US" sz="1000" b="0" dirty="0">
              <a:sym typeface="+mn-lt"/>
            </a:endParaRPr>
          </a:p>
        </p:txBody>
      </p:sp>
      <p:sp>
        <p:nvSpPr>
          <p:cNvPr id="97" name="テキスト プレースホルダ 9">
            <a:extLst>
              <a:ext uri="{FF2B5EF4-FFF2-40B4-BE49-F238E27FC236}">
                <a16:creationId xmlns:a16="http://schemas.microsoft.com/office/drawing/2014/main" id="{3663DAB5-069A-EF6A-5C53-79D712ACC9BB}"/>
              </a:ext>
            </a:extLst>
          </p:cNvPr>
          <p:cNvSpPr>
            <a:spLocks/>
          </p:cNvSpPr>
          <p:nvPr>
            <p:custDataLst>
              <p:tags r:id="rId125"/>
            </p:custDataLst>
          </p:nvPr>
        </p:nvSpPr>
        <p:spPr bwMode="gray">
          <a:xfrm>
            <a:off x="3614738" y="47466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794D8B-3CF8-4437-BFAD-F6E4FC891FF5}" type="datetime'''''''''12''''''''''''''''''''''''''''''.7'''''">
              <a:rPr lang="en-US" altLang="en-US" sz="1000" smtClean="0">
                <a:effectLst/>
                <a:sym typeface="+mn-lt"/>
              </a:rPr>
              <a:pPr marL="0" lvl="0" indent="0" algn="ctr">
                <a:spcBef>
                  <a:spcPct val="0"/>
                </a:spcBef>
                <a:buNone/>
              </a:pPr>
              <a:t>12.7</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24001029-1749-7061-7659-071249E8E105}"/>
              </a:ext>
            </a:extLst>
          </p:cNvPr>
          <p:cNvSpPr>
            <a:spLocks/>
          </p:cNvSpPr>
          <p:nvPr>
            <p:custDataLst>
              <p:tags r:id="rId126"/>
            </p:custDataLst>
          </p:nvPr>
        </p:nvSpPr>
        <p:spPr bwMode="gray">
          <a:xfrm>
            <a:off x="3614738" y="5346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BC42E7-A137-4CCD-B12B-F7056223446D}" type="datetime'''''''''''''''''''''''''''''''7''2''''.''''''''''''''''''1'">
              <a:rPr lang="en-US" altLang="en-US" sz="1000" smtClean="0">
                <a:effectLst/>
                <a:sym typeface="+mn-lt"/>
              </a:rPr>
              <a:pPr marL="0" lvl="0" indent="0" algn="ctr">
                <a:spcBef>
                  <a:spcPct val="0"/>
                </a:spcBef>
                <a:buNone/>
              </a:pPr>
              <a:t>72.1</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D49A70FF-91B9-7AC4-06F8-9019A7C5B7AF}"/>
              </a:ext>
            </a:extLst>
          </p:cNvPr>
          <p:cNvSpPr>
            <a:spLocks/>
          </p:cNvSpPr>
          <p:nvPr>
            <p:custDataLst>
              <p:tags r:id="rId127"/>
            </p:custDataLst>
          </p:nvPr>
        </p:nvSpPr>
        <p:spPr bwMode="gray">
          <a:xfrm>
            <a:off x="3614738" y="59642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945AF0-CA9E-4793-ACAD-118A6BA3C24E}" type="datetime'''''''''1''''''5''''''''''''''''''''''''.''''''''2'''''''">
              <a:rPr lang="en-US" altLang="en-US" sz="1000" smtClean="0">
                <a:solidFill>
                  <a:schemeClr val="bg1"/>
                </a:solidFill>
                <a:effectLst/>
                <a:sym typeface="+mn-lt"/>
              </a:rPr>
              <a:pPr marL="0" lvl="0" indent="0" algn="ctr">
                <a:spcBef>
                  <a:spcPct val="0"/>
                </a:spcBef>
                <a:buNone/>
              </a:pPr>
              <a:t>15.2</a:t>
            </a:fld>
            <a:endParaRPr kumimoji="1" lang="en-US" altLang="ja-JP" sz="1000" dirty="0">
              <a:solidFill>
                <a:schemeClr val="bg1"/>
              </a:solidFill>
              <a:sym typeface="+mn-lt"/>
            </a:endParaRPr>
          </a:p>
        </p:txBody>
      </p:sp>
      <p:sp>
        <p:nvSpPr>
          <p:cNvPr id="196" name="Text Placeholder 12">
            <a:extLst>
              <a:ext uri="{FF2B5EF4-FFF2-40B4-BE49-F238E27FC236}">
                <a16:creationId xmlns:a16="http://schemas.microsoft.com/office/drawing/2014/main" id="{1EC37D0D-BDC1-F3A6-7595-E5ADD40EC23A}"/>
              </a:ext>
            </a:extLst>
          </p:cNvPr>
          <p:cNvSpPr>
            <a:spLocks noGrp="1"/>
          </p:cNvSpPr>
          <p:nvPr>
            <p:custDataLst>
              <p:tags r:id="rId128"/>
            </p:custDataLst>
          </p:nvPr>
        </p:nvSpPr>
        <p:spPr bwMode="auto">
          <a:xfrm>
            <a:off x="367823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ABA337D-F932-4B41-8945-C536B09A7A70}" type="datetime'''''''10'''''''''''''''''''''''''''''''''''''''''''''''''''">
              <a:rPr lang="ja-JP" altLang="en-US" sz="1000" b="0"/>
              <a:pPr algn="ctr">
                <a:spcBef>
                  <a:spcPct val="0"/>
                </a:spcBef>
                <a:spcAft>
                  <a:spcPct val="0"/>
                </a:spcAft>
              </a:pPr>
              <a:t>10</a:t>
            </a:fld>
            <a:endParaRPr kumimoji="0" lang="ja-JP" altLang="en-US" sz="1000" b="0" dirty="0">
              <a:sym typeface="+mn-lt"/>
            </a:endParaRPr>
          </a:p>
        </p:txBody>
      </p:sp>
      <p:sp>
        <p:nvSpPr>
          <p:cNvPr id="100" name="テキスト プレースホルダ 9">
            <a:extLst>
              <a:ext uri="{FF2B5EF4-FFF2-40B4-BE49-F238E27FC236}">
                <a16:creationId xmlns:a16="http://schemas.microsoft.com/office/drawing/2014/main" id="{8F9F4534-7ED7-27A1-ADFC-8FCDB811FA0F}"/>
              </a:ext>
            </a:extLst>
          </p:cNvPr>
          <p:cNvSpPr>
            <a:spLocks/>
          </p:cNvSpPr>
          <p:nvPr>
            <p:custDataLst>
              <p:tags r:id="rId129"/>
            </p:custDataLst>
          </p:nvPr>
        </p:nvSpPr>
        <p:spPr bwMode="gray">
          <a:xfrm>
            <a:off x="3905250" y="47466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EFF5C4-80B9-4F8E-996C-3CF2FADADB16}" type="datetime'''''''''''''''''''''''1''''''2''''''''''''''''.''''6'''''">
              <a:rPr lang="en-US" altLang="en-US" sz="1000" smtClean="0">
                <a:effectLst/>
                <a:sym typeface="+mn-lt"/>
              </a:rPr>
              <a:pPr marL="0" lvl="0" indent="0" algn="ctr">
                <a:spcBef>
                  <a:spcPct val="0"/>
                </a:spcBef>
                <a:buNone/>
              </a:pPr>
              <a:t>12.6</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80CF6FA2-8F8F-EF4B-2987-9F0AD27F5F11}"/>
              </a:ext>
            </a:extLst>
          </p:cNvPr>
          <p:cNvSpPr>
            <a:spLocks/>
          </p:cNvSpPr>
          <p:nvPr>
            <p:custDataLst>
              <p:tags r:id="rId130"/>
            </p:custDataLst>
          </p:nvPr>
        </p:nvSpPr>
        <p:spPr bwMode="gray">
          <a:xfrm>
            <a:off x="3905250" y="5345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9461E5-2FF4-454C-A888-223426DF5747}" type="datetime'''''7''''''''2''''''''.''''''''''''''''0'''''''''''''''''''''">
              <a:rPr lang="en-US" altLang="en-US" sz="1000" smtClean="0">
                <a:effectLst/>
                <a:sym typeface="+mn-lt"/>
              </a:rPr>
              <a:pPr marL="0" lvl="0" indent="0" algn="ctr">
                <a:spcBef>
                  <a:spcPct val="0"/>
                </a:spcBef>
                <a:buNone/>
              </a:pPr>
              <a:t>72.0</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02A73AA9-389A-4875-096A-3FCCA992D6F5}"/>
              </a:ext>
            </a:extLst>
          </p:cNvPr>
          <p:cNvSpPr>
            <a:spLocks/>
          </p:cNvSpPr>
          <p:nvPr>
            <p:custDataLst>
              <p:tags r:id="rId131"/>
            </p:custDataLst>
          </p:nvPr>
        </p:nvSpPr>
        <p:spPr bwMode="gray">
          <a:xfrm>
            <a:off x="3905250" y="59626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87C730-9B17-4493-98CC-B5C9D2918FF9}" type="datetime'''''1''''5''''''''''''''''''''''''''''''''''''''''.4'''''''">
              <a:rPr lang="en-US" altLang="en-US" sz="1000" smtClean="0">
                <a:solidFill>
                  <a:schemeClr val="bg1"/>
                </a:solidFill>
                <a:effectLst/>
                <a:sym typeface="+mn-lt"/>
              </a:rPr>
              <a:pPr marL="0" lvl="0" indent="0" algn="ctr">
                <a:spcBef>
                  <a:spcPct val="0"/>
                </a:spcBef>
                <a:buNone/>
              </a:pPr>
              <a:t>15.4</a:t>
            </a:fld>
            <a:endParaRPr kumimoji="1" lang="en-US" altLang="ja-JP" sz="1000" dirty="0">
              <a:solidFill>
                <a:schemeClr val="bg1"/>
              </a:solidFill>
              <a:sym typeface="+mn-lt"/>
            </a:endParaRPr>
          </a:p>
        </p:txBody>
      </p:sp>
      <p:sp>
        <p:nvSpPr>
          <p:cNvPr id="197" name="Text Placeholder 12">
            <a:extLst>
              <a:ext uri="{FF2B5EF4-FFF2-40B4-BE49-F238E27FC236}">
                <a16:creationId xmlns:a16="http://schemas.microsoft.com/office/drawing/2014/main" id="{C24B25D0-5E3D-63EE-65BC-C299A2D97A27}"/>
              </a:ext>
            </a:extLst>
          </p:cNvPr>
          <p:cNvSpPr>
            <a:spLocks noGrp="1"/>
          </p:cNvSpPr>
          <p:nvPr>
            <p:custDataLst>
              <p:tags r:id="rId132"/>
            </p:custDataLst>
          </p:nvPr>
        </p:nvSpPr>
        <p:spPr bwMode="auto">
          <a:xfrm>
            <a:off x="396875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C65783F-915A-43B8-9094-20BB4925FD70}" type="datetime'''''''''''''''''''''''''''''''''''1''1'''">
              <a:rPr lang="ja-JP" altLang="en-US" sz="1000" b="0"/>
              <a:pPr algn="ctr">
                <a:spcBef>
                  <a:spcPct val="0"/>
                </a:spcBef>
                <a:spcAft>
                  <a:spcPct val="0"/>
                </a:spcAft>
              </a:pPr>
              <a:t>11</a:t>
            </a:fld>
            <a:endParaRPr kumimoji="0" lang="ja-JP" altLang="en-US" sz="1000" b="0" dirty="0">
              <a:sym typeface="+mn-lt"/>
            </a:endParaRPr>
          </a:p>
        </p:txBody>
      </p:sp>
      <p:sp>
        <p:nvSpPr>
          <p:cNvPr id="103" name="テキスト プレースホルダ 9">
            <a:extLst>
              <a:ext uri="{FF2B5EF4-FFF2-40B4-BE49-F238E27FC236}">
                <a16:creationId xmlns:a16="http://schemas.microsoft.com/office/drawing/2014/main" id="{78404D9C-CE6A-31D3-598D-9BE0C6155775}"/>
              </a:ext>
            </a:extLst>
          </p:cNvPr>
          <p:cNvSpPr>
            <a:spLocks/>
          </p:cNvSpPr>
          <p:nvPr>
            <p:custDataLst>
              <p:tags r:id="rId133"/>
            </p:custDataLst>
          </p:nvPr>
        </p:nvSpPr>
        <p:spPr bwMode="gray">
          <a:xfrm>
            <a:off x="4195763" y="47466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22B71F-BFDE-48AA-AF43-335FB86C8243}" type="datetime'''''''''''''1''2''.''''''7'''''''''">
              <a:rPr lang="en-US" altLang="en-US" sz="1000" smtClean="0">
                <a:effectLst/>
                <a:sym typeface="+mn-lt"/>
              </a:rPr>
              <a:pPr marL="0" lvl="0" indent="0" algn="ctr">
                <a:spcBef>
                  <a:spcPct val="0"/>
                </a:spcBef>
                <a:buNone/>
              </a:pPr>
              <a:t>12.7</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F9399153-0EF5-FB84-8805-BA55E2868A37}"/>
              </a:ext>
            </a:extLst>
          </p:cNvPr>
          <p:cNvSpPr>
            <a:spLocks/>
          </p:cNvSpPr>
          <p:nvPr>
            <p:custDataLst>
              <p:tags r:id="rId134"/>
            </p:custDataLst>
          </p:nvPr>
        </p:nvSpPr>
        <p:spPr bwMode="gray">
          <a:xfrm>
            <a:off x="4195763" y="5343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2C8A83-EBC4-413A-9727-D9E57FE33B94}" type="datetime'''''''''''''''''''''''''7''''''''1''.''''''''''''''''6'''''''">
              <a:rPr lang="en-US" altLang="en-US" sz="1000" smtClean="0">
                <a:effectLst/>
                <a:sym typeface="+mn-lt"/>
              </a:rPr>
              <a:pPr marL="0" lvl="0" indent="0" algn="ctr">
                <a:spcBef>
                  <a:spcPct val="0"/>
                </a:spcBef>
                <a:buNone/>
              </a:pPr>
              <a:t>71.6</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4E2C684A-C704-D172-1DCF-6F91F19B6442}"/>
              </a:ext>
            </a:extLst>
          </p:cNvPr>
          <p:cNvSpPr>
            <a:spLocks/>
          </p:cNvSpPr>
          <p:nvPr>
            <p:custDataLst>
              <p:tags r:id="rId135"/>
            </p:custDataLst>
          </p:nvPr>
        </p:nvSpPr>
        <p:spPr bwMode="gray">
          <a:xfrm>
            <a:off x="4195763" y="5961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B58CA6-B9EA-419E-8BE1-9D7CB41C041B}" type="datetime'''1''''5''''''''''''''.''''''7'''''''''''''">
              <a:rPr lang="en-US" altLang="en-US" sz="1000" smtClean="0">
                <a:solidFill>
                  <a:schemeClr val="bg1"/>
                </a:solidFill>
                <a:effectLst/>
                <a:sym typeface="+mn-lt"/>
              </a:rPr>
              <a:pPr marL="0" lvl="0" indent="0" algn="ctr">
                <a:spcBef>
                  <a:spcPct val="0"/>
                </a:spcBef>
                <a:buNone/>
              </a:pPr>
              <a:t>15.7</a:t>
            </a:fld>
            <a:endParaRPr kumimoji="1" lang="en-US" altLang="ja-JP" sz="1000" dirty="0">
              <a:solidFill>
                <a:schemeClr val="bg1"/>
              </a:solidFill>
              <a:sym typeface="+mn-lt"/>
            </a:endParaRPr>
          </a:p>
        </p:txBody>
      </p:sp>
      <p:sp>
        <p:nvSpPr>
          <p:cNvPr id="179" name="Text Placeholder 12">
            <a:extLst>
              <a:ext uri="{FF2B5EF4-FFF2-40B4-BE49-F238E27FC236}">
                <a16:creationId xmlns:a16="http://schemas.microsoft.com/office/drawing/2014/main" id="{DB5C29D9-57C1-A4EE-BD29-595D02496B80}"/>
              </a:ext>
            </a:extLst>
          </p:cNvPr>
          <p:cNvSpPr>
            <a:spLocks noGrp="1"/>
          </p:cNvSpPr>
          <p:nvPr>
            <p:custDataLst>
              <p:tags r:id="rId136"/>
            </p:custDataLst>
          </p:nvPr>
        </p:nvSpPr>
        <p:spPr bwMode="auto">
          <a:xfrm>
            <a:off x="425926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725DB43-6224-4EB1-9D24-64F19EAB27E1}" type="datetime'''1''''''''''''''2'''''''''">
              <a:rPr lang="ja-JP" altLang="en-US" sz="1000" b="0"/>
              <a:pPr algn="ctr">
                <a:spcBef>
                  <a:spcPct val="0"/>
                </a:spcBef>
                <a:spcAft>
                  <a:spcPct val="0"/>
                </a:spcAft>
              </a:pPr>
              <a:t>12</a:t>
            </a:fld>
            <a:endParaRPr kumimoji="0" lang="ja-JP" altLang="en-US" sz="1000" b="0" dirty="0">
              <a:sym typeface="+mn-lt"/>
            </a:endParaRPr>
          </a:p>
        </p:txBody>
      </p:sp>
      <p:sp>
        <p:nvSpPr>
          <p:cNvPr id="106" name="テキスト プレースホルダ 9">
            <a:extLst>
              <a:ext uri="{FF2B5EF4-FFF2-40B4-BE49-F238E27FC236}">
                <a16:creationId xmlns:a16="http://schemas.microsoft.com/office/drawing/2014/main" id="{9DCE93F2-DAC1-52F7-51B1-4E84D989E2B5}"/>
              </a:ext>
            </a:extLst>
          </p:cNvPr>
          <p:cNvSpPr>
            <a:spLocks/>
          </p:cNvSpPr>
          <p:nvPr>
            <p:custDataLst>
              <p:tags r:id="rId137"/>
            </p:custDataLst>
          </p:nvPr>
        </p:nvSpPr>
        <p:spPr bwMode="gray">
          <a:xfrm>
            <a:off x="4486275" y="47482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EC0D75-57F9-43C9-8CBC-DF6E4EF5157A}" type="datetime'''1''''''2''.9'''''''''''''''''''''''''''''''''''''">
              <a:rPr lang="en-US" altLang="en-US" sz="1000" smtClean="0">
                <a:effectLst/>
                <a:sym typeface="+mn-lt"/>
              </a:rPr>
              <a:pPr marL="0" lvl="0" indent="0" algn="ctr">
                <a:spcBef>
                  <a:spcPct val="0"/>
                </a:spcBef>
                <a:buNone/>
              </a:pPr>
              <a:t>12.9</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C86213EF-B769-19EA-CAD8-7402305E2E81}"/>
              </a:ext>
            </a:extLst>
          </p:cNvPr>
          <p:cNvSpPr>
            <a:spLocks/>
          </p:cNvSpPr>
          <p:nvPr>
            <p:custDataLst>
              <p:tags r:id="rId138"/>
            </p:custDataLst>
          </p:nvPr>
        </p:nvSpPr>
        <p:spPr bwMode="gray">
          <a:xfrm>
            <a:off x="4486275" y="5341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2B263A-5FFF-48B3-BEDE-7815D8502E29}" type="datetime'''''''''''''''7''''''''1''''''''''''''.''''0'''''''''''">
              <a:rPr lang="en-US" altLang="en-US" sz="1000" smtClean="0">
                <a:effectLst/>
                <a:sym typeface="+mn-lt"/>
              </a:rPr>
              <a:pPr marL="0" lvl="0" indent="0" algn="ctr">
                <a:spcBef>
                  <a:spcPct val="0"/>
                </a:spcBef>
                <a:buNone/>
              </a:pPr>
              <a:t>71.0</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59BB3282-6B02-CDE3-0590-619164CD1AB6}"/>
              </a:ext>
            </a:extLst>
          </p:cNvPr>
          <p:cNvSpPr>
            <a:spLocks/>
          </p:cNvSpPr>
          <p:nvPr>
            <p:custDataLst>
              <p:tags r:id="rId139"/>
            </p:custDataLst>
          </p:nvPr>
        </p:nvSpPr>
        <p:spPr bwMode="gray">
          <a:xfrm>
            <a:off x="4486275" y="59578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8FD1E2-77C7-479F-9E7C-648261738B3A}" type="datetime'1''''''''''''''''''''''6''''''''''''''''.''1'''''''''''">
              <a:rPr lang="en-US" altLang="en-US" sz="1000" smtClean="0">
                <a:solidFill>
                  <a:schemeClr val="bg1"/>
                </a:solidFill>
                <a:effectLst/>
                <a:sym typeface="+mn-lt"/>
              </a:rPr>
              <a:pPr marL="0" lvl="0" indent="0" algn="ctr">
                <a:spcBef>
                  <a:spcPct val="0"/>
                </a:spcBef>
                <a:buNone/>
              </a:pPr>
              <a:t>16.1</a:t>
            </a:fld>
            <a:endParaRPr kumimoji="1" lang="en-US" altLang="ja-JP" sz="1000" dirty="0">
              <a:solidFill>
                <a:schemeClr val="bg1"/>
              </a:solidFill>
              <a:sym typeface="+mn-lt"/>
            </a:endParaRPr>
          </a:p>
        </p:txBody>
      </p:sp>
      <p:sp>
        <p:nvSpPr>
          <p:cNvPr id="199" name="Text Placeholder 12">
            <a:extLst>
              <a:ext uri="{FF2B5EF4-FFF2-40B4-BE49-F238E27FC236}">
                <a16:creationId xmlns:a16="http://schemas.microsoft.com/office/drawing/2014/main" id="{EEFE7651-052B-8EA4-9F21-1439FD81BE5F}"/>
              </a:ext>
            </a:extLst>
          </p:cNvPr>
          <p:cNvSpPr>
            <a:spLocks noGrp="1"/>
          </p:cNvSpPr>
          <p:nvPr>
            <p:custDataLst>
              <p:tags r:id="rId140"/>
            </p:custDataLst>
          </p:nvPr>
        </p:nvSpPr>
        <p:spPr bwMode="auto">
          <a:xfrm>
            <a:off x="454977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31A926-D0FC-41F3-BD37-266D32C09608}" type="datetime'''''''''''''''''''1''''''''''''3'''">
              <a:rPr lang="ja-JP" altLang="en-US" sz="1000" b="0"/>
              <a:pPr algn="ctr">
                <a:spcBef>
                  <a:spcPct val="0"/>
                </a:spcBef>
                <a:spcAft>
                  <a:spcPct val="0"/>
                </a:spcAft>
              </a:pPr>
              <a:t>13</a:t>
            </a:fld>
            <a:endParaRPr kumimoji="0" lang="ja-JP" altLang="en-US" sz="1000" b="0" dirty="0">
              <a:sym typeface="+mn-lt"/>
            </a:endParaRPr>
          </a:p>
        </p:txBody>
      </p:sp>
      <p:sp>
        <p:nvSpPr>
          <p:cNvPr id="112" name="テキスト プレースホルダ 9">
            <a:extLst>
              <a:ext uri="{FF2B5EF4-FFF2-40B4-BE49-F238E27FC236}">
                <a16:creationId xmlns:a16="http://schemas.microsoft.com/office/drawing/2014/main" id="{658FD218-291F-8C74-14AF-90529F96DB70}"/>
              </a:ext>
            </a:extLst>
          </p:cNvPr>
          <p:cNvSpPr>
            <a:spLocks/>
          </p:cNvSpPr>
          <p:nvPr>
            <p:custDataLst>
              <p:tags r:id="rId141"/>
            </p:custDataLst>
          </p:nvPr>
        </p:nvSpPr>
        <p:spPr bwMode="gray">
          <a:xfrm>
            <a:off x="4776788" y="47498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F4B3AB-7ECE-4DF2-ACFC-DB5B1041719D}" type="datetime'''''''''''1''3''''''''''''''''.''''''''2'''''''''''">
              <a:rPr lang="en-US" altLang="en-US" sz="1000" smtClean="0">
                <a:effectLst/>
                <a:sym typeface="+mn-lt"/>
              </a:rPr>
              <a:pPr marL="0" lvl="0" indent="0" algn="ctr">
                <a:spcBef>
                  <a:spcPct val="0"/>
                </a:spcBef>
                <a:buNone/>
              </a:pPr>
              <a:t>13.2</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3CDBEA54-C9EF-17E6-076C-BB22A91DB0F1}"/>
              </a:ext>
            </a:extLst>
          </p:cNvPr>
          <p:cNvSpPr>
            <a:spLocks/>
          </p:cNvSpPr>
          <p:nvPr>
            <p:custDataLst>
              <p:tags r:id="rId142"/>
            </p:custDataLst>
          </p:nvPr>
        </p:nvSpPr>
        <p:spPr bwMode="gray">
          <a:xfrm>
            <a:off x="4776788" y="5340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72977E-1633-4A2B-8486-4B9F04466942}" type="datetime'''7''0''''''''''''''''''''''''''''.''''''''''''''''''''4'''''">
              <a:rPr lang="en-US" altLang="en-US" sz="1000" smtClean="0">
                <a:effectLst/>
                <a:sym typeface="+mn-lt"/>
              </a:rPr>
              <a:pPr marL="0" lvl="0" indent="0" algn="ctr">
                <a:spcBef>
                  <a:spcPct val="0"/>
                </a:spcBef>
                <a:buNone/>
              </a:pPr>
              <a:t>70.4</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EE347DB3-4DAE-C562-8B5E-B8887A94DE38}"/>
              </a:ext>
            </a:extLst>
          </p:cNvPr>
          <p:cNvSpPr>
            <a:spLocks/>
          </p:cNvSpPr>
          <p:nvPr>
            <p:custDataLst>
              <p:tags r:id="rId143"/>
            </p:custDataLst>
          </p:nvPr>
        </p:nvSpPr>
        <p:spPr bwMode="gray">
          <a:xfrm>
            <a:off x="4776788"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A3A66F-CFE8-471A-B463-09B90D51ECF5}" type="datetime'''''16''''''''''''.''''''5'''''''''''''">
              <a:rPr lang="en-US" altLang="en-US" sz="1000" smtClean="0">
                <a:solidFill>
                  <a:schemeClr val="bg1"/>
                </a:solidFill>
                <a:effectLst/>
                <a:sym typeface="+mn-lt"/>
              </a:rPr>
              <a:pPr marL="0" lvl="0" indent="0" algn="ctr">
                <a:spcBef>
                  <a:spcPct val="0"/>
                </a:spcBef>
                <a:buNone/>
              </a:pPr>
              <a:t>16.5</a:t>
            </a:fld>
            <a:endParaRPr kumimoji="1" lang="en-US" altLang="ja-JP" sz="1000" dirty="0">
              <a:solidFill>
                <a:schemeClr val="bg1"/>
              </a:solidFill>
              <a:sym typeface="+mn-lt"/>
            </a:endParaRPr>
          </a:p>
        </p:txBody>
      </p:sp>
      <p:sp>
        <p:nvSpPr>
          <p:cNvPr id="200" name="Text Placeholder 12">
            <a:extLst>
              <a:ext uri="{FF2B5EF4-FFF2-40B4-BE49-F238E27FC236}">
                <a16:creationId xmlns:a16="http://schemas.microsoft.com/office/drawing/2014/main" id="{F685F140-BC6E-20FE-7140-702E3F713E67}"/>
              </a:ext>
            </a:extLst>
          </p:cNvPr>
          <p:cNvSpPr>
            <a:spLocks noGrp="1"/>
          </p:cNvSpPr>
          <p:nvPr>
            <p:custDataLst>
              <p:tags r:id="rId144"/>
            </p:custDataLst>
          </p:nvPr>
        </p:nvSpPr>
        <p:spPr bwMode="auto">
          <a:xfrm>
            <a:off x="484028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D0EB2F9-BC53-4B77-8407-683ED0C57625}" type="datetime'''1''''4'''''''''''''''''">
              <a:rPr lang="ja-JP" altLang="en-US" sz="1000" b="0"/>
              <a:pPr algn="ctr">
                <a:spcBef>
                  <a:spcPct val="0"/>
                </a:spcBef>
                <a:spcAft>
                  <a:spcPct val="0"/>
                </a:spcAft>
              </a:pPr>
              <a:t>14</a:t>
            </a:fld>
            <a:endParaRPr kumimoji="0" lang="ja-JP" altLang="en-US" sz="1000" b="0" dirty="0">
              <a:sym typeface="+mn-lt"/>
            </a:endParaRPr>
          </a:p>
        </p:txBody>
      </p:sp>
      <p:sp>
        <p:nvSpPr>
          <p:cNvPr id="115" name="テキスト プレースホルダ 9">
            <a:extLst>
              <a:ext uri="{FF2B5EF4-FFF2-40B4-BE49-F238E27FC236}">
                <a16:creationId xmlns:a16="http://schemas.microsoft.com/office/drawing/2014/main" id="{E7CB6D1F-0D87-8496-B32F-15BB9830D724}"/>
              </a:ext>
            </a:extLst>
          </p:cNvPr>
          <p:cNvSpPr>
            <a:spLocks/>
          </p:cNvSpPr>
          <p:nvPr>
            <p:custDataLst>
              <p:tags r:id="rId145"/>
            </p:custDataLst>
          </p:nvPr>
        </p:nvSpPr>
        <p:spPr bwMode="gray">
          <a:xfrm>
            <a:off x="5067300" y="47529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97FF91-99F0-4349-B04D-373CE2D9674B}" type="datetime'''''''''''''''''''''13''''''''''.''''''''5'''''''''''''''''''">
              <a:rPr lang="en-US" altLang="en-US" sz="1000" smtClean="0">
                <a:effectLst/>
                <a:sym typeface="+mn-lt"/>
              </a:rPr>
              <a:pPr marL="0" lvl="0" indent="0" algn="ctr">
                <a:spcBef>
                  <a:spcPct val="0"/>
                </a:spcBef>
                <a:buNone/>
              </a:pPr>
              <a:t>13.5</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2C31D7F0-039A-7FCF-6EC6-E2DF5E35527D}"/>
              </a:ext>
            </a:extLst>
          </p:cNvPr>
          <p:cNvSpPr>
            <a:spLocks/>
          </p:cNvSpPr>
          <p:nvPr>
            <p:custDataLst>
              <p:tags r:id="rId146"/>
            </p:custDataLst>
          </p:nvPr>
        </p:nvSpPr>
        <p:spPr bwMode="gray">
          <a:xfrm>
            <a:off x="5067300" y="5341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78360A-E580-4769-8550-A6567815F1C1}" type="datetime'''''''''''''''6''''''''''''''''''''9''''''''.''''''6'''''''''">
              <a:rPr lang="en-US" altLang="en-US" sz="1000" smtClean="0">
                <a:effectLst/>
                <a:sym typeface="+mn-lt"/>
              </a:rPr>
              <a:pPr marL="0" lvl="0" indent="0" algn="ctr">
                <a:spcBef>
                  <a:spcPct val="0"/>
                </a:spcBef>
                <a:buNone/>
              </a:pPr>
              <a:t>69.6</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0457F8D6-73A8-88F7-579F-581C654AB8CA}"/>
              </a:ext>
            </a:extLst>
          </p:cNvPr>
          <p:cNvSpPr>
            <a:spLocks/>
          </p:cNvSpPr>
          <p:nvPr>
            <p:custDataLst>
              <p:tags r:id="rId147"/>
            </p:custDataLst>
          </p:nvPr>
        </p:nvSpPr>
        <p:spPr bwMode="gray">
          <a:xfrm>
            <a:off x="5067300" y="5953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6761E5-3D1B-42E1-AD37-C3FDF28AAE3F}" type="datetime'''''''''1''''''6''.''''''9'">
              <a:rPr lang="en-US" altLang="en-US" sz="1000" smtClean="0">
                <a:solidFill>
                  <a:schemeClr val="bg1"/>
                </a:solidFill>
                <a:effectLst/>
                <a:sym typeface="+mn-lt"/>
              </a:rPr>
              <a:pPr marL="0" lvl="0" indent="0" algn="ctr">
                <a:spcBef>
                  <a:spcPct val="0"/>
                </a:spcBef>
                <a:buNone/>
              </a:pPr>
              <a:t>16.9</a:t>
            </a:fld>
            <a:endParaRPr kumimoji="1" lang="en-US" altLang="ja-JP" sz="1000" dirty="0">
              <a:solidFill>
                <a:schemeClr val="bg1"/>
              </a:solidFill>
              <a:sym typeface="+mn-lt"/>
            </a:endParaRPr>
          </a:p>
        </p:txBody>
      </p:sp>
      <p:sp>
        <p:nvSpPr>
          <p:cNvPr id="183" name="Text Placeholder 12">
            <a:extLst>
              <a:ext uri="{FF2B5EF4-FFF2-40B4-BE49-F238E27FC236}">
                <a16:creationId xmlns:a16="http://schemas.microsoft.com/office/drawing/2014/main" id="{AA821171-E49A-2C0D-5D04-57A7C4812171}"/>
              </a:ext>
            </a:extLst>
          </p:cNvPr>
          <p:cNvSpPr>
            <a:spLocks noGrp="1"/>
          </p:cNvSpPr>
          <p:nvPr>
            <p:custDataLst>
              <p:tags r:id="rId148"/>
            </p:custDataLst>
          </p:nvPr>
        </p:nvSpPr>
        <p:spPr bwMode="auto">
          <a:xfrm>
            <a:off x="513080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2E0334D-BE6F-4384-B249-BEEE8848A4C4}" type="datetime'''''''''''''''''''''''''''''''''''''''1''''''''5'''''''''''''">
              <a:rPr lang="ja-JP" altLang="en-US" sz="1000" b="0"/>
              <a:pPr algn="ctr">
                <a:spcBef>
                  <a:spcPct val="0"/>
                </a:spcBef>
                <a:spcAft>
                  <a:spcPct val="0"/>
                </a:spcAft>
              </a:pPr>
              <a:t>15</a:t>
            </a:fld>
            <a:endParaRPr kumimoji="0" lang="ja-JP" altLang="en-US" sz="1000" b="0" dirty="0">
              <a:sym typeface="+mn-lt"/>
            </a:endParaRPr>
          </a:p>
        </p:txBody>
      </p:sp>
      <p:sp>
        <p:nvSpPr>
          <p:cNvPr id="118" name="テキスト プレースホルダ 9">
            <a:extLst>
              <a:ext uri="{FF2B5EF4-FFF2-40B4-BE49-F238E27FC236}">
                <a16:creationId xmlns:a16="http://schemas.microsoft.com/office/drawing/2014/main" id="{D016B257-BA91-9776-5731-2AC65E355F14}"/>
              </a:ext>
            </a:extLst>
          </p:cNvPr>
          <p:cNvSpPr>
            <a:spLocks/>
          </p:cNvSpPr>
          <p:nvPr>
            <p:custDataLst>
              <p:tags r:id="rId149"/>
            </p:custDataLst>
          </p:nvPr>
        </p:nvSpPr>
        <p:spPr bwMode="gray">
          <a:xfrm>
            <a:off x="5357813" y="47561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0563A5-4964-4BDF-A015-2A25760FD276}" type="datetime'1''''3''''''''''''''''''''''''''.''''''''''9'''''">
              <a:rPr lang="en-US" altLang="en-US" sz="1000" smtClean="0">
                <a:effectLst/>
                <a:sym typeface="+mn-lt"/>
              </a:rPr>
              <a:pPr marL="0" lvl="0" indent="0" algn="ctr">
                <a:spcBef>
                  <a:spcPct val="0"/>
                </a:spcBef>
                <a:buNone/>
              </a:pPr>
              <a:t>13.9</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6B8909D1-04EF-6C06-49C0-A7DFD832DFAA}"/>
              </a:ext>
            </a:extLst>
          </p:cNvPr>
          <p:cNvSpPr>
            <a:spLocks/>
          </p:cNvSpPr>
          <p:nvPr>
            <p:custDataLst>
              <p:tags r:id="rId150"/>
            </p:custDataLst>
          </p:nvPr>
        </p:nvSpPr>
        <p:spPr bwMode="gray">
          <a:xfrm>
            <a:off x="5357813" y="5341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C92708-D99E-4D79-93CF-52139337CEC1}" type="datetime'''''''''''''''''''6''''''8.''''''''''''9'''''">
              <a:rPr lang="en-US" altLang="en-US" sz="1000" smtClean="0">
                <a:effectLst/>
                <a:sym typeface="+mn-lt"/>
              </a:rPr>
              <a:pPr marL="0" lvl="0" indent="0" algn="ctr">
                <a:spcBef>
                  <a:spcPct val="0"/>
                </a:spcBef>
                <a:buNone/>
              </a:pPr>
              <a:t>68.9</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58FB93E9-63BA-E6D2-A136-99FFBC66CD7C}"/>
              </a:ext>
            </a:extLst>
          </p:cNvPr>
          <p:cNvSpPr>
            <a:spLocks/>
          </p:cNvSpPr>
          <p:nvPr>
            <p:custDataLst>
              <p:tags r:id="rId151"/>
            </p:custDataLst>
          </p:nvPr>
        </p:nvSpPr>
        <p:spPr bwMode="gray">
          <a:xfrm>
            <a:off x="5357813" y="5949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4D0FE2-DEB3-4D2A-9E46-D3C32ABE8681}" type="datetime'''''''''''''''''''1''''''''''7''.''''2'''''''''''">
              <a:rPr lang="en-US" altLang="en-US" sz="1000" smtClean="0">
                <a:solidFill>
                  <a:schemeClr val="bg1"/>
                </a:solidFill>
                <a:effectLst/>
                <a:sym typeface="+mn-lt"/>
              </a:rPr>
              <a:pPr marL="0" lvl="0" indent="0" algn="ctr">
                <a:spcBef>
                  <a:spcPct val="0"/>
                </a:spcBef>
                <a:buNone/>
              </a:pPr>
              <a:t>17.2</a:t>
            </a:fld>
            <a:endParaRPr kumimoji="1" lang="en-US" altLang="ja-JP" sz="1000" dirty="0">
              <a:solidFill>
                <a:schemeClr val="bg1"/>
              </a:solidFill>
              <a:sym typeface="+mn-lt"/>
            </a:endParaRPr>
          </a:p>
        </p:txBody>
      </p:sp>
      <p:sp>
        <p:nvSpPr>
          <p:cNvPr id="201" name="Text Placeholder 12">
            <a:extLst>
              <a:ext uri="{FF2B5EF4-FFF2-40B4-BE49-F238E27FC236}">
                <a16:creationId xmlns:a16="http://schemas.microsoft.com/office/drawing/2014/main" id="{7229DFE0-A269-21D4-79A9-DC295DCDA17B}"/>
              </a:ext>
            </a:extLst>
          </p:cNvPr>
          <p:cNvSpPr>
            <a:spLocks noGrp="1"/>
          </p:cNvSpPr>
          <p:nvPr>
            <p:custDataLst>
              <p:tags r:id="rId152"/>
            </p:custDataLst>
          </p:nvPr>
        </p:nvSpPr>
        <p:spPr bwMode="auto">
          <a:xfrm>
            <a:off x="542131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FF2E021-4C3E-40FE-B6D5-62C4828B0101}" type="datetime'''''''''''''''''''''''''''''''1''''''''6'''''''''''''">
              <a:rPr lang="ja-JP" altLang="en-US" sz="1000" b="0"/>
              <a:pPr algn="ctr">
                <a:spcBef>
                  <a:spcPct val="0"/>
                </a:spcBef>
                <a:spcAft>
                  <a:spcPct val="0"/>
                </a:spcAft>
              </a:pPr>
              <a:t>16</a:t>
            </a:fld>
            <a:endParaRPr kumimoji="0" lang="ja-JP" altLang="en-US" sz="1000" b="0" dirty="0">
              <a:sym typeface="+mn-lt"/>
            </a:endParaRPr>
          </a:p>
        </p:txBody>
      </p:sp>
      <p:sp>
        <p:nvSpPr>
          <p:cNvPr id="121" name="テキスト プレースホルダ 9">
            <a:extLst>
              <a:ext uri="{FF2B5EF4-FFF2-40B4-BE49-F238E27FC236}">
                <a16:creationId xmlns:a16="http://schemas.microsoft.com/office/drawing/2014/main" id="{30724D8F-D569-ABF9-A446-3813A0DBEEA0}"/>
              </a:ext>
            </a:extLst>
          </p:cNvPr>
          <p:cNvSpPr>
            <a:spLocks/>
          </p:cNvSpPr>
          <p:nvPr>
            <p:custDataLst>
              <p:tags r:id="rId153"/>
            </p:custDataLst>
          </p:nvPr>
        </p:nvSpPr>
        <p:spPr bwMode="gray">
          <a:xfrm>
            <a:off x="5648325" y="47577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54516C-65EB-4E28-9E13-E55FC2B4635A}" type="datetime'''14''''''''''''''''''.''2'''''''''''''''''''''''">
              <a:rPr lang="en-US" altLang="en-US" sz="1000" smtClean="0">
                <a:effectLst/>
                <a:sym typeface="+mn-lt"/>
              </a:rPr>
              <a:pPr marL="0" lvl="0" indent="0" algn="ctr">
                <a:spcBef>
                  <a:spcPct val="0"/>
                </a:spcBef>
                <a:buNone/>
              </a:pPr>
              <a:t>14.2</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9D3F7711-8C18-18EC-3764-3A6ED920394C}"/>
              </a:ext>
            </a:extLst>
          </p:cNvPr>
          <p:cNvSpPr>
            <a:spLocks/>
          </p:cNvSpPr>
          <p:nvPr>
            <p:custDataLst>
              <p:tags r:id="rId154"/>
            </p:custDataLst>
          </p:nvPr>
        </p:nvSpPr>
        <p:spPr bwMode="gray">
          <a:xfrm>
            <a:off x="5648325" y="5341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ABA4DA-6481-4889-8EEC-2D8E1ECF2D96}" type="datetime'''''''6''''''''''''''''''''''8.''''''''''''''''''3'''''''''''">
              <a:rPr lang="en-US" altLang="en-US" sz="1000" smtClean="0">
                <a:effectLst/>
                <a:sym typeface="+mn-lt"/>
              </a:rPr>
              <a:pPr marL="0" lvl="0" indent="0" algn="ctr">
                <a:spcBef>
                  <a:spcPct val="0"/>
                </a:spcBef>
                <a:buNone/>
              </a:pPr>
              <a:t>68.3</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5480571D-DA4B-FBD4-C309-29A625D5F322}"/>
              </a:ext>
            </a:extLst>
          </p:cNvPr>
          <p:cNvSpPr>
            <a:spLocks/>
          </p:cNvSpPr>
          <p:nvPr>
            <p:custDataLst>
              <p:tags r:id="rId155"/>
            </p:custDataLst>
          </p:nvPr>
        </p:nvSpPr>
        <p:spPr bwMode="gray">
          <a:xfrm>
            <a:off x="5648325" y="59483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700177-9742-4F06-96CF-C806378AFF52}" type="datetime'''''''''''''''''''''''''''''1''''''''''''''''''7''''''''.5'''">
              <a:rPr lang="en-US" altLang="en-US" sz="1000" smtClean="0">
                <a:solidFill>
                  <a:schemeClr val="bg1"/>
                </a:solidFill>
                <a:effectLst/>
                <a:sym typeface="+mn-lt"/>
              </a:rPr>
              <a:pPr marL="0" lvl="0" indent="0" algn="ctr">
                <a:spcBef>
                  <a:spcPct val="0"/>
                </a:spcBef>
                <a:buNone/>
              </a:pPr>
              <a:t>17.5</a:t>
            </a:fld>
            <a:endParaRPr kumimoji="1" lang="en-US" altLang="ja-JP" sz="1000" dirty="0">
              <a:solidFill>
                <a:schemeClr val="bg1"/>
              </a:solidFill>
              <a:sym typeface="+mn-lt"/>
            </a:endParaRPr>
          </a:p>
        </p:txBody>
      </p:sp>
      <p:sp>
        <p:nvSpPr>
          <p:cNvPr id="204" name="Text Placeholder 12">
            <a:extLst>
              <a:ext uri="{FF2B5EF4-FFF2-40B4-BE49-F238E27FC236}">
                <a16:creationId xmlns:a16="http://schemas.microsoft.com/office/drawing/2014/main" id="{936583C5-357E-5B81-47A6-5104B1F98F8D}"/>
              </a:ext>
            </a:extLst>
          </p:cNvPr>
          <p:cNvSpPr>
            <a:spLocks noGrp="1"/>
          </p:cNvSpPr>
          <p:nvPr>
            <p:custDataLst>
              <p:tags r:id="rId156"/>
            </p:custDataLst>
          </p:nvPr>
        </p:nvSpPr>
        <p:spPr bwMode="auto">
          <a:xfrm>
            <a:off x="571182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DC8CB2-AE82-4BF2-BD31-D1275C2578CB}" type="datetime'''''''''''''''''''''1''''7'''''''''">
              <a:rPr lang="ja-JP" altLang="en-US" sz="1000" b="0" smtClean="0"/>
              <a:pPr algn="ctr">
                <a:spcBef>
                  <a:spcPct val="0"/>
                </a:spcBef>
                <a:spcAft>
                  <a:spcPct val="0"/>
                </a:spcAft>
              </a:pPr>
              <a:t>17</a:t>
            </a:fld>
            <a:endParaRPr kumimoji="0" lang="ja-JP" altLang="en-US" sz="1000" b="0" dirty="0">
              <a:sym typeface="+mn-lt"/>
            </a:endParaRPr>
          </a:p>
        </p:txBody>
      </p:sp>
      <p:sp>
        <p:nvSpPr>
          <p:cNvPr id="124" name="テキスト プレースホルダ 9">
            <a:extLst>
              <a:ext uri="{FF2B5EF4-FFF2-40B4-BE49-F238E27FC236}">
                <a16:creationId xmlns:a16="http://schemas.microsoft.com/office/drawing/2014/main" id="{BE68C936-3071-C3CA-3A3A-A38B2DCCDD28}"/>
              </a:ext>
            </a:extLst>
          </p:cNvPr>
          <p:cNvSpPr>
            <a:spLocks/>
          </p:cNvSpPr>
          <p:nvPr>
            <p:custDataLst>
              <p:tags r:id="rId157"/>
            </p:custDataLst>
          </p:nvPr>
        </p:nvSpPr>
        <p:spPr bwMode="gray">
          <a:xfrm>
            <a:off x="5938838" y="47609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C9AF11-45A2-4083-83DD-9E218D6B6424}" type="datetime'''''''1''''''''''''''''''''''''''4.6'''''''''''''''''''">
              <a:rPr lang="en-US" altLang="en-US" sz="1000" smtClean="0">
                <a:effectLst/>
                <a:sym typeface="+mn-lt"/>
              </a:rPr>
              <a:pPr marL="0" lvl="0" indent="0" algn="ctr">
                <a:spcBef>
                  <a:spcPct val="0"/>
                </a:spcBef>
                <a:buNone/>
              </a:pPr>
              <a:t>14.6</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588CBC0F-CE30-A835-1C30-F4A5411933A4}"/>
              </a:ext>
            </a:extLst>
          </p:cNvPr>
          <p:cNvSpPr>
            <a:spLocks/>
          </p:cNvSpPr>
          <p:nvPr>
            <p:custDataLst>
              <p:tags r:id="rId158"/>
            </p:custDataLst>
          </p:nvPr>
        </p:nvSpPr>
        <p:spPr bwMode="gray">
          <a:xfrm>
            <a:off x="5938838" y="5343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3110A0-1674-41C0-B040-E9D68EAEDEEC}" type="datetime'''''''6''''''7''''''''''''''''''''''.''''''''8'''''">
              <a:rPr lang="en-US" altLang="en-US" sz="1000" smtClean="0">
                <a:effectLst/>
                <a:sym typeface="+mn-lt"/>
              </a:rPr>
              <a:pPr marL="0" lvl="0" indent="0" algn="ctr">
                <a:spcBef>
                  <a:spcPct val="0"/>
                </a:spcBef>
                <a:buNone/>
              </a:pPr>
              <a:t>67.8</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CEDE9628-5029-AE5E-7FCE-90C883485AF0}"/>
              </a:ext>
            </a:extLst>
          </p:cNvPr>
          <p:cNvSpPr>
            <a:spLocks/>
          </p:cNvSpPr>
          <p:nvPr>
            <p:custDataLst>
              <p:tags r:id="rId159"/>
            </p:custDataLst>
          </p:nvPr>
        </p:nvSpPr>
        <p:spPr bwMode="gray">
          <a:xfrm>
            <a:off x="5938838"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5E4F59-DD0E-4E0D-8CBA-B5D8B78EC8BB}" type="datetime'1''''7''''''''''''''''.''''''''''''''''''''6'''">
              <a:rPr lang="en-US" altLang="en-US" sz="1000" smtClean="0">
                <a:solidFill>
                  <a:schemeClr val="bg1"/>
                </a:solidFill>
                <a:effectLst/>
                <a:sym typeface="+mn-lt"/>
              </a:rPr>
              <a:pPr marL="0" lvl="0" indent="0" algn="ctr">
                <a:spcBef>
                  <a:spcPct val="0"/>
                </a:spcBef>
                <a:buNone/>
              </a:pPr>
              <a:t>17.6</a:t>
            </a:fld>
            <a:endParaRPr kumimoji="1" lang="en-US" altLang="ja-JP" sz="1000" dirty="0">
              <a:solidFill>
                <a:schemeClr val="bg1"/>
              </a:solidFill>
              <a:sym typeface="+mn-lt"/>
            </a:endParaRPr>
          </a:p>
        </p:txBody>
      </p:sp>
      <p:sp>
        <p:nvSpPr>
          <p:cNvPr id="210" name="Text Placeholder 12">
            <a:extLst>
              <a:ext uri="{FF2B5EF4-FFF2-40B4-BE49-F238E27FC236}">
                <a16:creationId xmlns:a16="http://schemas.microsoft.com/office/drawing/2014/main" id="{8ED475AC-8A8F-B620-A9F7-087E02FC67CC}"/>
              </a:ext>
            </a:extLst>
          </p:cNvPr>
          <p:cNvSpPr>
            <a:spLocks noGrp="1"/>
          </p:cNvSpPr>
          <p:nvPr>
            <p:custDataLst>
              <p:tags r:id="rId160"/>
            </p:custDataLst>
          </p:nvPr>
        </p:nvSpPr>
        <p:spPr bwMode="auto">
          <a:xfrm>
            <a:off x="600233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lang="en-US" altLang="en-US" sz="1000" b="0" dirty="0"/>
              <a:t>18</a:t>
            </a:r>
            <a:endParaRPr kumimoji="0" lang="ja-JP" altLang="en-US" sz="1000" b="0" dirty="0">
              <a:sym typeface="+mn-lt"/>
            </a:endParaRPr>
          </a:p>
        </p:txBody>
      </p:sp>
      <p:sp>
        <p:nvSpPr>
          <p:cNvPr id="127" name="テキスト プレースホルダ 9">
            <a:extLst>
              <a:ext uri="{FF2B5EF4-FFF2-40B4-BE49-F238E27FC236}">
                <a16:creationId xmlns:a16="http://schemas.microsoft.com/office/drawing/2014/main" id="{DE8A8E8C-F213-B768-5D40-30675BF725C9}"/>
              </a:ext>
            </a:extLst>
          </p:cNvPr>
          <p:cNvSpPr>
            <a:spLocks/>
          </p:cNvSpPr>
          <p:nvPr>
            <p:custDataLst>
              <p:tags r:id="rId161"/>
            </p:custDataLst>
          </p:nvPr>
        </p:nvSpPr>
        <p:spPr bwMode="gray">
          <a:xfrm>
            <a:off x="6229350" y="47640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E0663E-3774-49A3-9C48-80F09975507D}" type="datetime'''''''''''1''''''5''''''''''''''.''''''''''''''1'''''''''">
              <a:rPr lang="en-US" altLang="en-US" sz="1000" smtClean="0">
                <a:effectLst/>
                <a:sym typeface="+mn-lt"/>
              </a:rPr>
              <a:pPr marL="0" lvl="0" indent="0" algn="ctr">
                <a:spcBef>
                  <a:spcPct val="0"/>
                </a:spcBef>
                <a:buNone/>
              </a:pPr>
              <a:t>15.1</a:t>
            </a:fld>
            <a:endParaRPr kumimoji="1" lang="en-US" altLang="ja-JP" sz="1000" dirty="0">
              <a:sym typeface="+mn-lt"/>
            </a:endParaRPr>
          </a:p>
        </p:txBody>
      </p:sp>
      <p:sp>
        <p:nvSpPr>
          <p:cNvPr id="512" name="テキスト プレースホルダ 9">
            <a:extLst>
              <a:ext uri="{FF2B5EF4-FFF2-40B4-BE49-F238E27FC236}">
                <a16:creationId xmlns:a16="http://schemas.microsoft.com/office/drawing/2014/main" id="{66E797A9-788A-90FA-B260-41F4DF180929}"/>
              </a:ext>
            </a:extLst>
          </p:cNvPr>
          <p:cNvSpPr>
            <a:spLocks/>
          </p:cNvSpPr>
          <p:nvPr>
            <p:custDataLst>
              <p:tags r:id="rId162"/>
            </p:custDataLst>
          </p:nvPr>
        </p:nvSpPr>
        <p:spPr bwMode="gray">
          <a:xfrm>
            <a:off x="6229350" y="5346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47E2EE-6803-405A-B764-C9685ACDFA1F}" type="datetime'''''''''''''6''''''''''''''''''''''''''''''''''''7.''''3'">
              <a:rPr lang="en-US" altLang="en-US" sz="1000" smtClean="0">
                <a:effectLst/>
                <a:sym typeface="+mn-lt"/>
              </a:rPr>
              <a:pPr marL="0" lvl="0" indent="0" algn="ctr">
                <a:spcBef>
                  <a:spcPct val="0"/>
                </a:spcBef>
                <a:buNone/>
              </a:pPr>
              <a:t>67.3</a:t>
            </a:fld>
            <a:endParaRPr kumimoji="1" lang="en-US" altLang="ja-JP" sz="1000" dirty="0">
              <a:sym typeface="+mn-lt"/>
            </a:endParaRPr>
          </a:p>
        </p:txBody>
      </p:sp>
      <p:sp>
        <p:nvSpPr>
          <p:cNvPr id="513" name="テキスト プレースホルダ 9">
            <a:extLst>
              <a:ext uri="{FF2B5EF4-FFF2-40B4-BE49-F238E27FC236}">
                <a16:creationId xmlns:a16="http://schemas.microsoft.com/office/drawing/2014/main" id="{7AFBBA62-B9E0-F843-0D7F-EF5938D2D166}"/>
              </a:ext>
            </a:extLst>
          </p:cNvPr>
          <p:cNvSpPr>
            <a:spLocks/>
          </p:cNvSpPr>
          <p:nvPr>
            <p:custDataLst>
              <p:tags r:id="rId163"/>
            </p:custDataLst>
          </p:nvPr>
        </p:nvSpPr>
        <p:spPr bwMode="gray">
          <a:xfrm>
            <a:off x="6229350"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923E74-528F-4E5B-B090-16ACBEEB1595}" type="datetime'''''''''''''''''''''''''''''''17''''''''''''.6'''''''">
              <a:rPr lang="en-US" altLang="en-US" sz="1000" smtClean="0">
                <a:solidFill>
                  <a:schemeClr val="bg1"/>
                </a:solidFill>
                <a:effectLst/>
                <a:sym typeface="+mn-lt"/>
              </a:rPr>
              <a:pPr marL="0" lvl="0" indent="0" algn="ctr">
                <a:spcBef>
                  <a:spcPct val="0"/>
                </a:spcBef>
                <a:buNone/>
              </a:pPr>
              <a:t>17.6</a:t>
            </a:fld>
            <a:endParaRPr kumimoji="1" lang="en-US" altLang="ja-JP" sz="1000" dirty="0">
              <a:solidFill>
                <a:schemeClr val="bg1"/>
              </a:solidFill>
              <a:sym typeface="+mn-lt"/>
            </a:endParaRPr>
          </a:p>
        </p:txBody>
      </p:sp>
      <p:sp>
        <p:nvSpPr>
          <p:cNvPr id="547" name="Text Placeholder 12">
            <a:extLst>
              <a:ext uri="{FF2B5EF4-FFF2-40B4-BE49-F238E27FC236}">
                <a16:creationId xmlns:a16="http://schemas.microsoft.com/office/drawing/2014/main" id="{974A34A5-A740-7A4A-D476-87B41D8DC34E}"/>
              </a:ext>
            </a:extLst>
          </p:cNvPr>
          <p:cNvSpPr>
            <a:spLocks noGrp="1"/>
          </p:cNvSpPr>
          <p:nvPr>
            <p:custDataLst>
              <p:tags r:id="rId164"/>
            </p:custDataLst>
          </p:nvPr>
        </p:nvSpPr>
        <p:spPr bwMode="auto">
          <a:xfrm>
            <a:off x="629285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CA6DD6-E5DD-4218-8D0C-B5E564952210}" type="datetime'''''''''''''''''''''''1''''9'''''''''''''''">
              <a:rPr lang="en-US" altLang="en-US" sz="1000" b="0" smtClean="0"/>
              <a:pPr/>
              <a:t>19</a:t>
            </a:fld>
            <a:endParaRPr lang="ja-JP" altLang="en-US" sz="1000" b="0" dirty="0">
              <a:sym typeface="+mn-lt"/>
            </a:endParaRPr>
          </a:p>
        </p:txBody>
      </p:sp>
      <p:sp>
        <p:nvSpPr>
          <p:cNvPr id="514" name="テキスト プレースホルダ 9">
            <a:extLst>
              <a:ext uri="{FF2B5EF4-FFF2-40B4-BE49-F238E27FC236}">
                <a16:creationId xmlns:a16="http://schemas.microsoft.com/office/drawing/2014/main" id="{4AB006E5-C0E1-E636-1828-A33A358317EF}"/>
              </a:ext>
            </a:extLst>
          </p:cNvPr>
          <p:cNvSpPr>
            <a:spLocks/>
          </p:cNvSpPr>
          <p:nvPr>
            <p:custDataLst>
              <p:tags r:id="rId165"/>
            </p:custDataLst>
          </p:nvPr>
        </p:nvSpPr>
        <p:spPr bwMode="gray">
          <a:xfrm>
            <a:off x="6519863" y="47672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4AEC48-5F8A-4CFD-890F-A41EC038AD53}" type="datetime'''''''''''''''''''''15.''''''''''''5'''''''''''''">
              <a:rPr lang="en-US" altLang="en-US" sz="1000" smtClean="0">
                <a:effectLst/>
                <a:sym typeface="+mn-lt"/>
              </a:rPr>
              <a:pPr marL="0" lvl="0" indent="0" algn="ctr">
                <a:spcBef>
                  <a:spcPct val="0"/>
                </a:spcBef>
                <a:buNone/>
              </a:pPr>
              <a:t>15.5</a:t>
            </a:fld>
            <a:endParaRPr kumimoji="1" lang="en-US" altLang="ja-JP" sz="1000" dirty="0">
              <a:sym typeface="+mn-lt"/>
            </a:endParaRPr>
          </a:p>
        </p:txBody>
      </p:sp>
      <p:sp>
        <p:nvSpPr>
          <p:cNvPr id="515" name="テキスト プレースホルダ 9">
            <a:extLst>
              <a:ext uri="{FF2B5EF4-FFF2-40B4-BE49-F238E27FC236}">
                <a16:creationId xmlns:a16="http://schemas.microsoft.com/office/drawing/2014/main" id="{8B640A0C-E392-E1B7-519B-A8E04FED3FAC}"/>
              </a:ext>
            </a:extLst>
          </p:cNvPr>
          <p:cNvSpPr>
            <a:spLocks/>
          </p:cNvSpPr>
          <p:nvPr>
            <p:custDataLst>
              <p:tags r:id="rId166"/>
            </p:custDataLst>
          </p:nvPr>
        </p:nvSpPr>
        <p:spPr bwMode="gray">
          <a:xfrm>
            <a:off x="6519863" y="5349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55D221-0785-43FC-8B41-7BAF3F5C2786}" type="datetime'''''6''''''''''''''6''''''''.''''''''''''''''''9'''''">
              <a:rPr lang="en-US" altLang="en-US" sz="1000" smtClean="0">
                <a:effectLst/>
                <a:sym typeface="+mn-lt"/>
              </a:rPr>
              <a:pPr marL="0" lvl="0" indent="0" algn="ctr">
                <a:spcBef>
                  <a:spcPct val="0"/>
                </a:spcBef>
                <a:buNone/>
              </a:pPr>
              <a:t>66.9</a:t>
            </a:fld>
            <a:endParaRPr kumimoji="1" lang="en-US" altLang="ja-JP" sz="1000" dirty="0">
              <a:sym typeface="+mn-lt"/>
            </a:endParaRPr>
          </a:p>
        </p:txBody>
      </p:sp>
      <p:sp>
        <p:nvSpPr>
          <p:cNvPr id="516" name="テキスト プレースホルダ 9">
            <a:extLst>
              <a:ext uri="{FF2B5EF4-FFF2-40B4-BE49-F238E27FC236}">
                <a16:creationId xmlns:a16="http://schemas.microsoft.com/office/drawing/2014/main" id="{4112C49F-0429-40F5-0880-7B1AB85ED3CE}"/>
              </a:ext>
            </a:extLst>
          </p:cNvPr>
          <p:cNvSpPr>
            <a:spLocks/>
          </p:cNvSpPr>
          <p:nvPr>
            <p:custDataLst>
              <p:tags r:id="rId167"/>
            </p:custDataLst>
          </p:nvPr>
        </p:nvSpPr>
        <p:spPr bwMode="gray">
          <a:xfrm>
            <a:off x="6519863"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2253EE-1659-4743-AD2B-940AA362BD6B}" type="datetime'''''''''''''''''17''''.''''''''''''7'''''''''''''''''">
              <a:rPr lang="en-US" altLang="en-US" sz="1000" smtClean="0">
                <a:solidFill>
                  <a:schemeClr val="bg1"/>
                </a:solidFill>
                <a:effectLst/>
                <a:sym typeface="+mn-lt"/>
              </a:rPr>
              <a:pPr marL="0" lvl="0" indent="0" algn="ctr">
                <a:spcBef>
                  <a:spcPct val="0"/>
                </a:spcBef>
                <a:buNone/>
              </a:pPr>
              <a:t>17.7</a:t>
            </a:fld>
            <a:endParaRPr kumimoji="1" lang="en-US" altLang="ja-JP" sz="1000" dirty="0">
              <a:solidFill>
                <a:schemeClr val="bg1"/>
              </a:solidFill>
              <a:sym typeface="+mn-lt"/>
            </a:endParaRPr>
          </a:p>
        </p:txBody>
      </p:sp>
      <p:sp>
        <p:nvSpPr>
          <p:cNvPr id="207" name="Text Placeholder 12">
            <a:extLst>
              <a:ext uri="{FF2B5EF4-FFF2-40B4-BE49-F238E27FC236}">
                <a16:creationId xmlns:a16="http://schemas.microsoft.com/office/drawing/2014/main" id="{955F742A-DD27-F40A-495C-D3109975198A}"/>
              </a:ext>
            </a:extLst>
          </p:cNvPr>
          <p:cNvSpPr>
            <a:spLocks noGrp="1"/>
          </p:cNvSpPr>
          <p:nvPr>
            <p:custDataLst>
              <p:tags r:id="rId168"/>
            </p:custDataLst>
          </p:nvPr>
        </p:nvSpPr>
        <p:spPr bwMode="auto">
          <a:xfrm>
            <a:off x="658336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7663A9-30F1-413F-9F56-C8AD60603B93}" type="datetime'''''''''''''2''''''''''''''''''''''''''''''0'''''''''''''''''">
              <a:rPr lang="ja-JP" altLang="en-US" sz="1000" b="0"/>
              <a:pPr algn="ctr">
                <a:spcBef>
                  <a:spcPct val="0"/>
                </a:spcBef>
                <a:spcAft>
                  <a:spcPct val="0"/>
                </a:spcAft>
              </a:pPr>
              <a:t>20</a:t>
            </a:fld>
            <a:endParaRPr kumimoji="0" lang="ja-JP" altLang="en-US" sz="1000" b="0" dirty="0">
              <a:sym typeface="+mn-lt"/>
            </a:endParaRPr>
          </a:p>
        </p:txBody>
      </p:sp>
      <p:sp>
        <p:nvSpPr>
          <p:cNvPr id="517" name="テキスト プレースホルダ 9">
            <a:extLst>
              <a:ext uri="{FF2B5EF4-FFF2-40B4-BE49-F238E27FC236}">
                <a16:creationId xmlns:a16="http://schemas.microsoft.com/office/drawing/2014/main" id="{C94B01F4-3280-5185-38D1-EA0DFD9C0F0D}"/>
              </a:ext>
            </a:extLst>
          </p:cNvPr>
          <p:cNvSpPr>
            <a:spLocks/>
          </p:cNvSpPr>
          <p:nvPr>
            <p:custDataLst>
              <p:tags r:id="rId169"/>
            </p:custDataLst>
          </p:nvPr>
        </p:nvSpPr>
        <p:spPr bwMode="gray">
          <a:xfrm>
            <a:off x="6810375" y="47688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062426-08FB-4E0C-96E6-E739390B5E49}" type="datetime'''''''''''''''''''''''1''5''''''''.''''7'''''''''''''">
              <a:rPr lang="en-US" altLang="en-US" sz="1000" smtClean="0">
                <a:effectLst/>
                <a:sym typeface="+mn-lt"/>
              </a:rPr>
              <a:pPr marL="0" lvl="0" indent="0" algn="ctr">
                <a:spcBef>
                  <a:spcPct val="0"/>
                </a:spcBef>
                <a:buNone/>
              </a:pPr>
              <a:t>15.7</a:t>
            </a:fld>
            <a:endParaRPr kumimoji="1" lang="en-US" altLang="ja-JP" sz="1000" dirty="0">
              <a:sym typeface="+mn-lt"/>
            </a:endParaRPr>
          </a:p>
        </p:txBody>
      </p:sp>
      <p:sp>
        <p:nvSpPr>
          <p:cNvPr id="518" name="テキスト プレースホルダ 9">
            <a:extLst>
              <a:ext uri="{FF2B5EF4-FFF2-40B4-BE49-F238E27FC236}">
                <a16:creationId xmlns:a16="http://schemas.microsoft.com/office/drawing/2014/main" id="{B334A903-4D82-90E7-1A31-75FB931C886F}"/>
              </a:ext>
            </a:extLst>
          </p:cNvPr>
          <p:cNvSpPr>
            <a:spLocks/>
          </p:cNvSpPr>
          <p:nvPr>
            <p:custDataLst>
              <p:tags r:id="rId170"/>
            </p:custDataLst>
          </p:nvPr>
        </p:nvSpPr>
        <p:spPr bwMode="gray">
          <a:xfrm>
            <a:off x="6810375" y="5349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6095F7-C12E-4E11-A87B-15F5326664ED}" type="datetime'''''''''''''''66''''.''''''''5'''''''''''">
              <a:rPr lang="en-US" altLang="en-US" sz="1000" smtClean="0">
                <a:effectLst/>
                <a:sym typeface="+mn-lt"/>
              </a:rPr>
              <a:pPr marL="0" lvl="0" indent="0" algn="ctr">
                <a:spcBef>
                  <a:spcPct val="0"/>
                </a:spcBef>
                <a:buNone/>
              </a:pPr>
              <a:t>66.5</a:t>
            </a:fld>
            <a:endParaRPr kumimoji="1" lang="en-US" altLang="ja-JP" sz="1000" dirty="0">
              <a:sym typeface="+mn-lt"/>
            </a:endParaRPr>
          </a:p>
        </p:txBody>
      </p:sp>
      <p:sp>
        <p:nvSpPr>
          <p:cNvPr id="519" name="テキスト プレースホルダ 9">
            <a:extLst>
              <a:ext uri="{FF2B5EF4-FFF2-40B4-BE49-F238E27FC236}">
                <a16:creationId xmlns:a16="http://schemas.microsoft.com/office/drawing/2014/main" id="{5D5A7339-99C8-B654-21C7-9E611495587F}"/>
              </a:ext>
            </a:extLst>
          </p:cNvPr>
          <p:cNvSpPr>
            <a:spLocks/>
          </p:cNvSpPr>
          <p:nvPr>
            <p:custDataLst>
              <p:tags r:id="rId171"/>
            </p:custDataLst>
          </p:nvPr>
        </p:nvSpPr>
        <p:spPr bwMode="gray">
          <a:xfrm>
            <a:off x="6810375"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2501FA-0C26-4D65-BA08-5354AB679F8D}" type="datetime'''''''''''''''''''''''''''''''''''1''''''7''.''''7'''''">
              <a:rPr lang="en-US" altLang="en-US" sz="1000" smtClean="0">
                <a:solidFill>
                  <a:schemeClr val="bg1"/>
                </a:solidFill>
                <a:effectLst/>
                <a:sym typeface="+mn-lt"/>
              </a:rPr>
              <a:pPr marL="0" lvl="0" indent="0" algn="ctr">
                <a:spcBef>
                  <a:spcPct val="0"/>
                </a:spcBef>
                <a:buNone/>
              </a:pPr>
              <a:t>17.7</a:t>
            </a:fld>
            <a:endParaRPr kumimoji="1" lang="en-US" altLang="ja-JP" sz="1000" dirty="0">
              <a:solidFill>
                <a:schemeClr val="bg1"/>
              </a:solidFill>
              <a:sym typeface="+mn-lt"/>
            </a:endParaRPr>
          </a:p>
        </p:txBody>
      </p:sp>
      <p:sp>
        <p:nvSpPr>
          <p:cNvPr id="529" name="Text Placeholder 12">
            <a:extLst>
              <a:ext uri="{FF2B5EF4-FFF2-40B4-BE49-F238E27FC236}">
                <a16:creationId xmlns:a16="http://schemas.microsoft.com/office/drawing/2014/main" id="{9E55668C-BD53-FBC5-A244-D4049D9F53CE}"/>
              </a:ext>
            </a:extLst>
          </p:cNvPr>
          <p:cNvSpPr>
            <a:spLocks noGrp="1"/>
          </p:cNvSpPr>
          <p:nvPr>
            <p:custDataLst>
              <p:tags r:id="rId172"/>
            </p:custDataLst>
          </p:nvPr>
        </p:nvSpPr>
        <p:spPr bwMode="auto">
          <a:xfrm>
            <a:off x="687387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6ED3DF8-0627-4818-869E-7B7AB56CBEDA}" type="datetime'2''''''''1'''''''''''''''''''''''''">
              <a:rPr lang="en-US" altLang="en-US" sz="1000" b="0" smtClean="0"/>
              <a:pPr/>
              <a:t>21</a:t>
            </a:fld>
            <a:endParaRPr lang="ja-JP" altLang="en-US" sz="1000" b="0" dirty="0">
              <a:sym typeface="+mn-lt"/>
            </a:endParaRPr>
          </a:p>
        </p:txBody>
      </p:sp>
      <p:sp>
        <p:nvSpPr>
          <p:cNvPr id="520" name="テキスト プレースホルダ 9">
            <a:extLst>
              <a:ext uri="{FF2B5EF4-FFF2-40B4-BE49-F238E27FC236}">
                <a16:creationId xmlns:a16="http://schemas.microsoft.com/office/drawing/2014/main" id="{894FBEAC-DDEB-EB20-43AB-5D54F7F10793}"/>
              </a:ext>
            </a:extLst>
          </p:cNvPr>
          <p:cNvSpPr>
            <a:spLocks/>
          </p:cNvSpPr>
          <p:nvPr>
            <p:custDataLst>
              <p:tags r:id="rId173"/>
            </p:custDataLst>
          </p:nvPr>
        </p:nvSpPr>
        <p:spPr bwMode="gray">
          <a:xfrm>
            <a:off x="7100888" y="47704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34CA79-2349-47B4-9379-5E7A7F8B5699}" type="datetime'''''''''''''''1''6''''''''''''''''''''''''''.''''''''''1'">
              <a:rPr lang="en-US" altLang="en-US" sz="1000" smtClean="0">
                <a:effectLst/>
                <a:sym typeface="+mn-lt"/>
              </a:rPr>
              <a:pPr marL="0" lvl="0" indent="0" algn="ctr">
                <a:spcBef>
                  <a:spcPct val="0"/>
                </a:spcBef>
                <a:buNone/>
              </a:pPr>
              <a:t>16.1</a:t>
            </a:fld>
            <a:endParaRPr kumimoji="1" lang="en-US" altLang="ja-JP" sz="1000" dirty="0">
              <a:sym typeface="+mn-lt"/>
            </a:endParaRPr>
          </a:p>
        </p:txBody>
      </p:sp>
      <p:sp>
        <p:nvSpPr>
          <p:cNvPr id="87" name="Text Placeholder 12"/>
          <p:cNvSpPr>
            <a:spLocks noGrp="1"/>
          </p:cNvSpPr>
          <p:nvPr>
            <p:custDataLst>
              <p:tags r:id="rId174"/>
            </p:custDataLst>
          </p:nvPr>
        </p:nvSpPr>
        <p:spPr bwMode="auto">
          <a:xfrm>
            <a:off x="261938" y="44037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522" name="テキスト プレースホルダ 9">
            <a:extLst>
              <a:ext uri="{FF2B5EF4-FFF2-40B4-BE49-F238E27FC236}">
                <a16:creationId xmlns:a16="http://schemas.microsoft.com/office/drawing/2014/main" id="{56A31E94-A9DA-FA37-E023-D78A2151EF7E}"/>
              </a:ext>
            </a:extLst>
          </p:cNvPr>
          <p:cNvSpPr>
            <a:spLocks/>
          </p:cNvSpPr>
          <p:nvPr>
            <p:custDataLst>
              <p:tags r:id="rId175"/>
            </p:custDataLst>
          </p:nvPr>
        </p:nvSpPr>
        <p:spPr bwMode="gray">
          <a:xfrm>
            <a:off x="7100888"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C98A7F-7DFD-4D49-809C-5EE9C9DA7B5D}" type="datetime'''''''''''''1''''''''''''''''''''''7''''''''''''.7'''''''''">
              <a:rPr lang="en-US" altLang="en-US" sz="1000" smtClean="0">
                <a:solidFill>
                  <a:schemeClr val="bg1"/>
                </a:solidFill>
                <a:effectLst/>
                <a:sym typeface="+mn-lt"/>
              </a:rPr>
              <a:pPr marL="0" lvl="0" indent="0" algn="ctr">
                <a:spcBef>
                  <a:spcPct val="0"/>
                </a:spcBef>
                <a:buNone/>
              </a:pPr>
              <a:t>17.7</a:t>
            </a:fld>
            <a:endParaRPr kumimoji="1" lang="en-US" altLang="ja-JP" sz="1000" dirty="0">
              <a:solidFill>
                <a:schemeClr val="bg1"/>
              </a:solidFill>
              <a:sym typeface="+mn-lt"/>
            </a:endParaRPr>
          </a:p>
        </p:txBody>
      </p:sp>
      <p:sp>
        <p:nvSpPr>
          <p:cNvPr id="532" name="Text Placeholder 12">
            <a:extLst>
              <a:ext uri="{FF2B5EF4-FFF2-40B4-BE49-F238E27FC236}">
                <a16:creationId xmlns:a16="http://schemas.microsoft.com/office/drawing/2014/main" id="{1D0B7D9C-179F-4A3E-7ABF-6A1D7A641641}"/>
              </a:ext>
            </a:extLst>
          </p:cNvPr>
          <p:cNvSpPr>
            <a:spLocks noGrp="1"/>
          </p:cNvSpPr>
          <p:nvPr>
            <p:custDataLst>
              <p:tags r:id="rId176"/>
            </p:custDataLst>
          </p:nvPr>
        </p:nvSpPr>
        <p:spPr bwMode="auto">
          <a:xfrm>
            <a:off x="716438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5D305B-77C1-4B08-99C2-9D3B70AB40AF}" type="datetime'''''''''''''''''''''''''''''''''''''''''2''''2'''''''">
              <a:rPr lang="en-US" altLang="en-US" sz="1000" b="0" smtClean="0"/>
              <a:pPr/>
              <a:t>22</a:t>
            </a:fld>
            <a:endParaRPr lang="ja-JP" altLang="en-US" sz="1000" b="0" dirty="0">
              <a:sym typeface="+mn-lt"/>
            </a:endParaRPr>
          </a:p>
        </p:txBody>
      </p:sp>
      <p:sp>
        <p:nvSpPr>
          <p:cNvPr id="523" name="テキスト プレースホルダ 9">
            <a:extLst>
              <a:ext uri="{FF2B5EF4-FFF2-40B4-BE49-F238E27FC236}">
                <a16:creationId xmlns:a16="http://schemas.microsoft.com/office/drawing/2014/main" id="{EC04ECE2-9CAF-A06D-EC88-3A6A81F4FE4F}"/>
              </a:ext>
            </a:extLst>
          </p:cNvPr>
          <p:cNvSpPr>
            <a:spLocks/>
          </p:cNvSpPr>
          <p:nvPr>
            <p:custDataLst>
              <p:tags r:id="rId177"/>
            </p:custDataLst>
          </p:nvPr>
        </p:nvSpPr>
        <p:spPr bwMode="gray">
          <a:xfrm>
            <a:off x="7391400" y="47752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085504-6956-4D6D-A495-F18375DAA47A}" type="datetime'''''''''''''''''''''''''''''''''''16''''''''''''.6'''">
              <a:rPr lang="en-US" altLang="en-US" sz="1000" smtClean="0">
                <a:effectLst/>
                <a:sym typeface="+mn-lt"/>
              </a:rPr>
              <a:pPr marL="0" lvl="0" indent="0" algn="ctr">
                <a:spcBef>
                  <a:spcPct val="0"/>
                </a:spcBef>
                <a:buNone/>
              </a:pPr>
              <a:t>16.6</a:t>
            </a:fld>
            <a:endParaRPr kumimoji="1" lang="en-US" altLang="ja-JP" sz="1000" dirty="0">
              <a:sym typeface="+mn-lt"/>
            </a:endParaRPr>
          </a:p>
        </p:txBody>
      </p:sp>
      <p:sp>
        <p:nvSpPr>
          <p:cNvPr id="524" name="テキスト プレースホルダ 9">
            <a:extLst>
              <a:ext uri="{FF2B5EF4-FFF2-40B4-BE49-F238E27FC236}">
                <a16:creationId xmlns:a16="http://schemas.microsoft.com/office/drawing/2014/main" id="{54D6ACC1-F780-C2F6-9315-A60BD39F96B7}"/>
              </a:ext>
            </a:extLst>
          </p:cNvPr>
          <p:cNvSpPr>
            <a:spLocks/>
          </p:cNvSpPr>
          <p:nvPr>
            <p:custDataLst>
              <p:tags r:id="rId178"/>
            </p:custDataLst>
          </p:nvPr>
        </p:nvSpPr>
        <p:spPr bwMode="gray">
          <a:xfrm>
            <a:off x="7391400" y="5357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E8D63F-8281-4D8E-9DA8-46A77777B906}" type="datetime'''''''''''''''6''''''5''''''''''''''.''''''''9'''''''''''">
              <a:rPr lang="en-US" altLang="en-US" sz="1000" smtClean="0">
                <a:effectLst/>
                <a:sym typeface="+mn-lt"/>
              </a:rPr>
              <a:pPr marL="0" lvl="0" indent="0" algn="ctr">
                <a:spcBef>
                  <a:spcPct val="0"/>
                </a:spcBef>
                <a:buNone/>
              </a:pPr>
              <a:t>65.9</a:t>
            </a:fld>
            <a:endParaRPr kumimoji="1" lang="en-US" altLang="ja-JP" sz="1000" dirty="0">
              <a:sym typeface="+mn-lt"/>
            </a:endParaRPr>
          </a:p>
        </p:txBody>
      </p:sp>
      <p:sp>
        <p:nvSpPr>
          <p:cNvPr id="525" name="テキスト プレースホルダ 9">
            <a:extLst>
              <a:ext uri="{FF2B5EF4-FFF2-40B4-BE49-F238E27FC236}">
                <a16:creationId xmlns:a16="http://schemas.microsoft.com/office/drawing/2014/main" id="{EE049F0E-2143-D550-3803-8FFBDA719706}"/>
              </a:ext>
            </a:extLst>
          </p:cNvPr>
          <p:cNvSpPr>
            <a:spLocks/>
          </p:cNvSpPr>
          <p:nvPr>
            <p:custDataLst>
              <p:tags r:id="rId179"/>
            </p:custDataLst>
          </p:nvPr>
        </p:nvSpPr>
        <p:spPr bwMode="gray">
          <a:xfrm>
            <a:off x="7391400" y="59483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7341ED-ADAF-4F85-8F81-01479AC0AC7D}" type="datetime'''''''''''1''''7.''''''''5'''''''">
              <a:rPr lang="en-US" altLang="en-US" sz="1000" smtClean="0">
                <a:solidFill>
                  <a:schemeClr val="bg1"/>
                </a:solidFill>
                <a:effectLst/>
                <a:sym typeface="+mn-lt"/>
              </a:rPr>
              <a:pPr marL="0" lvl="0" indent="0" algn="ctr">
                <a:spcBef>
                  <a:spcPct val="0"/>
                </a:spcBef>
                <a:buNone/>
              </a:pPr>
              <a:t>17.5</a:t>
            </a:fld>
            <a:endParaRPr kumimoji="1" lang="en-US" altLang="ja-JP" sz="1000" dirty="0">
              <a:solidFill>
                <a:schemeClr val="bg1"/>
              </a:solidFill>
              <a:sym typeface="+mn-lt"/>
            </a:endParaRPr>
          </a:p>
        </p:txBody>
      </p:sp>
      <p:sp>
        <p:nvSpPr>
          <p:cNvPr id="535" name="Text Placeholder 12">
            <a:extLst>
              <a:ext uri="{FF2B5EF4-FFF2-40B4-BE49-F238E27FC236}">
                <a16:creationId xmlns:a16="http://schemas.microsoft.com/office/drawing/2014/main" id="{A48CA86D-0DE2-D047-19A0-6B3A59BFB987}"/>
              </a:ext>
            </a:extLst>
          </p:cNvPr>
          <p:cNvSpPr>
            <a:spLocks noGrp="1"/>
          </p:cNvSpPr>
          <p:nvPr>
            <p:custDataLst>
              <p:tags r:id="rId180"/>
            </p:custDataLst>
          </p:nvPr>
        </p:nvSpPr>
        <p:spPr bwMode="auto">
          <a:xfrm>
            <a:off x="745490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3DF16D-9549-4711-9F1E-95423863584B}" type="datetime'''''''''''''''''''''''''''''23'''''''''''''''''''">
              <a:rPr lang="en-US" altLang="en-US" sz="1000" b="0" smtClean="0"/>
              <a:pPr/>
              <a:t>23</a:t>
            </a:fld>
            <a:endParaRPr lang="ja-JP" altLang="en-US" sz="1000" b="0" dirty="0">
              <a:sym typeface="+mn-lt"/>
            </a:endParaRPr>
          </a:p>
        </p:txBody>
      </p:sp>
      <p:sp>
        <p:nvSpPr>
          <p:cNvPr id="526" name="テキスト プレースホルダ 9">
            <a:extLst>
              <a:ext uri="{FF2B5EF4-FFF2-40B4-BE49-F238E27FC236}">
                <a16:creationId xmlns:a16="http://schemas.microsoft.com/office/drawing/2014/main" id="{67753951-73CD-3F92-D68E-062CD19BCAD8}"/>
              </a:ext>
            </a:extLst>
          </p:cNvPr>
          <p:cNvSpPr>
            <a:spLocks/>
          </p:cNvSpPr>
          <p:nvPr>
            <p:custDataLst>
              <p:tags r:id="rId181"/>
            </p:custDataLst>
          </p:nvPr>
        </p:nvSpPr>
        <p:spPr bwMode="gray">
          <a:xfrm>
            <a:off x="8262938" y="47974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AFADB5-8D5C-404E-B3A1-656B0B24A1DB}" type="datetime'''''''''''''1''''''''''''''''9''''''''''''''''''''''''.''8'''">
              <a:rPr lang="en-US" altLang="en-US" sz="1000" smtClean="0">
                <a:effectLst/>
                <a:sym typeface="+mn-lt"/>
              </a:rPr>
              <a:pPr marL="0" lvl="0" indent="0" algn="ctr">
                <a:spcBef>
                  <a:spcPct val="0"/>
                </a:spcBef>
                <a:buNone/>
              </a:pPr>
              <a:t>19.8</a:t>
            </a:fld>
            <a:endParaRPr kumimoji="1" lang="en-US" altLang="ja-JP" sz="1000" dirty="0">
              <a:sym typeface="+mn-lt"/>
            </a:endParaRPr>
          </a:p>
        </p:txBody>
      </p:sp>
      <p:sp>
        <p:nvSpPr>
          <p:cNvPr id="527" name="テキスト プレースホルダ 9">
            <a:extLst>
              <a:ext uri="{FF2B5EF4-FFF2-40B4-BE49-F238E27FC236}">
                <a16:creationId xmlns:a16="http://schemas.microsoft.com/office/drawing/2014/main" id="{3659D19A-EB06-FD45-5E10-6C5B0538AF29}"/>
              </a:ext>
            </a:extLst>
          </p:cNvPr>
          <p:cNvSpPr>
            <a:spLocks/>
          </p:cNvSpPr>
          <p:nvPr>
            <p:custDataLst>
              <p:tags r:id="rId182"/>
            </p:custDataLst>
          </p:nvPr>
        </p:nvSpPr>
        <p:spPr bwMode="gray">
          <a:xfrm>
            <a:off x="8262938" y="53975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13D126-F537-409B-BA97-AA99E655DFD0}" type="datetime'''''6''''5''''''.''''''''2'''">
              <a:rPr lang="en-US" altLang="en-US" sz="1000" smtClean="0">
                <a:effectLst/>
                <a:sym typeface="+mn-lt"/>
              </a:rPr>
              <a:pPr marL="0" lvl="0" indent="0" algn="ctr">
                <a:spcBef>
                  <a:spcPct val="0"/>
                </a:spcBef>
                <a:buNone/>
              </a:pPr>
              <a:t>65.2</a:t>
            </a:fld>
            <a:endParaRPr kumimoji="1" lang="en-US" altLang="ja-JP" sz="1000" dirty="0">
              <a:sym typeface="+mn-lt"/>
            </a:endParaRPr>
          </a:p>
        </p:txBody>
      </p:sp>
      <p:sp>
        <p:nvSpPr>
          <p:cNvPr id="528" name="テキスト プレースホルダ 9">
            <a:extLst>
              <a:ext uri="{FF2B5EF4-FFF2-40B4-BE49-F238E27FC236}">
                <a16:creationId xmlns:a16="http://schemas.microsoft.com/office/drawing/2014/main" id="{98250F1E-B2EF-5501-988D-9E5C0645D8A8}"/>
              </a:ext>
            </a:extLst>
          </p:cNvPr>
          <p:cNvSpPr>
            <a:spLocks/>
          </p:cNvSpPr>
          <p:nvPr>
            <p:custDataLst>
              <p:tags r:id="rId183"/>
            </p:custDataLst>
          </p:nvPr>
        </p:nvSpPr>
        <p:spPr bwMode="gray">
          <a:xfrm>
            <a:off x="8262938" y="59658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090FA7-214E-4FA2-8D58-8F366900FB1F}" type="datetime'''''''''''''''''''''1''5.''''''0'''''''''''''''''''''''''''">
              <a:rPr lang="en-US" altLang="en-US" sz="1000" smtClean="0">
                <a:solidFill>
                  <a:schemeClr val="bg1"/>
                </a:solidFill>
                <a:effectLst/>
                <a:sym typeface="+mn-lt"/>
              </a:rPr>
              <a:pPr marL="0" lvl="0" indent="0" algn="ctr">
                <a:spcBef>
                  <a:spcPct val="0"/>
                </a:spcBef>
                <a:buNone/>
              </a:pPr>
              <a:t>15.0</a:t>
            </a:fld>
            <a:endParaRPr kumimoji="1" lang="en-US" altLang="ja-JP" sz="1000" dirty="0">
              <a:solidFill>
                <a:schemeClr val="bg1"/>
              </a:solidFill>
              <a:sym typeface="+mn-lt"/>
            </a:endParaRPr>
          </a:p>
        </p:txBody>
      </p:sp>
      <p:sp>
        <p:nvSpPr>
          <p:cNvPr id="185" name="Text Placeholder 12">
            <a:extLst>
              <a:ext uri="{FF2B5EF4-FFF2-40B4-BE49-F238E27FC236}">
                <a16:creationId xmlns:a16="http://schemas.microsoft.com/office/drawing/2014/main" id="{4DE3ABEC-E638-C00E-99BC-EBA49DD360C7}"/>
              </a:ext>
            </a:extLst>
          </p:cNvPr>
          <p:cNvSpPr>
            <a:spLocks noGrp="1"/>
          </p:cNvSpPr>
          <p:nvPr>
            <p:custDataLst>
              <p:tags r:id="rId184"/>
            </p:custDataLst>
          </p:nvPr>
        </p:nvSpPr>
        <p:spPr bwMode="auto">
          <a:xfrm>
            <a:off x="832643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20A7DD6-28BB-4099-B734-33A3B4E3ACDC}" type="datetime'''''''3''''''''''''0'''''''''''''''''''''''''''''''''">
              <a:rPr lang="ja-JP" altLang="en-US" sz="1000" b="0"/>
              <a:pPr algn="ctr">
                <a:spcBef>
                  <a:spcPct val="0"/>
                </a:spcBef>
                <a:spcAft>
                  <a:spcPct val="0"/>
                </a:spcAft>
              </a:pPr>
              <a:t>30</a:t>
            </a:fld>
            <a:endParaRPr kumimoji="0" lang="ja-JP" altLang="en-US" sz="1000" b="0" dirty="0">
              <a:sym typeface="+mn-lt"/>
            </a:endParaRPr>
          </a:p>
        </p:txBody>
      </p:sp>
      <p:sp>
        <p:nvSpPr>
          <p:cNvPr id="530" name="テキスト プレースホルダ 9">
            <a:extLst>
              <a:ext uri="{FF2B5EF4-FFF2-40B4-BE49-F238E27FC236}">
                <a16:creationId xmlns:a16="http://schemas.microsoft.com/office/drawing/2014/main" id="{3068C721-4082-38F9-5300-64C09E3C801B}"/>
              </a:ext>
            </a:extLst>
          </p:cNvPr>
          <p:cNvSpPr>
            <a:spLocks/>
          </p:cNvSpPr>
          <p:nvPr>
            <p:custDataLst>
              <p:tags r:id="rId185"/>
            </p:custDataLst>
          </p:nvPr>
        </p:nvSpPr>
        <p:spPr bwMode="gray">
          <a:xfrm>
            <a:off x="8553450" y="48085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D5AC51-368A-45DF-B38F-BB46DE12CFD6}" type="datetime'''''''''2''1''.''''3'''''''''''''''">
              <a:rPr lang="en-US" altLang="en-US" sz="1000" smtClean="0">
                <a:effectLst/>
                <a:sym typeface="+mn-lt"/>
              </a:rPr>
              <a:pPr marL="0" lvl="0" indent="0" algn="ctr">
                <a:spcBef>
                  <a:spcPct val="0"/>
                </a:spcBef>
                <a:buNone/>
              </a:pPr>
              <a:t>21.3</a:t>
            </a:fld>
            <a:endParaRPr kumimoji="1" lang="en-US" altLang="ja-JP" sz="1000" dirty="0">
              <a:sym typeface="+mn-lt"/>
            </a:endParaRPr>
          </a:p>
        </p:txBody>
      </p:sp>
      <p:sp>
        <p:nvSpPr>
          <p:cNvPr id="531" name="テキスト プレースホルダ 9">
            <a:extLst>
              <a:ext uri="{FF2B5EF4-FFF2-40B4-BE49-F238E27FC236}">
                <a16:creationId xmlns:a16="http://schemas.microsoft.com/office/drawing/2014/main" id="{E83901C0-3089-2755-ECC7-23F3D8AFC940}"/>
              </a:ext>
            </a:extLst>
          </p:cNvPr>
          <p:cNvSpPr>
            <a:spLocks/>
          </p:cNvSpPr>
          <p:nvPr>
            <p:custDataLst>
              <p:tags r:id="rId186"/>
            </p:custDataLst>
          </p:nvPr>
        </p:nvSpPr>
        <p:spPr bwMode="gray">
          <a:xfrm>
            <a:off x="8553450" y="54181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0BA9C7-D009-4104-B340-4270F6F08F0B}" type="datetime'6''''''''''''''4''''''''''''''''''''''''''''''''''.''''''''8'">
              <a:rPr lang="en-US" altLang="en-US" sz="1000" smtClean="0">
                <a:effectLst/>
                <a:sym typeface="+mn-lt"/>
              </a:rPr>
              <a:pPr marL="0" lvl="0" indent="0" algn="ctr">
                <a:spcBef>
                  <a:spcPct val="0"/>
                </a:spcBef>
                <a:buNone/>
              </a:pPr>
              <a:t>64.8</a:t>
            </a:fld>
            <a:endParaRPr kumimoji="1" lang="en-US" altLang="ja-JP" sz="1000" dirty="0">
              <a:sym typeface="+mn-lt"/>
            </a:endParaRPr>
          </a:p>
        </p:txBody>
      </p:sp>
      <p:sp>
        <p:nvSpPr>
          <p:cNvPr id="533" name="テキスト プレースホルダ 9">
            <a:extLst>
              <a:ext uri="{FF2B5EF4-FFF2-40B4-BE49-F238E27FC236}">
                <a16:creationId xmlns:a16="http://schemas.microsoft.com/office/drawing/2014/main" id="{0049DAC7-6A90-40F7-1184-FC159A820DD9}"/>
              </a:ext>
            </a:extLst>
          </p:cNvPr>
          <p:cNvSpPr>
            <a:spLocks/>
          </p:cNvSpPr>
          <p:nvPr>
            <p:custDataLst>
              <p:tags r:id="rId187"/>
            </p:custDataLst>
          </p:nvPr>
        </p:nvSpPr>
        <p:spPr bwMode="gray">
          <a:xfrm>
            <a:off x="8553450" y="59737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D45453-A0A6-4349-8291-1CAD2FE4E2E2}" type="datetime'1''''3''''''''''''''''''''''''''''.9'''''''''''">
              <a:rPr lang="en-US" altLang="en-US" sz="1000" smtClean="0">
                <a:solidFill>
                  <a:schemeClr val="bg1"/>
                </a:solidFill>
                <a:effectLst/>
                <a:sym typeface="+mn-lt"/>
              </a:rPr>
              <a:pPr marL="0" lvl="0" indent="0" algn="ctr">
                <a:spcBef>
                  <a:spcPct val="0"/>
                </a:spcBef>
                <a:buNone/>
              </a:pPr>
              <a:t>13.9</a:t>
            </a:fld>
            <a:endParaRPr kumimoji="1" lang="en-US" altLang="ja-JP" sz="1000" dirty="0">
              <a:solidFill>
                <a:schemeClr val="bg1"/>
              </a:solidFill>
              <a:sym typeface="+mn-lt"/>
            </a:endParaRPr>
          </a:p>
        </p:txBody>
      </p:sp>
      <p:sp>
        <p:nvSpPr>
          <p:cNvPr id="208" name="Text Placeholder 12">
            <a:extLst>
              <a:ext uri="{FF2B5EF4-FFF2-40B4-BE49-F238E27FC236}">
                <a16:creationId xmlns:a16="http://schemas.microsoft.com/office/drawing/2014/main" id="{6831D9C5-CFDC-212C-E155-40D7A4F06B01}"/>
              </a:ext>
            </a:extLst>
          </p:cNvPr>
          <p:cNvSpPr>
            <a:spLocks noGrp="1"/>
          </p:cNvSpPr>
          <p:nvPr>
            <p:custDataLst>
              <p:tags r:id="rId188"/>
            </p:custDataLst>
          </p:nvPr>
        </p:nvSpPr>
        <p:spPr bwMode="auto">
          <a:xfrm>
            <a:off x="861695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72189DE-D1B4-4A20-885D-2955D1907BED}" type="datetime'''''''''''''''''''''''4''''''''0'''''''''''''''''''''''''">
              <a:rPr lang="ja-JP" altLang="en-US" sz="1000" b="0"/>
              <a:pPr algn="ctr">
                <a:spcBef>
                  <a:spcPct val="0"/>
                </a:spcBef>
                <a:spcAft>
                  <a:spcPct val="0"/>
                </a:spcAft>
              </a:pPr>
              <a:t>40</a:t>
            </a:fld>
            <a:endParaRPr kumimoji="0" lang="ja-JP" altLang="en-US" sz="1000" b="0" dirty="0">
              <a:sym typeface="+mn-lt"/>
            </a:endParaRPr>
          </a:p>
        </p:txBody>
      </p:sp>
      <p:sp>
        <p:nvSpPr>
          <p:cNvPr id="521" name="テキスト プレースホルダ 9">
            <a:extLst>
              <a:ext uri="{FF2B5EF4-FFF2-40B4-BE49-F238E27FC236}">
                <a16:creationId xmlns:a16="http://schemas.microsoft.com/office/drawing/2014/main" id="{56B7FC22-E443-8B7F-579E-3D911651534A}"/>
              </a:ext>
            </a:extLst>
          </p:cNvPr>
          <p:cNvSpPr>
            <a:spLocks/>
          </p:cNvSpPr>
          <p:nvPr>
            <p:custDataLst>
              <p:tags r:id="rId189"/>
            </p:custDataLst>
          </p:nvPr>
        </p:nvSpPr>
        <p:spPr bwMode="gray">
          <a:xfrm>
            <a:off x="7100888" y="53530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C2274E-8D41-4ED9-B595-73847CEC8897}" type="datetime'''6''''''''''6''''''''''''''''''''''.''''''''''''2'">
              <a:rPr lang="en-US" altLang="en-US" sz="1000" smtClean="0">
                <a:effectLst/>
                <a:sym typeface="+mn-lt"/>
              </a:rPr>
              <a:pPr marL="0" lvl="0" indent="0" algn="ctr">
                <a:spcBef>
                  <a:spcPct val="0"/>
                </a:spcBef>
                <a:buNone/>
              </a:pPr>
              <a:t>66.2</a:t>
            </a:fld>
            <a:endParaRPr kumimoji="1" lang="en-US" altLang="ja-JP" sz="1000" dirty="0">
              <a:sym typeface="+mn-lt"/>
            </a:endParaRPr>
          </a:p>
        </p:txBody>
      </p:sp>
      <p:sp>
        <p:nvSpPr>
          <p:cNvPr id="536" name="テキスト プレースホルダ 9">
            <a:extLst>
              <a:ext uri="{FF2B5EF4-FFF2-40B4-BE49-F238E27FC236}">
                <a16:creationId xmlns:a16="http://schemas.microsoft.com/office/drawing/2014/main" id="{02300731-F88F-CBB2-2416-85C5020AAD02}"/>
              </a:ext>
            </a:extLst>
          </p:cNvPr>
          <p:cNvSpPr>
            <a:spLocks/>
          </p:cNvSpPr>
          <p:nvPr>
            <p:custDataLst>
              <p:tags r:id="rId190"/>
            </p:custDataLst>
          </p:nvPr>
        </p:nvSpPr>
        <p:spPr bwMode="gray">
          <a:xfrm>
            <a:off x="8843963" y="54229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4F05E2-9249-4851-9C27-F7BDA673F3F9}" type="datetime'''6''''''''''''0.''5'''''''''">
              <a:rPr lang="en-US" altLang="en-US" sz="1000" smtClean="0">
                <a:effectLst/>
                <a:sym typeface="+mn-lt"/>
              </a:rPr>
              <a:pPr marL="0" lvl="0" indent="0" algn="ctr">
                <a:spcBef>
                  <a:spcPct val="0"/>
                </a:spcBef>
                <a:buNone/>
              </a:pPr>
              <a:t>60.5</a:t>
            </a:fld>
            <a:endParaRPr kumimoji="1" lang="en-US" altLang="ja-JP" sz="1000" dirty="0">
              <a:sym typeface="+mn-lt"/>
            </a:endParaRPr>
          </a:p>
        </p:txBody>
      </p:sp>
      <p:sp>
        <p:nvSpPr>
          <p:cNvPr id="537" name="テキスト プレースホルダ 9">
            <a:extLst>
              <a:ext uri="{FF2B5EF4-FFF2-40B4-BE49-F238E27FC236}">
                <a16:creationId xmlns:a16="http://schemas.microsoft.com/office/drawing/2014/main" id="{067CA5D4-42F2-A2F6-30D3-2BB11E7AB784}"/>
              </a:ext>
            </a:extLst>
          </p:cNvPr>
          <p:cNvSpPr>
            <a:spLocks/>
          </p:cNvSpPr>
          <p:nvPr>
            <p:custDataLst>
              <p:tags r:id="rId191"/>
            </p:custDataLst>
          </p:nvPr>
        </p:nvSpPr>
        <p:spPr bwMode="gray">
          <a:xfrm>
            <a:off x="8843963" y="5961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527DFA-54A8-419D-A11B-096881FC7D9F}" type="datetime'''''1''''''''''''''''''''''''''5''''''''.''''''7'">
              <a:rPr lang="en-US" altLang="en-US" sz="1000" smtClean="0">
                <a:solidFill>
                  <a:schemeClr val="bg1"/>
                </a:solidFill>
                <a:effectLst/>
                <a:sym typeface="+mn-lt"/>
              </a:rPr>
              <a:pPr marL="0" lvl="0" indent="0" algn="ctr">
                <a:spcBef>
                  <a:spcPct val="0"/>
                </a:spcBef>
                <a:buNone/>
              </a:pPr>
              <a:t>15.7</a:t>
            </a:fld>
            <a:endParaRPr kumimoji="1" lang="en-US" altLang="ja-JP" sz="1000" dirty="0">
              <a:solidFill>
                <a:schemeClr val="bg1"/>
              </a:solidFill>
              <a:sym typeface="+mn-lt"/>
            </a:endParaRPr>
          </a:p>
        </p:txBody>
      </p:sp>
      <p:sp>
        <p:nvSpPr>
          <p:cNvPr id="209" name="Text Placeholder 12">
            <a:extLst>
              <a:ext uri="{FF2B5EF4-FFF2-40B4-BE49-F238E27FC236}">
                <a16:creationId xmlns:a16="http://schemas.microsoft.com/office/drawing/2014/main" id="{828462A4-7C68-3916-2199-4C0C16B709C0}"/>
              </a:ext>
            </a:extLst>
          </p:cNvPr>
          <p:cNvSpPr>
            <a:spLocks noGrp="1"/>
          </p:cNvSpPr>
          <p:nvPr>
            <p:custDataLst>
              <p:tags r:id="rId192"/>
            </p:custDataLst>
          </p:nvPr>
        </p:nvSpPr>
        <p:spPr bwMode="auto">
          <a:xfrm>
            <a:off x="890746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98B4AF7-7F36-488B-8ADD-4B7FAB3A2B03}" type="datetime'''''''''''''''''''''''''''''''''''''''''''5''''''''''''0'''">
              <a:rPr lang="ja-JP" altLang="en-US" sz="1000" b="0"/>
              <a:pPr algn="ctr">
                <a:spcBef>
                  <a:spcPct val="0"/>
                </a:spcBef>
                <a:spcAft>
                  <a:spcPct val="0"/>
                </a:spcAft>
              </a:pPr>
              <a:t>50</a:t>
            </a:fld>
            <a:endParaRPr kumimoji="0" lang="ja-JP" altLang="en-US" sz="1000" b="0" dirty="0">
              <a:sym typeface="+mn-lt"/>
            </a:endParaRPr>
          </a:p>
        </p:txBody>
      </p:sp>
      <p:sp>
        <p:nvSpPr>
          <p:cNvPr id="109" name="Text Placeholder 12"/>
          <p:cNvSpPr>
            <a:spLocks noGrp="1"/>
          </p:cNvSpPr>
          <p:nvPr>
            <p:custDataLst>
              <p:tags r:id="rId193"/>
            </p:custDataLst>
          </p:nvPr>
        </p:nvSpPr>
        <p:spPr bwMode="auto">
          <a:xfrm>
            <a:off x="9177338" y="48260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B166BDD-B092-4694-A822-7D365B11DC0D}" type="datetime'''''''''6''''''''''''5歳''''''''''''''''''''''以''''''上'''''''''">
              <a:rPr lang="ja-JP" altLang="en-US" sz="1000" b="0"/>
              <a:pPr>
                <a:spcBef>
                  <a:spcPct val="0"/>
                </a:spcBef>
                <a:spcAft>
                  <a:spcPct val="0"/>
                </a:spcAft>
              </a:pPr>
              <a:t>65歳以上</a:t>
            </a:fld>
            <a:endParaRPr kumimoji="0" lang="ja-JP" altLang="en-US" sz="1000" b="0" dirty="0">
              <a:sym typeface="+mn-lt"/>
            </a:endParaRPr>
          </a:p>
        </p:txBody>
      </p:sp>
      <p:sp>
        <p:nvSpPr>
          <p:cNvPr id="110" name="Text Placeholder 12"/>
          <p:cNvSpPr>
            <a:spLocks noGrp="1"/>
          </p:cNvSpPr>
          <p:nvPr>
            <p:custDataLst>
              <p:tags r:id="rId194"/>
            </p:custDataLst>
          </p:nvPr>
        </p:nvSpPr>
        <p:spPr bwMode="auto">
          <a:xfrm>
            <a:off x="9177338" y="542290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3F37BD6-91D3-4AEF-AC61-51F23FA86E85}" type="datetime'''''''''''''''''''''''''''''''''''''''1''''''5''～''64''歳'''''">
              <a:rPr lang="ja-JP" altLang="en-US" sz="1000" b="0"/>
              <a:pPr>
                <a:spcBef>
                  <a:spcPct val="0"/>
                </a:spcBef>
                <a:spcAft>
                  <a:spcPct val="0"/>
                </a:spcAft>
              </a:pPr>
              <a:t>15～64歳</a:t>
            </a:fld>
            <a:endParaRPr kumimoji="0" lang="ja-JP" altLang="en-US" sz="1000" b="0" dirty="0">
              <a:sym typeface="+mn-lt"/>
            </a:endParaRPr>
          </a:p>
        </p:txBody>
      </p:sp>
      <p:sp>
        <p:nvSpPr>
          <p:cNvPr id="111" name="Text Placeholder 12"/>
          <p:cNvSpPr>
            <a:spLocks noGrp="1"/>
          </p:cNvSpPr>
          <p:nvPr>
            <p:custDataLst>
              <p:tags r:id="rId195"/>
            </p:custDataLst>
          </p:nvPr>
        </p:nvSpPr>
        <p:spPr bwMode="auto">
          <a:xfrm>
            <a:off x="9177338" y="596106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2675FEB-7B62-4A78-97EE-3629DF6BF444}" type="datetime'1''''5''''''''''''''歳''未''''''''''''''''満'">
              <a:rPr lang="ja-JP" altLang="en-US" sz="1000" b="0"/>
              <a:pPr>
                <a:spcBef>
                  <a:spcPct val="0"/>
                </a:spcBef>
                <a:spcAft>
                  <a:spcPct val="0"/>
                </a:spcAft>
              </a:pPr>
              <a:t>15歳未満</a:t>
            </a:fld>
            <a:endParaRPr kumimoji="0" lang="ja-JP" altLang="en-US" sz="1000" b="0" dirty="0">
              <a:sym typeface="+mn-lt"/>
            </a:endParaRPr>
          </a:p>
        </p:txBody>
      </p:sp>
      <p:sp>
        <p:nvSpPr>
          <p:cNvPr id="157" name="Text Placeholder 12">
            <a:extLst>
              <a:ext uri="{FF2B5EF4-FFF2-40B4-BE49-F238E27FC236}">
                <a16:creationId xmlns:a16="http://schemas.microsoft.com/office/drawing/2014/main" id="{C0D80AB9-E0FD-997F-078C-7ED701B950A1}"/>
              </a:ext>
            </a:extLst>
          </p:cNvPr>
          <p:cNvSpPr>
            <a:spLocks noGrp="1"/>
          </p:cNvSpPr>
          <p:nvPr>
            <p:custDataLst>
              <p:tags r:id="rId196"/>
            </p:custDataLst>
          </p:nvPr>
        </p:nvSpPr>
        <p:spPr bwMode="auto">
          <a:xfrm>
            <a:off x="774541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4CE4D3-41CB-413D-B188-66739594121C}" type="datetime'''''''''''''''''''''''''''2''''''''''''4'''''''''''''''''">
              <a:rPr lang="en-US" altLang="en-US" sz="1000" b="0" smtClean="0"/>
              <a:pPr/>
              <a:t>24</a:t>
            </a:fld>
            <a:endParaRPr lang="ja-JP" altLang="en-US" sz="1000" b="0" dirty="0">
              <a:sym typeface="+mn-lt"/>
            </a:endParaRPr>
          </a:p>
        </p:txBody>
      </p:sp>
      <p:sp>
        <p:nvSpPr>
          <p:cNvPr id="160" name="Text Placeholder 12">
            <a:extLst>
              <a:ext uri="{FF2B5EF4-FFF2-40B4-BE49-F238E27FC236}">
                <a16:creationId xmlns:a16="http://schemas.microsoft.com/office/drawing/2014/main" id="{FE79B272-3A55-07E4-5591-4CACA3854D09}"/>
              </a:ext>
            </a:extLst>
          </p:cNvPr>
          <p:cNvSpPr>
            <a:spLocks noGrp="1"/>
          </p:cNvSpPr>
          <p:nvPr>
            <p:custDataLst>
              <p:tags r:id="rId197"/>
            </p:custDataLst>
          </p:nvPr>
        </p:nvSpPr>
        <p:spPr bwMode="auto">
          <a:xfrm>
            <a:off x="803592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3CC8240-A448-487B-B3DC-4CEA389586AE}" type="datetime'''''''2''''''''''''''''''5'''''''''''''''''''''''''''''''''''">
              <a:rPr lang="en-US" altLang="en-US" sz="1000" b="0" smtClean="0"/>
              <a:pPr/>
              <a:t>25</a:t>
            </a:fld>
            <a:endParaRPr lang="ja-JP" altLang="en-US" sz="1000" b="0" dirty="0">
              <a:sym typeface="+mn-lt"/>
            </a:endParaRPr>
          </a:p>
        </p:txBody>
      </p:sp>
      <p:sp>
        <p:nvSpPr>
          <p:cNvPr id="163" name="テキスト プレースホルダ 9">
            <a:extLst>
              <a:ext uri="{FF2B5EF4-FFF2-40B4-BE49-F238E27FC236}">
                <a16:creationId xmlns:a16="http://schemas.microsoft.com/office/drawing/2014/main" id="{60F50D90-8378-09F0-D241-A3B8896F57A1}"/>
              </a:ext>
            </a:extLst>
          </p:cNvPr>
          <p:cNvSpPr>
            <a:spLocks/>
          </p:cNvSpPr>
          <p:nvPr>
            <p:custDataLst>
              <p:tags r:id="rId198"/>
            </p:custDataLst>
          </p:nvPr>
        </p:nvSpPr>
        <p:spPr bwMode="gray">
          <a:xfrm>
            <a:off x="7681913" y="47783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D2E04E-5909-44E6-ABE1-515F704844A8}" type="datetime'''''''''''''''''''''''''''''17.''''''2'''''''''''''''">
              <a:rPr lang="en-US" altLang="en-US" sz="1000" smtClean="0">
                <a:effectLst/>
              </a:rPr>
              <a:pPr/>
              <a:t>17.2</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1D313A94-EB79-A477-A80E-0E10C925F79A}"/>
              </a:ext>
            </a:extLst>
          </p:cNvPr>
          <p:cNvSpPr>
            <a:spLocks/>
          </p:cNvSpPr>
          <p:nvPr>
            <p:custDataLst>
              <p:tags r:id="rId199"/>
            </p:custDataLst>
          </p:nvPr>
        </p:nvSpPr>
        <p:spPr bwMode="gray">
          <a:xfrm>
            <a:off x="7972425" y="47831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7163AE-0358-4CF2-9E00-6975FE20337D}" type="datetime'''''''''''''1''''''7''''''''''''''.8'''''''''''''''''''''">
              <a:rPr lang="en-US" altLang="en-US" sz="1000" smtClean="0">
                <a:effectLst/>
              </a:rPr>
              <a:pPr/>
              <a:t>17.8</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6A9CFD26-1149-5170-C1A4-192D5B76F7B2}"/>
              </a:ext>
            </a:extLst>
          </p:cNvPr>
          <p:cNvSpPr>
            <a:spLocks/>
          </p:cNvSpPr>
          <p:nvPr>
            <p:custDataLst>
              <p:tags r:id="rId200"/>
            </p:custDataLst>
          </p:nvPr>
        </p:nvSpPr>
        <p:spPr bwMode="gray">
          <a:xfrm>
            <a:off x="7681913" y="5364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C60216-30AA-4D61-92C5-4B8DB03EA828}" type="datetime'''''''''''''''''''''''''''''6''5.''''''''''''''5'''''">
              <a:rPr lang="en-US" altLang="en-US" sz="1000" smtClean="0">
                <a:effectLst/>
              </a:rPr>
              <a:pPr/>
              <a:t>65.5</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48A5EB57-7F6A-D8B5-5AFB-A11C5F27D29F}"/>
              </a:ext>
            </a:extLst>
          </p:cNvPr>
          <p:cNvSpPr>
            <a:spLocks/>
          </p:cNvSpPr>
          <p:nvPr>
            <p:custDataLst>
              <p:tags r:id="rId201"/>
            </p:custDataLst>
          </p:nvPr>
        </p:nvSpPr>
        <p:spPr bwMode="gray">
          <a:xfrm>
            <a:off x="7972425" y="5370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3B735F-3D55-4A4C-8347-445F33A15305}" type="datetime'''''''''''65''.''''''''''''''''''''''''''''''''''2'''''''''">
              <a:rPr lang="en-US" altLang="en-US" sz="1000" smtClean="0">
                <a:effectLst/>
              </a:rPr>
              <a:pPr/>
              <a:t>65.2</a:t>
            </a:fld>
            <a:endParaRPr kumimoji="1" lang="en-US" altLang="ja-JP" sz="1000" dirty="0">
              <a:sym typeface="+mn-lt"/>
            </a:endParaRPr>
          </a:p>
        </p:txBody>
      </p:sp>
      <p:sp>
        <p:nvSpPr>
          <p:cNvPr id="171" name="テキスト プレースホルダ 9">
            <a:extLst>
              <a:ext uri="{FF2B5EF4-FFF2-40B4-BE49-F238E27FC236}">
                <a16:creationId xmlns:a16="http://schemas.microsoft.com/office/drawing/2014/main" id="{CF5A212A-FC73-2A05-2D59-DCF32E304461}"/>
              </a:ext>
            </a:extLst>
          </p:cNvPr>
          <p:cNvSpPr>
            <a:spLocks/>
          </p:cNvSpPr>
          <p:nvPr>
            <p:custDataLst>
              <p:tags r:id="rId202"/>
            </p:custDataLst>
          </p:nvPr>
        </p:nvSpPr>
        <p:spPr bwMode="gray">
          <a:xfrm>
            <a:off x="7681913" y="5949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1F4627-3BAE-4A4C-82B1-47EF428E0F47}" type="datetime'''''''''1''''7''.''''''''''''''''''''''''''''3'''''''''''''">
              <a:rPr lang="en-US" altLang="en-US" sz="1000" smtClean="0">
                <a:solidFill>
                  <a:schemeClr val="bg1"/>
                </a:solidFill>
                <a:effectLst/>
                <a:sym typeface="+mn-lt"/>
              </a:rPr>
              <a:pPr/>
              <a:t>17.3</a:t>
            </a:fld>
            <a:endParaRPr kumimoji="1" lang="en-US" altLang="ja-JP" sz="1000" dirty="0">
              <a:solidFill>
                <a:schemeClr val="bg1"/>
              </a:solidFill>
              <a:sym typeface="+mn-lt"/>
            </a:endParaRPr>
          </a:p>
        </p:txBody>
      </p:sp>
      <p:sp>
        <p:nvSpPr>
          <p:cNvPr id="172" name="テキスト プレースホルダ 9">
            <a:extLst>
              <a:ext uri="{FF2B5EF4-FFF2-40B4-BE49-F238E27FC236}">
                <a16:creationId xmlns:a16="http://schemas.microsoft.com/office/drawing/2014/main" id="{571B6973-AB97-4C2F-B409-1070087FDB98}"/>
              </a:ext>
            </a:extLst>
          </p:cNvPr>
          <p:cNvSpPr>
            <a:spLocks/>
          </p:cNvSpPr>
          <p:nvPr>
            <p:custDataLst>
              <p:tags r:id="rId203"/>
            </p:custDataLst>
          </p:nvPr>
        </p:nvSpPr>
        <p:spPr bwMode="gray">
          <a:xfrm>
            <a:off x="7972425"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0D0446-9EB2-4FE7-BEB5-C930F53477D2}" type="datetime'''''1''''''''''''''''''''''''''''7''''''''''''.''''''0'''''">
              <a:rPr lang="en-US" altLang="en-US" sz="1000" smtClean="0">
                <a:solidFill>
                  <a:schemeClr val="bg1"/>
                </a:solidFill>
                <a:effectLst/>
                <a:sym typeface="+mn-lt"/>
              </a:rPr>
              <a:pPr/>
              <a:t>17.0</a:t>
            </a:fld>
            <a:endParaRPr kumimoji="1" lang="en-US" altLang="ja-JP" sz="1000" dirty="0">
              <a:solidFill>
                <a:schemeClr val="bg1"/>
              </a:solidFill>
              <a:sym typeface="+mn-lt"/>
            </a:endParaRPr>
          </a:p>
        </p:txBody>
      </p:sp>
      <p:sp>
        <p:nvSpPr>
          <p:cNvPr id="534" name="テキスト プレースホルダ 9">
            <a:extLst>
              <a:ext uri="{FF2B5EF4-FFF2-40B4-BE49-F238E27FC236}">
                <a16:creationId xmlns:a16="http://schemas.microsoft.com/office/drawing/2014/main" id="{0E08D4E1-C45C-9A1E-D6BF-AF122FBF8479}"/>
              </a:ext>
            </a:extLst>
          </p:cNvPr>
          <p:cNvSpPr>
            <a:spLocks/>
          </p:cNvSpPr>
          <p:nvPr>
            <p:custDataLst>
              <p:tags r:id="rId204"/>
            </p:custDataLst>
          </p:nvPr>
        </p:nvSpPr>
        <p:spPr bwMode="gray">
          <a:xfrm>
            <a:off x="8843963" y="48260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13BA2B-4359-4AA0-A7F5-F8BB3D23DFE1}" type="datetime'''2''''''''''3.''''''''''''''8'''''''''">
              <a:rPr lang="en-US" altLang="en-US" sz="1000" smtClean="0">
                <a:effectLst/>
                <a:sym typeface="+mn-lt"/>
              </a:rPr>
              <a:pPr marL="0" lvl="0" indent="0" algn="ctr">
                <a:spcBef>
                  <a:spcPct val="0"/>
                </a:spcBef>
                <a:buNone/>
              </a:pPr>
              <a:t>23.8</a:t>
            </a:fld>
            <a:endParaRPr kumimoji="1" lang="en-US" altLang="ja-JP" sz="1000" dirty="0">
              <a:sym typeface="+mn-lt"/>
            </a:endParaRPr>
          </a:p>
        </p:txBody>
      </p:sp>
    </p:spTree>
    <p:extLst>
      <p:ext uri="{BB962C8B-B14F-4D97-AF65-F5344CB8AC3E}">
        <p14:creationId xmlns:p14="http://schemas.microsoft.com/office/powerpoint/2010/main" val="19658792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3714029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698990127"/>
              </p:ext>
            </p:extLst>
          </p:nvPr>
        </p:nvGraphicFramePr>
        <p:xfrm>
          <a:off x="272480" y="1076122"/>
          <a:ext cx="9433047" cy="2064846"/>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432048">
                  <a:extLst>
                    <a:ext uri="{9D8B030D-6E8A-4147-A177-3AD203B41FA5}">
                      <a16:colId xmlns:a16="http://schemas.microsoft.com/office/drawing/2014/main" val="3198879459"/>
                    </a:ext>
                  </a:extLst>
                </a:gridCol>
                <a:gridCol w="360040">
                  <a:extLst>
                    <a:ext uri="{9D8B030D-6E8A-4147-A177-3AD203B41FA5}">
                      <a16:colId xmlns:a16="http://schemas.microsoft.com/office/drawing/2014/main" val="40798830"/>
                    </a:ext>
                  </a:extLst>
                </a:gridCol>
                <a:gridCol w="720080">
                  <a:extLst>
                    <a:ext uri="{9D8B030D-6E8A-4147-A177-3AD203B41FA5}">
                      <a16:colId xmlns:a16="http://schemas.microsoft.com/office/drawing/2014/main" val="2099324750"/>
                    </a:ext>
                  </a:extLst>
                </a:gridCol>
                <a:gridCol w="576064">
                  <a:extLst>
                    <a:ext uri="{9D8B030D-6E8A-4147-A177-3AD203B41FA5}">
                      <a16:colId xmlns:a16="http://schemas.microsoft.com/office/drawing/2014/main" val="3109555531"/>
                    </a:ext>
                  </a:extLst>
                </a:gridCol>
                <a:gridCol w="504056">
                  <a:extLst>
                    <a:ext uri="{9D8B030D-6E8A-4147-A177-3AD203B41FA5}">
                      <a16:colId xmlns:a16="http://schemas.microsoft.com/office/drawing/2014/main" val="1744547167"/>
                    </a:ext>
                  </a:extLst>
                </a:gridCol>
                <a:gridCol w="504056">
                  <a:extLst>
                    <a:ext uri="{9D8B030D-6E8A-4147-A177-3AD203B41FA5}">
                      <a16:colId xmlns:a16="http://schemas.microsoft.com/office/drawing/2014/main" val="352305932"/>
                    </a:ext>
                  </a:extLst>
                </a:gridCol>
                <a:gridCol w="504056">
                  <a:extLst>
                    <a:ext uri="{9D8B030D-6E8A-4147-A177-3AD203B41FA5}">
                      <a16:colId xmlns:a16="http://schemas.microsoft.com/office/drawing/2014/main" val="3028484498"/>
                    </a:ext>
                  </a:extLst>
                </a:gridCol>
                <a:gridCol w="576064">
                  <a:extLst>
                    <a:ext uri="{9D8B030D-6E8A-4147-A177-3AD203B41FA5}">
                      <a16:colId xmlns:a16="http://schemas.microsoft.com/office/drawing/2014/main" val="519753452"/>
                    </a:ext>
                  </a:extLst>
                </a:gridCol>
                <a:gridCol w="3528391">
                  <a:extLst>
                    <a:ext uri="{9D8B030D-6E8A-4147-A177-3AD203B41FA5}">
                      <a16:colId xmlns:a16="http://schemas.microsoft.com/office/drawing/2014/main" val="20002"/>
                    </a:ext>
                  </a:extLst>
                </a:gridCol>
              </a:tblGrid>
              <a:tr h="396149">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76468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kumimoji="1" lang="en-US" sz="105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ONDOC</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2013</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MS Pゴシック"/>
                        </a:rPr>
                        <a:t>内資</a:t>
                      </a:r>
                      <a:endParaRPr lang="ja-JP" altLang="en-US" sz="1000" b="0" i="0" u="none" strike="noStrike" dirty="0">
                        <a:solidFill>
                          <a:schemeClr val="tx1"/>
                        </a:solidFill>
                        <a:effectLst/>
                        <a:latin typeface="Arial" panose="020B0604020202020204" pitchFamily="34" charset="0"/>
                      </a:endParaRPr>
                    </a:p>
                  </a:txBody>
                  <a:tcPr marL="7620" marR="7620" marT="762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50</a:t>
                      </a:r>
                      <a:r>
                        <a:rPr lang="ja-JP" altLang="en-US" sz="1000" b="0" i="0" u="none" strike="noStrike" dirty="0">
                          <a:solidFill>
                            <a:srgbClr val="000000"/>
                          </a:solidFill>
                          <a:effectLst/>
                          <a:latin typeface="Arial" panose="020B0604020202020204" pitchFamily="34" charset="0"/>
                        </a:rPr>
                        <a:t>万人</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病院の診療予約、遠隔診療に加えて、自身を医療関連情報を管理することのできる機能を備えたデジタルヘルスプラットフォーム。</a:t>
                      </a:r>
                      <a:endParaRPr kumimoji="1" lang="en-US" altLang="ja-JP" sz="12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904017">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SberHealth</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Arial" panose="020B0604020202020204" pitchFamily="34" charset="0"/>
                        </a:rPr>
                        <a:t>内資</a:t>
                      </a:r>
                      <a:endParaRPr lang="en-US" sz="1000" b="0" i="0" u="none" strike="noStrike" dirty="0">
                        <a:solidFill>
                          <a:schemeClr val="tx1"/>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600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1400</a:t>
                      </a:r>
                      <a:br>
                        <a:rPr lang="en-US"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万人</a:t>
                      </a:r>
                      <a:r>
                        <a:rPr lang="en-US" altLang="ja-JP" sz="1000" b="0" i="0" u="none" strike="noStrike" dirty="0">
                          <a:solidFill>
                            <a:srgbClr val="000000"/>
                          </a:solidFill>
                          <a:effectLst/>
                          <a:latin typeface="Arial" panose="020B0604020202020204" pitchFamily="34" charset="0"/>
                        </a:rPr>
                        <a:t>~</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4,000~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495,000~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err="1">
                          <a:solidFill>
                            <a:schemeClr val="tx1"/>
                          </a:solidFill>
                          <a:latin typeface="+mn-lt"/>
                          <a:ea typeface="+mn-ea"/>
                          <a:cs typeface="+mn-cs"/>
                        </a:rPr>
                        <a:t>SberBank</a:t>
                      </a:r>
                      <a:r>
                        <a:rPr kumimoji="1" lang="ja-JP" altLang="en-US" sz="1200" kern="1200" dirty="0">
                          <a:solidFill>
                            <a:schemeClr val="tx1"/>
                          </a:solidFill>
                          <a:latin typeface="+mn-lt"/>
                          <a:ea typeface="+mn-ea"/>
                          <a:cs typeface="+mn-cs"/>
                        </a:rPr>
                        <a:t>が</a:t>
                      </a:r>
                      <a:r>
                        <a:rPr kumimoji="1" lang="en-US" altLang="ja-JP" sz="1200" kern="1200" dirty="0">
                          <a:solidFill>
                            <a:schemeClr val="tx1"/>
                          </a:solidFill>
                          <a:latin typeface="+mn-lt"/>
                          <a:ea typeface="+mn-ea"/>
                          <a:cs typeface="+mn-cs"/>
                        </a:rPr>
                        <a:t>2020</a:t>
                      </a:r>
                      <a:r>
                        <a:rPr kumimoji="1" lang="ja-JP" altLang="en-US" sz="1200" kern="1200" dirty="0">
                          <a:solidFill>
                            <a:schemeClr val="tx1"/>
                          </a:solidFill>
                          <a:latin typeface="+mn-lt"/>
                          <a:ea typeface="+mn-ea"/>
                          <a:cs typeface="+mn-cs"/>
                        </a:rPr>
                        <a:t>年から戦略事業として展開する、オンラインヘルスケアプラットフォーム。診療予約、オンラン診療、オンライン薬局等を利用できる。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医師会および業界団体</a:t>
            </a:r>
            <a:endParaRPr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主要な医師会としてロシア医師会、主要な業界団体としてロシア国際医療機器製造業協会が挙げられる。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582643143"/>
              </p:ext>
            </p:extLst>
          </p:nvPr>
        </p:nvGraphicFramePr>
        <p:xfrm>
          <a:off x="1893000" y="1844824"/>
          <a:ext cx="6120000" cy="4318193"/>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4248000">
                  <a:extLst>
                    <a:ext uri="{9D8B030D-6E8A-4147-A177-3AD203B41FA5}">
                      <a16:colId xmlns:a16="http://schemas.microsoft.com/office/drawing/2014/main" val="20002"/>
                    </a:ext>
                  </a:extLst>
                </a:gridCol>
              </a:tblGrid>
              <a:tr h="430193">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カテゴリー</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名</a:t>
                      </a:r>
                      <a:r>
                        <a:rPr kumimoji="1" lang="ja-JP" altLang="en-US" sz="1200" b="0">
                          <a:solidFill>
                            <a:schemeClr val="bg1"/>
                          </a:solidFill>
                          <a:latin typeface="HGP創英角ｺﾞｼｯｸUB" panose="020B0900000000000000" pitchFamily="50" charset="-128"/>
                          <a:ea typeface="HGP創英角ｺﾞｼｯｸUB" panose="020B0900000000000000" pitchFamily="50" charset="-128"/>
                        </a:rPr>
                        <a:t>　称</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32000">
                <a:tc rowSpan="4">
                  <a:txBody>
                    <a:bodyPr/>
                    <a:lstStyle/>
                    <a:p>
                      <a:pPr algn="ctr">
                        <a:spcAft>
                          <a:spcPts val="0"/>
                        </a:spcAft>
                      </a:pPr>
                      <a:r>
                        <a:rPr lang="ja-JP" altLang="en-US" sz="1200" b="1" kern="100" dirty="0">
                          <a:effectLst/>
                          <a:latin typeface="+mn-ea"/>
                          <a:ea typeface="+mn-ea"/>
                          <a:cs typeface="Arial" panose="020B0604020202020204" pitchFamily="34" charset="0"/>
                        </a:rPr>
                        <a:t>医師会</a:t>
                      </a:r>
                      <a:endParaRPr lang="ja-JP" sz="1200" b="1" kern="100" dirty="0">
                        <a:effectLst/>
                        <a:latin typeface="+mn-ea"/>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b="1" kern="100" dirty="0">
                          <a:effectLst/>
                          <a:latin typeface="Arial" panose="020B0604020202020204" pitchFamily="34" charset="0"/>
                          <a:ea typeface="+mn-ea"/>
                          <a:cs typeface="Arial" panose="020B0604020202020204" pitchFamily="34" charset="0"/>
                        </a:rPr>
                        <a:t>1</a:t>
                      </a:r>
                      <a:endParaRPr lang="ja-JP" sz="1200" b="1" kern="100" dirty="0">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ロシア医師会（</a:t>
                      </a:r>
                      <a:r>
                        <a:rPr lang="en-US" altLang="ja-JP" sz="1200" dirty="0"/>
                        <a:t>Russian Medical Society</a:t>
                      </a:r>
                      <a:r>
                        <a:rPr lang="ja-JP" altLang="ja-JP" sz="1200" dirty="0"/>
                        <a:t>）</a:t>
                      </a:r>
                      <a:endParaRPr lang="ja-JP" sz="1200" kern="100" dirty="0">
                        <a:effectLst/>
                        <a:latin typeface="+mn-lt"/>
                        <a:ea typeface="+mn-ea"/>
                        <a:cs typeface="Arial" panose="020B0604020202020204" pitchFamily="34"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2</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en-US" altLang="ja-JP" sz="1200" dirty="0"/>
                        <a:t>Russian American Medical Association</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vMerge="1">
                  <a:txBody>
                    <a:bodyPr/>
                    <a:lstStyle/>
                    <a:p>
                      <a:pPr algn="ctr">
                        <a:spcAft>
                          <a:spcPts val="0"/>
                        </a:spcAft>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altLang="ja-JP" sz="1200" b="1" kern="100" dirty="0">
                          <a:effectLst/>
                          <a:latin typeface="Arial" panose="020B0604020202020204" pitchFamily="34" charset="0"/>
                          <a:ea typeface="ＭＳ Ｐゴシック" panose="020B0600070205080204" pitchFamily="50" charset="-128"/>
                          <a:cs typeface="Arial" panose="020B0604020202020204" pitchFamily="34" charset="0"/>
                        </a:rPr>
                        <a:t>3</a:t>
                      </a:r>
                      <a:endParaRPr lang="ja-JP" alt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en-US" altLang="ja-JP" sz="1200" dirty="0"/>
                        <a:t>Quantum Medicine Association</a:t>
                      </a:r>
                      <a:endParaRPr lang="ja-JP" alt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vMerge="1">
                  <a:txBody>
                    <a:bodyPr/>
                    <a:lstStyle/>
                    <a:p>
                      <a:pPr algn="ctr">
                        <a:spcAft>
                          <a:spcPts val="0"/>
                        </a:spcAft>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altLang="ja-JP" sz="1200" b="1" kern="100" dirty="0">
                          <a:effectLst/>
                          <a:latin typeface="Arial" panose="020B0604020202020204" pitchFamily="34" charset="0"/>
                          <a:ea typeface="ＭＳ Ｐゴシック" panose="020B0600070205080204" pitchFamily="50" charset="-128"/>
                          <a:cs typeface="Arial" panose="020B0604020202020204" pitchFamily="34" charset="0"/>
                        </a:rPr>
                        <a:t>4</a:t>
                      </a:r>
                      <a:endParaRPr lang="ja-JP" alt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en-US" altLang="ja-JP" sz="1200" dirty="0"/>
                        <a:t>Association of Medical Societies for Quality</a:t>
                      </a:r>
                      <a:endParaRPr lang="ja-JP" alt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effectLst/>
                          <a:latin typeface="+mn-ea"/>
                          <a:ea typeface="+mn-ea"/>
                          <a:cs typeface="Arial" panose="020B0604020202020204" pitchFamily="34" charset="0"/>
                        </a:rPr>
                        <a:t>業界団体</a:t>
                      </a:r>
                      <a:endParaRPr lang="ja-JP" altLang="ja-JP" sz="1200" b="1" kern="100" dirty="0">
                        <a:effectLst/>
                        <a:latin typeface="+mn-ea"/>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b="1" dirty="0">
                          <a:latin typeface="Arial" panose="020B0604020202020204" pitchFamily="34" charset="0"/>
                          <a:cs typeface="Arial" panose="020B0604020202020204" pitchFamily="34" charset="0"/>
                        </a:rPr>
                        <a:t>5</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ロシア国際医療機器製造業協会</a:t>
                      </a:r>
                      <a:r>
                        <a:rPr lang="ja-JP" altLang="en-US" sz="1200" dirty="0"/>
                        <a:t>（</a:t>
                      </a:r>
                      <a:r>
                        <a:rPr lang="en-US" altLang="ja-JP" sz="1200" dirty="0"/>
                        <a:t>IMEDA</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6</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医療機器産業協会連合</a:t>
                      </a:r>
                      <a:r>
                        <a:rPr lang="ja-JP" altLang="en-US" sz="1200" dirty="0"/>
                        <a:t>（</a:t>
                      </a:r>
                      <a:r>
                        <a:rPr lang="en-US" altLang="ja-JP" sz="1200" dirty="0"/>
                        <a:t>Medical industry association union</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7</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ロシア医療診断研究所協会（</a:t>
                      </a:r>
                      <a:r>
                        <a:rPr lang="en-US" altLang="ja-JP" sz="1200" dirty="0"/>
                        <a:t>RAMLD</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8</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ロシア医療機器販売・サービス企業協会（</a:t>
                      </a:r>
                      <a:r>
                        <a:rPr lang="en-US" altLang="ja-JP" sz="1200" dirty="0"/>
                        <a:t>RAPMED</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Arial" panose="020B0604020202020204" pitchFamily="34" charset="0"/>
                          <a:cs typeface="Arial" panose="020B0604020202020204" pitchFamily="34" charset="0"/>
                        </a:rPr>
                        <a:t>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a:t>ロシア口腔学協会</a:t>
                      </a:r>
                      <a:r>
                        <a:rPr lang="ja-JP" altLang="en-US" sz="1200" dirty="0"/>
                        <a:t>（</a:t>
                      </a:r>
                      <a:r>
                        <a:rPr lang="en-US" altLang="ja-JP" sz="1200" dirty="0"/>
                        <a:t>STAR</a:t>
                      </a:r>
                      <a:r>
                        <a:rPr lang="ja-JP" altLang="en-US" sz="1200" dirty="0"/>
                        <a:t>）</a:t>
                      </a:r>
                      <a:endParaRPr lang="en-US"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6" name="テキスト ボックス 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129511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保健省、および産業貿易省後援の「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Exhibition for Healthcare, Medical Engineering and Pharmaceuticals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では、医療機器や消耗品、医療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など幅広い医療関連製品が展示される。政府関係者や病院、代理店も来場しているため、コンタクトすることが可能である。</a:t>
            </a:r>
          </a:p>
        </p:txBody>
      </p:sp>
      <p:sp>
        <p:nvSpPr>
          <p:cNvPr id="5" name="Rectangle 6"/>
          <p:cNvSpPr>
            <a:spLocks noChangeArrowheads="1"/>
          </p:cNvSpPr>
          <p:nvPr/>
        </p:nvSpPr>
        <p:spPr bwMode="auto">
          <a:xfrm>
            <a:off x="306036" y="1844824"/>
            <a:ext cx="9288000" cy="41527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医薬品・医療機器関連イベント一覧</a:t>
            </a:r>
            <a:endParaRPr lang="en-US" altLang="ko-KR" sz="1400" dirty="0">
              <a:solidFill>
                <a:srgbClr val="000000"/>
              </a:solidFill>
              <a:latin typeface="Arial Black" pitchFamily="34" charset="0"/>
              <a:ea typeface="HGP創英角ｺﾞｼｯｸUB"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214515274"/>
              </p:ext>
            </p:extLst>
          </p:nvPr>
        </p:nvGraphicFramePr>
        <p:xfrm>
          <a:off x="344488" y="2276872"/>
          <a:ext cx="9217024" cy="40243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226435">
                  <a:extLst>
                    <a:ext uri="{9D8B030D-6E8A-4147-A177-3AD203B41FA5}">
                      <a16:colId xmlns:a16="http://schemas.microsoft.com/office/drawing/2014/main" val="20001"/>
                    </a:ext>
                  </a:extLst>
                </a:gridCol>
                <a:gridCol w="1311910">
                  <a:extLst>
                    <a:ext uri="{9D8B030D-6E8A-4147-A177-3AD203B41FA5}">
                      <a16:colId xmlns:a16="http://schemas.microsoft.com/office/drawing/2014/main" val="20002"/>
                    </a:ext>
                  </a:extLst>
                </a:gridCol>
                <a:gridCol w="851217">
                  <a:extLst>
                    <a:ext uri="{9D8B030D-6E8A-4147-A177-3AD203B41FA5}">
                      <a16:colId xmlns:a16="http://schemas.microsoft.com/office/drawing/2014/main" val="20003"/>
                    </a:ext>
                  </a:extLst>
                </a:gridCol>
                <a:gridCol w="3467462">
                  <a:extLst>
                    <a:ext uri="{9D8B030D-6E8A-4147-A177-3AD203B41FA5}">
                      <a16:colId xmlns:a16="http://schemas.microsoft.com/office/drawing/2014/main" val="20004"/>
                    </a:ext>
                  </a:extLst>
                </a:gridCol>
              </a:tblGrid>
              <a:tr h="38250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場　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開催時期の</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目安</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備　考</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2815">
                <a:tc>
                  <a:txBody>
                    <a:bodyPr/>
                    <a:lstStyle/>
                    <a:p>
                      <a:pPr algn="ctr"/>
                      <a:r>
                        <a:rPr lang="en-US" altLang="ja-JP" sz="1000" b="1" dirty="0"/>
                        <a:t>1</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Drug Manufacturing in Russia and CIS</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sz="10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2</a:t>
                      </a:r>
                      <a:r>
                        <a:rPr lang="ja-JP" altLang="ja-JP" sz="1000" dirty="0"/>
                        <a:t>月</a:t>
                      </a:r>
                      <a:endParaRPr lang="ja-JP" sz="10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sz="10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2815">
                <a:tc>
                  <a:txBody>
                    <a:bodyPr/>
                    <a:lstStyle/>
                    <a:p>
                      <a:pPr algn="ctr"/>
                      <a:r>
                        <a:rPr lang="en-US" altLang="ja-JP" sz="1000" b="1" dirty="0"/>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CIS Pharmaceutical Forum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2</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2815">
                <a:tc>
                  <a:txBody>
                    <a:bodyPr/>
                    <a:lstStyle/>
                    <a:p>
                      <a:pPr algn="ctr"/>
                      <a:r>
                        <a:rPr lang="en-US" altLang="ja-JP" sz="1000" b="1" dirty="0"/>
                        <a:t>3</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Pharmaceutical Regulatory and Legal Affairs in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2</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2815">
                <a:tc>
                  <a:txBody>
                    <a:bodyPr/>
                    <a:lstStyle/>
                    <a:p>
                      <a:pPr algn="ctr"/>
                      <a:r>
                        <a:rPr lang="en-US" altLang="ja-JP" sz="1000" b="1" dirty="0"/>
                        <a:t>4</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Health Industry</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4</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2815">
                <a:tc>
                  <a:txBody>
                    <a:bodyPr/>
                    <a:lstStyle/>
                    <a:p>
                      <a:pPr algn="ctr"/>
                      <a:r>
                        <a:rPr lang="en-US" altLang="ja-JP" sz="1000" b="1" dirty="0"/>
                        <a:t>5</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Anti-Aging Medicine World Congress Eastern Europe</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5</a:t>
                      </a:r>
                      <a:r>
                        <a:rPr lang="ja-JP" altLang="en-US" sz="1000" dirty="0"/>
                        <a:t>～</a:t>
                      </a:r>
                      <a:r>
                        <a:rPr lang="en-US" altLang="ja-JP" sz="1000" dirty="0"/>
                        <a:t>6</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2815">
                <a:tc>
                  <a:txBody>
                    <a:bodyPr/>
                    <a:lstStyle/>
                    <a:p>
                      <a:pPr algn="ctr"/>
                      <a:r>
                        <a:rPr lang="en-US" altLang="ja-JP" sz="1000" b="1" dirty="0"/>
                        <a:t>6</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Russian Pharmaceutical Forum</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ja-JP" sz="1000" dirty="0"/>
                        <a:t>サンクトペテルブルグ</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6</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ja-JP" sz="1000" dirty="0"/>
                        <a:t>ロシア国内で最も知られた製薬業界向けイベントの一つ</a:t>
                      </a:r>
                      <a:r>
                        <a:rPr lang="ja-JP" altLang="en-US" sz="1000" dirty="0"/>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2815">
                <a:tc>
                  <a:txBody>
                    <a:bodyPr/>
                    <a:lstStyle/>
                    <a:p>
                      <a:pPr algn="ctr"/>
                      <a:r>
                        <a:rPr lang="en-US" altLang="ja-JP" sz="1000" b="1" dirty="0"/>
                        <a:t>7</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Hospital Build &amp; Infrastructure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10</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2815">
                <a:tc>
                  <a:txBody>
                    <a:bodyPr/>
                    <a:lstStyle/>
                    <a:p>
                      <a:pPr algn="ctr"/>
                      <a:r>
                        <a:rPr lang="en-US" altLang="ja-JP" sz="1000" b="1" dirty="0"/>
                        <a:t>8</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HEALTHCARE &amp; MEDICAL DEVICES IN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ja-JP" sz="1000" dirty="0"/>
                        <a:t>サンクトペテルブルグ</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10</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000" dirty="0"/>
                        <a:t>Siemens</a:t>
                      </a:r>
                      <a:r>
                        <a:rPr lang="ja-JP" altLang="en-US" sz="1000" dirty="0"/>
                        <a:t>や</a:t>
                      </a:r>
                      <a:r>
                        <a:rPr lang="en-US" altLang="ja-JP" sz="1000" dirty="0"/>
                        <a:t>Roche</a:t>
                      </a:r>
                      <a:r>
                        <a:rPr lang="ja-JP" altLang="ja-JP" sz="1000" dirty="0" err="1"/>
                        <a:t>、</a:t>
                      </a:r>
                      <a:r>
                        <a:rPr lang="en-US" altLang="ja-JP" sz="1000" dirty="0"/>
                        <a:t>Siemens</a:t>
                      </a:r>
                      <a:r>
                        <a:rPr lang="ja-JP" altLang="ja-JP" sz="1000" dirty="0" err="1"/>
                        <a:t>、</a:t>
                      </a:r>
                      <a:r>
                        <a:rPr lang="en-US" altLang="ja-JP" sz="1000" dirty="0"/>
                        <a:t>J&amp;J</a:t>
                      </a:r>
                      <a:r>
                        <a:rPr lang="ja-JP" altLang="ja-JP" sz="1000" dirty="0"/>
                        <a:t>など外資系企業</a:t>
                      </a:r>
                      <a:r>
                        <a:rPr lang="ja-JP" altLang="en-US" sz="1000" dirty="0"/>
                        <a:t>も</a:t>
                      </a:r>
                      <a:r>
                        <a:rPr lang="ja-JP" altLang="ja-JP" sz="1000" dirty="0"/>
                        <a:t>参加</a:t>
                      </a:r>
                      <a:r>
                        <a:rPr lang="ja-JP" altLang="en-US" sz="1000" dirty="0"/>
                        <a:t>するグローバルなイベント。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2815">
                <a:tc>
                  <a:txBody>
                    <a:bodyPr/>
                    <a:lstStyle/>
                    <a:p>
                      <a:pPr algn="ctr"/>
                      <a:r>
                        <a:rPr lang="en-US" altLang="ja-JP" sz="1000" b="1" dirty="0"/>
                        <a:t>9</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Clinical Trials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11</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2815">
                <a:tc>
                  <a:txBody>
                    <a:bodyPr/>
                    <a:lstStyle/>
                    <a:p>
                      <a:pPr algn="ctr"/>
                      <a:r>
                        <a:rPr lang="en-US" altLang="ja-JP" sz="1000" b="1" dirty="0"/>
                        <a:t>10</a:t>
                      </a:r>
                      <a:endParaRPr lang="ja-JP" altLang="ja-JP" sz="1000" b="1" dirty="0"/>
                    </a:p>
                  </a:txBody>
                  <a:tcPr marL="68580" marR="68580" marT="0" marB="0" anchor="ctr">
                    <a:lnL w="1905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International Exhibition for Health Care, </a:t>
                      </a:r>
                    </a:p>
                    <a:p>
                      <a:r>
                        <a:rPr lang="en-US" altLang="ja-JP" sz="1000" b="1" dirty="0"/>
                        <a:t>Medical Engineering and Pharmaceuticals</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12</a:t>
                      </a:r>
                      <a:r>
                        <a:rPr lang="ja-JP" altLang="ja-JP" sz="1000" dirty="0"/>
                        <a:t>月</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00" dirty="0"/>
                        <a:t>保健省、および貿易産業省が後援。</a:t>
                      </a:r>
                      <a:endParaRPr lang="en-US" altLang="ja-JP" sz="1000" dirty="0"/>
                    </a:p>
                    <a:p>
                      <a:r>
                        <a:rPr lang="ja-JP" altLang="ja-JP" sz="1000" dirty="0"/>
                        <a:t>毎年</a:t>
                      </a:r>
                      <a:r>
                        <a:rPr lang="en-US" altLang="ja-JP" sz="1000" dirty="0"/>
                        <a:t>12</a:t>
                      </a:r>
                      <a:r>
                        <a:rPr lang="ja-JP" altLang="ja-JP" sz="1000" dirty="0"/>
                        <a:t>月</a:t>
                      </a:r>
                      <a:r>
                        <a:rPr lang="ja-JP" altLang="en-US" sz="1000" dirty="0"/>
                        <a:t>に</a:t>
                      </a:r>
                      <a:r>
                        <a:rPr lang="ja-JP" altLang="ja-JP" sz="1000" dirty="0"/>
                        <a:t>ロシア</a:t>
                      </a:r>
                      <a:r>
                        <a:rPr lang="ja-JP" altLang="en-US" sz="1000" dirty="0"/>
                        <a:t>で開かれる</a:t>
                      </a:r>
                      <a:r>
                        <a:rPr lang="ja-JP" altLang="ja-JP" sz="1000" dirty="0"/>
                        <a:t>健康維持ウィークの主要イベント</a:t>
                      </a:r>
                      <a:r>
                        <a:rPr lang="ja-JP" altLang="en-US" sz="1000" dirty="0"/>
                        <a:t>。</a:t>
                      </a:r>
                      <a:endParaRPr lang="ja-JP" altLang="ja-JP" sz="1000" dirty="0"/>
                    </a:p>
                  </a:txBody>
                  <a:tcPr marL="68580" marR="68580" marT="0" marB="0" anchor="ctr">
                    <a:lnL w="12700" cap="flat" cmpd="sng" algn="ctr">
                      <a:no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281439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円/楕円 28"/>
          <p:cNvSpPr/>
          <p:nvPr/>
        </p:nvSpPr>
        <p:spPr>
          <a:xfrm>
            <a:off x="704528" y="2132856"/>
            <a:ext cx="3672408"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p>
        </p:txBody>
      </p:sp>
      <p:sp>
        <p:nvSpPr>
          <p:cNvPr id="9" name="正方形/長方形 8"/>
          <p:cNvSpPr/>
          <p:nvPr/>
        </p:nvSpPr>
        <p:spPr>
          <a:xfrm>
            <a:off x="1208540" y="2420888"/>
            <a:ext cx="2592376" cy="338554"/>
          </a:xfrm>
          <a:prstGeom prst="rect">
            <a:avLst/>
          </a:prstGeom>
        </p:spPr>
        <p:txBody>
          <a:bodyPr wrap="none">
            <a:spAutoFit/>
          </a:bodyPr>
          <a:lstStyle/>
          <a:p>
            <a:pPr font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高品質の割に低価格で人気</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25" name="正方形/長方形 24"/>
          <p:cNvSpPr/>
          <p:nvPr/>
        </p:nvSpPr>
        <p:spPr>
          <a:xfrm>
            <a:off x="5457056" y="2842310"/>
            <a:ext cx="3744416" cy="1152128"/>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近年、アジア方面への医療渡航が急増している。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極東ロシアの年収</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800</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万円ほどの</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アッパー</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ドル層が主に高度治療目的で日本への渡航ニーズがある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年、韓国はロシアとの国交樹立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周年に合わせ、医療渡航の大規模な宣伝を行った。</a:t>
            </a:r>
          </a:p>
        </p:txBody>
      </p:sp>
      <p:grpSp>
        <p:nvGrpSpPr>
          <p:cNvPr id="6" name="グループ化 7"/>
          <p:cNvGrpSpPr/>
          <p:nvPr/>
        </p:nvGrpSpPr>
        <p:grpSpPr>
          <a:xfrm>
            <a:off x="416496" y="1988840"/>
            <a:ext cx="4320480"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アジアへの医療渡航やウェルネスツーリズム</a:t>
              </a:r>
            </a:p>
          </p:txBody>
        </p:sp>
      </p:grpSp>
      <p:sp>
        <p:nvSpPr>
          <p:cNvPr id="10" name="円/楕円 9"/>
          <p:cNvSpPr/>
          <p:nvPr/>
        </p:nvSpPr>
        <p:spPr>
          <a:xfrm>
            <a:off x="1352600" y="5128051"/>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インド</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2936776" y="5128051"/>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インドネシア</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円/楕円 12"/>
          <p:cNvSpPr/>
          <p:nvPr/>
        </p:nvSpPr>
        <p:spPr>
          <a:xfrm>
            <a:off x="488504" y="4509120"/>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シンガポール</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2211370" y="4509120"/>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マレーシア</a:t>
            </a:r>
            <a:endParaRPr lang="ja-JP" altLang="en-US" sz="1400" b="1" dirty="0"/>
          </a:p>
        </p:txBody>
      </p:sp>
      <p:sp>
        <p:nvSpPr>
          <p:cNvPr id="15" name="角丸四角形 14"/>
          <p:cNvSpPr/>
          <p:nvPr/>
        </p:nvSpPr>
        <p:spPr>
          <a:xfrm>
            <a:off x="1496616" y="5229200"/>
            <a:ext cx="3024336" cy="936104"/>
          </a:xfrm>
          <a:prstGeom prst="roundRect">
            <a:avLst>
              <a:gd name="adj" fmla="val 9294"/>
            </a:avLst>
          </a:prstGeom>
          <a:noFill/>
          <a:ln w="9525" cap="flat" cmpd="sng" algn="ctr">
            <a:solidFill>
              <a:srgbClr val="6A6A6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nchor="b">
            <a:noAutofit/>
          </a:bodyPr>
          <a:lstStyle/>
          <a:p>
            <a:pPr algn="ctr"/>
            <a:r>
              <a:rPr lang="ja-JP" altLang="en-US" sz="1000" b="1" dirty="0">
                <a:solidFill>
                  <a:srgbClr val="000000"/>
                </a:solidFill>
                <a:latin typeface="+mn-ea"/>
              </a:rPr>
              <a:t>スパが有名な国では、医療サービスと</a:t>
            </a:r>
            <a:br>
              <a:rPr lang="en-US" altLang="ja-JP" sz="1000" b="1" dirty="0">
                <a:solidFill>
                  <a:srgbClr val="000000"/>
                </a:solidFill>
                <a:latin typeface="+mn-ea"/>
              </a:rPr>
            </a:br>
            <a:r>
              <a:rPr lang="ja-JP" altLang="en-US" sz="1000" b="1" dirty="0">
                <a:solidFill>
                  <a:srgbClr val="000000"/>
                </a:solidFill>
                <a:latin typeface="+mn-ea"/>
              </a:rPr>
              <a:t>スパを組み合わせたパッケージもある</a:t>
            </a:r>
            <a:endParaRPr lang="ja-JP" altLang="en-US" sz="1000" b="1" dirty="0"/>
          </a:p>
        </p:txBody>
      </p:sp>
      <p:sp>
        <p:nvSpPr>
          <p:cNvPr id="20" name="片側の 2 つの角を丸めた四角形 19"/>
          <p:cNvSpPr/>
          <p:nvPr/>
        </p:nvSpPr>
        <p:spPr>
          <a:xfrm>
            <a:off x="5457056" y="2482270"/>
            <a:ext cx="3744416" cy="432048"/>
          </a:xfrm>
          <a:prstGeom prst="round2SameRect">
            <a:avLst/>
          </a:prstGeom>
          <a:solidFill>
            <a:srgbClr val="3D6AA7"/>
          </a:solidFill>
        </p:spPr>
        <p:txBody>
          <a:bodyPr wrap="square"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「釜山医療ツーリズム国際会議」を開催</a:t>
            </a:r>
          </a:p>
        </p:txBody>
      </p:sp>
      <p:sp>
        <p:nvSpPr>
          <p:cNvPr id="21" name="正方形/長方形 20"/>
          <p:cNvSpPr/>
          <p:nvPr/>
        </p:nvSpPr>
        <p:spPr>
          <a:xfrm>
            <a:off x="5673080" y="3068960"/>
            <a:ext cx="1368152" cy="307777"/>
          </a:xfrm>
          <a:prstGeom prst="rect">
            <a:avLst/>
          </a:prstGeom>
          <a:gradFill flip="none" rotWithShape="1">
            <a:gsLst>
              <a:gs pos="54000">
                <a:srgbClr val="A2BBDC"/>
              </a:gs>
              <a:gs pos="100000">
                <a:schemeClr val="bg1">
                  <a:alpha val="0"/>
                </a:schemeClr>
              </a:gs>
            </a:gsLst>
            <a:lin ang="0" scaled="1"/>
            <a:tileRect/>
          </a:gradFill>
        </p:spPr>
        <p:txBody>
          <a:bodyPr wrap="square">
            <a:spAutoFit/>
          </a:bodyPr>
          <a:lstStyle/>
          <a:p>
            <a:pPr fontAlgn="ct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ウラジオストク</a:t>
            </a:r>
          </a:p>
        </p:txBody>
      </p:sp>
      <p:sp>
        <p:nvSpPr>
          <p:cNvPr id="23" name="正方形/長方形 22"/>
          <p:cNvSpPr/>
          <p:nvPr/>
        </p:nvSpPr>
        <p:spPr>
          <a:xfrm>
            <a:off x="6185361" y="3501008"/>
            <a:ext cx="2287806" cy="276999"/>
          </a:xfrm>
          <a:prstGeom prst="rect">
            <a:avLst/>
          </a:prstGeom>
        </p:spPr>
        <p:txBody>
          <a:bodyPr wrap="none">
            <a:spAutoFit/>
          </a:bodyPr>
          <a:lstStyle/>
          <a:p>
            <a:pPr algn="ctr"/>
            <a:r>
              <a:rPr lang="ja-JP" altLang="en-US" sz="1200" b="1" dirty="0">
                <a:solidFill>
                  <a:srgbClr val="000000"/>
                </a:solidFill>
                <a:latin typeface="+mn-ea"/>
              </a:rPr>
              <a:t>韓国の医師による無料医療相談</a:t>
            </a:r>
            <a:endParaRPr lang="en-US" altLang="ja-JP" sz="1200" b="1" dirty="0">
              <a:solidFill>
                <a:srgbClr val="000000"/>
              </a:solidFill>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5889104" y="3922430"/>
            <a:ext cx="3168352" cy="658698"/>
          </a:xfrm>
          <a:prstGeom prst="rect">
            <a:avLst/>
          </a:prstGeom>
          <a:noFill/>
          <a:extLst>
            <a:ext uri="{909E8E84-426E-40DD-AFC4-6F175D3DCCD1}">
              <a14:hiddenFill xmlns:a14="http://schemas.microsoft.com/office/drawing/2010/main">
                <a:solidFill>
                  <a:srgbClr val="D2F0FA"/>
                </a:solidFill>
              </a14:hiddenFill>
            </a:ext>
          </a:extLst>
        </p:spPr>
        <p:txBody>
          <a:bodyPr wrap="square" lIns="0" rIns="0" anchor="t" anchorCtr="0">
            <a:noAutofit/>
          </a:bodyPr>
          <a:lstStyle/>
          <a:p>
            <a:pPr marL="180975" indent="-180975">
              <a:lnSpc>
                <a:spcPct val="114000"/>
              </a:lnSpc>
              <a:spcAft>
                <a:spcPts val="400"/>
              </a:spcAft>
              <a:buClr>
                <a:srgbClr val="5F8AC3"/>
              </a:buClr>
              <a:buFont typeface="Wingdings" panose="05000000000000000000" pitchFamily="2" charset="2"/>
              <a:buChar char="n"/>
            </a:pPr>
            <a:r>
              <a:rPr lang="ja-JP" altLang="en-US" sz="1200" dirty="0">
                <a:solidFill>
                  <a:srgbClr val="000000"/>
                </a:solidFill>
                <a:latin typeface="Arial" panose="020B0604020202020204" pitchFamily="34" charset="0"/>
                <a:cs typeface="Arial" panose="020B0604020202020204" pitchFamily="34" charset="0"/>
              </a:rPr>
              <a:t>サハリンやハバロフスクでも同様のイベント</a:t>
            </a:r>
            <a:endParaRPr lang="en-US" altLang="ja-JP" sz="1200" dirty="0">
              <a:solidFill>
                <a:srgbClr val="000000"/>
              </a:solidFill>
              <a:latin typeface="Arial" panose="020B0604020202020204" pitchFamily="34" charset="0"/>
              <a:cs typeface="Arial" panose="020B0604020202020204" pitchFamily="34" charset="0"/>
            </a:endParaRPr>
          </a:p>
          <a:p>
            <a:pPr marL="180975" indent="-180975">
              <a:lnSpc>
                <a:spcPct val="114000"/>
              </a:lnSpc>
              <a:spcAft>
                <a:spcPts val="400"/>
              </a:spcAft>
              <a:buClr>
                <a:srgbClr val="5F8AC3"/>
              </a:buClr>
              <a:buFont typeface="Wingdings" panose="05000000000000000000" pitchFamily="2" charset="2"/>
              <a:buChar char="n"/>
            </a:pPr>
            <a:r>
              <a:rPr lang="ja-JP" altLang="en-US" sz="1200" dirty="0">
                <a:solidFill>
                  <a:srgbClr val="000000"/>
                </a:solidFill>
                <a:latin typeface="Arial" panose="020B0604020202020204" pitchFamily="34" charset="0"/>
                <a:cs typeface="Arial" panose="020B0604020202020204" pitchFamily="34" charset="0"/>
              </a:rPr>
              <a:t>特に極東地方で盛んに</a:t>
            </a:r>
            <a:r>
              <a:rPr lang="en-US" altLang="ja-JP" sz="1200" dirty="0">
                <a:solidFill>
                  <a:srgbClr val="000000"/>
                </a:solidFill>
                <a:latin typeface="Arial" panose="020B0604020202020204" pitchFamily="34" charset="0"/>
                <a:cs typeface="Arial" panose="020B0604020202020204" pitchFamily="34" charset="0"/>
              </a:rPr>
              <a:t>PR</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5169024" y="1988840"/>
            <a:ext cx="4320480" cy="288032"/>
            <a:chOff x="4944173" y="2113806"/>
            <a:chExt cx="5861371" cy="288032"/>
          </a:xfrm>
        </p:grpSpPr>
        <p:cxnSp>
          <p:nvCxnSpPr>
            <p:cNvPr id="27" name="直線コネクタ 2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韓国の取り組み</a:t>
              </a:r>
            </a:p>
          </p:txBody>
        </p:sp>
      </p:grpSp>
      <p:sp>
        <p:nvSpPr>
          <p:cNvPr id="30" name="テキスト ボックス 29"/>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JSN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「月間ロシア通信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2" name="グループ化 51"/>
          <p:cNvGrpSpPr/>
          <p:nvPr/>
        </p:nvGrpSpPr>
        <p:grpSpPr>
          <a:xfrm>
            <a:off x="1640639" y="2996952"/>
            <a:ext cx="2283764" cy="1307613"/>
            <a:chOff x="1640639" y="2880929"/>
            <a:chExt cx="2283764" cy="1307613"/>
          </a:xfrm>
        </p:grpSpPr>
        <p:grpSp>
          <p:nvGrpSpPr>
            <p:cNvPr id="31" name="Group 4"/>
            <p:cNvGrpSpPr>
              <a:grpSpLocks noChangeAspect="1"/>
            </p:cNvGrpSpPr>
            <p:nvPr/>
          </p:nvGrpSpPr>
          <p:grpSpPr bwMode="auto">
            <a:xfrm>
              <a:off x="1640639" y="2905184"/>
              <a:ext cx="2283764" cy="1283358"/>
              <a:chOff x="-647" y="1570"/>
              <a:chExt cx="2906" cy="1633"/>
            </a:xfrm>
          </p:grpSpPr>
          <p:sp>
            <p:nvSpPr>
              <p:cNvPr id="32"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8" name="Group 4"/>
            <p:cNvGrpSpPr>
              <a:grpSpLocks noChangeAspect="1"/>
            </p:cNvGrpSpPr>
            <p:nvPr/>
          </p:nvGrpSpPr>
          <p:grpSpPr bwMode="auto">
            <a:xfrm>
              <a:off x="1640639" y="2880929"/>
              <a:ext cx="2283764" cy="1283358"/>
              <a:chOff x="-647" y="1570"/>
              <a:chExt cx="2906" cy="1633"/>
            </a:xfrm>
          </p:grpSpPr>
          <p:sp>
            <p:nvSpPr>
              <p:cNvPr id="39"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8"/>
              <p:cNvSpPr>
                <a:spLocks noChangeArrowheads="1"/>
              </p:cNvSpPr>
              <p:nvPr/>
            </p:nvSpPr>
            <p:spPr bwMode="auto">
              <a:xfrm>
                <a:off x="-473" y="2205"/>
                <a:ext cx="36" cy="4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8" name="Freeform 10"/>
          <p:cNvSpPr>
            <a:spLocks/>
          </p:cNvSpPr>
          <p:nvPr/>
        </p:nvSpPr>
        <p:spPr bwMode="auto">
          <a:xfrm>
            <a:off x="1039813" y="3242370"/>
            <a:ext cx="1646237" cy="1433512"/>
          </a:xfrm>
          <a:custGeom>
            <a:avLst/>
            <a:gdLst>
              <a:gd name="T0" fmla="*/ 318 w 514"/>
              <a:gd name="T1" fmla="*/ 0 h 448"/>
              <a:gd name="T2" fmla="*/ 47 w 514"/>
              <a:gd name="T3" fmla="*/ 302 h 448"/>
              <a:gd name="T4" fmla="*/ 0 w 514"/>
              <a:gd name="T5" fmla="*/ 300 h 448"/>
              <a:gd name="T6" fmla="*/ 76 w 514"/>
              <a:gd name="T7" fmla="*/ 448 h 448"/>
              <a:gd name="T8" fmla="*/ 169 w 514"/>
              <a:gd name="T9" fmla="*/ 308 h 448"/>
              <a:gd name="T10" fmla="*/ 122 w 514"/>
              <a:gd name="T11" fmla="*/ 305 h 448"/>
              <a:gd name="T12" fmla="*/ 330 w 514"/>
              <a:gd name="T13" fmla="*/ 29 h 448"/>
              <a:gd name="T14" fmla="*/ 514 w 514"/>
              <a:gd name="T15" fmla="*/ 133 h 448"/>
              <a:gd name="T16" fmla="*/ 318 w 514"/>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48">
                <a:moveTo>
                  <a:pt x="318" y="0"/>
                </a:moveTo>
                <a:cubicBezTo>
                  <a:pt x="212" y="0"/>
                  <a:pt x="91" y="90"/>
                  <a:pt x="47" y="302"/>
                </a:cubicBezTo>
                <a:cubicBezTo>
                  <a:pt x="0" y="300"/>
                  <a:pt x="0" y="300"/>
                  <a:pt x="0" y="300"/>
                </a:cubicBezTo>
                <a:cubicBezTo>
                  <a:pt x="76" y="448"/>
                  <a:pt x="76" y="448"/>
                  <a:pt x="76" y="448"/>
                </a:cubicBezTo>
                <a:cubicBezTo>
                  <a:pt x="169" y="308"/>
                  <a:pt x="169" y="308"/>
                  <a:pt x="169" y="308"/>
                </a:cubicBezTo>
                <a:cubicBezTo>
                  <a:pt x="122" y="305"/>
                  <a:pt x="122" y="305"/>
                  <a:pt x="122" y="305"/>
                </a:cubicBezTo>
                <a:cubicBezTo>
                  <a:pt x="136" y="136"/>
                  <a:pt x="255" y="29"/>
                  <a:pt x="330" y="29"/>
                </a:cubicBezTo>
                <a:cubicBezTo>
                  <a:pt x="420" y="29"/>
                  <a:pt x="465" y="81"/>
                  <a:pt x="514" y="133"/>
                </a:cubicBezTo>
                <a:cubicBezTo>
                  <a:pt x="472" y="60"/>
                  <a:pt x="402" y="0"/>
                  <a:pt x="318" y="0"/>
                </a:cubicBezTo>
                <a:close/>
              </a:path>
            </a:pathLst>
          </a:custGeom>
          <a:gradFill flip="none" rotWithShape="1">
            <a:gsLst>
              <a:gs pos="45000">
                <a:srgbClr val="3D6AA7"/>
              </a:gs>
              <a:gs pos="100000">
                <a:srgbClr val="DDE6F3"/>
              </a:gs>
            </a:gsLst>
            <a:lin ang="1890000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14"/>
          <p:cNvSpPr>
            <a:spLocks/>
          </p:cNvSpPr>
          <p:nvPr/>
        </p:nvSpPr>
        <p:spPr bwMode="auto">
          <a:xfrm>
            <a:off x="1893095" y="3493988"/>
            <a:ext cx="787400" cy="1860550"/>
          </a:xfrm>
          <a:custGeom>
            <a:avLst/>
            <a:gdLst>
              <a:gd name="T0" fmla="*/ 175 w 246"/>
              <a:gd name="T1" fmla="*/ 15 h 581"/>
              <a:gd name="T2" fmla="*/ 246 w 246"/>
              <a:gd name="T3" fmla="*/ 54 h 581"/>
              <a:gd name="T4" fmla="*/ 167 w 246"/>
              <a:gd name="T5" fmla="*/ 0 h 581"/>
              <a:gd name="T6" fmla="*/ 42 w 246"/>
              <a:gd name="T7" fmla="*/ 433 h 581"/>
              <a:gd name="T8" fmla="*/ 0 w 246"/>
              <a:gd name="T9" fmla="*/ 433 h 581"/>
              <a:gd name="T10" fmla="*/ 85 w 246"/>
              <a:gd name="T11" fmla="*/ 581 h 581"/>
              <a:gd name="T12" fmla="*/ 167 w 246"/>
              <a:gd name="T13" fmla="*/ 433 h 581"/>
              <a:gd name="T14" fmla="*/ 129 w 246"/>
              <a:gd name="T15" fmla="*/ 433 h 581"/>
              <a:gd name="T16" fmla="*/ 175 w 246"/>
              <a:gd name="T17" fmla="*/ 1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581">
                <a:moveTo>
                  <a:pt x="175" y="15"/>
                </a:moveTo>
                <a:cubicBezTo>
                  <a:pt x="191" y="15"/>
                  <a:pt x="212" y="28"/>
                  <a:pt x="246" y="54"/>
                </a:cubicBezTo>
                <a:cubicBezTo>
                  <a:pt x="213" y="22"/>
                  <a:pt x="201" y="0"/>
                  <a:pt x="167" y="0"/>
                </a:cubicBezTo>
                <a:cubicBezTo>
                  <a:pt x="99" y="0"/>
                  <a:pt x="44" y="139"/>
                  <a:pt x="42" y="433"/>
                </a:cubicBezTo>
                <a:cubicBezTo>
                  <a:pt x="0" y="433"/>
                  <a:pt x="0" y="433"/>
                  <a:pt x="0" y="433"/>
                </a:cubicBezTo>
                <a:cubicBezTo>
                  <a:pt x="85" y="581"/>
                  <a:pt x="85" y="581"/>
                  <a:pt x="85" y="581"/>
                </a:cubicBezTo>
                <a:cubicBezTo>
                  <a:pt x="167" y="433"/>
                  <a:pt x="167" y="433"/>
                  <a:pt x="167" y="433"/>
                </a:cubicBezTo>
                <a:cubicBezTo>
                  <a:pt x="129" y="433"/>
                  <a:pt x="129" y="433"/>
                  <a:pt x="129" y="433"/>
                </a:cubicBezTo>
                <a:cubicBezTo>
                  <a:pt x="114" y="230"/>
                  <a:pt x="117" y="15"/>
                  <a:pt x="175" y="15"/>
                </a:cubicBezTo>
                <a:close/>
              </a:path>
            </a:pathLst>
          </a:custGeom>
          <a:gradFill flip="none" rotWithShape="1">
            <a:gsLst>
              <a:gs pos="58000">
                <a:srgbClr val="3D6AA7"/>
              </a:gs>
              <a:gs pos="100000">
                <a:srgbClr val="DDE6F3"/>
              </a:gs>
            </a:gsLst>
            <a:lin ang="16200000" scaled="1"/>
            <a:tileRect/>
          </a:gradFill>
          <a:ln>
            <a:noFill/>
          </a:ln>
        </p:spPr>
        <p:txBody>
          <a:bodyPr vert="horz" wrap="square" lIns="91440" tIns="45720" rIns="91440" bIns="45720" numCol="1" anchor="t" anchorCtr="0" compatLnSpc="1">
            <a:prstTxWarp prst="textNoShape">
              <a:avLst/>
            </a:prstTxWarp>
          </a:bodyPr>
          <a:lstStyle/>
          <a:p>
            <a:r>
              <a:rPr lang="ja-JP" altLang="en-US" dirty="0"/>
              <a:t>　</a:t>
            </a:r>
          </a:p>
        </p:txBody>
      </p:sp>
      <p:sp>
        <p:nvSpPr>
          <p:cNvPr id="48" name="Freeform 18"/>
          <p:cNvSpPr>
            <a:spLocks/>
          </p:cNvSpPr>
          <p:nvPr/>
        </p:nvSpPr>
        <p:spPr bwMode="auto">
          <a:xfrm>
            <a:off x="2681283" y="3532884"/>
            <a:ext cx="576263" cy="1287463"/>
          </a:xfrm>
          <a:custGeom>
            <a:avLst/>
            <a:gdLst>
              <a:gd name="T0" fmla="*/ 142 w 180"/>
              <a:gd name="T1" fmla="*/ 258 h 402"/>
              <a:gd name="T2" fmla="*/ 43 w 180"/>
              <a:gd name="T3" fmla="*/ 0 h 402"/>
              <a:gd name="T4" fmla="*/ 0 w 180"/>
              <a:gd name="T5" fmla="*/ 42 h 402"/>
              <a:gd name="T6" fmla="*/ 31 w 180"/>
              <a:gd name="T7" fmla="*/ 15 h 402"/>
              <a:gd name="T8" fmla="*/ 53 w 180"/>
              <a:gd name="T9" fmla="*/ 261 h 402"/>
              <a:gd name="T10" fmla="*/ 11 w 180"/>
              <a:gd name="T11" fmla="*/ 262 h 402"/>
              <a:gd name="T12" fmla="*/ 104 w 180"/>
              <a:gd name="T13" fmla="*/ 402 h 402"/>
              <a:gd name="T14" fmla="*/ 180 w 180"/>
              <a:gd name="T15" fmla="*/ 254 h 402"/>
              <a:gd name="T16" fmla="*/ 142 w 180"/>
              <a:gd name="T17" fmla="*/ 25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402">
                <a:moveTo>
                  <a:pt x="142" y="258"/>
                </a:moveTo>
                <a:cubicBezTo>
                  <a:pt x="126" y="69"/>
                  <a:pt x="86" y="0"/>
                  <a:pt x="43" y="0"/>
                </a:cubicBezTo>
                <a:cubicBezTo>
                  <a:pt x="20" y="0"/>
                  <a:pt x="9" y="23"/>
                  <a:pt x="0" y="42"/>
                </a:cubicBezTo>
                <a:cubicBezTo>
                  <a:pt x="14" y="22"/>
                  <a:pt x="22" y="15"/>
                  <a:pt x="31" y="15"/>
                </a:cubicBezTo>
                <a:cubicBezTo>
                  <a:pt x="49" y="15"/>
                  <a:pt x="64" y="115"/>
                  <a:pt x="53" y="261"/>
                </a:cubicBezTo>
                <a:cubicBezTo>
                  <a:pt x="11" y="262"/>
                  <a:pt x="11" y="262"/>
                  <a:pt x="11" y="262"/>
                </a:cubicBezTo>
                <a:cubicBezTo>
                  <a:pt x="104" y="402"/>
                  <a:pt x="104" y="402"/>
                  <a:pt x="104" y="402"/>
                </a:cubicBezTo>
                <a:cubicBezTo>
                  <a:pt x="180" y="254"/>
                  <a:pt x="180" y="254"/>
                  <a:pt x="180" y="254"/>
                </a:cubicBezTo>
                <a:lnTo>
                  <a:pt x="142" y="258"/>
                </a:lnTo>
                <a:close/>
              </a:path>
            </a:pathLst>
          </a:custGeom>
          <a:gradFill>
            <a:gsLst>
              <a:gs pos="50000">
                <a:srgbClr val="3D6AA7"/>
              </a:gs>
              <a:gs pos="100000">
                <a:srgbClr val="DDE6F3"/>
              </a:gs>
            </a:gsLst>
            <a:lin ang="16200000" scaled="1"/>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22"/>
          <p:cNvSpPr>
            <a:spLocks/>
          </p:cNvSpPr>
          <p:nvPr/>
        </p:nvSpPr>
        <p:spPr bwMode="auto">
          <a:xfrm>
            <a:off x="2681283" y="3153467"/>
            <a:ext cx="1312863" cy="2222500"/>
          </a:xfrm>
          <a:custGeom>
            <a:avLst/>
            <a:gdLst>
              <a:gd name="T0" fmla="*/ 370 w 410"/>
              <a:gd name="T1" fmla="*/ 548 h 694"/>
              <a:gd name="T2" fmla="*/ 141 w 410"/>
              <a:gd name="T3" fmla="*/ 0 h 694"/>
              <a:gd name="T4" fmla="*/ 0 w 410"/>
              <a:gd name="T5" fmla="*/ 160 h 694"/>
              <a:gd name="T6" fmla="*/ 131 w 410"/>
              <a:gd name="T7" fmla="*/ 30 h 694"/>
              <a:gd name="T8" fmla="*/ 278 w 410"/>
              <a:gd name="T9" fmla="*/ 553 h 694"/>
              <a:gd name="T10" fmla="*/ 241 w 410"/>
              <a:gd name="T11" fmla="*/ 554 h 694"/>
              <a:gd name="T12" fmla="*/ 334 w 410"/>
              <a:gd name="T13" fmla="*/ 694 h 694"/>
              <a:gd name="T14" fmla="*/ 410 w 410"/>
              <a:gd name="T15" fmla="*/ 546 h 694"/>
              <a:gd name="T16" fmla="*/ 370 w 410"/>
              <a:gd name="T17" fmla="*/ 54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694">
                <a:moveTo>
                  <a:pt x="370" y="548"/>
                </a:moveTo>
                <a:cubicBezTo>
                  <a:pt x="336" y="116"/>
                  <a:pt x="239" y="0"/>
                  <a:pt x="141" y="0"/>
                </a:cubicBezTo>
                <a:cubicBezTo>
                  <a:pt x="76" y="0"/>
                  <a:pt x="24" y="68"/>
                  <a:pt x="0" y="160"/>
                </a:cubicBezTo>
                <a:cubicBezTo>
                  <a:pt x="44" y="69"/>
                  <a:pt x="80" y="30"/>
                  <a:pt x="131" y="30"/>
                </a:cubicBezTo>
                <a:cubicBezTo>
                  <a:pt x="211" y="30"/>
                  <a:pt x="255" y="182"/>
                  <a:pt x="278" y="553"/>
                </a:cubicBezTo>
                <a:cubicBezTo>
                  <a:pt x="241" y="554"/>
                  <a:pt x="241" y="554"/>
                  <a:pt x="241" y="554"/>
                </a:cubicBezTo>
                <a:cubicBezTo>
                  <a:pt x="334" y="694"/>
                  <a:pt x="334" y="694"/>
                  <a:pt x="334" y="694"/>
                </a:cubicBezTo>
                <a:cubicBezTo>
                  <a:pt x="410" y="546"/>
                  <a:pt x="410" y="546"/>
                  <a:pt x="410" y="546"/>
                </a:cubicBezTo>
                <a:lnTo>
                  <a:pt x="370" y="548"/>
                </a:lnTo>
                <a:close/>
              </a:path>
            </a:pathLst>
          </a:custGeom>
          <a:gradFill flip="none" rotWithShape="1">
            <a:gsLst>
              <a:gs pos="46000">
                <a:srgbClr val="3D6AA7"/>
              </a:gs>
              <a:gs pos="100000">
                <a:srgbClr val="DDE6F3"/>
              </a:gs>
            </a:gsLst>
            <a:lin ang="13200000" scaled="0"/>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7"/>
          <p:cNvSpPr>
            <a:spLocks noEditPoints="1"/>
          </p:cNvSpPr>
          <p:nvPr/>
        </p:nvSpPr>
        <p:spPr bwMode="auto">
          <a:xfrm rot="1056780" flipH="1">
            <a:off x="530674" y="2988471"/>
            <a:ext cx="962123" cy="427786"/>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4567713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2403735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FBA95-A448-A1E4-2BFD-CB062BDD116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39D0677-7286-794A-5127-20E1DBB9698A}"/>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2970090B-EA25-6758-54E8-0B5E64309A94}"/>
              </a:ext>
            </a:extLst>
          </p:cNvPr>
          <p:cNvSpPr>
            <a:spLocks noGrp="1"/>
          </p:cNvSpPr>
          <p:nvPr>
            <p:ph type="body" sz="quarter" idx="15"/>
          </p:nvPr>
        </p:nvSpPr>
        <p:spPr/>
        <p:txBody>
          <a:bodyPr/>
          <a:lstStyle/>
          <a:p>
            <a:r>
              <a:rPr lang="ja-JP" altLang="en-US" dirty="0"/>
              <a:t>医療関連政策の将来動向（</a:t>
            </a:r>
            <a:r>
              <a:rPr lang="en-US" altLang="ja-JP" dirty="0">
                <a:latin typeface="Arial Black" panose="020B0A04020102020204" pitchFamily="34" charset="0"/>
              </a:rPr>
              <a:t>1/5</a:t>
            </a:r>
            <a:r>
              <a:rPr lang="ja-JP" altLang="en-US" dirty="0"/>
              <a:t>）</a:t>
            </a:r>
          </a:p>
        </p:txBody>
      </p:sp>
      <p:sp>
        <p:nvSpPr>
          <p:cNvPr id="4" name="テキスト ボックス 3">
            <a:extLst>
              <a:ext uri="{FF2B5EF4-FFF2-40B4-BE49-F238E27FC236}">
                <a16:creationId xmlns:a16="http://schemas.microsoft.com/office/drawing/2014/main" id="{1053979D-B7F9-5B1D-3161-6ACDDC436661}"/>
              </a:ext>
            </a:extLst>
          </p:cNvPr>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年までの「ヘルスケア発展戦略」が大統領によって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年に承認された。これは「ロシアの国民保険基盤」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年までのロシア連邦発展戦略の課題と国家目標」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などにひもづけで作成され、ロシアの医療・保険状況と課題、今後の数値目標などを規定している。</a:t>
            </a:r>
          </a:p>
        </p:txBody>
      </p:sp>
      <p:sp>
        <p:nvSpPr>
          <p:cNvPr id="9" name="角丸四角形 8">
            <a:extLst>
              <a:ext uri="{FF2B5EF4-FFF2-40B4-BE49-F238E27FC236}">
                <a16:creationId xmlns:a16="http://schemas.microsoft.com/office/drawing/2014/main" id="{B5C42860-762D-EB66-E1EA-20ED1466DF8E}"/>
              </a:ext>
            </a:extLst>
          </p:cNvPr>
          <p:cNvSpPr/>
          <p:nvPr/>
        </p:nvSpPr>
        <p:spPr>
          <a:xfrm>
            <a:off x="632520" y="2492895"/>
            <a:ext cx="8640960" cy="3815821"/>
          </a:xfrm>
          <a:prstGeom prst="roundRect">
            <a:avLst>
              <a:gd name="adj" fmla="val 2819"/>
            </a:avLst>
          </a:prstGeom>
          <a:solidFill>
            <a:srgbClr val="DDE6F3"/>
          </a:solidFill>
        </p:spPr>
        <p:txBody>
          <a:bodyPr lIns="144000" tIns="108000" rIns="144000">
            <a:noAutofit/>
          </a:bodyPr>
          <a:lstStyle/>
          <a:p>
            <a:pPr marL="0" lvl="2" algn="just">
              <a:lnSpc>
                <a:spcPct val="114000"/>
              </a:lnSpc>
              <a:spcAft>
                <a:spcPts val="400"/>
              </a:spcAft>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1C256888-3C94-73AE-DDEE-E19CB5F9B08C}"/>
              </a:ext>
            </a:extLst>
          </p:cNvPr>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「プーチン大統領、</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年までのヘルスケア発展戦略を承認</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 name="グループ化 7">
            <a:extLst>
              <a:ext uri="{FF2B5EF4-FFF2-40B4-BE49-F238E27FC236}">
                <a16:creationId xmlns:a16="http://schemas.microsoft.com/office/drawing/2014/main" id="{42E0C994-72E7-9785-96F9-240D3FF9AF26}"/>
              </a:ext>
            </a:extLst>
          </p:cNvPr>
          <p:cNvGrpSpPr/>
          <p:nvPr/>
        </p:nvGrpSpPr>
        <p:grpSpPr>
          <a:xfrm>
            <a:off x="416496" y="2060848"/>
            <a:ext cx="9073008" cy="288032"/>
            <a:chOff x="4944173" y="2113806"/>
            <a:chExt cx="5861371" cy="288032"/>
          </a:xfrm>
        </p:grpSpPr>
        <p:cxnSp>
          <p:nvCxnSpPr>
            <p:cNvPr id="13" name="直線コネクタ 12">
              <a:extLst>
                <a:ext uri="{FF2B5EF4-FFF2-40B4-BE49-F238E27FC236}">
                  <a16:creationId xmlns:a16="http://schemas.microsoft.com/office/drawing/2014/main" id="{90049CF8-3DED-24C3-5664-A38C41A0C0F2}"/>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a:extLst>
                <a:ext uri="{FF2B5EF4-FFF2-40B4-BE49-F238E27FC236}">
                  <a16:creationId xmlns:a16="http://schemas.microsoft.com/office/drawing/2014/main" id="{6D30B808-276C-38A4-10F4-ABAA223900B9}"/>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2012~2017</a:t>
              </a:r>
              <a:r>
                <a:rPr lang="ja-JP" altLang="en-US" sz="1400" dirty="0">
                  <a:solidFill>
                    <a:srgbClr val="000000"/>
                  </a:solidFill>
                  <a:latin typeface="Arial Black" pitchFamily="34" charset="0"/>
                  <a:ea typeface="HGP創英角ｺﾞｼｯｸUB" pitchFamily="50" charset="-128"/>
                </a:rPr>
                <a:t>年のロシアでの医療・保険分野の主な成果</a:t>
              </a:r>
            </a:p>
          </p:txBody>
        </p:sp>
      </p:grpSp>
      <p:sp>
        <p:nvSpPr>
          <p:cNvPr id="10" name="正方形/長方形 9">
            <a:extLst>
              <a:ext uri="{FF2B5EF4-FFF2-40B4-BE49-F238E27FC236}">
                <a16:creationId xmlns:a16="http://schemas.microsoft.com/office/drawing/2014/main" id="{F257B551-7ECA-015D-BBA1-3C303BC936F4}"/>
              </a:ext>
            </a:extLst>
          </p:cNvPr>
          <p:cNvSpPr/>
          <p:nvPr/>
        </p:nvSpPr>
        <p:spPr>
          <a:xfrm>
            <a:off x="776536" y="2564904"/>
            <a:ext cx="8208912" cy="3669594"/>
          </a:xfrm>
          <a:prstGeom prst="rect">
            <a:avLst/>
          </a:prstGeom>
        </p:spPr>
        <p:txBody>
          <a:bodyPr wrap="square">
            <a:spAutoFit/>
          </a:bodyPr>
          <a:lstStyle/>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平均寿命を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年延ばし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歳まで伸長。</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人当たりの死亡数を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労働可能年齢での死亡率を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乳幼児死亡率を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％、妊婦死亡率を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職業による疾患率を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ハイテク医療実施件数を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治療・療養利用者を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リハビリ用病床数を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病気によるリハビリ件数を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医療活動への国家品質安全管理、医薬品・医療機器流通への国家管理の実施とまがい品・低品質流通量を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国民の医薬品・医療機器消費額の拡大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(7,133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億ルーブル、うち医薬品は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5,981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ルーブル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9">
            <a:extLst>
              <a:ext uri="{FF2B5EF4-FFF2-40B4-BE49-F238E27FC236}">
                <a16:creationId xmlns:a16="http://schemas.microsoft.com/office/drawing/2014/main" id="{DD8A25A5-6227-30DF-EB72-DC9F1B053452}"/>
              </a:ext>
            </a:extLst>
          </p:cNvPr>
          <p:cNvSpPr/>
          <p:nvPr/>
        </p:nvSpPr>
        <p:spPr>
          <a:xfrm>
            <a:off x="4952998" y="2564904"/>
            <a:ext cx="4032450" cy="1113125"/>
          </a:xfrm>
          <a:prstGeom prst="rect">
            <a:avLst/>
          </a:prstGeom>
        </p:spPr>
        <p:txBody>
          <a:bodyPr wrap="square">
            <a:spAutoFit/>
          </a:bodyPr>
          <a:lstStyle/>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優勝医療サービスが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6,266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億ルーブルに増加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全医療支出額に占める割合は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国家無償支援プログラムに基づく支出額の拡大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13453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ja-JP" altLang="en-US" dirty="0">
                <a:latin typeface="Arial Black" panose="020B0A04020102020204" pitchFamily="34" charset="0"/>
              </a:rPr>
              <a:t>（</a:t>
            </a:r>
            <a:r>
              <a:rPr lang="en-US" altLang="ja-JP" dirty="0">
                <a:latin typeface="Arial Black" panose="020B0A04020102020204" pitchFamily="34" charset="0"/>
              </a:rPr>
              <a:t>2/5</a:t>
            </a:r>
            <a:r>
              <a:rPr lang="ja-JP" altLang="en-US" dirty="0">
                <a:latin typeface="Arial Black" panose="020B0A04020102020204" pitchFamily="34" charset="0"/>
              </a:rPr>
              <a:t>）</a:t>
            </a:r>
          </a:p>
        </p:txBody>
      </p:sp>
      <p:sp>
        <p:nvSpPr>
          <p:cNvPr id="4" name="テキスト ボックス 3"/>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年までの「国家ヘルスケア発展計画」が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年に承認された。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「国家ヘルスケア発展計画」では、人口・平均寿命・健康寿命の増進、死亡率と障害率の低下、保健サービスを受ける権利の保護など、医療システム全体の発展を目指している。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President of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Development Strategy until 2025 approved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「プーチン大統領、</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年までのヘルスケア発展戦略を承認」</a:t>
            </a:r>
          </a:p>
        </p:txBody>
      </p:sp>
    </p:spTree>
    <p:extLst>
      <p:ext uri="{BB962C8B-B14F-4D97-AF65-F5344CB8AC3E}">
        <p14:creationId xmlns:p14="http://schemas.microsoft.com/office/powerpoint/2010/main" val="1783290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latin typeface="Arial Black" panose="020B0A04020102020204" pitchFamily="34" charset="0"/>
              </a:rPr>
              <a:t>3/5</a:t>
            </a:r>
            <a:r>
              <a:rPr lang="ja-JP" altLang="en-US" dirty="0"/>
              <a:t>）</a:t>
            </a:r>
          </a:p>
        </p:txBody>
      </p:sp>
      <p:grpSp>
        <p:nvGrpSpPr>
          <p:cNvPr id="4" name="グループ化 7"/>
          <p:cNvGrpSpPr/>
          <p:nvPr/>
        </p:nvGrpSpPr>
        <p:grpSpPr>
          <a:xfrm>
            <a:off x="416496" y="1772816"/>
            <a:ext cx="9073008" cy="288032"/>
            <a:chOff x="4944173" y="2113806"/>
            <a:chExt cx="5861371" cy="288032"/>
          </a:xfrm>
        </p:grpSpPr>
        <p:cxnSp>
          <p:nvCxnSpPr>
            <p:cNvPr id="5" name="直線コネクタ 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保健医療分野</a:t>
              </a:r>
              <a:r>
                <a:rPr lang="ja-JP" altLang="en-US" sz="1400">
                  <a:solidFill>
                    <a:srgbClr val="000000"/>
                  </a:solidFill>
                  <a:latin typeface="Arial Black" pitchFamily="34" charset="0"/>
                  <a:ea typeface="HGP創英角ｺﾞｼｯｸUB" pitchFamily="50" charset="-128"/>
                </a:rPr>
                <a:t>にみられる主な重点分野</a:t>
              </a:r>
              <a:endParaRPr lang="ja-JP" altLang="en-US" sz="1400" dirty="0">
                <a:solidFill>
                  <a:srgbClr val="000000"/>
                </a:solidFill>
                <a:latin typeface="Arial Black" pitchFamily="34" charset="0"/>
                <a:ea typeface="HGP創英角ｺﾞｼｯｸUB" pitchFamily="50" charset="-128"/>
              </a:endParaRPr>
            </a:p>
          </p:txBody>
        </p:sp>
      </p:gr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保険医療分野における重点分野として、特に以下の三つが挙げられる。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片側の 2 つの角を丸めた四角形 7"/>
          <p:cNvSpPr>
            <a:spLocks/>
          </p:cNvSpPr>
          <p:nvPr/>
        </p:nvSpPr>
        <p:spPr>
          <a:xfrm>
            <a:off x="416496"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医療施設の拡充</a:t>
            </a:r>
          </a:p>
        </p:txBody>
      </p:sp>
      <p:sp>
        <p:nvSpPr>
          <p:cNvPr id="9" name="片側の 2 つの角を丸めた四角形 8"/>
          <p:cNvSpPr/>
          <p:nvPr/>
        </p:nvSpPr>
        <p:spPr>
          <a:xfrm>
            <a:off x="3512840"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健康的なライフスタイルへの動機づけ</a:t>
            </a:r>
          </a:p>
        </p:txBody>
      </p:sp>
      <p:sp>
        <p:nvSpPr>
          <p:cNvPr id="10" name="片側の 2 つの角を丸めた四角形 9"/>
          <p:cNvSpPr/>
          <p:nvPr/>
        </p:nvSpPr>
        <p:spPr>
          <a:xfrm>
            <a:off x="6609184"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感染症予防</a:t>
            </a:r>
          </a:p>
        </p:txBody>
      </p:sp>
      <p:sp>
        <p:nvSpPr>
          <p:cNvPr id="11" name="テキスト ボックス 117"/>
          <p:cNvSpPr txBox="1"/>
          <p:nvPr/>
        </p:nvSpPr>
        <p:spPr>
          <a:xfrm>
            <a:off x="416496"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2" name="テキスト ボックス 117"/>
          <p:cNvSpPr txBox="1"/>
          <p:nvPr/>
        </p:nvSpPr>
        <p:spPr>
          <a:xfrm>
            <a:off x="3512840" y="2564904"/>
            <a:ext cx="2880320" cy="3960439"/>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3" name="テキスト ボックス 117"/>
          <p:cNvSpPr txBox="1"/>
          <p:nvPr/>
        </p:nvSpPr>
        <p:spPr>
          <a:xfrm>
            <a:off x="6609184"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42" name="テキスト ボックス 41"/>
          <p:cNvSpPr txBox="1"/>
          <p:nvPr/>
        </p:nvSpPr>
        <p:spPr>
          <a:xfrm>
            <a:off x="200472" y="6525344"/>
            <a:ext cx="9145016"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ロシア連邦「</a:t>
            </a:r>
            <a:r>
              <a:rPr lang="ru-RU" altLang="ja-JP" sz="800" dirty="0">
                <a:latin typeface="Arial" panose="020B0604020202020204" pitchFamily="34" charset="0"/>
                <a:ea typeface="ＭＳ Ｐゴシック" panose="020B0600070205080204" pitchFamily="50" charset="-128"/>
                <a:cs typeface="Arial" panose="020B0604020202020204" pitchFamily="34" charset="0"/>
              </a:rPr>
              <a:t>О Стратегии развития здравоохранения в Российской Федерации на период до 2025 года</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https://docs.cntd.ru/document/554815875#6580IP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6" name="TextBox 35">
            <a:extLst>
              <a:ext uri="{FF2B5EF4-FFF2-40B4-BE49-F238E27FC236}">
                <a16:creationId xmlns:a16="http://schemas.microsoft.com/office/drawing/2014/main" id="{2A395A1B-E4C5-4939-AFB3-625F0870BE0D}"/>
              </a:ext>
            </a:extLst>
          </p:cNvPr>
          <p:cNvSpPr txBox="1">
            <a:spLocks/>
          </p:cNvSpPr>
          <p:nvPr/>
        </p:nvSpPr>
        <p:spPr>
          <a:xfrm>
            <a:off x="416496" y="2742959"/>
            <a:ext cx="2880320" cy="227600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100" dirty="0"/>
              <a:t>医療機関の</a:t>
            </a:r>
            <a:r>
              <a:rPr lang="ja-JP" altLang="en-US" sz="1100" b="1" dirty="0"/>
              <a:t>インフラストラクチャと技術基盤の整備。</a:t>
            </a:r>
          </a:p>
          <a:p>
            <a:r>
              <a:rPr lang="ja-JP" altLang="en-US" sz="1100" b="1" dirty="0"/>
              <a:t>最新の実験装置、臨床および診断用の高品質でテスト機器を導入。</a:t>
            </a:r>
          </a:p>
          <a:p>
            <a:r>
              <a:rPr lang="ja-JP" altLang="en-US" sz="1100" b="1" dirty="0"/>
              <a:t>プライマリヘルスケアのアクセスを確保</a:t>
            </a:r>
            <a:r>
              <a:rPr lang="ja-JP" altLang="en-US" sz="1100" dirty="0"/>
              <a:t>。</a:t>
            </a:r>
            <a:br>
              <a:rPr lang="en-US" altLang="ja-JP" sz="1100" dirty="0"/>
            </a:br>
            <a:r>
              <a:rPr lang="ja-JP" altLang="en-US" sz="1100" dirty="0"/>
              <a:t>移動式医療施設の使用、および医療機関の交通アクセスの確保（公共交通機関の開発、舗装道路の建設と再建等）も含む。</a:t>
            </a:r>
          </a:p>
          <a:p>
            <a:r>
              <a:rPr lang="ja-JP" altLang="en-US" sz="1100" b="1" dirty="0"/>
              <a:t>ハイテク医療のさらなる発展</a:t>
            </a:r>
            <a:r>
              <a:rPr lang="ja-JP" altLang="en-US" sz="1100" dirty="0"/>
              <a:t>。特にがん医療、心血管系、神経系、内分泌系、その他のシステムの非感染性疾患の患者への医療提供。</a:t>
            </a:r>
          </a:p>
        </p:txBody>
      </p:sp>
      <p:sp>
        <p:nvSpPr>
          <p:cNvPr id="38" name="TextBox 37">
            <a:extLst>
              <a:ext uri="{FF2B5EF4-FFF2-40B4-BE49-F238E27FC236}">
                <a16:creationId xmlns:a16="http://schemas.microsoft.com/office/drawing/2014/main" id="{C2D2F606-0810-4A6B-8BC2-13024002885A}"/>
              </a:ext>
            </a:extLst>
          </p:cNvPr>
          <p:cNvSpPr txBox="1">
            <a:spLocks/>
          </p:cNvSpPr>
          <p:nvPr/>
        </p:nvSpPr>
        <p:spPr>
          <a:xfrm>
            <a:off x="3512840" y="2742959"/>
            <a:ext cx="2880320" cy="1548116"/>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100" b="1" dirty="0"/>
              <a:t>健康的なライフスタイル</a:t>
            </a:r>
            <a:r>
              <a:rPr lang="ja-JP" altLang="en-US" sz="1100" dirty="0"/>
              <a:t>を維持し、国民の健康指標を高めていくための動機づけシステムの形成。</a:t>
            </a:r>
            <a:endParaRPr lang="en-US" altLang="ja-JP" sz="1100" dirty="0"/>
          </a:p>
          <a:p>
            <a:r>
              <a:rPr lang="ja-JP" altLang="en-US" sz="1100" dirty="0"/>
              <a:t>特に</a:t>
            </a:r>
            <a:r>
              <a:rPr lang="ja-JP" altLang="en-US" sz="1100" b="1" dirty="0"/>
              <a:t>健康的な食事への切りかえを促す</a:t>
            </a:r>
            <a:r>
              <a:rPr lang="ja-JP" altLang="en-US" sz="1100" dirty="0"/>
              <a:t>ものや、食品の品質に関する啓蒙を含む</a:t>
            </a:r>
            <a:endParaRPr lang="en-US" altLang="ja-JP" sz="1100" dirty="0"/>
          </a:p>
          <a:p>
            <a:r>
              <a:rPr lang="ja-JP" altLang="en-US" sz="1100" dirty="0"/>
              <a:t>政府機関から、病気の予防に効果的なアクションを働き掛けることに加え、</a:t>
            </a:r>
            <a:r>
              <a:rPr lang="ja-JP" altLang="en-US" sz="1100" b="1" dirty="0"/>
              <a:t>健康診断の受診も促す</a:t>
            </a:r>
            <a:r>
              <a:rPr lang="ja-JP" altLang="en-US" sz="1100" dirty="0"/>
              <a:t>。</a:t>
            </a:r>
          </a:p>
        </p:txBody>
      </p:sp>
      <p:sp>
        <p:nvSpPr>
          <p:cNvPr id="44" name="TextBox 43">
            <a:extLst>
              <a:ext uri="{FF2B5EF4-FFF2-40B4-BE49-F238E27FC236}">
                <a16:creationId xmlns:a16="http://schemas.microsoft.com/office/drawing/2014/main" id="{19C53C34-0867-4013-B02E-BD4D09791A21}"/>
              </a:ext>
            </a:extLst>
          </p:cNvPr>
          <p:cNvSpPr txBox="1">
            <a:spLocks/>
          </p:cNvSpPr>
          <p:nvPr/>
        </p:nvSpPr>
        <p:spPr>
          <a:xfrm>
            <a:off x="6609184" y="2742959"/>
            <a:ext cx="2880320" cy="1548116"/>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100" dirty="0"/>
              <a:t>水痘など含む、</a:t>
            </a:r>
            <a:r>
              <a:rPr lang="ja-JP" altLang="en-US" sz="1100" b="1" dirty="0"/>
              <a:t>国内で実施されている予防ワクチンの種類の見直しと拡大</a:t>
            </a:r>
            <a:r>
              <a:rPr lang="ja-JP" altLang="en-US" sz="1100" dirty="0"/>
              <a:t>。</a:t>
            </a:r>
            <a:endParaRPr lang="en-US" altLang="ja-JP" sz="1100" dirty="0"/>
          </a:p>
          <a:p>
            <a:r>
              <a:rPr lang="ja-JP" altLang="en-US" sz="1100" dirty="0"/>
              <a:t>ワクチンで予防可能な感染症についての</a:t>
            </a:r>
            <a:r>
              <a:rPr lang="ja-JP" altLang="en-US" sz="1100" b="1" dirty="0"/>
              <a:t>ワクチン接種を、少なくとも人口の</a:t>
            </a:r>
            <a:r>
              <a:rPr lang="en-US" altLang="ja-JP" sz="1100" b="1" dirty="0"/>
              <a:t>95%</a:t>
            </a:r>
            <a:r>
              <a:rPr lang="ja-JP" altLang="en-US" sz="1100" b="1" dirty="0"/>
              <a:t>が実施している状況を目指す</a:t>
            </a:r>
            <a:r>
              <a:rPr lang="ja-JP" altLang="en-US" sz="1100" dirty="0"/>
              <a:t>。</a:t>
            </a:r>
            <a:endParaRPr lang="en-US" altLang="ja-JP" sz="1100" dirty="0"/>
          </a:p>
          <a:p>
            <a:r>
              <a:rPr lang="ja-JP" altLang="en-US" sz="1100" dirty="0"/>
              <a:t>感染症が持ち込まれる、生まれる原因となる環境について、</a:t>
            </a:r>
            <a:r>
              <a:rPr lang="ja-JP" altLang="en-US" sz="1100" b="1" dirty="0"/>
              <a:t>生物学的なモニタリングを実施</a:t>
            </a:r>
            <a:r>
              <a:rPr lang="ja-JP" altLang="en-US" sz="1100" dirty="0"/>
              <a:t>。</a:t>
            </a:r>
          </a:p>
        </p:txBody>
      </p:sp>
    </p:spTree>
    <p:extLst>
      <p:ext uri="{BB962C8B-B14F-4D97-AF65-F5344CB8AC3E}">
        <p14:creationId xmlns:p14="http://schemas.microsoft.com/office/powerpoint/2010/main" val="3717521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latin typeface="Arial Black" panose="020B0A04020102020204" pitchFamily="34" charset="0"/>
              </a:rPr>
              <a:t>4/5</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政府は、ビジネス環境全般の改善に取り組んでおり、外資系企業が特に参考になるものを以下に示す。</a:t>
            </a:r>
          </a:p>
        </p:txBody>
      </p:sp>
      <p:grpSp>
        <p:nvGrpSpPr>
          <p:cNvPr id="5" name="グループ化 7"/>
          <p:cNvGrpSpPr/>
          <p:nvPr/>
        </p:nvGrpSpPr>
        <p:grpSpPr>
          <a:xfrm>
            <a:off x="416496" y="1772816"/>
            <a:ext cx="9073008"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（参考）ビジネス環境全般の改善</a:t>
              </a:r>
            </a:p>
          </p:txBody>
        </p:sp>
      </p:grpSp>
      <p:sp>
        <p:nvSpPr>
          <p:cNvPr id="8" name="片側の 2 つの角を丸めた四角形 7"/>
          <p:cNvSpPr/>
          <p:nvPr/>
        </p:nvSpPr>
        <p:spPr>
          <a:xfrm>
            <a:off x="416496"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法令の整備</a:t>
            </a:r>
          </a:p>
        </p:txBody>
      </p:sp>
      <p:sp>
        <p:nvSpPr>
          <p:cNvPr id="9" name="片側の 2 つの角を丸めた四角形 8"/>
          <p:cNvSpPr/>
          <p:nvPr/>
        </p:nvSpPr>
        <p:spPr>
          <a:xfrm>
            <a:off x="3512840"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経済特区</a:t>
            </a:r>
          </a:p>
        </p:txBody>
      </p:sp>
      <p:sp>
        <p:nvSpPr>
          <p:cNvPr id="10" name="片側の 2 つの角を丸めた四角形 9"/>
          <p:cNvSpPr/>
          <p:nvPr/>
        </p:nvSpPr>
        <p:spPr>
          <a:xfrm>
            <a:off x="6609184" y="2204864"/>
            <a:ext cx="2880320" cy="360040"/>
          </a:xfrm>
          <a:prstGeom prst="round2SameRect">
            <a:avLst/>
          </a:prstGeom>
          <a:solidFill>
            <a:srgbClr val="3D6AA7"/>
          </a:solidFill>
        </p:spPr>
        <p:txBody>
          <a:bodyPr wrap="none" anchor="ctr" anchorCtr="0">
            <a:noAutofit/>
          </a:bodyPr>
          <a:lstStyle/>
          <a:p>
            <a:pPr algn="ctr" fontAlgn="ctr"/>
            <a:r>
              <a:rPr lang="zh-TW"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日本企業支援</a:t>
            </a:r>
          </a:p>
        </p:txBody>
      </p:sp>
      <p:sp>
        <p:nvSpPr>
          <p:cNvPr id="11" name="テキスト ボックス 117"/>
          <p:cNvSpPr txBox="1"/>
          <p:nvPr/>
        </p:nvSpPr>
        <p:spPr>
          <a:xfrm>
            <a:off x="416496"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2" name="テキスト ボックス 117"/>
          <p:cNvSpPr txBox="1"/>
          <p:nvPr/>
        </p:nvSpPr>
        <p:spPr>
          <a:xfrm>
            <a:off x="3512840"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3" name="テキスト ボックス 117"/>
          <p:cNvSpPr txBox="1"/>
          <p:nvPr/>
        </p:nvSpPr>
        <p:spPr>
          <a:xfrm>
            <a:off x="6609184"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4" name="正方形/長方形 13"/>
          <p:cNvSpPr/>
          <p:nvPr/>
        </p:nvSpPr>
        <p:spPr>
          <a:xfrm>
            <a:off x="560512" y="2852936"/>
            <a:ext cx="2592288" cy="861774"/>
          </a:xfrm>
          <a:prstGeom prst="rect">
            <a:avLst/>
          </a:prstGeom>
        </p:spPr>
        <p:txBody>
          <a:bodyPr wrap="square" lIns="0" rIns="0">
            <a:spAutoFit/>
          </a:bodyPr>
          <a:lstStyle/>
          <a:p>
            <a:pPr marL="123825" lvl="1" indent="-123825" fontAlgn="ctr">
              <a:spcAft>
                <a:spcPts val="400"/>
              </a:spcAft>
              <a:buClr>
                <a:srgbClr val="5F8AC3"/>
              </a:buClr>
              <a:buSzPct val="90000"/>
              <a:buFont typeface="Wingdings" panose="05000000000000000000" pitchFamily="2" charset="2"/>
              <a:buChar char="l"/>
            </a:pPr>
            <a:r>
              <a:rPr lang="ja-JP" altLang="en-US" sz="950" dirty="0"/>
              <a:t>法令の重複</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法令施行の現場への不徹底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通関手続きの煩雑さ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ビジネス環境が不透明</a:t>
            </a:r>
          </a:p>
        </p:txBody>
      </p:sp>
      <p:sp>
        <p:nvSpPr>
          <p:cNvPr id="16" name="角丸四角形 15"/>
          <p:cNvSpPr/>
          <p:nvPr/>
        </p:nvSpPr>
        <p:spPr>
          <a:xfrm>
            <a:off x="560512" y="2636912"/>
            <a:ext cx="504056" cy="216024"/>
          </a:xfrm>
          <a:prstGeom prst="roundRect">
            <a:avLst/>
          </a:prstGeom>
          <a:gradFill flip="none" rotWithShape="1">
            <a:gsLst>
              <a:gs pos="0">
                <a:srgbClr val="83A4D1"/>
              </a:gs>
              <a:gs pos="100000">
                <a:srgbClr val="DDE6F3">
                  <a:alpha val="0"/>
                </a:srgbClr>
              </a:gs>
            </a:gsLst>
            <a:lin ang="0" scaled="1"/>
            <a:tileRect/>
          </a:gradFill>
        </p:spPr>
        <p:txBody>
          <a:bodyPr wrap="square" lIns="72000" tIns="0" rIns="0" bIns="0" anchor="ctr" anchorCtr="0">
            <a:noAutofit/>
          </a:bodyPr>
          <a:lstStyle/>
          <a:p>
            <a:pPr fontAlgn="ctr"/>
            <a:r>
              <a:rPr lang="ja-JP" altLang="en-US" sz="1000" b="1" dirty="0">
                <a:solidFill>
                  <a:sysClr val="windowText" lastClr="000000"/>
                </a:solidFill>
                <a:latin typeface="ＭＳ Ｐゴシック" panose="020B0600070205080204" pitchFamily="50" charset="-128"/>
                <a:ea typeface="ＭＳ Ｐゴシック" panose="020B0600070205080204" pitchFamily="50" charset="-128"/>
              </a:rPr>
              <a:t>従　来</a:t>
            </a:r>
          </a:p>
        </p:txBody>
      </p:sp>
      <p:sp>
        <p:nvSpPr>
          <p:cNvPr id="17" name="角丸四角形 16"/>
          <p:cNvSpPr/>
          <p:nvPr/>
        </p:nvSpPr>
        <p:spPr>
          <a:xfrm>
            <a:off x="560512" y="3789040"/>
            <a:ext cx="504056" cy="216024"/>
          </a:xfrm>
          <a:prstGeom prst="roundRect">
            <a:avLst/>
          </a:prstGeom>
          <a:gradFill flip="none" rotWithShape="1">
            <a:gsLst>
              <a:gs pos="0">
                <a:srgbClr val="83A4D1"/>
              </a:gs>
              <a:gs pos="100000">
                <a:srgbClr val="DDE6F3">
                  <a:alpha val="0"/>
                </a:srgbClr>
              </a:gs>
            </a:gsLst>
            <a:lin ang="0" scaled="1"/>
            <a:tileRect/>
          </a:gradFill>
        </p:spPr>
        <p:txBody>
          <a:bodyPr wrap="none" lIns="72000" tIns="0" rIns="0" bIns="0" anchor="ctr" anchorCtr="0">
            <a:noAutofit/>
          </a:bodyPr>
          <a:lstStyle/>
          <a:p>
            <a:pPr fontAlgn="ctr"/>
            <a:r>
              <a:rPr lang="en-US" altLang="ja-JP" sz="1000" b="1" dirty="0"/>
              <a:t>2000</a:t>
            </a:r>
            <a:r>
              <a:rPr lang="ja-JP" altLang="en-US" sz="1000" b="1" dirty="0"/>
              <a:t>年以降</a:t>
            </a:r>
            <a:endParaRPr lang="ja-JP" altLang="en-US" sz="10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560512" y="4005064"/>
            <a:ext cx="2592288" cy="2172390"/>
          </a:xfrm>
          <a:prstGeom prst="rect">
            <a:avLst/>
          </a:prstGeom>
        </p:spPr>
        <p:txBody>
          <a:bodyPr wrap="square" lIns="0" rIns="0">
            <a:spAutoFit/>
          </a:bodyPr>
          <a:lstStyle/>
          <a:p>
            <a:pPr marL="123825" lvl="1" indent="-123825" fontAlgn="ctr">
              <a:spcAft>
                <a:spcPts val="400"/>
              </a:spcAft>
              <a:buClr>
                <a:srgbClr val="5F8AC3"/>
              </a:buClr>
              <a:buSzPct val="90000"/>
              <a:buFont typeface="Wingdings" panose="05000000000000000000" pitchFamily="2" charset="2"/>
              <a:buChar char="l"/>
            </a:pPr>
            <a:r>
              <a:rPr lang="ja-JP" altLang="en-US" sz="950" dirty="0"/>
              <a:t>国税基本法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土地基本法</a:t>
            </a:r>
            <a:endParaRPr lang="en-US" altLang="ja-JP" sz="950" dirty="0"/>
          </a:p>
          <a:p>
            <a:pPr marL="0" lvl="1" fontAlgn="ctr">
              <a:spcAft>
                <a:spcPts val="400"/>
              </a:spcAft>
              <a:buClr>
                <a:srgbClr val="868686"/>
              </a:buClr>
              <a:buSzPct val="40000"/>
            </a:pPr>
            <a:r>
              <a:rPr lang="ja-JP" altLang="en-US" sz="950" dirty="0"/>
              <a:t>などの基本的な法令施行</a:t>
            </a:r>
            <a:endParaRPr lang="en-US" altLang="ja-JP" sz="950" dirty="0"/>
          </a:p>
          <a:p>
            <a:pPr marL="0" lvl="1" algn="just" fontAlgn="ctr">
              <a:spcBef>
                <a:spcPts val="400"/>
              </a:spcBef>
              <a:spcAft>
                <a:spcPts val="400"/>
              </a:spcAft>
              <a:buClr>
                <a:srgbClr val="868686"/>
              </a:buClr>
              <a:buSzPct val="40000"/>
            </a:pPr>
            <a:r>
              <a:rPr lang="ja-JP" altLang="en-US" sz="1000" dirty="0"/>
              <a:t>法人登記の制度改革および外国人就業規則の整備も推進、ロシア国内産業の育成を目的とした外国投資の呼び込みにも力を入れている。</a:t>
            </a:r>
            <a:endParaRPr lang="en-US" altLang="ja-JP" sz="1000" dirty="0"/>
          </a:p>
          <a:p>
            <a:pPr marL="0" lvl="1" algn="just" fontAlgn="ctr">
              <a:spcAft>
                <a:spcPts val="400"/>
              </a:spcAft>
              <a:buClr>
                <a:srgbClr val="868686"/>
              </a:buClr>
              <a:buSzPct val="40000"/>
            </a:pPr>
            <a:r>
              <a:rPr lang="en-US" altLang="ja-JP" sz="1000" dirty="0"/>
              <a:t>2012</a:t>
            </a:r>
            <a:r>
              <a:rPr lang="ja-JP" altLang="en-US" sz="1000" dirty="0"/>
              <a:t>年に施行された「</a:t>
            </a:r>
            <a:r>
              <a:rPr lang="ja-JP" altLang="en-US" sz="1000" dirty="0">
                <a:latin typeface="HGP創英角ｺﾞｼｯｸUB" panose="020B0900000000000000" pitchFamily="50" charset="-128"/>
                <a:ea typeface="HGP創英角ｺﾞｼｯｸUB" panose="020B0900000000000000" pitchFamily="50" charset="-128"/>
              </a:rPr>
              <a:t>通関行政事務の適正化</a:t>
            </a:r>
            <a:r>
              <a:rPr lang="ja-JP" altLang="en-US" sz="1000" dirty="0"/>
              <a:t>」を通じ輸出入手続きの簡素化、短期化を図ることになったほか、不動産登記に関する国家サービスの質の向上、法人企業手続きの適正化、国有企業の割合の引き下げと競争原理の導入なども目指している。</a:t>
            </a:r>
          </a:p>
        </p:txBody>
      </p:sp>
      <p:sp>
        <p:nvSpPr>
          <p:cNvPr id="20" name="角丸四角形 19"/>
          <p:cNvSpPr/>
          <p:nvPr/>
        </p:nvSpPr>
        <p:spPr>
          <a:xfrm>
            <a:off x="3656856" y="2636912"/>
            <a:ext cx="504056" cy="216024"/>
          </a:xfrm>
          <a:prstGeom prst="roundRect">
            <a:avLst/>
          </a:prstGeom>
          <a:gradFill flip="none" rotWithShape="1">
            <a:gsLst>
              <a:gs pos="0">
                <a:srgbClr val="83A4D1"/>
              </a:gs>
              <a:gs pos="100000">
                <a:srgbClr val="DDE6F3">
                  <a:alpha val="0"/>
                </a:srgbClr>
              </a:gs>
            </a:gsLst>
            <a:lin ang="0" scaled="1"/>
            <a:tileRect/>
          </a:gradFill>
        </p:spPr>
        <p:txBody>
          <a:bodyPr wrap="square" lIns="72000" tIns="0" rIns="0" bIns="0" anchor="ctr" anchorCtr="0">
            <a:noAutofit/>
          </a:bodyPr>
          <a:lstStyle/>
          <a:p>
            <a:pPr fontAlgn="ctr"/>
            <a:r>
              <a:rPr lang="ja-JP" altLang="en-US" sz="1000" b="1" dirty="0">
                <a:solidFill>
                  <a:sysClr val="windowText" lastClr="000000"/>
                </a:solidFill>
                <a:latin typeface="ＭＳ Ｐゴシック" panose="020B0600070205080204" pitchFamily="50" charset="-128"/>
                <a:ea typeface="ＭＳ Ｐゴシック" panose="020B0600070205080204" pitchFamily="50" charset="-128"/>
              </a:rPr>
              <a:t>通　常</a:t>
            </a:r>
          </a:p>
        </p:txBody>
      </p:sp>
      <p:sp>
        <p:nvSpPr>
          <p:cNvPr id="21" name="正方形/長方形 20"/>
          <p:cNvSpPr/>
          <p:nvPr/>
        </p:nvSpPr>
        <p:spPr>
          <a:xfrm>
            <a:off x="3656856" y="2852936"/>
            <a:ext cx="2736304" cy="246221"/>
          </a:xfrm>
          <a:prstGeom prst="rect">
            <a:avLst/>
          </a:prstGeom>
        </p:spPr>
        <p:txBody>
          <a:bodyPr wrap="square" lIns="0" rIns="0">
            <a:spAutoFit/>
          </a:bodyPr>
          <a:lstStyle/>
          <a:p>
            <a:pPr marL="0" lvl="1" fontAlgn="ctr">
              <a:spcAft>
                <a:spcPts val="400"/>
              </a:spcAft>
              <a:buClr>
                <a:srgbClr val="868686"/>
              </a:buClr>
              <a:buSzPct val="40000"/>
            </a:pPr>
            <a:r>
              <a:rPr lang="ja-JP" altLang="en-US" sz="1000" spc="-20" dirty="0"/>
              <a:t>企業利潤税（法人税）は</a:t>
            </a:r>
            <a:r>
              <a:rPr lang="en-US" altLang="ja-JP" sz="1000" spc="-20" dirty="0"/>
              <a:t>20%</a:t>
            </a:r>
            <a:r>
              <a:rPr lang="ja-JP" altLang="en-US" sz="1000" spc="-20" dirty="0"/>
              <a:t>（</a:t>
            </a:r>
            <a:r>
              <a:rPr lang="zh-TW" altLang="en-US" sz="1000" spc="-20" dirty="0"/>
              <a:t>連邦</a:t>
            </a:r>
            <a:r>
              <a:rPr lang="en-US" altLang="zh-TW" sz="1000" spc="-20" dirty="0"/>
              <a:t>2%</a:t>
            </a:r>
            <a:r>
              <a:rPr lang="zh-TW" altLang="en-US" sz="1000" spc="-100" dirty="0"/>
              <a:t>、</a:t>
            </a:r>
            <a:r>
              <a:rPr lang="zh-TW" altLang="en-US" sz="1000" spc="-20" dirty="0"/>
              <a:t>地方</a:t>
            </a:r>
            <a:r>
              <a:rPr lang="en-US" altLang="zh-TW" sz="1000" spc="-20" dirty="0"/>
              <a:t>18%</a:t>
            </a:r>
            <a:r>
              <a:rPr lang="ja-JP" altLang="en-US" sz="1000" spc="-20" dirty="0"/>
              <a:t>）</a:t>
            </a:r>
          </a:p>
        </p:txBody>
      </p:sp>
      <p:sp>
        <p:nvSpPr>
          <p:cNvPr id="23" name="角丸四角形 22"/>
          <p:cNvSpPr/>
          <p:nvPr/>
        </p:nvSpPr>
        <p:spPr>
          <a:xfrm>
            <a:off x="3656856" y="3284984"/>
            <a:ext cx="504056" cy="216024"/>
          </a:xfrm>
          <a:prstGeom prst="roundRect">
            <a:avLst/>
          </a:prstGeom>
          <a:gradFill flip="none" rotWithShape="1">
            <a:gsLst>
              <a:gs pos="0">
                <a:srgbClr val="83A4D1"/>
              </a:gs>
              <a:gs pos="100000">
                <a:srgbClr val="DDE6F3">
                  <a:alpha val="0"/>
                </a:srgbClr>
              </a:gs>
            </a:gsLst>
            <a:lin ang="0" scaled="1"/>
            <a:tileRect/>
          </a:gradFill>
        </p:spPr>
        <p:txBody>
          <a:bodyPr wrap="none" lIns="72000" tIns="0" rIns="0" bIns="0" anchor="ctr" anchorCtr="0">
            <a:noAutofit/>
          </a:bodyPr>
          <a:lstStyle/>
          <a:p>
            <a:pPr fontAlgn="ctr"/>
            <a:r>
              <a:rPr lang="ja-JP" altLang="en-US" sz="1000" b="1" dirty="0"/>
              <a:t>経済特区であるウリヤノフスク州</a:t>
            </a:r>
            <a:endParaRPr lang="ja-JP" altLang="en-US" sz="10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3656856" y="3501008"/>
            <a:ext cx="2592288" cy="913070"/>
          </a:xfrm>
          <a:prstGeom prst="rect">
            <a:avLst/>
          </a:prstGeom>
        </p:spPr>
        <p:txBody>
          <a:bodyPr wrap="square" lIns="0" rIns="0">
            <a:spAutoFit/>
          </a:bodyPr>
          <a:lstStyle/>
          <a:p>
            <a:pPr marL="0" lvl="1" fontAlgn="ctr">
              <a:spcAft>
                <a:spcPts val="400"/>
              </a:spcAft>
              <a:buClr>
                <a:srgbClr val="868686"/>
              </a:buClr>
              <a:buSzPct val="40000"/>
            </a:pPr>
            <a:r>
              <a:rPr lang="ja-JP" altLang="en-US" sz="1000" dirty="0"/>
              <a:t>工業団地の整備および税制優遇措置が講じられている。</a:t>
            </a:r>
            <a:endParaRPr lang="en-US" altLang="ja-JP" sz="1000" dirty="0"/>
          </a:p>
          <a:p>
            <a:pPr marL="123825" lvl="1" indent="-123825" algn="just" fontAlgn="ctr">
              <a:spcAft>
                <a:spcPts val="400"/>
              </a:spcAft>
              <a:buClr>
                <a:srgbClr val="5F8AC3"/>
              </a:buClr>
              <a:buSzPct val="90000"/>
              <a:buFont typeface="Wingdings" panose="05000000000000000000" pitchFamily="2" charset="2"/>
              <a:buChar char="l"/>
            </a:pPr>
            <a:r>
              <a:rPr lang="ja-JP" altLang="en-US" sz="1000" dirty="0"/>
              <a:t>外国企業は、投資後</a:t>
            </a:r>
            <a:r>
              <a:rPr lang="en-US" altLang="ja-JP" sz="1000" dirty="0"/>
              <a:t>8</a:t>
            </a:r>
            <a:r>
              <a:rPr lang="ja-JP" altLang="en-US" sz="1000" dirty="0"/>
              <a:t>年間、地方分の企業利潤税が実質的に免除される（翌年に免税分が還付される）</a:t>
            </a:r>
          </a:p>
        </p:txBody>
      </p:sp>
      <p:sp>
        <p:nvSpPr>
          <p:cNvPr id="28" name="正方形/長方形 27"/>
          <p:cNvSpPr/>
          <p:nvPr/>
        </p:nvSpPr>
        <p:spPr>
          <a:xfrm>
            <a:off x="6753200" y="2636912"/>
            <a:ext cx="2592288" cy="794064"/>
          </a:xfrm>
          <a:prstGeom prst="rect">
            <a:avLst/>
          </a:prstGeom>
        </p:spPr>
        <p:txBody>
          <a:bodyPr wrap="square" lIns="0" rIns="0">
            <a:spAutoFit/>
          </a:bodyPr>
          <a:lstStyle/>
          <a:p>
            <a:pPr marL="0" lvl="1" algn="just" fontAlgn="ctr">
              <a:lnSpc>
                <a:spcPct val="114000"/>
              </a:lnSpc>
              <a:spcAft>
                <a:spcPts val="400"/>
              </a:spcAft>
              <a:buClr>
                <a:srgbClr val="868686"/>
              </a:buClr>
              <a:buSzPct val="40000"/>
            </a:pPr>
            <a:r>
              <a:rPr lang="en-US" altLang="ja-JP" sz="1000" dirty="0"/>
              <a:t>2013</a:t>
            </a:r>
            <a:r>
              <a:rPr lang="ja-JP" altLang="en-US" sz="1000" dirty="0"/>
              <a:t>年には、「</a:t>
            </a:r>
            <a:r>
              <a:rPr lang="ja-JP" altLang="en-US" sz="1000" dirty="0">
                <a:latin typeface="HGP創英角ｺﾞｼｯｸUB" panose="020B0900000000000000" pitchFamily="50" charset="-128"/>
                <a:ea typeface="HGP創英角ｺﾞｼｯｸUB" panose="020B0900000000000000" pitchFamily="50" charset="-128"/>
              </a:rPr>
              <a:t>貿易投資環境改善に係る作業部会</a:t>
            </a:r>
            <a:r>
              <a:rPr lang="ja-JP" altLang="en-US" sz="1000" dirty="0"/>
              <a:t>」が開催され、ロシア側の議長は経済産業省次官が務めるなど、日露双方の官民が連携して取り組んでいる。</a:t>
            </a:r>
            <a:endParaRPr lang="en-US" altLang="ja-JP" sz="1000" dirty="0"/>
          </a:p>
        </p:txBody>
      </p:sp>
      <p:sp>
        <p:nvSpPr>
          <p:cNvPr id="29" name="テキスト ボックス 28"/>
          <p:cNvSpPr txBox="1"/>
          <p:nvPr/>
        </p:nvSpPr>
        <p:spPr>
          <a:xfrm>
            <a:off x="200472" y="6525344"/>
            <a:ext cx="9145016"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正方形/長方形 30"/>
          <p:cNvSpPr/>
          <p:nvPr/>
        </p:nvSpPr>
        <p:spPr>
          <a:xfrm>
            <a:off x="1784648" y="4005064"/>
            <a:ext cx="1224136" cy="436017"/>
          </a:xfrm>
          <a:prstGeom prst="rect">
            <a:avLst/>
          </a:prstGeom>
        </p:spPr>
        <p:txBody>
          <a:bodyPr wrap="square" lIns="0" rIns="0">
            <a:spAutoFit/>
          </a:bodyPr>
          <a:lstStyle/>
          <a:p>
            <a:pPr marL="123825" lvl="1" indent="-123825" fontAlgn="ctr">
              <a:spcAft>
                <a:spcPts val="400"/>
              </a:spcAft>
              <a:buClr>
                <a:srgbClr val="5F8AC3"/>
              </a:buClr>
              <a:buSzPct val="90000"/>
              <a:buFont typeface="Wingdings" panose="05000000000000000000" pitchFamily="2" charset="2"/>
              <a:buChar char="l"/>
            </a:pPr>
            <a:r>
              <a:rPr lang="ja-JP" altLang="en-US" sz="950" dirty="0"/>
              <a:t>労働基本法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関税基本法　</a:t>
            </a:r>
            <a:endParaRPr lang="ja-JP" altLang="en-US" sz="1000" dirty="0"/>
          </a:p>
        </p:txBody>
      </p:sp>
    </p:spTree>
    <p:extLst>
      <p:ext uri="{BB962C8B-B14F-4D97-AF65-F5344CB8AC3E}">
        <p14:creationId xmlns:p14="http://schemas.microsoft.com/office/powerpoint/2010/main" val="7919893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C63C8-30A7-050C-6B4D-B88B02D75687}"/>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6C63373-3983-76CF-AC15-D65ED866A57F}"/>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7" imgW="360" imgH="360" progId="TCLayout.ActiveDocument.1">
                  <p:embed/>
                </p:oleObj>
              </mc:Choice>
              <mc:Fallback>
                <p:oleObj name="think-cellスライド" r:id="rId57" imgW="360" imgH="360" progId="TCLayout.ActiveDocument.1">
                  <p:embed/>
                  <p:pic>
                    <p:nvPicPr>
                      <p:cNvPr id="8" name="Object 7"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26C9FB5F-D95A-D8C1-3ABE-26BA81A169E2}"/>
              </a:ext>
            </a:extLst>
          </p:cNvPr>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a:extLst>
              <a:ext uri="{FF2B5EF4-FFF2-40B4-BE49-F238E27FC236}">
                <a16:creationId xmlns:a16="http://schemas.microsoft.com/office/drawing/2014/main" id="{4B443F82-3550-6D37-2F40-CD0E2506D490}"/>
              </a:ext>
            </a:extLst>
          </p:cNvPr>
          <p:cNvSpPr>
            <a:spLocks noGrp="1"/>
          </p:cNvSpPr>
          <p:nvPr>
            <p:ph type="title"/>
          </p:nvPr>
        </p:nvSpPr>
        <p:spPr/>
        <p:txBody>
          <a:bodyPr vert="horz"/>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9DFFA852-E8BB-9098-3B95-672B2102B458}"/>
              </a:ext>
            </a:extLst>
          </p:cNvPr>
          <p:cNvSpPr>
            <a:spLocks noGrp="1"/>
          </p:cNvSpPr>
          <p:nvPr>
            <p:ph type="body" sz="quarter" idx="15"/>
          </p:nvPr>
        </p:nvSpPr>
        <p:spPr>
          <a:xfrm>
            <a:off x="200025" y="549275"/>
            <a:ext cx="9505950" cy="359445"/>
          </a:xfrm>
        </p:spPr>
        <p:txBody>
          <a:bodyPr/>
          <a:lstStyle/>
          <a:p>
            <a:r>
              <a:rPr lang="ja-JP" altLang="en-US" dirty="0"/>
              <a:t>医療関連政策の将来動向（</a:t>
            </a:r>
            <a:r>
              <a:rPr lang="en-US" altLang="ja-JP" dirty="0"/>
              <a:t>5/5</a:t>
            </a:r>
            <a:r>
              <a:rPr lang="ja-JP" altLang="en-US" dirty="0"/>
              <a:t>）</a:t>
            </a:r>
          </a:p>
        </p:txBody>
      </p:sp>
      <p:sp>
        <p:nvSpPr>
          <p:cNvPr id="4" name="テキスト ボックス 3">
            <a:extLst>
              <a:ext uri="{FF2B5EF4-FFF2-40B4-BE49-F238E27FC236}">
                <a16:creationId xmlns:a16="http://schemas.microsoft.com/office/drawing/2014/main" id="{7893CAA4-B1A4-E8BB-DB0E-4F87BFE46D3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ロシア</a:t>
            </a:r>
            <a:r>
              <a:rPr lang="ja-JP" altLang="ja-JP" sz="1400" dirty="0"/>
              <a:t>の</a:t>
            </a:r>
            <a:r>
              <a:rPr lang="ja-JP" altLang="en-US" sz="1400" dirty="0"/>
              <a:t>医療分野における</a:t>
            </a:r>
            <a:r>
              <a:rPr lang="ja-JP" altLang="ja-JP" sz="1400" dirty="0"/>
              <a:t>予算</a:t>
            </a:r>
            <a:r>
              <a:rPr lang="ja-JP" altLang="en-US" sz="1400" dirty="0"/>
              <a:t>計画の</a:t>
            </a:r>
            <a:r>
              <a:rPr lang="ja-JP" altLang="ja-JP" sz="1400" dirty="0"/>
              <a:t>内訳</a:t>
            </a:r>
            <a:r>
              <a:rPr lang="ja-JP" altLang="en-US" sz="1400" dirty="0"/>
              <a:t>を以下に示す</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1">
            <a:extLst>
              <a:ext uri="{FF2B5EF4-FFF2-40B4-BE49-F238E27FC236}">
                <a16:creationId xmlns:a16="http://schemas.microsoft.com/office/drawing/2014/main" id="{0F7E4EC0-0A8A-F22B-A21A-10CEC3513E51}"/>
              </a:ext>
            </a:extLst>
          </p:cNvPr>
          <p:cNvSpPr txBox="1"/>
          <p:nvPr/>
        </p:nvSpPr>
        <p:spPr>
          <a:xfrm>
            <a:off x="200472" y="6453336"/>
            <a:ext cx="936104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the Federal Treasury, the Federal State Statistics Service of the Russia Federation</a:t>
            </a:r>
            <a:endParaRPr lang="en-US" altLang="ja-JP" sz="800" dirty="0"/>
          </a:p>
        </p:txBody>
      </p:sp>
      <p:grpSp>
        <p:nvGrpSpPr>
          <p:cNvPr id="14" name="グループ化 7">
            <a:extLst>
              <a:ext uri="{FF2B5EF4-FFF2-40B4-BE49-F238E27FC236}">
                <a16:creationId xmlns:a16="http://schemas.microsoft.com/office/drawing/2014/main" id="{BC1CE08C-BEB8-3603-AC83-A9AB6C8CC2BD}"/>
              </a:ext>
            </a:extLst>
          </p:cNvPr>
          <p:cNvGrpSpPr>
            <a:grpSpLocks/>
          </p:cNvGrpSpPr>
          <p:nvPr/>
        </p:nvGrpSpPr>
        <p:grpSpPr>
          <a:xfrm>
            <a:off x="416495" y="1484313"/>
            <a:ext cx="6425629" cy="288032"/>
            <a:chOff x="4944173" y="2113806"/>
            <a:chExt cx="5861371" cy="288032"/>
          </a:xfrm>
        </p:grpSpPr>
        <p:cxnSp>
          <p:nvCxnSpPr>
            <p:cNvPr id="15" name="直線コネクタ 6">
              <a:extLst>
                <a:ext uri="{FF2B5EF4-FFF2-40B4-BE49-F238E27FC236}">
                  <a16:creationId xmlns:a16="http://schemas.microsoft.com/office/drawing/2014/main" id="{0FE57CB6-9BA3-0B5B-B79A-7E40C4C2EE83}"/>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50A488B1-830D-E338-C25F-1830AD87C626}"/>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医療分野における項目別予算</a:t>
              </a:r>
              <a:r>
                <a:rPr lang="en-US" altLang="ja-JP" sz="1400" dirty="0">
                  <a:solidFill>
                    <a:srgbClr val="000000"/>
                  </a:solidFill>
                  <a:latin typeface="Arial Black" pitchFamily="34" charset="0"/>
                  <a:ea typeface="HGP創英角ｺﾞｼｯｸUB" pitchFamily="50" charset="-128"/>
                </a:rPr>
                <a:t>(10</a:t>
              </a:r>
              <a:r>
                <a:rPr lang="ja-JP" altLang="en-US" sz="1400" dirty="0">
                  <a:solidFill>
                    <a:srgbClr val="000000"/>
                  </a:solidFill>
                  <a:latin typeface="Arial Black" pitchFamily="34" charset="0"/>
                  <a:ea typeface="HGP創英角ｺﾞｼｯｸUB" pitchFamily="50" charset="-128"/>
                </a:rPr>
                <a:t>億ルーブル）</a:t>
              </a:r>
            </a:p>
          </p:txBody>
        </p:sp>
      </p:grpSp>
      <p:sp>
        <p:nvSpPr>
          <p:cNvPr id="104" name="テキスト ボックス 3">
            <a:extLst>
              <a:ext uri="{FF2B5EF4-FFF2-40B4-BE49-F238E27FC236}">
                <a16:creationId xmlns:a16="http://schemas.microsoft.com/office/drawing/2014/main" id="{9F19FCE5-8BB5-F304-CA86-1097A2D97E28}"/>
              </a:ext>
            </a:extLst>
          </p:cNvPr>
          <p:cNvSpPr txBox="1">
            <a:spLocks/>
          </p:cNvSpPr>
          <p:nvPr/>
        </p:nvSpPr>
        <p:spPr>
          <a:xfrm>
            <a:off x="7328287" y="3035300"/>
            <a:ext cx="2377688" cy="2320925"/>
          </a:xfrm>
          <a:prstGeom prst="rect">
            <a:avLst/>
          </a:prstGeom>
          <a:noFill/>
        </p:spPr>
        <p:txBody>
          <a:bodyPr wrap="square" lIns="0" tIns="0" rIns="0" bIns="0" rtlCol="0">
            <a:no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年からの</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年間で約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兆ルーブルの予算が計上。</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100" dirty="0"/>
              <a:t>国全体の医療サービスの質とアクセスを向上させることを目的としている。</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主な支出は、がん関連の取組とデジタルインフラの整備に向けた活動。</a:t>
            </a:r>
          </a:p>
          <a:p>
            <a:pPr marL="190500" indent="-190500">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健康省は、がん疾患による死亡率を</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年の国民</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万人あたり</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人から</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185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人に減少させることを目標としている。</a:t>
            </a:r>
          </a:p>
          <a:p>
            <a:pPr marL="190500" indent="-190500">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プロジェクト全体の支出の</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は、連邦予算で賄われる。</a:t>
            </a:r>
          </a:p>
        </p:txBody>
      </p:sp>
      <p:graphicFrame>
        <p:nvGraphicFramePr>
          <p:cNvPr id="211" name="Chart 210">
            <a:extLst>
              <a:ext uri="{FF2B5EF4-FFF2-40B4-BE49-F238E27FC236}">
                <a16:creationId xmlns:a16="http://schemas.microsoft.com/office/drawing/2014/main" id="{FE16B820-B0DD-AEFF-42F4-2DA28DCD9AD7}"/>
              </a:ext>
            </a:extLst>
          </p:cNvPr>
          <p:cNvGraphicFramePr/>
          <p:nvPr>
            <p:custDataLst>
              <p:tags r:id="rId3"/>
            </p:custDataLst>
          </p:nvPr>
        </p:nvGraphicFramePr>
        <p:xfrm>
          <a:off x="333375" y="2286000"/>
          <a:ext cx="6789738" cy="3817938"/>
        </p:xfrm>
        <a:graphic>
          <a:graphicData uri="http://schemas.openxmlformats.org/drawingml/2006/chart">
            <c:chart xmlns:c="http://schemas.openxmlformats.org/drawingml/2006/chart" xmlns:r="http://schemas.openxmlformats.org/officeDocument/2006/relationships" r:id="rId59"/>
          </a:graphicData>
        </a:graphic>
      </p:graphicFrame>
      <p:sp>
        <p:nvSpPr>
          <p:cNvPr id="66" name="Text Placeholder 2">
            <a:extLst>
              <a:ext uri="{FF2B5EF4-FFF2-40B4-BE49-F238E27FC236}">
                <a16:creationId xmlns:a16="http://schemas.microsoft.com/office/drawing/2014/main" id="{DBB893B9-2ACD-0E82-F4BA-3C96B1F087D7}"/>
              </a:ext>
            </a:extLst>
          </p:cNvPr>
          <p:cNvSpPr>
            <a:spLocks noGrp="1"/>
          </p:cNvSpPr>
          <p:nvPr>
            <p:custDataLst>
              <p:tags r:id="rId4"/>
            </p:custDataLst>
          </p:nvPr>
        </p:nvSpPr>
        <p:spPr bwMode="gray">
          <a:xfrm>
            <a:off x="825500" y="542766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961BE24-584C-43D3-8C63-D33FC0145318}" type="datetime'4''''7''''''''''%'''''''''''''''''''''''''''''''">
              <a:rPr lang="ru-RU" altLang="en-US" sz="1000" smtClean="0">
                <a:solidFill>
                  <a:schemeClr val="bg1"/>
                </a:solidFill>
              </a:rPr>
              <a:pPr/>
              <a:t>47%</a:t>
            </a:fld>
            <a:endParaRPr lang="ru-RU" sz="1000" dirty="0">
              <a:solidFill>
                <a:schemeClr val="bg1"/>
              </a:solidFill>
              <a:sym typeface="+mn-lt"/>
            </a:endParaRPr>
          </a:p>
        </p:txBody>
      </p:sp>
      <p:sp>
        <p:nvSpPr>
          <p:cNvPr id="71" name="Text Placeholder 2">
            <a:extLst>
              <a:ext uri="{FF2B5EF4-FFF2-40B4-BE49-F238E27FC236}">
                <a16:creationId xmlns:a16="http://schemas.microsoft.com/office/drawing/2014/main" id="{CBB55C6E-8FA8-03C9-0C3A-1FFF07095C34}"/>
              </a:ext>
            </a:extLst>
          </p:cNvPr>
          <p:cNvSpPr>
            <a:spLocks noGrp="1"/>
          </p:cNvSpPr>
          <p:nvPr>
            <p:custDataLst>
              <p:tags r:id="rId5"/>
            </p:custDataLst>
          </p:nvPr>
        </p:nvSpPr>
        <p:spPr bwMode="gray">
          <a:xfrm>
            <a:off x="825500" y="4745038"/>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F81F60F-CBD3-439A-934C-804505995388}" type="datetime'1''''5''''''''''''''''''''''''''''''''''%'''''''''''''''''">
              <a:rPr lang="ru-RU" altLang="en-US" sz="1000" smtClean="0"/>
              <a:pPr/>
              <a:t>15%</a:t>
            </a:fld>
            <a:endParaRPr lang="ru-RU" sz="1000" dirty="0">
              <a:sym typeface="+mn-lt"/>
            </a:endParaRPr>
          </a:p>
        </p:txBody>
      </p:sp>
      <p:sp>
        <p:nvSpPr>
          <p:cNvPr id="67" name="Text Placeholder 2">
            <a:extLst>
              <a:ext uri="{FF2B5EF4-FFF2-40B4-BE49-F238E27FC236}">
                <a16:creationId xmlns:a16="http://schemas.microsoft.com/office/drawing/2014/main" id="{4CF940BA-347D-B308-D23C-F75715838E9C}"/>
              </a:ext>
            </a:extLst>
          </p:cNvPr>
          <p:cNvSpPr>
            <a:spLocks noGrp="1"/>
          </p:cNvSpPr>
          <p:nvPr>
            <p:custDataLst>
              <p:tags r:id="rId6"/>
            </p:custDataLst>
          </p:nvPr>
        </p:nvSpPr>
        <p:spPr bwMode="gray">
          <a:xfrm>
            <a:off x="825500" y="3871913"/>
            <a:ext cx="287338" cy="152400"/>
          </a:xfrm>
          <a:prstGeom prst="rect">
            <a:avLst/>
          </a:prstGeom>
          <a:noFill/>
          <a:ln>
            <a:noFill/>
          </a:ln>
          <a:extLst>
            <a:ext uri="{909E8E84-426E-40DD-AFC4-6F175D3DCCD1}">
              <a14:hiddenFill xmlns:a14="http://schemas.microsoft.com/office/drawing/2010/main">
                <a:solidFill>
                  <a:srgbClr val="BDBDBD"/>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2A2D610E-5482-40C2-B595-54F9E52E1FD6}" type="datetime'''''''''''''''''''1''''3''''''%'''''''''''">
              <a:rPr lang="ru-RU" altLang="en-US" sz="1000" smtClean="0"/>
              <a:pPr/>
              <a:t>13%</a:t>
            </a:fld>
            <a:endParaRPr lang="ru-RU" sz="1000" dirty="0">
              <a:sym typeface="+mn-lt"/>
            </a:endParaRPr>
          </a:p>
        </p:txBody>
      </p:sp>
      <p:sp>
        <p:nvSpPr>
          <p:cNvPr id="78" name="Text Placeholder 2">
            <a:extLst>
              <a:ext uri="{FF2B5EF4-FFF2-40B4-BE49-F238E27FC236}">
                <a16:creationId xmlns:a16="http://schemas.microsoft.com/office/drawing/2014/main" id="{58A2AB15-F883-5444-7BEF-AE2445E59EFD}"/>
              </a:ext>
            </a:extLst>
          </p:cNvPr>
          <p:cNvSpPr>
            <a:spLocks noGrp="1"/>
          </p:cNvSpPr>
          <p:nvPr>
            <p:custDataLst>
              <p:tags r:id="rId7"/>
            </p:custDataLst>
          </p:nvPr>
        </p:nvSpPr>
        <p:spPr bwMode="auto">
          <a:xfrm>
            <a:off x="822325" y="6064250"/>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5EA11F8A-98F4-457D-B135-E47705A116B9}" type="datetime'''''''''''''''''''''2''''0''''1''''''''''''9'">
              <a:rPr lang="ja-JP" altLang="en-US" sz="1000" smtClean="0"/>
              <a:pPr/>
              <a:t>2019</a:t>
            </a:fld>
            <a:endParaRPr lang="ru-RU" sz="1000" dirty="0">
              <a:sym typeface="+mn-lt"/>
            </a:endParaRPr>
          </a:p>
        </p:txBody>
      </p:sp>
      <p:sp>
        <p:nvSpPr>
          <p:cNvPr id="74" name="Text Placeholder 2">
            <a:extLst>
              <a:ext uri="{FF2B5EF4-FFF2-40B4-BE49-F238E27FC236}">
                <a16:creationId xmlns:a16="http://schemas.microsoft.com/office/drawing/2014/main" id="{FD3254B8-20FF-D20B-5388-6E6281ECADB4}"/>
              </a:ext>
            </a:extLst>
          </p:cNvPr>
          <p:cNvSpPr>
            <a:spLocks noGrp="1"/>
          </p:cNvSpPr>
          <p:nvPr>
            <p:custDataLst>
              <p:tags r:id="rId8"/>
            </p:custDataLst>
          </p:nvPr>
        </p:nvSpPr>
        <p:spPr bwMode="gray">
          <a:xfrm>
            <a:off x="825500" y="41529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5AE1E73-2E3B-498A-88DA-A464FAC2CB34}" type="datetime'''''''1''''''''''''''3''''''''''''''''''%'''''''''''''''">
              <a:rPr lang="ru-RU" altLang="en-US" sz="1000" smtClean="0">
                <a:solidFill>
                  <a:schemeClr val="bg1"/>
                </a:solidFill>
              </a:rPr>
              <a:pPr algn="ctr"/>
              <a:t>13%</a:t>
            </a:fld>
            <a:endParaRPr lang="ru-RU" sz="1000" dirty="0">
              <a:solidFill>
                <a:schemeClr val="bg1"/>
              </a:solidFill>
              <a:sym typeface="+mn-lt"/>
            </a:endParaRPr>
          </a:p>
        </p:txBody>
      </p:sp>
      <p:sp>
        <p:nvSpPr>
          <p:cNvPr id="79" name="Text Placeholder 2">
            <a:extLst>
              <a:ext uri="{FF2B5EF4-FFF2-40B4-BE49-F238E27FC236}">
                <a16:creationId xmlns:a16="http://schemas.microsoft.com/office/drawing/2014/main" id="{66D0FC94-AABE-0063-5742-730D48FBA33E}"/>
              </a:ext>
            </a:extLst>
          </p:cNvPr>
          <p:cNvSpPr>
            <a:spLocks noGrp="1"/>
          </p:cNvSpPr>
          <p:nvPr>
            <p:custDataLst>
              <p:tags r:id="rId9"/>
            </p:custDataLst>
          </p:nvPr>
        </p:nvSpPr>
        <p:spPr bwMode="gray">
          <a:xfrm>
            <a:off x="825500" y="4438650"/>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25CA9BF-8669-443A-9E5D-02524184CB25}" type="datetime'''''''''''''1''''''''''''''''''''''''3''%'''''''''''''''''">
              <a:rPr lang="ru-RU" altLang="en-US" sz="1000" smtClean="0"/>
              <a:pPr/>
              <a:t>13%</a:t>
            </a:fld>
            <a:endParaRPr lang="ru-RU" sz="1000" dirty="0">
              <a:sym typeface="+mn-lt"/>
            </a:endParaRPr>
          </a:p>
        </p:txBody>
      </p:sp>
      <p:sp>
        <p:nvSpPr>
          <p:cNvPr id="82" name="Text Placeholder 2">
            <a:extLst>
              <a:ext uri="{FF2B5EF4-FFF2-40B4-BE49-F238E27FC236}">
                <a16:creationId xmlns:a16="http://schemas.microsoft.com/office/drawing/2014/main" id="{6DE54F84-D75D-3998-1971-BA4845A371E7}"/>
              </a:ext>
            </a:extLst>
          </p:cNvPr>
          <p:cNvSpPr>
            <a:spLocks noGrp="1"/>
          </p:cNvSpPr>
          <p:nvPr>
            <p:custDataLst>
              <p:tags r:id="rId10"/>
            </p:custDataLst>
          </p:nvPr>
        </p:nvSpPr>
        <p:spPr bwMode="gray">
          <a:xfrm>
            <a:off x="1928813" y="25019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982B039-285F-4204-8A05-FE199AFD2B48}" type="datetime'''''''1''''1''''''''%'''''''">
              <a:rPr lang="ru-RU" altLang="en-US" sz="1000" smtClean="0"/>
              <a:pPr algn="ctr"/>
              <a:t>11%</a:t>
            </a:fld>
            <a:endParaRPr lang="ru-RU" sz="1000" dirty="0">
              <a:sym typeface="+mn-lt"/>
            </a:endParaRPr>
          </a:p>
        </p:txBody>
      </p:sp>
      <p:sp>
        <p:nvSpPr>
          <p:cNvPr id="83" name="Text Placeholder 2">
            <a:extLst>
              <a:ext uri="{FF2B5EF4-FFF2-40B4-BE49-F238E27FC236}">
                <a16:creationId xmlns:a16="http://schemas.microsoft.com/office/drawing/2014/main" id="{EF68F002-FCB6-F844-0EFC-7CB1D1918857}"/>
              </a:ext>
            </a:extLst>
          </p:cNvPr>
          <p:cNvSpPr>
            <a:spLocks noGrp="1"/>
          </p:cNvSpPr>
          <p:nvPr>
            <p:custDataLst>
              <p:tags r:id="rId11"/>
            </p:custDataLst>
          </p:nvPr>
        </p:nvSpPr>
        <p:spPr bwMode="gray">
          <a:xfrm>
            <a:off x="1963738" y="2844800"/>
            <a:ext cx="217488"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CCE79BE-075B-4419-BB98-9B73E824EC3E}" type="datetime'''7''''''''''%'''''''''''''''''''''''''''''''''''''''''''">
              <a:rPr lang="ru-RU" altLang="en-US" sz="1000" smtClean="0">
                <a:solidFill>
                  <a:schemeClr val="bg1"/>
                </a:solidFill>
              </a:rPr>
              <a:pPr/>
              <a:t>7%</a:t>
            </a:fld>
            <a:endParaRPr lang="ru-RU" sz="1000" dirty="0">
              <a:solidFill>
                <a:schemeClr val="bg1"/>
              </a:solidFill>
              <a:sym typeface="+mn-lt"/>
            </a:endParaRPr>
          </a:p>
        </p:txBody>
      </p:sp>
      <p:sp>
        <p:nvSpPr>
          <p:cNvPr id="84" name="Text Placeholder 2">
            <a:extLst>
              <a:ext uri="{FF2B5EF4-FFF2-40B4-BE49-F238E27FC236}">
                <a16:creationId xmlns:a16="http://schemas.microsoft.com/office/drawing/2014/main" id="{576077B9-DD33-38BE-B2D0-C69C9BAEB6FF}"/>
              </a:ext>
            </a:extLst>
          </p:cNvPr>
          <p:cNvSpPr>
            <a:spLocks noGrp="1"/>
          </p:cNvSpPr>
          <p:nvPr>
            <p:custDataLst>
              <p:tags r:id="rId12"/>
            </p:custDataLst>
          </p:nvPr>
        </p:nvSpPr>
        <p:spPr bwMode="gray">
          <a:xfrm>
            <a:off x="1928813" y="3273425"/>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33FD5066-3AC6-438A-9E35-E1215DA9EC5F}" type="datetime'''''''''''''''''''1''''''''''''''''''''6''''''''%'''">
              <a:rPr lang="ru-RU" altLang="en-US" sz="1000" smtClean="0"/>
              <a:pPr/>
              <a:t>16%</a:t>
            </a:fld>
            <a:endParaRPr lang="ru-RU" sz="1000" dirty="0">
              <a:sym typeface="+mn-lt"/>
            </a:endParaRPr>
          </a:p>
        </p:txBody>
      </p:sp>
      <p:sp>
        <p:nvSpPr>
          <p:cNvPr id="101" name="Text Placeholder 2">
            <a:extLst>
              <a:ext uri="{FF2B5EF4-FFF2-40B4-BE49-F238E27FC236}">
                <a16:creationId xmlns:a16="http://schemas.microsoft.com/office/drawing/2014/main" id="{37068129-B983-6DC0-03A7-5AC15334C670}"/>
              </a:ext>
            </a:extLst>
          </p:cNvPr>
          <p:cNvSpPr>
            <a:spLocks noGrp="1"/>
          </p:cNvSpPr>
          <p:nvPr>
            <p:custDataLst>
              <p:tags r:id="rId13"/>
            </p:custDataLst>
          </p:nvPr>
        </p:nvSpPr>
        <p:spPr bwMode="gray">
          <a:xfrm>
            <a:off x="4137025" y="3873500"/>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60A54B1-2415-4A52-91DD-3478F800A36E}" type="datetime'''''''''''''''''''''''''''''''''''''''''''''''''''1''3''%'">
              <a:rPr lang="ru-RU" altLang="en-US" sz="1000" smtClean="0"/>
              <a:pPr/>
              <a:t>13%</a:t>
            </a:fld>
            <a:endParaRPr lang="ru-RU" sz="1000" dirty="0">
              <a:sym typeface="+mn-lt"/>
            </a:endParaRPr>
          </a:p>
        </p:txBody>
      </p:sp>
      <p:sp>
        <p:nvSpPr>
          <p:cNvPr id="81" name="Text Placeholder 2">
            <a:extLst>
              <a:ext uri="{FF2B5EF4-FFF2-40B4-BE49-F238E27FC236}">
                <a16:creationId xmlns:a16="http://schemas.microsoft.com/office/drawing/2014/main" id="{51BDB67B-5411-0191-274B-0DC80C1BE2C8}"/>
              </a:ext>
            </a:extLst>
          </p:cNvPr>
          <p:cNvSpPr>
            <a:spLocks noGrp="1"/>
          </p:cNvSpPr>
          <p:nvPr>
            <p:custDataLst>
              <p:tags r:id="rId14"/>
            </p:custDataLst>
          </p:nvPr>
        </p:nvSpPr>
        <p:spPr bwMode="gray">
          <a:xfrm>
            <a:off x="1928813" y="3792538"/>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B46E1DD9-F97F-4268-B671-30E3CE974ADA}" type="datetime'''''''''''''''''1''''2''''''''''''''''''''''''''''''''''''''%'">
              <a:rPr lang="ru-RU" altLang="en-US" sz="1000" smtClean="0"/>
              <a:pPr/>
              <a:t>12%</a:t>
            </a:fld>
            <a:endParaRPr lang="ru-RU" sz="1000" dirty="0">
              <a:sym typeface="+mn-lt"/>
            </a:endParaRPr>
          </a:p>
        </p:txBody>
      </p:sp>
      <p:sp>
        <p:nvSpPr>
          <p:cNvPr id="90" name="Text Placeholder 2">
            <a:extLst>
              <a:ext uri="{FF2B5EF4-FFF2-40B4-BE49-F238E27FC236}">
                <a16:creationId xmlns:a16="http://schemas.microsoft.com/office/drawing/2014/main" id="{33B2440E-AC4E-371E-8B37-E05FE3A7C1BD}"/>
              </a:ext>
            </a:extLst>
          </p:cNvPr>
          <p:cNvSpPr>
            <a:spLocks noGrp="1"/>
          </p:cNvSpPr>
          <p:nvPr>
            <p:custDataLst>
              <p:tags r:id="rId15"/>
            </p:custDataLst>
          </p:nvPr>
        </p:nvSpPr>
        <p:spPr bwMode="gray">
          <a:xfrm>
            <a:off x="3068638" y="3651250"/>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9E55ABB-F1E6-42ED-89AB-505B2270B0C2}" type="datetime'''''9''''''''''''''''''''''''''''''''''%'''''''''">
              <a:rPr lang="ru-RU" altLang="en-US" sz="1000" smtClean="0"/>
              <a:pPr/>
              <a:t>9%</a:t>
            </a:fld>
            <a:endParaRPr lang="ru-RU" sz="1000" dirty="0">
              <a:sym typeface="+mn-lt"/>
            </a:endParaRPr>
          </a:p>
        </p:txBody>
      </p:sp>
      <p:sp>
        <p:nvSpPr>
          <p:cNvPr id="85" name="Text Placeholder 2">
            <a:extLst>
              <a:ext uri="{FF2B5EF4-FFF2-40B4-BE49-F238E27FC236}">
                <a16:creationId xmlns:a16="http://schemas.microsoft.com/office/drawing/2014/main" id="{538AC71A-6E7B-3681-AD54-6AB98289BC31}"/>
              </a:ext>
            </a:extLst>
          </p:cNvPr>
          <p:cNvSpPr>
            <a:spLocks noGrp="1"/>
          </p:cNvSpPr>
          <p:nvPr>
            <p:custDataLst>
              <p:tags r:id="rId16"/>
            </p:custDataLst>
          </p:nvPr>
        </p:nvSpPr>
        <p:spPr bwMode="gray">
          <a:xfrm>
            <a:off x="1928813" y="4981575"/>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79FB34B-7010-4539-90B4-FAB6E97C3AB8}" type="datetime'''''''''''''''''''5''3''''''''''''''''''%'''">
              <a:rPr lang="ru-RU" altLang="en-US" sz="1000" smtClean="0">
                <a:solidFill>
                  <a:schemeClr val="bg1"/>
                </a:solidFill>
              </a:rPr>
              <a:pPr/>
              <a:t>53%</a:t>
            </a:fld>
            <a:endParaRPr lang="ru-RU" sz="1000" dirty="0">
              <a:solidFill>
                <a:schemeClr val="bg1"/>
              </a:solidFill>
              <a:sym typeface="+mn-lt"/>
            </a:endParaRPr>
          </a:p>
        </p:txBody>
      </p:sp>
      <p:sp>
        <p:nvSpPr>
          <p:cNvPr id="88" name="Text Placeholder 2">
            <a:extLst>
              <a:ext uri="{FF2B5EF4-FFF2-40B4-BE49-F238E27FC236}">
                <a16:creationId xmlns:a16="http://schemas.microsoft.com/office/drawing/2014/main" id="{E88EB7AA-0492-7C48-7847-A0C492EA6BAD}"/>
              </a:ext>
            </a:extLst>
          </p:cNvPr>
          <p:cNvSpPr>
            <a:spLocks noGrp="1"/>
          </p:cNvSpPr>
          <p:nvPr>
            <p:custDataLst>
              <p:tags r:id="rId17"/>
            </p:custDataLst>
          </p:nvPr>
        </p:nvSpPr>
        <p:spPr bwMode="auto">
          <a:xfrm>
            <a:off x="1995488"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8115481-CF60-451F-9386-0F142BFC4C82}" type="datetime'''''''2''0'''''''''''''''''''''''''''''">
              <a:rPr lang="ja-JP" altLang="en-US" sz="1000" smtClean="0"/>
              <a:pPr/>
              <a:t>20</a:t>
            </a:fld>
            <a:endParaRPr lang="ru-RU" sz="1000" dirty="0">
              <a:sym typeface="+mn-lt"/>
            </a:endParaRPr>
          </a:p>
        </p:txBody>
      </p:sp>
      <p:sp>
        <p:nvSpPr>
          <p:cNvPr id="117" name="Text Placeholder 2">
            <a:extLst>
              <a:ext uri="{FF2B5EF4-FFF2-40B4-BE49-F238E27FC236}">
                <a16:creationId xmlns:a16="http://schemas.microsoft.com/office/drawing/2014/main" id="{1123B5B5-0E5D-C3CA-44F0-F75A347F9CD3}"/>
              </a:ext>
            </a:extLst>
          </p:cNvPr>
          <p:cNvSpPr>
            <a:spLocks noGrp="1"/>
          </p:cNvSpPr>
          <p:nvPr>
            <p:custDataLst>
              <p:tags r:id="rId18"/>
            </p:custDataLst>
          </p:nvPr>
        </p:nvSpPr>
        <p:spPr bwMode="gray">
          <a:xfrm>
            <a:off x="6345238" y="4232275"/>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01B4745-2DB6-4749-9FD2-F764DB995FAF}" type="datetime'''''''''1''''''''0''''''''''''''''''''''''''''''''''''''%'''''">
              <a:rPr lang="ru-RU" altLang="en-US" sz="1000" smtClean="0"/>
              <a:pPr algn="ctr"/>
              <a:t>10%</a:t>
            </a:fld>
            <a:endParaRPr lang="ru-RU" sz="1000" dirty="0">
              <a:sym typeface="+mn-lt"/>
            </a:endParaRPr>
          </a:p>
        </p:txBody>
      </p:sp>
      <p:sp>
        <p:nvSpPr>
          <p:cNvPr id="89" name="Text Placeholder 2">
            <a:extLst>
              <a:ext uri="{FF2B5EF4-FFF2-40B4-BE49-F238E27FC236}">
                <a16:creationId xmlns:a16="http://schemas.microsoft.com/office/drawing/2014/main" id="{E7C4BD13-6D8D-A466-E22F-B4D1A639CDF5}"/>
              </a:ext>
            </a:extLst>
          </p:cNvPr>
          <p:cNvSpPr>
            <a:spLocks noGrp="1"/>
          </p:cNvSpPr>
          <p:nvPr>
            <p:custDataLst>
              <p:tags r:id="rId19"/>
            </p:custDataLst>
          </p:nvPr>
        </p:nvSpPr>
        <p:spPr bwMode="gray">
          <a:xfrm>
            <a:off x="3033713" y="3092450"/>
            <a:ext cx="287338" cy="152400"/>
          </a:xfrm>
          <a:prstGeom prst="rect">
            <a:avLst/>
          </a:prstGeom>
          <a:noFill/>
          <a:ln>
            <a:noFill/>
          </a:ln>
          <a:extLst>
            <a:ext uri="{909E8E84-426E-40DD-AFC4-6F175D3DCCD1}">
              <a14:hiddenFill xmlns:a14="http://schemas.microsoft.com/office/drawing/2010/main">
                <a:solidFill>
                  <a:srgbClr val="BDBDBD"/>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6B557B03-525D-4B4E-9538-786850604FA8}" type="datetime'''''1''''''''1''''''''''''''''%'''''''">
              <a:rPr lang="ru-RU" altLang="en-US" sz="1000" smtClean="0"/>
              <a:pPr/>
              <a:t>11%</a:t>
            </a:fld>
            <a:endParaRPr lang="ru-RU" sz="1000" dirty="0">
              <a:sym typeface="+mn-lt"/>
            </a:endParaRPr>
          </a:p>
        </p:txBody>
      </p:sp>
      <p:sp>
        <p:nvSpPr>
          <p:cNvPr id="80" name="Text Placeholder 2">
            <a:extLst>
              <a:ext uri="{FF2B5EF4-FFF2-40B4-BE49-F238E27FC236}">
                <a16:creationId xmlns:a16="http://schemas.microsoft.com/office/drawing/2014/main" id="{BE80100D-53B8-AA02-35D1-F31B0B622534}"/>
              </a:ext>
            </a:extLst>
          </p:cNvPr>
          <p:cNvSpPr>
            <a:spLocks noGrp="1"/>
          </p:cNvSpPr>
          <p:nvPr>
            <p:custDataLst>
              <p:tags r:id="rId20"/>
            </p:custDataLst>
          </p:nvPr>
        </p:nvSpPr>
        <p:spPr bwMode="gray">
          <a:xfrm>
            <a:off x="3068638" y="3387725"/>
            <a:ext cx="2174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2EE41867-EF69-4DE3-94B8-07A92464723B}" type="datetime'''''''''''''''9''''''''''''''%'">
              <a:rPr lang="ru-RU" altLang="en-US" sz="1000" smtClean="0">
                <a:solidFill>
                  <a:schemeClr val="bg1"/>
                </a:solidFill>
              </a:rPr>
              <a:pPr algn="ctr"/>
              <a:t>9%</a:t>
            </a:fld>
            <a:endParaRPr lang="ru-RU" sz="1000" dirty="0">
              <a:solidFill>
                <a:schemeClr val="bg1"/>
              </a:solidFill>
              <a:sym typeface="+mn-lt"/>
            </a:endParaRPr>
          </a:p>
        </p:txBody>
      </p:sp>
      <p:sp>
        <p:nvSpPr>
          <p:cNvPr id="91" name="Text Placeholder 2">
            <a:extLst>
              <a:ext uri="{FF2B5EF4-FFF2-40B4-BE49-F238E27FC236}">
                <a16:creationId xmlns:a16="http://schemas.microsoft.com/office/drawing/2014/main" id="{4835B86E-500E-CEE4-759A-BB32F31B514E}"/>
              </a:ext>
            </a:extLst>
          </p:cNvPr>
          <p:cNvSpPr>
            <a:spLocks noGrp="1"/>
          </p:cNvSpPr>
          <p:nvPr>
            <p:custDataLst>
              <p:tags r:id="rId21"/>
            </p:custDataLst>
          </p:nvPr>
        </p:nvSpPr>
        <p:spPr bwMode="gray">
          <a:xfrm>
            <a:off x="3033713" y="3941763"/>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536A64A-1B82-4011-854B-3A0737E01053}" type="datetime'1''''0''''''''''%'''''''''''''''''''''''''''''''''''">
              <a:rPr lang="ru-RU" altLang="en-US" sz="1000" smtClean="0"/>
              <a:pPr/>
              <a:t>10%</a:t>
            </a:fld>
            <a:endParaRPr lang="ru-RU" sz="1000" dirty="0">
              <a:sym typeface="+mn-lt"/>
            </a:endParaRPr>
          </a:p>
        </p:txBody>
      </p:sp>
      <p:sp>
        <p:nvSpPr>
          <p:cNvPr id="109" name="Text Placeholder 2">
            <a:extLst>
              <a:ext uri="{FF2B5EF4-FFF2-40B4-BE49-F238E27FC236}">
                <a16:creationId xmlns:a16="http://schemas.microsoft.com/office/drawing/2014/main" id="{5774E84C-EBA5-D5C7-AC0C-71B5418B0FCE}"/>
              </a:ext>
            </a:extLst>
          </p:cNvPr>
          <p:cNvSpPr>
            <a:spLocks noGrp="1"/>
          </p:cNvSpPr>
          <p:nvPr>
            <p:custDataLst>
              <p:tags r:id="rId22"/>
            </p:custDataLst>
          </p:nvPr>
        </p:nvSpPr>
        <p:spPr bwMode="auto">
          <a:xfrm>
            <a:off x="5308600"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121EFEAF-4534-4909-A666-F0427080D5BD}" type="datetime'''''''''2''''''''''''''''''''''''''''''''3'">
              <a:rPr lang="ja-JP" altLang="en-US" sz="1000" smtClean="0"/>
              <a:pPr/>
              <a:t>23</a:t>
            </a:fld>
            <a:endParaRPr lang="ru-RU" sz="1000" dirty="0">
              <a:sym typeface="+mn-lt"/>
            </a:endParaRPr>
          </a:p>
        </p:txBody>
      </p:sp>
      <p:sp>
        <p:nvSpPr>
          <p:cNvPr id="93" name="Text Placeholder 2">
            <a:extLst>
              <a:ext uri="{FF2B5EF4-FFF2-40B4-BE49-F238E27FC236}">
                <a16:creationId xmlns:a16="http://schemas.microsoft.com/office/drawing/2014/main" id="{50EC31C4-0582-20A4-090A-8D1D41A79055}"/>
              </a:ext>
            </a:extLst>
          </p:cNvPr>
          <p:cNvSpPr>
            <a:spLocks noGrp="1"/>
          </p:cNvSpPr>
          <p:nvPr>
            <p:custDataLst>
              <p:tags r:id="rId23"/>
            </p:custDataLst>
          </p:nvPr>
        </p:nvSpPr>
        <p:spPr bwMode="auto">
          <a:xfrm>
            <a:off x="4203700"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40A2EBC-994F-42C3-A636-46E0C5BB1473}" type="datetime'''''''''''''''''''''''''''''''''''''''22'''''''''''''''''''''">
              <a:rPr lang="ja-JP" altLang="en-US" sz="1000" smtClean="0"/>
              <a:pPr/>
              <a:t>22</a:t>
            </a:fld>
            <a:endParaRPr lang="ru-RU" sz="1000" dirty="0">
              <a:sym typeface="+mn-lt"/>
            </a:endParaRPr>
          </a:p>
        </p:txBody>
      </p:sp>
      <p:sp>
        <p:nvSpPr>
          <p:cNvPr id="94" name="Text Placeholder 2">
            <a:extLst>
              <a:ext uri="{FF2B5EF4-FFF2-40B4-BE49-F238E27FC236}">
                <a16:creationId xmlns:a16="http://schemas.microsoft.com/office/drawing/2014/main" id="{430B876F-CE68-1EE2-B356-9BF6D4FE9B1C}"/>
              </a:ext>
            </a:extLst>
          </p:cNvPr>
          <p:cNvSpPr>
            <a:spLocks noGrp="1"/>
          </p:cNvSpPr>
          <p:nvPr>
            <p:custDataLst>
              <p:tags r:id="rId24"/>
            </p:custDataLst>
          </p:nvPr>
        </p:nvSpPr>
        <p:spPr bwMode="gray">
          <a:xfrm>
            <a:off x="3033713" y="502126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AF4E6BC-9943-4862-9235-57D3F71FBA3C}" type="datetime'''''''''''6''''''''''''''''''''''1''''''''''%'''''''''''''''''">
              <a:rPr lang="ru-RU" altLang="en-US" sz="1000" smtClean="0">
                <a:solidFill>
                  <a:schemeClr val="bg1"/>
                </a:solidFill>
              </a:rPr>
              <a:pPr/>
              <a:t>61%</a:t>
            </a:fld>
            <a:endParaRPr lang="ru-RU" sz="1000" dirty="0">
              <a:solidFill>
                <a:schemeClr val="bg1"/>
              </a:solidFill>
              <a:sym typeface="+mn-lt"/>
            </a:endParaRPr>
          </a:p>
        </p:txBody>
      </p:sp>
      <p:sp>
        <p:nvSpPr>
          <p:cNvPr id="76" name="Text Placeholder 2">
            <a:extLst>
              <a:ext uri="{FF2B5EF4-FFF2-40B4-BE49-F238E27FC236}">
                <a16:creationId xmlns:a16="http://schemas.microsoft.com/office/drawing/2014/main" id="{623AD89D-9869-3DEC-3A64-57571D024E38}"/>
              </a:ext>
            </a:extLst>
          </p:cNvPr>
          <p:cNvSpPr>
            <a:spLocks noGrp="1"/>
          </p:cNvSpPr>
          <p:nvPr>
            <p:custDataLst>
              <p:tags r:id="rId25"/>
            </p:custDataLst>
          </p:nvPr>
        </p:nvSpPr>
        <p:spPr bwMode="gray">
          <a:xfrm>
            <a:off x="6365876" y="3135313"/>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BF510883-1FCE-4265-ACD5-09A6ED8DE223}" type="datetime'''''''''''''''''''''2''''''''''''''''''67'''''''''">
              <a:rPr lang="ja-JP" altLang="en-US" sz="1000" smtClean="0"/>
              <a:pPr/>
              <a:t>267</a:t>
            </a:fld>
            <a:endParaRPr lang="ru-RU" sz="1000" dirty="0">
              <a:sym typeface="+mn-lt"/>
            </a:endParaRPr>
          </a:p>
        </p:txBody>
      </p:sp>
      <p:sp>
        <p:nvSpPr>
          <p:cNvPr id="96" name="Text Placeholder 2">
            <a:extLst>
              <a:ext uri="{FF2B5EF4-FFF2-40B4-BE49-F238E27FC236}">
                <a16:creationId xmlns:a16="http://schemas.microsoft.com/office/drawing/2014/main" id="{F2C06A65-F9AC-F95F-1A0C-7B84816C6931}"/>
              </a:ext>
            </a:extLst>
          </p:cNvPr>
          <p:cNvSpPr>
            <a:spLocks noGrp="1"/>
          </p:cNvSpPr>
          <p:nvPr>
            <p:custDataLst>
              <p:tags r:id="rId26"/>
            </p:custDataLst>
          </p:nvPr>
        </p:nvSpPr>
        <p:spPr bwMode="auto">
          <a:xfrm>
            <a:off x="3100388"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DB1BDBD5-FD73-4A3F-841B-62A778A4124E}" type="datetime'''''''2''''''''''''''''''''''''''''''''''''''1'''''''''''''''">
              <a:rPr lang="ja-JP" altLang="en-US" sz="1000" smtClean="0"/>
              <a:pPr/>
              <a:t>21</a:t>
            </a:fld>
            <a:endParaRPr lang="ru-RU" sz="1000" dirty="0">
              <a:sym typeface="+mn-lt"/>
            </a:endParaRPr>
          </a:p>
        </p:txBody>
      </p:sp>
      <p:sp>
        <p:nvSpPr>
          <p:cNvPr id="77" name="Text Placeholder 2">
            <a:extLst>
              <a:ext uri="{FF2B5EF4-FFF2-40B4-BE49-F238E27FC236}">
                <a16:creationId xmlns:a16="http://schemas.microsoft.com/office/drawing/2014/main" id="{B04C67B9-9627-91D3-1F91-85619288E56D}"/>
              </a:ext>
            </a:extLst>
          </p:cNvPr>
          <p:cNvSpPr>
            <a:spLocks noGrp="1"/>
          </p:cNvSpPr>
          <p:nvPr>
            <p:custDataLst>
              <p:tags r:id="rId27"/>
            </p:custDataLst>
          </p:nvPr>
        </p:nvSpPr>
        <p:spPr bwMode="gray">
          <a:xfrm>
            <a:off x="4137025" y="2955925"/>
            <a:ext cx="287338" cy="152400"/>
          </a:xfrm>
          <a:prstGeom prst="rect">
            <a:avLst/>
          </a:prstGeom>
          <a:noFill/>
          <a:ln>
            <a:noFill/>
          </a:ln>
          <a:extLst>
            <a:ext uri="{909E8E84-426E-40DD-AFC4-6F175D3DCCD1}">
              <a14:hiddenFill xmlns:a14="http://schemas.microsoft.com/office/drawing/2010/main">
                <a:solidFill>
                  <a:srgbClr val="BDBDBD"/>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2974BB5-9641-4DEE-A1AD-19306E4C2B58}" type="datetime'12''''''''''''''''''''%'''''''''''">
              <a:rPr lang="ru-RU" altLang="en-US" sz="1000" smtClean="0"/>
              <a:pPr/>
              <a:t>12%</a:t>
            </a:fld>
            <a:endParaRPr lang="ru-RU" sz="1000" dirty="0">
              <a:sym typeface="+mn-lt"/>
            </a:endParaRPr>
          </a:p>
        </p:txBody>
      </p:sp>
      <p:sp>
        <p:nvSpPr>
          <p:cNvPr id="114" name="Text Placeholder 2">
            <a:extLst>
              <a:ext uri="{FF2B5EF4-FFF2-40B4-BE49-F238E27FC236}">
                <a16:creationId xmlns:a16="http://schemas.microsoft.com/office/drawing/2014/main" id="{835DB718-FE8A-118E-3EF6-2177081E8BA5}"/>
              </a:ext>
            </a:extLst>
          </p:cNvPr>
          <p:cNvSpPr>
            <a:spLocks noGrp="1"/>
          </p:cNvSpPr>
          <p:nvPr>
            <p:custDataLst>
              <p:tags r:id="rId28"/>
            </p:custDataLst>
          </p:nvPr>
        </p:nvSpPr>
        <p:spPr bwMode="gray">
          <a:xfrm>
            <a:off x="846139" y="3630613"/>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388DFA70-2A99-40EE-8124-4F5149C26D41}" type="datetime'''''''2''''''''''''''''''''''''''''''''''''''''1''''''8'''''''">
              <a:rPr lang="ja-JP" altLang="en-US" sz="1000" smtClean="0"/>
              <a:pPr/>
              <a:t>218</a:t>
            </a:fld>
            <a:endParaRPr lang="ru-RU" sz="1000" dirty="0">
              <a:sym typeface="+mn-lt"/>
            </a:endParaRPr>
          </a:p>
        </p:txBody>
      </p:sp>
      <p:sp>
        <p:nvSpPr>
          <p:cNvPr id="98" name="Text Placeholder 2">
            <a:extLst>
              <a:ext uri="{FF2B5EF4-FFF2-40B4-BE49-F238E27FC236}">
                <a16:creationId xmlns:a16="http://schemas.microsoft.com/office/drawing/2014/main" id="{E709D41F-7775-764D-FFC6-9856742D78DA}"/>
              </a:ext>
            </a:extLst>
          </p:cNvPr>
          <p:cNvSpPr>
            <a:spLocks noGrp="1"/>
          </p:cNvSpPr>
          <p:nvPr>
            <p:custDataLst>
              <p:tags r:id="rId29"/>
            </p:custDataLst>
          </p:nvPr>
        </p:nvSpPr>
        <p:spPr bwMode="gray">
          <a:xfrm>
            <a:off x="4171950" y="3278188"/>
            <a:ext cx="217488"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058980F-7D9C-4D9C-9A86-B8EADEA2C275}" type="datetime'''''''''''''''''''''''9''''''''''''''''''''%'''''''''''''''''">
              <a:rPr lang="ru-RU" altLang="en-US" sz="1000" smtClean="0">
                <a:solidFill>
                  <a:schemeClr val="bg1"/>
                </a:solidFill>
              </a:rPr>
              <a:pPr/>
              <a:t>9%</a:t>
            </a:fld>
            <a:endParaRPr lang="ru-RU" sz="1000" dirty="0">
              <a:solidFill>
                <a:schemeClr val="bg1"/>
              </a:solidFill>
              <a:sym typeface="+mn-lt"/>
            </a:endParaRPr>
          </a:p>
        </p:txBody>
      </p:sp>
      <p:sp>
        <p:nvSpPr>
          <p:cNvPr id="99" name="Text Placeholder 2">
            <a:extLst>
              <a:ext uri="{FF2B5EF4-FFF2-40B4-BE49-F238E27FC236}">
                <a16:creationId xmlns:a16="http://schemas.microsoft.com/office/drawing/2014/main" id="{CEAAFB2C-8E6F-3086-188D-5303C6030F7C}"/>
              </a:ext>
            </a:extLst>
          </p:cNvPr>
          <p:cNvSpPr>
            <a:spLocks noGrp="1"/>
          </p:cNvSpPr>
          <p:nvPr>
            <p:custDataLst>
              <p:tags r:id="rId30"/>
            </p:custDataLst>
          </p:nvPr>
        </p:nvSpPr>
        <p:spPr bwMode="gray">
          <a:xfrm>
            <a:off x="4171950" y="3544888"/>
            <a:ext cx="2174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F953A2F9-83D9-4B4D-B824-AFA376C9E105}" type="datetime'''''''''''''''8%'''''''''''''''''''''''''''''''''''''''">
              <a:rPr lang="ru-RU" altLang="en-US" sz="1000" smtClean="0"/>
              <a:pPr algn="ctr"/>
              <a:t>8%</a:t>
            </a:fld>
            <a:endParaRPr lang="ru-RU" sz="1000" dirty="0">
              <a:sym typeface="+mn-lt"/>
            </a:endParaRPr>
          </a:p>
        </p:txBody>
      </p:sp>
      <p:sp>
        <p:nvSpPr>
          <p:cNvPr id="95" name="Text Placeholder 2">
            <a:extLst>
              <a:ext uri="{FF2B5EF4-FFF2-40B4-BE49-F238E27FC236}">
                <a16:creationId xmlns:a16="http://schemas.microsoft.com/office/drawing/2014/main" id="{A4F5334A-B48D-2C34-8443-64FB3AC18C93}"/>
              </a:ext>
            </a:extLst>
          </p:cNvPr>
          <p:cNvSpPr>
            <a:spLocks noGrp="1"/>
          </p:cNvSpPr>
          <p:nvPr>
            <p:custDataLst>
              <p:tags r:id="rId31"/>
            </p:custDataLst>
          </p:nvPr>
        </p:nvSpPr>
        <p:spPr bwMode="gray">
          <a:xfrm>
            <a:off x="4137025" y="500856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3673BCE-504F-4505-9F1D-69D054634B0A}" type="datetime'''''''''''''''''''''''''''59''''''%'''''''''''''''''">
              <a:rPr lang="ru-RU" altLang="en-US" sz="1000" smtClean="0">
                <a:solidFill>
                  <a:schemeClr val="bg1"/>
                </a:solidFill>
              </a:rPr>
              <a:pPr/>
              <a:t>59%</a:t>
            </a:fld>
            <a:endParaRPr lang="ru-RU" sz="1000" dirty="0">
              <a:solidFill>
                <a:schemeClr val="bg1"/>
              </a:solidFill>
              <a:sym typeface="+mn-lt"/>
            </a:endParaRPr>
          </a:p>
        </p:txBody>
      </p:sp>
      <p:sp>
        <p:nvSpPr>
          <p:cNvPr id="97" name="Text Placeholder 2">
            <a:extLst>
              <a:ext uri="{FF2B5EF4-FFF2-40B4-BE49-F238E27FC236}">
                <a16:creationId xmlns:a16="http://schemas.microsoft.com/office/drawing/2014/main" id="{F9185322-41E2-26C1-0083-0FAB54FFDCA7}"/>
              </a:ext>
            </a:extLst>
          </p:cNvPr>
          <p:cNvSpPr>
            <a:spLocks noGrp="1"/>
          </p:cNvSpPr>
          <p:nvPr>
            <p:custDataLst>
              <p:tags r:id="rId32"/>
            </p:custDataLst>
          </p:nvPr>
        </p:nvSpPr>
        <p:spPr bwMode="gray">
          <a:xfrm>
            <a:off x="6345238" y="341471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2F6B13F5-EFDE-4170-8C17-C2D41169AA92}" type="datetime'''''''''''1''''''''''''''''''''''''3''''''''''''''''''%'''">
              <a:rPr lang="ru-RU" altLang="en-US" sz="1000" smtClean="0"/>
              <a:pPr algn="ctr"/>
              <a:t>13%</a:t>
            </a:fld>
            <a:endParaRPr lang="ru-RU" sz="1000" dirty="0">
              <a:sym typeface="+mn-lt"/>
            </a:endParaRPr>
          </a:p>
        </p:txBody>
      </p:sp>
      <p:sp>
        <p:nvSpPr>
          <p:cNvPr id="100" name="Text Placeholder 2">
            <a:extLst>
              <a:ext uri="{FF2B5EF4-FFF2-40B4-BE49-F238E27FC236}">
                <a16:creationId xmlns:a16="http://schemas.microsoft.com/office/drawing/2014/main" id="{71972E53-4B65-D6FA-7A7B-7BCA7E4A689B}"/>
              </a:ext>
            </a:extLst>
          </p:cNvPr>
          <p:cNvSpPr>
            <a:spLocks noGrp="1"/>
          </p:cNvSpPr>
          <p:nvPr>
            <p:custDataLst>
              <p:tags r:id="rId33"/>
            </p:custDataLst>
          </p:nvPr>
        </p:nvSpPr>
        <p:spPr bwMode="gray">
          <a:xfrm>
            <a:off x="5241925" y="3348038"/>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6E2DD86-5DF9-44B6-9D88-AB0AC9C51A11}" type="datetime'''''''1''''''''''''''1''''''''''%'''''''">
              <a:rPr lang="ru-RU" altLang="en-US" sz="1000" smtClean="0"/>
              <a:pPr algn="ctr"/>
              <a:t>11%</a:t>
            </a:fld>
            <a:endParaRPr lang="ru-RU" sz="1000" dirty="0">
              <a:sym typeface="+mn-lt"/>
            </a:endParaRPr>
          </a:p>
        </p:txBody>
      </p:sp>
      <p:sp>
        <p:nvSpPr>
          <p:cNvPr id="92" name="Text Placeholder 2">
            <a:extLst>
              <a:ext uri="{FF2B5EF4-FFF2-40B4-BE49-F238E27FC236}">
                <a16:creationId xmlns:a16="http://schemas.microsoft.com/office/drawing/2014/main" id="{DA5CAB49-C391-A040-1144-D57BC7098742}"/>
              </a:ext>
            </a:extLst>
          </p:cNvPr>
          <p:cNvSpPr>
            <a:spLocks noGrp="1"/>
          </p:cNvSpPr>
          <p:nvPr>
            <p:custDataLst>
              <p:tags r:id="rId34"/>
            </p:custDataLst>
          </p:nvPr>
        </p:nvSpPr>
        <p:spPr bwMode="gray">
          <a:xfrm>
            <a:off x="3054351" y="28257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DA535092-6BDC-4334-A4DC-80495C85D716}" type="datetime'''''''''''''''''''''''''''''29''''8'">
              <a:rPr lang="ja-JP" altLang="en-US" sz="1000" smtClean="0"/>
              <a:pPr/>
              <a:t>298</a:t>
            </a:fld>
            <a:endParaRPr lang="ru-RU" sz="1000" dirty="0">
              <a:sym typeface="+mn-lt"/>
            </a:endParaRPr>
          </a:p>
        </p:txBody>
      </p:sp>
      <p:sp>
        <p:nvSpPr>
          <p:cNvPr id="87" name="Text Placeholder 2">
            <a:extLst>
              <a:ext uri="{FF2B5EF4-FFF2-40B4-BE49-F238E27FC236}">
                <a16:creationId xmlns:a16="http://schemas.microsoft.com/office/drawing/2014/main" id="{D2875D27-7845-E426-5A5E-E6169114BD1F}"/>
              </a:ext>
            </a:extLst>
          </p:cNvPr>
          <p:cNvSpPr>
            <a:spLocks noGrp="1"/>
          </p:cNvSpPr>
          <p:nvPr>
            <p:custDataLst>
              <p:tags r:id="rId35"/>
            </p:custDataLst>
          </p:nvPr>
        </p:nvSpPr>
        <p:spPr bwMode="gray">
          <a:xfrm>
            <a:off x="5241925" y="3641725"/>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95730312-6833-4987-9318-5E078F6E9103}" type="datetime'''1''''''''''''''''''1''''%'''''''''''''''''">
              <a:rPr lang="ru-RU" altLang="en-US" sz="1000" smtClean="0">
                <a:solidFill>
                  <a:schemeClr val="bg1"/>
                </a:solidFill>
              </a:rPr>
              <a:pPr algn="ctr"/>
              <a:t>11%</a:t>
            </a:fld>
            <a:endParaRPr lang="ru-RU" sz="1000" dirty="0">
              <a:solidFill>
                <a:schemeClr val="bg1"/>
              </a:solidFill>
              <a:sym typeface="+mn-lt"/>
            </a:endParaRPr>
          </a:p>
        </p:txBody>
      </p:sp>
      <p:sp>
        <p:nvSpPr>
          <p:cNvPr id="102" name="Text Placeholder 2">
            <a:extLst>
              <a:ext uri="{FF2B5EF4-FFF2-40B4-BE49-F238E27FC236}">
                <a16:creationId xmlns:a16="http://schemas.microsoft.com/office/drawing/2014/main" id="{66F89FE5-9252-D255-FF7F-432E06D0753C}"/>
              </a:ext>
            </a:extLst>
          </p:cNvPr>
          <p:cNvSpPr>
            <a:spLocks noGrp="1"/>
          </p:cNvSpPr>
          <p:nvPr>
            <p:custDataLst>
              <p:tags r:id="rId36"/>
            </p:custDataLst>
          </p:nvPr>
        </p:nvSpPr>
        <p:spPr bwMode="gray">
          <a:xfrm>
            <a:off x="5276850" y="3889375"/>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606B0328-5410-4977-BEB5-C1C3E3B92844}" type="datetime'''''''''''''''''''''7''''''%'''''''''''''''''''''">
              <a:rPr lang="ru-RU" altLang="en-US" sz="1000" smtClean="0"/>
              <a:pPr/>
              <a:t>7%</a:t>
            </a:fld>
            <a:endParaRPr lang="ru-RU" sz="1000" dirty="0">
              <a:sym typeface="+mn-lt"/>
            </a:endParaRPr>
          </a:p>
        </p:txBody>
      </p:sp>
      <p:sp>
        <p:nvSpPr>
          <p:cNvPr id="105" name="Text Placeholder 2">
            <a:extLst>
              <a:ext uri="{FF2B5EF4-FFF2-40B4-BE49-F238E27FC236}">
                <a16:creationId xmlns:a16="http://schemas.microsoft.com/office/drawing/2014/main" id="{1A7E914C-E916-730A-69F6-8BCF7F73294F}"/>
              </a:ext>
            </a:extLst>
          </p:cNvPr>
          <p:cNvSpPr>
            <a:spLocks noGrp="1"/>
          </p:cNvSpPr>
          <p:nvPr>
            <p:custDataLst>
              <p:tags r:id="rId37"/>
            </p:custDataLst>
          </p:nvPr>
        </p:nvSpPr>
        <p:spPr bwMode="gray">
          <a:xfrm>
            <a:off x="5241925" y="4178300"/>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ABFA7B1-AA4B-45BA-8D63-CA0374675757}" type="datetime'''''14''''''''''''''%'''''''''''''''''''''''''''''''''''''">
              <a:rPr lang="ru-RU" altLang="en-US" sz="1000" smtClean="0"/>
              <a:pPr/>
              <a:t>14%</a:t>
            </a:fld>
            <a:endParaRPr lang="ru-RU" sz="1000" dirty="0">
              <a:sym typeface="+mn-lt"/>
            </a:endParaRPr>
          </a:p>
        </p:txBody>
      </p:sp>
      <p:sp>
        <p:nvSpPr>
          <p:cNvPr id="86" name="Text Placeholder 2">
            <a:extLst>
              <a:ext uri="{FF2B5EF4-FFF2-40B4-BE49-F238E27FC236}">
                <a16:creationId xmlns:a16="http://schemas.microsoft.com/office/drawing/2014/main" id="{2477F18B-73F0-7AF0-F959-162DA73F16A5}"/>
              </a:ext>
            </a:extLst>
          </p:cNvPr>
          <p:cNvSpPr>
            <a:spLocks noGrp="1"/>
          </p:cNvSpPr>
          <p:nvPr>
            <p:custDataLst>
              <p:tags r:id="rId38"/>
            </p:custDataLst>
          </p:nvPr>
        </p:nvSpPr>
        <p:spPr bwMode="gray">
          <a:xfrm>
            <a:off x="5241925" y="51562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99F35331-3E15-40F2-BAC7-6CA0194313FC}" type="datetime'''''''''''5''''''''''''''''''''''''''7''''''''''''''''''''''%'">
              <a:rPr lang="ru-RU" altLang="en-US" sz="1000" smtClean="0">
                <a:solidFill>
                  <a:schemeClr val="bg1"/>
                </a:solidFill>
              </a:rPr>
              <a:pPr/>
              <a:t>57%</a:t>
            </a:fld>
            <a:endParaRPr lang="ru-RU" sz="1000" dirty="0">
              <a:solidFill>
                <a:schemeClr val="bg1"/>
              </a:solidFill>
              <a:sym typeface="+mn-lt"/>
            </a:endParaRPr>
          </a:p>
        </p:txBody>
      </p:sp>
      <p:sp>
        <p:nvSpPr>
          <p:cNvPr id="110" name="Text Placeholder 2">
            <a:extLst>
              <a:ext uri="{FF2B5EF4-FFF2-40B4-BE49-F238E27FC236}">
                <a16:creationId xmlns:a16="http://schemas.microsoft.com/office/drawing/2014/main" id="{E5E36967-E4CE-4C79-B5AF-CA1B7FF7AD68}"/>
              </a:ext>
            </a:extLst>
          </p:cNvPr>
          <p:cNvSpPr>
            <a:spLocks noGrp="1"/>
          </p:cNvSpPr>
          <p:nvPr>
            <p:custDataLst>
              <p:tags r:id="rId39"/>
            </p:custDataLst>
          </p:nvPr>
        </p:nvSpPr>
        <p:spPr bwMode="gray">
          <a:xfrm>
            <a:off x="6345238" y="3743325"/>
            <a:ext cx="287338"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649D5F88-7800-41B4-926E-C27820AB79A4}" type="datetime'''''''1''''1''''''''''''''''%'''''''''''''''''''''''''''''">
              <a:rPr lang="ru-RU" altLang="en-US" sz="1000" smtClean="0">
                <a:solidFill>
                  <a:schemeClr val="bg1"/>
                </a:solidFill>
                <a:effectLst/>
              </a:rPr>
              <a:pPr/>
              <a:t>11%</a:t>
            </a:fld>
            <a:endParaRPr lang="ru-RU" sz="1000" dirty="0">
              <a:solidFill>
                <a:schemeClr val="bg1"/>
              </a:solidFill>
              <a:sym typeface="+mn-lt"/>
            </a:endParaRPr>
          </a:p>
        </p:txBody>
      </p:sp>
      <p:sp>
        <p:nvSpPr>
          <p:cNvPr id="111" name="Text Placeholder 2">
            <a:extLst>
              <a:ext uri="{FF2B5EF4-FFF2-40B4-BE49-F238E27FC236}">
                <a16:creationId xmlns:a16="http://schemas.microsoft.com/office/drawing/2014/main" id="{CB33CF3F-9380-E4BA-97B2-E3B36C7D6855}"/>
              </a:ext>
            </a:extLst>
          </p:cNvPr>
          <p:cNvSpPr>
            <a:spLocks noGrp="1"/>
          </p:cNvSpPr>
          <p:nvPr>
            <p:custDataLst>
              <p:tags r:id="rId40"/>
            </p:custDataLst>
          </p:nvPr>
        </p:nvSpPr>
        <p:spPr bwMode="gray">
          <a:xfrm>
            <a:off x="6380163" y="3995738"/>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5096C4B-772C-475D-98CB-7ECE2A015ED6}" type="datetime'''''''''''''''''''''''8''%'''''''">
              <a:rPr lang="ru-RU" altLang="en-US" sz="1000" smtClean="0">
                <a:effectLst/>
              </a:rPr>
              <a:pPr/>
              <a:t>8%</a:t>
            </a:fld>
            <a:endParaRPr lang="ru-RU" sz="1000" dirty="0">
              <a:sym typeface="+mn-lt"/>
            </a:endParaRPr>
          </a:p>
        </p:txBody>
      </p:sp>
      <p:sp>
        <p:nvSpPr>
          <p:cNvPr id="112" name="Text Placeholder 2">
            <a:extLst>
              <a:ext uri="{FF2B5EF4-FFF2-40B4-BE49-F238E27FC236}">
                <a16:creationId xmlns:a16="http://schemas.microsoft.com/office/drawing/2014/main" id="{1EEBC1ED-A8EB-AFA1-0BEF-DACBC97DD8D1}"/>
              </a:ext>
            </a:extLst>
          </p:cNvPr>
          <p:cNvSpPr>
            <a:spLocks noGrp="1"/>
          </p:cNvSpPr>
          <p:nvPr>
            <p:custDataLst>
              <p:tags r:id="rId41"/>
            </p:custDataLst>
          </p:nvPr>
        </p:nvSpPr>
        <p:spPr bwMode="gray">
          <a:xfrm>
            <a:off x="6345238" y="51562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CDF6C112-8CFB-45FF-A06B-57AAECFD8A51}" type="datetime'''''''''''''''5''8''%'''''''''''''''''''''''''">
              <a:rPr lang="ru-RU" altLang="en-US" sz="1000" smtClean="0">
                <a:solidFill>
                  <a:schemeClr val="bg1"/>
                </a:solidFill>
              </a:rPr>
              <a:pPr/>
              <a:t>58%</a:t>
            </a:fld>
            <a:endParaRPr lang="ru-RU" sz="1000" dirty="0">
              <a:solidFill>
                <a:schemeClr val="bg1"/>
              </a:solidFill>
              <a:sym typeface="+mn-lt"/>
            </a:endParaRPr>
          </a:p>
        </p:txBody>
      </p:sp>
      <p:sp>
        <p:nvSpPr>
          <p:cNvPr id="113" name="Text Placeholder 2">
            <a:extLst>
              <a:ext uri="{FF2B5EF4-FFF2-40B4-BE49-F238E27FC236}">
                <a16:creationId xmlns:a16="http://schemas.microsoft.com/office/drawing/2014/main" id="{ACBE5A60-31D6-DA35-2517-6CA627E211B2}"/>
              </a:ext>
            </a:extLst>
          </p:cNvPr>
          <p:cNvSpPr>
            <a:spLocks noGrp="1"/>
          </p:cNvSpPr>
          <p:nvPr>
            <p:custDataLst>
              <p:tags r:id="rId42"/>
            </p:custDataLst>
          </p:nvPr>
        </p:nvSpPr>
        <p:spPr bwMode="auto">
          <a:xfrm>
            <a:off x="6342063" y="6064250"/>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46794A6-9750-42A1-ADE3-FEA2B6797A25}" type="datetime'''2''''''''''''''''0''''''''''''''''2''''4'''''''''''">
              <a:rPr lang="ja-JP" altLang="en-US" sz="1000" smtClean="0"/>
              <a:pPr/>
              <a:t>2024</a:t>
            </a:fld>
            <a:endParaRPr lang="ru-RU" sz="1000" dirty="0">
              <a:sym typeface="+mn-lt"/>
            </a:endParaRPr>
          </a:p>
        </p:txBody>
      </p:sp>
      <p:sp>
        <p:nvSpPr>
          <p:cNvPr id="116" name="Text Placeholder 2">
            <a:extLst>
              <a:ext uri="{FF2B5EF4-FFF2-40B4-BE49-F238E27FC236}">
                <a16:creationId xmlns:a16="http://schemas.microsoft.com/office/drawing/2014/main" id="{C45CF712-FC3B-EDC9-3026-7F2F6EA06888}"/>
              </a:ext>
            </a:extLst>
          </p:cNvPr>
          <p:cNvSpPr>
            <a:spLocks noGrp="1"/>
          </p:cNvSpPr>
          <p:nvPr>
            <p:custDataLst>
              <p:tags r:id="rId43"/>
            </p:custDataLst>
          </p:nvPr>
        </p:nvSpPr>
        <p:spPr bwMode="gray">
          <a:xfrm>
            <a:off x="4157664" y="2670175"/>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CE2CC7A4-5C81-4117-AE18-D60ACBDCD21B}" type="datetime'''''''''''''''''''''3''''''''''''''''''1''''''''''''3'">
              <a:rPr lang="ja-JP" altLang="en-US" sz="1000" smtClean="0"/>
              <a:pPr/>
              <a:t>313</a:t>
            </a:fld>
            <a:endParaRPr lang="ru-RU" sz="1000" dirty="0">
              <a:sym typeface="+mn-lt"/>
            </a:endParaRPr>
          </a:p>
        </p:txBody>
      </p:sp>
      <p:sp>
        <p:nvSpPr>
          <p:cNvPr id="115" name="Text Placeholder 2">
            <a:extLst>
              <a:ext uri="{FF2B5EF4-FFF2-40B4-BE49-F238E27FC236}">
                <a16:creationId xmlns:a16="http://schemas.microsoft.com/office/drawing/2014/main" id="{DBFA8BED-424D-B7E2-A1D9-364C70EF8173}"/>
              </a:ext>
            </a:extLst>
          </p:cNvPr>
          <p:cNvSpPr>
            <a:spLocks noGrp="1"/>
          </p:cNvSpPr>
          <p:nvPr>
            <p:custDataLst>
              <p:tags r:id="rId44"/>
            </p:custDataLst>
          </p:nvPr>
        </p:nvSpPr>
        <p:spPr bwMode="gray">
          <a:xfrm>
            <a:off x="1949451" y="21907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F6D889C-9270-4162-97B6-889B2615AD19}" type="datetime'''3''''6''''''''''''''''''''''''''0'''''''">
              <a:rPr lang="ja-JP" altLang="en-US" sz="1000" smtClean="0"/>
              <a:pPr/>
              <a:t>360</a:t>
            </a:fld>
            <a:endParaRPr lang="ru-RU" sz="1000" dirty="0">
              <a:sym typeface="+mn-lt"/>
            </a:endParaRPr>
          </a:p>
        </p:txBody>
      </p:sp>
      <p:sp>
        <p:nvSpPr>
          <p:cNvPr id="73" name="Text Placeholder 2">
            <a:extLst>
              <a:ext uri="{FF2B5EF4-FFF2-40B4-BE49-F238E27FC236}">
                <a16:creationId xmlns:a16="http://schemas.microsoft.com/office/drawing/2014/main" id="{AE929A73-7E9B-7607-5C3B-15475F0B7694}"/>
              </a:ext>
            </a:extLst>
          </p:cNvPr>
          <p:cNvSpPr>
            <a:spLocks noGrp="1"/>
          </p:cNvSpPr>
          <p:nvPr>
            <p:custDataLst>
              <p:tags r:id="rId45"/>
            </p:custDataLst>
          </p:nvPr>
        </p:nvSpPr>
        <p:spPr bwMode="gray">
          <a:xfrm>
            <a:off x="5262564" y="3100388"/>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79F3525B-A586-494D-A93B-33DF6B328E10}" type="datetime'''''''27''''''''''''''''''''0'''''''''''''">
              <a:rPr lang="ja-JP" altLang="en-US" sz="1000" smtClean="0"/>
              <a:pPr/>
              <a:t>270</a:t>
            </a:fld>
            <a:endParaRPr lang="ru-RU" sz="1000" dirty="0">
              <a:sym typeface="+mn-lt"/>
            </a:endParaRPr>
          </a:p>
        </p:txBody>
      </p:sp>
      <p:sp>
        <p:nvSpPr>
          <p:cNvPr id="164" name="Rectangle 163">
            <a:extLst>
              <a:ext uri="{FF2B5EF4-FFF2-40B4-BE49-F238E27FC236}">
                <a16:creationId xmlns:a16="http://schemas.microsoft.com/office/drawing/2014/main" id="{78B26DBC-E6D8-FC6E-25AD-91CBD4094CBD}"/>
              </a:ext>
            </a:extLst>
          </p:cNvPr>
          <p:cNvSpPr/>
          <p:nvPr>
            <p:custDataLst>
              <p:tags r:id="rId46"/>
            </p:custDataLst>
          </p:nvPr>
        </p:nvSpPr>
        <p:spPr bwMode="auto">
          <a:xfrm>
            <a:off x="5351463" y="2265363"/>
            <a:ext cx="179388" cy="133350"/>
          </a:xfrm>
          <a:prstGeom prst="rect">
            <a:avLst/>
          </a:prstGeom>
          <a:solidFill>
            <a:schemeClr val="accent2"/>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Rectangle 40">
            <a:extLst>
              <a:ext uri="{FF2B5EF4-FFF2-40B4-BE49-F238E27FC236}">
                <a16:creationId xmlns:a16="http://schemas.microsoft.com/office/drawing/2014/main" id="{3142BBC6-BC7B-B9E7-D80A-5D882A50B52A}"/>
              </a:ext>
            </a:extLst>
          </p:cNvPr>
          <p:cNvSpPr/>
          <p:nvPr>
            <p:custDataLst>
              <p:tags r:id="rId47"/>
            </p:custDataLst>
          </p:nvPr>
        </p:nvSpPr>
        <p:spPr bwMode="auto">
          <a:xfrm>
            <a:off x="5351463" y="2062163"/>
            <a:ext cx="179388" cy="133350"/>
          </a:xfrm>
          <a:prstGeom prst="rect">
            <a:avLst/>
          </a:prstGeom>
          <a:solidFill>
            <a:schemeClr val="accent1"/>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Rectangle 37">
            <a:extLst>
              <a:ext uri="{FF2B5EF4-FFF2-40B4-BE49-F238E27FC236}">
                <a16:creationId xmlns:a16="http://schemas.microsoft.com/office/drawing/2014/main" id="{B3A65DFD-A6CF-A15F-B563-01B0B7E745DF}"/>
              </a:ext>
            </a:extLst>
          </p:cNvPr>
          <p:cNvSpPr/>
          <p:nvPr>
            <p:custDataLst>
              <p:tags r:id="rId48"/>
            </p:custDataLst>
          </p:nvPr>
        </p:nvSpPr>
        <p:spPr bwMode="auto">
          <a:xfrm>
            <a:off x="5351463" y="1858963"/>
            <a:ext cx="179388" cy="133350"/>
          </a:xfrm>
          <a:prstGeom prst="rect">
            <a:avLst/>
          </a:prstGeom>
          <a:solidFill>
            <a:srgbClr val="BDBDBD"/>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5" name="Rectangle 164">
            <a:extLst>
              <a:ext uri="{FF2B5EF4-FFF2-40B4-BE49-F238E27FC236}">
                <a16:creationId xmlns:a16="http://schemas.microsoft.com/office/drawing/2014/main" id="{FDA3EECF-A0D3-7186-9105-31BEA1D25E43}"/>
              </a:ext>
            </a:extLst>
          </p:cNvPr>
          <p:cNvSpPr/>
          <p:nvPr>
            <p:custDataLst>
              <p:tags r:id="rId49"/>
            </p:custDataLst>
          </p:nvPr>
        </p:nvSpPr>
        <p:spPr bwMode="auto">
          <a:xfrm>
            <a:off x="5351463" y="2468563"/>
            <a:ext cx="179388" cy="133350"/>
          </a:xfrm>
          <a:prstGeom prst="rect">
            <a:avLst/>
          </a:prstGeom>
          <a:solidFill>
            <a:schemeClr val="accent3"/>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6" name="Rectangle 165">
            <a:extLst>
              <a:ext uri="{FF2B5EF4-FFF2-40B4-BE49-F238E27FC236}">
                <a16:creationId xmlns:a16="http://schemas.microsoft.com/office/drawing/2014/main" id="{ED0AA9ED-81D8-A443-848B-303574C9F705}"/>
              </a:ext>
            </a:extLst>
          </p:cNvPr>
          <p:cNvSpPr/>
          <p:nvPr>
            <p:custDataLst>
              <p:tags r:id="rId50"/>
            </p:custDataLst>
          </p:nvPr>
        </p:nvSpPr>
        <p:spPr bwMode="auto">
          <a:xfrm>
            <a:off x="5351463" y="2671763"/>
            <a:ext cx="179388" cy="133350"/>
          </a:xfrm>
          <a:prstGeom prst="rect">
            <a:avLst/>
          </a:prstGeom>
          <a:solidFill>
            <a:schemeClr val="accent4"/>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テキスト プレースホルダ 9">
            <a:extLst>
              <a:ext uri="{FF2B5EF4-FFF2-40B4-BE49-F238E27FC236}">
                <a16:creationId xmlns:a16="http://schemas.microsoft.com/office/drawing/2014/main" id="{55884C65-F1F5-3EEA-EA99-AA025093491E}"/>
              </a:ext>
            </a:extLst>
          </p:cNvPr>
          <p:cNvSpPr>
            <a:spLocks noGrp="1"/>
          </p:cNvSpPr>
          <p:nvPr>
            <p:custDataLst>
              <p:tags r:id="rId51"/>
            </p:custDataLst>
          </p:nvPr>
        </p:nvSpPr>
        <p:spPr bwMode="auto">
          <a:xfrm>
            <a:off x="5581650" y="2260600"/>
            <a:ext cx="1260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CCC9D9B-47C1-467E-B3CC-34CD40CF5D4D}" type="datetime'デジタル''''イ''''ン''''''''''''''フ''''''ラ''''の''''''''''整''''''備'''">
              <a:rPr lang="ja-JP" altLang="en-US" sz="1000" smtClean="0">
                <a:effectLst/>
                <a:sym typeface="+mn-lt"/>
              </a:rPr>
              <a:pPr marL="0" indent="0">
                <a:spcBef>
                  <a:spcPct val="0"/>
                </a:spcBef>
                <a:buNone/>
              </a:pPr>
              <a:t>デジタルインフラの整備</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890FAA0D-EA76-8AA8-C4A5-8D2E976D50F4}"/>
              </a:ext>
            </a:extLst>
          </p:cNvPr>
          <p:cNvSpPr>
            <a:spLocks noGrp="1"/>
          </p:cNvSpPr>
          <p:nvPr>
            <p:custDataLst>
              <p:tags r:id="rId52"/>
            </p:custDataLst>
          </p:nvPr>
        </p:nvSpPr>
        <p:spPr bwMode="auto">
          <a:xfrm>
            <a:off x="5581650" y="1854200"/>
            <a:ext cx="371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35A75A1-E033-4F72-B19D-990087C0B383}" type="datetime'''''''''''''''''''''''''''''''''そ''の''''他'''''''''''">
              <a:rPr lang="ja-JP" altLang="en-US" sz="1000" smtClean="0">
                <a:effectLst/>
                <a:sym typeface="+mn-lt"/>
              </a:rPr>
              <a:pPr marL="0" indent="0">
                <a:spcBef>
                  <a:spcPct val="0"/>
                </a:spcBef>
                <a:buNone/>
              </a:pPr>
              <a:t>その他</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2253FD9E-99C6-31C2-8685-D2D56E22FC2B}"/>
              </a:ext>
            </a:extLst>
          </p:cNvPr>
          <p:cNvSpPr>
            <a:spLocks noGrp="1"/>
          </p:cNvSpPr>
          <p:nvPr>
            <p:custDataLst>
              <p:tags r:id="rId53"/>
            </p:custDataLst>
          </p:nvPr>
        </p:nvSpPr>
        <p:spPr bwMode="auto">
          <a:xfrm>
            <a:off x="5581650" y="2057400"/>
            <a:ext cx="1016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BD734A-7621-406E-A8C2-966EA6961424}" type="datetime'''''''''医療''従''''''''''''事''者''''''''の''拡''''''''''充'''">
              <a:rPr lang="ja-JP" altLang="en-US" sz="1000" smtClean="0">
                <a:effectLst/>
                <a:sym typeface="+mn-lt"/>
              </a:rPr>
              <a:pPr marL="0" indent="0">
                <a:spcBef>
                  <a:spcPct val="0"/>
                </a:spcBef>
                <a:buNone/>
              </a:pPr>
              <a:t>医療従事者の拡充</a:t>
            </a:fld>
            <a:endParaRPr lang="ja-JP" altLang="en-US" sz="1000" dirty="0">
              <a:sym typeface="+mn-lt"/>
            </a:endParaRPr>
          </a:p>
        </p:txBody>
      </p:sp>
      <p:sp>
        <p:nvSpPr>
          <p:cNvPr id="161" name="テキスト プレースホルダ 9">
            <a:extLst>
              <a:ext uri="{FF2B5EF4-FFF2-40B4-BE49-F238E27FC236}">
                <a16:creationId xmlns:a16="http://schemas.microsoft.com/office/drawing/2014/main" id="{7B28F013-80FF-A432-693A-9D5E7CAE82EB}"/>
              </a:ext>
            </a:extLst>
          </p:cNvPr>
          <p:cNvSpPr>
            <a:spLocks noGrp="1"/>
          </p:cNvSpPr>
          <p:nvPr>
            <p:custDataLst>
              <p:tags r:id="rId54"/>
            </p:custDataLst>
          </p:nvPr>
        </p:nvSpPr>
        <p:spPr bwMode="auto">
          <a:xfrm>
            <a:off x="5581650" y="2463800"/>
            <a:ext cx="1016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F91EBC4-D93C-463C-A077-CEA29F35A774}" type="datetime'小''''''''''''''''''''''''''''''''''''''児医療''の''''''質向''上'">
              <a:rPr lang="ja-JP" altLang="en-US" sz="1000" smtClean="0">
                <a:effectLst/>
                <a:sym typeface="+mn-lt"/>
              </a:rPr>
              <a:pPr marL="0" indent="0">
                <a:spcBef>
                  <a:spcPct val="0"/>
                </a:spcBef>
                <a:buNone/>
              </a:pPr>
              <a:t>小児医療の質向上</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5B1D9091-8CC4-ACAA-2D8A-78571086D427}"/>
              </a:ext>
            </a:extLst>
          </p:cNvPr>
          <p:cNvSpPr>
            <a:spLocks noGrp="1"/>
          </p:cNvSpPr>
          <p:nvPr>
            <p:custDataLst>
              <p:tags r:id="rId55"/>
            </p:custDataLst>
          </p:nvPr>
        </p:nvSpPr>
        <p:spPr bwMode="auto">
          <a:xfrm>
            <a:off x="5581650" y="2667000"/>
            <a:ext cx="12652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08AC1E4-F3A4-406D-8A03-6EC37E2CAB09}" type="datetime'''がん''''''''''''''対''''策''医療の''''''''質向上'''''''''''''''">
              <a:rPr lang="ja-JP" altLang="en-US" sz="1000" smtClean="0">
                <a:effectLst/>
                <a:sym typeface="+mn-lt"/>
              </a:rPr>
              <a:pPr marL="0" indent="0">
                <a:spcBef>
                  <a:spcPct val="0"/>
                </a:spcBef>
                <a:buNone/>
              </a:pPr>
              <a:t>がん対策医療の質向上</a:t>
            </a:fld>
            <a:endParaRPr lang="ja-JP" altLang="en-US" sz="1000" dirty="0">
              <a:sym typeface="+mn-lt"/>
            </a:endParaRPr>
          </a:p>
        </p:txBody>
      </p:sp>
    </p:spTree>
    <p:extLst>
      <p:ext uri="{BB962C8B-B14F-4D97-AF65-F5344CB8AC3E}">
        <p14:creationId xmlns:p14="http://schemas.microsoft.com/office/powerpoint/2010/main" val="2961656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89208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1" imgW="360" imgH="360" progId="TCLayout.ActiveDocument.1">
                  <p:embed/>
                </p:oleObj>
              </mc:Choice>
              <mc:Fallback>
                <p:oleObj name="think-cellスライド" r:id="rId41" imgW="360" imgH="360" progId="TCLayout.ActiveDocument.1">
                  <p:embed/>
                  <p:pic>
                    <p:nvPicPr>
                      <p:cNvPr id="7" name="Object 6"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dirty="0"/>
              <a:t>ロシア／一般概況／経済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年時点で都市化率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％以上と、すでに都市化が進んでいる。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4" name="Chart 3">
            <a:extLst>
              <a:ext uri="{FF2B5EF4-FFF2-40B4-BE49-F238E27FC236}">
                <a16:creationId xmlns:a16="http://schemas.microsoft.com/office/drawing/2014/main" id="{F32B78EA-365A-9511-5B54-8D1FB9832A17}"/>
              </a:ext>
            </a:extLst>
          </p:cNvPr>
          <p:cNvGraphicFramePr/>
          <p:nvPr>
            <p:custDataLst>
              <p:tags r:id="rId3"/>
            </p:custDataLst>
            <p:extLst>
              <p:ext uri="{D42A27DB-BD31-4B8C-83A1-F6EECF244321}">
                <p14:modId xmlns:p14="http://schemas.microsoft.com/office/powerpoint/2010/main" val="1125032579"/>
              </p:ext>
            </p:extLst>
          </p:nvPr>
        </p:nvGraphicFramePr>
        <p:xfrm>
          <a:off x="204788" y="2339975"/>
          <a:ext cx="4340225" cy="3906838"/>
        </p:xfrm>
        <a:graphic>
          <a:graphicData uri="http://schemas.openxmlformats.org/drawingml/2006/chart">
            <c:chart xmlns:c="http://schemas.openxmlformats.org/drawingml/2006/chart" xmlns:r="http://schemas.openxmlformats.org/officeDocument/2006/relationships" r:id="rId43"/>
          </a:graphicData>
        </a:graphic>
      </p:graphicFrame>
      <p:sp>
        <p:nvSpPr>
          <p:cNvPr id="15" name="Text Placeholder 12"/>
          <p:cNvSpPr>
            <a:spLocks noGrp="1"/>
          </p:cNvSpPr>
          <p:nvPr>
            <p:custDataLst>
              <p:tags r:id="rId4"/>
            </p:custDataLst>
          </p:nvPr>
        </p:nvSpPr>
        <p:spPr bwMode="auto">
          <a:xfrm>
            <a:off x="307975" y="22352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60" name="テキスト プレースホルダ 9"/>
          <p:cNvSpPr>
            <a:spLocks noGrp="1"/>
          </p:cNvSpPr>
          <p:nvPr>
            <p:custDataLst>
              <p:tags r:id="rId5"/>
            </p:custDataLst>
          </p:nvPr>
        </p:nvSpPr>
        <p:spPr bwMode="gray">
          <a:xfrm>
            <a:off x="657225" y="3092450"/>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0E7908A-9D3C-4283-9065-6DDBF09B245B}" type="datetime'''''''''''''''''''''''78''''''''''''''''''''''''''''.5'">
              <a:rPr kumimoji="0" lang="en-US" altLang="en-US" sz="1000" smtClean="0">
                <a:effectLst/>
              </a:rPr>
              <a:pPr/>
              <a:t>78.5</a:t>
            </a:fld>
            <a:endParaRPr kumimoji="0" lang="ja-JP" altLang="en-US" sz="1000" dirty="0">
              <a:sym typeface="+mn-lt"/>
            </a:endParaRPr>
          </a:p>
        </p:txBody>
      </p:sp>
      <p:sp useBgFill="1">
        <p:nvSpPr>
          <p:cNvPr id="59" name="テキスト プレースホルダ 9"/>
          <p:cNvSpPr>
            <a:spLocks noGrp="1"/>
          </p:cNvSpPr>
          <p:nvPr>
            <p:custDataLst>
              <p:tags r:id="rId6"/>
            </p:custDataLst>
          </p:nvPr>
        </p:nvSpPr>
        <p:spPr bwMode="gray">
          <a:xfrm>
            <a:off x="657225" y="5027613"/>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8E154D5-1D80-451B-B302-32A05F4806A0}" type="datetime'''''''2''''''''''''1''''''''''''''.''5'''''''''''''''">
              <a:rPr kumimoji="0" lang="en-US" altLang="en-US" sz="1000" smtClean="0">
                <a:effectLst/>
              </a:rPr>
              <a:pPr/>
              <a:t>21.5</a:t>
            </a:fld>
            <a:endParaRPr kumimoji="0" lang="ja-JP" altLang="en-US" sz="1000" dirty="0">
              <a:sym typeface="+mn-lt"/>
            </a:endParaRPr>
          </a:p>
        </p:txBody>
      </p:sp>
      <p:sp>
        <p:nvSpPr>
          <p:cNvPr id="16" name="Text Placeholder 12"/>
          <p:cNvSpPr>
            <a:spLocks noGrp="1"/>
          </p:cNvSpPr>
          <p:nvPr>
            <p:custDataLst>
              <p:tags r:id="rId7"/>
            </p:custDataLst>
          </p:nvPr>
        </p:nvSpPr>
        <p:spPr bwMode="auto">
          <a:xfrm>
            <a:off x="604838"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BA5BD97-2516-4396-B7C6-DC0FFD1A1D1C}" type="datetime'''''''''2''''''0''''''''''''''0''''''''''0'''''">
              <a:rPr lang="ja-JP" altLang="en-US" sz="1000" b="0"/>
              <a:pPr algn="ctr">
                <a:spcBef>
                  <a:spcPct val="0"/>
                </a:spcBef>
                <a:spcAft>
                  <a:spcPct val="0"/>
                </a:spcAft>
              </a:pPr>
              <a:t>2000</a:t>
            </a:fld>
            <a:endParaRPr kumimoji="0" lang="ja-JP" altLang="en-US" sz="1000" b="0" dirty="0">
              <a:sym typeface="+mn-lt"/>
            </a:endParaRPr>
          </a:p>
        </p:txBody>
      </p:sp>
      <p:sp>
        <p:nvSpPr>
          <p:cNvPr id="17" name="Text Placeholder 12"/>
          <p:cNvSpPr>
            <a:spLocks noGrp="1"/>
          </p:cNvSpPr>
          <p:nvPr>
            <p:custDataLst>
              <p:tags r:id="rId8"/>
            </p:custDataLst>
          </p:nvPr>
        </p:nvSpPr>
        <p:spPr bwMode="auto">
          <a:xfrm>
            <a:off x="10366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9F07D1-20AB-4026-9DD4-BB7BE84CC0C9}" type="datetime'''''''''''''''''''''05'''''''''''''''''''''''">
              <a:rPr lang="ja-JP" altLang="en-US" sz="1000" b="0"/>
              <a:pPr algn="ctr">
                <a:spcBef>
                  <a:spcPct val="0"/>
                </a:spcBef>
                <a:spcAft>
                  <a:spcPct val="0"/>
                </a:spcAft>
              </a:pPr>
              <a:t>05</a:t>
            </a:fld>
            <a:endParaRPr kumimoji="0" lang="ja-JP" altLang="en-US" sz="1000" b="0" dirty="0">
              <a:sym typeface="+mn-lt"/>
            </a:endParaRPr>
          </a:p>
        </p:txBody>
      </p:sp>
      <p:sp>
        <p:nvSpPr>
          <p:cNvPr id="23" name="Text Placeholder 12"/>
          <p:cNvSpPr>
            <a:spLocks noGrp="1"/>
          </p:cNvSpPr>
          <p:nvPr>
            <p:custDataLst>
              <p:tags r:id="rId9"/>
            </p:custDataLst>
          </p:nvPr>
        </p:nvSpPr>
        <p:spPr bwMode="auto">
          <a:xfrm>
            <a:off x="140017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DB9536-13EB-4DCD-92E6-C9366FF91A00}" type="datetime'10'''''''''''''''''''''''''''''''''">
              <a:rPr lang="ja-JP" altLang="en-US" sz="1000" b="0"/>
              <a:pPr algn="ctr">
                <a:spcBef>
                  <a:spcPct val="0"/>
                </a:spcBef>
                <a:spcAft>
                  <a:spcPct val="0"/>
                </a:spcAft>
              </a:pPr>
              <a:t>10</a:t>
            </a:fld>
            <a:endParaRPr kumimoji="0" lang="ja-JP" altLang="en-US" sz="1000" b="0" dirty="0">
              <a:sym typeface="+mn-lt"/>
            </a:endParaRPr>
          </a:p>
        </p:txBody>
      </p:sp>
      <p:sp>
        <p:nvSpPr>
          <p:cNvPr id="24" name="Text Placeholder 12"/>
          <p:cNvSpPr>
            <a:spLocks noGrp="1"/>
          </p:cNvSpPr>
          <p:nvPr>
            <p:custDataLst>
              <p:tags r:id="rId10"/>
            </p:custDataLst>
          </p:nvPr>
        </p:nvSpPr>
        <p:spPr bwMode="auto">
          <a:xfrm>
            <a:off x="176212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D5DAB8-3C22-4298-9209-22C109D2F743}" type="datetime'''''''''''''''1''''''''''''5'''">
              <a:rPr lang="ja-JP" altLang="en-US" sz="1000" b="0"/>
              <a:pPr algn="ctr">
                <a:spcBef>
                  <a:spcPct val="0"/>
                </a:spcBef>
                <a:spcAft>
                  <a:spcPct val="0"/>
                </a:spcAft>
              </a:pPr>
              <a:t>15</a:t>
            </a:fld>
            <a:endParaRPr kumimoji="0" lang="ja-JP" altLang="en-US" sz="1000" b="0" dirty="0">
              <a:sym typeface="+mn-lt"/>
            </a:endParaRPr>
          </a:p>
        </p:txBody>
      </p:sp>
      <p:sp>
        <p:nvSpPr>
          <p:cNvPr id="25" name="Text Placeholder 12"/>
          <p:cNvSpPr>
            <a:spLocks noGrp="1"/>
          </p:cNvSpPr>
          <p:nvPr>
            <p:custDataLst>
              <p:tags r:id="rId11"/>
            </p:custDataLst>
          </p:nvPr>
        </p:nvSpPr>
        <p:spPr bwMode="auto">
          <a:xfrm>
            <a:off x="21256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FEA4AC9-9359-4E1B-A8D1-55071C707A82}" type="datetime'''''''''''2''''''''''''''''''''''''''''''''''0'''''''''''''''">
              <a:rPr lang="ja-JP" altLang="en-US" sz="1000" b="0"/>
              <a:pPr algn="ctr">
                <a:spcBef>
                  <a:spcPct val="0"/>
                </a:spcBef>
                <a:spcAft>
                  <a:spcPct val="0"/>
                </a:spcAft>
              </a:pPr>
              <a:t>20</a:t>
            </a:fld>
            <a:endParaRPr kumimoji="0" lang="ja-JP" altLang="en-US" sz="1000" b="0" dirty="0">
              <a:sym typeface="+mn-lt"/>
            </a:endParaRPr>
          </a:p>
        </p:txBody>
      </p:sp>
      <p:sp>
        <p:nvSpPr>
          <p:cNvPr id="26" name="Text Placeholder 12"/>
          <p:cNvSpPr>
            <a:spLocks noGrp="1"/>
          </p:cNvSpPr>
          <p:nvPr>
            <p:custDataLst>
              <p:tags r:id="rId12"/>
            </p:custDataLst>
          </p:nvPr>
        </p:nvSpPr>
        <p:spPr bwMode="auto">
          <a:xfrm>
            <a:off x="248761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33E54A-77EF-47F7-9022-C8EDB19A68F2}" type="datetime'''''2''''''''''''''''''''''''''''5'''''">
              <a:rPr lang="ja-JP" altLang="en-US" sz="1000" b="0"/>
              <a:pPr algn="ctr">
                <a:spcBef>
                  <a:spcPct val="0"/>
                </a:spcBef>
                <a:spcAft>
                  <a:spcPct val="0"/>
                </a:spcAft>
              </a:pPr>
              <a:t>25</a:t>
            </a:fld>
            <a:endParaRPr kumimoji="0" lang="ja-JP" altLang="en-US" sz="1000" b="0" dirty="0">
              <a:sym typeface="+mn-lt"/>
            </a:endParaRPr>
          </a:p>
        </p:txBody>
      </p:sp>
      <p:sp>
        <p:nvSpPr>
          <p:cNvPr id="27" name="Text Placeholder 12"/>
          <p:cNvSpPr>
            <a:spLocks noGrp="1"/>
          </p:cNvSpPr>
          <p:nvPr>
            <p:custDataLst>
              <p:tags r:id="rId13"/>
            </p:custDataLst>
          </p:nvPr>
        </p:nvSpPr>
        <p:spPr bwMode="auto">
          <a:xfrm>
            <a:off x="28495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89ADB65-6A7D-40FA-AC23-F982066BBBA7}" type="datetime'''''''''''''''''''''''''''''''3''''''''''''''0'''''''">
              <a:rPr lang="ja-JP" altLang="en-US" sz="1000" b="0"/>
              <a:pPr algn="ctr">
                <a:spcBef>
                  <a:spcPct val="0"/>
                </a:spcBef>
                <a:spcAft>
                  <a:spcPct val="0"/>
                </a:spcAft>
              </a:pPr>
              <a:t>30</a:t>
            </a:fld>
            <a:endParaRPr kumimoji="0" lang="ja-JP" altLang="en-US" sz="1000" b="0" dirty="0">
              <a:sym typeface="+mn-lt"/>
            </a:endParaRPr>
          </a:p>
        </p:txBody>
      </p:sp>
      <p:sp>
        <p:nvSpPr>
          <p:cNvPr id="28" name="Text Placeholder 12"/>
          <p:cNvSpPr>
            <a:spLocks noGrp="1"/>
          </p:cNvSpPr>
          <p:nvPr>
            <p:custDataLst>
              <p:tags r:id="rId14"/>
            </p:custDataLst>
          </p:nvPr>
        </p:nvSpPr>
        <p:spPr bwMode="auto">
          <a:xfrm>
            <a:off x="321310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D4066B-2A4E-4C27-83F7-AD027CEDD41B}" type="datetime'''''''''''''''''''3''''''''5'''''''''''''''''''''''''''''''">
              <a:rPr lang="ja-JP" altLang="en-US" sz="1000" b="0"/>
              <a:pPr algn="ctr">
                <a:spcBef>
                  <a:spcPct val="0"/>
                </a:spcBef>
                <a:spcAft>
                  <a:spcPct val="0"/>
                </a:spcAft>
              </a:pPr>
              <a:t>35</a:t>
            </a:fld>
            <a:endParaRPr kumimoji="0" lang="ja-JP" altLang="en-US" sz="1000" b="0" dirty="0">
              <a:sym typeface="+mn-lt"/>
            </a:endParaRPr>
          </a:p>
        </p:txBody>
      </p:sp>
      <p:sp>
        <p:nvSpPr>
          <p:cNvPr id="29" name="Text Placeholder 12"/>
          <p:cNvSpPr>
            <a:spLocks noGrp="1"/>
          </p:cNvSpPr>
          <p:nvPr>
            <p:custDataLst>
              <p:tags r:id="rId15"/>
            </p:custDataLst>
          </p:nvPr>
        </p:nvSpPr>
        <p:spPr bwMode="auto">
          <a:xfrm>
            <a:off x="35750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A9A38D-9324-4354-90B3-41448D8664D8}" type="datetime'''''''''''''''''''4''''''''''''''''''''''0'''''''''''''''''">
              <a:rPr lang="ja-JP" altLang="en-US" sz="1000" b="0"/>
              <a:pPr algn="ctr">
                <a:spcBef>
                  <a:spcPct val="0"/>
                </a:spcBef>
                <a:spcAft>
                  <a:spcPct val="0"/>
                </a:spcAft>
              </a:pPr>
              <a:t>40</a:t>
            </a:fld>
            <a:endParaRPr kumimoji="0" lang="ja-JP" altLang="en-US" sz="1000" b="0" dirty="0">
              <a:sym typeface="+mn-lt"/>
            </a:endParaRPr>
          </a:p>
        </p:txBody>
      </p:sp>
      <p:sp>
        <p:nvSpPr>
          <p:cNvPr id="30" name="Text Placeholder 12"/>
          <p:cNvSpPr>
            <a:spLocks noGrp="1"/>
          </p:cNvSpPr>
          <p:nvPr>
            <p:custDataLst>
              <p:tags r:id="rId16"/>
            </p:custDataLst>
          </p:nvPr>
        </p:nvSpPr>
        <p:spPr bwMode="auto">
          <a:xfrm>
            <a:off x="393858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78EC57-E96A-4A2E-93C0-7D6CAF95F055}" type="datetime'''''''''''''''''''''4''''''''''5'''''''''''''''''''''''''''">
              <a:rPr lang="ja-JP" altLang="en-US" sz="1000" b="0"/>
              <a:pPr algn="ctr">
                <a:spcBef>
                  <a:spcPct val="0"/>
                </a:spcBef>
                <a:spcAft>
                  <a:spcPct val="0"/>
                </a:spcAft>
              </a:pPr>
              <a:t>45</a:t>
            </a:fld>
            <a:endParaRPr kumimoji="0" lang="ja-JP" altLang="en-US" sz="1000" b="0" dirty="0">
              <a:sym typeface="+mn-lt"/>
            </a:endParaRPr>
          </a:p>
        </p:txBody>
      </p:sp>
      <p:sp>
        <p:nvSpPr>
          <p:cNvPr id="31" name="Text Placeholder 12"/>
          <p:cNvSpPr>
            <a:spLocks noGrp="1"/>
          </p:cNvSpPr>
          <p:nvPr>
            <p:custDataLst>
              <p:tags r:id="rId17"/>
            </p:custDataLst>
          </p:nvPr>
        </p:nvSpPr>
        <p:spPr bwMode="auto">
          <a:xfrm>
            <a:off x="43005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7C443FD-11FB-44E1-9ADE-C28FEEE118F1}" type="datetime'''''''''''''''5''''''''''0'''''''''''''''">
              <a:rPr lang="ja-JP" altLang="en-US" sz="1000" b="0"/>
              <a:pPr algn="ctr">
                <a:spcBef>
                  <a:spcPct val="0"/>
                </a:spcBef>
                <a:spcAft>
                  <a:spcPct val="0"/>
                </a:spcAft>
              </a:pPr>
              <a:t>50</a:t>
            </a:fld>
            <a:endParaRPr kumimoji="0" lang="ja-JP" altLang="en-US" sz="1000" b="0" dirty="0">
              <a:sym typeface="+mn-lt"/>
            </a:endParaRPr>
          </a:p>
        </p:txBody>
      </p:sp>
      <p:cxnSp>
        <p:nvCxnSpPr>
          <p:cNvPr id="32" name="Straight Connector 31"/>
          <p:cNvCxnSpPr/>
          <p:nvPr>
            <p:custDataLst>
              <p:tags r:id="rId18"/>
            </p:custDataLst>
          </p:nvPr>
        </p:nvCxnSpPr>
        <p:spPr bwMode="gray">
          <a:xfrm>
            <a:off x="3478213" y="4056063"/>
            <a:ext cx="255588" cy="0"/>
          </a:xfrm>
          <a:prstGeom prst="line">
            <a:avLst/>
          </a:prstGeom>
          <a:ln w="9525" cap="rnd" cmpd="sng" algn="ctr">
            <a:solidFill>
              <a:srgbClr val="C0E6F4"/>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9"/>
            </p:custDataLst>
          </p:nvPr>
        </p:nvCxnSpPr>
        <p:spPr bwMode="gray">
          <a:xfrm>
            <a:off x="3478213" y="425926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7" name="Oval 36"/>
          <p:cNvSpPr/>
          <p:nvPr>
            <p:custDataLst>
              <p:tags r:id="rId20"/>
            </p:custDataLst>
          </p:nvPr>
        </p:nvSpPr>
        <p:spPr bwMode="gray">
          <a:xfrm>
            <a:off x="3567112" y="4017962"/>
            <a:ext cx="76200" cy="7620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8" name="Rectangle 37"/>
          <p:cNvSpPr/>
          <p:nvPr>
            <p:custDataLst>
              <p:tags r:id="rId21"/>
            </p:custDataLst>
          </p:nvPr>
        </p:nvSpPr>
        <p:spPr bwMode="gray">
          <a:xfrm>
            <a:off x="3567112" y="4221162"/>
            <a:ext cx="76200" cy="7620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9" name="Text Placeholder 12"/>
          <p:cNvSpPr>
            <a:spLocks noGrp="1"/>
          </p:cNvSpPr>
          <p:nvPr>
            <p:custDataLst>
              <p:tags r:id="rId22"/>
            </p:custDataLst>
          </p:nvPr>
        </p:nvSpPr>
        <p:spPr bwMode="auto">
          <a:xfrm>
            <a:off x="3789363" y="39846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460F0E0-F6BD-4400-99C2-8542ABB47FFC}" type="datetime'''都''''''''''''''''市''''''部'''''''''''''''''''''''">
              <a:rPr lang="ja-JP" altLang="en-US" sz="1000" b="0"/>
              <a:pPr>
                <a:spcBef>
                  <a:spcPct val="0"/>
                </a:spcBef>
                <a:spcAft>
                  <a:spcPct val="0"/>
                </a:spcAft>
              </a:pPr>
              <a:t>都市部</a:t>
            </a:fld>
            <a:endParaRPr kumimoji="0" lang="ja-JP" altLang="en-US" sz="1000" b="0" dirty="0">
              <a:sym typeface="+mn-lt"/>
            </a:endParaRPr>
          </a:p>
        </p:txBody>
      </p:sp>
      <p:sp>
        <p:nvSpPr>
          <p:cNvPr id="40" name="Text Placeholder 12"/>
          <p:cNvSpPr>
            <a:spLocks noGrp="1"/>
          </p:cNvSpPr>
          <p:nvPr>
            <p:custDataLst>
              <p:tags r:id="rId23"/>
            </p:custDataLst>
          </p:nvPr>
        </p:nvSpPr>
        <p:spPr bwMode="auto">
          <a:xfrm>
            <a:off x="3789363" y="4187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F77E976-C51F-41F6-9F2C-6D07F7989A08}"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76" name="Chart 75">
            <a:extLst>
              <a:ext uri="{FF2B5EF4-FFF2-40B4-BE49-F238E27FC236}">
                <a16:creationId xmlns:a16="http://schemas.microsoft.com/office/drawing/2014/main" id="{7BEA9DFB-5D98-E27F-A914-DE137A99AE51}"/>
              </a:ext>
            </a:extLst>
          </p:cNvPr>
          <p:cNvGraphicFramePr/>
          <p:nvPr>
            <p:custDataLst>
              <p:tags r:id="rId24"/>
            </p:custDataLst>
            <p:extLst>
              <p:ext uri="{D42A27DB-BD31-4B8C-83A1-F6EECF244321}">
                <p14:modId xmlns:p14="http://schemas.microsoft.com/office/powerpoint/2010/main" val="4043105640"/>
              </p:ext>
            </p:extLst>
          </p:nvPr>
        </p:nvGraphicFramePr>
        <p:xfrm>
          <a:off x="4840288" y="2266950"/>
          <a:ext cx="4948237" cy="3979863"/>
        </p:xfrm>
        <a:graphic>
          <a:graphicData uri="http://schemas.openxmlformats.org/drawingml/2006/chart">
            <c:chart xmlns:c="http://schemas.openxmlformats.org/drawingml/2006/chart" xmlns:r="http://schemas.openxmlformats.org/officeDocument/2006/relationships" r:id="rId44"/>
          </a:graphicData>
        </a:graphic>
      </p:graphicFrame>
      <p:sp>
        <p:nvSpPr>
          <p:cNvPr id="46" name="Text Placeholder 12"/>
          <p:cNvSpPr>
            <a:spLocks noGrp="1"/>
          </p:cNvSpPr>
          <p:nvPr>
            <p:custDataLst>
              <p:tags r:id="rId25"/>
            </p:custDataLst>
          </p:nvPr>
        </p:nvSpPr>
        <p:spPr bwMode="auto">
          <a:xfrm>
            <a:off x="4943475" y="216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4" name="Text Placeholder 12"/>
          <p:cNvSpPr>
            <a:spLocks noGrp="1"/>
          </p:cNvSpPr>
          <p:nvPr>
            <p:custDataLst>
              <p:tags r:id="rId26"/>
            </p:custDataLst>
          </p:nvPr>
        </p:nvSpPr>
        <p:spPr bwMode="auto">
          <a:xfrm>
            <a:off x="5840413"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F96F59-97C7-46DB-B23A-429CCFAA1B29}" type="datetime'''''''2''''''''''''''''''''''00''0'''''''">
              <a:rPr lang="ja-JP" altLang="en-US" sz="1000" b="0" smtClean="0"/>
              <a:pPr algn="ctr">
                <a:spcBef>
                  <a:spcPct val="0"/>
                </a:spcBef>
                <a:spcAft>
                  <a:spcPct val="0"/>
                </a:spcAft>
              </a:pPr>
              <a:t>2000</a:t>
            </a:fld>
            <a:endParaRPr kumimoji="0" lang="ja-JP" altLang="en-US" sz="1000" b="0" dirty="0">
              <a:sym typeface="+mn-lt"/>
            </a:endParaRPr>
          </a:p>
        </p:txBody>
      </p:sp>
      <p:sp>
        <p:nvSpPr>
          <p:cNvPr id="43" name="Text Placeholder 12"/>
          <p:cNvSpPr>
            <a:spLocks noGrp="1"/>
          </p:cNvSpPr>
          <p:nvPr>
            <p:custDataLst>
              <p:tags r:id="rId27"/>
            </p:custDataLst>
          </p:nvPr>
        </p:nvSpPr>
        <p:spPr bwMode="auto">
          <a:xfrm>
            <a:off x="6902450"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B4E3AAD-4300-4BEB-A970-FD9D94E1EC1E}" type="datetime'''''''2''''''0''1''''0'''''''''''">
              <a:rPr lang="ja-JP" altLang="en-US" sz="1000" b="0" smtClean="0"/>
              <a:pPr algn="ctr">
                <a:spcBef>
                  <a:spcPct val="0"/>
                </a:spcBef>
                <a:spcAft>
                  <a:spcPct val="0"/>
                </a:spcAft>
              </a:pPr>
              <a:t>2010</a:t>
            </a:fld>
            <a:endParaRPr kumimoji="0" lang="ja-JP" altLang="en-US" sz="1000" b="0" dirty="0">
              <a:sym typeface="+mn-lt"/>
            </a:endParaRPr>
          </a:p>
        </p:txBody>
      </p:sp>
      <p:sp>
        <p:nvSpPr>
          <p:cNvPr id="45" name="Text Placeholder 12"/>
          <p:cNvSpPr>
            <a:spLocks noGrp="1"/>
          </p:cNvSpPr>
          <p:nvPr>
            <p:custDataLst>
              <p:tags r:id="rId28"/>
            </p:custDataLst>
          </p:nvPr>
        </p:nvSpPr>
        <p:spPr bwMode="auto">
          <a:xfrm>
            <a:off x="7966075"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610AF55-CD91-4A05-866D-D404EC900359}" type="datetime'''2''''''''0''''''2''''''''''5'''''''''''''''''''''''''''">
              <a:rPr lang="ja-JP" altLang="en-US" sz="1000" b="0" smtClean="0"/>
              <a:pPr/>
              <a:t>2025</a:t>
            </a:fld>
            <a:endParaRPr kumimoji="0" lang="ja-JP" altLang="en-US" sz="1000" b="0" dirty="0">
              <a:sym typeface="+mn-lt"/>
            </a:endParaRPr>
          </a:p>
        </p:txBody>
      </p:sp>
      <p:sp>
        <p:nvSpPr>
          <p:cNvPr id="14" name="Text Placeholder 12">
            <a:extLst>
              <a:ext uri="{FF2B5EF4-FFF2-40B4-BE49-F238E27FC236}">
                <a16:creationId xmlns:a16="http://schemas.microsoft.com/office/drawing/2014/main" id="{DDD7147F-A4FE-3560-A774-54BBC9E589C0}"/>
              </a:ext>
            </a:extLst>
          </p:cNvPr>
          <p:cNvSpPr>
            <a:spLocks noGrp="1"/>
          </p:cNvSpPr>
          <p:nvPr>
            <p:custDataLst>
              <p:tags r:id="rId29"/>
            </p:custDataLst>
          </p:nvPr>
        </p:nvSpPr>
        <p:spPr bwMode="auto">
          <a:xfrm>
            <a:off x="9028113"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DF35F59-90AC-4CA6-8EDA-970225E6A0D3}" type="datetime'''''''''2''''''''''''''''''''''''03''''''''''0'''''''''''''">
              <a:rPr kumimoji="0" lang="en-IN" altLang="en-US" sz="1000" b="0" smtClean="0"/>
              <a:pPr/>
              <a:t>2030</a:t>
            </a:fld>
            <a:endParaRPr kumimoji="0" lang="ja-JP" altLang="en-US" sz="1000" b="0" dirty="0">
              <a:sym typeface="+mn-lt"/>
            </a:endParaRPr>
          </a:p>
        </p:txBody>
      </p:sp>
      <p:sp>
        <p:nvSpPr>
          <p:cNvPr id="48" name="Rectangle 47"/>
          <p:cNvSpPr/>
          <p:nvPr>
            <p:custDataLst>
              <p:tags r:id="rId30"/>
            </p:custDataLst>
          </p:nvPr>
        </p:nvSpPr>
        <p:spPr bwMode="gray">
          <a:xfrm>
            <a:off x="5651500" y="2444750"/>
            <a:ext cx="179388" cy="133350"/>
          </a:xfrm>
          <a:prstGeom prst="rect">
            <a:avLst/>
          </a:prstGeom>
          <a:solidFill>
            <a:srgbClr val="1F497D"/>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31"/>
            </p:custDataLst>
          </p:nvPr>
        </p:nvSpPr>
        <p:spPr bwMode="gray">
          <a:xfrm>
            <a:off x="5651500" y="2647950"/>
            <a:ext cx="179388" cy="133350"/>
          </a:xfrm>
          <a:prstGeom prst="rect">
            <a:avLst/>
          </a:prstGeom>
          <a:solidFill>
            <a:srgbClr val="D2E0E6"/>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7" name="Rectangle 46"/>
          <p:cNvSpPr/>
          <p:nvPr>
            <p:custDataLst>
              <p:tags r:id="rId32"/>
            </p:custDataLst>
          </p:nvPr>
        </p:nvSpPr>
        <p:spPr bwMode="gray">
          <a:xfrm>
            <a:off x="5651500" y="2851150"/>
            <a:ext cx="179388" cy="133350"/>
          </a:xfrm>
          <a:prstGeom prst="rect">
            <a:avLst/>
          </a:prstGeom>
          <a:solidFill>
            <a:srgbClr val="C0E6F4"/>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9" name="Rectangle 48"/>
          <p:cNvSpPr/>
          <p:nvPr>
            <p:custDataLst>
              <p:tags r:id="rId33"/>
            </p:custDataLst>
          </p:nvPr>
        </p:nvSpPr>
        <p:spPr bwMode="gray">
          <a:xfrm>
            <a:off x="5651500" y="305435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0" name="Rectangle 49"/>
          <p:cNvSpPr/>
          <p:nvPr>
            <p:custDataLst>
              <p:tags r:id="rId34"/>
            </p:custDataLst>
          </p:nvPr>
        </p:nvSpPr>
        <p:spPr bwMode="gray">
          <a:xfrm>
            <a:off x="5651500" y="3257550"/>
            <a:ext cx="179388" cy="133350"/>
          </a:xfrm>
          <a:prstGeom prst="rect">
            <a:avLst/>
          </a:prstGeom>
          <a:solidFill>
            <a:srgbClr val="ECE5F4"/>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6" name="Text Placeholder 12"/>
          <p:cNvSpPr>
            <a:spLocks noGrp="1"/>
          </p:cNvSpPr>
          <p:nvPr>
            <p:custDataLst>
              <p:tags r:id="rId35"/>
            </p:custDataLst>
          </p:nvPr>
        </p:nvSpPr>
        <p:spPr bwMode="auto">
          <a:xfrm>
            <a:off x="5881688" y="2439988"/>
            <a:ext cx="1019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EA716A8-50F4-413B-8DF2-7B579C0C66E5}" type="datetime'モ''ス''ク''''''ワ'''' ''(''''モ''''''''ス''''クワ)'''''''''''''''''">
              <a:rPr lang="ja-JP" altLang="en-US" sz="1000" b="0" smtClean="0"/>
              <a:pPr/>
              <a:t>モスクワ (モスクワ)</a:t>
            </a:fld>
            <a:endParaRPr kumimoji="0" lang="ja-JP" altLang="en-US" sz="1000" b="0" dirty="0">
              <a:sym typeface="+mn-lt"/>
            </a:endParaRPr>
          </a:p>
        </p:txBody>
      </p:sp>
      <p:sp>
        <p:nvSpPr>
          <p:cNvPr id="55" name="Text Placeholder 12"/>
          <p:cNvSpPr>
            <a:spLocks noGrp="1"/>
          </p:cNvSpPr>
          <p:nvPr>
            <p:custDataLst>
              <p:tags r:id="rId36"/>
            </p:custDataLst>
          </p:nvPr>
        </p:nvSpPr>
        <p:spPr bwMode="auto">
          <a:xfrm>
            <a:off x="5881688" y="2643188"/>
            <a:ext cx="1122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96A15F0-905E-4ADE-989D-A2C34CA57AD2}" type="datetime'''''サ''ン''''''ク''''''''トペ''テ''''ル''''''''ブ''ル''''''ク'''''''''">
              <a:rPr lang="ja-JP" altLang="en-US" sz="1000" b="0" smtClean="0"/>
              <a:pPr/>
              <a:t>サンクトペテルブルク</a:t>
            </a:fld>
            <a:endParaRPr kumimoji="0" lang="ja-JP" altLang="en-US" sz="1000" b="0" dirty="0">
              <a:sym typeface="+mn-lt"/>
            </a:endParaRPr>
          </a:p>
        </p:txBody>
      </p:sp>
      <p:sp>
        <p:nvSpPr>
          <p:cNvPr id="54" name="Text Placeholder 12"/>
          <p:cNvSpPr>
            <a:spLocks noGrp="1"/>
          </p:cNvSpPr>
          <p:nvPr>
            <p:custDataLst>
              <p:tags r:id="rId37"/>
            </p:custDataLst>
          </p:nvPr>
        </p:nvSpPr>
        <p:spPr bwMode="auto">
          <a:xfrm>
            <a:off x="5881688" y="2846388"/>
            <a:ext cx="882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767CA52-D18B-4C21-94A1-AE28CEEBBE51}" type="datetime'''ノ''''ヴ''''ォシ''ビ''''ル''ス''''ク'''''''''''">
              <a:rPr lang="ja-JP" altLang="en-US" sz="1000" b="0" smtClean="0"/>
              <a:pPr>
                <a:spcBef>
                  <a:spcPct val="0"/>
                </a:spcBef>
                <a:spcAft>
                  <a:spcPct val="0"/>
                </a:spcAft>
              </a:pPr>
              <a:t>ノヴォシビルスク</a:t>
            </a:fld>
            <a:endParaRPr kumimoji="0" lang="ja-JP" altLang="en-US" sz="1000" b="0" dirty="0">
              <a:sym typeface="+mn-lt"/>
            </a:endParaRPr>
          </a:p>
        </p:txBody>
      </p:sp>
      <p:sp>
        <p:nvSpPr>
          <p:cNvPr id="53" name="Text Placeholder 12"/>
          <p:cNvSpPr>
            <a:spLocks noGrp="1"/>
          </p:cNvSpPr>
          <p:nvPr>
            <p:custDataLst>
              <p:tags r:id="rId38"/>
            </p:custDataLst>
          </p:nvPr>
        </p:nvSpPr>
        <p:spPr bwMode="auto">
          <a:xfrm>
            <a:off x="5881688" y="3049588"/>
            <a:ext cx="9064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48A7977-E94F-481F-A6A2-17E872EAD602}" type="datetime'''''ニ''ジ''''ニ ''''''ノ''''''''''''''ヴ''''''ゴ''''''''''''ロド'''">
              <a:rPr lang="ja-JP" altLang="en-US" sz="1000" b="0" smtClean="0"/>
              <a:pPr/>
              <a:t>ニジニ ノヴゴロド</a:t>
            </a:fld>
            <a:endParaRPr kumimoji="0" lang="ja-JP" altLang="en-US" sz="1000" b="0" dirty="0">
              <a:sym typeface="+mn-lt"/>
            </a:endParaRPr>
          </a:p>
        </p:txBody>
      </p:sp>
      <p:sp>
        <p:nvSpPr>
          <p:cNvPr id="52" name="Text Placeholder 12"/>
          <p:cNvSpPr>
            <a:spLocks noGrp="1"/>
          </p:cNvSpPr>
          <p:nvPr>
            <p:custDataLst>
              <p:tags r:id="rId39"/>
            </p:custDataLst>
          </p:nvPr>
        </p:nvSpPr>
        <p:spPr bwMode="auto">
          <a:xfrm>
            <a:off x="5881688" y="3252788"/>
            <a:ext cx="8953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B7B763B-0340-41CB-9478-AA653DBC578C}" type="datetime'''エ''''''''''''''カ''テリ''''''''''''ン''''''''''''ブルグ'''''''''">
              <a:rPr lang="ja-JP" altLang="en-US" sz="1000" b="0" smtClean="0"/>
              <a:pPr/>
              <a:t>エカテリンブルグ</a:t>
            </a:fld>
            <a:endParaRPr kumimoji="0" lang="ja-JP" altLang="en-US" sz="1000" b="0" dirty="0">
              <a:sym typeface="+mn-lt"/>
            </a:endParaRPr>
          </a:p>
        </p:txBody>
      </p:sp>
    </p:spTree>
    <p:extLst>
      <p:ext uri="{BB962C8B-B14F-4D97-AF65-F5344CB8AC3E}">
        <p14:creationId xmlns:p14="http://schemas.microsoft.com/office/powerpoint/2010/main" val="7317103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CD49-719C-F8A1-645C-485AF16D8A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AB9170-77B3-B7D6-E5AE-6541D2987A1E}"/>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BEBED270-8A29-AA6A-6F48-0D0DBA39ED51}"/>
              </a:ext>
            </a:extLst>
          </p:cNvPr>
          <p:cNvSpPr>
            <a:spLocks noGrp="1"/>
          </p:cNvSpPr>
          <p:nvPr>
            <p:ph type="body" sz="quarter" idx="15"/>
          </p:nvPr>
        </p:nvSpPr>
        <p:spPr/>
        <p:txBody>
          <a:bodyPr/>
          <a:lstStyle/>
          <a:p>
            <a:r>
              <a:rPr lang="ja-JP" altLang="en-US" dirty="0"/>
              <a:t>ロシアの医療課題に対処するための主要政策とプログラムのリスト </a:t>
            </a:r>
            <a:r>
              <a:rPr lang="en-US" altLang="ja-JP" dirty="0"/>
              <a:t>(1/6)</a:t>
            </a:r>
            <a:endParaRPr lang="ja-JP" altLang="en-US" dirty="0"/>
          </a:p>
        </p:txBody>
      </p:sp>
      <p:sp>
        <p:nvSpPr>
          <p:cNvPr id="5" name="テキスト ボックス 3">
            <a:extLst>
              <a:ext uri="{FF2B5EF4-FFF2-40B4-BE49-F238E27FC236}">
                <a16:creationId xmlns:a16="http://schemas.microsoft.com/office/drawing/2014/main" id="{6C09364B-E72D-1D15-A120-9F25C3105356}"/>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プログラムは、統合された連邦プロジェクトと予防・診断・ヘルスケアサービスの拡大を通じて、平均余命の延長、死亡率の低下、医療に対する満足度の向上により、公衆衛生を改善することを目的としている。</a:t>
            </a:r>
          </a:p>
        </p:txBody>
      </p:sp>
      <p:graphicFrame>
        <p:nvGraphicFramePr>
          <p:cNvPr id="6" name="Content Placeholder 4">
            <a:extLst>
              <a:ext uri="{FF2B5EF4-FFF2-40B4-BE49-F238E27FC236}">
                <a16:creationId xmlns:a16="http://schemas.microsoft.com/office/drawing/2014/main" id="{30FB8583-4A9E-1D1E-7AB0-EA6852DA27D9}"/>
              </a:ext>
            </a:extLst>
          </p:cNvPr>
          <p:cNvGraphicFramePr>
            <a:graphicFrameLocks/>
          </p:cNvGraphicFramePr>
          <p:nvPr/>
        </p:nvGraphicFramePr>
        <p:xfrm>
          <a:off x="198008" y="1648294"/>
          <a:ext cx="9505054" cy="48758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医療開発のための</a:t>
                      </a:r>
                    </a:p>
                    <a:p>
                      <a:pPr algn="ctr"/>
                      <a:r>
                        <a:rPr kumimoji="1" lang="en-US" altLang="ja-JP" sz="1000" b="1" noProof="1">
                          <a:latin typeface="+mj-ea"/>
                          <a:ea typeface="+mj-ea"/>
                        </a:rPr>
                        <a:t>国家プログラム</a:t>
                      </a:r>
                    </a:p>
                    <a:p>
                      <a:pPr algn="ctr"/>
                      <a:r>
                        <a:rPr kumimoji="1" lang="en-US" altLang="ja-JP" sz="1000" b="1" noProof="1">
                          <a:latin typeface="+mj-ea"/>
                          <a:ea typeface="+mj-ea"/>
                        </a:rPr>
                        <a:t>(State Program for Healthcare Development)</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保健省</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2017年、ロシア連邦政府は、2017年12月26日の決議第1640号により、国家医療開発プログラムを承認した。</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プログラムの目標:</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健康寿命の加速化を含め、平均寿命を2030年までに78歳、2036年までに81歳に向上させる。</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2030年までに全死因死亡率を1000人当たり11.5例に削減する。</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医療に対する国民の満足度を2030年までに55%に向上させる。</a:t>
                      </a:r>
                    </a:p>
                    <a:p>
                      <a:pPr marL="177800" indent="-177800">
                        <a:spcBef>
                          <a:spcPts val="100"/>
                        </a:spcBef>
                        <a:spcAft>
                          <a:spcPts val="100"/>
                        </a:spcAft>
                        <a:buFont typeface="Courier New" panose="02070309020205020404" pitchFamily="49" charset="0"/>
                        <a:buChar char="o"/>
                      </a:pPr>
                      <a:r>
                        <a:rPr kumimoji="1" lang="en-US" altLang="ja-JP" sz="1000" noProof="1">
                          <a:latin typeface="+mj-ea"/>
                          <a:ea typeface="+mj-ea"/>
                        </a:rPr>
                        <a:t>国家プログラムは、以下の8つの分野 (サブプログラム) で実施されている。</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疾病の予防、健康的な生活の促進を含む医療の提供の改善</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革新的な診断、予防及び治療の方法並びに個別化医療の基礎の開発及び実施</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小児を含む医療リハビリテーション及び温泉治療の開発</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医療における人材の育成</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医療分野における国際関係の発展</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健康保護分野における専門知識及び管理・監督機能</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特定のカテゴリーの国民に対する医療及び衛生の提供</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グラムには、国家的枠組みと並行して実施される29件の連邦プロジェクトが含まれる。11件は国家プロジェクト「長寿と健康」、5件は「新しい健康維持技術」、1件は国家プロジェクト「家族」の下で実施され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2025年、政府は2025年12月29日の政府決議第2199号を受けて、州の医療開発プログラムを更新した。</a:t>
                      </a:r>
                      <a:r>
                        <a:rPr kumimoji="1" lang="en-US" altLang="ja-JP" sz="1000" dirty="0">
                          <a:latin typeface="+mj-ea"/>
                          <a:ea typeface="+mj-ea"/>
                        </a:rPr>
                        <a:t> </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更新されたプログラムでは、医療財政、人事政策、開発の優先事項に大きな変更が導入されている。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このプログラムでは、以下の点が更新された。</a:t>
                      </a:r>
                    </a:p>
                    <a:p>
                      <a:pPr marL="350838" indent="-171450">
                        <a:spcBef>
                          <a:spcPts val="100"/>
                        </a:spcBef>
                        <a:spcAft>
                          <a:spcPts val="100"/>
                        </a:spcAft>
                        <a:buFont typeface="Arial" panose="020B0604020202020204" pitchFamily="34" charset="0"/>
                        <a:buChar char="•"/>
                      </a:pPr>
                      <a:r>
                        <a:rPr kumimoji="1" lang="en-US" altLang="ja-JP" sz="1000" noProof="1">
                          <a:latin typeface="+mj-ea"/>
                          <a:ea typeface="+mj-ea"/>
                        </a:rPr>
                        <a:t>一次医療の近代化や救急医療 (航空救急車を含む) など、優先分野に導入された資金調達メカニズムの改訂。</a:t>
                      </a:r>
                    </a:p>
                    <a:p>
                      <a:pPr marL="350838" indent="-171450">
                        <a:spcBef>
                          <a:spcPts val="100"/>
                        </a:spcBef>
                        <a:spcAft>
                          <a:spcPts val="100"/>
                        </a:spcAft>
                        <a:buFont typeface="Arial" panose="020B0604020202020204" pitchFamily="34" charset="0"/>
                        <a:buChar char="•"/>
                      </a:pPr>
                      <a:r>
                        <a:rPr kumimoji="1" lang="en-US" altLang="ja-JP" sz="1000" noProof="1">
                          <a:latin typeface="+mj-ea"/>
                          <a:ea typeface="+mj-ea"/>
                        </a:rPr>
                        <a:t>成果連動型補助金の配分が実施され、地域への連邦政府資金が医療の質とアクセスの向上に結び付けられるようになった。</a:t>
                      </a:r>
                    </a:p>
                    <a:p>
                      <a:pPr marL="350838" indent="-171450">
                        <a:spcBef>
                          <a:spcPts val="100"/>
                        </a:spcBef>
                        <a:spcAft>
                          <a:spcPts val="100"/>
                        </a:spcAft>
                        <a:buFont typeface="Arial" panose="020B0604020202020204" pitchFamily="34" charset="0"/>
                        <a:buChar char="•"/>
                      </a:pPr>
                      <a:r>
                        <a:rPr kumimoji="1" lang="en-US" altLang="ja-JP" sz="1000" noProof="1">
                          <a:latin typeface="+mj-ea"/>
                          <a:ea typeface="+mj-ea"/>
                        </a:rPr>
                        <a:t>医療機器の国内生産を促進するため、国の調達規則の適用を義務付けるなど、輸入の独立性に重点を置く。</a:t>
                      </a:r>
                    </a:p>
                    <a:p>
                      <a:pPr marL="350838" indent="-171450">
                        <a:spcBef>
                          <a:spcPts val="100"/>
                        </a:spcBef>
                        <a:spcAft>
                          <a:spcPts val="100"/>
                        </a:spcAft>
                        <a:buFont typeface="Arial" panose="020B0604020202020204" pitchFamily="34" charset="0"/>
                        <a:buChar char="•"/>
                      </a:pPr>
                      <a:r>
                        <a:rPr kumimoji="1" lang="en-US" altLang="ja-JP" sz="1000" noProof="1">
                          <a:latin typeface="+mj-ea"/>
                          <a:ea typeface="+mj-ea"/>
                        </a:rPr>
                        <a:t>地方や小さな町に移転する医師や看護師に対する明確に定義された金銭的インセンティブを含む、労働力支援措置の強化。</a:t>
                      </a:r>
                    </a:p>
                    <a:p>
                      <a:pPr marL="350838" indent="-171450">
                        <a:spcBef>
                          <a:spcPts val="100"/>
                        </a:spcBef>
                        <a:spcAft>
                          <a:spcPts val="100"/>
                        </a:spcAft>
                        <a:buFont typeface="Arial" panose="020B0604020202020204" pitchFamily="34" charset="0"/>
                        <a:buChar char="•"/>
                      </a:pPr>
                      <a:r>
                        <a:rPr kumimoji="1" lang="en-US" altLang="ja-JP" sz="1000" noProof="1">
                          <a:latin typeface="+mj-ea"/>
                          <a:ea typeface="+mj-ea"/>
                        </a:rPr>
                        <a:t>地域間でより的を絞った効率的な医療資金の配分を確保するため、連邦補助金配分規則を更新。</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
        <p:nvSpPr>
          <p:cNvPr id="7" name="テキスト ボックス 10">
            <a:extLst>
              <a:ext uri="{FF2B5EF4-FFF2-40B4-BE49-F238E27FC236}">
                <a16:creationId xmlns:a16="http://schemas.microsoft.com/office/drawing/2014/main" id="{F0F98D24-1C5F-B324-0886-C580BB474399}"/>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dirty="0">
                <a:latin typeface="+mj-ea"/>
                <a:ea typeface="+mj-ea"/>
                <a:cs typeface="Arial" panose="020B0604020202020204" pitchFamily="34" charset="0"/>
              </a:rPr>
              <a:t>（出所） </a:t>
            </a:r>
            <a:r>
              <a:rPr lang="en-US" altLang="ja-JP" sz="800" noProof="1">
                <a:solidFill>
                  <a:srgbClr val="000000"/>
                </a:solidFill>
                <a:latin typeface="+mj-ea"/>
                <a:ea typeface="+mj-ea"/>
              </a:rPr>
              <a:t>ロシア政府、保健省</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1937941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A0848-1BB8-DEBB-6B70-19E5FDB4D0A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1C8DE1-B3D1-9A1C-B5FE-AD1F7E3CFABA}"/>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E468F158-1752-8D3A-87B7-B2B20E624C43}"/>
              </a:ext>
            </a:extLst>
          </p:cNvPr>
          <p:cNvSpPr>
            <a:spLocks noGrp="1"/>
          </p:cNvSpPr>
          <p:nvPr>
            <p:ph type="body" sz="quarter" idx="15"/>
          </p:nvPr>
        </p:nvSpPr>
        <p:spPr/>
        <p:txBody>
          <a:bodyPr/>
          <a:lstStyle/>
          <a:p>
            <a:r>
              <a:rPr lang="ja-JP" altLang="en-US" dirty="0"/>
              <a:t>ロシアの医療課題に対処するための主要政策とプログラムのリスト </a:t>
            </a:r>
            <a:r>
              <a:rPr lang="en-US" altLang="ja-JP" dirty="0"/>
              <a:t>(2/6)</a:t>
            </a:r>
            <a:endParaRPr lang="ja-JP" altLang="en-US" dirty="0"/>
          </a:p>
        </p:txBody>
      </p:sp>
      <p:sp>
        <p:nvSpPr>
          <p:cNvPr id="5" name="テキスト ボックス 3">
            <a:extLst>
              <a:ext uri="{FF2B5EF4-FFF2-40B4-BE49-F238E27FC236}">
                <a16:creationId xmlns:a16="http://schemas.microsoft.com/office/drawing/2014/main" id="{1CACE5A9-3ED6-2AF1-A01A-9259B4BD82D3}"/>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年には、国民の健康維持、健康・福祉の向上、重篤な疾病に対するケアと財政支援を目的とした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年までの国家プロジェクト「ヘルスケア」の後継として、国家プロジェクト「長寿とアクティブライフ」が開始された。</a:t>
            </a:r>
          </a:p>
        </p:txBody>
      </p:sp>
      <p:graphicFrame>
        <p:nvGraphicFramePr>
          <p:cNvPr id="6" name="Content Placeholder 4">
            <a:extLst>
              <a:ext uri="{FF2B5EF4-FFF2-40B4-BE49-F238E27FC236}">
                <a16:creationId xmlns:a16="http://schemas.microsoft.com/office/drawing/2014/main" id="{DCE1C2C3-7DDE-A3FE-6DBB-2BA18A4A63F6}"/>
              </a:ext>
            </a:extLst>
          </p:cNvPr>
          <p:cNvGraphicFramePr>
            <a:graphicFrameLocks/>
          </p:cNvGraphicFramePr>
          <p:nvPr/>
        </p:nvGraphicFramePr>
        <p:xfrm>
          <a:off x="198008" y="1648294"/>
          <a:ext cx="9505054" cy="48758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国家プロジェクト</a:t>
                      </a:r>
                    </a:p>
                    <a:p>
                      <a:pPr algn="ctr"/>
                      <a:r>
                        <a:rPr kumimoji="1" lang="ja-JP" altLang="en-US" sz="1000" b="1" noProof="1">
                          <a:latin typeface="+mj-ea"/>
                          <a:ea typeface="+mj-ea"/>
                        </a:rPr>
                        <a:t>～</a:t>
                      </a:r>
                      <a:r>
                        <a:rPr kumimoji="1" lang="en-US" altLang="ja-JP" sz="1000" b="1" noProof="1">
                          <a:latin typeface="+mj-ea"/>
                          <a:ea typeface="+mj-ea"/>
                        </a:rPr>
                        <a:t>長寿</a:t>
                      </a:r>
                      <a:r>
                        <a:rPr kumimoji="1" lang="ja-JP" altLang="en-US" sz="1000" b="1" noProof="1">
                          <a:latin typeface="+mj-ea"/>
                          <a:ea typeface="+mj-ea"/>
                        </a:rPr>
                        <a:t>とアクティブライフ～</a:t>
                      </a:r>
                      <a:endParaRPr kumimoji="1" lang="en-US" altLang="ja-JP" sz="1000" b="1" noProof="1">
                        <a:latin typeface="+mj-ea"/>
                        <a:ea typeface="+mj-ea"/>
                      </a:endParaRPr>
                    </a:p>
                    <a:p>
                      <a:pPr algn="ctr"/>
                      <a:r>
                        <a:rPr kumimoji="1" lang="en-US" altLang="ja-JP" sz="1000" b="1" noProof="1">
                          <a:latin typeface="+mj-ea"/>
                          <a:ea typeface="+mj-ea"/>
                        </a:rPr>
                        <a:t>(National Project Long and Active Life)</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これは、重篤な疾患を持つ人々への支援を改善するためのロシアの国家プロジェクトの一つであり、2024年から2030年まで実施される。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目標:健康寿命の加速を含め、平均寿命を2030年までに78歳、2036年までに81歳に延ばす。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このプログラムの下で、2030年までの国家プロジェクトの実施に2兆 250億ルーブルを割り当てることが計画されている</a:t>
                      </a:r>
                      <a:r>
                        <a:rPr kumimoji="1" lang="ja-JP" altLang="en-US" sz="1000" noProof="1">
                          <a:latin typeface="+mj-ea"/>
                          <a:ea typeface="+mj-ea"/>
                        </a:rPr>
                        <a:t>。</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このプログラムの下での連邦プロジェクト:</a:t>
                      </a:r>
                    </a:p>
                    <a:p>
                      <a:pPr marL="271463" indent="-93663">
                        <a:spcBef>
                          <a:spcPts val="100"/>
                        </a:spcBef>
                        <a:spcAft>
                          <a:spcPts val="100"/>
                        </a:spcAft>
                        <a:buFont typeface="Arial" panose="020B0604020202020204" pitchFamily="34" charset="0"/>
                        <a:buChar char="•"/>
                      </a:pPr>
                      <a:r>
                        <a:rPr kumimoji="1" lang="en-US" sz="1000" noProof="1">
                          <a:latin typeface="+mj-ea"/>
                          <a:ea typeface="+mj-ea"/>
                        </a:rPr>
                        <a:t>ロシア連邦における一次医療の近代化</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心血管疾患との戦い</a:t>
                      </a:r>
                    </a:p>
                    <a:p>
                      <a:pPr marL="271463" indent="-93663">
                        <a:spcBef>
                          <a:spcPts val="100"/>
                        </a:spcBef>
                        <a:spcAft>
                          <a:spcPts val="100"/>
                        </a:spcAft>
                        <a:buFont typeface="Arial" panose="020B0604020202020204" pitchFamily="34" charset="0"/>
                        <a:buChar char="•"/>
                      </a:pPr>
                      <a:r>
                        <a:rPr kumimoji="1" lang="en-US" sz="1000" noProof="1">
                          <a:latin typeface="+mj-ea"/>
                          <a:ea typeface="+mj-ea"/>
                        </a:rPr>
                        <a:t>がんとの闘い</a:t>
                      </a:r>
                    </a:p>
                    <a:p>
                      <a:pPr marL="271463" indent="-93663">
                        <a:spcBef>
                          <a:spcPts val="100"/>
                        </a:spcBef>
                        <a:spcAft>
                          <a:spcPts val="100"/>
                        </a:spcAft>
                        <a:buFont typeface="Arial" panose="020B0604020202020204" pitchFamily="34" charset="0"/>
                        <a:buChar char="•"/>
                      </a:pPr>
                      <a:r>
                        <a:rPr kumimoji="1" lang="en-US" sz="1000" noProof="1">
                          <a:latin typeface="+mj-ea"/>
                          <a:ea typeface="+mj-ea"/>
                        </a:rPr>
                        <a:t>糖尿病との闘い</a:t>
                      </a:r>
                    </a:p>
                    <a:p>
                      <a:pPr marL="271463" indent="-93663">
                        <a:spcBef>
                          <a:spcPts val="100"/>
                        </a:spcBef>
                        <a:spcAft>
                          <a:spcPts val="100"/>
                        </a:spcAft>
                        <a:buFont typeface="Arial" panose="020B0604020202020204" pitchFamily="34" charset="0"/>
                        <a:buChar char="•"/>
                      </a:pPr>
                      <a:r>
                        <a:rPr kumimoji="1" lang="en-US" sz="1000" noProof="1">
                          <a:latin typeface="+mj-ea"/>
                          <a:ea typeface="+mj-ea"/>
                        </a:rPr>
                        <a:t>C型肝炎との闘いと感染拡大リスクの最小化</a:t>
                      </a:r>
                    </a:p>
                    <a:p>
                      <a:pPr marL="271463" indent="-93663">
                        <a:spcBef>
                          <a:spcPts val="100"/>
                        </a:spcBef>
                        <a:spcAft>
                          <a:spcPts val="100"/>
                        </a:spcAft>
                        <a:buFont typeface="Arial" panose="020B0604020202020204" pitchFamily="34" charset="0"/>
                        <a:buChar char="•"/>
                      </a:pPr>
                      <a:r>
                        <a:rPr kumimoji="1" lang="en-US" sz="1000" noProof="1">
                          <a:latin typeface="+mj-ea"/>
                          <a:ea typeface="+mj-ea"/>
                        </a:rPr>
                        <a:t>救急医療の充実</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健康回復のための最適な医療リハビリテーション</a:t>
                      </a:r>
                    </a:p>
                    <a:p>
                      <a:pPr marL="271463" indent="-93663">
                        <a:spcBef>
                          <a:spcPts val="100"/>
                        </a:spcBef>
                        <a:spcAft>
                          <a:spcPts val="100"/>
                        </a:spcAft>
                        <a:buFont typeface="Arial" panose="020B0604020202020204" pitchFamily="34" charset="0"/>
                        <a:buChar char="•"/>
                      </a:pPr>
                      <a:r>
                        <a:rPr kumimoji="1" lang="en-US" sz="1000" noProof="1">
                          <a:latin typeface="+mj-ea"/>
                          <a:ea typeface="+mj-ea"/>
                        </a:rPr>
                        <a:t>ナショナル・デジタル・プラットフォーム「Health」</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国立研究センターネットワークの整備を含む連邦医療機関の整備</a:t>
                      </a:r>
                    </a:p>
                    <a:p>
                      <a:pPr marL="271463" indent="-93663">
                        <a:spcBef>
                          <a:spcPts val="100"/>
                        </a:spcBef>
                        <a:spcAft>
                          <a:spcPts val="100"/>
                        </a:spcAft>
                        <a:buFont typeface="Arial" panose="020B0604020202020204" pitchFamily="34" charset="0"/>
                        <a:buChar char="•"/>
                      </a:pPr>
                      <a:r>
                        <a:rPr kumimoji="1" lang="en-US" sz="1000" noProof="1">
                          <a:latin typeface="+mj-ea"/>
                          <a:ea typeface="+mj-ea"/>
                        </a:rPr>
                        <a:t>すべての人に健康を</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医療関係者</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プログラムの主な活動:</a:t>
                      </a:r>
                    </a:p>
                    <a:p>
                      <a:pPr marL="271463" indent="-93663">
                        <a:spcBef>
                          <a:spcPts val="100"/>
                        </a:spcBef>
                        <a:spcAft>
                          <a:spcPts val="100"/>
                        </a:spcAft>
                        <a:buFont typeface="Arial" panose="020B0604020202020204" pitchFamily="34" charset="0"/>
                        <a:buChar char="•"/>
                      </a:pPr>
                      <a:r>
                        <a:rPr kumimoji="1" lang="en-US" sz="1000" noProof="1">
                          <a:latin typeface="+mj-ea"/>
                          <a:ea typeface="+mj-ea"/>
                        </a:rPr>
                        <a:t>マクロ栄養素および微量栄養素の欠乏に対処するため、地域全体の住民の食事の詳細な評価と調整を実施する</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地域の医療提供者に組織的および方法論的支援を提供するため、国立医学研究センターのネットワークを拡大する</a:t>
                      </a:r>
                    </a:p>
                    <a:p>
                      <a:pPr marL="271463" indent="-93663">
                        <a:spcBef>
                          <a:spcPts val="100"/>
                        </a:spcBef>
                        <a:spcAft>
                          <a:spcPts val="100"/>
                        </a:spcAft>
                        <a:buFont typeface="Arial" panose="020B0604020202020204" pitchFamily="34" charset="0"/>
                        <a:buChar char="•"/>
                      </a:pPr>
                      <a:r>
                        <a:rPr kumimoji="1" lang="en-US" sz="1000" noProof="1">
                          <a:latin typeface="+mj-ea"/>
                          <a:ea typeface="+mj-ea"/>
                        </a:rPr>
                        <a:t>遠隔地を含む予防医療ユニット内に成人保健センターを設立する</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地域の医療機関へのローテーション (シフトベース) を含む医師の配置</a:t>
                      </a:r>
                    </a:p>
                    <a:p>
                      <a:pPr marL="271463" indent="-93663">
                        <a:spcBef>
                          <a:spcPts val="100"/>
                        </a:spcBef>
                        <a:spcAft>
                          <a:spcPts val="100"/>
                        </a:spcAft>
                        <a:buFont typeface="Arial" panose="020B0604020202020204" pitchFamily="34" charset="0"/>
                        <a:buChar char="•"/>
                      </a:pPr>
                      <a:r>
                        <a:rPr kumimoji="1" lang="en-US" sz="1000" noProof="1">
                          <a:latin typeface="+mj-ea"/>
                          <a:ea typeface="+mj-ea"/>
                        </a:rPr>
                        <a:t>義務的な雇用契約を伴う職業教育プログラムを通じた医療従事者の訓練</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健康的なライフスタイルを促進し、危険因子を減少させるための情報およびコミュニケーションキャンペーンの実施</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
        <p:nvSpPr>
          <p:cNvPr id="4" name="テキスト ボックス 10">
            <a:extLst>
              <a:ext uri="{FF2B5EF4-FFF2-40B4-BE49-F238E27FC236}">
                <a16:creationId xmlns:a16="http://schemas.microsoft.com/office/drawing/2014/main" id="{431DE810-D138-C2E1-73CE-21E6CC680143}"/>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dirty="0">
                <a:latin typeface="+mj-ea"/>
                <a:ea typeface="+mj-ea"/>
                <a:cs typeface="Arial" panose="020B0604020202020204" pitchFamily="34" charset="0"/>
              </a:rPr>
              <a:t>（出所） </a:t>
            </a:r>
            <a:r>
              <a:rPr lang="en-US" altLang="ja-JP" sz="800" noProof="1">
                <a:solidFill>
                  <a:srgbClr val="000000"/>
                </a:solidFill>
                <a:latin typeface="+mj-ea"/>
                <a:ea typeface="+mj-ea"/>
              </a:rPr>
              <a:t>ロシア政府、保健省</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2251693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FC861-9833-9BEE-D1DB-AF564537E69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9AE759F-B515-E734-0464-02432E8D384E}"/>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0CE68073-E24E-911B-A8E8-67317A818923}"/>
              </a:ext>
            </a:extLst>
          </p:cNvPr>
          <p:cNvSpPr>
            <a:spLocks noGrp="1"/>
          </p:cNvSpPr>
          <p:nvPr>
            <p:ph type="body" sz="quarter" idx="15"/>
          </p:nvPr>
        </p:nvSpPr>
        <p:spPr/>
        <p:txBody>
          <a:bodyPr/>
          <a:lstStyle/>
          <a:p>
            <a:r>
              <a:rPr lang="ja-JP" altLang="en-US" dirty="0"/>
              <a:t>ロシアの医療課題に対処するための主要政策とプログラムのリスト </a:t>
            </a:r>
            <a:r>
              <a:rPr lang="en-US" altLang="ja-JP" dirty="0"/>
              <a:t>(3/6)</a:t>
            </a:r>
            <a:endParaRPr lang="ja-JP" altLang="en-US" dirty="0"/>
          </a:p>
        </p:txBody>
      </p:sp>
      <p:sp>
        <p:nvSpPr>
          <p:cNvPr id="11" name="テキスト ボックス 10">
            <a:extLst>
              <a:ext uri="{FF2B5EF4-FFF2-40B4-BE49-F238E27FC236}">
                <a16:creationId xmlns:a16="http://schemas.microsoft.com/office/drawing/2014/main" id="{2DC98821-12D6-825A-436E-E8850DEC64EC}"/>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dirty="0">
                <a:latin typeface="+mj-ea"/>
                <a:ea typeface="+mj-ea"/>
                <a:cs typeface="Arial" panose="020B0604020202020204" pitchFamily="34" charset="0"/>
              </a:rPr>
              <a:t>（出所） </a:t>
            </a:r>
            <a:r>
              <a:rPr lang="en-US" altLang="ja-JP" sz="800" noProof="1">
                <a:solidFill>
                  <a:srgbClr val="000000"/>
                </a:solidFill>
                <a:latin typeface="+mj-ea"/>
                <a:ea typeface="+mj-ea"/>
              </a:rPr>
              <a:t>ロシア政府、保健省</a:t>
            </a:r>
            <a:endParaRPr lang="ja-JP" altLang="en-US" sz="800" dirty="0">
              <a:latin typeface="+mj-ea"/>
              <a:ea typeface="+mj-ea"/>
              <a:cs typeface="Arial" panose="020B0604020202020204" pitchFamily="34" charset="0"/>
            </a:endParaRPr>
          </a:p>
        </p:txBody>
      </p:sp>
      <p:sp>
        <p:nvSpPr>
          <p:cNvPr id="5" name="テキスト ボックス 3">
            <a:extLst>
              <a:ext uri="{FF2B5EF4-FFF2-40B4-BE49-F238E27FC236}">
                <a16:creationId xmlns:a16="http://schemas.microsoft.com/office/drawing/2014/main" id="{53204241-54DF-0A6C-B1C8-70E9FC6BD0C4}"/>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2025</a:t>
            </a:r>
            <a:r>
              <a:rPr lang="ja-JP" altLang="en-US" sz="1400" dirty="0"/>
              <a:t>年には、</a:t>
            </a:r>
            <a:r>
              <a:rPr lang="en-US" altLang="ja-JP" sz="1400" dirty="0"/>
              <a:t>2030</a:t>
            </a:r>
            <a:r>
              <a:rPr lang="ja-JP" altLang="en-US" sz="1400" dirty="0"/>
              <a:t>年までに医療技術、医薬品、医療機器の生産を進歩させることを目的とした技術的リーダーシップの目標を支援するために、国家プロジェクト「新しい健康を救う技術」が開始された。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5AEC908F-EBEE-1043-FCB5-F0CE3D061935}"/>
              </a:ext>
            </a:extLst>
          </p:cNvPr>
          <p:cNvGraphicFramePr>
            <a:graphicFrameLocks/>
          </p:cNvGraphicFramePr>
          <p:nvPr/>
        </p:nvGraphicFramePr>
        <p:xfrm>
          <a:off x="198008" y="1648294"/>
          <a:ext cx="9505054" cy="41392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国家プロジェクト「健康を救う新技術」</a:t>
                      </a:r>
                    </a:p>
                    <a:p>
                      <a:pPr algn="ctr"/>
                      <a:r>
                        <a:rPr kumimoji="1" lang="en-US" altLang="ja-JP" sz="1000" b="1" noProof="1">
                          <a:latin typeface="+mj-ea"/>
                          <a:ea typeface="+mj-ea"/>
                        </a:rPr>
                        <a:t>(National Project "New Health-Saving Technologies)</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保健省、産業貿易省、教育科学省</a:t>
                      </a:r>
                      <a:endParaRPr kumimoji="1" lang="en-IN" altLang="ja-JP"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これは、最先端の医療技術、革新的な医薬品、バイオメディカル製品、健康維持ソリューションの開発と臨床実装を加速する国家プロジェクトの一つで</a:t>
                      </a:r>
                      <a:r>
                        <a:rPr kumimoji="1" lang="ja-JP" altLang="en-US" sz="1000" noProof="1">
                          <a:latin typeface="+mj-ea"/>
                          <a:ea typeface="+mj-ea"/>
                        </a:rPr>
                        <a:t>ある。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2024年から2030年まで実施され</a:t>
                      </a:r>
                      <a:r>
                        <a:rPr kumimoji="1" lang="ja-JP" altLang="en-US" sz="1000" noProof="1">
                          <a:latin typeface="+mj-ea"/>
                          <a:ea typeface="+mj-ea"/>
                        </a:rPr>
                        <a:t>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目標:医薬品、バイオメディカル細胞製品、組織工学製品、医療機器の生産 (製造) における技術主権を確保するとともに、予防医学や長寿技術など、医療研究開発の効率性と有効性を高め、その成果を実施するための環境を整備することを目的とした措置を設定する。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このプロジェクトでは、2030年までの国家プロジェクトの実施に2100億ルーブルを割り当てることが計画されてい</a:t>
                      </a:r>
                      <a:r>
                        <a:rPr kumimoji="1" lang="ja-JP" altLang="en-US" sz="1000" noProof="1">
                          <a:latin typeface="+mj-ea"/>
                          <a:ea typeface="+mj-ea"/>
                        </a:rPr>
                        <a:t>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このプログラムの下での連邦プロジェクト:</a:t>
                      </a:r>
                    </a:p>
                    <a:p>
                      <a:pPr marL="266700" indent="-88900">
                        <a:spcBef>
                          <a:spcPts val="100"/>
                        </a:spcBef>
                        <a:spcAft>
                          <a:spcPts val="100"/>
                        </a:spcAft>
                        <a:buFont typeface="Arial" panose="020B0604020202020204" pitchFamily="34" charset="0"/>
                        <a:buChar char="•"/>
                      </a:pPr>
                      <a:r>
                        <a:rPr kumimoji="1" lang="en-US" sz="1000" noProof="1">
                          <a:latin typeface="+mj-ea"/>
                          <a:ea typeface="+mj-ea"/>
                        </a:rPr>
                        <a:t>メディカルサイエンスマネジメント</a:t>
                      </a:r>
                    </a:p>
                    <a:p>
                      <a:pPr marL="266700" indent="-88900">
                        <a:spcBef>
                          <a:spcPts val="100"/>
                        </a:spcBef>
                        <a:spcAft>
                          <a:spcPts val="100"/>
                        </a:spcAft>
                        <a:buFont typeface="Arial" panose="020B0604020202020204" pitchFamily="34" charset="0"/>
                        <a:buChar char="•"/>
                      </a:pPr>
                      <a:r>
                        <a:rPr kumimoji="1" lang="en-US" sz="1000" noProof="1">
                          <a:latin typeface="+mj-ea"/>
                          <a:ea typeface="+mj-ea"/>
                        </a:rPr>
                        <a:t>新世代の医療機器、医薬品、プラットフォームの開発のための技術</a:t>
                      </a:r>
                    </a:p>
                    <a:p>
                      <a:pPr marL="266700" indent="-88900">
                        <a:spcBef>
                          <a:spcPts val="100"/>
                        </a:spcBef>
                        <a:spcAft>
                          <a:spcPts val="100"/>
                        </a:spcAft>
                        <a:buFont typeface="Arial" panose="020B0604020202020204" pitchFamily="34" charset="0"/>
                        <a:buChar char="•"/>
                      </a:pPr>
                      <a:r>
                        <a:rPr kumimoji="1" lang="en-US" sz="1000" noProof="1">
                          <a:latin typeface="+mj-ea"/>
                          <a:ea typeface="+mj-ea"/>
                        </a:rPr>
                        <a:t>未来の生物医学および認知技術</a:t>
                      </a:r>
                    </a:p>
                    <a:p>
                      <a:pPr marL="266700" indent="-88900">
                        <a:spcBef>
                          <a:spcPts val="100"/>
                        </a:spcBef>
                        <a:spcAft>
                          <a:spcPts val="100"/>
                        </a:spcAft>
                        <a:buFont typeface="Arial" panose="020B0604020202020204" pitchFamily="34" charset="0"/>
                        <a:buChar char="•"/>
                      </a:pPr>
                      <a:r>
                        <a:rPr kumimoji="1" lang="en-US" sz="1000" noProof="1">
                          <a:latin typeface="+mj-ea"/>
                          <a:ea typeface="+mj-ea"/>
                        </a:rPr>
                        <a:t>活動的で健康な長寿を保証する再生生物医学、予防医学技術</a:t>
                      </a:r>
                    </a:p>
                    <a:p>
                      <a:pPr marL="266700" indent="-88900">
                        <a:spcBef>
                          <a:spcPts val="100"/>
                        </a:spcBef>
                        <a:spcAft>
                          <a:spcPts val="100"/>
                        </a:spcAft>
                        <a:buFont typeface="Arial" panose="020B0604020202020204" pitchFamily="34" charset="0"/>
                        <a:buChar char="•"/>
                      </a:pPr>
                      <a:r>
                        <a:rPr kumimoji="1" lang="en-US" sz="1000" noProof="1">
                          <a:latin typeface="+mj-ea"/>
                          <a:ea typeface="+mj-ea"/>
                        </a:rPr>
                        <a:t>最も人気のある医薬品および医療機器の生産の開発</a:t>
                      </a:r>
                    </a:p>
                    <a:p>
                      <a:pPr marL="171450" indent="-171450">
                        <a:spcBef>
                          <a:spcPts val="100"/>
                        </a:spcBef>
                        <a:spcAft>
                          <a:spcPts val="100"/>
                        </a:spcAft>
                        <a:buFont typeface="Courier New" panose="02070309020205020404" pitchFamily="49" charset="0"/>
                        <a:buChar char="o"/>
                      </a:pPr>
                      <a:r>
                        <a:rPr kumimoji="1" lang="en-US" sz="1000" noProof="1">
                          <a:latin typeface="+mj-ea"/>
                          <a:ea typeface="+mj-ea"/>
                        </a:rPr>
                        <a:t>国家プロジェクトの主な活動</a:t>
                      </a:r>
                    </a:p>
                    <a:p>
                      <a:pPr marL="268288" indent="-88900">
                        <a:spcBef>
                          <a:spcPts val="100"/>
                        </a:spcBef>
                        <a:spcAft>
                          <a:spcPts val="100"/>
                        </a:spcAft>
                        <a:buFont typeface="Arial" panose="020B0604020202020204" pitchFamily="34" charset="0"/>
                        <a:buChar char="•"/>
                      </a:pPr>
                      <a:r>
                        <a:rPr kumimoji="1" lang="en-US" sz="1000" noProof="1">
                          <a:latin typeface="+mj-ea"/>
                          <a:ea typeface="+mj-ea"/>
                        </a:rPr>
                        <a:t>連邦プロジェクトの枠組みの中で開発された医療製品が医療の提供のために実際に導入されている</a:t>
                      </a:r>
                    </a:p>
                    <a:p>
                      <a:pPr marL="268288" indent="-88900">
                        <a:spcBef>
                          <a:spcPts val="100"/>
                        </a:spcBef>
                        <a:spcAft>
                          <a:spcPts val="100"/>
                        </a:spcAft>
                        <a:buFont typeface="Arial" panose="020B0604020202020204" pitchFamily="34" charset="0"/>
                        <a:buChar char="•"/>
                      </a:pPr>
                      <a:r>
                        <a:rPr kumimoji="1" lang="en-US" sz="1000" noProof="1">
                          <a:latin typeface="+mj-ea"/>
                          <a:ea typeface="+mj-ea"/>
                        </a:rPr>
                        <a:t>新しい医療機器の開発と臨床試験が登録のために行われている</a:t>
                      </a:r>
                    </a:p>
                    <a:p>
                      <a:pPr marL="268288" indent="-88900">
                        <a:spcBef>
                          <a:spcPts val="100"/>
                        </a:spcBef>
                        <a:spcAft>
                          <a:spcPts val="100"/>
                        </a:spcAft>
                        <a:buFont typeface="Arial" panose="020B0604020202020204" pitchFamily="34" charset="0"/>
                        <a:buChar char="•"/>
                      </a:pPr>
                      <a:r>
                        <a:rPr kumimoji="1" lang="en-US" sz="1000" noProof="1">
                          <a:latin typeface="+mj-ea"/>
                          <a:ea typeface="+mj-ea"/>
                        </a:rPr>
                        <a:t>新しい医療技術の開発、医薬品の臨床試験、医療機器の臨床試験のために臨床施設が整備 (再整備) されている</a:t>
                      </a:r>
                    </a:p>
                    <a:p>
                      <a:pPr marL="268288" indent="-88900">
                        <a:spcBef>
                          <a:spcPts val="100"/>
                        </a:spcBef>
                        <a:spcAft>
                          <a:spcPts val="100"/>
                        </a:spcAft>
                        <a:buFont typeface="Arial" panose="020B0604020202020204" pitchFamily="34" charset="0"/>
                        <a:buChar char="•"/>
                      </a:pPr>
                      <a:r>
                        <a:rPr kumimoji="1" lang="en-US" sz="1000" noProof="1">
                          <a:latin typeface="+mj-ea"/>
                          <a:ea typeface="+mj-ea"/>
                        </a:rPr>
                        <a:t>細胞製品、組織工学製品、再生医療の方法と技術が選択され、臨床現場に導入されている</a:t>
                      </a:r>
                    </a:p>
                    <a:p>
                      <a:pPr marL="268288" indent="-88900">
                        <a:spcBef>
                          <a:spcPts val="100"/>
                        </a:spcBef>
                        <a:spcAft>
                          <a:spcPts val="100"/>
                        </a:spcAft>
                        <a:buFont typeface="Arial" panose="020B0604020202020204" pitchFamily="34" charset="0"/>
                        <a:buChar char="•"/>
                      </a:pPr>
                      <a:r>
                        <a:rPr kumimoji="1" lang="en-US" sz="1000" noProof="1">
                          <a:latin typeface="+mj-ea"/>
                          <a:ea typeface="+mj-ea"/>
                        </a:rPr>
                        <a:t>ロシアの医療機器と医薬品の生産には原材料と部品が提供されている</a:t>
                      </a:r>
                    </a:p>
                    <a:p>
                      <a:pPr marL="268288" indent="-88900">
                        <a:spcBef>
                          <a:spcPts val="100"/>
                        </a:spcBef>
                        <a:spcAft>
                          <a:spcPts val="100"/>
                        </a:spcAft>
                        <a:buFont typeface="Arial" panose="020B0604020202020204" pitchFamily="34" charset="0"/>
                        <a:buChar char="•"/>
                      </a:pPr>
                      <a:r>
                        <a:rPr kumimoji="1" lang="en-US" sz="1000" noProof="1">
                          <a:latin typeface="+mj-ea"/>
                          <a:ea typeface="+mj-ea"/>
                        </a:rPr>
                        <a:t>重要・必須医薬品のリストにある医療機器と医薬品の生産がロシア連邦で組織化されている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49272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A8D2A-0926-FD9B-986C-FB9F778372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C6B98C6-BEFD-8C81-71B7-79C1272A4417}"/>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4B275C23-6EF5-00DF-6200-181DF61D2072}"/>
              </a:ext>
            </a:extLst>
          </p:cNvPr>
          <p:cNvSpPr>
            <a:spLocks noGrp="1"/>
          </p:cNvSpPr>
          <p:nvPr>
            <p:ph type="body" sz="quarter" idx="15"/>
          </p:nvPr>
        </p:nvSpPr>
        <p:spPr/>
        <p:txBody>
          <a:bodyPr/>
          <a:lstStyle/>
          <a:p>
            <a:r>
              <a:rPr lang="ja-JP" altLang="en-US" dirty="0"/>
              <a:t>ロシアの医療課題に対処するための主要政策とプログラムのリスト </a:t>
            </a:r>
            <a:r>
              <a:rPr lang="en-US" altLang="ja-JP" dirty="0"/>
              <a:t>(4/6)</a:t>
            </a:r>
            <a:endParaRPr lang="ja-JP" altLang="en-US" dirty="0"/>
          </a:p>
        </p:txBody>
      </p:sp>
      <p:sp>
        <p:nvSpPr>
          <p:cNvPr id="11" name="テキスト ボックス 10">
            <a:extLst>
              <a:ext uri="{FF2B5EF4-FFF2-40B4-BE49-F238E27FC236}">
                <a16:creationId xmlns:a16="http://schemas.microsoft.com/office/drawing/2014/main" id="{5EA3AFF6-FE77-828E-E0D2-02645103BD8A}"/>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solidFill>
                  <a:srgbClr val="000000"/>
                </a:solidFill>
                <a:latin typeface="+mj-ea"/>
              </a:rPr>
              <a:t>President of Russian Federation</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3">
            <a:extLst>
              <a:ext uri="{FF2B5EF4-FFF2-40B4-BE49-F238E27FC236}">
                <a16:creationId xmlns:a16="http://schemas.microsoft.com/office/drawing/2014/main" id="{1DFD2929-2696-000E-A84E-8B77D788306F}"/>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医療改革の下で、政府は家族が国民健康の中心であると認識し、国民健康のための家族の健康を構築するために、リプロダクティブ・ヘルスの強化と母子ケアの改善を目的とした母子保護プロジェクトを開始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97C0ED6F-3DE5-C4F8-99DD-91E8700F5D45}"/>
              </a:ext>
            </a:extLst>
          </p:cNvPr>
          <p:cNvGraphicFramePr>
            <a:graphicFrameLocks/>
          </p:cNvGraphicFramePr>
          <p:nvPr/>
        </p:nvGraphicFramePr>
        <p:xfrm>
          <a:off x="198008" y="1648294"/>
          <a:ext cx="9505054" cy="36312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000" dirty="0">
                          <a:latin typeface="+mj-ea"/>
                          <a:ea typeface="+mj-ea"/>
                        </a:rPr>
                        <a:t>ポリシー</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000" dirty="0">
                          <a:latin typeface="+mj-ea"/>
                          <a:ea typeface="+mj-ea"/>
                        </a:rPr>
                        <a:t>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000" dirty="0">
                          <a:latin typeface="+mj-ea"/>
                          <a:ea typeface="+mj-ea"/>
                        </a:rPr>
                        <a:t>担当省庁</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000" dirty="0">
                          <a:latin typeface="+mj-ea"/>
                          <a:ea typeface="+mj-ea"/>
                        </a:rPr>
                        <a:t>説明</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IN" altLang="ja-JP" sz="1000" b="1" noProof="1">
                          <a:latin typeface="+mj-ea"/>
                          <a:ea typeface="+mj-ea"/>
                        </a:rPr>
                        <a:t>国家プロジェクト</a:t>
                      </a:r>
                    </a:p>
                    <a:p>
                      <a:pPr algn="ctr"/>
                      <a:r>
                        <a:rPr kumimoji="1" lang="en-IN" altLang="ja-JP" sz="1000" b="1" noProof="1">
                          <a:latin typeface="+mj-ea"/>
                          <a:ea typeface="+mj-ea"/>
                        </a:rPr>
                        <a:t>ファミリー</a:t>
                      </a:r>
                    </a:p>
                    <a:p>
                      <a:pPr algn="ctr"/>
                      <a:r>
                        <a:rPr kumimoji="1" lang="en-IN" altLang="ja-JP" sz="1000" b="1" noProof="1">
                          <a:latin typeface="+mj-ea"/>
                          <a:ea typeface="+mj-ea"/>
                        </a:rPr>
                        <a:t>(National project Family)</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000" noProof="1">
                          <a:latin typeface="+mj-ea"/>
                          <a:ea typeface="+mj-ea"/>
                        </a:rPr>
                        <a:t>労働社会保護省、文化省、保健省</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これは、家族を強化し、出産を支援し、子どものいる家族の全体的な幸福と回復力を向上させるための国家プロジェクトの1つで</a:t>
                      </a:r>
                      <a:r>
                        <a:rPr kumimoji="1" lang="ja-JP" altLang="en-US" sz="1000" noProof="1">
                          <a:latin typeface="+mj-ea"/>
                          <a:ea typeface="+mj-ea"/>
                        </a:rPr>
                        <a:t>ある。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目標:大家族を含む子どものいる家族の数を増やし、家族の価値観を強化する。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このプログラムの下での連邦プロジェクト:</a:t>
                      </a:r>
                    </a:p>
                    <a:p>
                      <a:pPr marL="266700" indent="-88900">
                        <a:spcBef>
                          <a:spcPts val="100"/>
                        </a:spcBef>
                        <a:spcAft>
                          <a:spcPts val="100"/>
                        </a:spcAft>
                        <a:buFont typeface="Arial" panose="020B0604020202020204" pitchFamily="34" charset="0"/>
                        <a:buChar char="•"/>
                      </a:pPr>
                      <a:r>
                        <a:rPr kumimoji="1" lang="en-US" altLang="ja-JP" sz="1000" noProof="1">
                          <a:latin typeface="+mj-ea"/>
                          <a:ea typeface="+mj-ea"/>
                        </a:rPr>
                        <a:t>家族支援</a:t>
                      </a:r>
                    </a:p>
                    <a:p>
                      <a:pPr marL="266700" indent="-88900">
                        <a:spcBef>
                          <a:spcPts val="100"/>
                        </a:spcBef>
                        <a:spcAft>
                          <a:spcPts val="100"/>
                        </a:spcAft>
                        <a:buFont typeface="Arial" panose="020B0604020202020204" pitchFamily="34" charset="0"/>
                        <a:buChar char="•"/>
                      </a:pPr>
                      <a:r>
                        <a:rPr kumimoji="1" lang="en-US" altLang="ja-JP" sz="1000" noProof="1">
                          <a:latin typeface="+mj-ea"/>
                          <a:ea typeface="+mj-ea"/>
                        </a:rPr>
                        <a:t>大家族</a:t>
                      </a:r>
                    </a:p>
                    <a:p>
                      <a:pPr marL="266700" indent="-88900">
                        <a:spcBef>
                          <a:spcPts val="100"/>
                        </a:spcBef>
                        <a:spcAft>
                          <a:spcPts val="100"/>
                        </a:spcAft>
                        <a:buFont typeface="Arial" panose="020B0604020202020204" pitchFamily="34" charset="0"/>
                        <a:buChar char="•"/>
                      </a:pPr>
                      <a:r>
                        <a:rPr kumimoji="1" lang="en-US" altLang="ja-JP" sz="1000" noProof="1">
                          <a:latin typeface="+mj-ea"/>
                          <a:ea typeface="+mj-ea"/>
                        </a:rPr>
                        <a:t>母性と小児期の保護</a:t>
                      </a:r>
                    </a:p>
                    <a:p>
                      <a:pPr marL="266700" indent="-88900">
                        <a:spcBef>
                          <a:spcPts val="100"/>
                        </a:spcBef>
                        <a:spcAft>
                          <a:spcPts val="100"/>
                        </a:spcAft>
                        <a:buFont typeface="Arial" panose="020B0604020202020204" pitchFamily="34" charset="0"/>
                        <a:buChar char="•"/>
                      </a:pPr>
                      <a:r>
                        <a:rPr kumimoji="1" lang="en-US" altLang="ja-JP" sz="1000" noProof="1">
                          <a:latin typeface="+mj-ea"/>
                          <a:ea typeface="+mj-ea"/>
                        </a:rPr>
                        <a:t>高齢世代</a:t>
                      </a:r>
                    </a:p>
                    <a:p>
                      <a:pPr marL="266700" indent="-88900">
                        <a:spcBef>
                          <a:spcPts val="100"/>
                        </a:spcBef>
                        <a:spcAft>
                          <a:spcPts val="100"/>
                        </a:spcAft>
                        <a:buFont typeface="Arial" panose="020B0604020202020204" pitchFamily="34" charset="0"/>
                        <a:buChar char="•"/>
                      </a:pPr>
                      <a:r>
                        <a:rPr kumimoji="1" lang="en-US" altLang="ja-JP" sz="1000" noProof="1">
                          <a:latin typeface="+mj-ea"/>
                          <a:ea typeface="+mj-ea"/>
                        </a:rPr>
                        <a:t>家族の価値観と文化的基盤</a:t>
                      </a:r>
                    </a:p>
                    <a:p>
                      <a:pPr marL="171450" indent="-171450">
                        <a:spcBef>
                          <a:spcPts val="100"/>
                        </a:spcBef>
                        <a:spcAft>
                          <a:spcPts val="100"/>
                        </a:spcAft>
                        <a:buFont typeface="Courier New" panose="02070309020205020404" pitchFamily="49" charset="0"/>
                        <a:buChar char="o"/>
                      </a:pPr>
                      <a:endParaRPr kumimoji="1" lang="en-US" altLang="ja-JP" sz="1000" dirty="0">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連邦政府の</a:t>
                      </a:r>
                      <a:r>
                        <a:rPr kumimoji="1" lang="en-US" altLang="ja-JP" sz="1000" b="1" noProof="1">
                          <a:latin typeface="+mj-ea"/>
                          <a:ea typeface="+mj-ea"/>
                        </a:rPr>
                        <a:t>「母性と子供の保護</a:t>
                      </a:r>
                      <a:r>
                        <a:rPr kumimoji="1" lang="en-US" altLang="ja-JP" sz="1000" noProof="1">
                          <a:latin typeface="+mj-ea"/>
                          <a:ea typeface="+mj-ea"/>
                        </a:rPr>
                        <a:t>」プロジェクトは、出産を計画している市民、妊婦、子供のための医療の質とアクセスのしやすさを向上させ、市民のリプロダクティブ・ヘルスを強化することを目的としている。</a:t>
                      </a:r>
                    </a:p>
                    <a:p>
                      <a:pPr marL="171450" indent="-171450">
                        <a:spcBef>
                          <a:spcPts val="100"/>
                        </a:spcBef>
                        <a:spcAft>
                          <a:spcPts val="100"/>
                        </a:spcAft>
                        <a:buFont typeface="Courier New" panose="02070309020205020404" pitchFamily="49" charset="0"/>
                        <a:buChar char="o"/>
                      </a:pPr>
                      <a:r>
                        <a:rPr kumimoji="1" lang="en-US" sz="1000" noProof="1">
                          <a:latin typeface="+mj-ea"/>
                          <a:ea typeface="+mj-ea"/>
                        </a:rPr>
                        <a:t>このプログラムの主な活動:</a:t>
                      </a:r>
                    </a:p>
                    <a:p>
                      <a:pPr marL="266700" indent="-88900">
                        <a:spcBef>
                          <a:spcPts val="100"/>
                        </a:spcBef>
                        <a:spcAft>
                          <a:spcPts val="100"/>
                        </a:spcAft>
                        <a:buFont typeface="Arial" panose="020B0604020202020204" pitchFamily="34" charset="0"/>
                        <a:buChar char="•"/>
                      </a:pPr>
                      <a:r>
                        <a:rPr kumimoji="1" lang="en-US" sz="1000" noProof="1">
                          <a:latin typeface="+mj-ea"/>
                          <a:ea typeface="+mj-ea"/>
                        </a:rPr>
                        <a:t>新しい機器や移動式医療ユニット(360以上の女性診療所が設立され、新しい機器が周産期センターに供給される</a:t>
                      </a:r>
                      <a:r>
                        <a:rPr kumimoji="1" lang="ja-JP" altLang="en-US" sz="1000" noProof="1">
                          <a:latin typeface="+mj-ea"/>
                          <a:ea typeface="+mj-ea"/>
                        </a:rPr>
                        <a:t>）</a:t>
                      </a:r>
                      <a:r>
                        <a:rPr kumimoji="1" lang="en-US" sz="1000" noProof="1">
                          <a:latin typeface="+mj-ea"/>
                          <a:ea typeface="+mj-ea"/>
                        </a:rPr>
                        <a:t>を含む、母親と子供のための病院や診療所の改善</a:t>
                      </a:r>
                    </a:p>
                    <a:p>
                      <a:pPr marL="266700" indent="-88900">
                        <a:spcBef>
                          <a:spcPts val="100"/>
                        </a:spcBef>
                        <a:spcAft>
                          <a:spcPts val="100"/>
                        </a:spcAft>
                        <a:buFont typeface="Arial" panose="020B0604020202020204" pitchFamily="34" charset="0"/>
                        <a:buChar char="•"/>
                      </a:pPr>
                      <a:r>
                        <a:rPr kumimoji="1" lang="en-US" sz="1000" noProof="1">
                          <a:latin typeface="+mj-ea"/>
                          <a:ea typeface="+mj-ea"/>
                        </a:rPr>
                        <a:t>家族への財政支援と保育施設の建設・改善</a:t>
                      </a:r>
                    </a:p>
                    <a:p>
                      <a:pPr marL="266700" indent="-88900">
                        <a:spcBef>
                          <a:spcPts val="100"/>
                        </a:spcBef>
                        <a:spcAft>
                          <a:spcPts val="100"/>
                        </a:spcAft>
                        <a:buFont typeface="Arial" panose="020B0604020202020204" pitchFamily="34" charset="0"/>
                        <a:buChar char="•"/>
                      </a:pPr>
                      <a:r>
                        <a:rPr kumimoji="1" lang="en-US" sz="1000" noProof="1">
                          <a:latin typeface="+mj-ea"/>
                          <a:ea typeface="+mj-ea"/>
                        </a:rPr>
                        <a:t>体外受精と地域出生率プログラムによる妊孕性とリプロダクティブ・ヘルスの支援</a:t>
                      </a:r>
                    </a:p>
                    <a:p>
                      <a:pPr marL="266700" indent="-88900">
                        <a:spcBef>
                          <a:spcPts val="100"/>
                        </a:spcBef>
                        <a:spcAft>
                          <a:spcPts val="100"/>
                        </a:spcAft>
                        <a:buFont typeface="Arial" panose="020B0604020202020204" pitchFamily="34" charset="0"/>
                        <a:buChar char="•"/>
                      </a:pPr>
                      <a:r>
                        <a:rPr kumimoji="1" lang="en-US" sz="1000" noProof="1">
                          <a:latin typeface="+mj-ea"/>
                          <a:ea typeface="+mj-ea"/>
                        </a:rPr>
                        <a:t>家族、特に大規模・低所得世帯への社会支援プログラムの拡大</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25460625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7594B-35ED-4DFA-192C-2B4932D615D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8C73B1-8905-341C-19DA-04CE6205C303}"/>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B0C03D80-AE5A-DFE9-3384-27CEF2B710D8}"/>
              </a:ext>
            </a:extLst>
          </p:cNvPr>
          <p:cNvSpPr>
            <a:spLocks noGrp="1"/>
          </p:cNvSpPr>
          <p:nvPr>
            <p:ph type="body" sz="quarter" idx="15"/>
          </p:nvPr>
        </p:nvSpPr>
        <p:spPr/>
        <p:txBody>
          <a:bodyPr/>
          <a:lstStyle/>
          <a:p>
            <a:r>
              <a:rPr lang="ja-JP" altLang="en-US" dirty="0"/>
              <a:t>ロシアの医療課題に対処するための主要政策とプログラムのリスト </a:t>
            </a:r>
            <a:r>
              <a:rPr lang="en-US" altLang="ja-JP" dirty="0"/>
              <a:t>(5/6)</a:t>
            </a:r>
            <a:endParaRPr lang="ja-JP" altLang="en-US" dirty="0"/>
          </a:p>
        </p:txBody>
      </p:sp>
      <p:sp>
        <p:nvSpPr>
          <p:cNvPr id="11" name="テキスト ボックス 10">
            <a:extLst>
              <a:ext uri="{FF2B5EF4-FFF2-40B4-BE49-F238E27FC236}">
                <a16:creationId xmlns:a16="http://schemas.microsoft.com/office/drawing/2014/main" id="{A0FE33A1-B03E-D67D-ECB5-B9AD43BAB292}"/>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dirty="0">
                <a:latin typeface="+mj-ea"/>
                <a:ea typeface="+mj-ea"/>
                <a:cs typeface="Arial" panose="020B0604020202020204" pitchFamily="34" charset="0"/>
              </a:rPr>
              <a:t>（出所） </a:t>
            </a:r>
            <a:r>
              <a:rPr lang="en-US" altLang="ja-JP" sz="800" noProof="1">
                <a:solidFill>
                  <a:srgbClr val="000000"/>
                </a:solidFill>
                <a:latin typeface="+mj-ea"/>
                <a:ea typeface="+mj-ea"/>
              </a:rPr>
              <a:t>President of Russian Federation</a:t>
            </a:r>
            <a:endParaRPr lang="ja-JP" altLang="en-US" sz="800" dirty="0">
              <a:latin typeface="+mj-ea"/>
              <a:ea typeface="+mj-ea"/>
              <a:cs typeface="Arial" panose="020B0604020202020204" pitchFamily="34" charset="0"/>
            </a:endParaRPr>
          </a:p>
        </p:txBody>
      </p:sp>
      <p:sp>
        <p:nvSpPr>
          <p:cNvPr id="5" name="テキスト ボックス 3">
            <a:extLst>
              <a:ext uri="{FF2B5EF4-FFF2-40B4-BE49-F238E27FC236}">
                <a16:creationId xmlns:a16="http://schemas.microsoft.com/office/drawing/2014/main" id="{3E2C7210-1042-3788-B5F6-FB3E58195005}"/>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戦略は、医療の質とアクセス性の向上、非感染症の予防、ハイテク医薬品の国内生産の達成、新地域の国家システムへの統合、</a:t>
            </a:r>
            <a:r>
              <a:rPr lang="en-US" altLang="ja-JP" sz="1400" dirty="0"/>
              <a:t>AI</a:t>
            </a:r>
            <a:r>
              <a:rPr lang="ja-JP" altLang="en-US" sz="1400" dirty="0"/>
              <a:t>に基づく医療意思決定支援システムの推進に焦点を当てている。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4DA88A85-A6F9-C8FB-C6B5-C7E83119F077}"/>
              </a:ext>
            </a:extLst>
          </p:cNvPr>
          <p:cNvGraphicFramePr>
            <a:graphicFrameLocks/>
          </p:cNvGraphicFramePr>
          <p:nvPr/>
        </p:nvGraphicFramePr>
        <p:xfrm>
          <a:off x="198008" y="1648294"/>
          <a:ext cx="9505054" cy="43424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dirty="0">
                          <a:latin typeface="+mj-ea"/>
                          <a:ea typeface="+mj-ea"/>
                        </a:rPr>
                        <a:t> </a:t>
                      </a:r>
                      <a:r>
                        <a:rPr kumimoji="1" lang="en-US" altLang="ja-JP" sz="1000" b="1" noProof="1">
                          <a:latin typeface="+mj-ea"/>
                          <a:ea typeface="+mj-ea"/>
                        </a:rPr>
                        <a:t>2030年までのロシア連邦における医療開発戦略</a:t>
                      </a:r>
                    </a:p>
                    <a:p>
                      <a:pPr algn="ctr"/>
                      <a:r>
                        <a:rPr kumimoji="1" lang="en-US" altLang="ja-JP" sz="1000" b="1" noProof="1">
                          <a:latin typeface="+mj-ea"/>
                          <a:ea typeface="+mj-ea"/>
                        </a:rPr>
                        <a:t>(Strategy for the Development of Healthcare in the Russian Federation through 2030)</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保健省</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これは、ロシアの公衆衛生における国家安全保障を確保することを目的とした戦略計画文書であり、医療開発の現状、主要な目標、優先順位、実施段階、期待される成果を概説している。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政府はまた、戦略の実施のための行動計画を承認する。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目標:医療の質とアクセス性を向上させ、市民の医療権が尊重されることを確保し、これらの権利に関連する国家保証を維持する。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目的:</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健康的なライフスタイルを促進し、リスクのある個人を監視し、肥満に早期に対処することで、NCDリスクを低減する。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予防、健康維持技術、アクティブエイジングを通じて公衆衛生を強化する。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医療の質、安全性、利用しやすさを向上させ、医療に対する国民の信頼を構築する。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出産率の向上を支援するため、リプロダクティブ・ヘルスとインフラを強化する。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障害者を含む医療リハビリテーションサービスを拡大する。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スパとウェルネス治療システムへのアクセスと有効性を向上させる。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予防、モニタリング、高度な治療ツールを通じて、バイオセキュリティを強化し、感染症を制御する。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包括的な社会的および衛生的モニタリングシステムを開発する。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医療財政を改善し、医療機関の財政的持続可能性を確保する。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血液サービスを強化し、血液製剤の生産を増加させる。</a:t>
                      </a:r>
                    </a:p>
                    <a:p>
                      <a:pPr marL="269875" marR="0" lvl="0" indent="-9207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tab pos="269875" algn="l"/>
                        </a:tabLst>
                        <a:defRPr/>
                      </a:pPr>
                      <a:r>
                        <a:rPr kumimoji="1" lang="en-US" sz="1000" noProof="1">
                          <a:latin typeface="+mj-ea"/>
                          <a:ea typeface="+mj-ea"/>
                        </a:rPr>
                        <a:t>先端医療遺伝子技術(例えば、薬理遺伝学、予測遺伝学)の導入。</a:t>
                      </a:r>
                    </a:p>
                    <a:p>
                      <a:pPr marL="269875" marR="0" lvl="0" indent="-9207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tab pos="269875" algn="l"/>
                        </a:tabLst>
                        <a:defRPr/>
                      </a:pPr>
                      <a:r>
                        <a:rPr kumimoji="1" lang="en-US" sz="1000" noProof="1">
                          <a:latin typeface="+mj-ea"/>
                          <a:ea typeface="+mj-ea"/>
                        </a:rPr>
                        <a:t>先端医薬品、バイオ製品、医療機器の国内生産における技術的自立の達成。</a:t>
                      </a:r>
                    </a:p>
                    <a:p>
                      <a:pPr marL="269875" marR="0" lvl="0" indent="-9207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tab pos="269875" algn="l"/>
                        </a:tabLst>
                        <a:defRPr/>
                      </a:pPr>
                      <a:r>
                        <a:rPr kumimoji="1" lang="en-US" sz="1000" noProof="1">
                          <a:latin typeface="+mj-ea"/>
                          <a:ea typeface="+mj-ea"/>
                        </a:rPr>
                        <a:t>個別化医療の開発と拡大。</a:t>
                      </a:r>
                    </a:p>
                    <a:p>
                      <a:pPr marL="269875" marR="0" lvl="0" indent="-9207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tab pos="269875" algn="l"/>
                        </a:tabLst>
                        <a:defRPr/>
                      </a:pPr>
                      <a:r>
                        <a:rPr kumimoji="1" lang="en-US" sz="1000" noProof="1">
                          <a:latin typeface="+mj-ea"/>
                          <a:ea typeface="+mj-ea"/>
                        </a:rPr>
                        <a:t>デジタルヘルスシステムの推進と臨床的意思決定支援のためのAIの統合。</a:t>
                      </a:r>
                    </a:p>
                    <a:p>
                      <a:pPr marL="269875" marR="0" lvl="0" indent="-9207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tab pos="269875" algn="l"/>
                        </a:tabLst>
                        <a:defRPr/>
                      </a:pPr>
                      <a:r>
                        <a:rPr kumimoji="1" lang="en-US" sz="1000" noProof="1">
                          <a:latin typeface="+mj-ea"/>
                          <a:ea typeface="+mj-ea"/>
                        </a:rPr>
                        <a:t>新たに編入された地域を国の医療システムに完全に統合する。</a:t>
                      </a:r>
                      <a:r>
                        <a:rPr kumimoji="1" lang="en-US" sz="1000" dirty="0">
                          <a:latin typeface="+mj-ea"/>
                          <a:ea typeface="+mj-ea"/>
                        </a:rPr>
                        <a:t> </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697807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62480-28C3-7E3F-1745-6F7B93CDA7B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23526C2-2916-6272-4CE5-2C65D3A2F9B6}"/>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9E126B08-0BDE-A5DC-D9B4-19FA144A48A0}"/>
              </a:ext>
            </a:extLst>
          </p:cNvPr>
          <p:cNvSpPr>
            <a:spLocks noGrp="1"/>
          </p:cNvSpPr>
          <p:nvPr>
            <p:ph type="body" sz="quarter" idx="15"/>
          </p:nvPr>
        </p:nvSpPr>
        <p:spPr/>
        <p:txBody>
          <a:bodyPr/>
          <a:lstStyle/>
          <a:p>
            <a:r>
              <a:rPr lang="ja-JP" altLang="en-US" dirty="0"/>
              <a:t>ロシアの医療課題に対処するための主要政策とプログラムのリスト </a:t>
            </a:r>
            <a:r>
              <a:rPr lang="en-US" altLang="ja-JP" dirty="0"/>
              <a:t>(6/6)</a:t>
            </a:r>
            <a:endParaRPr lang="ja-JP" altLang="en-US" dirty="0"/>
          </a:p>
        </p:txBody>
      </p:sp>
      <p:sp>
        <p:nvSpPr>
          <p:cNvPr id="11" name="テキスト ボックス 10">
            <a:extLst>
              <a:ext uri="{FF2B5EF4-FFF2-40B4-BE49-F238E27FC236}">
                <a16:creationId xmlns:a16="http://schemas.microsoft.com/office/drawing/2014/main" id="{B9D53ADC-CACA-B4FE-95FA-EF1755B99276}"/>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solidFill>
                  <a:srgbClr val="000000"/>
                </a:solidFill>
                <a:latin typeface="Yu Gothic UI"/>
                <a:ea typeface="Yu Gothic UI"/>
              </a:rPr>
              <a:t>ロシア政府</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3">
            <a:extLst>
              <a:ext uri="{FF2B5EF4-FFF2-40B4-BE49-F238E27FC236}">
                <a16:creationId xmlns:a16="http://schemas.microsoft.com/office/drawing/2014/main" id="{9EF032BA-2FE6-5AD1-B502-07E74A97F197}"/>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2026</a:t>
            </a:r>
            <a:r>
              <a:rPr lang="ja-JP" altLang="en-US" sz="1400" dirty="0"/>
              <a:t>年、政府は、予防的ケアの強化、先進的な医療技術の導入、遺伝子検査と生殖サービスの強化、腫瘍学、</a:t>
            </a:r>
            <a:r>
              <a:rPr lang="en-US" altLang="ja-JP" sz="1400" dirty="0"/>
              <a:t>C</a:t>
            </a:r>
            <a:r>
              <a:rPr lang="ja-JP" altLang="en-US" sz="1400" dirty="0"/>
              <a:t>型肝炎の治療へのアクセスの向上により、無料医療サービスを拡大する計画を承認した。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B5745C69-746F-BAC6-C753-BE354B6AA2F7}"/>
              </a:ext>
            </a:extLst>
          </p:cNvPr>
          <p:cNvGraphicFramePr>
            <a:graphicFrameLocks/>
          </p:cNvGraphicFramePr>
          <p:nvPr/>
        </p:nvGraphicFramePr>
        <p:xfrm>
          <a:off x="198008" y="1648294"/>
          <a:ext cx="9505054" cy="24374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dirty="0">
                          <a:latin typeface="+mj-ea"/>
                          <a:ea typeface="+mj-ea"/>
                        </a:rPr>
                        <a:t> </a:t>
                      </a:r>
                      <a:r>
                        <a:rPr kumimoji="1" lang="en-US" altLang="ja-JP" sz="1000" b="1" noProof="1">
                          <a:latin typeface="+mj-ea"/>
                          <a:ea typeface="+mj-ea"/>
                        </a:rPr>
                        <a:t>無料医療のための国家保証プログラム</a:t>
                      </a:r>
                    </a:p>
                    <a:p>
                      <a:pPr algn="ctr"/>
                      <a:r>
                        <a:rPr kumimoji="1" lang="en-US" altLang="ja-JP" sz="1000" b="1" noProof="1">
                          <a:latin typeface="+mj-ea"/>
                          <a:ea typeface="+mj-ea"/>
                        </a:rPr>
                        <a:t>(Program of state guarantees for free medical care)</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2026</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保健省</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9388" marR="0" lvl="0" indent="-179388" algn="l" defTabSz="914400" rtl="0" eaLnBrk="1" fontAlgn="auto" latinLnBrk="0" hangingPunct="1">
                        <a:lnSpc>
                          <a:spcPct val="100000"/>
                        </a:lnSpc>
                        <a:spcBef>
                          <a:spcPts val="100"/>
                        </a:spcBef>
                        <a:spcAft>
                          <a:spcPts val="100"/>
                        </a:spcAft>
                        <a:buClrTx/>
                        <a:buSzTx/>
                        <a:buFont typeface="Courier New" panose="02070309020205020404" pitchFamily="49" charset="0"/>
                        <a:buChar char="o"/>
                        <a:tabLst>
                          <a:tab pos="360363" algn="l"/>
                        </a:tabLst>
                        <a:defRPr/>
                      </a:pPr>
                      <a:r>
                        <a:rPr kumimoji="1" lang="en-US" altLang="ja-JP" sz="1000" noProof="1">
                          <a:latin typeface="+mj-ea"/>
                          <a:ea typeface="+mj-ea"/>
                        </a:rPr>
                        <a:t>これは、国家が保証する無料医療サービスの枠組みを確立する政府プログラムで</a:t>
                      </a:r>
                      <a:r>
                        <a:rPr kumimoji="1" lang="ja-JP" altLang="en-US" sz="1000" noProof="1">
                          <a:latin typeface="+mj-ea"/>
                          <a:ea typeface="+mj-ea"/>
                        </a:rPr>
                        <a:t>ある。</a:t>
                      </a:r>
                      <a:endParaRPr kumimoji="1" lang="en-US" altLang="ja-JP" sz="1000" noProof="1">
                        <a:latin typeface="+mj-ea"/>
                        <a:ea typeface="+mj-ea"/>
                      </a:endParaRPr>
                    </a:p>
                    <a:p>
                      <a:pPr marL="179388" marR="0" lvl="0" indent="-179388" algn="l" defTabSz="914400" rtl="0" eaLnBrk="1" fontAlgn="auto" latinLnBrk="0" hangingPunct="1">
                        <a:lnSpc>
                          <a:spcPct val="100000"/>
                        </a:lnSpc>
                        <a:spcBef>
                          <a:spcPts val="100"/>
                        </a:spcBef>
                        <a:spcAft>
                          <a:spcPts val="100"/>
                        </a:spcAft>
                        <a:buClrTx/>
                        <a:buSzTx/>
                        <a:buFont typeface="Courier New" panose="02070309020205020404" pitchFamily="49" charset="0"/>
                        <a:buChar char="o"/>
                        <a:tabLst>
                          <a:tab pos="360363" algn="l"/>
                        </a:tabLst>
                        <a:defRPr/>
                      </a:pPr>
                      <a:r>
                        <a:rPr kumimoji="1" lang="en-US" altLang="ja-JP" sz="1000" noProof="1">
                          <a:latin typeface="+mj-ea"/>
                          <a:ea typeface="+mj-ea"/>
                        </a:rPr>
                        <a:t>憲法と法律の下で、国家がロシア国民に提供しなければならない無料医療サービスを定義してい</a:t>
                      </a:r>
                      <a:r>
                        <a:rPr kumimoji="1" lang="ja-JP" altLang="en-US" sz="1000" noProof="1">
                          <a:latin typeface="+mj-ea"/>
                          <a:ea typeface="+mj-ea"/>
                        </a:rPr>
                        <a:t>る。</a:t>
                      </a:r>
                      <a:r>
                        <a:rPr kumimoji="1" lang="en-US" altLang="ja-JP" sz="1000" dirty="0">
                          <a:latin typeface="+mj-ea"/>
                          <a:ea typeface="+mj-ea"/>
                        </a:rPr>
                        <a:t> </a:t>
                      </a:r>
                    </a:p>
                    <a:p>
                      <a:pPr marL="179388" marR="0" lvl="0" indent="-179388" algn="l" defTabSz="914400" rtl="0" eaLnBrk="1" fontAlgn="auto" latinLnBrk="0" hangingPunct="1">
                        <a:lnSpc>
                          <a:spcPct val="100000"/>
                        </a:lnSpc>
                        <a:spcBef>
                          <a:spcPts val="100"/>
                        </a:spcBef>
                        <a:spcAft>
                          <a:spcPts val="100"/>
                        </a:spcAft>
                        <a:buClrTx/>
                        <a:buSzTx/>
                        <a:buFont typeface="Courier New" panose="02070309020205020404" pitchFamily="49" charset="0"/>
                        <a:buChar char="o"/>
                        <a:tabLst>
                          <a:tab pos="360363" algn="l"/>
                        </a:tabLst>
                        <a:defRPr/>
                      </a:pPr>
                      <a:r>
                        <a:rPr lang="en-US" sz="1000" noProof="1">
                          <a:latin typeface="+mj-ea"/>
                          <a:ea typeface="+mj-ea"/>
                        </a:rPr>
                        <a:t>主なプログラムの強化と重点分野:</a:t>
                      </a:r>
                    </a:p>
                    <a:p>
                      <a:pPr marL="269875" indent="-92075">
                        <a:buFont typeface="Arial" panose="020B0604020202020204" pitchFamily="34" charset="0"/>
                        <a:buChar char="•"/>
                      </a:pPr>
                      <a:r>
                        <a:rPr lang="en-US" sz="1000" b="1" noProof="1">
                          <a:latin typeface="+mj-ea"/>
                          <a:ea typeface="+mj-ea"/>
                        </a:rPr>
                        <a:t>早期老化リスクを発見し、加齢関連疾患を予防するための保健センターを設立することで、予防医療インフラを拡大</a:t>
                      </a:r>
                      <a:r>
                        <a:rPr lang="ja-JP" altLang="en-US" sz="1000" b="1" noProof="1">
                          <a:latin typeface="+mj-ea"/>
                          <a:ea typeface="+mj-ea"/>
                        </a:rPr>
                        <a:t>する</a:t>
                      </a:r>
                      <a:endParaRPr lang="en-US" sz="1000" b="1" noProof="1">
                        <a:latin typeface="+mj-ea"/>
                        <a:ea typeface="+mj-ea"/>
                      </a:endParaRPr>
                    </a:p>
                    <a:p>
                      <a:pPr marL="269875" indent="-92075">
                        <a:buFont typeface="Arial" panose="020B0604020202020204" pitchFamily="34" charset="0"/>
                        <a:buChar char="•"/>
                      </a:pPr>
                      <a:r>
                        <a:rPr lang="en-US" sz="1000" b="1" noProof="1">
                          <a:latin typeface="+mj-ea"/>
                          <a:ea typeface="+mj-ea"/>
                        </a:rPr>
                        <a:t>主要な治療分野に新しいハイテクおよび専門的な医療手順を含めることで、高度な治療能力を導入</a:t>
                      </a:r>
                      <a:r>
                        <a:rPr lang="ja-JP" altLang="en-US" sz="1000" b="1" noProof="1">
                          <a:latin typeface="+mj-ea"/>
                          <a:ea typeface="+mj-ea"/>
                        </a:rPr>
                        <a:t>する</a:t>
                      </a:r>
                      <a:endParaRPr lang="en-US" sz="1000" b="1" noProof="1">
                        <a:latin typeface="+mj-ea"/>
                        <a:ea typeface="+mj-ea"/>
                      </a:endParaRPr>
                    </a:p>
                    <a:p>
                      <a:pPr marL="269875" indent="-92075">
                        <a:buFont typeface="Arial" panose="020B0604020202020204" pitchFamily="34" charset="0"/>
                        <a:buChar char="•"/>
                      </a:pPr>
                      <a:r>
                        <a:rPr lang="en-US" sz="1000" b="1" noProof="1">
                          <a:latin typeface="+mj-ea"/>
                          <a:ea typeface="+mj-ea"/>
                        </a:rPr>
                        <a:t>臓器移植や細胞移植などの複雑な手順を追加することで、ハイテク医療の提供を強化</a:t>
                      </a:r>
                      <a:r>
                        <a:rPr lang="ja-JP" altLang="en-US" sz="1000" b="1" noProof="1">
                          <a:latin typeface="+mj-ea"/>
                          <a:ea typeface="+mj-ea"/>
                        </a:rPr>
                        <a:t>する</a:t>
                      </a:r>
                      <a:endParaRPr lang="en-US" sz="1000" b="1" noProof="1">
                        <a:latin typeface="+mj-ea"/>
                        <a:ea typeface="+mj-ea"/>
                      </a:endParaRPr>
                    </a:p>
                    <a:p>
                      <a:pPr marL="269875" indent="-92075">
                        <a:buFont typeface="Arial" panose="020B0604020202020204" pitchFamily="34" charset="0"/>
                        <a:buChar char="•"/>
                      </a:pPr>
                      <a:r>
                        <a:rPr lang="en-US" sz="1000" b="1" noProof="1">
                          <a:latin typeface="+mj-ea"/>
                          <a:ea typeface="+mj-ea"/>
                        </a:rPr>
                        <a:t>体外受精の結果を改善し、遺伝性疾患を予防するために、着床前遺伝子検査を対象とすることで、生殖および遺伝サービスを強化</a:t>
                      </a:r>
                      <a:r>
                        <a:rPr lang="ja-JP" altLang="en-US" sz="1000" b="1" noProof="1">
                          <a:latin typeface="+mj-ea"/>
                          <a:ea typeface="+mj-ea"/>
                        </a:rPr>
                        <a:t>する</a:t>
                      </a:r>
                      <a:endParaRPr lang="en-US" sz="1000" b="1" noProof="1">
                        <a:latin typeface="+mj-ea"/>
                        <a:ea typeface="+mj-ea"/>
                      </a:endParaRPr>
                    </a:p>
                    <a:p>
                      <a:pPr marL="269875" indent="-92075">
                        <a:buFont typeface="Arial" panose="020B0604020202020204" pitchFamily="34" charset="0"/>
                        <a:buChar char="•"/>
                      </a:pPr>
                      <a:r>
                        <a:rPr lang="en-US" sz="1000" b="1" noProof="1">
                          <a:latin typeface="+mj-ea"/>
                          <a:ea typeface="+mj-ea"/>
                        </a:rPr>
                        <a:t>腫瘍学、C型肝炎、リハビリテーションサービスの無料診療を拡大することで、重要な治療へのアクセスを向上させ</a:t>
                      </a:r>
                      <a:r>
                        <a:rPr lang="ja-JP" altLang="en-US" sz="1000" b="1" noProof="1">
                          <a:latin typeface="+mj-ea"/>
                          <a:ea typeface="+mj-ea"/>
                        </a:rPr>
                        <a:t>る</a:t>
                      </a:r>
                      <a:endParaRPr lang="en-US" sz="1000" b="1" noProof="1">
                        <a:latin typeface="+mj-ea"/>
                        <a:ea typeface="+mj-ea"/>
                      </a:endParaRPr>
                    </a:p>
                    <a:p>
                      <a:pPr marL="179388" marR="0" lvl="0" indent="-179388" algn="l" defTabSz="914400" rtl="0" eaLnBrk="1" fontAlgn="auto" latinLnBrk="0" hangingPunct="1">
                        <a:lnSpc>
                          <a:spcPct val="100000"/>
                        </a:lnSpc>
                        <a:spcBef>
                          <a:spcPts val="100"/>
                        </a:spcBef>
                        <a:spcAft>
                          <a:spcPts val="100"/>
                        </a:spcAft>
                        <a:buClrTx/>
                        <a:buSzTx/>
                        <a:buFont typeface="Courier New" panose="02070309020205020404" pitchFamily="49" charset="0"/>
                        <a:buChar char="o"/>
                        <a:tabLst>
                          <a:tab pos="360363" algn="l"/>
                        </a:tabLst>
                        <a:defRPr/>
                      </a:pPr>
                      <a:r>
                        <a:rPr lang="en-US" sz="1000" noProof="1">
                          <a:latin typeface="+mj-ea"/>
                          <a:ea typeface="+mj-ea"/>
                        </a:rPr>
                        <a:t>現在承認されているプログラムには、</a:t>
                      </a:r>
                      <a:r>
                        <a:rPr lang="en-US" sz="1000" b="1" noProof="1">
                          <a:latin typeface="+mj-ea"/>
                          <a:ea typeface="+mj-ea"/>
                        </a:rPr>
                        <a:t>2026年の無料医療保証と2027</a:t>
                      </a:r>
                      <a:r>
                        <a:rPr lang="ja-JP" altLang="en-US" sz="1000" b="1" noProof="1">
                          <a:latin typeface="+mj-ea"/>
                          <a:ea typeface="+mj-ea"/>
                        </a:rPr>
                        <a:t>～</a:t>
                      </a:r>
                      <a:r>
                        <a:rPr lang="en-US" sz="1000" b="1" noProof="1">
                          <a:latin typeface="+mj-ea"/>
                          <a:ea typeface="+mj-ea"/>
                        </a:rPr>
                        <a:t>2028年の期間</a:t>
                      </a:r>
                      <a:r>
                        <a:rPr lang="ja-JP" altLang="en-US" sz="1000" b="1" noProof="1">
                          <a:latin typeface="+mj-ea"/>
                          <a:ea typeface="+mj-ea"/>
                        </a:rPr>
                        <a:t>における</a:t>
                      </a:r>
                      <a:r>
                        <a:rPr lang="en-US" sz="1000" b="1" noProof="1">
                          <a:latin typeface="+mj-ea"/>
                          <a:ea typeface="+mj-ea"/>
                        </a:rPr>
                        <a:t>計画</a:t>
                      </a:r>
                      <a:r>
                        <a:rPr lang="en-US" sz="1000" noProof="1">
                          <a:latin typeface="+mj-ea"/>
                          <a:ea typeface="+mj-ea"/>
                        </a:rPr>
                        <a:t>が含まれ</a:t>
                      </a:r>
                      <a:r>
                        <a:rPr lang="ja-JP" altLang="en-US" sz="1000" noProof="1">
                          <a:latin typeface="+mj-ea"/>
                          <a:ea typeface="+mj-ea"/>
                        </a:rPr>
                        <a:t>る。</a:t>
                      </a:r>
                      <a:endParaRPr kumimoji="1" lang="en-US" altLang="ja-JP"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3949204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3806457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ロシア／日本との関わり</a:t>
            </a:r>
            <a:endParaRPr lang="ja-JP" altLang="en-US" dirty="0"/>
          </a:p>
        </p:txBody>
      </p:sp>
      <p:sp>
        <p:nvSpPr>
          <p:cNvPr id="4" name="テキスト プレースホルダー 3"/>
          <p:cNvSpPr>
            <a:spLocks noGrp="1"/>
          </p:cNvSpPr>
          <p:nvPr>
            <p:ph type="body" sz="quarter" idx="15"/>
          </p:nvPr>
        </p:nvSpPr>
        <p:spPr/>
        <p:txBody>
          <a:bodyPr/>
          <a:lstStyle/>
          <a:p>
            <a:r>
              <a:rPr lang="ja-JP" altLang="en-US"/>
              <a:t>外交関係</a:t>
            </a:r>
            <a:endParaRPr lang="ja-JP" altLang="en-US" dirty="0"/>
          </a:p>
        </p:txBody>
      </p:sp>
      <p:sp>
        <p:nvSpPr>
          <p:cNvPr id="11" name="テキスト ボックス 10"/>
          <p:cNvSpPr txBox="1"/>
          <p:nvPr/>
        </p:nvSpPr>
        <p:spPr>
          <a:xfrm>
            <a:off x="200472" y="100344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年には、安倍元総理大臣が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回にわたりロシアを訪問し、プーチン大統領との間で日露首脳会談が行われた。</a:t>
            </a:r>
          </a:p>
        </p:txBody>
      </p:sp>
      <p:grpSp>
        <p:nvGrpSpPr>
          <p:cNvPr id="15" name="グループ化 14"/>
          <p:cNvGrpSpPr/>
          <p:nvPr/>
        </p:nvGrpSpPr>
        <p:grpSpPr>
          <a:xfrm>
            <a:off x="1064183" y="1610212"/>
            <a:ext cx="8641342" cy="335919"/>
            <a:chOff x="1712640" y="2132856"/>
            <a:chExt cx="8309906" cy="360040"/>
          </a:xfrm>
        </p:grpSpPr>
        <p:sp>
          <p:nvSpPr>
            <p:cNvPr id="17" name="片側の 2 つの角を丸めた四角形 16"/>
            <p:cNvSpPr/>
            <p:nvPr/>
          </p:nvSpPr>
          <p:spPr>
            <a:xfrm>
              <a:off x="1712640" y="2132856"/>
              <a:ext cx="4673596"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ロシアからの往訪者</a:t>
              </a:r>
              <a:endParaRPr lang="en-US" altLang="ja-JP"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片側の 2 つの角を丸めた四角形 19"/>
            <p:cNvSpPr/>
            <p:nvPr/>
          </p:nvSpPr>
          <p:spPr>
            <a:xfrm>
              <a:off x="6386235" y="2132856"/>
              <a:ext cx="3636311"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日本からの往訪者</a:t>
              </a:r>
              <a:endParaRPr lang="en-US" altLang="ja-JP"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22" name="表 21"/>
          <p:cNvGraphicFramePr>
            <a:graphicFrameLocks noGrp="1"/>
          </p:cNvGraphicFramePr>
          <p:nvPr>
            <p:extLst>
              <p:ext uri="{D42A27DB-BD31-4B8C-83A1-F6EECF244321}">
                <p14:modId xmlns:p14="http://schemas.microsoft.com/office/powerpoint/2010/main" val="2275330773"/>
              </p:ext>
            </p:extLst>
          </p:nvPr>
        </p:nvGraphicFramePr>
        <p:xfrm>
          <a:off x="200448" y="1953571"/>
          <a:ext cx="9547554" cy="4697062"/>
        </p:xfrm>
        <a:graphic>
          <a:graphicData uri="http://schemas.openxmlformats.org/drawingml/2006/table">
            <a:tbl>
              <a:tblPr firstRow="1" bandRow="1">
                <a:tableStyleId>{5C22544A-7EE6-4342-B048-85BDC9FD1C3A}</a:tableStyleId>
              </a:tblPr>
              <a:tblGrid>
                <a:gridCol w="878996">
                  <a:extLst>
                    <a:ext uri="{9D8B030D-6E8A-4147-A177-3AD203B41FA5}">
                      <a16:colId xmlns:a16="http://schemas.microsoft.com/office/drawing/2014/main" val="20000"/>
                    </a:ext>
                  </a:extLst>
                </a:gridCol>
                <a:gridCol w="4860000">
                  <a:extLst>
                    <a:ext uri="{9D8B030D-6E8A-4147-A177-3AD203B41FA5}">
                      <a16:colId xmlns:a16="http://schemas.microsoft.com/office/drawing/2014/main" val="20001"/>
                    </a:ext>
                  </a:extLst>
                </a:gridCol>
                <a:gridCol w="3808558">
                  <a:extLst>
                    <a:ext uri="{9D8B030D-6E8A-4147-A177-3AD203B41FA5}">
                      <a16:colId xmlns:a16="http://schemas.microsoft.com/office/drawing/2014/main" val="20002"/>
                    </a:ext>
                  </a:extLst>
                </a:gridCol>
              </a:tblGrid>
              <a:tr h="149712">
                <a:tc>
                  <a:txBody>
                    <a:bodyPr/>
                    <a:lstStyle/>
                    <a:p>
                      <a:pPr algn="ctr" fontAlgn="ctr" hangingPunct="0"/>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2007</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フラトコフ首相、ナルィシュキン副首相（</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回）、ラヴロフ外相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麻生外務大臣</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38698">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2008</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メドヴェージェフ大統領、ラヴロフ外相、</a:t>
                      </a:r>
                      <a:b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ナルィシュキン大統領府長官、グルィズロフ国家院議長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福田総理大臣</a:t>
                      </a:r>
                      <a:r>
                        <a:rPr kumimoji="1" lang="ja-JP" altLang="en-US"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高村外務大臣</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38698">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2009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プーチン首相、ナルィシュキン大統領府長官（</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ミロノフ連邦院議長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麻生総理大臣</a:t>
                      </a:r>
                      <a:r>
                        <a:rPr kumimoji="1" lang="ja-JP" altLang="en-US"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r>
                        <a:rPr kumimoji="1" lang="ja-JP" altLang="en-US"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江田参議院議長</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38698">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メドヴェージェフ大統領、フリステンコ産業貿易相、</a:t>
                      </a:r>
                      <a:b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ラヴロフ外相、ナルィシュキン大統領府長官（</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149712">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フリステンコ産業貿易相、ナルィシュキン大統領府長官</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前原外務大臣</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38698">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シュヴァロフ第一副首相、ラヴロフ外相、マトヴィエンコ連邦院（上院）議長、ナルィシュキン国家院（下院）議長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a:t>
                      </a:r>
                      <a:r>
                        <a:rPr kumimoji="1" lang="ja-JP" altLang="en-US"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18848">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ドヴォルコヴィッチ副首相、ラヴロフ外相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回）、麻生副総理兼財務大臣（</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endPar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149712">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ナルィシュキン国家院議長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149712">
                <a:tc>
                  <a:txBody>
                    <a:bodyPr/>
                    <a:lstStyle/>
                    <a:p>
                      <a:pPr algn="ctr" fontAlgn="ctr" hangingPunct="0"/>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ナルィシュキン国家院議長、ドヴォルコヴィッチ副首相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327684">
                <a:tc>
                  <a:txBody>
                    <a:bodyPr/>
                    <a:lstStyle/>
                    <a:p>
                      <a:pPr algn="ctr" fontAlgn="ctr" hangingPunct="0"/>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プーチン大統領、ラヴロフ外相、ナルィシュキン国家院議長、ドヴォルコヴィッチ副首相、マトヴィエンコ連邦院（上院）議長、シュヴァロフ第一副首相、ナルィシュキン国家院議長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回）、世耕経済産業大臣（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回）、岸田外務大臣</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149712">
                <a:tc>
                  <a:txBody>
                    <a:bodyPr/>
                    <a:lstStyle/>
                    <a:p>
                      <a:pPr algn="ctr" fontAlgn="ctr" hangingPunct="0"/>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ラヴロフ外相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安部総理大臣（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回）、河野外務大臣、世耕経済産業大臣</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149712">
                <a:tc>
                  <a:txBody>
                    <a:bodyPr/>
                    <a:lstStyle/>
                    <a:p>
                      <a:pPr algn="ctr" fontAlgn="ctr" hangingPunct="0"/>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オレシュキン経済発展大臣</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安部総理大臣（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回）、河野外務大臣（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1"/>
                  </a:ext>
                </a:extLst>
              </a:tr>
              <a:tr h="149712">
                <a:tc>
                  <a:txBody>
                    <a:bodyPr/>
                    <a:lstStyle/>
                    <a:p>
                      <a:pPr algn="ctr" fontAlgn="ctr" hangingPunct="0"/>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プーチン大統領（</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回）、ラヴロフ外相（</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茂木外務大臣、安倍総理大臣（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回）、河野外務大臣（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17759812"/>
                  </a:ext>
                </a:extLst>
              </a:tr>
              <a:tr h="149712">
                <a:tc>
                  <a:txBody>
                    <a:bodyPr/>
                    <a:lstStyle/>
                    <a:p>
                      <a:pPr algn="ctr" fontAlgn="ctr" hangingPunct="0"/>
                      <a:r>
                        <a:rPr lang="en-IN"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zh-TW"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32170175"/>
                  </a:ext>
                </a:extLst>
              </a:tr>
              <a:tr h="149712">
                <a:tc>
                  <a:txBody>
                    <a:bodyPr/>
                    <a:lstStyle/>
                    <a:p>
                      <a:pPr algn="ctr" fontAlgn="ctr" hangingPunct="0"/>
                      <a:r>
                        <a:rPr lang="en-IN"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zh-TW"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46485222"/>
                  </a:ext>
                </a:extLst>
              </a:tr>
              <a:tr h="149712">
                <a:tc>
                  <a:txBody>
                    <a:bodyPr/>
                    <a:lstStyle/>
                    <a:p>
                      <a:pPr algn="ctr" fontAlgn="ctr" hangingPunct="0"/>
                      <a:r>
                        <a:rPr lang="en-IN"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zh-TW"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31472925"/>
                  </a:ext>
                </a:extLst>
              </a:tr>
              <a:tr h="149712">
                <a:tc>
                  <a:txBody>
                    <a:bodyPr/>
                    <a:lstStyle/>
                    <a:p>
                      <a:pPr algn="ctr" fontAlgn="ctr" hangingPunct="0"/>
                      <a:r>
                        <a:rPr lang="en-IN"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Foreign Minister Sergey Lavrov</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zh-TW"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16084109"/>
                  </a:ext>
                </a:extLst>
              </a:tr>
              <a:tr h="149712">
                <a:tc>
                  <a:txBody>
                    <a:bodyPr/>
                    <a:lstStyle/>
                    <a:p>
                      <a:pPr algn="ctr" fontAlgn="ctr" hangingPunct="0"/>
                      <a:r>
                        <a:rPr lang="en-IN"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zh-TW"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32049976"/>
                  </a:ext>
                </a:extLst>
              </a:tr>
              <a:tr h="149712">
                <a:tc>
                  <a:txBody>
                    <a:bodyPr/>
                    <a:lstStyle/>
                    <a:p>
                      <a:pPr algn="ctr" fontAlgn="ctr" hangingPunct="0"/>
                      <a:r>
                        <a:rPr lang="en-IN"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2025</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zh-TW"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45175027"/>
                  </a:ext>
                </a:extLst>
              </a:tr>
            </a:tbl>
          </a:graphicData>
        </a:graphic>
      </p:graphicFrame>
      <p:sp>
        <p:nvSpPr>
          <p:cNvPr id="36" name="テキスト ボックス 35"/>
          <p:cNvSpPr txBox="1"/>
          <p:nvPr/>
        </p:nvSpPr>
        <p:spPr>
          <a:xfrm>
            <a:off x="235675"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grpSp>
        <p:nvGrpSpPr>
          <p:cNvPr id="30" name="グループ化 7"/>
          <p:cNvGrpSpPr/>
          <p:nvPr/>
        </p:nvGrpSpPr>
        <p:grpSpPr>
          <a:xfrm>
            <a:off x="235675" y="1240094"/>
            <a:ext cx="8352928"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134655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latin typeface="Arial Black" panose="020B0A04020102020204" pitchFamily="34" charset="0"/>
              </a:rPr>
              <a:t>1/5</a:t>
            </a:r>
            <a:r>
              <a:rPr lang="ja-JP" altLang="en-US" dirty="0">
                <a:latin typeface="Arial Black" panose="020B0A04020102020204" pitchFamily="34" charset="0"/>
              </a:rPr>
              <a:t>）</a:t>
            </a:r>
          </a:p>
        </p:txBody>
      </p:sp>
      <p:sp>
        <p:nvSpPr>
          <p:cNvPr id="10" name="Rectangle 6"/>
          <p:cNvSpPr>
            <a:spLocks noChangeArrowheads="1"/>
          </p:cNvSpPr>
          <p:nvPr/>
        </p:nvSpPr>
        <p:spPr bwMode="auto">
          <a:xfrm>
            <a:off x="200472" y="180978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「医療国際化事業」や「官民ミッション」を実施。</a:t>
            </a:r>
          </a:p>
        </p:txBody>
      </p:sp>
      <p:graphicFrame>
        <p:nvGraphicFramePr>
          <p:cNvPr id="9" name="表 8"/>
          <p:cNvGraphicFramePr>
            <a:graphicFrameLocks noGrp="1"/>
          </p:cNvGraphicFramePr>
          <p:nvPr>
            <p:extLst>
              <p:ext uri="{D42A27DB-BD31-4B8C-83A1-F6EECF244321}">
                <p14:modId xmlns:p14="http://schemas.microsoft.com/office/powerpoint/2010/main" val="4157059529"/>
              </p:ext>
            </p:extLst>
          </p:nvPr>
        </p:nvGraphicFramePr>
        <p:xfrm>
          <a:off x="200472" y="2169828"/>
          <a:ext cx="9504000" cy="385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4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画像診断</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北斗</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画像診断センター建屋改修・増築工事完了</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診断機械の輸送および据え付け</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現地スタッフのトレーニング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オープンに向けた環境整備（トライアル診断）</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現地医療関係者との交流・人材育成・第二次予防医療の啓蒙活動、医学生向けセミナー開催</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月に建屋改修工事を竣工し、</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月に増築棟工事を竣工した。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メインの診断機械である</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、エコーの現地への設置を完了した。（</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月上旬設置完了予定）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北斗病院で現地スタッフに対するトレーニングを実施</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受診者</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名に対するトライアル診断（</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を除く機器を用いた診断）を通して、動線の改善や消耗品・備品の追加等、オープンまでに対応すべき事項が把握で</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や関係者に対して、第二次予防医療に関するセミナーを実施し、セミナー内容に対する意見を収集し、内容をブラッシュアップすることで、オープン後の営業時に活用可能な資料をつくることが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クリニック開設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国際口腔医療</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財団</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現地医療機関との提携</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日本人医師の派遣および現地でのコンサルティングサービス提供</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日本人医師によるセミナーの実施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現地医療機関や関連事業者へのヒアリング</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健康診断の普及状況を含め、本事業を実施する上での基本情報となるロシアの医療事情を把握した。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11234256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latin typeface="Arial Black" panose="020B0A04020102020204" pitchFamily="34" charset="0"/>
              </a:rPr>
              <a:t>2/5</a:t>
            </a:r>
            <a:r>
              <a:rPr lang="ja-JP" altLang="en-US" dirty="0"/>
              <a:t>）</a:t>
            </a:r>
          </a:p>
        </p:txBody>
      </p:sp>
      <p:sp>
        <p:nvSpPr>
          <p:cNvPr id="5" name="Rectangle 6"/>
          <p:cNvSpPr>
            <a:spLocks noChangeArrowheads="1"/>
          </p:cNvSpPr>
          <p:nvPr/>
        </p:nvSpPr>
        <p:spPr bwMode="auto">
          <a:xfrm>
            <a:off x="200472" y="126876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20323927"/>
              </p:ext>
            </p:extLst>
          </p:nvPr>
        </p:nvGraphicFramePr>
        <p:xfrm>
          <a:off x="200472" y="1628800"/>
          <a:ext cx="9504000" cy="4067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医療機器</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市場調査</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a:latin typeface="Arial" panose="020B0604020202020204" pitchFamily="34" charset="0"/>
                          <a:ea typeface="ＭＳ Ｐゴシック" panose="020B0600070205080204" pitchFamily="50" charset="-128"/>
                          <a:cs typeface="Arial" panose="020B0604020202020204" pitchFamily="34" charset="0"/>
                        </a:rPr>
                        <a:t>住友重機械</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工業</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ロシアにおける医療制度調査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モスクワ・ウラジオストクにおける医療事情調査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PET</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等先進医療機器に対する理解度の調査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PET</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センター計画案件の調査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現地パートナー（代理店）の発掘</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ウラジオストク地区の医科大学、モスクワでは医学・生物学庁、ロスアトム社を訪問し、ロシアにおける先進医療機器整備に関する最新情報を収集した。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日本の先進医療機器のプロモーションを行うために、モスクワ・ウラジオストクの</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都市にて、医療機関・医療従事者向けのセミナーを企画・実施し、一定のプレゼンス向上を果たした。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ロシアにおける医療機器代理店に関する調査を行い、</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PET</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等の先進医療機器の販売およびアフターサービス活動が可能な代理店候補の絞り込みを行った。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1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日ロ先端医療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Medical Excellence JAPAN</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ロシア側パートナーとの協議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事業スキームの検討、事業計画の策定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資金調達方法検討、収支計画作成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診断・治療システムの薬事承認調査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人材育成プログラム検討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診断の仕組み、予防医療の普及検討</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ロシア側パートナーとの数回の協議を経て、資金調達方法を含めて事業計画案を作成した。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陽子線治療機の一部現地生産化による、初期投資費用削減案を調査した。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陽子線治療の患者費用負担低減のために、任意がん保険商品設計を検討した。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診断・治療システムの薬事承認プロセスに関する最新情報を調査した。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ロシアおよび</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CIS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諸国における診断センター（人間ドック）のネットワーク構築に関する調査、提案を実施</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88475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35767453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4" imgW="360" imgH="360" progId="TCLayout.ActiveDocument.1">
                  <p:embed/>
                </p:oleObj>
              </mc:Choice>
              <mc:Fallback>
                <p:oleObj name="think-cellスライド" r:id="rId94" imgW="360" imgH="360" progId="TCLayout.ActiveDocument.1">
                  <p:embed/>
                  <p:pic>
                    <p:nvPicPr>
                      <p:cNvPr id="8" name="Object 7" hidden="1"/>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985125" y="2087041"/>
            <a:ext cx="1604963"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380413" y="2060848"/>
            <a:ext cx="12954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380413" y="2636912"/>
            <a:ext cx="12954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2,540.65</a:t>
            </a:r>
            <a:endPar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17,445.75</a:t>
            </a:r>
            <a:endParaRPr lang="en-US" altLang="ja-JP"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年の名目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億米ドル、一人当たり名目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17,445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米ドルとなる見込みである。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 name="Rectangle 2"/>
          <p:cNvSpPr/>
          <p:nvPr>
            <p:custDataLst>
              <p:tags r:id="rId3"/>
            </p:custDataLst>
          </p:nvPr>
        </p:nvSpPr>
        <p:spPr bwMode="gray">
          <a:xfrm>
            <a:off x="84296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4"/>
            </p:custDataLst>
          </p:nvPr>
        </p:nvCxnSpPr>
        <p:spPr bwMode="gray">
          <a:xfrm>
            <a:off x="8348663"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4375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
            </p:custDataLst>
          </p:nvPr>
        </p:nvSpPr>
        <p:spPr bwMode="auto">
          <a:xfrm>
            <a:off x="86598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7"/>
            </p:custDataLst>
          </p:nvPr>
        </p:nvSpPr>
        <p:spPr bwMode="auto">
          <a:xfrm>
            <a:off x="86598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171" name="Chart 170">
            <a:extLst>
              <a:ext uri="{FF2B5EF4-FFF2-40B4-BE49-F238E27FC236}">
                <a16:creationId xmlns:a16="http://schemas.microsoft.com/office/drawing/2014/main" id="{A3BFAD28-CA55-760F-5623-07F7ACB24828}"/>
              </a:ext>
            </a:extLst>
          </p:cNvPr>
          <p:cNvGraphicFramePr/>
          <p:nvPr>
            <p:custDataLst>
              <p:tags r:id="rId8"/>
            </p:custDataLst>
            <p:extLst>
              <p:ext uri="{D42A27DB-BD31-4B8C-83A1-F6EECF244321}">
                <p14:modId xmlns:p14="http://schemas.microsoft.com/office/powerpoint/2010/main" val="408802291"/>
              </p:ext>
            </p:extLst>
          </p:nvPr>
        </p:nvGraphicFramePr>
        <p:xfrm>
          <a:off x="222250" y="2022475"/>
          <a:ext cx="8281988" cy="2089150"/>
        </p:xfrm>
        <a:graphic>
          <a:graphicData uri="http://schemas.openxmlformats.org/drawingml/2006/chart">
            <c:chart xmlns:c="http://schemas.openxmlformats.org/drawingml/2006/chart" xmlns:r="http://schemas.openxmlformats.org/officeDocument/2006/relationships" r:id="rId96"/>
          </a:graphicData>
        </a:graphic>
      </p:graphicFrame>
      <p:cxnSp>
        <p:nvCxnSpPr>
          <p:cNvPr id="32" name="Straight Connector 31">
            <a:extLst>
              <a:ext uri="{FF2B5EF4-FFF2-40B4-BE49-F238E27FC236}">
                <a16:creationId xmlns:a16="http://schemas.microsoft.com/office/drawing/2014/main" id="{276D778C-802D-33E0-4D2D-9EF571795D5F}"/>
              </a:ext>
            </a:extLst>
          </p:cNvPr>
          <p:cNvCxnSpPr/>
          <p:nvPr>
            <p:custDataLst>
              <p:tags r:id="rId9"/>
            </p:custDataLst>
          </p:nvPr>
        </p:nvCxnSpPr>
        <p:spPr bwMode="auto">
          <a:xfrm flipV="1">
            <a:off x="4376738" y="3097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317D8ECB-F10B-6A98-A599-90B60037DEFD}"/>
              </a:ext>
            </a:extLst>
          </p:cNvPr>
          <p:cNvCxnSpPr/>
          <p:nvPr>
            <p:custDataLst>
              <p:tags r:id="rId10"/>
            </p:custDataLst>
          </p:nvPr>
        </p:nvCxnSpPr>
        <p:spPr bwMode="auto">
          <a:xfrm flipV="1">
            <a:off x="3222625" y="3021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8E739343-C9CB-A985-4A73-9BDCDB1D2ED9}"/>
              </a:ext>
            </a:extLst>
          </p:cNvPr>
          <p:cNvCxnSpPr/>
          <p:nvPr>
            <p:custDataLst>
              <p:tags r:id="rId11"/>
            </p:custDataLst>
          </p:nvPr>
        </p:nvCxnSpPr>
        <p:spPr bwMode="auto">
          <a:xfrm flipV="1">
            <a:off x="4087813" y="3098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D10D911-BFAE-BD14-01C4-A4085401082E}"/>
              </a:ext>
            </a:extLst>
          </p:cNvPr>
          <p:cNvCxnSpPr>
            <a:cxnSpLocks/>
          </p:cNvCxnSpPr>
          <p:nvPr>
            <p:custDataLst>
              <p:tags r:id="rId12"/>
            </p:custDataLst>
          </p:nvPr>
        </p:nvCxnSpPr>
        <p:spPr bwMode="auto">
          <a:xfrm flipV="1">
            <a:off x="4954588" y="3298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24F8F4D3-CDEB-A46A-6C17-0F7A1B5335EB}"/>
              </a:ext>
            </a:extLst>
          </p:cNvPr>
          <p:cNvCxnSpPr/>
          <p:nvPr>
            <p:custDataLst>
              <p:tags r:id="rId13"/>
            </p:custDataLst>
          </p:nvPr>
        </p:nvCxnSpPr>
        <p:spPr bwMode="auto">
          <a:xfrm flipV="1">
            <a:off x="5241925" y="34655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DE93A1E1-AB29-1428-0091-A14EDC46D454}"/>
              </a:ext>
            </a:extLst>
          </p:cNvPr>
          <p:cNvCxnSpPr/>
          <p:nvPr>
            <p:custDataLst>
              <p:tags r:id="rId14"/>
            </p:custDataLst>
          </p:nvPr>
        </p:nvCxnSpPr>
        <p:spPr bwMode="auto">
          <a:xfrm flipV="1">
            <a:off x="5530850" y="3332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DE3FA60F-DCBF-866A-49B3-1C4A11CBA61C}"/>
              </a:ext>
            </a:extLst>
          </p:cNvPr>
          <p:cNvCxnSpPr>
            <a:cxnSpLocks/>
          </p:cNvCxnSpPr>
          <p:nvPr>
            <p:custDataLst>
              <p:tags r:id="rId15"/>
            </p:custDataLst>
          </p:nvPr>
        </p:nvCxnSpPr>
        <p:spPr bwMode="auto">
          <a:xfrm flipV="1">
            <a:off x="5819775" y="3232151"/>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16FB88AA-40BD-5F58-2BC2-1E276EFCEE8A}"/>
              </a:ext>
            </a:extLst>
          </p:cNvPr>
          <p:cNvCxnSpPr/>
          <p:nvPr>
            <p:custDataLst>
              <p:tags r:id="rId16"/>
            </p:custDataLst>
          </p:nvPr>
        </p:nvCxnSpPr>
        <p:spPr bwMode="auto">
          <a:xfrm flipV="1">
            <a:off x="6108700" y="3171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E1E1392B-65E1-9447-6BEC-3943B12804DC}"/>
              </a:ext>
            </a:extLst>
          </p:cNvPr>
          <p:cNvCxnSpPr/>
          <p:nvPr>
            <p:custDataLst>
              <p:tags r:id="rId17"/>
            </p:custDataLst>
          </p:nvPr>
        </p:nvCxnSpPr>
        <p:spPr bwMode="auto">
          <a:xfrm flipV="1">
            <a:off x="6397625" y="3209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B43EE31A-AAF2-035B-8E30-A24CCA0558E9}"/>
              </a:ext>
            </a:extLst>
          </p:cNvPr>
          <p:cNvCxnSpPr/>
          <p:nvPr>
            <p:custDataLst>
              <p:tags r:id="rId18"/>
            </p:custDataLst>
          </p:nvPr>
        </p:nvCxnSpPr>
        <p:spPr bwMode="auto">
          <a:xfrm flipV="1">
            <a:off x="6973888" y="2982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AC19B9FB-E973-6C25-E6F4-DA1F0F434D7D}"/>
              </a:ext>
            </a:extLst>
          </p:cNvPr>
          <p:cNvCxnSpPr/>
          <p:nvPr>
            <p:custDataLst>
              <p:tags r:id="rId19"/>
            </p:custDataLst>
          </p:nvPr>
        </p:nvCxnSpPr>
        <p:spPr bwMode="auto">
          <a:xfrm>
            <a:off x="7262813" y="32639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5EEB1AB-5BA5-CFBA-4686-11EB4C6468E4}"/>
              </a:ext>
            </a:extLst>
          </p:cNvPr>
          <p:cNvCxnSpPr/>
          <p:nvPr>
            <p:custDataLst>
              <p:tags r:id="rId20"/>
            </p:custDataLst>
          </p:nvPr>
        </p:nvCxnSpPr>
        <p:spPr bwMode="auto">
          <a:xfrm>
            <a:off x="2933700" y="2497138"/>
            <a:ext cx="0" cy="531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2">
            <a:extLst>
              <a:ext uri="{FF2B5EF4-FFF2-40B4-BE49-F238E27FC236}">
                <a16:creationId xmlns:a16="http://schemas.microsoft.com/office/drawing/2014/main" id="{5FD58806-AE4E-5859-D2CF-B39689A51A43}"/>
              </a:ext>
            </a:extLst>
          </p:cNvPr>
          <p:cNvSpPr>
            <a:spLocks noGrp="1"/>
          </p:cNvSpPr>
          <p:nvPr>
            <p:custDataLst>
              <p:tags r:id="rId21"/>
            </p:custDataLst>
          </p:nvPr>
        </p:nvSpPr>
        <p:spPr bwMode="auto">
          <a:xfrm>
            <a:off x="2568575" y="397215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sym typeface="MS PGothic" panose="020B0600070205080204" pitchFamily="34" charset="-128"/>
              </a:rPr>
              <a:pPr algn="ctr">
                <a:spcBef>
                  <a:spcPct val="0"/>
                </a:spcBef>
                <a:spcAft>
                  <a:spcPct val="0"/>
                </a:spcAft>
              </a:pPr>
              <a:t>06</a:t>
            </a:fld>
            <a:endParaRPr kumimoji="0" lang="ja-JP" altLang="en-US" sz="1000" b="0" dirty="0">
              <a:sym typeface="MS PGothic" panose="020B0600070205080204" pitchFamily="34" charset="-128"/>
            </a:endParaRPr>
          </a:p>
        </p:txBody>
      </p:sp>
      <p:sp>
        <p:nvSpPr>
          <p:cNvPr id="20" name="Text Placeholder 12">
            <a:extLst>
              <a:ext uri="{FF2B5EF4-FFF2-40B4-BE49-F238E27FC236}">
                <a16:creationId xmlns:a16="http://schemas.microsoft.com/office/drawing/2014/main" id="{1609B198-F780-6597-37EA-DB20EC612246}"/>
              </a:ext>
            </a:extLst>
          </p:cNvPr>
          <p:cNvSpPr>
            <a:spLocks noGrp="1"/>
          </p:cNvSpPr>
          <p:nvPr>
            <p:custDataLst>
              <p:tags r:id="rId22"/>
            </p:custDataLst>
          </p:nvPr>
        </p:nvSpPr>
        <p:spPr bwMode="auto">
          <a:xfrm>
            <a:off x="2857500" y="3971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sym typeface="MS PGothic" panose="020B0600070205080204" pitchFamily="34" charset="-128"/>
              </a:rPr>
              <a:pPr algn="ctr">
                <a:spcBef>
                  <a:spcPct val="0"/>
                </a:spcBef>
                <a:spcAft>
                  <a:spcPct val="0"/>
                </a:spcAft>
              </a:pPr>
              <a:t>07</a:t>
            </a:fld>
            <a:endParaRPr kumimoji="0" lang="ja-JP" altLang="en-US" sz="1000" b="0" dirty="0">
              <a:sym typeface="MS PGothic" panose="020B0600070205080204" pitchFamily="34" charset="-128"/>
            </a:endParaRPr>
          </a:p>
        </p:txBody>
      </p:sp>
      <p:sp>
        <p:nvSpPr>
          <p:cNvPr id="95" name="テキスト プレースホルダ 9">
            <a:extLst>
              <a:ext uri="{FF2B5EF4-FFF2-40B4-BE49-F238E27FC236}">
                <a16:creationId xmlns:a16="http://schemas.microsoft.com/office/drawing/2014/main" id="{9212EE72-82E4-7421-279A-E03CB6DF2D72}"/>
              </a:ext>
            </a:extLst>
          </p:cNvPr>
          <p:cNvSpPr>
            <a:spLocks/>
          </p:cNvSpPr>
          <p:nvPr>
            <p:custDataLst>
              <p:tags r:id="rId23"/>
            </p:custDataLst>
          </p:nvPr>
        </p:nvSpPr>
        <p:spPr bwMode="gray">
          <a:xfrm>
            <a:off x="3117850" y="304323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81C540-2179-4EDB-A0F3-3A52C39439F6}" type="datetime'''''''5''''''''.2'''">
              <a:rPr lang="en-US" altLang="en-US" sz="1000" smtClean="0">
                <a:effectLst/>
                <a:sym typeface="+mn-lt"/>
              </a:rPr>
              <a:pPr marL="0" lvl="0" indent="0" algn="ctr">
                <a:spcBef>
                  <a:spcPct val="0"/>
                </a:spcBef>
                <a:buNone/>
              </a:pPr>
              <a:t>5.2</a:t>
            </a:fld>
            <a:endParaRPr kumimoji="1" lang="en-US" altLang="ja-JP" sz="1000" dirty="0">
              <a:sym typeface="+mn-lt"/>
            </a:endParaRPr>
          </a:p>
        </p:txBody>
      </p:sp>
      <p:sp>
        <p:nvSpPr>
          <p:cNvPr id="22" name="Text Placeholder 12">
            <a:extLst>
              <a:ext uri="{FF2B5EF4-FFF2-40B4-BE49-F238E27FC236}">
                <a16:creationId xmlns:a16="http://schemas.microsoft.com/office/drawing/2014/main" id="{AD54B3E4-7102-E17D-E856-1A2373A94C65}"/>
              </a:ext>
            </a:extLst>
          </p:cNvPr>
          <p:cNvSpPr>
            <a:spLocks noGrp="1"/>
          </p:cNvSpPr>
          <p:nvPr>
            <p:custDataLst>
              <p:tags r:id="rId24"/>
            </p:custDataLst>
          </p:nvPr>
        </p:nvSpPr>
        <p:spPr bwMode="auto">
          <a:xfrm>
            <a:off x="31464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sym typeface="MS PGothic" panose="020B0600070205080204" pitchFamily="34" charset="-128"/>
              </a:rPr>
              <a:pPr algn="ctr">
                <a:spcBef>
                  <a:spcPct val="0"/>
                </a:spcBef>
                <a:spcAft>
                  <a:spcPct val="0"/>
                </a:spcAft>
              </a:pPr>
              <a:t>08</a:t>
            </a:fld>
            <a:endParaRPr kumimoji="0" lang="ja-JP" altLang="en-US" sz="1000" b="0" dirty="0">
              <a:sym typeface="MS PGothic" panose="020B0600070205080204" pitchFamily="34" charset="-128"/>
            </a:endParaRPr>
          </a:p>
        </p:txBody>
      </p:sp>
      <p:sp>
        <p:nvSpPr>
          <p:cNvPr id="14" name="Text Placeholder 12">
            <a:extLst>
              <a:ext uri="{FF2B5EF4-FFF2-40B4-BE49-F238E27FC236}">
                <a16:creationId xmlns:a16="http://schemas.microsoft.com/office/drawing/2014/main" id="{847AB0F0-D1B4-8AD0-FC9B-E7BD62C88A40}"/>
              </a:ext>
            </a:extLst>
          </p:cNvPr>
          <p:cNvSpPr>
            <a:spLocks noGrp="1"/>
          </p:cNvSpPr>
          <p:nvPr>
            <p:custDataLst>
              <p:tags r:id="rId25"/>
            </p:custDataLst>
          </p:nvPr>
        </p:nvSpPr>
        <p:spPr bwMode="auto">
          <a:xfrm>
            <a:off x="34337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sym typeface="MS PGothic" panose="020B0600070205080204" pitchFamily="34" charset="-128"/>
              </a:rPr>
              <a:pPr algn="ctr">
                <a:spcBef>
                  <a:spcPct val="0"/>
                </a:spcBef>
                <a:spcAft>
                  <a:spcPct val="0"/>
                </a:spcAft>
              </a:pPr>
              <a:t>09</a:t>
            </a:fld>
            <a:endParaRPr kumimoji="0" lang="ja-JP" altLang="en-US" sz="1000" b="0" dirty="0">
              <a:sym typeface="MS PGothic" panose="020B0600070205080204" pitchFamily="34" charset="-128"/>
            </a:endParaRPr>
          </a:p>
        </p:txBody>
      </p:sp>
      <p:sp>
        <p:nvSpPr>
          <p:cNvPr id="23" name="Text Placeholder 12">
            <a:extLst>
              <a:ext uri="{FF2B5EF4-FFF2-40B4-BE49-F238E27FC236}">
                <a16:creationId xmlns:a16="http://schemas.microsoft.com/office/drawing/2014/main" id="{D4E079E2-9EFE-706F-E3C5-EB109AD205C2}"/>
              </a:ext>
            </a:extLst>
          </p:cNvPr>
          <p:cNvSpPr>
            <a:spLocks noGrp="1"/>
          </p:cNvSpPr>
          <p:nvPr>
            <p:custDataLst>
              <p:tags r:id="rId26"/>
            </p:custDataLst>
          </p:nvPr>
        </p:nvSpPr>
        <p:spPr bwMode="auto">
          <a:xfrm>
            <a:off x="37226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sym typeface="MS PGothic" panose="020B0600070205080204" pitchFamily="34" charset="-128"/>
              </a:rPr>
              <a:pPr algn="ctr">
                <a:spcBef>
                  <a:spcPct val="0"/>
                </a:spcBef>
                <a:spcAft>
                  <a:spcPct val="0"/>
                </a:spcAft>
              </a:pPr>
              <a:t>10</a:t>
            </a:fld>
            <a:endParaRPr kumimoji="0" lang="ja-JP" altLang="en-US" sz="1000" b="0" dirty="0">
              <a:sym typeface="MS PGothic" panose="020B0600070205080204" pitchFamily="34" charset="-128"/>
            </a:endParaRPr>
          </a:p>
        </p:txBody>
      </p:sp>
      <p:sp>
        <p:nvSpPr>
          <p:cNvPr id="100" name="テキスト プレースホルダ 9">
            <a:extLst>
              <a:ext uri="{FF2B5EF4-FFF2-40B4-BE49-F238E27FC236}">
                <a16:creationId xmlns:a16="http://schemas.microsoft.com/office/drawing/2014/main" id="{26E28DAE-0520-98D6-92DE-F8D52D4881F7}"/>
              </a:ext>
            </a:extLst>
          </p:cNvPr>
          <p:cNvSpPr>
            <a:spLocks/>
          </p:cNvSpPr>
          <p:nvPr>
            <p:custDataLst>
              <p:tags r:id="rId27"/>
            </p:custDataLst>
          </p:nvPr>
        </p:nvSpPr>
        <p:spPr bwMode="gray">
          <a:xfrm>
            <a:off x="3983038" y="312102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9B9013-CDE6-4BCF-BA5F-9F45A7503623}"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43" name="Text Placeholder 12">
            <a:extLst>
              <a:ext uri="{FF2B5EF4-FFF2-40B4-BE49-F238E27FC236}">
                <a16:creationId xmlns:a16="http://schemas.microsoft.com/office/drawing/2014/main" id="{D69194B2-B3E1-68DC-EAF0-8621E91525C2}"/>
              </a:ext>
            </a:extLst>
          </p:cNvPr>
          <p:cNvSpPr>
            <a:spLocks noGrp="1"/>
          </p:cNvSpPr>
          <p:nvPr>
            <p:custDataLst>
              <p:tags r:id="rId28"/>
            </p:custDataLst>
          </p:nvPr>
        </p:nvSpPr>
        <p:spPr bwMode="auto">
          <a:xfrm>
            <a:off x="40116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sym typeface="MS PGothic" panose="020B0600070205080204" pitchFamily="34" charset="-128"/>
              </a:rPr>
              <a:pPr algn="ctr">
                <a:spcBef>
                  <a:spcPct val="0"/>
                </a:spcBef>
                <a:spcAft>
                  <a:spcPct val="0"/>
                </a:spcAft>
              </a:pPr>
              <a:t>11</a:t>
            </a:fld>
            <a:endParaRPr kumimoji="0" lang="ja-JP" altLang="en-US" sz="1000" b="0" dirty="0">
              <a:sym typeface="MS PGothic" panose="020B0600070205080204" pitchFamily="34" charset="-128"/>
            </a:endParaRPr>
          </a:p>
        </p:txBody>
      </p:sp>
      <p:sp>
        <p:nvSpPr>
          <p:cNvPr id="102" name="テキスト プレースホルダ 9">
            <a:extLst>
              <a:ext uri="{FF2B5EF4-FFF2-40B4-BE49-F238E27FC236}">
                <a16:creationId xmlns:a16="http://schemas.microsoft.com/office/drawing/2014/main" id="{FF193D9B-9A69-C988-82B3-0B4C4C3FB130}"/>
              </a:ext>
            </a:extLst>
          </p:cNvPr>
          <p:cNvSpPr>
            <a:spLocks/>
          </p:cNvSpPr>
          <p:nvPr>
            <p:custDataLst>
              <p:tags r:id="rId29"/>
            </p:custDataLst>
          </p:nvPr>
        </p:nvSpPr>
        <p:spPr bwMode="gray">
          <a:xfrm>
            <a:off x="4271963" y="311943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EB2399-C139-44F6-83A5-D90DCE45A648}"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45" name="Text Placeholder 12">
            <a:extLst>
              <a:ext uri="{FF2B5EF4-FFF2-40B4-BE49-F238E27FC236}">
                <a16:creationId xmlns:a16="http://schemas.microsoft.com/office/drawing/2014/main" id="{0DF10A54-4D77-3528-174C-D369A77FF0BC}"/>
              </a:ext>
            </a:extLst>
          </p:cNvPr>
          <p:cNvSpPr>
            <a:spLocks noGrp="1"/>
          </p:cNvSpPr>
          <p:nvPr>
            <p:custDataLst>
              <p:tags r:id="rId30"/>
            </p:custDataLst>
          </p:nvPr>
        </p:nvSpPr>
        <p:spPr bwMode="auto">
          <a:xfrm>
            <a:off x="43005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sym typeface="MS PGothic" panose="020B0600070205080204" pitchFamily="34" charset="-128"/>
              </a:rPr>
              <a:pPr algn="ctr">
                <a:spcBef>
                  <a:spcPct val="0"/>
                </a:spcBef>
                <a:spcAft>
                  <a:spcPct val="0"/>
                </a:spcAft>
              </a:pPr>
              <a:t>12</a:t>
            </a:fld>
            <a:endParaRPr kumimoji="0" lang="ja-JP" altLang="en-US" sz="1000" b="0" dirty="0">
              <a:sym typeface="MS PGothic" panose="020B0600070205080204" pitchFamily="34" charset="-128"/>
            </a:endParaRPr>
          </a:p>
        </p:txBody>
      </p:sp>
      <p:sp useBgFill="1">
        <p:nvSpPr>
          <p:cNvPr id="104" name="テキスト プレースホルダ 9">
            <a:extLst>
              <a:ext uri="{FF2B5EF4-FFF2-40B4-BE49-F238E27FC236}">
                <a16:creationId xmlns:a16="http://schemas.microsoft.com/office/drawing/2014/main" id="{2B52FDEE-5469-7466-A7E6-1EE55E5B27E6}"/>
              </a:ext>
            </a:extLst>
          </p:cNvPr>
          <p:cNvSpPr>
            <a:spLocks/>
          </p:cNvSpPr>
          <p:nvPr>
            <p:custDataLst>
              <p:tags r:id="rId31"/>
            </p:custDataLst>
          </p:nvPr>
        </p:nvSpPr>
        <p:spPr bwMode="gray">
          <a:xfrm>
            <a:off x="4560888" y="32591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EDEE99-C903-4DED-85D4-56EE6B0215DD}"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6" name="Text Placeholder 12">
            <a:extLst>
              <a:ext uri="{FF2B5EF4-FFF2-40B4-BE49-F238E27FC236}">
                <a16:creationId xmlns:a16="http://schemas.microsoft.com/office/drawing/2014/main" id="{D9955DF8-57D7-0A80-C81C-BF8F05A42B69}"/>
              </a:ext>
            </a:extLst>
          </p:cNvPr>
          <p:cNvSpPr>
            <a:spLocks noGrp="1"/>
          </p:cNvSpPr>
          <p:nvPr>
            <p:custDataLst>
              <p:tags r:id="rId32"/>
            </p:custDataLst>
          </p:nvPr>
        </p:nvSpPr>
        <p:spPr bwMode="auto">
          <a:xfrm>
            <a:off x="45894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sym typeface="MS PGothic" panose="020B0600070205080204" pitchFamily="34" charset="-128"/>
              </a:rPr>
              <a:pPr algn="ctr">
                <a:spcBef>
                  <a:spcPct val="0"/>
                </a:spcBef>
                <a:spcAft>
                  <a:spcPct val="0"/>
                </a:spcAft>
              </a:pPr>
              <a:t>13</a:t>
            </a:fld>
            <a:endParaRPr kumimoji="0" lang="ja-JP" altLang="en-US" sz="1000" b="0" dirty="0">
              <a:sym typeface="MS PGothic" panose="020B0600070205080204" pitchFamily="34" charset="-128"/>
            </a:endParaRPr>
          </a:p>
        </p:txBody>
      </p:sp>
      <p:sp>
        <p:nvSpPr>
          <p:cNvPr id="105" name="テキスト プレースホルダ 9">
            <a:extLst>
              <a:ext uri="{FF2B5EF4-FFF2-40B4-BE49-F238E27FC236}">
                <a16:creationId xmlns:a16="http://schemas.microsoft.com/office/drawing/2014/main" id="{4D078D25-5B62-7B15-E3E5-D498C3A215C6}"/>
              </a:ext>
            </a:extLst>
          </p:cNvPr>
          <p:cNvSpPr>
            <a:spLocks/>
          </p:cNvSpPr>
          <p:nvPr>
            <p:custDataLst>
              <p:tags r:id="rId33"/>
            </p:custDataLst>
          </p:nvPr>
        </p:nvSpPr>
        <p:spPr bwMode="gray">
          <a:xfrm>
            <a:off x="4849813" y="332105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2E46CB-48AE-49C6-B9F6-CA354B061B5B}"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47" name="Text Placeholder 12">
            <a:extLst>
              <a:ext uri="{FF2B5EF4-FFF2-40B4-BE49-F238E27FC236}">
                <a16:creationId xmlns:a16="http://schemas.microsoft.com/office/drawing/2014/main" id="{79A97299-24D8-1A8E-0B58-1D5AA517E6CF}"/>
              </a:ext>
            </a:extLst>
          </p:cNvPr>
          <p:cNvSpPr>
            <a:spLocks noGrp="1"/>
          </p:cNvSpPr>
          <p:nvPr>
            <p:custDataLst>
              <p:tags r:id="rId34"/>
            </p:custDataLst>
          </p:nvPr>
        </p:nvSpPr>
        <p:spPr bwMode="auto">
          <a:xfrm>
            <a:off x="48783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sym typeface="MS PGothic" panose="020B0600070205080204" pitchFamily="34" charset="-128"/>
              </a:rPr>
              <a:pPr algn="ctr">
                <a:spcBef>
                  <a:spcPct val="0"/>
                </a:spcBef>
                <a:spcAft>
                  <a:spcPct val="0"/>
                </a:spcAft>
              </a:pPr>
              <a:t>14</a:t>
            </a:fld>
            <a:endParaRPr kumimoji="0" lang="ja-JP" altLang="en-US" sz="1000" b="0" dirty="0">
              <a:sym typeface="MS PGothic" panose="020B0600070205080204" pitchFamily="34" charset="-128"/>
            </a:endParaRPr>
          </a:p>
        </p:txBody>
      </p:sp>
      <p:sp>
        <p:nvSpPr>
          <p:cNvPr id="146" name="テキスト プレースホルダ 9">
            <a:extLst>
              <a:ext uri="{FF2B5EF4-FFF2-40B4-BE49-F238E27FC236}">
                <a16:creationId xmlns:a16="http://schemas.microsoft.com/office/drawing/2014/main" id="{4D896230-E9DE-0AF4-2411-C54EBEA0FCA2}"/>
              </a:ext>
            </a:extLst>
          </p:cNvPr>
          <p:cNvSpPr>
            <a:spLocks/>
          </p:cNvSpPr>
          <p:nvPr>
            <p:custDataLst>
              <p:tags r:id="rId35"/>
            </p:custDataLst>
          </p:nvPr>
        </p:nvSpPr>
        <p:spPr bwMode="gray">
          <a:xfrm>
            <a:off x="5116513" y="3487738"/>
            <a:ext cx="252413"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913973-FD8B-4084-A856-2262BB7582F3}" type="datetime'''-''2''''.''''''''''0'''''''''''">
              <a:rPr lang="en-US" altLang="en-US" sz="1000" smtClean="0">
                <a:effectLst/>
                <a:sym typeface="+mn-lt"/>
              </a:rPr>
              <a:pPr/>
              <a:t>-2.0</a:t>
            </a:fld>
            <a:endParaRPr kumimoji="1" lang="en-US" altLang="ja-JP" sz="1000" dirty="0">
              <a:sym typeface="+mn-lt"/>
            </a:endParaRPr>
          </a:p>
        </p:txBody>
      </p:sp>
      <p:sp>
        <p:nvSpPr>
          <p:cNvPr id="48" name="Text Placeholder 12">
            <a:extLst>
              <a:ext uri="{FF2B5EF4-FFF2-40B4-BE49-F238E27FC236}">
                <a16:creationId xmlns:a16="http://schemas.microsoft.com/office/drawing/2014/main" id="{02CC2AC1-7F19-650D-7D29-3D6F151D1A58}"/>
              </a:ext>
            </a:extLst>
          </p:cNvPr>
          <p:cNvSpPr>
            <a:spLocks noGrp="1"/>
          </p:cNvSpPr>
          <p:nvPr>
            <p:custDataLst>
              <p:tags r:id="rId36"/>
            </p:custDataLst>
          </p:nvPr>
        </p:nvSpPr>
        <p:spPr bwMode="auto">
          <a:xfrm>
            <a:off x="51657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sym typeface="MS PGothic" panose="020B0600070205080204" pitchFamily="34" charset="-128"/>
              </a:rPr>
              <a:pPr algn="ctr">
                <a:spcBef>
                  <a:spcPct val="0"/>
                </a:spcBef>
                <a:spcAft>
                  <a:spcPct val="0"/>
                </a:spcAft>
              </a:pPr>
              <a:t>15</a:t>
            </a:fld>
            <a:endParaRPr kumimoji="0" lang="ja-JP" altLang="en-US" sz="1000" b="0" dirty="0">
              <a:sym typeface="MS PGothic" panose="020B0600070205080204" pitchFamily="34" charset="-128"/>
            </a:endParaRPr>
          </a:p>
        </p:txBody>
      </p:sp>
      <p:sp>
        <p:nvSpPr>
          <p:cNvPr id="152" name="テキスト プレースホルダ 9">
            <a:extLst>
              <a:ext uri="{FF2B5EF4-FFF2-40B4-BE49-F238E27FC236}">
                <a16:creationId xmlns:a16="http://schemas.microsoft.com/office/drawing/2014/main" id="{2AF85685-C9A7-8E19-4752-2BF77AB8F09F}"/>
              </a:ext>
            </a:extLst>
          </p:cNvPr>
          <p:cNvSpPr>
            <a:spLocks/>
          </p:cNvSpPr>
          <p:nvPr>
            <p:custDataLst>
              <p:tags r:id="rId37"/>
            </p:custDataLst>
          </p:nvPr>
        </p:nvSpPr>
        <p:spPr bwMode="gray">
          <a:xfrm>
            <a:off x="5426075" y="335438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C8270B-EE39-4965-AFA9-745B9F5993DA}" type="datetime'''''''''''''''''''''''''''''''''''''''''''0.2'''''">
              <a:rPr lang="en-US" altLang="en-US" sz="1000" smtClean="0">
                <a:effectLst/>
                <a:sym typeface="+mn-lt"/>
              </a:rPr>
              <a:pPr/>
              <a:t>0.2</a:t>
            </a:fld>
            <a:endParaRPr kumimoji="1" lang="en-US" altLang="ja-JP" sz="1000" dirty="0">
              <a:sym typeface="+mn-lt"/>
            </a:endParaRPr>
          </a:p>
        </p:txBody>
      </p:sp>
      <p:sp>
        <p:nvSpPr>
          <p:cNvPr id="24" name="Text Placeholder 12"/>
          <p:cNvSpPr>
            <a:spLocks noGrp="1"/>
          </p:cNvSpPr>
          <p:nvPr>
            <p:custDataLst>
              <p:tags r:id="rId38"/>
            </p:custDataLst>
          </p:nvPr>
        </p:nvSpPr>
        <p:spPr bwMode="auto">
          <a:xfrm>
            <a:off x="325438"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61" name="Text Placeholder 12">
            <a:extLst>
              <a:ext uri="{FF2B5EF4-FFF2-40B4-BE49-F238E27FC236}">
                <a16:creationId xmlns:a16="http://schemas.microsoft.com/office/drawing/2014/main" id="{048CAA4F-82E2-A96D-E843-09A9FF8851CB}"/>
              </a:ext>
            </a:extLst>
          </p:cNvPr>
          <p:cNvSpPr>
            <a:spLocks noGrp="1"/>
          </p:cNvSpPr>
          <p:nvPr>
            <p:custDataLst>
              <p:tags r:id="rId39"/>
            </p:custDataLst>
          </p:nvPr>
        </p:nvSpPr>
        <p:spPr bwMode="auto">
          <a:xfrm>
            <a:off x="54546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sym typeface="MS PGothic" panose="020B0600070205080204" pitchFamily="34" charset="-128"/>
              </a:rPr>
              <a:pPr algn="ctr">
                <a:spcBef>
                  <a:spcPct val="0"/>
                </a:spcBef>
                <a:spcAft>
                  <a:spcPct val="0"/>
                </a:spcAft>
              </a:pPr>
              <a:t>16</a:t>
            </a:fld>
            <a:endParaRPr kumimoji="0" lang="ja-JP" altLang="en-US" sz="1000" b="0" dirty="0">
              <a:sym typeface="MS PGothic" panose="020B0600070205080204" pitchFamily="34" charset="-128"/>
            </a:endParaRPr>
          </a:p>
        </p:txBody>
      </p:sp>
      <p:sp>
        <p:nvSpPr>
          <p:cNvPr id="107" name="テキスト プレースホルダ 9">
            <a:extLst>
              <a:ext uri="{FF2B5EF4-FFF2-40B4-BE49-F238E27FC236}">
                <a16:creationId xmlns:a16="http://schemas.microsoft.com/office/drawing/2014/main" id="{19F9742E-992B-C52A-18BF-DE73042F2A61}"/>
              </a:ext>
            </a:extLst>
          </p:cNvPr>
          <p:cNvSpPr>
            <a:spLocks/>
          </p:cNvSpPr>
          <p:nvPr>
            <p:custDataLst>
              <p:tags r:id="rId40"/>
            </p:custDataLst>
          </p:nvPr>
        </p:nvSpPr>
        <p:spPr bwMode="gray">
          <a:xfrm>
            <a:off x="5715000" y="32543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5F4DEA-45B9-4B5F-9940-16062DA57C7F}"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2" name="Text Placeholder 12"/>
          <p:cNvSpPr>
            <a:spLocks noGrp="1"/>
          </p:cNvSpPr>
          <p:nvPr>
            <p:custDataLst>
              <p:tags r:id="rId41"/>
            </p:custDataLst>
          </p:nvPr>
        </p:nvSpPr>
        <p:spPr bwMode="auto">
          <a:xfrm>
            <a:off x="81041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1" name="Text Placeholder 12">
            <a:extLst>
              <a:ext uri="{FF2B5EF4-FFF2-40B4-BE49-F238E27FC236}">
                <a16:creationId xmlns:a16="http://schemas.microsoft.com/office/drawing/2014/main" id="{B5E70B2B-6877-F5D6-971D-7D1FBC446E14}"/>
              </a:ext>
            </a:extLst>
          </p:cNvPr>
          <p:cNvSpPr>
            <a:spLocks noGrp="1"/>
          </p:cNvSpPr>
          <p:nvPr>
            <p:custDataLst>
              <p:tags r:id="rId42"/>
            </p:custDataLst>
          </p:nvPr>
        </p:nvSpPr>
        <p:spPr bwMode="auto">
          <a:xfrm>
            <a:off x="57435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sym typeface="MS PGothic" panose="020B0600070205080204" pitchFamily="34" charset="-128"/>
              </a:rPr>
              <a:pPr algn="ctr">
                <a:spcBef>
                  <a:spcPct val="0"/>
                </a:spcBef>
                <a:spcAft>
                  <a:spcPct val="0"/>
                </a:spcAft>
              </a:pPr>
              <a:t>17</a:t>
            </a:fld>
            <a:endParaRPr kumimoji="0" lang="ja-JP" altLang="en-US" sz="1000" b="0" dirty="0">
              <a:sym typeface="MS PGothic" panose="020B0600070205080204" pitchFamily="34" charset="-128"/>
            </a:endParaRPr>
          </a:p>
        </p:txBody>
      </p:sp>
      <p:sp>
        <p:nvSpPr>
          <p:cNvPr id="108" name="テキスト プレースホルダ 9">
            <a:extLst>
              <a:ext uri="{FF2B5EF4-FFF2-40B4-BE49-F238E27FC236}">
                <a16:creationId xmlns:a16="http://schemas.microsoft.com/office/drawing/2014/main" id="{0E8E2200-6741-1B3F-DF36-D57D3656BE82}"/>
              </a:ext>
            </a:extLst>
          </p:cNvPr>
          <p:cNvSpPr>
            <a:spLocks/>
          </p:cNvSpPr>
          <p:nvPr>
            <p:custDataLst>
              <p:tags r:id="rId43"/>
            </p:custDataLst>
          </p:nvPr>
        </p:nvSpPr>
        <p:spPr bwMode="gray">
          <a:xfrm>
            <a:off x="6003925" y="319405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FBBDE1-0865-4D0F-963E-4A7054AEDE98}" type="datetime'''''''2''.''8'''''''''''''''''''''''''''''''">
              <a:rPr lang="en-US" altLang="en-US" sz="1000" smtClean="0">
                <a:effectLst/>
                <a:sym typeface="+mn-lt"/>
              </a:rPr>
              <a:pPr marL="0" lvl="0" indent="0" algn="ctr">
                <a:spcBef>
                  <a:spcPct val="0"/>
                </a:spcBef>
                <a:buNone/>
              </a:pPr>
              <a:t>2.8</a:t>
            </a:fld>
            <a:endParaRPr kumimoji="1" lang="en-US" altLang="ja-JP" sz="1000" dirty="0">
              <a:sym typeface="+mn-lt"/>
            </a:endParaRPr>
          </a:p>
        </p:txBody>
      </p:sp>
      <p:sp>
        <p:nvSpPr>
          <p:cNvPr id="11" name="Text Placeholder 12">
            <a:extLst>
              <a:ext uri="{FF2B5EF4-FFF2-40B4-BE49-F238E27FC236}">
                <a16:creationId xmlns:a16="http://schemas.microsoft.com/office/drawing/2014/main" id="{37D041EF-10BE-640E-0B76-B416B97D8433}"/>
              </a:ext>
            </a:extLst>
          </p:cNvPr>
          <p:cNvSpPr>
            <a:spLocks noGrp="1"/>
          </p:cNvSpPr>
          <p:nvPr>
            <p:custDataLst>
              <p:tags r:id="rId44"/>
            </p:custDataLst>
          </p:nvPr>
        </p:nvSpPr>
        <p:spPr bwMode="auto">
          <a:xfrm>
            <a:off x="766763"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sym typeface="MS PGothic" panose="020B0600070205080204" pitchFamily="34" charset="-128"/>
              </a:rPr>
              <a:pPr algn="ctr">
                <a:spcBef>
                  <a:spcPct val="0"/>
                </a:spcBef>
                <a:spcAft>
                  <a:spcPct val="0"/>
                </a:spcAft>
              </a:pPr>
              <a:t>2000</a:t>
            </a:fld>
            <a:endParaRPr kumimoji="0" lang="ja-JP" altLang="en-US" sz="1000" b="0" dirty="0">
              <a:sym typeface="MS PGothic" panose="020B0600070205080204" pitchFamily="34" charset="-128"/>
            </a:endParaRPr>
          </a:p>
        </p:txBody>
      </p:sp>
      <p:sp>
        <p:nvSpPr>
          <p:cNvPr id="62" name="Text Placeholder 12">
            <a:extLst>
              <a:ext uri="{FF2B5EF4-FFF2-40B4-BE49-F238E27FC236}">
                <a16:creationId xmlns:a16="http://schemas.microsoft.com/office/drawing/2014/main" id="{F0A4C41D-F07B-5527-8E55-A4B2577A83B2}"/>
              </a:ext>
            </a:extLst>
          </p:cNvPr>
          <p:cNvSpPr>
            <a:spLocks noGrp="1"/>
          </p:cNvSpPr>
          <p:nvPr>
            <p:custDataLst>
              <p:tags r:id="rId45"/>
            </p:custDataLst>
          </p:nvPr>
        </p:nvSpPr>
        <p:spPr bwMode="auto">
          <a:xfrm>
            <a:off x="60325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BF9202-85C1-497C-8D30-E4B71FC76F49}" type="datetime'''1''''''''''''''''''''''''''''8'''''''''''''''''''''''''">
              <a:rPr lang="en-US" altLang="en-US" sz="1000" b="0" smtClean="0">
                <a:sym typeface="MS PGothic" panose="020B0600070205080204" pitchFamily="34" charset="-128"/>
              </a:rPr>
              <a:pPr/>
              <a:t>18</a:t>
            </a:fld>
            <a:endParaRPr lang="ja-JP" altLang="en-US" sz="1000" b="0" dirty="0">
              <a:sym typeface="MS PGothic" panose="020B0600070205080204" pitchFamily="34" charset="-128"/>
            </a:endParaRPr>
          </a:p>
        </p:txBody>
      </p:sp>
      <p:sp>
        <p:nvSpPr>
          <p:cNvPr id="109" name="テキスト プレースホルダ 9">
            <a:extLst>
              <a:ext uri="{FF2B5EF4-FFF2-40B4-BE49-F238E27FC236}">
                <a16:creationId xmlns:a16="http://schemas.microsoft.com/office/drawing/2014/main" id="{8FA5C205-45A4-C55C-3FD7-E68C4BE1C1CC}"/>
              </a:ext>
            </a:extLst>
          </p:cNvPr>
          <p:cNvSpPr>
            <a:spLocks/>
          </p:cNvSpPr>
          <p:nvPr>
            <p:custDataLst>
              <p:tags r:id="rId46"/>
            </p:custDataLst>
          </p:nvPr>
        </p:nvSpPr>
        <p:spPr bwMode="gray">
          <a:xfrm>
            <a:off x="6292850" y="323215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FC52A4-C951-41DE-925D-135D1B468299}"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0" name="Text Placeholder 12">
            <a:extLst>
              <a:ext uri="{FF2B5EF4-FFF2-40B4-BE49-F238E27FC236}">
                <a16:creationId xmlns:a16="http://schemas.microsoft.com/office/drawing/2014/main" id="{53141401-BC16-1ED1-5B1B-70D96DEADCC4}"/>
              </a:ext>
            </a:extLst>
          </p:cNvPr>
          <p:cNvSpPr>
            <a:spLocks noGrp="1"/>
          </p:cNvSpPr>
          <p:nvPr>
            <p:custDataLst>
              <p:tags r:id="rId47"/>
            </p:custDataLst>
          </p:nvPr>
        </p:nvSpPr>
        <p:spPr bwMode="auto">
          <a:xfrm>
            <a:off x="11255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sym typeface="MS PGothic" panose="020B0600070205080204" pitchFamily="34" charset="-128"/>
              </a:rPr>
              <a:pPr algn="ctr">
                <a:spcBef>
                  <a:spcPct val="0"/>
                </a:spcBef>
                <a:spcAft>
                  <a:spcPct val="0"/>
                </a:spcAft>
              </a:pPr>
              <a:t>01</a:t>
            </a:fld>
            <a:endParaRPr kumimoji="0" lang="ja-JP" altLang="en-US" sz="1000" b="0" dirty="0">
              <a:sym typeface="MS PGothic" panose="020B0600070205080204" pitchFamily="34" charset="-128"/>
            </a:endParaRPr>
          </a:p>
        </p:txBody>
      </p:sp>
      <p:sp>
        <p:nvSpPr>
          <p:cNvPr id="19" name="Text Placeholder 12">
            <a:extLst>
              <a:ext uri="{FF2B5EF4-FFF2-40B4-BE49-F238E27FC236}">
                <a16:creationId xmlns:a16="http://schemas.microsoft.com/office/drawing/2014/main" id="{6B5F287E-624E-770F-A707-9BEF8FC61266}"/>
              </a:ext>
            </a:extLst>
          </p:cNvPr>
          <p:cNvSpPr>
            <a:spLocks noGrp="1"/>
          </p:cNvSpPr>
          <p:nvPr>
            <p:custDataLst>
              <p:tags r:id="rId48"/>
            </p:custDataLst>
          </p:nvPr>
        </p:nvSpPr>
        <p:spPr bwMode="auto">
          <a:xfrm>
            <a:off x="63214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7A7578-FACE-4CB3-9133-D20A8E7FA107}" type="datetime'''''''''''''''''''''''1''''''''''''''''9'''">
              <a:rPr lang="en-US" altLang="en-US" sz="1000" b="0" smtClean="0">
                <a:sym typeface="MS PGothic" panose="020B0600070205080204" pitchFamily="34" charset="-128"/>
              </a:rPr>
              <a:pPr/>
              <a:t>19</a:t>
            </a:fld>
            <a:endParaRPr lang="ja-JP" altLang="en-US" sz="1000" b="0" dirty="0">
              <a:sym typeface="MS PGothic" panose="020B0600070205080204" pitchFamily="34" charset="-128"/>
            </a:endParaRPr>
          </a:p>
        </p:txBody>
      </p:sp>
      <p:sp>
        <p:nvSpPr>
          <p:cNvPr id="13" name="Text Placeholder 12">
            <a:extLst>
              <a:ext uri="{FF2B5EF4-FFF2-40B4-BE49-F238E27FC236}">
                <a16:creationId xmlns:a16="http://schemas.microsoft.com/office/drawing/2014/main" id="{FCDD3495-A4C1-5516-B0ED-1BB10ECFA715}"/>
              </a:ext>
            </a:extLst>
          </p:cNvPr>
          <p:cNvSpPr>
            <a:spLocks noGrp="1"/>
          </p:cNvSpPr>
          <p:nvPr>
            <p:custDataLst>
              <p:tags r:id="rId49"/>
            </p:custDataLst>
          </p:nvPr>
        </p:nvSpPr>
        <p:spPr bwMode="auto">
          <a:xfrm>
            <a:off x="14144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sym typeface="MS PGothic" panose="020B0600070205080204" pitchFamily="34" charset="-128"/>
              </a:rPr>
              <a:pPr algn="ctr">
                <a:spcBef>
                  <a:spcPct val="0"/>
                </a:spcBef>
                <a:spcAft>
                  <a:spcPct val="0"/>
                </a:spcAft>
              </a:pPr>
              <a:t>02</a:t>
            </a:fld>
            <a:endParaRPr kumimoji="0" lang="ja-JP" altLang="en-US" sz="1000" b="0" dirty="0">
              <a:sym typeface="MS PGothic" panose="020B0600070205080204" pitchFamily="34" charset="-128"/>
            </a:endParaRPr>
          </a:p>
        </p:txBody>
      </p:sp>
      <p:sp>
        <p:nvSpPr>
          <p:cNvPr id="85" name="Text Placeholder 12">
            <a:extLst>
              <a:ext uri="{FF2B5EF4-FFF2-40B4-BE49-F238E27FC236}">
                <a16:creationId xmlns:a16="http://schemas.microsoft.com/office/drawing/2014/main" id="{631A16EF-27B1-DC29-28D3-7BC7F0D7AEBC}"/>
              </a:ext>
            </a:extLst>
          </p:cNvPr>
          <p:cNvSpPr>
            <a:spLocks noGrp="1"/>
          </p:cNvSpPr>
          <p:nvPr>
            <p:custDataLst>
              <p:tags r:id="rId50"/>
            </p:custDataLst>
          </p:nvPr>
        </p:nvSpPr>
        <p:spPr bwMode="auto">
          <a:xfrm>
            <a:off x="6610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B10BE-1B9E-4C9E-8731-5A5D97D229C2}" type="datetime'''''''''''''''''''''''''''2''''''''0'''''''">
              <a:rPr lang="en-US" altLang="en-US" sz="1000" b="0" smtClean="0">
                <a:sym typeface="MS PGothic" panose="020B0600070205080204" pitchFamily="34" charset="-128"/>
              </a:rPr>
              <a:pPr/>
              <a:t>20</a:t>
            </a:fld>
            <a:endParaRPr lang="ja-JP" altLang="en-US" sz="1000" b="0" dirty="0">
              <a:sym typeface="MS PGothic" panose="020B0600070205080204" pitchFamily="34" charset="-128"/>
            </a:endParaRPr>
          </a:p>
        </p:txBody>
      </p:sp>
      <p:sp>
        <p:nvSpPr>
          <p:cNvPr id="110" name="テキスト プレースホルダ 9">
            <a:extLst>
              <a:ext uri="{FF2B5EF4-FFF2-40B4-BE49-F238E27FC236}">
                <a16:creationId xmlns:a16="http://schemas.microsoft.com/office/drawing/2014/main" id="{02A38FF5-E870-2B03-A8B2-3ADB86B990D8}"/>
              </a:ext>
            </a:extLst>
          </p:cNvPr>
          <p:cNvSpPr>
            <a:spLocks/>
          </p:cNvSpPr>
          <p:nvPr>
            <p:custDataLst>
              <p:tags r:id="rId51"/>
            </p:custDataLst>
          </p:nvPr>
        </p:nvSpPr>
        <p:spPr bwMode="gray">
          <a:xfrm>
            <a:off x="6869113" y="300513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7E309D-20A3-425B-8A90-ACB370A70F3E}" type="datetime'''''''''''''''''''''''''''''5''''''''''''''''''''''.''9'''">
              <a:rPr lang="en-US" altLang="en-US" sz="1000" smtClean="0">
                <a:effectLst/>
                <a:sym typeface="+mn-lt"/>
              </a:rPr>
              <a:pPr marL="0" lvl="0" indent="0" algn="ctr">
                <a:spcBef>
                  <a:spcPct val="0"/>
                </a:spcBef>
                <a:buNone/>
              </a:pPr>
              <a:t>5.9</a:t>
            </a:fld>
            <a:endParaRPr kumimoji="1" lang="en-US" altLang="ja-JP" sz="1000" dirty="0">
              <a:sym typeface="+mn-lt"/>
            </a:endParaRPr>
          </a:p>
        </p:txBody>
      </p:sp>
      <p:sp>
        <p:nvSpPr>
          <p:cNvPr id="15" name="Text Placeholder 12">
            <a:extLst>
              <a:ext uri="{FF2B5EF4-FFF2-40B4-BE49-F238E27FC236}">
                <a16:creationId xmlns:a16="http://schemas.microsoft.com/office/drawing/2014/main" id="{4936F6FC-93EB-330D-EAF0-1FAEABA81462}"/>
              </a:ext>
            </a:extLst>
          </p:cNvPr>
          <p:cNvSpPr>
            <a:spLocks noGrp="1"/>
          </p:cNvSpPr>
          <p:nvPr>
            <p:custDataLst>
              <p:tags r:id="rId52"/>
            </p:custDataLst>
          </p:nvPr>
        </p:nvSpPr>
        <p:spPr bwMode="auto">
          <a:xfrm>
            <a:off x="1701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sym typeface="MS PGothic" panose="020B0600070205080204" pitchFamily="34" charset="-128"/>
              </a:rPr>
              <a:pPr algn="ctr">
                <a:spcBef>
                  <a:spcPct val="0"/>
                </a:spcBef>
                <a:spcAft>
                  <a:spcPct val="0"/>
                </a:spcAft>
              </a:pPr>
              <a:t>03</a:t>
            </a:fld>
            <a:endParaRPr kumimoji="0" lang="ja-JP" altLang="en-US" sz="1000" b="0" dirty="0">
              <a:sym typeface="MS PGothic" panose="020B0600070205080204" pitchFamily="34" charset="-128"/>
            </a:endParaRPr>
          </a:p>
        </p:txBody>
      </p:sp>
      <p:sp>
        <p:nvSpPr>
          <p:cNvPr id="92" name="Text Placeholder 12">
            <a:extLst>
              <a:ext uri="{FF2B5EF4-FFF2-40B4-BE49-F238E27FC236}">
                <a16:creationId xmlns:a16="http://schemas.microsoft.com/office/drawing/2014/main" id="{29FCDBC4-4E5B-B41C-F72F-0904B4CF5000}"/>
              </a:ext>
            </a:extLst>
          </p:cNvPr>
          <p:cNvSpPr>
            <a:spLocks noGrp="1"/>
          </p:cNvSpPr>
          <p:nvPr>
            <p:custDataLst>
              <p:tags r:id="rId53"/>
            </p:custDataLst>
          </p:nvPr>
        </p:nvSpPr>
        <p:spPr bwMode="auto">
          <a:xfrm>
            <a:off x="68976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lang="en-US" altLang="en-US" sz="1000" b="0" dirty="0">
                <a:sym typeface="MS PGothic" panose="020B0600070205080204" pitchFamily="34" charset="-128"/>
              </a:rPr>
              <a:t>21</a:t>
            </a:r>
            <a:endParaRPr lang="ja-JP" altLang="en-US" sz="1000" b="0" dirty="0">
              <a:sym typeface="MS PGothic" panose="020B0600070205080204" pitchFamily="34" charset="-128"/>
            </a:endParaRPr>
          </a:p>
        </p:txBody>
      </p:sp>
      <p:sp>
        <p:nvSpPr>
          <p:cNvPr id="68" name="テキスト プレースホルダ 9">
            <a:extLst>
              <a:ext uri="{FF2B5EF4-FFF2-40B4-BE49-F238E27FC236}">
                <a16:creationId xmlns:a16="http://schemas.microsoft.com/office/drawing/2014/main" id="{D4484094-5147-A89C-3C91-07C3BB8CEB65}"/>
              </a:ext>
            </a:extLst>
          </p:cNvPr>
          <p:cNvSpPr>
            <a:spLocks/>
          </p:cNvSpPr>
          <p:nvPr>
            <p:custDataLst>
              <p:tags r:id="rId54"/>
            </p:custDataLst>
          </p:nvPr>
        </p:nvSpPr>
        <p:spPr bwMode="gray">
          <a:xfrm>
            <a:off x="7137400" y="3111500"/>
            <a:ext cx="252413"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5C120C-7FFE-45C3-8EA7-90C73BF60A8C}"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6" name="Text Placeholder 12">
            <a:extLst>
              <a:ext uri="{FF2B5EF4-FFF2-40B4-BE49-F238E27FC236}">
                <a16:creationId xmlns:a16="http://schemas.microsoft.com/office/drawing/2014/main" id="{C19EEFD1-8AF8-A1D2-C4C3-608D3B918844}"/>
              </a:ext>
            </a:extLst>
          </p:cNvPr>
          <p:cNvSpPr>
            <a:spLocks noGrp="1"/>
          </p:cNvSpPr>
          <p:nvPr>
            <p:custDataLst>
              <p:tags r:id="rId55"/>
            </p:custDataLst>
          </p:nvPr>
        </p:nvSpPr>
        <p:spPr bwMode="auto">
          <a:xfrm>
            <a:off x="1990725" y="397160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sym typeface="MS PGothic" panose="020B0600070205080204" pitchFamily="34" charset="-128"/>
              </a:rPr>
              <a:pPr algn="ctr">
                <a:spcBef>
                  <a:spcPct val="0"/>
                </a:spcBef>
                <a:spcAft>
                  <a:spcPct val="0"/>
                </a:spcAft>
              </a:pPr>
              <a:t>04</a:t>
            </a:fld>
            <a:endParaRPr kumimoji="0" lang="ja-JP" altLang="en-US" sz="1000" b="0" dirty="0">
              <a:sym typeface="MS PGothic" panose="020B0600070205080204" pitchFamily="34" charset="-128"/>
            </a:endParaRPr>
          </a:p>
        </p:txBody>
      </p:sp>
      <p:sp useBgFill="1">
        <p:nvSpPr>
          <p:cNvPr id="167" name="テキスト プレースホルダ 9">
            <a:extLst>
              <a:ext uri="{FF2B5EF4-FFF2-40B4-BE49-F238E27FC236}">
                <a16:creationId xmlns:a16="http://schemas.microsoft.com/office/drawing/2014/main" id="{6DD8D90A-3FD1-7F36-FE4C-616B601BE57C}"/>
              </a:ext>
            </a:extLst>
          </p:cNvPr>
          <p:cNvSpPr>
            <a:spLocks/>
          </p:cNvSpPr>
          <p:nvPr>
            <p:custDataLst>
              <p:tags r:id="rId56"/>
            </p:custDataLst>
          </p:nvPr>
        </p:nvSpPr>
        <p:spPr bwMode="gray">
          <a:xfrm>
            <a:off x="6561138" y="3529013"/>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2E3CF5-F7EA-4CBF-BC3F-6371FCC923D7}" type="datetime'''''''''''-''2''''''''''.''''''''''''''''''''''''''''''''7'''">
              <a:rPr lang="en-US" altLang="en-US" sz="1000" smtClean="0">
                <a:effectLst/>
                <a:sym typeface="+mn-lt"/>
              </a:rPr>
              <a:pPr/>
              <a:t>-2.7</a:t>
            </a:fld>
            <a:endParaRPr kumimoji="1" lang="en-US" altLang="ja-JP" sz="1000" dirty="0">
              <a:sym typeface="+mn-lt"/>
            </a:endParaRPr>
          </a:p>
        </p:txBody>
      </p:sp>
      <p:sp useBgFill="1">
        <p:nvSpPr>
          <p:cNvPr id="112" name="テキスト プレースホルダ 9">
            <a:extLst>
              <a:ext uri="{FF2B5EF4-FFF2-40B4-BE49-F238E27FC236}">
                <a16:creationId xmlns:a16="http://schemas.microsoft.com/office/drawing/2014/main" id="{B10AD37C-3797-68FB-AEA3-E8CF87C433F9}"/>
              </a:ext>
            </a:extLst>
          </p:cNvPr>
          <p:cNvSpPr>
            <a:spLocks/>
          </p:cNvSpPr>
          <p:nvPr>
            <p:custDataLst>
              <p:tags r:id="rId57"/>
            </p:custDataLst>
          </p:nvPr>
        </p:nvSpPr>
        <p:spPr bwMode="gray">
          <a:xfrm>
            <a:off x="7446963" y="27717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AB7B9C-D38C-41A0-AA33-3E9CEF8228F8}" type="datetime'''''''''''''''''4''''''''''''''''''.''''''''''''''''''''''''1'">
              <a:rPr lang="en-US" altLang="en-US" sz="1000" smtClean="0">
                <a:effectLst/>
                <a:sym typeface="+mn-lt"/>
              </a:rPr>
              <a:pPr marL="0" lvl="0" indent="0" algn="ctr">
                <a:spcBef>
                  <a:spcPct val="0"/>
                </a:spcBef>
                <a:buNone/>
              </a:pPr>
              <a:t>4.1</a:t>
            </a:fld>
            <a:endParaRPr kumimoji="1" lang="en-US" altLang="ja-JP" sz="1000" dirty="0">
              <a:sym typeface="+mn-lt"/>
            </a:endParaRPr>
          </a:p>
        </p:txBody>
      </p:sp>
      <p:sp>
        <p:nvSpPr>
          <p:cNvPr id="36" name="Text Placeholder 12">
            <a:extLst>
              <a:ext uri="{FF2B5EF4-FFF2-40B4-BE49-F238E27FC236}">
                <a16:creationId xmlns:a16="http://schemas.microsoft.com/office/drawing/2014/main" id="{0D6F7608-F78C-4FB2-9213-FE4BA5382C6D}"/>
              </a:ext>
            </a:extLst>
          </p:cNvPr>
          <p:cNvSpPr>
            <a:spLocks noGrp="1"/>
          </p:cNvSpPr>
          <p:nvPr>
            <p:custDataLst>
              <p:tags r:id="rId58"/>
            </p:custDataLst>
          </p:nvPr>
        </p:nvSpPr>
        <p:spPr bwMode="auto">
          <a:xfrm>
            <a:off x="74755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7FB1028-0FC8-4DC0-A772-0136C5B0849D}" type="datetime'2''''''''''''''''3'''''''''''''''''''''">
              <a:rPr lang="en-IN" altLang="en-US" sz="1000" b="0" smtClean="0">
                <a:sym typeface="MS PGothic" panose="020B0600070205080204" pitchFamily="34" charset="-128"/>
              </a:rPr>
              <a:pPr/>
              <a:t>23</a:t>
            </a:fld>
            <a:endParaRPr lang="ja-JP" altLang="en-US" sz="1000" b="0" dirty="0">
              <a:sym typeface="MS PGothic" panose="020B0600070205080204" pitchFamily="34" charset="-128"/>
            </a:endParaRPr>
          </a:p>
        </p:txBody>
      </p:sp>
      <p:sp useBgFill="1">
        <p:nvSpPr>
          <p:cNvPr id="121" name="テキスト プレースホルダ 9">
            <a:extLst>
              <a:ext uri="{FF2B5EF4-FFF2-40B4-BE49-F238E27FC236}">
                <a16:creationId xmlns:a16="http://schemas.microsoft.com/office/drawing/2014/main" id="{BFC46F22-9D5D-AA3B-B703-8EF3C5F0B6C1}"/>
              </a:ext>
            </a:extLst>
          </p:cNvPr>
          <p:cNvSpPr>
            <a:spLocks/>
          </p:cNvSpPr>
          <p:nvPr>
            <p:custDataLst>
              <p:tags r:id="rId59"/>
            </p:custDataLst>
          </p:nvPr>
        </p:nvSpPr>
        <p:spPr bwMode="gray">
          <a:xfrm>
            <a:off x="7735888" y="27559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9DDAD5-84C3-45A7-8FFE-CD2DD8273501}"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p:nvSpPr>
          <p:cNvPr id="79" name="Text Placeholder 12">
            <a:extLst>
              <a:ext uri="{FF2B5EF4-FFF2-40B4-BE49-F238E27FC236}">
                <a16:creationId xmlns:a16="http://schemas.microsoft.com/office/drawing/2014/main" id="{AA1364C0-52F5-A6B9-EC94-5852ADB553F2}"/>
              </a:ext>
            </a:extLst>
          </p:cNvPr>
          <p:cNvSpPr>
            <a:spLocks noGrp="1"/>
          </p:cNvSpPr>
          <p:nvPr>
            <p:custDataLst>
              <p:tags r:id="rId60"/>
            </p:custDataLst>
          </p:nvPr>
        </p:nvSpPr>
        <p:spPr bwMode="auto">
          <a:xfrm>
            <a:off x="77644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A62C750-FC0F-49AB-8A0A-8413BE47C778}" type="datetime'''''''''''''2''''''''''''''4'''''''''''''''''''''''''''">
              <a:rPr lang="en-US" altLang="en-US" sz="1000" b="0" smtClean="0"/>
              <a:pPr/>
              <a:t>24</a:t>
            </a:fld>
            <a:endParaRPr lang="ja-JP" altLang="en-US" sz="1000" b="0" dirty="0">
              <a:sym typeface="MS PGothic" panose="020B0600070205080204" pitchFamily="34" charset="-128"/>
            </a:endParaRPr>
          </a:p>
        </p:txBody>
      </p:sp>
      <p:sp>
        <p:nvSpPr>
          <p:cNvPr id="17" name="Text Placeholder 12">
            <a:extLst>
              <a:ext uri="{FF2B5EF4-FFF2-40B4-BE49-F238E27FC236}">
                <a16:creationId xmlns:a16="http://schemas.microsoft.com/office/drawing/2014/main" id="{520F8998-78D1-2E3D-9062-219D53678632}"/>
              </a:ext>
            </a:extLst>
          </p:cNvPr>
          <p:cNvSpPr>
            <a:spLocks noGrp="1"/>
          </p:cNvSpPr>
          <p:nvPr>
            <p:custDataLst>
              <p:tags r:id="rId61"/>
            </p:custDataLst>
          </p:nvPr>
        </p:nvSpPr>
        <p:spPr bwMode="auto">
          <a:xfrm>
            <a:off x="22796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sym typeface="MS PGothic" panose="020B0600070205080204" pitchFamily="34" charset="-128"/>
              </a:rPr>
              <a:pPr algn="ctr">
                <a:spcBef>
                  <a:spcPct val="0"/>
                </a:spcBef>
                <a:spcAft>
                  <a:spcPct val="0"/>
                </a:spcAft>
              </a:pPr>
              <a:t>05</a:t>
            </a:fld>
            <a:endParaRPr kumimoji="0" lang="ja-JP" altLang="en-US" sz="1000" b="0" dirty="0">
              <a:sym typeface="MS PGothic" panose="020B0600070205080204" pitchFamily="34" charset="-128"/>
            </a:endParaRPr>
          </a:p>
        </p:txBody>
      </p:sp>
      <p:sp useBgFill="1">
        <p:nvSpPr>
          <p:cNvPr id="106" name="テキスト プレースホルダ 9">
            <a:extLst>
              <a:ext uri="{FF2B5EF4-FFF2-40B4-BE49-F238E27FC236}">
                <a16:creationId xmlns:a16="http://schemas.microsoft.com/office/drawing/2014/main" id="{B247538E-EA21-EC72-B298-08DD1125DA59}"/>
              </a:ext>
            </a:extLst>
          </p:cNvPr>
          <p:cNvSpPr>
            <a:spLocks/>
          </p:cNvSpPr>
          <p:nvPr>
            <p:custDataLst>
              <p:tags r:id="rId62"/>
            </p:custDataLst>
          </p:nvPr>
        </p:nvSpPr>
        <p:spPr bwMode="gray">
          <a:xfrm>
            <a:off x="4979988" y="280035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DE50FB-3FC7-4314-9AF5-2E0D8CD804B2}" type="datetime'''''''''''''''''''''''''''''1'''''''''',''''''''''35''''7'''">
              <a:rPr lang="en-US" altLang="en-US" sz="1000" smtClean="0">
                <a:effectLst/>
                <a:sym typeface="+mn-lt"/>
              </a:rPr>
              <a:pPr marL="0" lvl="0" indent="0" algn="ctr">
                <a:spcBef>
                  <a:spcPct val="0"/>
                </a:spcBef>
                <a:buNone/>
              </a:pPr>
              <a:t>1,357</a:t>
            </a:fld>
            <a:endParaRPr kumimoji="1" lang="en-US" altLang="ja-JP" sz="1000" dirty="0">
              <a:sym typeface="+mn-lt"/>
            </a:endParaRPr>
          </a:p>
        </p:txBody>
      </p:sp>
      <p:sp>
        <p:nvSpPr>
          <p:cNvPr id="35" name="Text Placeholder 12">
            <a:extLst>
              <a:ext uri="{FF2B5EF4-FFF2-40B4-BE49-F238E27FC236}">
                <a16:creationId xmlns:a16="http://schemas.microsoft.com/office/drawing/2014/main" id="{F9B05293-9027-F550-E224-FF87D4B4FDFE}"/>
              </a:ext>
            </a:extLst>
          </p:cNvPr>
          <p:cNvSpPr>
            <a:spLocks noGrp="1"/>
          </p:cNvSpPr>
          <p:nvPr>
            <p:custDataLst>
              <p:tags r:id="rId63"/>
            </p:custDataLst>
          </p:nvPr>
        </p:nvSpPr>
        <p:spPr bwMode="auto">
          <a:xfrm>
            <a:off x="71866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C9213A-5487-416D-AEF4-89B67E6E9503}" type="datetime'''''''''2''''''''''''''''''''''''2'''''''''''''''''''''">
              <a:rPr lang="en-IN" altLang="en-US" sz="1000" b="0" smtClean="0">
                <a:sym typeface="MS PGothic" panose="020B0600070205080204" pitchFamily="34" charset="-128"/>
              </a:rPr>
              <a:pPr/>
              <a:t>22</a:t>
            </a:fld>
            <a:endParaRPr lang="ja-JP" altLang="en-US" sz="1000" b="0" dirty="0">
              <a:sym typeface="MS PGothic" panose="020B0600070205080204" pitchFamily="34" charset="-128"/>
            </a:endParaRPr>
          </a:p>
        </p:txBody>
      </p:sp>
      <p:sp>
        <p:nvSpPr>
          <p:cNvPr id="90" name="Oval 6">
            <a:extLst>
              <a:ext uri="{FF2B5EF4-FFF2-40B4-BE49-F238E27FC236}">
                <a16:creationId xmlns:a16="http://schemas.microsoft.com/office/drawing/2014/main" id="{4680BAA1-D703-CF29-4341-136EE5F6C11A}"/>
              </a:ext>
            </a:extLst>
          </p:cNvPr>
          <p:cNvSpPr/>
          <p:nvPr/>
        </p:nvSpPr>
        <p:spPr bwMode="gray">
          <a:xfrm>
            <a:off x="8437563" y="366997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960" dirty="0"/>
          </a:p>
        </p:txBody>
      </p:sp>
      <p:graphicFrame>
        <p:nvGraphicFramePr>
          <p:cNvPr id="91" name="Chart 90">
            <a:extLst>
              <a:ext uri="{FF2B5EF4-FFF2-40B4-BE49-F238E27FC236}">
                <a16:creationId xmlns:a16="http://schemas.microsoft.com/office/drawing/2014/main" id="{02743A16-B869-8DFA-577F-1F5E8F0A9786}"/>
              </a:ext>
            </a:extLst>
          </p:cNvPr>
          <p:cNvGraphicFramePr/>
          <p:nvPr>
            <p:custDataLst>
              <p:tags r:id="rId64"/>
            </p:custDataLst>
            <p:extLst>
              <p:ext uri="{D42A27DB-BD31-4B8C-83A1-F6EECF244321}">
                <p14:modId xmlns:p14="http://schemas.microsoft.com/office/powerpoint/2010/main" val="2833563029"/>
              </p:ext>
            </p:extLst>
          </p:nvPr>
        </p:nvGraphicFramePr>
        <p:xfrm>
          <a:off x="152400" y="4406900"/>
          <a:ext cx="7958138" cy="2130425"/>
        </p:xfrm>
        <a:graphic>
          <a:graphicData uri="http://schemas.openxmlformats.org/drawingml/2006/chart">
            <c:chart xmlns:c="http://schemas.openxmlformats.org/drawingml/2006/chart" xmlns:r="http://schemas.openxmlformats.org/officeDocument/2006/relationships" r:id="rId97"/>
          </a:graphicData>
        </a:graphic>
      </p:graphicFrame>
      <p:sp>
        <p:nvSpPr>
          <p:cNvPr id="63" name="Text Placeholder 12"/>
          <p:cNvSpPr>
            <a:spLocks noGrp="1"/>
          </p:cNvSpPr>
          <p:nvPr>
            <p:custDataLst>
              <p:tags r:id="rId65"/>
            </p:custDataLst>
          </p:nvPr>
        </p:nvSpPr>
        <p:spPr bwMode="auto">
          <a:xfrm>
            <a:off x="255588" y="439420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98" name="Text Placeholder 12">
            <a:extLst>
              <a:ext uri="{FF2B5EF4-FFF2-40B4-BE49-F238E27FC236}">
                <a16:creationId xmlns:a16="http://schemas.microsoft.com/office/drawing/2014/main" id="{A7EA2078-4CB3-46A3-8AD7-B7A3889DC705}"/>
              </a:ext>
            </a:extLst>
          </p:cNvPr>
          <p:cNvSpPr>
            <a:spLocks noGrp="1"/>
          </p:cNvSpPr>
          <p:nvPr>
            <p:custDataLst>
              <p:tags r:id="rId66"/>
            </p:custDataLst>
          </p:nvPr>
        </p:nvSpPr>
        <p:spPr bwMode="auto">
          <a:xfrm>
            <a:off x="766763" y="6397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4B9863-92CB-4E7F-A5CC-D490F8CA5D59}" type="datetime'''2''''''''''''''''0''''0''''''''''''''''''''''''''''''''0'''">
              <a:rPr kumimoji="0" lang="ja-JP" altLang="en-US" sz="1000" b="0"/>
              <a:pPr algn="ctr">
                <a:spcBef>
                  <a:spcPct val="0"/>
                </a:spcBef>
                <a:spcAft>
                  <a:spcPct val="0"/>
                </a:spcAft>
              </a:pPr>
              <a:t>2000</a:t>
            </a:fld>
            <a:endParaRPr kumimoji="0" lang="ja-JP" altLang="en-US" sz="1000" b="0" dirty="0">
              <a:sym typeface="+mn-lt"/>
            </a:endParaRPr>
          </a:p>
        </p:txBody>
      </p:sp>
      <p:sp>
        <p:nvSpPr>
          <p:cNvPr id="99" name="Text Placeholder 12">
            <a:extLst>
              <a:ext uri="{FF2B5EF4-FFF2-40B4-BE49-F238E27FC236}">
                <a16:creationId xmlns:a16="http://schemas.microsoft.com/office/drawing/2014/main" id="{09478C24-A808-AD0D-CEA7-75019D21BCAA}"/>
              </a:ext>
            </a:extLst>
          </p:cNvPr>
          <p:cNvSpPr>
            <a:spLocks noGrp="1"/>
          </p:cNvSpPr>
          <p:nvPr>
            <p:custDataLst>
              <p:tags r:id="rId67"/>
            </p:custDataLst>
          </p:nvPr>
        </p:nvSpPr>
        <p:spPr bwMode="auto">
          <a:xfrm>
            <a:off x="112712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37389C2-5F5A-480F-8913-6D0F7E15B479}" type="datetime'''''''''''''''''''''''''''''''''''''''''0''''''1'">
              <a:rPr kumimoji="0" lang="ja-JP" altLang="en-US" sz="1000" b="0"/>
              <a:pPr algn="ctr">
                <a:spcBef>
                  <a:spcPct val="0"/>
                </a:spcBef>
                <a:spcAft>
                  <a:spcPct val="0"/>
                </a:spcAft>
              </a:pPr>
              <a:t>01</a:t>
            </a:fld>
            <a:endParaRPr kumimoji="0" lang="ja-JP" altLang="en-US" sz="1000" b="0" dirty="0">
              <a:sym typeface="+mn-lt"/>
            </a:endParaRPr>
          </a:p>
        </p:txBody>
      </p:sp>
      <p:sp>
        <p:nvSpPr>
          <p:cNvPr id="96" name="Text Placeholder 12">
            <a:extLst>
              <a:ext uri="{FF2B5EF4-FFF2-40B4-BE49-F238E27FC236}">
                <a16:creationId xmlns:a16="http://schemas.microsoft.com/office/drawing/2014/main" id="{102BB271-9163-2F09-2166-85F31984D9E5}"/>
              </a:ext>
            </a:extLst>
          </p:cNvPr>
          <p:cNvSpPr>
            <a:spLocks noGrp="1"/>
          </p:cNvSpPr>
          <p:nvPr>
            <p:custDataLst>
              <p:tags r:id="rId68"/>
            </p:custDataLst>
          </p:nvPr>
        </p:nvSpPr>
        <p:spPr bwMode="auto">
          <a:xfrm>
            <a:off x="1416050"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774A7E-EE78-42F3-A63C-8FED0DAE6E00}" type="datetime'''''''''''''''''0''''''''''''''''''''''''''''''''''''2'''">
              <a:rPr kumimoji="0" lang="ja-JP" altLang="en-US" sz="1000" b="0"/>
              <a:pPr algn="ctr">
                <a:spcBef>
                  <a:spcPct val="0"/>
                </a:spcBef>
                <a:spcAft>
                  <a:spcPct val="0"/>
                </a:spcAft>
              </a:pPr>
              <a:t>02</a:t>
            </a:fld>
            <a:endParaRPr kumimoji="0" lang="ja-JP" altLang="en-US" sz="1000" b="0" dirty="0">
              <a:sym typeface="+mn-lt"/>
            </a:endParaRPr>
          </a:p>
        </p:txBody>
      </p:sp>
      <p:sp>
        <p:nvSpPr>
          <p:cNvPr id="101" name="Text Placeholder 12">
            <a:extLst>
              <a:ext uri="{FF2B5EF4-FFF2-40B4-BE49-F238E27FC236}">
                <a16:creationId xmlns:a16="http://schemas.microsoft.com/office/drawing/2014/main" id="{858627DE-B290-FAAA-4073-2858FEBECAE3}"/>
              </a:ext>
            </a:extLst>
          </p:cNvPr>
          <p:cNvSpPr>
            <a:spLocks noGrp="1"/>
          </p:cNvSpPr>
          <p:nvPr>
            <p:custDataLst>
              <p:tags r:id="rId69"/>
            </p:custDataLst>
          </p:nvPr>
        </p:nvSpPr>
        <p:spPr bwMode="auto">
          <a:xfrm>
            <a:off x="170656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6D4C44-3323-4E9C-9EC3-0820FD7CBD22}" type="datetime'''''''0''''''''''3'''''''''''''''''''''''''''''''''''''">
              <a:rPr kumimoji="0" lang="ja-JP" altLang="en-US" sz="1000" b="0"/>
              <a:pPr algn="ctr">
                <a:spcBef>
                  <a:spcPct val="0"/>
                </a:spcBef>
                <a:spcAft>
                  <a:spcPct val="0"/>
                </a:spcAft>
              </a:pPr>
              <a:t>03</a:t>
            </a:fld>
            <a:endParaRPr kumimoji="0" lang="ja-JP" altLang="en-US" sz="1000" b="0" dirty="0">
              <a:sym typeface="+mn-lt"/>
            </a:endParaRPr>
          </a:p>
        </p:txBody>
      </p:sp>
      <p:sp>
        <p:nvSpPr>
          <p:cNvPr id="111" name="Text Placeholder 12">
            <a:extLst>
              <a:ext uri="{FF2B5EF4-FFF2-40B4-BE49-F238E27FC236}">
                <a16:creationId xmlns:a16="http://schemas.microsoft.com/office/drawing/2014/main" id="{9529B9C2-00C6-914C-1196-636D3564AAA3}"/>
              </a:ext>
            </a:extLst>
          </p:cNvPr>
          <p:cNvSpPr>
            <a:spLocks noGrp="1"/>
          </p:cNvSpPr>
          <p:nvPr>
            <p:custDataLst>
              <p:tags r:id="rId70"/>
            </p:custDataLst>
          </p:nvPr>
        </p:nvSpPr>
        <p:spPr bwMode="auto">
          <a:xfrm>
            <a:off x="199707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061DC8-6FD5-473E-AD3C-5C7FBE78207B}" type="datetime'''''''''''''''0''''''''''4'''''''''''''''">
              <a:rPr kumimoji="0" lang="ja-JP" altLang="en-US" sz="1000" b="0"/>
              <a:pPr algn="ctr">
                <a:spcBef>
                  <a:spcPct val="0"/>
                </a:spcBef>
                <a:spcAft>
                  <a:spcPct val="0"/>
                </a:spcAft>
              </a:pPr>
              <a:t>04</a:t>
            </a:fld>
            <a:endParaRPr kumimoji="0" lang="ja-JP" altLang="en-US" sz="1000" b="0" dirty="0">
              <a:sym typeface="+mn-lt"/>
            </a:endParaRPr>
          </a:p>
        </p:txBody>
      </p:sp>
      <p:sp>
        <p:nvSpPr>
          <p:cNvPr id="97" name="Text Placeholder 12">
            <a:extLst>
              <a:ext uri="{FF2B5EF4-FFF2-40B4-BE49-F238E27FC236}">
                <a16:creationId xmlns:a16="http://schemas.microsoft.com/office/drawing/2014/main" id="{5C391A8F-74A5-E034-AE34-DD18E784D8E2}"/>
              </a:ext>
            </a:extLst>
          </p:cNvPr>
          <p:cNvSpPr>
            <a:spLocks noGrp="1"/>
          </p:cNvSpPr>
          <p:nvPr>
            <p:custDataLst>
              <p:tags r:id="rId71"/>
            </p:custDataLst>
          </p:nvPr>
        </p:nvSpPr>
        <p:spPr bwMode="auto">
          <a:xfrm>
            <a:off x="2286000"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B8B526-E51C-4EE1-B859-B784D83B34AE}" type="datetime'''''''''''''''''''''''''''''''''''''05'''''''''''''''">
              <a:rPr kumimoji="0" lang="ja-JP" altLang="en-US" sz="1000" b="0"/>
              <a:pPr algn="ctr">
                <a:spcBef>
                  <a:spcPct val="0"/>
                </a:spcBef>
                <a:spcAft>
                  <a:spcPct val="0"/>
                </a:spcAft>
              </a:pPr>
              <a:t>05</a:t>
            </a:fld>
            <a:endParaRPr kumimoji="0" lang="ja-JP" altLang="en-US" sz="1000" b="0" dirty="0">
              <a:sym typeface="+mn-lt"/>
            </a:endParaRPr>
          </a:p>
        </p:txBody>
      </p:sp>
      <p:sp>
        <p:nvSpPr>
          <p:cNvPr id="103" name="Text Placeholder 12">
            <a:extLst>
              <a:ext uri="{FF2B5EF4-FFF2-40B4-BE49-F238E27FC236}">
                <a16:creationId xmlns:a16="http://schemas.microsoft.com/office/drawing/2014/main" id="{71EE2CA0-D072-A1DC-CADC-E775E1777E19}"/>
              </a:ext>
            </a:extLst>
          </p:cNvPr>
          <p:cNvSpPr>
            <a:spLocks noGrp="1"/>
          </p:cNvSpPr>
          <p:nvPr>
            <p:custDataLst>
              <p:tags r:id="rId72"/>
            </p:custDataLst>
          </p:nvPr>
        </p:nvSpPr>
        <p:spPr bwMode="auto">
          <a:xfrm>
            <a:off x="257651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D352DD-DF2E-4B25-A5C8-C1F15C9270BB}" type="datetime'''''''''''''''''''''''''''''''''''''''''''''0''''6'">
              <a:rPr kumimoji="0" lang="ja-JP" altLang="en-US" sz="1000" b="0"/>
              <a:pPr algn="ctr">
                <a:spcBef>
                  <a:spcPct val="0"/>
                </a:spcBef>
                <a:spcAft>
                  <a:spcPct val="0"/>
                </a:spcAft>
              </a:pPr>
              <a:t>06</a:t>
            </a:fld>
            <a:endParaRPr kumimoji="0" lang="ja-JP" altLang="en-US" sz="1000" b="0" dirty="0">
              <a:sym typeface="+mn-lt"/>
            </a:endParaRPr>
          </a:p>
        </p:txBody>
      </p:sp>
      <p:sp>
        <p:nvSpPr>
          <p:cNvPr id="115" name="Text Placeholder 12">
            <a:extLst>
              <a:ext uri="{FF2B5EF4-FFF2-40B4-BE49-F238E27FC236}">
                <a16:creationId xmlns:a16="http://schemas.microsoft.com/office/drawing/2014/main" id="{8611B2F1-8084-C44B-C4B0-D96B1B5207BA}"/>
              </a:ext>
            </a:extLst>
          </p:cNvPr>
          <p:cNvSpPr>
            <a:spLocks noGrp="1"/>
          </p:cNvSpPr>
          <p:nvPr>
            <p:custDataLst>
              <p:tags r:id="rId73"/>
            </p:custDataLst>
          </p:nvPr>
        </p:nvSpPr>
        <p:spPr bwMode="auto">
          <a:xfrm>
            <a:off x="286702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78E3E8-7102-42BF-B0BC-FA1E5CB5949D}" type="datetime'''''''''''''''''0''''''''''''''''''''''7'">
              <a:rPr kumimoji="0" lang="ja-JP" altLang="en-US" sz="1000" b="0"/>
              <a:pPr algn="ctr">
                <a:spcBef>
                  <a:spcPct val="0"/>
                </a:spcBef>
                <a:spcAft>
                  <a:spcPct val="0"/>
                </a:spcAft>
              </a:pPr>
              <a:t>07</a:t>
            </a:fld>
            <a:endParaRPr kumimoji="0" lang="ja-JP" altLang="en-US" sz="1000" b="0" dirty="0">
              <a:sym typeface="+mn-lt"/>
            </a:endParaRPr>
          </a:p>
        </p:txBody>
      </p:sp>
      <p:sp>
        <p:nvSpPr>
          <p:cNvPr id="116" name="Text Placeholder 12">
            <a:extLst>
              <a:ext uri="{FF2B5EF4-FFF2-40B4-BE49-F238E27FC236}">
                <a16:creationId xmlns:a16="http://schemas.microsoft.com/office/drawing/2014/main" id="{FF803815-D79A-8C81-4AC2-C3F6E998111F}"/>
              </a:ext>
            </a:extLst>
          </p:cNvPr>
          <p:cNvSpPr>
            <a:spLocks noGrp="1"/>
          </p:cNvSpPr>
          <p:nvPr>
            <p:custDataLst>
              <p:tags r:id="rId74"/>
            </p:custDataLst>
          </p:nvPr>
        </p:nvSpPr>
        <p:spPr bwMode="auto">
          <a:xfrm>
            <a:off x="3155950"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4DF5EB-60E2-425F-887F-5A7A4E1F7368}" type="datetime'''''''''''''''0''''''''''''8'">
              <a:rPr kumimoji="0" lang="ja-JP" altLang="en-US" sz="1000" b="0"/>
              <a:pPr algn="ctr">
                <a:spcBef>
                  <a:spcPct val="0"/>
                </a:spcBef>
                <a:spcAft>
                  <a:spcPct val="0"/>
                </a:spcAft>
              </a:pPr>
              <a:t>08</a:t>
            </a:fld>
            <a:endParaRPr kumimoji="0" lang="ja-JP" altLang="en-US" sz="1000" b="0" dirty="0">
              <a:sym typeface="+mn-lt"/>
            </a:endParaRPr>
          </a:p>
        </p:txBody>
      </p:sp>
      <p:sp>
        <p:nvSpPr>
          <p:cNvPr id="117" name="Text Placeholder 12">
            <a:extLst>
              <a:ext uri="{FF2B5EF4-FFF2-40B4-BE49-F238E27FC236}">
                <a16:creationId xmlns:a16="http://schemas.microsoft.com/office/drawing/2014/main" id="{7A957DD1-D59A-9E6A-0278-EBA9F44B5ECB}"/>
              </a:ext>
            </a:extLst>
          </p:cNvPr>
          <p:cNvSpPr>
            <a:spLocks noGrp="1"/>
          </p:cNvSpPr>
          <p:nvPr>
            <p:custDataLst>
              <p:tags r:id="rId75"/>
            </p:custDataLst>
          </p:nvPr>
        </p:nvSpPr>
        <p:spPr bwMode="auto">
          <a:xfrm>
            <a:off x="344646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8001A92-9F3B-4E1A-AE6B-609B86E40DBC}" type="datetime'''''''''''''''''''''''''''''''''''''''0''9'''''''''''''''''''">
              <a:rPr kumimoji="0" lang="ja-JP" altLang="en-US" sz="1000" b="0"/>
              <a:pPr algn="ctr">
                <a:spcBef>
                  <a:spcPct val="0"/>
                </a:spcBef>
                <a:spcAft>
                  <a:spcPct val="0"/>
                </a:spcAft>
              </a:pPr>
              <a:t>09</a:t>
            </a:fld>
            <a:endParaRPr kumimoji="0" lang="ja-JP" altLang="en-US" sz="1000" b="0" dirty="0">
              <a:sym typeface="+mn-lt"/>
            </a:endParaRPr>
          </a:p>
        </p:txBody>
      </p:sp>
      <p:sp>
        <p:nvSpPr>
          <p:cNvPr id="118" name="Text Placeholder 12">
            <a:extLst>
              <a:ext uri="{FF2B5EF4-FFF2-40B4-BE49-F238E27FC236}">
                <a16:creationId xmlns:a16="http://schemas.microsoft.com/office/drawing/2014/main" id="{0AA91DAD-03BD-3C92-B761-81A54FF846D7}"/>
              </a:ext>
            </a:extLst>
          </p:cNvPr>
          <p:cNvSpPr>
            <a:spLocks noGrp="1"/>
          </p:cNvSpPr>
          <p:nvPr>
            <p:custDataLst>
              <p:tags r:id="rId76"/>
            </p:custDataLst>
          </p:nvPr>
        </p:nvSpPr>
        <p:spPr bwMode="auto">
          <a:xfrm>
            <a:off x="373697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C19DD4-A886-4CD4-A276-45F6AEBA937D}" type="datetime'''''''''''''1''''''''''''''''0'''''''''''">
              <a:rPr kumimoji="0" lang="ja-JP" altLang="en-US" sz="1000" b="0"/>
              <a:pPr algn="ctr">
                <a:spcBef>
                  <a:spcPct val="0"/>
                </a:spcBef>
                <a:spcAft>
                  <a:spcPct val="0"/>
                </a:spcAft>
              </a:pPr>
              <a:t>10</a:t>
            </a:fld>
            <a:endParaRPr kumimoji="0" lang="ja-JP" altLang="en-US" sz="1000" b="0" dirty="0">
              <a:sym typeface="+mn-lt"/>
            </a:endParaRPr>
          </a:p>
        </p:txBody>
      </p:sp>
      <p:sp>
        <p:nvSpPr>
          <p:cNvPr id="114" name="Text Placeholder 12">
            <a:extLst>
              <a:ext uri="{FF2B5EF4-FFF2-40B4-BE49-F238E27FC236}">
                <a16:creationId xmlns:a16="http://schemas.microsoft.com/office/drawing/2014/main" id="{6670565A-7976-979C-0D70-009056479D1D}"/>
              </a:ext>
            </a:extLst>
          </p:cNvPr>
          <p:cNvSpPr>
            <a:spLocks noGrp="1"/>
          </p:cNvSpPr>
          <p:nvPr>
            <p:custDataLst>
              <p:tags r:id="rId77"/>
            </p:custDataLst>
          </p:nvPr>
        </p:nvSpPr>
        <p:spPr bwMode="auto">
          <a:xfrm>
            <a:off x="4025900"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FD87E4-8858-4291-9F63-BBB50041C8D7}" type="datetime'''''''''''''''''''''''''''1''1'''''">
              <a:rPr kumimoji="0" lang="ja-JP" altLang="en-US" sz="1000" b="0"/>
              <a:pPr algn="ctr">
                <a:spcBef>
                  <a:spcPct val="0"/>
                </a:spcBef>
                <a:spcAft>
                  <a:spcPct val="0"/>
                </a:spcAft>
              </a:pPr>
              <a:t>11</a:t>
            </a:fld>
            <a:endParaRPr kumimoji="0" lang="ja-JP" altLang="en-US" sz="1000" b="0" dirty="0">
              <a:sym typeface="+mn-lt"/>
            </a:endParaRPr>
          </a:p>
        </p:txBody>
      </p:sp>
      <p:sp>
        <p:nvSpPr>
          <p:cNvPr id="119" name="Text Placeholder 12">
            <a:extLst>
              <a:ext uri="{FF2B5EF4-FFF2-40B4-BE49-F238E27FC236}">
                <a16:creationId xmlns:a16="http://schemas.microsoft.com/office/drawing/2014/main" id="{91F6FFF6-BFD5-91FF-4B4F-B5AD575A7439}"/>
              </a:ext>
            </a:extLst>
          </p:cNvPr>
          <p:cNvSpPr>
            <a:spLocks noGrp="1"/>
          </p:cNvSpPr>
          <p:nvPr>
            <p:custDataLst>
              <p:tags r:id="rId78"/>
            </p:custDataLst>
          </p:nvPr>
        </p:nvSpPr>
        <p:spPr bwMode="auto">
          <a:xfrm>
            <a:off x="431641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62BFF4-ED1C-4C50-9387-F46F0A7DE98A}" type="datetime'''''''''''''''''''''''''''''''''''1''''''''''2'''''''''''''''">
              <a:rPr kumimoji="0" lang="ja-JP" altLang="en-US" sz="1000" b="0"/>
              <a:pPr algn="ctr">
                <a:spcBef>
                  <a:spcPct val="0"/>
                </a:spcBef>
                <a:spcAft>
                  <a:spcPct val="0"/>
                </a:spcAft>
              </a:pPr>
              <a:t>12</a:t>
            </a:fld>
            <a:endParaRPr kumimoji="0" lang="ja-JP" altLang="en-US" sz="1000" b="0" dirty="0">
              <a:sym typeface="+mn-lt"/>
            </a:endParaRPr>
          </a:p>
        </p:txBody>
      </p:sp>
      <p:sp>
        <p:nvSpPr>
          <p:cNvPr id="120" name="Text Placeholder 12">
            <a:extLst>
              <a:ext uri="{FF2B5EF4-FFF2-40B4-BE49-F238E27FC236}">
                <a16:creationId xmlns:a16="http://schemas.microsoft.com/office/drawing/2014/main" id="{75B2C81F-D7B8-3B82-47CF-BD5183F067B9}"/>
              </a:ext>
            </a:extLst>
          </p:cNvPr>
          <p:cNvSpPr>
            <a:spLocks noGrp="1"/>
          </p:cNvSpPr>
          <p:nvPr>
            <p:custDataLst>
              <p:tags r:id="rId79"/>
            </p:custDataLst>
          </p:nvPr>
        </p:nvSpPr>
        <p:spPr bwMode="auto">
          <a:xfrm>
            <a:off x="460692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32CAEE-A5DE-4841-94E9-D13FB4264FF9}" type="datetime'''''''''''''1''''''''''''3'''''''''">
              <a:rPr kumimoji="0" lang="ja-JP" altLang="en-US" sz="1000" b="0"/>
              <a:pPr algn="ctr">
                <a:spcBef>
                  <a:spcPct val="0"/>
                </a:spcBef>
                <a:spcAft>
                  <a:spcPct val="0"/>
                </a:spcAft>
              </a:pPr>
              <a:t>13</a:t>
            </a:fld>
            <a:endParaRPr kumimoji="0" lang="ja-JP" altLang="en-US" sz="1000" b="0" dirty="0">
              <a:sym typeface="+mn-lt"/>
            </a:endParaRPr>
          </a:p>
        </p:txBody>
      </p:sp>
      <p:sp>
        <p:nvSpPr>
          <p:cNvPr id="123" name="Text Placeholder 12">
            <a:extLst>
              <a:ext uri="{FF2B5EF4-FFF2-40B4-BE49-F238E27FC236}">
                <a16:creationId xmlns:a16="http://schemas.microsoft.com/office/drawing/2014/main" id="{0C50CE65-548D-08BD-03FE-530A1F59A721}"/>
              </a:ext>
            </a:extLst>
          </p:cNvPr>
          <p:cNvSpPr>
            <a:spLocks noGrp="1"/>
          </p:cNvSpPr>
          <p:nvPr>
            <p:custDataLst>
              <p:tags r:id="rId80"/>
            </p:custDataLst>
          </p:nvPr>
        </p:nvSpPr>
        <p:spPr bwMode="auto">
          <a:xfrm>
            <a:off x="4897438"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9559D3-009A-411B-8485-FD47EC7EA168}" type="datetime'''''''''''''''''''''''1''''''''''''4'''''''''''">
              <a:rPr kumimoji="0" lang="ja-JP" altLang="en-US" sz="1000" b="0"/>
              <a:pPr algn="ctr">
                <a:spcBef>
                  <a:spcPct val="0"/>
                </a:spcBef>
                <a:spcAft>
                  <a:spcPct val="0"/>
                </a:spcAft>
              </a:pPr>
              <a:t>14</a:t>
            </a:fld>
            <a:endParaRPr kumimoji="0" lang="ja-JP" altLang="en-US" sz="1000" b="0" dirty="0">
              <a:sym typeface="+mn-lt"/>
            </a:endParaRPr>
          </a:p>
        </p:txBody>
      </p:sp>
      <p:sp>
        <p:nvSpPr>
          <p:cNvPr id="124" name="Text Placeholder 12">
            <a:extLst>
              <a:ext uri="{FF2B5EF4-FFF2-40B4-BE49-F238E27FC236}">
                <a16:creationId xmlns:a16="http://schemas.microsoft.com/office/drawing/2014/main" id="{5589C93A-87B6-CF96-806B-F9103BAA5543}"/>
              </a:ext>
            </a:extLst>
          </p:cNvPr>
          <p:cNvSpPr>
            <a:spLocks noGrp="1"/>
          </p:cNvSpPr>
          <p:nvPr>
            <p:custDataLst>
              <p:tags r:id="rId81"/>
            </p:custDataLst>
          </p:nvPr>
        </p:nvSpPr>
        <p:spPr bwMode="auto">
          <a:xfrm>
            <a:off x="518636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D2C0248-983B-4CE5-9787-91F38EED57D3}" type="datetime'''''''''''1''''''''''''''''''''''''''5'''''''''''''">
              <a:rPr kumimoji="0" lang="ja-JP" altLang="en-US" sz="1000" b="0"/>
              <a:pPr algn="ctr">
                <a:spcBef>
                  <a:spcPct val="0"/>
                </a:spcBef>
                <a:spcAft>
                  <a:spcPct val="0"/>
                </a:spcAft>
              </a:pPr>
              <a:t>15</a:t>
            </a:fld>
            <a:endParaRPr kumimoji="0" lang="ja-JP" altLang="en-US" sz="1000" b="0" dirty="0">
              <a:sym typeface="+mn-lt"/>
            </a:endParaRPr>
          </a:p>
        </p:txBody>
      </p:sp>
      <p:sp>
        <p:nvSpPr>
          <p:cNvPr id="125" name="Text Placeholder 12">
            <a:extLst>
              <a:ext uri="{FF2B5EF4-FFF2-40B4-BE49-F238E27FC236}">
                <a16:creationId xmlns:a16="http://schemas.microsoft.com/office/drawing/2014/main" id="{61C5B0CC-7CBE-C437-6A2A-398956E8738A}"/>
              </a:ext>
            </a:extLst>
          </p:cNvPr>
          <p:cNvSpPr>
            <a:spLocks noGrp="1"/>
          </p:cNvSpPr>
          <p:nvPr>
            <p:custDataLst>
              <p:tags r:id="rId82"/>
            </p:custDataLst>
          </p:nvPr>
        </p:nvSpPr>
        <p:spPr bwMode="auto">
          <a:xfrm>
            <a:off x="547687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C1101-2511-4BA8-9D4D-7A8F3C6FC7F4}" type="datetime'''1''6'''''''''''''''''''''''''''''''''''''''''''''''''''''">
              <a:rPr kumimoji="0" lang="ja-JP" altLang="en-US" sz="1000" b="0" smtClean="0"/>
              <a:pPr algn="ctr">
                <a:spcBef>
                  <a:spcPct val="0"/>
                </a:spcBef>
                <a:spcAft>
                  <a:spcPct val="0"/>
                </a:spcAft>
              </a:pPr>
              <a:t>16</a:t>
            </a:fld>
            <a:endParaRPr kumimoji="0" lang="ja-JP" altLang="en-US" sz="1000" b="0" dirty="0">
              <a:sym typeface="+mn-lt"/>
            </a:endParaRPr>
          </a:p>
        </p:txBody>
      </p:sp>
      <p:sp>
        <p:nvSpPr>
          <p:cNvPr id="126" name="Text Placeholder 12">
            <a:extLst>
              <a:ext uri="{FF2B5EF4-FFF2-40B4-BE49-F238E27FC236}">
                <a16:creationId xmlns:a16="http://schemas.microsoft.com/office/drawing/2014/main" id="{682CE828-5225-4CA0-9885-E2CED6F0EBBF}"/>
              </a:ext>
            </a:extLst>
          </p:cNvPr>
          <p:cNvSpPr>
            <a:spLocks noGrp="1"/>
          </p:cNvSpPr>
          <p:nvPr>
            <p:custDataLst>
              <p:tags r:id="rId83"/>
            </p:custDataLst>
          </p:nvPr>
        </p:nvSpPr>
        <p:spPr bwMode="auto">
          <a:xfrm>
            <a:off x="5767388"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1FBC31-52FC-485A-9C4C-89BEF09D51B8}" type="datetime'''''1''''7'''''''''''''''''''''">
              <a:rPr kumimoji="0" lang="en-US" altLang="en-US" sz="1000" b="0" smtClean="0"/>
              <a:pPr algn="ctr">
                <a:spcBef>
                  <a:spcPct val="0"/>
                </a:spcBef>
                <a:spcAft>
                  <a:spcPct val="0"/>
                </a:spcAft>
              </a:pPr>
              <a:t>17</a:t>
            </a:fld>
            <a:endParaRPr kumimoji="0" lang="ja-JP" altLang="en-US" sz="1000" b="0" dirty="0">
              <a:sym typeface="+mn-lt"/>
            </a:endParaRPr>
          </a:p>
        </p:txBody>
      </p:sp>
      <p:sp>
        <p:nvSpPr>
          <p:cNvPr id="127" name="Text Placeholder 12">
            <a:extLst>
              <a:ext uri="{FF2B5EF4-FFF2-40B4-BE49-F238E27FC236}">
                <a16:creationId xmlns:a16="http://schemas.microsoft.com/office/drawing/2014/main" id="{85783768-B62C-E5FB-CD12-0511401F23D0}"/>
              </a:ext>
            </a:extLst>
          </p:cNvPr>
          <p:cNvSpPr>
            <a:spLocks noGrp="1"/>
          </p:cNvSpPr>
          <p:nvPr>
            <p:custDataLst>
              <p:tags r:id="rId84"/>
            </p:custDataLst>
          </p:nvPr>
        </p:nvSpPr>
        <p:spPr bwMode="auto">
          <a:xfrm>
            <a:off x="605631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113" name="Text Placeholder 12">
            <a:extLst>
              <a:ext uri="{FF2B5EF4-FFF2-40B4-BE49-F238E27FC236}">
                <a16:creationId xmlns:a16="http://schemas.microsoft.com/office/drawing/2014/main" id="{7A6AFE88-834B-B528-9033-087815BB2A0A}"/>
              </a:ext>
            </a:extLst>
          </p:cNvPr>
          <p:cNvSpPr>
            <a:spLocks noGrp="1"/>
          </p:cNvSpPr>
          <p:nvPr>
            <p:custDataLst>
              <p:tags r:id="rId85"/>
            </p:custDataLst>
          </p:nvPr>
        </p:nvSpPr>
        <p:spPr bwMode="auto">
          <a:xfrm>
            <a:off x="634682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94" name="Text Placeholder 12">
            <a:extLst>
              <a:ext uri="{FF2B5EF4-FFF2-40B4-BE49-F238E27FC236}">
                <a16:creationId xmlns:a16="http://schemas.microsoft.com/office/drawing/2014/main" id="{5C8FB01F-2717-F1E4-58EC-7A8E48E78748}"/>
              </a:ext>
            </a:extLst>
          </p:cNvPr>
          <p:cNvSpPr>
            <a:spLocks noGrp="1"/>
          </p:cNvSpPr>
          <p:nvPr>
            <p:custDataLst>
              <p:tags r:id="rId86"/>
            </p:custDataLst>
          </p:nvPr>
        </p:nvSpPr>
        <p:spPr bwMode="auto">
          <a:xfrm>
            <a:off x="6637338"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129" name="Text Placeholder 12">
            <a:extLst>
              <a:ext uri="{FF2B5EF4-FFF2-40B4-BE49-F238E27FC236}">
                <a16:creationId xmlns:a16="http://schemas.microsoft.com/office/drawing/2014/main" id="{B5EB3665-020B-FEF7-E8F0-13F99862A328}"/>
              </a:ext>
            </a:extLst>
          </p:cNvPr>
          <p:cNvSpPr>
            <a:spLocks noGrp="1"/>
          </p:cNvSpPr>
          <p:nvPr>
            <p:custDataLst>
              <p:tags r:id="rId87"/>
            </p:custDataLst>
          </p:nvPr>
        </p:nvSpPr>
        <p:spPr bwMode="auto">
          <a:xfrm>
            <a:off x="692626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t>21</a:t>
            </a:r>
            <a:endParaRPr kumimoji="0" lang="ja-JP" altLang="en-US" sz="1000" b="0" dirty="0">
              <a:sym typeface="+mn-lt"/>
            </a:endParaRPr>
          </a:p>
        </p:txBody>
      </p:sp>
      <p:sp>
        <p:nvSpPr>
          <p:cNvPr id="26" name="Text Placeholder 12">
            <a:extLst>
              <a:ext uri="{FF2B5EF4-FFF2-40B4-BE49-F238E27FC236}">
                <a16:creationId xmlns:a16="http://schemas.microsoft.com/office/drawing/2014/main" id="{62EE3F30-16AD-479A-1034-2EBFED797D8C}"/>
              </a:ext>
            </a:extLst>
          </p:cNvPr>
          <p:cNvSpPr>
            <a:spLocks noGrp="1"/>
          </p:cNvSpPr>
          <p:nvPr>
            <p:custDataLst>
              <p:tags r:id="rId88"/>
            </p:custDataLst>
          </p:nvPr>
        </p:nvSpPr>
        <p:spPr bwMode="auto">
          <a:xfrm>
            <a:off x="721677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CE67A81-6A56-492F-931B-59FAAEDF8809}" type="datetime'''''''''''''''2''''''''''''''2'''''''">
              <a:rPr kumimoji="0" lang="en-IN" altLang="en-US" sz="1000" b="0" smtClean="0"/>
              <a:pPr/>
              <a:t>22</a:t>
            </a:fld>
            <a:endParaRPr kumimoji="0" lang="ja-JP" altLang="en-US" sz="1000" b="0" dirty="0">
              <a:sym typeface="+mn-lt"/>
            </a:endParaRPr>
          </a:p>
        </p:txBody>
      </p:sp>
      <p:sp>
        <p:nvSpPr>
          <p:cNvPr id="27" name="Text Placeholder 12">
            <a:extLst>
              <a:ext uri="{FF2B5EF4-FFF2-40B4-BE49-F238E27FC236}">
                <a16:creationId xmlns:a16="http://schemas.microsoft.com/office/drawing/2014/main" id="{F5B4285B-8B4C-648D-BF08-203D4C32BA67}"/>
              </a:ext>
            </a:extLst>
          </p:cNvPr>
          <p:cNvSpPr>
            <a:spLocks noGrp="1"/>
          </p:cNvSpPr>
          <p:nvPr>
            <p:custDataLst>
              <p:tags r:id="rId89"/>
            </p:custDataLst>
          </p:nvPr>
        </p:nvSpPr>
        <p:spPr bwMode="auto">
          <a:xfrm>
            <a:off x="7507288"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CF563AF-D260-42A6-ADF9-D199F2531C91}" type="datetime'''''''''''''2''''''3'''''''''''''''''''''''''''''">
              <a:rPr kumimoji="0" lang="en-IN" altLang="en-US" sz="1000" b="0" smtClean="0"/>
              <a:pPr/>
              <a:t>23</a:t>
            </a:fld>
            <a:endParaRPr kumimoji="0" lang="ja-JP" altLang="en-US" sz="1000" b="0" dirty="0">
              <a:sym typeface="+mn-lt"/>
            </a:endParaRPr>
          </a:p>
        </p:txBody>
      </p:sp>
      <p:sp>
        <p:nvSpPr>
          <p:cNvPr id="28" name="Text Placeholder 12">
            <a:extLst>
              <a:ext uri="{FF2B5EF4-FFF2-40B4-BE49-F238E27FC236}">
                <a16:creationId xmlns:a16="http://schemas.microsoft.com/office/drawing/2014/main" id="{D2D7F17F-F6DA-DCCE-0069-AA6FFF7298E1}"/>
              </a:ext>
            </a:extLst>
          </p:cNvPr>
          <p:cNvSpPr>
            <a:spLocks noGrp="1"/>
          </p:cNvSpPr>
          <p:nvPr>
            <p:custDataLst>
              <p:tags r:id="rId90"/>
            </p:custDataLst>
          </p:nvPr>
        </p:nvSpPr>
        <p:spPr bwMode="auto">
          <a:xfrm>
            <a:off x="779621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10C0DCF-5515-4D36-885D-2164E08A87C7}" type="datetime'''''''''''''2''4'''''''''''''''''''''''''''">
              <a:rPr kumimoji="0" lang="en-IN" altLang="en-US" sz="1000" b="0" smtClean="0"/>
              <a:pPr/>
              <a:t>24</a:t>
            </a:fld>
            <a:endParaRPr kumimoji="0" lang="ja-JP" altLang="en-US" sz="1000" b="0" dirty="0">
              <a:sym typeface="+mn-lt"/>
            </a:endParaRPr>
          </a:p>
        </p:txBody>
      </p:sp>
      <p:sp useBgFill="1">
        <p:nvSpPr>
          <p:cNvPr id="67" name="テキスト プレースホルダ 9">
            <a:extLst>
              <a:ext uri="{FF2B5EF4-FFF2-40B4-BE49-F238E27FC236}">
                <a16:creationId xmlns:a16="http://schemas.microsoft.com/office/drawing/2014/main" id="{57A50961-EFAC-A6AD-5447-0D60F024BFEA}"/>
              </a:ext>
            </a:extLst>
          </p:cNvPr>
          <p:cNvSpPr>
            <a:spLocks/>
          </p:cNvSpPr>
          <p:nvPr>
            <p:custDataLst>
              <p:tags r:id="rId91"/>
            </p:custDataLst>
          </p:nvPr>
        </p:nvSpPr>
        <p:spPr bwMode="gray">
          <a:xfrm>
            <a:off x="5002213" y="521811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284266-EAA1-4962-B781-2B1B55295963}" type="datetime'''9'''''''''''',''''''2''''''''3''2'''''''''''''''''''''''''''">
              <a:rPr lang="en-US" altLang="en-US" sz="1000" smtClean="0">
                <a:effectLst/>
                <a:sym typeface="+mn-lt"/>
              </a:rPr>
              <a:pPr marL="0" lvl="0" indent="0" algn="ctr">
                <a:spcBef>
                  <a:spcPct val="0"/>
                </a:spcBef>
                <a:buNone/>
              </a:pPr>
              <a:t>9,232</a:t>
            </a:fld>
            <a:endParaRPr kumimoji="1" lang="en-US" altLang="ja-JP" sz="1000" dirty="0">
              <a:sym typeface="+mn-lt"/>
            </a:endParaRPr>
          </a:p>
        </p:txBody>
      </p:sp>
    </p:spTree>
    <p:extLst>
      <p:ext uri="{BB962C8B-B14F-4D97-AF65-F5344CB8AC3E}">
        <p14:creationId xmlns:p14="http://schemas.microsoft.com/office/powerpoint/2010/main" val="36888502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latin typeface="Arial Black" panose="020B0A04020102020204" pitchFamily="34" charset="0"/>
              </a:rPr>
              <a:t>3/5</a:t>
            </a:r>
            <a:r>
              <a:rPr lang="ja-JP" altLang="en-US" dirty="0"/>
              <a:t>）</a:t>
            </a:r>
          </a:p>
        </p:txBody>
      </p:sp>
      <p:sp>
        <p:nvSpPr>
          <p:cNvPr id="6" name="Rectangle 6"/>
          <p:cNvSpPr>
            <a:spLocks noChangeArrowheads="1"/>
          </p:cNvSpPr>
          <p:nvPr/>
        </p:nvSpPr>
        <p:spPr bwMode="auto">
          <a:xfrm>
            <a:off x="200472" y="9807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960370933"/>
              </p:ext>
            </p:extLst>
          </p:nvPr>
        </p:nvGraphicFramePr>
        <p:xfrm>
          <a:off x="200472" y="1341760"/>
          <a:ext cx="9504000" cy="51503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24672">
                  <a:extLst>
                    <a:ext uri="{9D8B030D-6E8A-4147-A177-3AD203B41FA5}">
                      <a16:colId xmlns:a16="http://schemas.microsoft.com/office/drawing/2014/main" val="20004"/>
                    </a:ext>
                  </a:extLst>
                </a:gridCol>
                <a:gridCol w="3455328">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5180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リハビリテーションセンター</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北斗</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沿海州におけるリハビリテーションサービスの現状把握、需要調査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ロシアにおけるリハビリテーション専門資格および教育制度に関する調査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ロシアにおけるリハビリテーション専門職の技能や労働実態に関する調査 ・モスクワおよび沿海州におけるリハビリテーションサービス提供環境の比較検討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我が国リハビリテーションサービスの差別化検討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事業性評価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我が国リハビリテーションのアピール</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ロシアのリハビリテーション医療は我が国の理学療法を指し、かつ当該理学療法が物理療法や徒手療法等、資格が細分化されていることがわかった。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ラジオストクでは体系的、総合的なリハビリテーション医療は実施されておらず、物理療法や徒手療法による痛みの対処や局所的な損傷部位に対する治療が主体であり、運動療法は集団体操や運動指導が一般的であ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リハビリテーションの供給が不足していることがわかった。 </a:t>
                      </a: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我が国リハビリテーション医療の特徴を最大限活かすことにより事業化は可能であると判断し、当面は現地医師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名、運動療法士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名程度で事業をスタートし、当法人の日本人セラピストが現地で指導にあたることとした。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80592">
                <a:tc>
                  <a:txBody>
                    <a:bodyPr/>
                    <a:lstStyle/>
                    <a:p>
                      <a:pPr marL="0" algn="ctr" defTabSz="914400" rtl="0" eaLnBrk="1" fontAlgn="ctr" latinLnBrk="0" hangingPunct="0"/>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循環器病画像</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診断トレーニングセンター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東芝メディカル</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システムズ</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（現：キヤノンメディカルシステムズ）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メディカルシステムズを代表団体として、東芝メディカルシステムズヨーロッパ、東芝メディカルシステムズロシアがコンソーシアムを組みプロジェクトを実施。ロシア側は、モスクワ第一医科大学、モスクワ循環器病センターが協力。</a:t>
                      </a:r>
                    </a:p>
                  </a:txBody>
                  <a:tcPr marL="108000" marR="108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6000">
                <a:tc>
                  <a:txBody>
                    <a:bodyPr/>
                    <a:lstStyle/>
                    <a:p>
                      <a:pPr marL="0" algn="ctr" defTabSz="914400" rtl="0" eaLnBrk="1" fontAlgn="ctr" latinLnBrk="0" hangingPunct="0"/>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内視鏡外科手術</a:t>
                      </a:r>
                    </a:p>
                    <a:p>
                      <a:pPr marL="0" algn="ctr" defTabSz="914400" rtl="0" eaLnBrk="1" fontAlgn="ctr" latinLnBrk="0"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トレーニング</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日本への受入研修実施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ロシアにおける現地拠点候補の選定および連携、拠点化のための事業計画立案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日本とロシアとの学会連携によるトレーニング支援プログラムの立案検討</a:t>
                      </a:r>
                      <a:endParaRPr kumimoji="1" lang="ja-JP" altLang="en-US" sz="10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から内視鏡外科をリードする医師を日本に招聘し、日本内視鏡外科学会総会における発表、手術手技実習ラボトレーニング、手術・施設見学等を実施。両国の医師による日本式内視鏡外科手術に対する認識度向上を図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のティーチングホスピタルへのトレーニング拠点構築を検討し、モスクワにある２大学を今後トレーニング拠点として活用することを確認した。ただし、２大学とも常設の各種機材により医学生を中心とした基礎トレーニングが開催されているものの、内視鏡外科手術に関しては常設する必要性が無いと判断したため、トレーニング開催に合わせて都度機材を持ち込むこととした。</a:t>
                      </a:r>
                    </a:p>
                  </a:txBody>
                  <a:tcPr marL="108000" marR="108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1516230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4</a:t>
            </a:r>
            <a:r>
              <a:rPr lang="en-US" altLang="ja-JP" dirty="0">
                <a:latin typeface="Arial Black" panose="020B0A04020102020204" pitchFamily="34" charset="0"/>
              </a:rPr>
              <a:t>/5</a:t>
            </a:r>
            <a:r>
              <a:rPr lang="ja-JP" altLang="en-US" dirty="0"/>
              <a:t>）</a:t>
            </a:r>
          </a:p>
        </p:txBody>
      </p:sp>
      <p:sp>
        <p:nvSpPr>
          <p:cNvPr id="6" name="Rectangle 6"/>
          <p:cNvSpPr>
            <a:spLocks noChangeArrowheads="1"/>
          </p:cNvSpPr>
          <p:nvPr/>
        </p:nvSpPr>
        <p:spPr bwMode="auto">
          <a:xfrm>
            <a:off x="200472" y="9807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202153048"/>
              </p:ext>
            </p:extLst>
          </p:nvPr>
        </p:nvGraphicFramePr>
        <p:xfrm>
          <a:off x="200472" y="1268760"/>
          <a:ext cx="9504000" cy="5255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24672">
                  <a:extLst>
                    <a:ext uri="{9D8B030D-6E8A-4147-A177-3AD203B41FA5}">
                      <a16:colId xmlns:a16="http://schemas.microsoft.com/office/drawing/2014/main" val="20004"/>
                    </a:ext>
                  </a:extLst>
                </a:gridCol>
                <a:gridCol w="3455328">
                  <a:extLst>
                    <a:ext uri="{9D8B030D-6E8A-4147-A177-3AD203B41FA5}">
                      <a16:colId xmlns:a16="http://schemas.microsoft.com/office/drawing/2014/main" val="20005"/>
                    </a:ext>
                  </a:extLst>
                </a:gridCol>
              </a:tblGrid>
              <a:tr h="22164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53739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乳がん検診システム改善</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富士フイルム</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ロシアで課題の多い乳がん検診システムを改善し普及拡大させることを目的に、モスクワ市の女性がん専門二次医療施設</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Women Health Center(WHC)</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をパートナーとして、①リファレンスサイトの構築②両国の医師・技師の交流③日本式乳がん検診啓発活動の有効性検証等を行い、デジタル化による乳がん検診の精度アップの実証と新たな課題発掘を行う。</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モスクワ市の教育施設でもある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WHC</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に、日本製デジタルマンモグラフィの導入を行い、検診精度・効率化アップを実現し、乳がん検診改善のリファレンスサイトの構築ができた。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露医師と技師の交流（日本の医療機関研修・ロシアにおけるシンポジウム開催）により、ロシア医療関係者のスキル向上およびロシアの乳がん検診の課題の深堀・体系化を行った。このことにより日本における取組やノウハウを共有することが課題解決に寄与することが分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啓発活動のテストを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施設でおこない、トップダウンアプローチが効果があることが分かった。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426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リハビリテーション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メディカルツーリズム・ジャパン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モスクワ州立学術臨床研究所（</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）内に日本の総合リハビリセンターを開設し、日本の医療機関によるリハビリに関する研修等の拠点とする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日本・ロシア双方のリハビリの現状を把握するために大阪・モスクワでシンポジウムを開催し、リハビリに対する方針・取り組みの違いを双方認識した。</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ロシアでもがん患者数が増加傾向にあるが、がんリハビリのプログラムが存在しないことを把握。</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の要求により、総合リハビリセンターはがんリハビリをテーマとしてスタートし、段階的に総合リハビリを導入していく方針で合意した。</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426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遠隔医療センター設立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メディカルツーリズム・ジャパン</a:t>
                      </a:r>
                    </a:p>
                    <a:p>
                      <a:pPr algn="ctr" fontAlgn="ctr" hangingPunct="0"/>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日本の遠隔医療センター</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(Japanese Telemedicine Center</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JTC)</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に遠隔医療システムを導入し、</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（モスクワ州立学術臨床研究所）</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にて実施した画像診断・病理診断に対する 日本からのセカンドオピニオン実施、ロシア国内の関連医療機関への </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JTC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からの遠隔医療 提供およびセカンドオピニオン、日ロ間のオンラインカンファレンス、日本向け渡航医療 患者の渡航前後のサポートなどを実施する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各医療機関や検査会社へのヒヤリングの結果、画像診断と病理診断の遠隔ダブルチ ェックに対するニーズがある事が明確になった。特に病理診断の遠隔ダブルチェッ クに対するニーズの方が大きく、今後の顧客候補として、</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以外にも国立の 医療機関や検査会社まで開拓する事ができた。 </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ロシア連邦内の遠隔医療法は国境を越えて実施する事を想定しない為、今後の法改 正などを注視しなければならない。しかし「第 </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章 </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本事業を推進するにあた っての注意点」に記載している事項に注意して事業を推進できる事が分かった。 </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16647994"/>
                  </a:ext>
                </a:extLst>
              </a:tr>
            </a:tbl>
          </a:graphicData>
        </a:graphic>
      </p:graphicFrame>
      <p:sp>
        <p:nvSpPr>
          <p:cNvPr id="8" name="テキスト ボックス 7"/>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3846411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5</a:t>
            </a:r>
            <a:r>
              <a:rPr lang="en-US" altLang="ja-JP" dirty="0">
                <a:latin typeface="Arial Black" panose="020B0A04020102020204" pitchFamily="34" charset="0"/>
              </a:rPr>
              <a:t>/5</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453046695"/>
              </p:ext>
            </p:extLst>
          </p:nvPr>
        </p:nvGraphicFramePr>
        <p:xfrm>
          <a:off x="200472" y="2169852"/>
          <a:ext cx="9505056" cy="323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先端診断・治療技術</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r>
                        <a:rPr lang="ja-JP" altLang="en-US" sz="1000" dirty="0"/>
                        <a:t>国立がん研究センター　秋元哲夫　先生</a:t>
                      </a:r>
                      <a:endParaRPr lang="en-US" altLang="zh-CN" sz="1000" dirty="0"/>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「日本の陽子線治療を中心とした粒現況将来展望について」</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r>
                        <a:rPr lang="zh-TW" altLang="en-US" sz="1000" dirty="0"/>
                        <a:t>慶応義塾大学　後藤修　特任助教授</a:t>
                      </a:r>
                      <a:r>
                        <a:rPr lang="ja-JP" altLang="en-US" sz="1000" dirty="0" err="1"/>
                        <a:t>、</a:t>
                      </a:r>
                      <a:r>
                        <a:rPr lang="ja-JP" altLang="en-US" sz="1000" dirty="0"/>
                        <a:t>ほか</a:t>
                      </a:r>
                      <a:endParaRPr lang="en-US" altLang="zh-TW" sz="1000" dirty="0"/>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「日本での胃癌治療における低侵襲手術の開発」</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在モスクワ日本大使館で実施</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大使館での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座談会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先端診断・治療技術</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日本赤十字社医療センター　幕内雅敏　院長</a:t>
                      </a:r>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Intraoperative Ultrasound and Liver Surgery</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慈泉会 相澤病院　田内克典　副院長</a:t>
                      </a:r>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「日本の放射線治療（陽子線治療）」</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spcAft>
                          <a:spcPts val="3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在モスクワ日本大使館で実施</a:t>
                      </a:r>
                    </a:p>
                    <a:p>
                      <a:pPr marL="0" indent="0" algn="l" defTabSz="914400" rtl="0" eaLnBrk="1" fontAlgn="ctr" latinLnBrk="0" hangingPunct="0">
                        <a:spcBef>
                          <a:spcPts val="0"/>
                        </a:spcBef>
                        <a:spcAft>
                          <a:spcPts val="3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実業ロシアより、副会長が参加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9" name="Rectangle 6"/>
          <p:cNvSpPr>
            <a:spLocks noChangeArrowheads="1"/>
          </p:cNvSpPr>
          <p:nvPr/>
        </p:nvSpPr>
        <p:spPr bwMode="auto">
          <a:xfrm>
            <a:off x="200472" y="180882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0"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ロシア</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Tree>
    <p:extLst>
      <p:ext uri="{BB962C8B-B14F-4D97-AF65-F5344CB8AC3E}">
        <p14:creationId xmlns:p14="http://schemas.microsoft.com/office/powerpoint/2010/main" val="29114841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外務省の主な医療国際化関連事業</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年以降、ロシアの市場経済改革支援の一環として、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都市（ハバロフスク、ウラジオストク、サハリン、モスクワ、サンクト・ペテルブルク、ニジニー・ノヴゴロド）に日本センターを設置し、医療や経営など様々な研修を行っている。</a:t>
            </a:r>
          </a:p>
        </p:txBody>
      </p:sp>
      <p:sp>
        <p:nvSpPr>
          <p:cNvPr id="167" name="角丸四角形 166"/>
          <p:cNvSpPr/>
          <p:nvPr/>
        </p:nvSpPr>
        <p:spPr>
          <a:xfrm>
            <a:off x="1568624" y="3068960"/>
            <a:ext cx="2664296" cy="1728192"/>
          </a:xfrm>
          <a:prstGeom prst="roundRect">
            <a:avLst>
              <a:gd name="adj" fmla="val 7465"/>
            </a:avLst>
          </a:prstGeom>
          <a:solidFill>
            <a:srgbClr val="A2BBDC"/>
          </a:solidFill>
        </p:spPr>
        <p:txBody>
          <a:bodyPr wrap="square" anchor="ctr" anchorCtr="0">
            <a:noAutofit/>
          </a:bodyPr>
          <a:lstStyle/>
          <a:p>
            <a:pPr algn="ctr"/>
            <a:r>
              <a:rPr lang="en-US" altLang="ja-JP" dirty="0">
                <a:latin typeface="Arial Black" panose="020B0A04020102020204" pitchFamily="34" charset="0"/>
                <a:ea typeface="HGP創英角ｺﾞｼｯｸUB" panose="020B0900000000000000" pitchFamily="50" charset="-128"/>
              </a:rPr>
              <a:t>6</a:t>
            </a:r>
            <a:r>
              <a:rPr lang="ja-JP" altLang="en-US" dirty="0">
                <a:latin typeface="Arial Black" panose="020B0A04020102020204" pitchFamily="34" charset="0"/>
                <a:ea typeface="HGP創英角ｺﾞｼｯｸUB" panose="020B0900000000000000" pitchFamily="50" charset="-128"/>
              </a:rPr>
              <a:t>都市の日本センターで</a:t>
            </a:r>
            <a:endParaRPr lang="en-US" altLang="ja-JP" dirty="0">
              <a:latin typeface="Arial Black" panose="020B0A04020102020204" pitchFamily="34" charset="0"/>
              <a:ea typeface="HGP創英角ｺﾞｼｯｸUB" panose="020B0900000000000000" pitchFamily="50" charset="-128"/>
            </a:endParaRPr>
          </a:p>
          <a:p>
            <a:pPr algn="ctr"/>
            <a:r>
              <a:rPr lang="ja-JP" altLang="en-US" dirty="0">
                <a:latin typeface="Arial Black" panose="020B0A04020102020204" pitchFamily="34" charset="0"/>
                <a:ea typeface="HGP創英角ｺﾞｼｯｸUB" panose="020B0900000000000000" pitchFamily="50" charset="-128"/>
              </a:rPr>
              <a:t>約</a:t>
            </a:r>
            <a:r>
              <a:rPr lang="en-US" altLang="ja-JP" sz="2800" dirty="0">
                <a:latin typeface="Arial Black" panose="020B0A04020102020204" pitchFamily="34" charset="0"/>
                <a:ea typeface="HGP創英角ｺﾞｼｯｸUB" panose="020B0900000000000000" pitchFamily="50" charset="-128"/>
              </a:rPr>
              <a:t>93,000</a:t>
            </a:r>
            <a:r>
              <a:rPr lang="ja-JP" altLang="en-US" dirty="0">
                <a:latin typeface="Arial Black" panose="020B0A04020102020204" pitchFamily="34" charset="0"/>
                <a:ea typeface="HGP創英角ｺﾞｼｯｸUB" panose="020B0900000000000000" pitchFamily="50" charset="-128"/>
              </a:rPr>
              <a:t>名</a:t>
            </a:r>
            <a:br>
              <a:rPr lang="en-US" altLang="ja-JP" dirty="0">
                <a:latin typeface="Arial Black" panose="020B0A04020102020204" pitchFamily="34" charset="0"/>
                <a:ea typeface="HGP創英角ｺﾞｼｯｸUB" panose="020B0900000000000000" pitchFamily="50" charset="-128"/>
              </a:rPr>
            </a:br>
            <a:r>
              <a:rPr lang="ja-JP" altLang="en-US" dirty="0">
                <a:latin typeface="Arial Black" panose="020B0A04020102020204" pitchFamily="34" charset="0"/>
                <a:ea typeface="HGP創英角ｺﾞｼｯｸUB" panose="020B0900000000000000" pitchFamily="50" charset="-128"/>
              </a:rPr>
              <a:t>各種研修を受講</a:t>
            </a:r>
          </a:p>
        </p:txBody>
      </p:sp>
      <p:sp>
        <p:nvSpPr>
          <p:cNvPr id="172" name="角丸四角形 171"/>
          <p:cNvSpPr/>
          <p:nvPr/>
        </p:nvSpPr>
        <p:spPr>
          <a:xfrm>
            <a:off x="5529064" y="3068960"/>
            <a:ext cx="2664296" cy="1728192"/>
          </a:xfrm>
          <a:prstGeom prst="roundRect">
            <a:avLst>
              <a:gd name="adj" fmla="val 6576"/>
            </a:avLst>
          </a:prstGeom>
          <a:solidFill>
            <a:srgbClr val="3D6AA7"/>
          </a:solidFill>
        </p:spPr>
        <p:txBody>
          <a:bodyPr wrap="none" anchor="ctr" anchorCtr="0">
            <a:noAutofit/>
          </a:bodyPr>
          <a:lstStyle/>
          <a:p>
            <a:pPr algn="ctr"/>
            <a:r>
              <a:rPr lang="ja-JP" altLang="en-US" dirty="0">
                <a:solidFill>
                  <a:schemeClr val="bg1"/>
                </a:solidFill>
                <a:latin typeface="Arial Black" panose="020B0A04020102020204" pitchFamily="34" charset="0"/>
                <a:ea typeface="HGP創英角ｺﾞｼｯｸUB" panose="020B0900000000000000" pitchFamily="50" charset="-128"/>
              </a:rPr>
              <a:t>約</a:t>
            </a:r>
            <a:r>
              <a:rPr lang="en-US" altLang="ja-JP" sz="2800" dirty="0">
                <a:solidFill>
                  <a:schemeClr val="bg1"/>
                </a:solidFill>
                <a:latin typeface="Arial Black" panose="020B0A04020102020204" pitchFamily="34" charset="0"/>
                <a:ea typeface="HGP創英角ｺﾞｼｯｸUB" panose="020B0900000000000000" pitchFamily="50" charset="-128"/>
              </a:rPr>
              <a:t>6,000</a:t>
            </a:r>
            <a:r>
              <a:rPr lang="ja-JP" altLang="en-US" dirty="0">
                <a:solidFill>
                  <a:schemeClr val="bg1"/>
                </a:solidFill>
                <a:latin typeface="Arial Black" panose="020B0A04020102020204" pitchFamily="34" charset="0"/>
                <a:ea typeface="HGP創英角ｺﾞｼｯｸUB" panose="020B0900000000000000" pitchFamily="50" charset="-128"/>
              </a:rPr>
              <a:t>名</a:t>
            </a:r>
            <a:br>
              <a:rPr lang="en-US" altLang="ja-JP" dirty="0">
                <a:solidFill>
                  <a:schemeClr val="bg1"/>
                </a:solidFill>
                <a:latin typeface="Arial Black" panose="020B0A04020102020204" pitchFamily="34" charset="0"/>
                <a:ea typeface="HGP創英角ｺﾞｼｯｸUB" panose="020B0900000000000000" pitchFamily="50" charset="-128"/>
              </a:rPr>
            </a:br>
            <a:r>
              <a:rPr lang="ja-JP" altLang="en-US" dirty="0">
                <a:solidFill>
                  <a:schemeClr val="bg1"/>
                </a:solidFill>
                <a:latin typeface="Arial Black" panose="020B0A04020102020204" pitchFamily="34" charset="0"/>
                <a:ea typeface="HGP創英角ｺﾞｼｯｸUB" panose="020B0900000000000000" pitchFamily="50" charset="-128"/>
              </a:rPr>
              <a:t>訪日研修に参加</a:t>
            </a:r>
          </a:p>
        </p:txBody>
      </p:sp>
      <p:sp>
        <p:nvSpPr>
          <p:cNvPr id="300" name="テキスト ボックス 299"/>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302" name="二等辺三角形 301"/>
          <p:cNvSpPr/>
          <p:nvPr/>
        </p:nvSpPr>
        <p:spPr>
          <a:xfrm rot="5400000">
            <a:off x="3800873" y="3717034"/>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3" name="二等辺三角形 302"/>
          <p:cNvSpPr/>
          <p:nvPr/>
        </p:nvSpPr>
        <p:spPr>
          <a:xfrm rot="5400000">
            <a:off x="4016896" y="3717035"/>
            <a:ext cx="1728192"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4" name="二等辺三角形 303"/>
          <p:cNvSpPr/>
          <p:nvPr/>
        </p:nvSpPr>
        <p:spPr>
          <a:xfrm rot="5400000">
            <a:off x="4232921" y="3717036"/>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5" name="グループ化 7"/>
          <p:cNvGrpSpPr/>
          <p:nvPr/>
        </p:nvGrpSpPr>
        <p:grpSpPr>
          <a:xfrm>
            <a:off x="1352600" y="2564904"/>
            <a:ext cx="6984776" cy="288032"/>
            <a:chOff x="4944173" y="2113806"/>
            <a:chExt cx="5861371" cy="288032"/>
          </a:xfrm>
        </p:grpSpPr>
        <p:cxnSp>
          <p:nvCxnSpPr>
            <p:cNvPr id="306" name="直線コネクタ 30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外務省主催の研修参加者数</a:t>
              </a:r>
            </a:p>
          </p:txBody>
        </p:sp>
      </p:grpSp>
    </p:spTree>
    <p:extLst>
      <p:ext uri="{BB962C8B-B14F-4D97-AF65-F5344CB8AC3E}">
        <p14:creationId xmlns:p14="http://schemas.microsoft.com/office/powerpoint/2010/main" val="13136190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245318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3" name="オブジェクト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 name="フリーフォーム 119"/>
          <p:cNvSpPr/>
          <p:nvPr/>
        </p:nvSpPr>
        <p:spPr>
          <a:xfrm>
            <a:off x="4181624" y="2133597"/>
            <a:ext cx="771090" cy="2659979"/>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5" name="タイトル 4"/>
          <p:cNvSpPr>
            <a:spLocks noGrp="1"/>
          </p:cNvSpPr>
          <p:nvPr>
            <p:ph type="title"/>
          </p:nvPr>
        </p:nvSpPr>
        <p:spPr/>
        <p:txBody>
          <a:bodyPr/>
          <a:lstStyle/>
          <a:p>
            <a:r>
              <a:rPr lang="ja-JP" altLang="en-US" dirty="0"/>
              <a:t>ロシア／日本との関わり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厚生労働省とロシア保健省の協力覚書（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月に、厚生労働省とロシア保健省が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2016</a:t>
            </a:r>
            <a:r>
              <a:rPr lang="ja-JP" altLang="en-US" sz="1200" dirty="0"/>
              <a:t>年</a:t>
            </a:r>
            <a:r>
              <a:rPr lang="en-US" altLang="ja-JP" sz="1200" dirty="0"/>
              <a:t>12</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日本国厚生労働省とロシア連邦保健省との間の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21" name="片側の 2 つの角を丸めた四角形 120"/>
          <p:cNvSpPr/>
          <p:nvPr/>
        </p:nvSpPr>
        <p:spPr>
          <a:xfrm>
            <a:off x="4880992" y="2636911"/>
            <a:ext cx="4608512" cy="222781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非感染性疾患及び非感染性疾患が発生するリスク要因の早期発見を含む健康の強化及び疾病予防の強化公的医療保険制度</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初期医療，リハビリテーション及び緩和医療</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母子の健康維持</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－ヘルス」，遠隔医療及び保健分野に適用されるその他の情報通信技術</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医療従事者の技能向上</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保健分野における医療イノベーション技術と治療の導入</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双方によって決定される保健分野におけるその他の協力分野</a:t>
            </a:r>
          </a:p>
        </p:txBody>
      </p:sp>
      <p:sp>
        <p:nvSpPr>
          <p:cNvPr id="122" name="円/楕円 121"/>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320410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円/楕円 123"/>
          <p:cNvSpPr/>
          <p:nvPr/>
        </p:nvSpPr>
        <p:spPr>
          <a:xfrm>
            <a:off x="5043489" y="345902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円/楕円 124"/>
          <p:cNvSpPr/>
          <p:nvPr/>
        </p:nvSpPr>
        <p:spPr>
          <a:xfrm>
            <a:off x="5043489" y="371073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片側の 2 つの角を丸めた四角形 125"/>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日本国厚生労働省とロシア連邦保健省との間の</a:t>
            </a: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127" name="円/楕円 126"/>
          <p:cNvSpPr/>
          <p:nvPr/>
        </p:nvSpPr>
        <p:spPr>
          <a:xfrm>
            <a:off x="5043489" y="413643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8" name="円/楕円 127"/>
          <p:cNvSpPr/>
          <p:nvPr/>
        </p:nvSpPr>
        <p:spPr>
          <a:xfrm>
            <a:off x="5043489" y="436400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円/楕円 128"/>
          <p:cNvSpPr/>
          <p:nvPr/>
        </p:nvSpPr>
        <p:spPr>
          <a:xfrm>
            <a:off x="5043489" y="462403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15469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612923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4291706229"/>
              </p:ext>
            </p:extLst>
          </p:nvPr>
        </p:nvGraphicFramePr>
        <p:xfrm>
          <a:off x="704528" y="3140956"/>
          <a:ext cx="8496000" cy="648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社会医療法人　北斗</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ロシア極東に於ける日本式リハビリテーション普及に向けた研修事業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9" name="Rectangle 6"/>
          <p:cNvSpPr>
            <a:spLocks noChangeArrowheads="1"/>
          </p:cNvSpPr>
          <p:nvPr/>
        </p:nvSpPr>
        <p:spPr bwMode="auto">
          <a:xfrm>
            <a:off x="704528" y="2868668"/>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45140"/>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45140"/>
            <a:ext cx="1944216"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45116"/>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ロシアを対象とした事業</a:t>
            </a:r>
          </a:p>
        </p:txBody>
      </p:sp>
      <p:sp>
        <p:nvSpPr>
          <p:cNvPr id="32" name="正方形/長方形 31"/>
          <p:cNvSpPr/>
          <p:nvPr/>
        </p:nvSpPr>
        <p:spPr>
          <a:xfrm>
            <a:off x="5375376" y="2162954"/>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267610" y="2091863"/>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01504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円/楕円 388"/>
          <p:cNvSpPr/>
          <p:nvPr/>
        </p:nvSpPr>
        <p:spPr>
          <a:xfrm>
            <a:off x="1218592" y="4417436"/>
            <a:ext cx="2726296" cy="1675860"/>
          </a:xfrm>
          <a:prstGeom prst="ellipse">
            <a:avLst/>
          </a:prstGeom>
          <a:noFill/>
          <a:ln w="28575" cap="flat" cmpd="sng" algn="ctr">
            <a:solidFill>
              <a:srgbClr val="5F8AC3"/>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文部科学省の主な医療国際化関連事業</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プログラム」では、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年度に長崎大学などによる「放射線医療科学国際コンソーシアム」を採択した。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「大学の世界展開力強化事業」では、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年度に新潟大学による「日露の経済・産業発展に資するグローバル医療人材育成フレームワークの構築」を採択した。</a:t>
            </a:r>
          </a:p>
        </p:txBody>
      </p:sp>
      <p:grpSp>
        <p:nvGrpSpPr>
          <p:cNvPr id="5" name="グループ化 7"/>
          <p:cNvGrpSpPr/>
          <p:nvPr/>
        </p:nvGrpSpPr>
        <p:grpSpPr>
          <a:xfrm>
            <a:off x="416496" y="2135178"/>
            <a:ext cx="432048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放射線医療科学国際コンソーシアム </a:t>
              </a:r>
              <a:r>
                <a:rPr lang="ja-JP" altLang="en-US" sz="1100" dirty="0">
                  <a:solidFill>
                    <a:srgbClr val="000000"/>
                  </a:solidFill>
                  <a:latin typeface="Arial Black" pitchFamily="34" charset="0"/>
                  <a:ea typeface="HGP創英角ｺﾞｼｯｸUB" pitchFamily="50" charset="-128"/>
                </a:rPr>
                <a:t>（</a:t>
              </a:r>
              <a:r>
                <a:rPr lang="en-US" altLang="ja-JP" sz="1100" dirty="0">
                  <a:solidFill>
                    <a:srgbClr val="000000"/>
                  </a:solidFill>
                  <a:latin typeface="Arial Black" pitchFamily="34" charset="0"/>
                  <a:ea typeface="HGP創英角ｺﾞｼｯｸUB" pitchFamily="50" charset="-128"/>
                </a:rPr>
                <a:t>2004</a:t>
              </a:r>
              <a:r>
                <a:rPr lang="ja-JP" altLang="en-US" sz="1100" dirty="0">
                  <a:solidFill>
                    <a:srgbClr val="000000"/>
                  </a:solidFill>
                  <a:latin typeface="Arial Black" pitchFamily="34" charset="0"/>
                  <a:ea typeface="HGP創英角ｺﾞｼｯｸUB" pitchFamily="50" charset="-128"/>
                </a:rPr>
                <a:t>年度採択）</a:t>
              </a:r>
            </a:p>
          </p:txBody>
        </p:sp>
      </p:grpSp>
      <p:grpSp>
        <p:nvGrpSpPr>
          <p:cNvPr id="8" name="グループ化 7"/>
          <p:cNvGrpSpPr/>
          <p:nvPr/>
        </p:nvGrpSpPr>
        <p:grpSpPr>
          <a:xfrm>
            <a:off x="5169024" y="2135178"/>
            <a:ext cx="432048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日露の経済産業発展に資するグローバル医療人材育成</a:t>
              </a:r>
              <a:br>
                <a:rPr lang="en-US" altLang="ja-JP"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フレームワークの構築 </a:t>
              </a:r>
              <a:r>
                <a:rPr lang="ja-JP" altLang="en-US" sz="1100" dirty="0">
                  <a:solidFill>
                    <a:srgbClr val="000000"/>
                  </a:solidFill>
                  <a:latin typeface="Arial Black" pitchFamily="34" charset="0"/>
                  <a:ea typeface="HGP創英角ｺﾞｼｯｸUB" pitchFamily="50" charset="-128"/>
                </a:rPr>
                <a:t>（</a:t>
              </a:r>
              <a:r>
                <a:rPr lang="en-US" altLang="ja-JP" sz="1100" dirty="0">
                  <a:solidFill>
                    <a:srgbClr val="000000"/>
                  </a:solidFill>
                  <a:latin typeface="Arial Black" pitchFamily="34" charset="0"/>
                  <a:ea typeface="HGP創英角ｺﾞｼｯｸUB" pitchFamily="50" charset="-128"/>
                </a:rPr>
                <a:t>2014</a:t>
              </a:r>
              <a:r>
                <a:rPr lang="ja-JP" altLang="en-US" sz="1100" dirty="0">
                  <a:solidFill>
                    <a:srgbClr val="000000"/>
                  </a:solidFill>
                  <a:latin typeface="Arial Black" pitchFamily="34" charset="0"/>
                  <a:ea typeface="HGP創英角ｺﾞｼｯｸUB" pitchFamily="50" charset="-128"/>
                </a:rPr>
                <a:t>年度採択）</a:t>
              </a:r>
            </a:p>
          </p:txBody>
        </p:sp>
      </p:grpSp>
      <p:sp>
        <p:nvSpPr>
          <p:cNvPr id="11" name="テキスト ボックス 10"/>
          <p:cNvSpPr txBox="1"/>
          <p:nvPr/>
        </p:nvSpPr>
        <p:spPr>
          <a:xfrm>
            <a:off x="416496" y="2567226"/>
            <a:ext cx="4320480" cy="1512168"/>
          </a:xfrm>
          <a:prstGeom prst="roundRect">
            <a:avLst>
              <a:gd name="adj" fmla="val 3346"/>
            </a:avLst>
          </a:prstGeom>
          <a:solidFill>
            <a:srgbClr val="CCDAEC"/>
          </a:solidFill>
        </p:spPr>
        <p:txBody>
          <a:bodyPr wrap="square" lIns="108000" tIns="72000" rIns="108000" bIns="0" rtlCol="0">
            <a:noAutofit/>
          </a:bodyPr>
          <a:lstStyle/>
          <a:p>
            <a:pPr algn="just" fontAlgn="ctr">
              <a:lnSpc>
                <a:spcPct val="113000"/>
              </a:lnSpc>
              <a:spcAft>
                <a:spcPts val="400"/>
              </a:spcAft>
            </a:pPr>
            <a:r>
              <a:rPr lang="ja-JP" altLang="en-US" sz="1200" dirty="0"/>
              <a:t>長崎の原爆の後障害医療研究、およびチェルノブイリ原発事故・セミパラチンスク核実験場周辺の放射線被ばく者に対する国際医療と疫学等を統合し、新たな領域を切り開くことを目的に形成された。</a:t>
            </a:r>
            <a:endParaRPr lang="en-US" altLang="ja-JP" sz="1200" dirty="0"/>
          </a:p>
          <a:p>
            <a:pPr algn="just" fontAlgn="ctr">
              <a:lnSpc>
                <a:spcPct val="113000"/>
              </a:lnSpc>
              <a:spcAft>
                <a:spcPts val="400"/>
              </a:spcAft>
            </a:pPr>
            <a:r>
              <a:rPr lang="ja-JP" altLang="en-US" sz="1200" dirty="0"/>
              <a:t>若手研究者の相互派遣事業等を通じ、様々なプロジェクトが推進されている。</a:t>
            </a:r>
            <a:endParaRPr lang="en-US" altLang="ja-JP" sz="1200" dirty="0"/>
          </a:p>
        </p:txBody>
      </p:sp>
      <p:grpSp>
        <p:nvGrpSpPr>
          <p:cNvPr id="14" name="Group 2992"/>
          <p:cNvGrpSpPr>
            <a:grpSpLocks noChangeAspect="1"/>
          </p:cNvGrpSpPr>
          <p:nvPr/>
        </p:nvGrpSpPr>
        <p:grpSpPr bwMode="auto">
          <a:xfrm>
            <a:off x="6682056" y="3697868"/>
            <a:ext cx="1294416" cy="648000"/>
            <a:chOff x="2016" y="912"/>
            <a:chExt cx="816" cy="384"/>
          </a:xfrm>
        </p:grpSpPr>
        <p:sp>
          <p:nvSpPr>
            <p:cNvPr id="1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grpSp>
        <p:nvGrpSpPr>
          <p:cNvPr id="54" name="Group 2992"/>
          <p:cNvGrpSpPr>
            <a:grpSpLocks noChangeAspect="1"/>
          </p:cNvGrpSpPr>
          <p:nvPr/>
        </p:nvGrpSpPr>
        <p:grpSpPr bwMode="auto">
          <a:xfrm>
            <a:off x="5242760" y="5354052"/>
            <a:ext cx="1294416" cy="648000"/>
            <a:chOff x="2016" y="912"/>
            <a:chExt cx="816" cy="384"/>
          </a:xfrm>
        </p:grpSpPr>
        <p:sp>
          <p:nvSpPr>
            <p:cNvPr id="5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5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5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7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7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grpSp>
        <p:nvGrpSpPr>
          <p:cNvPr id="94" name="Group 2992"/>
          <p:cNvGrpSpPr>
            <a:grpSpLocks noChangeAspect="1"/>
          </p:cNvGrpSpPr>
          <p:nvPr/>
        </p:nvGrpSpPr>
        <p:grpSpPr bwMode="auto">
          <a:xfrm>
            <a:off x="6682056" y="5354052"/>
            <a:ext cx="1294416" cy="648000"/>
            <a:chOff x="2016" y="912"/>
            <a:chExt cx="816" cy="384"/>
          </a:xfrm>
        </p:grpSpPr>
        <p:sp>
          <p:nvSpPr>
            <p:cNvPr id="9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9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9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1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1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grpSp>
        <p:nvGrpSpPr>
          <p:cNvPr id="134" name="Group 2992"/>
          <p:cNvGrpSpPr>
            <a:grpSpLocks noChangeAspect="1"/>
          </p:cNvGrpSpPr>
          <p:nvPr/>
        </p:nvGrpSpPr>
        <p:grpSpPr bwMode="auto">
          <a:xfrm>
            <a:off x="8121352" y="5354052"/>
            <a:ext cx="1294416" cy="648000"/>
            <a:chOff x="2016" y="912"/>
            <a:chExt cx="816" cy="384"/>
          </a:xfrm>
        </p:grpSpPr>
        <p:sp>
          <p:nvSpPr>
            <p:cNvPr id="13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3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3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5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5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174" name="正方形/長方形 173"/>
          <p:cNvSpPr/>
          <p:nvPr/>
        </p:nvSpPr>
        <p:spPr>
          <a:xfrm>
            <a:off x="6681192" y="3413892"/>
            <a:ext cx="1296144" cy="276999"/>
          </a:xfrm>
          <a:prstGeom prst="rect">
            <a:avLst/>
          </a:prstGeom>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新潟大学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5" name="正方形/長方形 174"/>
          <p:cNvSpPr/>
          <p:nvPr/>
        </p:nvSpPr>
        <p:spPr>
          <a:xfrm>
            <a:off x="5240453" y="6002124"/>
            <a:ext cx="1296144" cy="523220"/>
          </a:xfrm>
          <a:prstGeom prst="rect">
            <a:avLst/>
          </a:prstGeom>
        </p:spPr>
        <p:txBody>
          <a:bodyPr wrap="square" lIns="0" rIns="0">
            <a:no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クラスノヤルスク</a:t>
            </a:r>
            <a:br>
              <a:rPr lang="en-US" altLang="ja-JP" sz="12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医科大学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6" name="正方形/長方形 175"/>
          <p:cNvSpPr/>
          <p:nvPr/>
        </p:nvSpPr>
        <p:spPr>
          <a:xfrm>
            <a:off x="6681192" y="6002124"/>
            <a:ext cx="1296144" cy="523220"/>
          </a:xfrm>
          <a:prstGeom prst="rect">
            <a:avLst/>
          </a:prstGeom>
        </p:spPr>
        <p:txBody>
          <a:bodyPr wrap="square" lIns="0" rIns="0">
            <a:no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極東医科大学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7" name="正方形/長方形 176"/>
          <p:cNvSpPr/>
          <p:nvPr/>
        </p:nvSpPr>
        <p:spPr>
          <a:xfrm>
            <a:off x="8121352" y="6002124"/>
            <a:ext cx="1296144" cy="523220"/>
          </a:xfrm>
          <a:prstGeom prst="rect">
            <a:avLst/>
          </a:prstGeom>
        </p:spPr>
        <p:txBody>
          <a:bodyPr wrap="square" lIns="0" rIns="0">
            <a:noAutofit/>
          </a:bodyPr>
          <a:lstStyle/>
          <a:p>
            <a:pPr algn="ctr"/>
            <a:r>
              <a:rPr lang="ja-JP" altLang="en-US" sz="1200" b="1" dirty="0">
                <a:latin typeface="ＭＳ Ｐゴシック" panose="020B0600070205080204" pitchFamily="50" charset="-128"/>
                <a:ea typeface="ＭＳ Ｐゴシック" panose="020B0600070205080204" pitchFamily="50" charset="-128"/>
              </a:rPr>
              <a:t>パシフィック</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医科大学</a:t>
            </a:r>
          </a:p>
        </p:txBody>
      </p:sp>
      <p:sp>
        <p:nvSpPr>
          <p:cNvPr id="178" name="上下矢印 177"/>
          <p:cNvSpPr/>
          <p:nvPr/>
        </p:nvSpPr>
        <p:spPr>
          <a:xfrm>
            <a:off x="7188929" y="4417948"/>
            <a:ext cx="288032" cy="885582"/>
          </a:xfrm>
          <a:prstGeom prst="upDownArrow">
            <a:avLst/>
          </a:prstGeom>
          <a:gradFill>
            <a:gsLst>
              <a:gs pos="0">
                <a:srgbClr val="3D6AA7"/>
              </a:gs>
              <a:gs pos="50000">
                <a:srgbClr val="CCDAEC"/>
              </a:gs>
              <a:gs pos="100000">
                <a:srgbClr val="3D6AA7"/>
              </a:gs>
            </a:gsLst>
            <a:lin ang="5400000" scaled="0"/>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9" name="上下矢印 178"/>
          <p:cNvSpPr/>
          <p:nvPr/>
        </p:nvSpPr>
        <p:spPr>
          <a:xfrm rot="2609481">
            <a:off x="6401909" y="4257929"/>
            <a:ext cx="288032" cy="1237180"/>
          </a:xfrm>
          <a:prstGeom prst="upDownArrow">
            <a:avLst/>
          </a:prstGeom>
          <a:gradFill>
            <a:gsLst>
              <a:gs pos="0">
                <a:srgbClr val="3D6AA7"/>
              </a:gs>
              <a:gs pos="50000">
                <a:srgbClr val="CCDAEC"/>
              </a:gs>
              <a:gs pos="100000">
                <a:srgbClr val="3D6AA7"/>
              </a:gs>
            </a:gsLst>
            <a:lin ang="5400000" scaled="0"/>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上下矢印 179"/>
          <p:cNvSpPr/>
          <p:nvPr/>
        </p:nvSpPr>
        <p:spPr>
          <a:xfrm rot="18990519" flipH="1">
            <a:off x="7975948" y="4261972"/>
            <a:ext cx="288032" cy="1207724"/>
          </a:xfrm>
          <a:prstGeom prst="upDownArrow">
            <a:avLst/>
          </a:prstGeom>
          <a:gradFill>
            <a:gsLst>
              <a:gs pos="0">
                <a:srgbClr val="3D6AA7"/>
              </a:gs>
              <a:gs pos="50000">
                <a:srgbClr val="CCDAEC"/>
              </a:gs>
              <a:gs pos="100000">
                <a:srgbClr val="3D6AA7"/>
              </a:gs>
            </a:gsLst>
            <a:lin ang="5400000" scaled="0"/>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1" name="テキスト ボックス 180"/>
          <p:cNvSpPr txBox="1"/>
          <p:nvPr/>
        </p:nvSpPr>
        <p:spPr>
          <a:xfrm>
            <a:off x="5673080" y="4633972"/>
            <a:ext cx="3312368" cy="461665"/>
          </a:xfrm>
          <a:prstGeom prst="rect">
            <a:avLst/>
          </a:prstGeom>
          <a:solidFill>
            <a:srgbClr val="FFFFFF">
              <a:alpha val="50000"/>
            </a:srgbClr>
          </a:solidFill>
        </p:spPr>
        <p:txBody>
          <a:bodyPr wrap="square" rtlCol="0" anchor="ctr" anchorCtr="0">
            <a:noAutofit/>
          </a:bodyPr>
          <a:lstStyle/>
          <a:p>
            <a:pPr algn="ctr" fontAlgn="ctr"/>
            <a:r>
              <a:rPr lang="ja-JP" altLang="en-US" sz="1200" b="1" dirty="0"/>
              <a:t>過去</a:t>
            </a:r>
            <a:r>
              <a:rPr lang="en-US" altLang="ja-JP" sz="1200" b="1" dirty="0"/>
              <a:t>20</a:t>
            </a:r>
            <a:r>
              <a:rPr lang="ja-JP" altLang="en-US" sz="1200" b="1" dirty="0"/>
              <a:t>年にわたり、</a:t>
            </a:r>
            <a:endParaRPr lang="en-US" altLang="ja-JP" sz="1200" b="1" dirty="0"/>
          </a:p>
          <a:p>
            <a:pPr algn="ctr" fontAlgn="ctr"/>
            <a:r>
              <a:rPr lang="ja-JP" altLang="en-US" sz="1200" b="1" dirty="0"/>
              <a:t>計</a:t>
            </a:r>
            <a:r>
              <a:rPr lang="en-US" altLang="ja-JP" sz="1200" b="1" dirty="0"/>
              <a:t>180</a:t>
            </a:r>
            <a:r>
              <a:rPr lang="ja-JP" altLang="en-US" sz="1200" b="1" dirty="0"/>
              <a:t>名を超える人材の交流が行われてきた。</a:t>
            </a:r>
            <a:endParaRPr kumimoji="1"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2" name="テキスト ボックス 181"/>
          <p:cNvSpPr txBox="1"/>
          <p:nvPr/>
        </p:nvSpPr>
        <p:spPr>
          <a:xfrm>
            <a:off x="5169024" y="2567226"/>
            <a:ext cx="4320480" cy="792088"/>
          </a:xfrm>
          <a:prstGeom prst="roundRect">
            <a:avLst>
              <a:gd name="adj" fmla="val 7377"/>
            </a:avLst>
          </a:prstGeom>
          <a:solidFill>
            <a:srgbClr val="CCDAEC"/>
          </a:solidFill>
        </p:spPr>
        <p:txBody>
          <a:bodyPr wrap="square" lIns="108000" tIns="72000" rIns="108000" bIns="0" rtlCol="0">
            <a:noAutofit/>
          </a:bodyPr>
          <a:lstStyle/>
          <a:p>
            <a:pPr algn="just" fontAlgn="ctr">
              <a:lnSpc>
                <a:spcPct val="113000"/>
              </a:lnSpc>
              <a:spcAft>
                <a:spcPts val="400"/>
              </a:spcAft>
            </a:pPr>
            <a:r>
              <a:rPr lang="ja-JP" altLang="en-US" sz="1200" dirty="0"/>
              <a:t>両国の医療の発展と世界の医学の進歩に資する「グローバル医療人」を育成する教育フレームワークの構築を目指し、夏期交流プログラムやダブル・ディグリープログラムなどを行う。</a:t>
            </a:r>
            <a:endParaRPr lang="en-US" altLang="ja-JP" sz="1200" dirty="0"/>
          </a:p>
        </p:txBody>
      </p:sp>
      <p:sp>
        <p:nvSpPr>
          <p:cNvPr id="183" name="テキスト ボックス 182"/>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放射線医療科学国際コンソーシアムホームページ、新潟大学ホームページ</a:t>
            </a:r>
            <a:endParaRPr lang="en-US" altLang="ja-JP" sz="800" dirty="0"/>
          </a:p>
        </p:txBody>
      </p:sp>
      <p:grpSp>
        <p:nvGrpSpPr>
          <p:cNvPr id="184" name="Group 2992"/>
          <p:cNvGrpSpPr>
            <a:grpSpLocks noChangeAspect="1"/>
          </p:cNvGrpSpPr>
          <p:nvPr/>
        </p:nvGrpSpPr>
        <p:grpSpPr bwMode="auto">
          <a:xfrm>
            <a:off x="3368824" y="5199583"/>
            <a:ext cx="720080" cy="360481"/>
            <a:chOff x="2016" y="912"/>
            <a:chExt cx="816" cy="384"/>
          </a:xfrm>
        </p:grpSpPr>
        <p:sp>
          <p:nvSpPr>
            <p:cNvPr id="18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8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8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224" name="正方形/長方形 223"/>
          <p:cNvSpPr/>
          <p:nvPr/>
        </p:nvSpPr>
        <p:spPr>
          <a:xfrm>
            <a:off x="3080792" y="5559623"/>
            <a:ext cx="1296144" cy="276999"/>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長崎大学</a:t>
            </a:r>
          </a:p>
        </p:txBody>
      </p:sp>
      <p:grpSp>
        <p:nvGrpSpPr>
          <p:cNvPr id="265" name="Group 2992"/>
          <p:cNvGrpSpPr>
            <a:grpSpLocks noChangeAspect="1"/>
          </p:cNvGrpSpPr>
          <p:nvPr/>
        </p:nvGrpSpPr>
        <p:grpSpPr bwMode="auto">
          <a:xfrm>
            <a:off x="1424608" y="4293096"/>
            <a:ext cx="720080" cy="360481"/>
            <a:chOff x="2016" y="912"/>
            <a:chExt cx="816" cy="384"/>
          </a:xfrm>
        </p:grpSpPr>
        <p:sp>
          <p:nvSpPr>
            <p:cNvPr id="266"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267"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268"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9"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0"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1"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2"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3"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4"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5"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6"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7"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8"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9"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0"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1"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2"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3"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4"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5"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6"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7"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88"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89"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0"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1"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2"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3"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4"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5"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6"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7"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8"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9"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0"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1"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2"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3"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4"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305" name="正方形/長方形 304"/>
          <p:cNvSpPr/>
          <p:nvPr/>
        </p:nvSpPr>
        <p:spPr>
          <a:xfrm>
            <a:off x="992560" y="4653136"/>
            <a:ext cx="1584176" cy="461665"/>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ロシア医学アカデミー</a:t>
            </a:r>
            <a:br>
              <a:rPr lang="en-US" altLang="ja-JP" sz="12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医学放射線研究所</a:t>
            </a:r>
          </a:p>
        </p:txBody>
      </p:sp>
      <p:grpSp>
        <p:nvGrpSpPr>
          <p:cNvPr id="306" name="Group 2992"/>
          <p:cNvGrpSpPr>
            <a:grpSpLocks noChangeAspect="1"/>
          </p:cNvGrpSpPr>
          <p:nvPr/>
        </p:nvGrpSpPr>
        <p:grpSpPr bwMode="auto">
          <a:xfrm>
            <a:off x="2936776" y="4293096"/>
            <a:ext cx="720080" cy="360481"/>
            <a:chOff x="2016" y="912"/>
            <a:chExt cx="816" cy="384"/>
          </a:xfrm>
        </p:grpSpPr>
        <p:sp>
          <p:nvSpPr>
            <p:cNvPr id="307"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08"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309"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0"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1"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2"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3"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4"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5"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6"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7"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8"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9"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0"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1"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2"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3"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4"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5"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6"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7"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8"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29"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30"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1"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2"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3"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4"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5"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6"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7"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8"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9"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0"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1"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2"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3"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4"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5"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346" name="正方形/長方形 345"/>
          <p:cNvSpPr/>
          <p:nvPr/>
        </p:nvSpPr>
        <p:spPr>
          <a:xfrm>
            <a:off x="2576736" y="4653136"/>
            <a:ext cx="1440160" cy="276999"/>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アルタイ医科大学</a:t>
            </a:r>
          </a:p>
        </p:txBody>
      </p:sp>
      <p:grpSp>
        <p:nvGrpSpPr>
          <p:cNvPr id="347" name="Group 2992"/>
          <p:cNvGrpSpPr>
            <a:grpSpLocks noChangeAspect="1"/>
          </p:cNvGrpSpPr>
          <p:nvPr/>
        </p:nvGrpSpPr>
        <p:grpSpPr bwMode="auto">
          <a:xfrm>
            <a:off x="1064568" y="5199583"/>
            <a:ext cx="720080" cy="360481"/>
            <a:chOff x="2016" y="912"/>
            <a:chExt cx="816" cy="384"/>
          </a:xfrm>
        </p:grpSpPr>
        <p:sp>
          <p:nvSpPr>
            <p:cNvPr id="348"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49"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350"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1"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2"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3"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4"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5"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6"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7"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8"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9"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0"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1"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2"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3"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4"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5"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6"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7"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8"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9"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70"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71"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2"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3"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4"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5"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6"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7"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8"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9"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0"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1"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2"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3"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4"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5"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6"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387" name="正方形/長方形 386"/>
          <p:cNvSpPr/>
          <p:nvPr/>
        </p:nvSpPr>
        <p:spPr>
          <a:xfrm>
            <a:off x="776536" y="5559623"/>
            <a:ext cx="1296144" cy="461665"/>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欧米から複数の</a:t>
            </a:r>
            <a:br>
              <a:rPr lang="en-US" altLang="ja-JP" sz="12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大学・研究所</a:t>
            </a:r>
          </a:p>
        </p:txBody>
      </p:sp>
      <p:sp>
        <p:nvSpPr>
          <p:cNvPr id="388" name="正方形/長方形 387"/>
          <p:cNvSpPr/>
          <p:nvPr/>
        </p:nvSpPr>
        <p:spPr>
          <a:xfrm>
            <a:off x="2221700" y="6165304"/>
            <a:ext cx="720080" cy="276999"/>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その他</a:t>
            </a:r>
          </a:p>
        </p:txBody>
      </p:sp>
      <p:sp>
        <p:nvSpPr>
          <p:cNvPr id="12" name="テキスト ボックス 11"/>
          <p:cNvSpPr txBox="1"/>
          <p:nvPr/>
        </p:nvSpPr>
        <p:spPr>
          <a:xfrm>
            <a:off x="2077684" y="5157192"/>
            <a:ext cx="1008112" cy="288032"/>
          </a:xfrm>
          <a:prstGeom prst="rect">
            <a:avLst/>
          </a:prstGeom>
          <a:solidFill>
            <a:srgbClr val="3D6AA7"/>
          </a:solidFill>
        </p:spPr>
        <p:txBody>
          <a:bodyPr wrap="square" rtlCol="0" anchor="ctr" anchorCtr="0">
            <a:noAutofit/>
          </a:bodyPr>
          <a:lstStyle/>
          <a:p>
            <a:pPr algn="ctr" fontAlgn="ctr"/>
            <a:r>
              <a:rPr kumimoji="1" lang="ja-JP" altLang="en-US"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参加機関</a:t>
            </a:r>
          </a:p>
        </p:txBody>
      </p:sp>
      <p:grpSp>
        <p:nvGrpSpPr>
          <p:cNvPr id="390" name="Group 2992"/>
          <p:cNvGrpSpPr>
            <a:grpSpLocks noChangeAspect="1"/>
          </p:cNvGrpSpPr>
          <p:nvPr/>
        </p:nvGrpSpPr>
        <p:grpSpPr bwMode="auto">
          <a:xfrm>
            <a:off x="2221700" y="5805264"/>
            <a:ext cx="720080" cy="360481"/>
            <a:chOff x="2016" y="912"/>
            <a:chExt cx="816" cy="384"/>
          </a:xfrm>
        </p:grpSpPr>
        <p:sp>
          <p:nvSpPr>
            <p:cNvPr id="391"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92"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393"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4"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5"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6"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7"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8"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9"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0"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1"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2"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3"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4"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5"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6"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7"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8"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9"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0"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1"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2"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13"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14"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5"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6"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7"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8"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9"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0"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1"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2"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3"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4"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5"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6"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7"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8"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9"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430" name="正方形/長方形 429"/>
          <p:cNvSpPr/>
          <p:nvPr/>
        </p:nvSpPr>
        <p:spPr>
          <a:xfrm>
            <a:off x="7887952" y="6436404"/>
            <a:ext cx="1837358" cy="246221"/>
          </a:xfrm>
          <a:prstGeom prst="rect">
            <a:avLst/>
          </a:prstGeom>
          <a:solidFill>
            <a:srgbClr val="FFFFFF">
              <a:alpha val="50000"/>
            </a:srgbClr>
          </a:solidFill>
        </p:spPr>
        <p:txBody>
          <a:bodyPr wrap="square">
            <a:spAutoFit/>
          </a:bodyPr>
          <a:lstStyle/>
          <a:p>
            <a:pPr algn="ctr"/>
            <a:r>
              <a:rPr lang="en-US" altLang="ja-JP" sz="10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latin typeface="ＭＳ Ｐゴシック" panose="020B0600070205080204" pitchFamily="50" charset="-128"/>
                <a:ea typeface="ＭＳ Ｐゴシック" panose="020B0600070205080204" pitchFamily="50" charset="-128"/>
                <a:cs typeface="Arial" panose="020B0604020202020204" pitchFamily="34" charset="0"/>
              </a:rPr>
              <a:t>等のロシア</a:t>
            </a:r>
            <a:r>
              <a:rPr lang="en-US" altLang="ja-JP" sz="1000" b="1" dirty="0">
                <a:latin typeface="ＭＳ Ｐゴシック" panose="020B0600070205080204" pitchFamily="50" charset="-128"/>
                <a:ea typeface="ＭＳ Ｐゴシック" panose="020B0600070205080204" pitchFamily="50" charset="-128"/>
                <a:cs typeface="Arial" panose="020B0604020202020204" pitchFamily="34" charset="0"/>
              </a:rPr>
              <a:t>8</a:t>
            </a:r>
            <a:r>
              <a:rPr lang="ja-JP" altLang="en-US" sz="1000" b="1" dirty="0">
                <a:latin typeface="ＭＳ Ｐゴシック" panose="020B0600070205080204" pitchFamily="50" charset="-128"/>
                <a:ea typeface="ＭＳ Ｐゴシック" panose="020B0600070205080204" pitchFamily="50" charset="-128"/>
                <a:cs typeface="Arial" panose="020B0604020202020204" pitchFamily="34" charset="0"/>
              </a:rPr>
              <a:t>大学と連携</a:t>
            </a:r>
          </a:p>
        </p:txBody>
      </p:sp>
    </p:spTree>
    <p:extLst>
      <p:ext uri="{BB962C8B-B14F-4D97-AF65-F5344CB8AC3E}">
        <p14:creationId xmlns:p14="http://schemas.microsoft.com/office/powerpoint/2010/main" val="32196491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ロシア／日本との関わり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1220253894"/>
              </p:ext>
            </p:extLst>
          </p:nvPr>
        </p:nvGraphicFramePr>
        <p:xfrm>
          <a:off x="200472" y="1180968"/>
          <a:ext cx="9504000" cy="133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8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環太平洋地域における渡り鳥の東アジアおよびオーストラリア飛翔路に沿った人獣共通感染症病原体としての鳥インフルエンザウイルスのグローバルな伝播に関する研究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北海道大学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日本、ロシア、ベトナムにおける鳥インフルエンザウイルス保有状況調査を実施する。さらに分離されたウイルスの性状解析を行う</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ワークショップとトレーニングコースを開催し、進捗の共有と研究技術の質保証を行う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13197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円/楕円 50"/>
          <p:cNvSpPr/>
          <p:nvPr/>
        </p:nvSpPr>
        <p:spPr>
          <a:xfrm>
            <a:off x="1587500" y="1718940"/>
            <a:ext cx="6756400" cy="4826000"/>
          </a:xfrm>
          <a:prstGeom prst="ellipse">
            <a:avLst/>
          </a:prstGeom>
          <a:gradFill flip="none" rotWithShape="1">
            <a:gsLst>
              <a:gs pos="0">
                <a:srgbClr val="A2BBDC"/>
              </a:gs>
              <a:gs pos="100000">
                <a:schemeClr val="bg1"/>
              </a:gs>
            </a:gsLst>
            <a:path path="shape">
              <a:fillToRect l="50000" t="50000" r="50000" b="50000"/>
            </a:path>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「ロシアの医療機器市場・規制の現状」（</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や「ロシアの医療機器市場と規制」（</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年）といった各種レポートの公開を行っている。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endParaRPr lang="en-US" altLang="ja-JP" sz="800" dirty="0"/>
          </a:p>
        </p:txBody>
      </p:sp>
      <p:grpSp>
        <p:nvGrpSpPr>
          <p:cNvPr id="6" name="グループ化 5"/>
          <p:cNvGrpSpPr/>
          <p:nvPr/>
        </p:nvGrpSpPr>
        <p:grpSpPr>
          <a:xfrm rot="767249">
            <a:off x="6835715" y="3662196"/>
            <a:ext cx="1685044" cy="2279765"/>
            <a:chOff x="2432720" y="3429000"/>
            <a:chExt cx="1224136" cy="1656184"/>
          </a:xfrm>
        </p:grpSpPr>
        <p:sp>
          <p:nvSpPr>
            <p:cNvPr id="7" name="正方形/長方形 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8" name="直線コネクタ 7"/>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p:nvPr/>
        </p:nvGrpSpPr>
        <p:grpSpPr>
          <a:xfrm rot="767249">
            <a:off x="7383060" y="4151102"/>
            <a:ext cx="1685044" cy="2279765"/>
            <a:chOff x="2432720" y="3429000"/>
            <a:chExt cx="1224136" cy="1656184"/>
          </a:xfrm>
        </p:grpSpPr>
        <p:sp>
          <p:nvSpPr>
            <p:cNvPr id="29" name="正方形/長方形 28"/>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0" name="直線コネクタ 29"/>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50" name="角丸四角形 49"/>
          <p:cNvSpPr/>
          <p:nvPr/>
        </p:nvSpPr>
        <p:spPr>
          <a:xfrm>
            <a:off x="488504" y="2170126"/>
            <a:ext cx="9073008" cy="1515957"/>
          </a:xfrm>
          <a:prstGeom prst="roundRect">
            <a:avLst>
              <a:gd name="adj" fmla="val 7118"/>
            </a:avLst>
          </a:prstGeom>
          <a:solidFill>
            <a:srgbClr val="FFFFFF">
              <a:alpha val="76863"/>
            </a:srgbClr>
          </a:solidFill>
          <a:ln cmpd="sng">
            <a:noFill/>
          </a:ln>
          <a:extLst>
            <a:ext uri="{91240B29-F687-4F45-9708-019B960494DF}">
              <a14:hiddenLine xmlns:a14="http://schemas.microsoft.com/office/drawing/2010/main" cmpd="sng">
                <a:solidFill>
                  <a:srgbClr val="5F8AC3"/>
                </a:solidFill>
              </a14:hiddenLine>
            </a:ext>
          </a:extLst>
        </p:spPr>
        <p:txBody>
          <a:bodyPr wrap="none" lIns="144000" tIns="108000" rIns="144000" bIns="108000" anchor="ctr" anchorCtr="0">
            <a:noAutofit/>
          </a:bodyPr>
          <a:lstStyle/>
          <a:p>
            <a:pPr marL="190500" indent="-190500">
              <a:lnSpc>
                <a:spcPct val="114000"/>
              </a:lnSpc>
              <a:spcAft>
                <a:spcPts val="400"/>
              </a:spcAft>
              <a:buClr>
                <a:srgbClr val="5F8AC3"/>
              </a:buClr>
              <a:buSzPct val="90000"/>
              <a:buFont typeface="Wingdings" panose="05000000000000000000" pitchFamily="2" charset="2"/>
              <a:buChar char="l"/>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ロシアの医療機器市場・規制の現状</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t>https://medica.messe-dus.co.jp/fileadmin/medica/uploads/JETRO_2012_RussianMedicalEquipmentMarket.pdf</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4000"/>
              </a:lnSpc>
              <a:spcAft>
                <a:spcPts val="400"/>
              </a:spcAft>
              <a:buClr>
                <a:srgbClr val="5F8AC3"/>
              </a:buClr>
              <a:buSzPct val="90000"/>
              <a:buFont typeface="Wingdings" panose="05000000000000000000" pitchFamily="2" charset="2"/>
              <a:buChar char="l"/>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ロシアの医療機器市場と規制</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（リンク切れ）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a:t>
            </a:r>
          </a:p>
        </p:txBody>
      </p:sp>
    </p:spTree>
    <p:extLst>
      <p:ext uri="{BB962C8B-B14F-4D97-AF65-F5344CB8AC3E}">
        <p14:creationId xmlns:p14="http://schemas.microsoft.com/office/powerpoint/2010/main" val="5260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7644902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7" imgW="360" imgH="360" progId="TCLayout.ActiveDocument.1">
                  <p:embed/>
                </p:oleObj>
              </mc:Choice>
              <mc:Fallback>
                <p:oleObj name="think-cellスライド" r:id="rId97" imgW="360" imgH="360" progId="TCLayout.ActiveDocument.1">
                  <p:embed/>
                  <p:pic>
                    <p:nvPicPr>
                      <p:cNvPr id="7" name="Object 6" hidden="1"/>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7093087" y="-215875"/>
              <a:ext cx="733923"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まで上昇するが、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前後で推移する見込みである。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3" name="Chart 92">
            <a:extLst>
              <a:ext uri="{FF2B5EF4-FFF2-40B4-BE49-F238E27FC236}">
                <a16:creationId xmlns:a16="http://schemas.microsoft.com/office/drawing/2014/main" id="{37FD110F-A7BA-D99D-1047-FBD0D8BBC2E7}"/>
              </a:ext>
            </a:extLst>
          </p:cNvPr>
          <p:cNvGraphicFramePr/>
          <p:nvPr>
            <p:custDataLst>
              <p:tags r:id="rId3"/>
            </p:custDataLst>
            <p:extLst>
              <p:ext uri="{D42A27DB-BD31-4B8C-83A1-F6EECF244321}">
                <p14:modId xmlns:p14="http://schemas.microsoft.com/office/powerpoint/2010/main" val="801230302"/>
              </p:ext>
            </p:extLst>
          </p:nvPr>
        </p:nvGraphicFramePr>
        <p:xfrm>
          <a:off x="4954588" y="2266950"/>
          <a:ext cx="4833937" cy="4002088"/>
        </p:xfrm>
        <a:graphic>
          <a:graphicData uri="http://schemas.openxmlformats.org/drawingml/2006/chart">
            <c:chart xmlns:c="http://schemas.openxmlformats.org/drawingml/2006/chart" xmlns:r="http://schemas.openxmlformats.org/officeDocument/2006/relationships" r:id="rId99"/>
          </a:graphicData>
        </a:graphic>
      </p:graphicFrame>
      <p:cxnSp>
        <p:nvCxnSpPr>
          <p:cNvPr id="49" name="Straight Connector 48">
            <a:extLst>
              <a:ext uri="{FF2B5EF4-FFF2-40B4-BE49-F238E27FC236}">
                <a16:creationId xmlns:a16="http://schemas.microsoft.com/office/drawing/2014/main" id="{97C9B000-EBDD-2481-5C17-4241895E9552}"/>
              </a:ext>
            </a:extLst>
          </p:cNvPr>
          <p:cNvCxnSpPr/>
          <p:nvPr>
            <p:custDataLst>
              <p:tags r:id="rId4"/>
            </p:custDataLst>
          </p:nvPr>
        </p:nvCxnSpPr>
        <p:spPr bwMode="auto">
          <a:xfrm>
            <a:off x="6229350" y="3181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529AB428-279B-E2DA-B098-7069C88B069F}"/>
              </a:ext>
            </a:extLst>
          </p:cNvPr>
          <p:cNvCxnSpPr/>
          <p:nvPr>
            <p:custDataLst>
              <p:tags r:id="rId5"/>
            </p:custDataLst>
          </p:nvPr>
        </p:nvCxnSpPr>
        <p:spPr bwMode="auto">
          <a:xfrm>
            <a:off x="7794625" y="3960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229C9662-3162-80CC-C187-04C863AA2CA4}"/>
              </a:ext>
            </a:extLst>
          </p:cNvPr>
          <p:cNvCxnSpPr/>
          <p:nvPr>
            <p:custDataLst>
              <p:tags r:id="rId6"/>
            </p:custDataLst>
          </p:nvPr>
        </p:nvCxnSpPr>
        <p:spPr bwMode="auto">
          <a:xfrm flipV="1">
            <a:off x="5534025" y="3157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C52AE9A-4E7B-C0C9-483F-9263206E7FBD}"/>
              </a:ext>
            </a:extLst>
          </p:cNvPr>
          <p:cNvCxnSpPr/>
          <p:nvPr>
            <p:custDataLst>
              <p:tags r:id="rId7"/>
            </p:custDataLst>
          </p:nvPr>
        </p:nvCxnSpPr>
        <p:spPr bwMode="auto">
          <a:xfrm>
            <a:off x="5667375" y="3098800"/>
            <a:ext cx="14288" cy="349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626768A9-7CD1-487E-4F4D-E19E0B73DCA9}"/>
              </a:ext>
            </a:extLst>
          </p:cNvPr>
          <p:cNvCxnSpPr/>
          <p:nvPr>
            <p:custDataLst>
              <p:tags r:id="rId8"/>
            </p:custDataLst>
          </p:nvPr>
        </p:nvCxnSpPr>
        <p:spPr bwMode="auto">
          <a:xfrm>
            <a:off x="5881688" y="3265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A6312848-ADA0-F4B7-307F-9DAF2C864FBE}"/>
              </a:ext>
            </a:extLst>
          </p:cNvPr>
          <p:cNvCxnSpPr/>
          <p:nvPr>
            <p:custDataLst>
              <p:tags r:id="rId9"/>
            </p:custDataLst>
          </p:nvPr>
        </p:nvCxnSpPr>
        <p:spPr bwMode="auto">
          <a:xfrm>
            <a:off x="6403975" y="2909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B1BEC23-A70D-1AED-B516-5FEC658567BF}"/>
              </a:ext>
            </a:extLst>
          </p:cNvPr>
          <p:cNvCxnSpPr/>
          <p:nvPr>
            <p:custDataLst>
              <p:tags r:id="rId10"/>
            </p:custDataLst>
          </p:nvPr>
        </p:nvCxnSpPr>
        <p:spPr bwMode="auto">
          <a:xfrm flipV="1">
            <a:off x="6577013" y="2847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65B7D44A-7B18-CF27-6447-A0426C49EF87}"/>
              </a:ext>
            </a:extLst>
          </p:cNvPr>
          <p:cNvCxnSpPr/>
          <p:nvPr>
            <p:custDataLst>
              <p:tags r:id="rId11"/>
            </p:custDataLst>
          </p:nvPr>
        </p:nvCxnSpPr>
        <p:spPr bwMode="auto">
          <a:xfrm>
            <a:off x="6751638" y="2978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02E6B15-A6AD-8273-B93E-3C50AFA0E081}"/>
              </a:ext>
            </a:extLst>
          </p:cNvPr>
          <p:cNvCxnSpPr/>
          <p:nvPr>
            <p:custDataLst>
              <p:tags r:id="rId12"/>
            </p:custDataLst>
          </p:nvPr>
        </p:nvCxnSpPr>
        <p:spPr bwMode="auto">
          <a:xfrm flipV="1">
            <a:off x="6924675" y="40179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12E4517-BDC2-8967-2A24-E3B0CDAF2788}"/>
              </a:ext>
            </a:extLst>
          </p:cNvPr>
          <p:cNvCxnSpPr/>
          <p:nvPr>
            <p:custDataLst>
              <p:tags r:id="rId13"/>
            </p:custDataLst>
          </p:nvPr>
        </p:nvCxnSpPr>
        <p:spPr bwMode="auto">
          <a:xfrm>
            <a:off x="7099300" y="3894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85D8484D-6030-1F69-45BE-6B0703F9DB53}"/>
              </a:ext>
            </a:extLst>
          </p:cNvPr>
          <p:cNvCxnSpPr/>
          <p:nvPr>
            <p:custDataLst>
              <p:tags r:id="rId14"/>
            </p:custDataLst>
          </p:nvPr>
        </p:nvCxnSpPr>
        <p:spPr bwMode="auto">
          <a:xfrm flipV="1">
            <a:off x="7272338" y="4183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683C9BDD-E093-6778-BBC0-B3DD422A8873}"/>
              </a:ext>
            </a:extLst>
          </p:cNvPr>
          <p:cNvCxnSpPr/>
          <p:nvPr>
            <p:custDataLst>
              <p:tags r:id="rId15"/>
            </p:custDataLst>
          </p:nvPr>
        </p:nvCxnSpPr>
        <p:spPr bwMode="auto">
          <a:xfrm>
            <a:off x="7446963" y="4103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6C51F91-C67B-D701-E851-19133A5BC356}"/>
              </a:ext>
            </a:extLst>
          </p:cNvPr>
          <p:cNvCxnSpPr/>
          <p:nvPr>
            <p:custDataLst>
              <p:tags r:id="rId16"/>
            </p:custDataLst>
          </p:nvPr>
        </p:nvCxnSpPr>
        <p:spPr bwMode="auto">
          <a:xfrm>
            <a:off x="8142288" y="47926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C48B640-6900-EEE3-C57B-F0CC447472F5}"/>
              </a:ext>
            </a:extLst>
          </p:cNvPr>
          <p:cNvCxnSpPr/>
          <p:nvPr>
            <p:custDataLst>
              <p:tags r:id="rId17"/>
            </p:custDataLst>
          </p:nvPr>
        </p:nvCxnSpPr>
        <p:spPr bwMode="auto">
          <a:xfrm flipV="1">
            <a:off x="8489950" y="4860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54607CCB-CD6A-BCD6-8078-98FD4A9333B8}"/>
              </a:ext>
            </a:extLst>
          </p:cNvPr>
          <p:cNvCxnSpPr/>
          <p:nvPr>
            <p:custDataLst>
              <p:tags r:id="rId18"/>
            </p:custDataLst>
          </p:nvPr>
        </p:nvCxnSpPr>
        <p:spPr bwMode="auto">
          <a:xfrm>
            <a:off x="8662988" y="4752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B95163EB-F50D-A1FA-7200-D66BF50D5426}"/>
              </a:ext>
            </a:extLst>
          </p:cNvPr>
          <p:cNvCxnSpPr/>
          <p:nvPr>
            <p:custDataLst>
              <p:tags r:id="rId19"/>
            </p:custDataLst>
          </p:nvPr>
        </p:nvCxnSpPr>
        <p:spPr bwMode="auto">
          <a:xfrm flipV="1">
            <a:off x="8837613" y="5059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6BEC2497-2E80-B925-8230-DDE5035F6A88}"/>
              </a:ext>
            </a:extLst>
          </p:cNvPr>
          <p:cNvCxnSpPr/>
          <p:nvPr>
            <p:custDataLst>
              <p:tags r:id="rId20"/>
            </p:custDataLst>
          </p:nvPr>
        </p:nvCxnSpPr>
        <p:spPr bwMode="auto">
          <a:xfrm>
            <a:off x="9010650" y="4889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20AC62FB-8C12-39E0-E1BA-21902D98FA6D}"/>
              </a:ext>
            </a:extLst>
          </p:cNvPr>
          <p:cNvCxnSpPr/>
          <p:nvPr>
            <p:custDataLst>
              <p:tags r:id="rId21"/>
            </p:custDataLst>
          </p:nvPr>
        </p:nvCxnSpPr>
        <p:spPr bwMode="auto">
          <a:xfrm flipV="1">
            <a:off x="9185275" y="4730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89833BFA-0192-4692-2AD7-D2AF684256F7}"/>
              </a:ext>
            </a:extLst>
          </p:cNvPr>
          <p:cNvCxnSpPr/>
          <p:nvPr>
            <p:custDataLst>
              <p:tags r:id="rId22"/>
            </p:custDataLst>
          </p:nvPr>
        </p:nvCxnSpPr>
        <p:spPr bwMode="auto">
          <a:xfrm flipV="1">
            <a:off x="9358313" y="4994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A4FEFEEA-454A-0A8B-B230-0ADA7A4C49CC}"/>
              </a:ext>
            </a:extLst>
          </p:cNvPr>
          <p:cNvCxnSpPr/>
          <p:nvPr>
            <p:custDataLst>
              <p:tags r:id="rId23"/>
            </p:custDataLst>
          </p:nvPr>
        </p:nvCxnSpPr>
        <p:spPr bwMode="auto">
          <a:xfrm flipV="1">
            <a:off x="9705975" y="47037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8" name="Text Placeholder 12"/>
          <p:cNvSpPr>
            <a:spLocks noGrp="1"/>
          </p:cNvSpPr>
          <p:nvPr>
            <p:custDataLst>
              <p:tags r:id="rId24"/>
            </p:custDataLst>
          </p:nvPr>
        </p:nvSpPr>
        <p:spPr bwMode="auto">
          <a:xfrm>
            <a:off x="7718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1000" b="0"/>
              <a:pPr algn="ctr">
                <a:spcBef>
                  <a:spcPct val="0"/>
                </a:spcBef>
                <a:spcAft>
                  <a:spcPct val="0"/>
                </a:spcAft>
              </a:pPr>
              <a:t>14</a:t>
            </a:fld>
            <a:endParaRPr kumimoji="0" lang="ja-JP" altLang="en-US" sz="1000" b="0" dirty="0">
              <a:sym typeface="+mn-lt"/>
            </a:endParaRPr>
          </a:p>
        </p:txBody>
      </p:sp>
      <p:sp useBgFill="1">
        <p:nvSpPr>
          <p:cNvPr id="151" name="テキスト プレースホルダ 9">
            <a:extLst>
              <a:ext uri="{FF2B5EF4-FFF2-40B4-BE49-F238E27FC236}">
                <a16:creationId xmlns:a16="http://schemas.microsoft.com/office/drawing/2014/main" id="{9441C636-66E0-4184-A5C9-F7B509683A92}"/>
              </a:ext>
            </a:extLst>
          </p:cNvPr>
          <p:cNvSpPr>
            <a:spLocks noGrp="1"/>
          </p:cNvSpPr>
          <p:nvPr>
            <p:custDataLst>
              <p:tags r:id="rId25"/>
            </p:custDataLst>
          </p:nvPr>
        </p:nvSpPr>
        <p:spPr bwMode="gray">
          <a:xfrm>
            <a:off x="7862888" y="43719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B2ECFA-D4A7-4E7A-A0FF-3CD53784DE0B}" type="datetime'''''''''''2''''''''''.''''''''''''''''''0'''''''''''''''''">
              <a:rPr lang="en-US" altLang="en-US" sz="1000" smtClean="0">
                <a:effectLst/>
                <a:sym typeface="+mn-lt"/>
              </a:rPr>
              <a:pPr marL="0" indent="0" algn="ctr">
                <a:spcBef>
                  <a:spcPct val="0"/>
                </a:spcBef>
                <a:buNone/>
              </a:pPr>
              <a:t>2.0</a:t>
            </a:fld>
            <a:endParaRPr lang="ja-JP" altLang="en-US" sz="1000" dirty="0">
              <a:sym typeface="+mn-lt"/>
            </a:endParaRPr>
          </a:p>
        </p:txBody>
      </p:sp>
      <p:sp>
        <p:nvSpPr>
          <p:cNvPr id="109" name="Text Placeholder 12"/>
          <p:cNvSpPr>
            <a:spLocks noGrp="1"/>
          </p:cNvSpPr>
          <p:nvPr>
            <p:custDataLst>
              <p:tags r:id="rId26"/>
            </p:custDataLst>
          </p:nvPr>
        </p:nvSpPr>
        <p:spPr bwMode="auto">
          <a:xfrm>
            <a:off x="7891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1000" b="0"/>
              <a:pPr algn="ctr">
                <a:spcBef>
                  <a:spcPct val="0"/>
                </a:spcBef>
                <a:spcAft>
                  <a:spcPct val="0"/>
                </a:spcAft>
              </a:pPr>
              <a:t>15</a:t>
            </a:fld>
            <a:endParaRPr kumimoji="0" lang="ja-JP" altLang="en-US" sz="1000" b="0" dirty="0">
              <a:sym typeface="+mn-lt"/>
            </a:endParaRPr>
          </a:p>
        </p:txBody>
      </p:sp>
      <p:sp>
        <p:nvSpPr>
          <p:cNvPr id="110" name="Text Placeholder 12"/>
          <p:cNvSpPr>
            <a:spLocks noGrp="1"/>
          </p:cNvSpPr>
          <p:nvPr>
            <p:custDataLst>
              <p:tags r:id="rId27"/>
            </p:custDataLst>
          </p:nvPr>
        </p:nvSpPr>
        <p:spPr bwMode="auto">
          <a:xfrm>
            <a:off x="8066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1000" b="0"/>
              <a:pPr algn="ctr">
                <a:spcBef>
                  <a:spcPct val="0"/>
                </a:spcBef>
                <a:spcAft>
                  <a:spcPct val="0"/>
                </a:spcAft>
              </a:pPr>
              <a:t>16</a:t>
            </a:fld>
            <a:endParaRPr kumimoji="0" lang="ja-JP" altLang="en-US" sz="1000" b="0" dirty="0">
              <a:sym typeface="+mn-lt"/>
            </a:endParaRPr>
          </a:p>
        </p:txBody>
      </p:sp>
      <p:sp>
        <p:nvSpPr>
          <p:cNvPr id="111" name="Text Placeholder 12"/>
          <p:cNvSpPr>
            <a:spLocks noGrp="1"/>
          </p:cNvSpPr>
          <p:nvPr>
            <p:custDataLst>
              <p:tags r:id="rId28"/>
            </p:custDataLst>
          </p:nvPr>
        </p:nvSpPr>
        <p:spPr bwMode="auto">
          <a:xfrm>
            <a:off x="8239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1000" b="0"/>
              <a:pPr algn="ctr">
                <a:spcBef>
                  <a:spcPct val="0"/>
                </a:spcBef>
                <a:spcAft>
                  <a:spcPct val="0"/>
                </a:spcAft>
              </a:pPr>
              <a:t>17</a:t>
            </a:fld>
            <a:endParaRPr kumimoji="0" lang="ja-JP" altLang="en-US" sz="1000" b="0" dirty="0">
              <a:sym typeface="+mn-lt"/>
            </a:endParaRPr>
          </a:p>
        </p:txBody>
      </p:sp>
      <p:sp>
        <p:nvSpPr>
          <p:cNvPr id="112" name="Text Placeholder 12"/>
          <p:cNvSpPr>
            <a:spLocks noGrp="1"/>
          </p:cNvSpPr>
          <p:nvPr>
            <p:custDataLst>
              <p:tags r:id="rId29"/>
            </p:custDataLst>
          </p:nvPr>
        </p:nvSpPr>
        <p:spPr bwMode="auto">
          <a:xfrm>
            <a:off x="8413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1000" b="0"/>
              <a:pPr algn="ctr">
                <a:spcBef>
                  <a:spcPct val="0"/>
                </a:spcBef>
                <a:spcAft>
                  <a:spcPct val="0"/>
                </a:spcAft>
              </a:pPr>
              <a:t>18</a:t>
            </a:fld>
            <a:endParaRPr kumimoji="0" lang="ja-JP" altLang="en-US" sz="1000" b="0" dirty="0">
              <a:sym typeface="+mn-lt"/>
            </a:endParaRPr>
          </a:p>
        </p:txBody>
      </p:sp>
      <p:sp>
        <p:nvSpPr>
          <p:cNvPr id="113" name="Text Placeholder 12"/>
          <p:cNvSpPr>
            <a:spLocks noGrp="1"/>
          </p:cNvSpPr>
          <p:nvPr>
            <p:custDataLst>
              <p:tags r:id="rId30"/>
            </p:custDataLst>
          </p:nvPr>
        </p:nvSpPr>
        <p:spPr bwMode="auto">
          <a:xfrm>
            <a:off x="8586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1000" b="0"/>
              <a:pPr algn="ctr">
                <a:spcBef>
                  <a:spcPct val="0"/>
                </a:spcBef>
                <a:spcAft>
                  <a:spcPct val="0"/>
                </a:spcAft>
              </a:pPr>
              <a:t>19</a:t>
            </a:fld>
            <a:endParaRPr kumimoji="0" lang="ja-JP" altLang="en-US" sz="1000" b="0" dirty="0">
              <a:sym typeface="+mn-lt"/>
            </a:endParaRPr>
          </a:p>
        </p:txBody>
      </p:sp>
      <p:sp>
        <p:nvSpPr>
          <p:cNvPr id="114" name="Text Placeholder 12"/>
          <p:cNvSpPr>
            <a:spLocks noGrp="1"/>
          </p:cNvSpPr>
          <p:nvPr>
            <p:custDataLst>
              <p:tags r:id="rId31"/>
            </p:custDataLst>
          </p:nvPr>
        </p:nvSpPr>
        <p:spPr bwMode="auto">
          <a:xfrm>
            <a:off x="8761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1000" b="0"/>
              <a:pPr algn="ctr">
                <a:spcBef>
                  <a:spcPct val="0"/>
                </a:spcBef>
                <a:spcAft>
                  <a:spcPct val="0"/>
                </a:spcAft>
              </a:pPr>
              <a:t>20</a:t>
            </a:fld>
            <a:endParaRPr kumimoji="0" lang="ja-JP" altLang="en-US" sz="1000" b="0" dirty="0">
              <a:sym typeface="+mn-lt"/>
            </a:endParaRPr>
          </a:p>
        </p:txBody>
      </p:sp>
      <p:sp useBgFill="1">
        <p:nvSpPr>
          <p:cNvPr id="159" name="テキスト プレースホルダ 9">
            <a:extLst>
              <a:ext uri="{FF2B5EF4-FFF2-40B4-BE49-F238E27FC236}">
                <a16:creationId xmlns:a16="http://schemas.microsoft.com/office/drawing/2014/main" id="{7F75B3FF-D37C-41F9-A152-0296C57F3D98}"/>
              </a:ext>
            </a:extLst>
          </p:cNvPr>
          <p:cNvSpPr>
            <a:spLocks noGrp="1"/>
          </p:cNvSpPr>
          <p:nvPr>
            <p:custDataLst>
              <p:tags r:id="rId32"/>
            </p:custDataLst>
          </p:nvPr>
        </p:nvSpPr>
        <p:spPr bwMode="gray">
          <a:xfrm>
            <a:off x="8905875" y="47371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B18BB1-935C-4A5F-9F74-C31769DA5CE8}" type="datetime'''''1''.''''''''''''''''''''''''''5'''''">
              <a:rPr lang="en-US" altLang="en-US" sz="1000" smtClean="0">
                <a:effectLst/>
                <a:sym typeface="+mn-lt"/>
              </a:rPr>
              <a:pPr marL="0" indent="0" algn="ctr">
                <a:spcBef>
                  <a:spcPct val="0"/>
                </a:spcBef>
                <a:buNone/>
              </a:pPr>
              <a:t>1.5</a:t>
            </a:fld>
            <a:endParaRPr lang="ja-JP" altLang="en-US" sz="1000" dirty="0">
              <a:sym typeface="+mn-lt"/>
            </a:endParaRPr>
          </a:p>
        </p:txBody>
      </p:sp>
      <p:sp useBgFill="1">
        <p:nvSpPr>
          <p:cNvPr id="154" name="テキスト プレースホルダ 9">
            <a:extLst>
              <a:ext uri="{FF2B5EF4-FFF2-40B4-BE49-F238E27FC236}">
                <a16:creationId xmlns:a16="http://schemas.microsoft.com/office/drawing/2014/main" id="{78902216-828A-485B-925F-4F711DFBC084}"/>
              </a:ext>
            </a:extLst>
          </p:cNvPr>
          <p:cNvSpPr>
            <a:spLocks noGrp="1"/>
          </p:cNvSpPr>
          <p:nvPr>
            <p:custDataLst>
              <p:tags r:id="rId33"/>
            </p:custDataLst>
          </p:nvPr>
        </p:nvSpPr>
        <p:spPr bwMode="gray">
          <a:xfrm>
            <a:off x="6124575" y="30289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AFA30F-CB82-4FA1-9C96-3CAF12639056}" type="datetime'''''''''''3''''''''''''.''''''''''''''9'''''">
              <a:rPr lang="en-US" altLang="en-US" sz="1000" smtClean="0">
                <a:effectLst/>
                <a:sym typeface="+mn-lt"/>
              </a:rPr>
              <a:pPr marL="0" indent="0" algn="ctr">
                <a:spcBef>
                  <a:spcPct val="0"/>
                </a:spcBef>
                <a:buNone/>
              </a:pPr>
              <a:t>3.9</a:t>
            </a:fld>
            <a:endParaRPr lang="ja-JP" altLang="en-US" sz="1000" dirty="0">
              <a:sym typeface="+mn-lt"/>
            </a:endParaRPr>
          </a:p>
        </p:txBody>
      </p:sp>
      <p:sp useBgFill="1">
        <p:nvSpPr>
          <p:cNvPr id="160" name="テキスト プレースホルダ 9">
            <a:extLst>
              <a:ext uri="{FF2B5EF4-FFF2-40B4-BE49-F238E27FC236}">
                <a16:creationId xmlns:a16="http://schemas.microsoft.com/office/drawing/2014/main" id="{0032FE3D-79DD-42F5-A25F-05EE8771F5B4}"/>
              </a:ext>
            </a:extLst>
          </p:cNvPr>
          <p:cNvSpPr>
            <a:spLocks noGrp="1"/>
          </p:cNvSpPr>
          <p:nvPr>
            <p:custDataLst>
              <p:tags r:id="rId34"/>
            </p:custDataLst>
          </p:nvPr>
        </p:nvSpPr>
        <p:spPr bwMode="gray">
          <a:xfrm>
            <a:off x="9080500" y="47529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949FAB-9EEB-4EF1-83C6-77E2C889B722}" type="datetime'''''2''''''''.''''''''''''''0'''''">
              <a:rPr lang="en-US" altLang="en-US" sz="1000" smtClean="0">
                <a:effectLst/>
                <a:sym typeface="+mn-lt"/>
              </a:rPr>
              <a:pPr marL="0" indent="0" algn="ctr">
                <a:spcBef>
                  <a:spcPct val="0"/>
                </a:spcBef>
                <a:buNone/>
              </a:pPr>
              <a:t>2.0</a:t>
            </a:fld>
            <a:endParaRPr lang="ja-JP" altLang="en-US" sz="1000" dirty="0">
              <a:sym typeface="+mn-lt"/>
            </a:endParaRPr>
          </a:p>
        </p:txBody>
      </p:sp>
      <p:sp>
        <p:nvSpPr>
          <p:cNvPr id="140" name="Text Placeholder 12"/>
          <p:cNvSpPr>
            <a:spLocks noGrp="1"/>
          </p:cNvSpPr>
          <p:nvPr>
            <p:custDataLst>
              <p:tags r:id="rId35"/>
            </p:custDataLst>
          </p:nvPr>
        </p:nvSpPr>
        <p:spPr bwMode="auto">
          <a:xfrm>
            <a:off x="9109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1000" b="0" smtClean="0"/>
              <a:pPr algn="ctr">
                <a:spcBef>
                  <a:spcPct val="0"/>
                </a:spcBef>
                <a:spcAft>
                  <a:spcPct val="0"/>
                </a:spcAft>
              </a:pPr>
              <a:t>22</a:t>
            </a:fld>
            <a:endParaRPr kumimoji="0" lang="ja-JP" altLang="en-US" sz="1000" b="0" dirty="0">
              <a:sym typeface="+mn-lt"/>
            </a:endParaRPr>
          </a:p>
        </p:txBody>
      </p:sp>
      <p:sp>
        <p:nvSpPr>
          <p:cNvPr id="44" name="Text Placeholder 12">
            <a:extLst>
              <a:ext uri="{FF2B5EF4-FFF2-40B4-BE49-F238E27FC236}">
                <a16:creationId xmlns:a16="http://schemas.microsoft.com/office/drawing/2014/main" id="{FFE4352A-505A-FF65-7EBC-5BB635CC6CF2}"/>
              </a:ext>
            </a:extLst>
          </p:cNvPr>
          <p:cNvSpPr>
            <a:spLocks noGrp="1"/>
          </p:cNvSpPr>
          <p:nvPr>
            <p:custDataLst>
              <p:tags r:id="rId36"/>
            </p:custDataLst>
          </p:nvPr>
        </p:nvSpPr>
        <p:spPr bwMode="auto">
          <a:xfrm>
            <a:off x="9282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8329524-09A9-44BD-8D73-80C56624CDD3}" type="datetime'2''''''''''''''''''''''''''''''''''''''''''3'''''''''''">
              <a:rPr kumimoji="0" lang="en-US" altLang="en-US" sz="1000" b="0" smtClean="0"/>
              <a:pPr/>
              <a:t>23</a:t>
            </a:fld>
            <a:endParaRPr kumimoji="0" lang="ja-JP" altLang="en-US" sz="1000" b="0" dirty="0">
              <a:sym typeface="+mn-lt"/>
            </a:endParaRPr>
          </a:p>
        </p:txBody>
      </p:sp>
      <p:sp>
        <p:nvSpPr>
          <p:cNvPr id="115" name="Text Placeholder 12"/>
          <p:cNvSpPr>
            <a:spLocks noGrp="1"/>
          </p:cNvSpPr>
          <p:nvPr>
            <p:custDataLst>
              <p:tags r:id="rId37"/>
            </p:custDataLst>
          </p:nvPr>
        </p:nvSpPr>
        <p:spPr bwMode="auto">
          <a:xfrm>
            <a:off x="5057775" y="2162175"/>
            <a:ext cx="7778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ルーブル）</a:t>
            </a:r>
          </a:p>
        </p:txBody>
      </p:sp>
      <p:sp>
        <p:nvSpPr>
          <p:cNvPr id="107" name="Text Placeholder 12"/>
          <p:cNvSpPr>
            <a:spLocks noGrp="1"/>
          </p:cNvSpPr>
          <p:nvPr>
            <p:custDataLst>
              <p:tags r:id="rId38"/>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1000" b="0"/>
              <a:pPr algn="ctr">
                <a:spcBef>
                  <a:spcPct val="0"/>
                </a:spcBef>
                <a:spcAft>
                  <a:spcPct val="0"/>
                </a:spcAft>
              </a:pPr>
              <a:t>2000</a:t>
            </a:fld>
            <a:endParaRPr kumimoji="0" lang="ja-JP" altLang="en-US" sz="1000" b="0" dirty="0">
              <a:sym typeface="+mn-lt"/>
            </a:endParaRPr>
          </a:p>
        </p:txBody>
      </p:sp>
      <p:sp>
        <p:nvSpPr>
          <p:cNvPr id="116" name="Text Placeholder 12"/>
          <p:cNvSpPr>
            <a:spLocks noGrp="1"/>
          </p:cNvSpPr>
          <p:nvPr>
            <p:custDataLst>
              <p:tags r:id="rId39"/>
            </p:custDataLst>
          </p:nvPr>
        </p:nvSpPr>
        <p:spPr bwMode="auto">
          <a:xfrm>
            <a:off x="54578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1000" b="0"/>
              <a:pPr algn="ctr">
                <a:spcBef>
                  <a:spcPct val="0"/>
                </a:spcBef>
                <a:spcAft>
                  <a:spcPct val="0"/>
                </a:spcAft>
              </a:pPr>
              <a:t>01</a:t>
            </a:fld>
            <a:endParaRPr kumimoji="0" lang="ja-JP" altLang="en-US" sz="1000" b="0" dirty="0">
              <a:sym typeface="+mn-lt"/>
            </a:endParaRPr>
          </a:p>
        </p:txBody>
      </p:sp>
      <p:sp>
        <p:nvSpPr>
          <p:cNvPr id="139" name="Text Placeholder 12"/>
          <p:cNvSpPr>
            <a:spLocks noGrp="1"/>
          </p:cNvSpPr>
          <p:nvPr>
            <p:custDataLst>
              <p:tags r:id="rId40"/>
            </p:custDataLst>
          </p:nvPr>
        </p:nvSpPr>
        <p:spPr bwMode="auto">
          <a:xfrm>
            <a:off x="8934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1000" b="0" smtClean="0"/>
              <a:pPr algn="ctr">
                <a:spcBef>
                  <a:spcPct val="0"/>
                </a:spcBef>
                <a:spcAft>
                  <a:spcPct val="0"/>
                </a:spcAft>
              </a:pPr>
              <a:t>21</a:t>
            </a:fld>
            <a:endParaRPr kumimoji="0" lang="ja-JP" altLang="en-US" sz="1000" b="0" dirty="0">
              <a:sym typeface="+mn-lt"/>
            </a:endParaRPr>
          </a:p>
        </p:txBody>
      </p:sp>
      <p:sp useBgFill="1">
        <p:nvSpPr>
          <p:cNvPr id="147" name="テキスト プレースホルダ 9">
            <a:extLst>
              <a:ext uri="{FF2B5EF4-FFF2-40B4-BE49-F238E27FC236}">
                <a16:creationId xmlns:a16="http://schemas.microsoft.com/office/drawing/2014/main" id="{C04D4372-F6FC-45A8-A946-9C35C70C92B9}"/>
              </a:ext>
            </a:extLst>
          </p:cNvPr>
          <p:cNvSpPr>
            <a:spLocks noGrp="1"/>
          </p:cNvSpPr>
          <p:nvPr>
            <p:custDataLst>
              <p:tags r:id="rId41"/>
            </p:custDataLst>
          </p:nvPr>
        </p:nvSpPr>
        <p:spPr bwMode="gray">
          <a:xfrm>
            <a:off x="5530850" y="29464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BCC621C-60FC-4B74-8B2E-E8B3EDA2AA60}" type="datetime'''4''''''''.''0'''''''''''''''''''''''''''''''''''''''''''''">
              <a:rPr lang="en-US" altLang="en-US" sz="1000" smtClean="0">
                <a:effectLst/>
                <a:sym typeface="+mn-lt"/>
              </a:rPr>
              <a:pPr marL="0" indent="0">
                <a:spcBef>
                  <a:spcPct val="0"/>
                </a:spcBef>
                <a:buNone/>
              </a:pPr>
              <a:t>4.0</a:t>
            </a:fld>
            <a:endParaRPr lang="ja-JP" altLang="en-US" sz="1000" dirty="0">
              <a:sym typeface="+mn-lt"/>
            </a:endParaRPr>
          </a:p>
        </p:txBody>
      </p:sp>
      <p:sp>
        <p:nvSpPr>
          <p:cNvPr id="117" name="Text Placeholder 12"/>
          <p:cNvSpPr>
            <a:spLocks noGrp="1"/>
          </p:cNvSpPr>
          <p:nvPr>
            <p:custDataLst>
              <p:tags r:id="rId42"/>
            </p:custDataLst>
          </p:nvPr>
        </p:nvSpPr>
        <p:spPr bwMode="auto">
          <a:xfrm>
            <a:off x="5632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1000" b="0"/>
              <a:pPr algn="ctr">
                <a:spcBef>
                  <a:spcPct val="0"/>
                </a:spcBef>
                <a:spcAft>
                  <a:spcPct val="0"/>
                </a:spcAft>
              </a:pPr>
              <a:t>02</a:t>
            </a:fld>
            <a:endParaRPr kumimoji="0" lang="ja-JP" altLang="en-US" sz="1000" b="0" dirty="0">
              <a:sym typeface="+mn-lt"/>
            </a:endParaRPr>
          </a:p>
        </p:txBody>
      </p:sp>
      <p:sp>
        <p:nvSpPr>
          <p:cNvPr id="118" name="Text Placeholder 12"/>
          <p:cNvSpPr>
            <a:spLocks noGrp="1"/>
          </p:cNvSpPr>
          <p:nvPr>
            <p:custDataLst>
              <p:tags r:id="rId43"/>
            </p:custDataLst>
          </p:nvPr>
        </p:nvSpPr>
        <p:spPr bwMode="auto">
          <a:xfrm>
            <a:off x="5805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1000" b="0"/>
              <a:pPr algn="ctr">
                <a:spcBef>
                  <a:spcPct val="0"/>
                </a:spcBef>
                <a:spcAft>
                  <a:spcPct val="0"/>
                </a:spcAft>
              </a:pPr>
              <a:t>03</a:t>
            </a:fld>
            <a:endParaRPr kumimoji="0" lang="ja-JP" altLang="en-US" sz="1000" b="0" dirty="0">
              <a:sym typeface="+mn-lt"/>
            </a:endParaRPr>
          </a:p>
        </p:txBody>
      </p:sp>
      <p:sp>
        <p:nvSpPr>
          <p:cNvPr id="119" name="Text Placeholder 12"/>
          <p:cNvSpPr>
            <a:spLocks noGrp="1"/>
          </p:cNvSpPr>
          <p:nvPr>
            <p:custDataLst>
              <p:tags r:id="rId44"/>
            </p:custDataLst>
          </p:nvPr>
        </p:nvSpPr>
        <p:spPr bwMode="auto">
          <a:xfrm>
            <a:off x="5980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1000" b="0"/>
              <a:pPr algn="ctr">
                <a:spcBef>
                  <a:spcPct val="0"/>
                </a:spcBef>
                <a:spcAft>
                  <a:spcPct val="0"/>
                </a:spcAft>
              </a:pPr>
              <a:t>04</a:t>
            </a:fld>
            <a:endParaRPr kumimoji="0" lang="ja-JP" altLang="en-US" sz="1000" b="0" dirty="0">
              <a:sym typeface="+mn-lt"/>
            </a:endParaRPr>
          </a:p>
        </p:txBody>
      </p:sp>
      <p:sp>
        <p:nvSpPr>
          <p:cNvPr id="120" name="Text Placeholder 12"/>
          <p:cNvSpPr>
            <a:spLocks noGrp="1"/>
          </p:cNvSpPr>
          <p:nvPr>
            <p:custDataLst>
              <p:tags r:id="rId45"/>
            </p:custDataLst>
          </p:nvPr>
        </p:nvSpPr>
        <p:spPr bwMode="auto">
          <a:xfrm>
            <a:off x="61531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1000" b="0"/>
              <a:pPr algn="ctr">
                <a:spcBef>
                  <a:spcPct val="0"/>
                </a:spcBef>
                <a:spcAft>
                  <a:spcPct val="0"/>
                </a:spcAft>
              </a:pPr>
              <a:t>05</a:t>
            </a:fld>
            <a:endParaRPr kumimoji="0" lang="ja-JP" altLang="en-US" sz="1000" b="0" dirty="0">
              <a:sym typeface="+mn-lt"/>
            </a:endParaRPr>
          </a:p>
        </p:txBody>
      </p:sp>
      <p:sp>
        <p:nvSpPr>
          <p:cNvPr id="121" name="Text Placeholder 12"/>
          <p:cNvSpPr>
            <a:spLocks noGrp="1"/>
          </p:cNvSpPr>
          <p:nvPr>
            <p:custDataLst>
              <p:tags r:id="rId46"/>
            </p:custDataLst>
          </p:nvPr>
        </p:nvSpPr>
        <p:spPr bwMode="auto">
          <a:xfrm>
            <a:off x="6327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1000" b="0"/>
              <a:pPr algn="ctr">
                <a:spcBef>
                  <a:spcPct val="0"/>
                </a:spcBef>
                <a:spcAft>
                  <a:spcPct val="0"/>
                </a:spcAft>
              </a:pPr>
              <a:t>06</a:t>
            </a:fld>
            <a:endParaRPr kumimoji="0" lang="ja-JP" altLang="en-US" sz="1000" b="0" dirty="0">
              <a:sym typeface="+mn-lt"/>
            </a:endParaRPr>
          </a:p>
        </p:txBody>
      </p:sp>
      <p:sp useBgFill="1">
        <p:nvSpPr>
          <p:cNvPr id="155" name="テキスト プレースホルダ 9">
            <a:extLst>
              <a:ext uri="{FF2B5EF4-FFF2-40B4-BE49-F238E27FC236}">
                <a16:creationId xmlns:a16="http://schemas.microsoft.com/office/drawing/2014/main" id="{D53C5316-B463-4EF6-8031-A3E5EEB4B929}"/>
              </a:ext>
            </a:extLst>
          </p:cNvPr>
          <p:cNvSpPr>
            <a:spLocks noGrp="1"/>
          </p:cNvSpPr>
          <p:nvPr>
            <p:custDataLst>
              <p:tags r:id="rId47"/>
            </p:custDataLst>
          </p:nvPr>
        </p:nvSpPr>
        <p:spPr bwMode="gray">
          <a:xfrm>
            <a:off x="6472238" y="28702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0C6748-8256-4F78-B0B8-2D32A88AB8AF}" type="datetime'''''''4''''''''''''''''''''''''''''.''''''''6'''''''''''''">
              <a:rPr lang="en-US" altLang="en-US" sz="1000" smtClean="0">
                <a:effectLst/>
                <a:sym typeface="+mn-lt"/>
              </a:rPr>
              <a:pPr marL="0" indent="0" algn="ctr">
                <a:spcBef>
                  <a:spcPct val="0"/>
                </a:spcBef>
                <a:buNone/>
              </a:pPr>
              <a:t>4.6</a:t>
            </a:fld>
            <a:endParaRPr lang="ja-JP" altLang="en-US" sz="1000" dirty="0">
              <a:sym typeface="+mn-lt"/>
            </a:endParaRPr>
          </a:p>
        </p:txBody>
      </p:sp>
      <p:sp>
        <p:nvSpPr>
          <p:cNvPr id="122" name="Text Placeholder 12"/>
          <p:cNvSpPr>
            <a:spLocks noGrp="1"/>
          </p:cNvSpPr>
          <p:nvPr>
            <p:custDataLst>
              <p:tags r:id="rId48"/>
            </p:custDataLst>
          </p:nvPr>
        </p:nvSpPr>
        <p:spPr bwMode="auto">
          <a:xfrm>
            <a:off x="6500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1000" b="0"/>
              <a:pPr algn="ctr">
                <a:spcBef>
                  <a:spcPct val="0"/>
                </a:spcBef>
                <a:spcAft>
                  <a:spcPct val="0"/>
                </a:spcAft>
              </a:pPr>
              <a:t>07</a:t>
            </a:fld>
            <a:endParaRPr kumimoji="0" lang="ja-JP" altLang="en-US" sz="1000" b="0" dirty="0">
              <a:sym typeface="+mn-lt"/>
            </a:endParaRPr>
          </a:p>
        </p:txBody>
      </p:sp>
      <p:sp useBgFill="1">
        <p:nvSpPr>
          <p:cNvPr id="156" name="テキスト プレースホルダ 9">
            <a:extLst>
              <a:ext uri="{FF2B5EF4-FFF2-40B4-BE49-F238E27FC236}">
                <a16:creationId xmlns:a16="http://schemas.microsoft.com/office/drawing/2014/main" id="{19FF1AF6-ACA3-4E3E-975A-3D0E967A7DBB}"/>
              </a:ext>
            </a:extLst>
          </p:cNvPr>
          <p:cNvSpPr>
            <a:spLocks noGrp="1"/>
          </p:cNvSpPr>
          <p:nvPr>
            <p:custDataLst>
              <p:tags r:id="rId49"/>
            </p:custDataLst>
          </p:nvPr>
        </p:nvSpPr>
        <p:spPr bwMode="gray">
          <a:xfrm>
            <a:off x="6646863" y="28257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DEA81D-F17C-4676-BF75-4BBAEA6C65EE}" type="datetime'''''''''''4''''''''''''''''''''''''''''''''''''''''''.''2'''">
              <a:rPr lang="en-US" altLang="en-US" sz="1000" smtClean="0">
                <a:effectLst/>
                <a:sym typeface="+mn-lt"/>
              </a:rPr>
              <a:pPr marL="0" indent="0" algn="ctr">
                <a:spcBef>
                  <a:spcPct val="0"/>
                </a:spcBef>
                <a:buNone/>
              </a:pPr>
              <a:t>4.2</a:t>
            </a:fld>
            <a:endParaRPr lang="ja-JP" altLang="en-US" sz="1000" dirty="0">
              <a:sym typeface="+mn-lt"/>
            </a:endParaRPr>
          </a:p>
        </p:txBody>
      </p:sp>
      <p:sp>
        <p:nvSpPr>
          <p:cNvPr id="123" name="Text Placeholder 12"/>
          <p:cNvSpPr>
            <a:spLocks noGrp="1"/>
          </p:cNvSpPr>
          <p:nvPr>
            <p:custDataLst>
              <p:tags r:id="rId50"/>
            </p:custDataLst>
          </p:nvPr>
        </p:nvSpPr>
        <p:spPr bwMode="auto">
          <a:xfrm>
            <a:off x="6675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1000" b="0"/>
              <a:pPr algn="ctr">
                <a:spcBef>
                  <a:spcPct val="0"/>
                </a:spcBef>
                <a:spcAft>
                  <a:spcPct val="0"/>
                </a:spcAft>
              </a:pPr>
              <a:t>08</a:t>
            </a:fld>
            <a:endParaRPr kumimoji="0" lang="ja-JP" altLang="en-US" sz="1000" b="0" dirty="0">
              <a:sym typeface="+mn-lt"/>
            </a:endParaRPr>
          </a:p>
        </p:txBody>
      </p:sp>
      <p:sp>
        <p:nvSpPr>
          <p:cNvPr id="124" name="Text Placeholder 12"/>
          <p:cNvSpPr>
            <a:spLocks noGrp="1"/>
          </p:cNvSpPr>
          <p:nvPr>
            <p:custDataLst>
              <p:tags r:id="rId51"/>
            </p:custDataLst>
          </p:nvPr>
        </p:nvSpPr>
        <p:spPr bwMode="auto">
          <a:xfrm>
            <a:off x="6848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1000" b="0"/>
              <a:pPr algn="ctr">
                <a:spcBef>
                  <a:spcPct val="0"/>
                </a:spcBef>
                <a:spcAft>
                  <a:spcPct val="0"/>
                </a:spcAft>
              </a:pPr>
              <a:t>09</a:t>
            </a:fld>
            <a:endParaRPr kumimoji="0" lang="ja-JP" altLang="en-US" sz="1000" b="0" dirty="0">
              <a:sym typeface="+mn-lt"/>
            </a:endParaRPr>
          </a:p>
        </p:txBody>
      </p:sp>
      <p:sp>
        <p:nvSpPr>
          <p:cNvPr id="125" name="Text Placeholder 12"/>
          <p:cNvSpPr>
            <a:spLocks noGrp="1"/>
          </p:cNvSpPr>
          <p:nvPr>
            <p:custDataLst>
              <p:tags r:id="rId52"/>
            </p:custDataLst>
          </p:nvPr>
        </p:nvSpPr>
        <p:spPr bwMode="auto">
          <a:xfrm>
            <a:off x="70231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1000" b="0"/>
              <a:pPr algn="ctr">
                <a:spcBef>
                  <a:spcPct val="0"/>
                </a:spcBef>
                <a:spcAft>
                  <a:spcPct val="0"/>
                </a:spcAft>
              </a:pPr>
              <a:t>10</a:t>
            </a:fld>
            <a:endParaRPr kumimoji="0" lang="ja-JP" altLang="en-US" sz="1000" b="0" dirty="0">
              <a:sym typeface="+mn-lt"/>
            </a:endParaRPr>
          </a:p>
        </p:txBody>
      </p:sp>
      <p:sp>
        <p:nvSpPr>
          <p:cNvPr id="126" name="Text Placeholder 12"/>
          <p:cNvSpPr>
            <a:spLocks noGrp="1"/>
          </p:cNvSpPr>
          <p:nvPr>
            <p:custDataLst>
              <p:tags r:id="rId53"/>
            </p:custDataLst>
          </p:nvPr>
        </p:nvSpPr>
        <p:spPr bwMode="auto">
          <a:xfrm>
            <a:off x="7196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1000" b="0"/>
              <a:pPr algn="ctr">
                <a:spcBef>
                  <a:spcPct val="0"/>
                </a:spcBef>
                <a:spcAft>
                  <a:spcPct val="0"/>
                </a:spcAft>
              </a:pPr>
              <a:t>11</a:t>
            </a:fld>
            <a:endParaRPr kumimoji="0" lang="ja-JP" altLang="en-US" sz="1000" b="0" dirty="0">
              <a:sym typeface="+mn-lt"/>
            </a:endParaRPr>
          </a:p>
        </p:txBody>
      </p:sp>
      <p:sp useBgFill="1">
        <p:nvSpPr>
          <p:cNvPr id="157" name="テキスト プレースホルダ 9">
            <a:extLst>
              <a:ext uri="{FF2B5EF4-FFF2-40B4-BE49-F238E27FC236}">
                <a16:creationId xmlns:a16="http://schemas.microsoft.com/office/drawing/2014/main" id="{CC2C8E2F-AB2A-493D-84C8-FCD930ED8656}"/>
              </a:ext>
            </a:extLst>
          </p:cNvPr>
          <p:cNvSpPr>
            <a:spLocks noGrp="1"/>
          </p:cNvSpPr>
          <p:nvPr>
            <p:custDataLst>
              <p:tags r:id="rId54"/>
            </p:custDataLst>
          </p:nvPr>
        </p:nvSpPr>
        <p:spPr bwMode="gray">
          <a:xfrm>
            <a:off x="7342188" y="39512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24CDAA-9F6D-46C8-AF7F-EA73AC2FE7E3}" type="datetime'2''.''''''''''''''''''''''''''6'''''''''''''''''''''''''">
              <a:rPr lang="en-US" altLang="en-US" sz="1000" smtClean="0">
                <a:effectLst/>
                <a:sym typeface="+mn-lt"/>
              </a:rPr>
              <a:pPr marL="0" indent="0" algn="ctr">
                <a:spcBef>
                  <a:spcPct val="0"/>
                </a:spcBef>
                <a:buNone/>
              </a:pPr>
              <a:t>2.6</a:t>
            </a:fld>
            <a:endParaRPr lang="ja-JP" altLang="en-US" sz="1000" dirty="0">
              <a:sym typeface="+mn-lt"/>
            </a:endParaRPr>
          </a:p>
        </p:txBody>
      </p:sp>
      <p:sp useBgFill="1">
        <p:nvSpPr>
          <p:cNvPr id="158" name="テキスト プレースホルダ 9">
            <a:extLst>
              <a:ext uri="{FF2B5EF4-FFF2-40B4-BE49-F238E27FC236}">
                <a16:creationId xmlns:a16="http://schemas.microsoft.com/office/drawing/2014/main" id="{1AE661FB-B2C5-4459-9822-C4794A1A3531}"/>
              </a:ext>
            </a:extLst>
          </p:cNvPr>
          <p:cNvSpPr>
            <a:spLocks noGrp="1"/>
          </p:cNvSpPr>
          <p:nvPr>
            <p:custDataLst>
              <p:tags r:id="rId55"/>
            </p:custDataLst>
          </p:nvPr>
        </p:nvSpPr>
        <p:spPr bwMode="gray">
          <a:xfrm>
            <a:off x="8037513" y="46402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8CC7D2-C2A4-4255-9E30-490A7C04DD6F}" type="datetime'''''''''''''''''1''''''''''''.''''''''''''''''''''''''6'''">
              <a:rPr lang="en-US" altLang="en-US" sz="1000" smtClean="0">
                <a:effectLst/>
                <a:sym typeface="+mn-lt"/>
              </a:rPr>
              <a:pPr marL="0" indent="0" algn="ctr">
                <a:spcBef>
                  <a:spcPct val="0"/>
                </a:spcBef>
                <a:buNone/>
              </a:pPr>
              <a:t>1.6</a:t>
            </a:fld>
            <a:endParaRPr lang="ja-JP" altLang="en-US" sz="1000" dirty="0">
              <a:sym typeface="+mn-lt"/>
            </a:endParaRPr>
          </a:p>
        </p:txBody>
      </p:sp>
      <p:sp useBgFill="1">
        <p:nvSpPr>
          <p:cNvPr id="76" name="テキスト プレースホルダ 9">
            <a:extLst>
              <a:ext uri="{FF2B5EF4-FFF2-40B4-BE49-F238E27FC236}">
                <a16:creationId xmlns:a16="http://schemas.microsoft.com/office/drawing/2014/main" id="{9B3D98A9-5E77-753C-ADE8-D2A504684CD5}"/>
              </a:ext>
            </a:extLst>
          </p:cNvPr>
          <p:cNvSpPr>
            <a:spLocks/>
          </p:cNvSpPr>
          <p:nvPr>
            <p:custDataLst>
              <p:tags r:id="rId56"/>
            </p:custDataLst>
          </p:nvPr>
        </p:nvSpPr>
        <p:spPr bwMode="gray">
          <a:xfrm>
            <a:off x="5429250" y="317976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E18C9A-25DC-4B32-8983-2BEF260E2F33}" type="datetime'''4.''''''''''''''''''''''2'''''''">
              <a:rPr lang="en-US" altLang="en-US" sz="1000" smtClean="0">
                <a:effectLst/>
                <a:sym typeface="+mn-lt"/>
              </a:rPr>
              <a:pPr marL="0" lvl="0" indent="0" algn="ctr">
                <a:spcBef>
                  <a:spcPct val="0"/>
                </a:spcBef>
                <a:buNone/>
              </a:pPr>
              <a:t>4.2</a:t>
            </a:fld>
            <a:endParaRPr kumimoji="1" lang="en-US" altLang="ja-JP" sz="1000" dirty="0">
              <a:sym typeface="+mn-lt"/>
            </a:endParaRPr>
          </a:p>
        </p:txBody>
      </p:sp>
      <p:sp>
        <p:nvSpPr>
          <p:cNvPr id="80" name="Text Placeholder 12">
            <a:extLst>
              <a:ext uri="{FF2B5EF4-FFF2-40B4-BE49-F238E27FC236}">
                <a16:creationId xmlns:a16="http://schemas.microsoft.com/office/drawing/2014/main" id="{A8F81C29-5D8D-E31C-F343-390FDB5DBDFE}"/>
              </a:ext>
            </a:extLst>
          </p:cNvPr>
          <p:cNvSpPr>
            <a:spLocks noGrp="1"/>
          </p:cNvSpPr>
          <p:nvPr>
            <p:custDataLst>
              <p:tags r:id="rId57"/>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BE53BE-907D-45B2-8425-D6DBA222EE41}" type="datetime'''''''''''''2''''''''''''''''''''''''''5'">
              <a:rPr kumimoji="0" lang="en-US" altLang="en-US" sz="1000" b="0" smtClean="0"/>
              <a:pPr/>
              <a:t>25</a:t>
            </a:fld>
            <a:endParaRPr kumimoji="0" lang="ja-JP" altLang="en-US" sz="1000" b="0" dirty="0">
              <a:sym typeface="+mn-lt"/>
            </a:endParaRPr>
          </a:p>
        </p:txBody>
      </p:sp>
      <p:sp useBgFill="1">
        <p:nvSpPr>
          <p:cNvPr id="82" name="テキスト プレースホルダ 9">
            <a:extLst>
              <a:ext uri="{FF2B5EF4-FFF2-40B4-BE49-F238E27FC236}">
                <a16:creationId xmlns:a16="http://schemas.microsoft.com/office/drawing/2014/main" id="{616580F9-8D87-F4F7-9E8D-5F5D18D77C5D}"/>
              </a:ext>
            </a:extLst>
          </p:cNvPr>
          <p:cNvSpPr>
            <a:spLocks/>
          </p:cNvSpPr>
          <p:nvPr>
            <p:custDataLst>
              <p:tags r:id="rId58"/>
            </p:custDataLst>
          </p:nvPr>
        </p:nvSpPr>
        <p:spPr bwMode="gray">
          <a:xfrm>
            <a:off x="6299200" y="27574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035150-ADA6-4598-93E5-F1316EAC78D1}"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p:nvSpPr>
          <p:cNvPr id="127" name="Text Placeholder 12"/>
          <p:cNvSpPr>
            <a:spLocks noGrp="1"/>
          </p:cNvSpPr>
          <p:nvPr>
            <p:custDataLst>
              <p:tags r:id="rId59"/>
            </p:custDataLst>
          </p:nvPr>
        </p:nvSpPr>
        <p:spPr bwMode="auto">
          <a:xfrm>
            <a:off x="73707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1000" b="0"/>
              <a:pPr algn="ctr">
                <a:spcBef>
                  <a:spcPct val="0"/>
                </a:spcBef>
                <a:spcAft>
                  <a:spcPct val="0"/>
                </a:spcAft>
              </a:pPr>
              <a:t>12</a:t>
            </a:fld>
            <a:endParaRPr kumimoji="0" lang="ja-JP" altLang="en-US" sz="1000" b="0" dirty="0">
              <a:sym typeface="+mn-lt"/>
            </a:endParaRPr>
          </a:p>
        </p:txBody>
      </p:sp>
      <p:sp useBgFill="1">
        <p:nvSpPr>
          <p:cNvPr id="91" name="テキスト プレースホルダ 9">
            <a:extLst>
              <a:ext uri="{FF2B5EF4-FFF2-40B4-BE49-F238E27FC236}">
                <a16:creationId xmlns:a16="http://schemas.microsoft.com/office/drawing/2014/main" id="{462F9B88-D06D-9759-D197-74F78E9A1758}"/>
              </a:ext>
            </a:extLst>
          </p:cNvPr>
          <p:cNvSpPr>
            <a:spLocks/>
          </p:cNvSpPr>
          <p:nvPr>
            <p:custDataLst>
              <p:tags r:id="rId60"/>
            </p:custDataLst>
          </p:nvPr>
        </p:nvSpPr>
        <p:spPr bwMode="gray">
          <a:xfrm>
            <a:off x="9601200" y="472598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06CF97-BED5-4762-B067-08C5800E7EB8}"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28" name="Text Placeholder 12"/>
          <p:cNvSpPr>
            <a:spLocks noGrp="1"/>
          </p:cNvSpPr>
          <p:nvPr>
            <p:custDataLst>
              <p:tags r:id="rId61"/>
            </p:custDataLst>
          </p:nvPr>
        </p:nvSpPr>
        <p:spPr bwMode="auto">
          <a:xfrm>
            <a:off x="7543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1000" b="0"/>
              <a:pPr algn="ctr">
                <a:spcBef>
                  <a:spcPct val="0"/>
                </a:spcBef>
                <a:spcAft>
                  <a:spcPct val="0"/>
                </a:spcAft>
              </a:pPr>
              <a:t>13</a:t>
            </a:fld>
            <a:endParaRPr kumimoji="0" lang="ja-JP" altLang="en-US" sz="1000" b="0" dirty="0">
              <a:sym typeface="+mn-lt"/>
            </a:endParaRPr>
          </a:p>
        </p:txBody>
      </p:sp>
      <p:sp>
        <p:nvSpPr>
          <p:cNvPr id="73" name="Text Placeholder 12">
            <a:extLst>
              <a:ext uri="{FF2B5EF4-FFF2-40B4-BE49-F238E27FC236}">
                <a16:creationId xmlns:a16="http://schemas.microsoft.com/office/drawing/2014/main" id="{A0D5516D-6305-51B4-FA6E-DC026186CA16}"/>
              </a:ext>
            </a:extLst>
          </p:cNvPr>
          <p:cNvSpPr>
            <a:spLocks noGrp="1"/>
          </p:cNvSpPr>
          <p:nvPr>
            <p:custDataLst>
              <p:tags r:id="rId62"/>
            </p:custDataLst>
          </p:nvPr>
        </p:nvSpPr>
        <p:spPr bwMode="auto">
          <a:xfrm>
            <a:off x="9456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16AC2D-62CC-4A7A-BFE7-29165FB86B33}" type="datetime'''2''''''''''''''4'''''''''''''''''''''">
              <a:rPr kumimoji="0" lang="en-US" altLang="en-US" sz="1000" b="0" smtClean="0"/>
              <a:pPr/>
              <a:t>24</a:t>
            </a:fld>
            <a:endParaRPr kumimoji="0" lang="ja-JP" altLang="en-US" sz="1000" b="0" dirty="0">
              <a:sym typeface="+mn-lt"/>
            </a:endParaRPr>
          </a:p>
        </p:txBody>
      </p:sp>
      <p:graphicFrame>
        <p:nvGraphicFramePr>
          <p:cNvPr id="78" name="Chart 77">
            <a:extLst>
              <a:ext uri="{FF2B5EF4-FFF2-40B4-BE49-F238E27FC236}">
                <a16:creationId xmlns:a16="http://schemas.microsoft.com/office/drawing/2014/main" id="{D26C3B14-D72E-3188-840A-44245EDA9D43}"/>
              </a:ext>
            </a:extLst>
          </p:cNvPr>
          <p:cNvGraphicFramePr/>
          <p:nvPr>
            <p:custDataLst>
              <p:tags r:id="rId63"/>
            </p:custDataLst>
            <p:extLst>
              <p:ext uri="{D42A27DB-BD31-4B8C-83A1-F6EECF244321}">
                <p14:modId xmlns:p14="http://schemas.microsoft.com/office/powerpoint/2010/main" val="1045537501"/>
              </p:ext>
            </p:extLst>
          </p:nvPr>
        </p:nvGraphicFramePr>
        <p:xfrm>
          <a:off x="17463" y="2170113"/>
          <a:ext cx="4908550" cy="4098925"/>
        </p:xfrm>
        <a:graphic>
          <a:graphicData uri="http://schemas.openxmlformats.org/drawingml/2006/chart">
            <c:chart xmlns:c="http://schemas.openxmlformats.org/drawingml/2006/chart" xmlns:r="http://schemas.openxmlformats.org/officeDocument/2006/relationships" r:id="rId100"/>
          </a:graphicData>
        </a:graphic>
      </p:graphicFrame>
      <p:cxnSp>
        <p:nvCxnSpPr>
          <p:cNvPr id="61" name="Straight Connector 60">
            <a:extLst>
              <a:ext uri="{FF2B5EF4-FFF2-40B4-BE49-F238E27FC236}">
                <a16:creationId xmlns:a16="http://schemas.microsoft.com/office/drawing/2014/main" id="{BC46B48D-323D-7CDF-063E-80D88E24299D}"/>
              </a:ext>
            </a:extLst>
          </p:cNvPr>
          <p:cNvCxnSpPr/>
          <p:nvPr>
            <p:custDataLst>
              <p:tags r:id="rId64"/>
            </p:custDataLst>
          </p:nvPr>
        </p:nvCxnSpPr>
        <p:spPr bwMode="auto">
          <a:xfrm>
            <a:off x="2668588" y="4646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32CA8738-1E2D-97CC-DDA7-22FFFF5A7A1C}"/>
              </a:ext>
            </a:extLst>
          </p:cNvPr>
          <p:cNvCxnSpPr/>
          <p:nvPr>
            <p:custDataLst>
              <p:tags r:id="rId65"/>
            </p:custDataLst>
          </p:nvPr>
        </p:nvCxnSpPr>
        <p:spPr bwMode="auto">
          <a:xfrm>
            <a:off x="4508500" y="4410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Text Placeholder 12">
            <a:extLst>
              <a:ext uri="{FF2B5EF4-FFF2-40B4-BE49-F238E27FC236}">
                <a16:creationId xmlns:a16="http://schemas.microsoft.com/office/drawing/2014/main" id="{B94A839B-8348-1E75-DB0D-A9E806F90CC8}"/>
              </a:ext>
            </a:extLst>
          </p:cNvPr>
          <p:cNvSpPr>
            <a:spLocks noGrp="1"/>
          </p:cNvSpPr>
          <p:nvPr>
            <p:custDataLst>
              <p:tags r:id="rId66"/>
            </p:custDataLst>
          </p:nvPr>
        </p:nvSpPr>
        <p:spPr bwMode="auto">
          <a:xfrm>
            <a:off x="584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kumimoji="0" lang="ja-JP" altLang="en-US" sz="1000" b="0"/>
              <a:pPr algn="ctr">
                <a:spcBef>
                  <a:spcPct val="0"/>
                </a:spcBef>
                <a:spcAft>
                  <a:spcPct val="0"/>
                </a:spcAft>
              </a:pPr>
              <a:t>01</a:t>
            </a:fld>
            <a:endParaRPr kumimoji="0" lang="ja-JP" altLang="en-US" sz="1000" b="0" dirty="0">
              <a:sym typeface="+mn-lt"/>
            </a:endParaRPr>
          </a:p>
        </p:txBody>
      </p:sp>
      <p:sp>
        <p:nvSpPr>
          <p:cNvPr id="9" name="Text Placeholder 12">
            <a:extLst>
              <a:ext uri="{FF2B5EF4-FFF2-40B4-BE49-F238E27FC236}">
                <a16:creationId xmlns:a16="http://schemas.microsoft.com/office/drawing/2014/main" id="{9792B503-6269-2CDB-8874-75756B459C45}"/>
              </a:ext>
            </a:extLst>
          </p:cNvPr>
          <p:cNvSpPr>
            <a:spLocks noGrp="1"/>
          </p:cNvSpPr>
          <p:nvPr>
            <p:custDataLst>
              <p:tags r:id="rId67"/>
            </p:custDataLst>
          </p:nvPr>
        </p:nvSpPr>
        <p:spPr bwMode="auto">
          <a:xfrm>
            <a:off x="752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kumimoji="0" lang="ja-JP" altLang="en-US" sz="1000" b="0"/>
              <a:pPr algn="ctr">
                <a:spcBef>
                  <a:spcPct val="0"/>
                </a:spcBef>
                <a:spcAft>
                  <a:spcPct val="0"/>
                </a:spcAft>
              </a:pPr>
              <a:t>02</a:t>
            </a:fld>
            <a:endParaRPr kumimoji="0" lang="ja-JP" altLang="en-US" sz="1000" b="0" dirty="0">
              <a:sym typeface="+mn-lt"/>
            </a:endParaRPr>
          </a:p>
        </p:txBody>
      </p:sp>
      <p:sp>
        <p:nvSpPr>
          <p:cNvPr id="14" name="Text Placeholder 12">
            <a:extLst>
              <a:ext uri="{FF2B5EF4-FFF2-40B4-BE49-F238E27FC236}">
                <a16:creationId xmlns:a16="http://schemas.microsoft.com/office/drawing/2014/main" id="{07846CAE-C8A8-4353-0726-7C40DE6DC617}"/>
              </a:ext>
            </a:extLst>
          </p:cNvPr>
          <p:cNvSpPr>
            <a:spLocks noGrp="1"/>
          </p:cNvSpPr>
          <p:nvPr>
            <p:custDataLst>
              <p:tags r:id="rId68"/>
            </p:custDataLst>
          </p:nvPr>
        </p:nvSpPr>
        <p:spPr bwMode="auto">
          <a:xfrm>
            <a:off x="9191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kumimoji="0" lang="ja-JP" altLang="en-US" sz="1000" b="0"/>
              <a:pPr algn="ctr">
                <a:spcBef>
                  <a:spcPct val="0"/>
                </a:spcBef>
                <a:spcAft>
                  <a:spcPct val="0"/>
                </a:spcAft>
              </a:pPr>
              <a:t>03</a:t>
            </a:fld>
            <a:endParaRPr kumimoji="0" lang="ja-JP" altLang="en-US" sz="1000" b="0" dirty="0">
              <a:sym typeface="+mn-lt"/>
            </a:endParaRPr>
          </a:p>
        </p:txBody>
      </p:sp>
      <p:sp>
        <p:nvSpPr>
          <p:cNvPr id="16" name="Text Placeholder 12">
            <a:extLst>
              <a:ext uri="{FF2B5EF4-FFF2-40B4-BE49-F238E27FC236}">
                <a16:creationId xmlns:a16="http://schemas.microsoft.com/office/drawing/2014/main" id="{E96142B6-A572-E6E9-C1A0-CB686012CCCB}"/>
              </a:ext>
            </a:extLst>
          </p:cNvPr>
          <p:cNvSpPr>
            <a:spLocks noGrp="1"/>
          </p:cNvSpPr>
          <p:nvPr>
            <p:custDataLst>
              <p:tags r:id="rId69"/>
            </p:custDataLst>
          </p:nvPr>
        </p:nvSpPr>
        <p:spPr bwMode="auto">
          <a:xfrm>
            <a:off x="1087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kumimoji="0" lang="ja-JP" altLang="en-US" sz="1000" b="0"/>
              <a:pPr algn="ctr">
                <a:spcBef>
                  <a:spcPct val="0"/>
                </a:spcBef>
                <a:spcAft>
                  <a:spcPct val="0"/>
                </a:spcAft>
              </a:pPr>
              <a:t>04</a:t>
            </a:fld>
            <a:endParaRPr kumimoji="0" lang="ja-JP" altLang="en-US" sz="1000" b="0" dirty="0">
              <a:sym typeface="+mn-lt"/>
            </a:endParaRPr>
          </a:p>
        </p:txBody>
      </p:sp>
      <p:sp>
        <p:nvSpPr>
          <p:cNvPr id="13" name="Text Placeholder 12">
            <a:extLst>
              <a:ext uri="{FF2B5EF4-FFF2-40B4-BE49-F238E27FC236}">
                <a16:creationId xmlns:a16="http://schemas.microsoft.com/office/drawing/2014/main" id="{104AAE12-1677-96F3-E4BF-86510B913A3D}"/>
              </a:ext>
            </a:extLst>
          </p:cNvPr>
          <p:cNvSpPr>
            <a:spLocks noGrp="1"/>
          </p:cNvSpPr>
          <p:nvPr>
            <p:custDataLst>
              <p:tags r:id="rId70"/>
            </p:custDataLst>
          </p:nvPr>
        </p:nvSpPr>
        <p:spPr bwMode="auto">
          <a:xfrm>
            <a:off x="1254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kumimoji="0" lang="ja-JP" altLang="en-US" sz="1000" b="0"/>
              <a:pPr algn="ctr">
                <a:spcBef>
                  <a:spcPct val="0"/>
                </a:spcBef>
                <a:spcAft>
                  <a:spcPct val="0"/>
                </a:spcAft>
              </a:pPr>
              <a:t>05</a:t>
            </a:fld>
            <a:endParaRPr kumimoji="0" lang="ja-JP" altLang="en-US" sz="1000" b="0" dirty="0">
              <a:sym typeface="+mn-lt"/>
            </a:endParaRPr>
          </a:p>
        </p:txBody>
      </p:sp>
      <p:sp>
        <p:nvSpPr>
          <p:cNvPr id="17" name="Text Placeholder 12">
            <a:extLst>
              <a:ext uri="{FF2B5EF4-FFF2-40B4-BE49-F238E27FC236}">
                <a16:creationId xmlns:a16="http://schemas.microsoft.com/office/drawing/2014/main" id="{08E1736B-58D0-0ACC-08AA-AF769D98EDDE}"/>
              </a:ext>
            </a:extLst>
          </p:cNvPr>
          <p:cNvSpPr>
            <a:spLocks noGrp="1"/>
          </p:cNvSpPr>
          <p:nvPr>
            <p:custDataLst>
              <p:tags r:id="rId71"/>
            </p:custDataLst>
          </p:nvPr>
        </p:nvSpPr>
        <p:spPr bwMode="auto">
          <a:xfrm>
            <a:off x="1420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kumimoji="0" lang="ja-JP" altLang="en-US" sz="1000" b="0"/>
              <a:pPr algn="ctr">
                <a:spcBef>
                  <a:spcPct val="0"/>
                </a:spcBef>
                <a:spcAft>
                  <a:spcPct val="0"/>
                </a:spcAft>
              </a:pPr>
              <a:t>06</a:t>
            </a:fld>
            <a:endParaRPr kumimoji="0" lang="ja-JP" altLang="en-US" sz="1000" b="0" dirty="0">
              <a:sym typeface="+mn-lt"/>
            </a:endParaRPr>
          </a:p>
        </p:txBody>
      </p:sp>
      <p:sp>
        <p:nvSpPr>
          <p:cNvPr id="19" name="Text Placeholder 12">
            <a:extLst>
              <a:ext uri="{FF2B5EF4-FFF2-40B4-BE49-F238E27FC236}">
                <a16:creationId xmlns:a16="http://schemas.microsoft.com/office/drawing/2014/main" id="{C340D5FC-E51C-D2AB-3555-342D7D439266}"/>
              </a:ext>
            </a:extLst>
          </p:cNvPr>
          <p:cNvSpPr>
            <a:spLocks noGrp="1"/>
          </p:cNvSpPr>
          <p:nvPr>
            <p:custDataLst>
              <p:tags r:id="rId72"/>
            </p:custDataLst>
          </p:nvPr>
        </p:nvSpPr>
        <p:spPr bwMode="auto">
          <a:xfrm>
            <a:off x="1589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kumimoji="0" lang="ja-JP" altLang="en-US" sz="1000" b="0"/>
              <a:pPr algn="ctr">
                <a:spcBef>
                  <a:spcPct val="0"/>
                </a:spcBef>
                <a:spcAft>
                  <a:spcPct val="0"/>
                </a:spcAft>
              </a:pPr>
              <a:t>07</a:t>
            </a:fld>
            <a:endParaRPr kumimoji="0" lang="ja-JP" altLang="en-US" sz="1000" b="0" dirty="0">
              <a:sym typeface="+mn-lt"/>
            </a:endParaRPr>
          </a:p>
        </p:txBody>
      </p:sp>
      <p:sp>
        <p:nvSpPr>
          <p:cNvPr id="20" name="Text Placeholder 12">
            <a:extLst>
              <a:ext uri="{FF2B5EF4-FFF2-40B4-BE49-F238E27FC236}">
                <a16:creationId xmlns:a16="http://schemas.microsoft.com/office/drawing/2014/main" id="{5CDB5498-67A3-9729-3F2D-522778DFE26A}"/>
              </a:ext>
            </a:extLst>
          </p:cNvPr>
          <p:cNvSpPr>
            <a:spLocks noGrp="1"/>
          </p:cNvSpPr>
          <p:nvPr>
            <p:custDataLst>
              <p:tags r:id="rId73"/>
            </p:custDataLst>
          </p:nvPr>
        </p:nvSpPr>
        <p:spPr bwMode="auto">
          <a:xfrm>
            <a:off x="1755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kumimoji="0" lang="ja-JP" altLang="en-US" sz="1000" b="0"/>
              <a:pPr algn="ctr">
                <a:spcBef>
                  <a:spcPct val="0"/>
                </a:spcBef>
                <a:spcAft>
                  <a:spcPct val="0"/>
                </a:spcAft>
              </a:pPr>
              <a:t>08</a:t>
            </a:fld>
            <a:endParaRPr kumimoji="0" lang="ja-JP" altLang="en-US" sz="1000" b="0" dirty="0">
              <a:sym typeface="+mn-lt"/>
            </a:endParaRPr>
          </a:p>
        </p:txBody>
      </p:sp>
      <p:sp>
        <p:nvSpPr>
          <p:cNvPr id="21" name="Text Placeholder 12">
            <a:extLst>
              <a:ext uri="{FF2B5EF4-FFF2-40B4-BE49-F238E27FC236}">
                <a16:creationId xmlns:a16="http://schemas.microsoft.com/office/drawing/2014/main" id="{1016B824-77C3-59E9-EA6C-645F1FC8BDDA}"/>
              </a:ext>
            </a:extLst>
          </p:cNvPr>
          <p:cNvSpPr>
            <a:spLocks noGrp="1"/>
          </p:cNvSpPr>
          <p:nvPr>
            <p:custDataLst>
              <p:tags r:id="rId74"/>
            </p:custDataLst>
          </p:nvPr>
        </p:nvSpPr>
        <p:spPr bwMode="auto">
          <a:xfrm>
            <a:off x="1922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kumimoji="0" lang="ja-JP" altLang="en-US" sz="1000" b="0"/>
              <a:pPr algn="ctr">
                <a:spcBef>
                  <a:spcPct val="0"/>
                </a:spcBef>
                <a:spcAft>
                  <a:spcPct val="0"/>
                </a:spcAft>
              </a:pPr>
              <a:t>09</a:t>
            </a:fld>
            <a:endParaRPr kumimoji="0" lang="ja-JP" altLang="en-US" sz="1000" b="0" dirty="0">
              <a:sym typeface="+mn-lt"/>
            </a:endParaRPr>
          </a:p>
        </p:txBody>
      </p:sp>
      <p:sp>
        <p:nvSpPr>
          <p:cNvPr id="22" name="Text Placeholder 12">
            <a:extLst>
              <a:ext uri="{FF2B5EF4-FFF2-40B4-BE49-F238E27FC236}">
                <a16:creationId xmlns:a16="http://schemas.microsoft.com/office/drawing/2014/main" id="{5D7FCB15-582B-9F7C-FC71-BB3FB03C92DC}"/>
              </a:ext>
            </a:extLst>
          </p:cNvPr>
          <p:cNvSpPr>
            <a:spLocks noGrp="1"/>
          </p:cNvSpPr>
          <p:nvPr>
            <p:custDataLst>
              <p:tags r:id="rId75"/>
            </p:custDataLst>
          </p:nvPr>
        </p:nvSpPr>
        <p:spPr bwMode="auto">
          <a:xfrm>
            <a:off x="2090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kumimoji="0" lang="ja-JP" altLang="en-US" sz="1000" b="0"/>
              <a:pPr algn="ctr">
                <a:spcBef>
                  <a:spcPct val="0"/>
                </a:spcBef>
                <a:spcAft>
                  <a:spcPct val="0"/>
                </a:spcAft>
              </a:pPr>
              <a:t>10</a:t>
            </a:fld>
            <a:endParaRPr kumimoji="0" lang="ja-JP" altLang="en-US" sz="1000" b="0" dirty="0">
              <a:sym typeface="+mn-lt"/>
            </a:endParaRPr>
          </a:p>
        </p:txBody>
      </p:sp>
      <p:sp>
        <p:nvSpPr>
          <p:cNvPr id="12" name="Text Placeholder 12">
            <a:extLst>
              <a:ext uri="{FF2B5EF4-FFF2-40B4-BE49-F238E27FC236}">
                <a16:creationId xmlns:a16="http://schemas.microsoft.com/office/drawing/2014/main" id="{C0F2608F-C81F-D97A-C007-13396577967B}"/>
              </a:ext>
            </a:extLst>
          </p:cNvPr>
          <p:cNvSpPr>
            <a:spLocks noGrp="1"/>
          </p:cNvSpPr>
          <p:nvPr>
            <p:custDataLst>
              <p:tags r:id="rId76"/>
            </p:custDataLst>
          </p:nvPr>
        </p:nvSpPr>
        <p:spPr bwMode="auto">
          <a:xfrm>
            <a:off x="2257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kumimoji="0" lang="ja-JP" altLang="en-US" sz="1000" b="0"/>
              <a:pPr algn="ctr">
                <a:spcBef>
                  <a:spcPct val="0"/>
                </a:spcBef>
                <a:spcAft>
                  <a:spcPct val="0"/>
                </a:spcAft>
              </a:pPr>
              <a:t>11</a:t>
            </a:fld>
            <a:endParaRPr kumimoji="0" lang="ja-JP" altLang="en-US" sz="1000" b="0" dirty="0">
              <a:sym typeface="+mn-lt"/>
            </a:endParaRPr>
          </a:p>
        </p:txBody>
      </p:sp>
      <p:sp>
        <p:nvSpPr>
          <p:cNvPr id="11" name="Text Placeholder 12">
            <a:extLst>
              <a:ext uri="{FF2B5EF4-FFF2-40B4-BE49-F238E27FC236}">
                <a16:creationId xmlns:a16="http://schemas.microsoft.com/office/drawing/2014/main" id="{270E05B3-B0A9-A12E-1188-F1542D1402AF}"/>
              </a:ext>
            </a:extLst>
          </p:cNvPr>
          <p:cNvSpPr>
            <a:spLocks noGrp="1"/>
          </p:cNvSpPr>
          <p:nvPr>
            <p:custDataLst>
              <p:tags r:id="rId77"/>
            </p:custDataLst>
          </p:nvPr>
        </p:nvSpPr>
        <p:spPr bwMode="auto">
          <a:xfrm>
            <a:off x="2425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kumimoji="0" lang="ja-JP" altLang="en-US" sz="1000" b="0"/>
              <a:pPr algn="ctr">
                <a:spcBef>
                  <a:spcPct val="0"/>
                </a:spcBef>
                <a:spcAft>
                  <a:spcPct val="0"/>
                </a:spcAft>
              </a:pPr>
              <a:t>12</a:t>
            </a:fld>
            <a:endParaRPr kumimoji="0" lang="ja-JP" altLang="en-US" sz="1000" b="0" dirty="0">
              <a:sym typeface="+mn-lt"/>
            </a:endParaRPr>
          </a:p>
        </p:txBody>
      </p:sp>
      <p:sp>
        <p:nvSpPr>
          <p:cNvPr id="24" name="Text Placeholder 12">
            <a:extLst>
              <a:ext uri="{FF2B5EF4-FFF2-40B4-BE49-F238E27FC236}">
                <a16:creationId xmlns:a16="http://schemas.microsoft.com/office/drawing/2014/main" id="{3F49DF87-E004-FFFA-324D-8C93B8255F8D}"/>
              </a:ext>
            </a:extLst>
          </p:cNvPr>
          <p:cNvSpPr>
            <a:spLocks noGrp="1"/>
          </p:cNvSpPr>
          <p:nvPr>
            <p:custDataLst>
              <p:tags r:id="rId78"/>
            </p:custDataLst>
          </p:nvPr>
        </p:nvSpPr>
        <p:spPr bwMode="auto">
          <a:xfrm>
            <a:off x="25923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kumimoji="0" lang="ja-JP" altLang="en-US" sz="1000" b="0"/>
              <a:pPr algn="ctr">
                <a:spcBef>
                  <a:spcPct val="0"/>
                </a:spcBef>
                <a:spcAft>
                  <a:spcPct val="0"/>
                </a:spcAft>
              </a:pPr>
              <a:t>13</a:t>
            </a:fld>
            <a:endParaRPr kumimoji="0" lang="ja-JP" altLang="en-US" sz="1000" b="0" dirty="0">
              <a:sym typeface="+mn-lt"/>
            </a:endParaRPr>
          </a:p>
        </p:txBody>
      </p:sp>
      <p:sp>
        <p:nvSpPr>
          <p:cNvPr id="75" name="Text Placeholder 12"/>
          <p:cNvSpPr>
            <a:spLocks noGrp="1"/>
          </p:cNvSpPr>
          <p:nvPr>
            <p:custDataLst>
              <p:tags r:id="rId79"/>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8" name="Text Placeholder 12">
            <a:extLst>
              <a:ext uri="{FF2B5EF4-FFF2-40B4-BE49-F238E27FC236}">
                <a16:creationId xmlns:a16="http://schemas.microsoft.com/office/drawing/2014/main" id="{B1A697A1-4F09-1337-E60A-BD2BD88ABAD3}"/>
              </a:ext>
            </a:extLst>
          </p:cNvPr>
          <p:cNvSpPr>
            <a:spLocks noGrp="1"/>
          </p:cNvSpPr>
          <p:nvPr>
            <p:custDataLst>
              <p:tags r:id="rId80"/>
            </p:custDataLst>
          </p:nvPr>
        </p:nvSpPr>
        <p:spPr bwMode="auto">
          <a:xfrm>
            <a:off x="2927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kumimoji="0" lang="ja-JP" altLang="en-US" sz="1000" b="0"/>
              <a:pPr algn="ctr">
                <a:spcBef>
                  <a:spcPct val="0"/>
                </a:spcBef>
                <a:spcAft>
                  <a:spcPct val="0"/>
                </a:spcAft>
              </a:pPr>
              <a:t>15</a:t>
            </a:fld>
            <a:endParaRPr kumimoji="0" lang="ja-JP" altLang="en-US" sz="1000" b="0" dirty="0">
              <a:sym typeface="+mn-lt"/>
            </a:endParaRPr>
          </a:p>
        </p:txBody>
      </p:sp>
      <p:sp>
        <p:nvSpPr>
          <p:cNvPr id="34" name="Text Placeholder 12">
            <a:extLst>
              <a:ext uri="{FF2B5EF4-FFF2-40B4-BE49-F238E27FC236}">
                <a16:creationId xmlns:a16="http://schemas.microsoft.com/office/drawing/2014/main" id="{D045A8B0-A1AB-0264-DE1D-AAA2E902517B}"/>
              </a:ext>
            </a:extLst>
          </p:cNvPr>
          <p:cNvSpPr>
            <a:spLocks noGrp="1"/>
          </p:cNvSpPr>
          <p:nvPr>
            <p:custDataLst>
              <p:tags r:id="rId81"/>
            </p:custDataLst>
          </p:nvPr>
        </p:nvSpPr>
        <p:spPr bwMode="auto">
          <a:xfrm>
            <a:off x="3094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kumimoji="0" lang="ja-JP" altLang="en-US" sz="1000" b="0"/>
              <a:pPr algn="ctr">
                <a:spcBef>
                  <a:spcPct val="0"/>
                </a:spcBef>
                <a:spcAft>
                  <a:spcPct val="0"/>
                </a:spcAft>
              </a:pPr>
              <a:t>16</a:t>
            </a:fld>
            <a:endParaRPr kumimoji="0" lang="ja-JP" altLang="en-US" sz="1000" b="0" dirty="0">
              <a:sym typeface="+mn-lt"/>
            </a:endParaRPr>
          </a:p>
        </p:txBody>
      </p:sp>
      <p:sp>
        <p:nvSpPr>
          <p:cNvPr id="35" name="Text Placeholder 12">
            <a:extLst>
              <a:ext uri="{FF2B5EF4-FFF2-40B4-BE49-F238E27FC236}">
                <a16:creationId xmlns:a16="http://schemas.microsoft.com/office/drawing/2014/main" id="{0BC47C7C-0461-8BCA-3CAA-EBCBE8B8400D}"/>
              </a:ext>
            </a:extLst>
          </p:cNvPr>
          <p:cNvSpPr>
            <a:spLocks noGrp="1"/>
          </p:cNvSpPr>
          <p:nvPr>
            <p:custDataLst>
              <p:tags r:id="rId82"/>
            </p:custDataLst>
          </p:nvPr>
        </p:nvSpPr>
        <p:spPr bwMode="auto">
          <a:xfrm>
            <a:off x="3262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kumimoji="0" lang="ja-JP" altLang="en-US" sz="1000" b="0"/>
              <a:pPr algn="ctr">
                <a:spcBef>
                  <a:spcPct val="0"/>
                </a:spcBef>
                <a:spcAft>
                  <a:spcPct val="0"/>
                </a:spcAft>
              </a:pPr>
              <a:t>17</a:t>
            </a:fld>
            <a:endParaRPr kumimoji="0" lang="ja-JP" altLang="en-US" sz="1000" b="0" dirty="0">
              <a:sym typeface="+mn-lt"/>
            </a:endParaRPr>
          </a:p>
        </p:txBody>
      </p:sp>
      <p:sp>
        <p:nvSpPr>
          <p:cNvPr id="36" name="Text Placeholder 12">
            <a:extLst>
              <a:ext uri="{FF2B5EF4-FFF2-40B4-BE49-F238E27FC236}">
                <a16:creationId xmlns:a16="http://schemas.microsoft.com/office/drawing/2014/main" id="{52F454F2-36D3-DB55-E714-A5A3DF7F0C18}"/>
              </a:ext>
            </a:extLst>
          </p:cNvPr>
          <p:cNvSpPr>
            <a:spLocks noGrp="1"/>
          </p:cNvSpPr>
          <p:nvPr>
            <p:custDataLst>
              <p:tags r:id="rId83"/>
            </p:custDataLst>
          </p:nvPr>
        </p:nvSpPr>
        <p:spPr bwMode="auto">
          <a:xfrm>
            <a:off x="34290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kumimoji="0" lang="ja-JP" altLang="en-US" sz="1000" b="0"/>
              <a:pPr algn="ctr">
                <a:spcBef>
                  <a:spcPct val="0"/>
                </a:spcBef>
                <a:spcAft>
                  <a:spcPct val="0"/>
                </a:spcAft>
              </a:pPr>
              <a:t>18</a:t>
            </a:fld>
            <a:endParaRPr kumimoji="0" lang="ja-JP" altLang="en-US" sz="1000" b="0" dirty="0">
              <a:sym typeface="+mn-lt"/>
            </a:endParaRPr>
          </a:p>
        </p:txBody>
      </p:sp>
      <p:sp>
        <p:nvSpPr>
          <p:cNvPr id="15" name="Text Placeholder 12">
            <a:extLst>
              <a:ext uri="{FF2B5EF4-FFF2-40B4-BE49-F238E27FC236}">
                <a16:creationId xmlns:a16="http://schemas.microsoft.com/office/drawing/2014/main" id="{B136C208-A96C-7053-ECC8-79BE13991CE5}"/>
              </a:ext>
            </a:extLst>
          </p:cNvPr>
          <p:cNvSpPr>
            <a:spLocks noGrp="1"/>
          </p:cNvSpPr>
          <p:nvPr>
            <p:custDataLst>
              <p:tags r:id="rId84"/>
            </p:custDataLst>
          </p:nvPr>
        </p:nvSpPr>
        <p:spPr bwMode="auto">
          <a:xfrm>
            <a:off x="3595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kumimoji="0" lang="ja-JP" altLang="en-US" sz="1000" b="0"/>
              <a:pPr algn="ctr">
                <a:spcBef>
                  <a:spcPct val="0"/>
                </a:spcBef>
                <a:spcAft>
                  <a:spcPct val="0"/>
                </a:spcAft>
              </a:pPr>
              <a:t>19</a:t>
            </a:fld>
            <a:endParaRPr kumimoji="0" lang="ja-JP" altLang="en-US" sz="1000" b="0" dirty="0">
              <a:sym typeface="+mn-lt"/>
            </a:endParaRPr>
          </a:p>
        </p:txBody>
      </p:sp>
      <p:sp>
        <p:nvSpPr>
          <p:cNvPr id="37" name="Text Placeholder 12">
            <a:extLst>
              <a:ext uri="{FF2B5EF4-FFF2-40B4-BE49-F238E27FC236}">
                <a16:creationId xmlns:a16="http://schemas.microsoft.com/office/drawing/2014/main" id="{DD70CA58-DEB2-E49C-0CDC-A4B968858CBB}"/>
              </a:ext>
            </a:extLst>
          </p:cNvPr>
          <p:cNvSpPr>
            <a:spLocks noGrp="1"/>
          </p:cNvSpPr>
          <p:nvPr>
            <p:custDataLst>
              <p:tags r:id="rId85"/>
            </p:custDataLst>
          </p:nvPr>
        </p:nvSpPr>
        <p:spPr bwMode="auto">
          <a:xfrm>
            <a:off x="37639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kumimoji="0" lang="ja-JP" altLang="en-US" sz="1000" b="0"/>
              <a:pPr algn="ctr">
                <a:spcBef>
                  <a:spcPct val="0"/>
                </a:spcBef>
                <a:spcAft>
                  <a:spcPct val="0"/>
                </a:spcAft>
              </a:pPr>
              <a:t>20</a:t>
            </a:fld>
            <a:endParaRPr kumimoji="0" lang="ja-JP" altLang="en-US" sz="1000" b="0" dirty="0">
              <a:sym typeface="+mn-lt"/>
            </a:endParaRPr>
          </a:p>
        </p:txBody>
      </p:sp>
      <p:sp>
        <p:nvSpPr>
          <p:cNvPr id="18" name="Text Placeholder 12">
            <a:extLst>
              <a:ext uri="{FF2B5EF4-FFF2-40B4-BE49-F238E27FC236}">
                <a16:creationId xmlns:a16="http://schemas.microsoft.com/office/drawing/2014/main" id="{36C8AA73-6E57-CD32-ACAF-6FCCA22C0AD3}"/>
              </a:ext>
            </a:extLst>
          </p:cNvPr>
          <p:cNvSpPr>
            <a:spLocks noGrp="1"/>
          </p:cNvSpPr>
          <p:nvPr>
            <p:custDataLst>
              <p:tags r:id="rId86"/>
            </p:custDataLst>
          </p:nvPr>
        </p:nvSpPr>
        <p:spPr bwMode="auto">
          <a:xfrm>
            <a:off x="3930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kumimoji="0" lang="en-US" altLang="en-US" sz="1000" b="0" smtClean="0"/>
              <a:pPr algn="ctr">
                <a:spcBef>
                  <a:spcPct val="0"/>
                </a:spcBef>
                <a:spcAft>
                  <a:spcPct val="0"/>
                </a:spcAft>
              </a:pPr>
              <a:t>21</a:t>
            </a:fld>
            <a:endParaRPr kumimoji="0" lang="ja-JP" altLang="en-US" sz="1000" b="0" dirty="0">
              <a:sym typeface="+mn-lt"/>
            </a:endParaRPr>
          </a:p>
        </p:txBody>
      </p:sp>
      <p:sp>
        <p:nvSpPr>
          <p:cNvPr id="38" name="Text Placeholder 12">
            <a:extLst>
              <a:ext uri="{FF2B5EF4-FFF2-40B4-BE49-F238E27FC236}">
                <a16:creationId xmlns:a16="http://schemas.microsoft.com/office/drawing/2014/main" id="{D45C1DC8-C25A-266C-E496-1A1350EC03AA}"/>
              </a:ext>
            </a:extLst>
          </p:cNvPr>
          <p:cNvSpPr>
            <a:spLocks noGrp="1"/>
          </p:cNvSpPr>
          <p:nvPr>
            <p:custDataLst>
              <p:tags r:id="rId87"/>
            </p:custDataLst>
          </p:nvPr>
        </p:nvSpPr>
        <p:spPr bwMode="auto">
          <a:xfrm>
            <a:off x="40973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kumimoji="0" lang="en-US" altLang="en-US" sz="1000" b="0" smtClean="0"/>
              <a:pPr algn="ctr">
                <a:spcBef>
                  <a:spcPct val="0"/>
                </a:spcBef>
                <a:spcAft>
                  <a:spcPct val="0"/>
                </a:spcAft>
              </a:pPr>
              <a:t>22</a:t>
            </a:fld>
            <a:endParaRPr kumimoji="0" lang="ja-JP" altLang="en-US" sz="1000" b="0" dirty="0">
              <a:sym typeface="+mn-lt"/>
            </a:endParaRPr>
          </a:p>
        </p:txBody>
      </p:sp>
      <p:sp useBgFill="1">
        <p:nvSpPr>
          <p:cNvPr id="77" name="テキスト プレースホルダ 9">
            <a:extLst>
              <a:ext uri="{FF2B5EF4-FFF2-40B4-BE49-F238E27FC236}">
                <a16:creationId xmlns:a16="http://schemas.microsoft.com/office/drawing/2014/main" id="{A54CCC5F-BA15-DCB3-0BCA-63D898AC57FC}"/>
              </a:ext>
            </a:extLst>
          </p:cNvPr>
          <p:cNvSpPr>
            <a:spLocks/>
          </p:cNvSpPr>
          <p:nvPr>
            <p:custDataLst>
              <p:tags r:id="rId88"/>
            </p:custDataLst>
          </p:nvPr>
        </p:nvSpPr>
        <p:spPr bwMode="gray">
          <a:xfrm>
            <a:off x="4237038" y="46275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360033-54D8-4476-A180-4D8A9E9F1021}" type="datetime'''''''''''''''5''''''''''''''''''''''''''''.''''''''9'''''''">
              <a:rPr lang="en-US" altLang="en-US" sz="1000" smtClean="0">
                <a:effectLst/>
                <a:sym typeface="+mn-lt"/>
              </a:rPr>
              <a:pPr marL="0" lvl="0" indent="0" algn="ctr">
                <a:spcBef>
                  <a:spcPct val="0"/>
                </a:spcBef>
                <a:buNone/>
              </a:pPr>
              <a:t>5.9</a:t>
            </a:fld>
            <a:endParaRPr kumimoji="1" lang="en-US" altLang="ja-JP" sz="1000" dirty="0">
              <a:sym typeface="+mn-lt"/>
            </a:endParaRPr>
          </a:p>
        </p:txBody>
      </p:sp>
      <p:sp>
        <p:nvSpPr>
          <p:cNvPr id="39" name="Text Placeholder 12">
            <a:extLst>
              <a:ext uri="{FF2B5EF4-FFF2-40B4-BE49-F238E27FC236}">
                <a16:creationId xmlns:a16="http://schemas.microsoft.com/office/drawing/2014/main" id="{28F07A0F-9B6C-2EC8-D973-92C77B027ACC}"/>
              </a:ext>
            </a:extLst>
          </p:cNvPr>
          <p:cNvSpPr>
            <a:spLocks noGrp="1"/>
          </p:cNvSpPr>
          <p:nvPr>
            <p:custDataLst>
              <p:tags r:id="rId89"/>
            </p:custDataLst>
          </p:nvPr>
        </p:nvSpPr>
        <p:spPr bwMode="auto">
          <a:xfrm>
            <a:off x="42656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1000" b="0" smtClean="0"/>
              <a:pPr/>
              <a:t>23</a:t>
            </a:fld>
            <a:endParaRPr kumimoji="0" lang="ja-JP" altLang="en-US" sz="1000" b="0" dirty="0">
              <a:sym typeface="+mn-lt"/>
            </a:endParaRPr>
          </a:p>
        </p:txBody>
      </p:sp>
      <p:sp>
        <p:nvSpPr>
          <p:cNvPr id="10" name="Text Placeholder 12">
            <a:extLst>
              <a:ext uri="{FF2B5EF4-FFF2-40B4-BE49-F238E27FC236}">
                <a16:creationId xmlns:a16="http://schemas.microsoft.com/office/drawing/2014/main" id="{9DCD9E07-C70D-CBA6-F3D1-C025ED3E08A6}"/>
              </a:ext>
            </a:extLst>
          </p:cNvPr>
          <p:cNvSpPr>
            <a:spLocks noGrp="1"/>
          </p:cNvSpPr>
          <p:nvPr>
            <p:custDataLst>
              <p:tags r:id="rId90"/>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kumimoji="0" lang="ja-JP" altLang="en-US" sz="1000" b="0"/>
              <a:pPr algn="ctr">
                <a:spcBef>
                  <a:spcPct val="0"/>
                </a:spcBef>
                <a:spcAft>
                  <a:spcPct val="0"/>
                </a:spcAft>
              </a:pPr>
              <a:t>2000</a:t>
            </a:fld>
            <a:endParaRPr kumimoji="0" lang="ja-JP" altLang="en-US" sz="1000" b="0" dirty="0">
              <a:sym typeface="+mn-lt"/>
            </a:endParaRPr>
          </a:p>
        </p:txBody>
      </p:sp>
      <p:sp>
        <p:nvSpPr>
          <p:cNvPr id="23" name="Text Placeholder 12">
            <a:extLst>
              <a:ext uri="{FF2B5EF4-FFF2-40B4-BE49-F238E27FC236}">
                <a16:creationId xmlns:a16="http://schemas.microsoft.com/office/drawing/2014/main" id="{F4455FE1-2016-80D4-8ABC-6873A0A98C08}"/>
              </a:ext>
            </a:extLst>
          </p:cNvPr>
          <p:cNvSpPr>
            <a:spLocks noGrp="1"/>
          </p:cNvSpPr>
          <p:nvPr>
            <p:custDataLst>
              <p:tags r:id="rId91"/>
            </p:custDataLst>
          </p:nvPr>
        </p:nvSpPr>
        <p:spPr bwMode="auto">
          <a:xfrm>
            <a:off x="44323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1000" b="0" smtClean="0"/>
              <a:pPr/>
              <a:t>24</a:t>
            </a:fld>
            <a:endParaRPr kumimoji="0" lang="ja-JP" altLang="en-US" sz="1000" b="0" dirty="0">
              <a:sym typeface="+mn-lt"/>
            </a:endParaRPr>
          </a:p>
        </p:txBody>
      </p:sp>
      <p:sp>
        <p:nvSpPr>
          <p:cNvPr id="43" name="Text Placeholder 12">
            <a:extLst>
              <a:ext uri="{FF2B5EF4-FFF2-40B4-BE49-F238E27FC236}">
                <a16:creationId xmlns:a16="http://schemas.microsoft.com/office/drawing/2014/main" id="{9AFE9D3E-98C4-165A-9B33-49D2A5365B82}"/>
              </a:ext>
            </a:extLst>
          </p:cNvPr>
          <p:cNvSpPr>
            <a:spLocks noGrp="1"/>
          </p:cNvSpPr>
          <p:nvPr>
            <p:custDataLst>
              <p:tags r:id="rId92"/>
            </p:custDataLst>
          </p:nvPr>
        </p:nvSpPr>
        <p:spPr bwMode="auto">
          <a:xfrm>
            <a:off x="46005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1000" b="0" smtClean="0"/>
              <a:pPr/>
              <a:t>25</a:t>
            </a:fld>
            <a:endParaRPr kumimoji="0" lang="ja-JP" altLang="en-US" sz="1000" b="0" dirty="0">
              <a:sym typeface="+mn-lt"/>
            </a:endParaRPr>
          </a:p>
        </p:txBody>
      </p:sp>
      <p:sp useBgFill="1">
        <p:nvSpPr>
          <p:cNvPr id="67" name="テキスト プレースホルダ 9">
            <a:extLst>
              <a:ext uri="{FF2B5EF4-FFF2-40B4-BE49-F238E27FC236}">
                <a16:creationId xmlns:a16="http://schemas.microsoft.com/office/drawing/2014/main" id="{C95EEF27-2CDB-F4F5-C412-01FF13145264}"/>
              </a:ext>
            </a:extLst>
          </p:cNvPr>
          <p:cNvSpPr>
            <a:spLocks/>
          </p:cNvSpPr>
          <p:nvPr>
            <p:custDataLst>
              <p:tags r:id="rId93"/>
            </p:custDataLst>
          </p:nvPr>
        </p:nvSpPr>
        <p:spPr bwMode="gray">
          <a:xfrm>
            <a:off x="4738688" y="47307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8372EF-6452-4C3F-BD70-8A8C3555FEE0}" type="datetime'5.''''''''''''''''''''''''''''''''''''''''''2'">
              <a:rPr lang="en-US" altLang="en-US" sz="1000" smtClean="0">
                <a:effectLst/>
                <a:sym typeface="+mn-lt"/>
              </a:rPr>
              <a:pPr marL="0" lvl="0" indent="0" algn="ctr">
                <a:spcBef>
                  <a:spcPct val="0"/>
                </a:spcBef>
                <a:buNone/>
              </a:pPr>
              <a:t>5.2</a:t>
            </a:fld>
            <a:endParaRPr kumimoji="1" lang="en-US" altLang="ja-JP" sz="1000" dirty="0">
              <a:sym typeface="+mn-lt"/>
            </a:endParaRPr>
          </a:p>
        </p:txBody>
      </p:sp>
      <p:sp>
        <p:nvSpPr>
          <p:cNvPr id="65" name="Text Placeholder 12">
            <a:extLst>
              <a:ext uri="{FF2B5EF4-FFF2-40B4-BE49-F238E27FC236}">
                <a16:creationId xmlns:a16="http://schemas.microsoft.com/office/drawing/2014/main" id="{550C6DCD-AB62-D860-BDFC-6432B8BDBC86}"/>
              </a:ext>
            </a:extLst>
          </p:cNvPr>
          <p:cNvSpPr>
            <a:spLocks noGrp="1"/>
          </p:cNvSpPr>
          <p:nvPr>
            <p:custDataLst>
              <p:tags r:id="rId94"/>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390B21-66E7-4A3E-93FE-FBBDA3BE2329}" type="datetime'''''''''2''''''''''''''''''''''''''''''6'''''">
              <a:rPr kumimoji="0" lang="en-IN" altLang="en-US" sz="1000" b="0" smtClean="0"/>
              <a:pPr/>
              <a:t>26</a:t>
            </a:fld>
            <a:endParaRPr kumimoji="0" lang="ja-JP" altLang="en-US" sz="1000" b="0" dirty="0">
              <a:sym typeface="+mn-lt"/>
            </a:endParaRPr>
          </a:p>
        </p:txBody>
      </p:sp>
      <p:sp>
        <p:nvSpPr>
          <p:cNvPr id="32" name="Text Placeholder 12">
            <a:extLst>
              <a:ext uri="{FF2B5EF4-FFF2-40B4-BE49-F238E27FC236}">
                <a16:creationId xmlns:a16="http://schemas.microsoft.com/office/drawing/2014/main" id="{92F539D1-E1F4-1359-DBCC-481E991A92B6}"/>
              </a:ext>
            </a:extLst>
          </p:cNvPr>
          <p:cNvSpPr>
            <a:spLocks noGrp="1"/>
          </p:cNvSpPr>
          <p:nvPr>
            <p:custDataLst>
              <p:tags r:id="rId95"/>
            </p:custDataLst>
          </p:nvPr>
        </p:nvSpPr>
        <p:spPr bwMode="auto">
          <a:xfrm>
            <a:off x="2759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kumimoji="0" lang="ja-JP" altLang="en-US" sz="1000" b="0"/>
              <a:pPr algn="ctr">
                <a:spcBef>
                  <a:spcPct val="0"/>
                </a:spcBef>
                <a:spcAft>
                  <a:spcPct val="0"/>
                </a:spcAft>
              </a:pPr>
              <a:t>14</a:t>
            </a:fld>
            <a:endParaRPr kumimoji="0" lang="ja-JP" altLang="en-US" sz="1000" b="0" dirty="0">
              <a:sym typeface="+mn-lt"/>
            </a:endParaRPr>
          </a:p>
        </p:txBody>
      </p:sp>
    </p:spTree>
    <p:extLst>
      <p:ext uri="{BB962C8B-B14F-4D97-AF65-F5344CB8AC3E}">
        <p14:creationId xmlns:p14="http://schemas.microsoft.com/office/powerpoint/2010/main" val="2775492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0fbcd015-fbac-494c-bcad-77fcf24a62f5"/>
  <p:tag name="TSCLIENT" val="True"/>
  <p:tag name="THINKCELLUNDODONOTDELETE" val="0"/>
  <p:tag name="THINKCELLPRESENTATIONDONOTDELETE" val="&lt;?xml version=&quot;1.0&quot; encoding=&quot;UTF-16&quot; standalone=&quot;yes&quot;?&gt;&lt;root reqver=&quot;28224&quot;&gt;&lt;version val=&quot;35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0&quot;&gt;&lt;elem m_fUsage=&quot;4.18813483210293391323E+00&quot;&gt;&lt;m_msothmcolidx val=&quot;0&quot;/&gt;&lt;m_rgb r=&quot;1F&quot; g=&quot;49&quot; b=&quot;7D&quot;/&gt;&lt;/elem&gt;&lt;elem m_fUsage=&quot;2.98118033904504731169E+00&quot;&gt;&lt;m_msothmcolidx val=&quot;0&quot;/&gt;&lt;m_rgb r=&quot;80&quot; g=&quot;CC&quot; b=&quot;E8&quot;/&gt;&lt;/elem&gt;&lt;elem m_fUsage=&quot;1.33563743175773952387E+00&quot;&gt;&lt;m_msothmcolidx val=&quot;0&quot;/&gt;&lt;m_rgb r=&quot;C0&quot; g=&quot;E6&quot; b=&quot;F4&quot;/&gt;&lt;/elem&gt;&lt;elem m_fUsage=&quot;1.09272334850951469143E+00&quot;&gt;&lt;m_msothmcolidx val=&quot;0&quot;/&gt;&lt;m_rgb r=&quot;EC&quot; g=&quot;E5&quot; b=&quot;F4&quot;/&gt;&lt;/elem&gt;&lt;elem m_fUsage=&quot;2.54186582832900132001E-01&quot;&gt;&lt;m_msothmcolidx val=&quot;0&quot;/&gt;&lt;m_rgb r=&quot;79&quot; g=&quot;A2&quot; b=&quot;B3&quot;/&gt;&lt;/elem&gt;&lt;elem m_fUsage=&quot;8.05432007229108237745E-02&quot;&gt;&lt;m_msothmcolidx val=&quot;0&quot;/&gt;&lt;m_rgb r=&quot;F3&quot; g=&quot;F3&quot; b=&quot;F3&quot;/&gt;&lt;/elem&gt;&lt;elem m_fUsage=&quot;3.43368382029251573151E-02&quot;&gt;&lt;m_msothmcolidx val=&quot;0&quot;/&gt;&lt;m_rgb r=&quot;FF&quot; g=&quot;FF&quot; b=&quot;CC&quot;/&gt;&lt;/elem&gt;&lt;elem m_fUsage=&quot;3.09031543826326429714E-02&quot;&gt;&lt;m_msothmcolidx val=&quot;0&quot;/&gt;&lt;m_rgb r=&quot;FF&quot; g=&quot;DF&quot; b=&quot;CF&quot;/&gt;&lt;/elem&gt;&lt;elem m_fUsage=&quot;1.32277735734868473819E-03&quot;&gt;&lt;m_msothmcolidx val=&quot;0&quot;/&gt;&lt;m_rgb r=&quot;33&quot; g=&quot;99&quot; b=&quot;CC&quot;/&gt;&lt;/elem&gt;&lt;elem m_fUsage=&quot;2.69721605590608043933E-04&quot;&gt;&lt;m_msothmcolidx val=&quot;0&quot;/&gt;&lt;m_rgb r=&quot;EC&quot; g=&quot;C6&quot; b=&quot;D0&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vivU_MTS_GJTTP6SwphJ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Zmm3mSsUV9NVQWOuncZkM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VlarzgMXDGErOzTpZb3tj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5_EGsPBWvy4kx8IVc469v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bbQhI.yuUgkcxGdW7XwPFQ"/>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ZPkYAJEp0h.3K_us2.NuxA"/>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pqTakdM36P3ApDZODFxBO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4C18LDt8KJZFUWFV8nZSQ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LFhjLVmHSd6vZgsyoeKNVA"/>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gwiKN2a_AId2PD3pS4kIL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54RXGXOI7aQW6mULgWhpO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RXMAvLDS2N8IMmMiiczs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AVlwkSMNegGVVn0l9f2gwg"/>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Tyu5g4nSUae_lrb8QZ1y8w"/>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hndw4RHsiRk09AIso02weg"/>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Pb8Vcg6zmh8i_ruhUnPQVg"/>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oRAkCqdrGdsOM44CPePDkg"/>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s7VlPpkZ22wXikC8l3K23g"/>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jZCp1twSZI_DMNr1sRAdJ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xBRfqaIJ1MYJ0fTQ7saHAg"/>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n1_GjPHSg2ZEvUBgIihTIA"/>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KyvPlSL4v.T9pMxIhq41jA"/>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mIRCnjRTXYlaZ.ISvylIRw"/>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4rjeS.uIX5giAFWLr_MO6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YOYoB67jh.M3wDiKHUTqO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GaMGdjDqDKDc8s5hc.sq2g"/>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8Fi1RV37YaCfju.U.k_oPQ"/>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nRvavJ08R5SfkgCRLpLwx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fkT4FtUNP82v9peQ5vs3GA"/>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S2j4dhTZDlPh_iRMsCvV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Gq._5ZUqoG9TSz5oXIMTIg"/>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81mMie1Hc1Ptl2DuIGyOkw"/>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KLbE6prIam2MytpzMxei_Q"/>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JLCBAIbP37BareW2YfXguQ"/>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X.vNYlaIeYj1XYaB0aZLU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N08_l81LlJmDvZUEqD7CvA"/>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xsfM_2hvz_phLxy5a27MWg"/>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A7YlgFEyrqf5lHzty_K2vA"/>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jk4LAOr4kpTQi0VoiOhdiw"/>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U0CWCLqAEC70fqJlvzEGZ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XoY8d8W0TFWH09x91uG3ng"/>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eXxMGSlmVfrwoIfUU.n.R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qjFLypSu8XLHeFCh3BQrw"/>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t7jazuCBp46NLT.4xBoU0g"/>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TjTEMTCIly_M7HlEpg4FXg"/>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uhYevcc5NsRBZTraBdTKC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KQcZwtJTM6aez5qXqvr.i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7jMGdCizrT6fd5oZ7f6.Gg"/>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gmWWZktF0XaVvGvh8Kx17g"/>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4dlzeVlweKT2GQvHF2JOxw"/>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hBNSg9fyCEXaxQzzS8EWh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YlRI2BVAu7GVFskAMdMYK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GL6nNP6cthIr2Jdbb_yfwA"/>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wIi1w4VqHJXQDhwvL5J_A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AMOi6ZSX7lIBFPXi5E4hg"/>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hvxjR3WTrg9Zfr05Qpm5OQ"/>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R.BYt1OKVadd6KovWCIY5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mGH3xypkLHfHmIPrIpgMW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imvtriAF6JDW2rQy93iq_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G3PLFpECPWrYeaPulhIBuA"/>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DCe55v90_AyFgilKj1ENQg"/>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0gCT8OIo4sWdrHNuXsg7tA"/>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ybtsYbeTs72S0q5bVyZtSQ"/>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GaUtin0Oce9ELMI6yPUncw"/>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197_qgMUL3ry7l16us4zww"/>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JL5IAhzN_t9fsmZQrV00Nw"/>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5Y1bwV3.m3LQSkmg6ImKYw"/>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MZQDrrcwxvJsFbUI5Wm8HQ"/>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n.5Wrc4S5TCG_Dd1XNJMXQ"/>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jPMedRI5Fj6WwFdk0G.xA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mGv2OV.SJS2E92OY8YyCw"/>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gVaotIN8FceJ.RTKNLiho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mKxdWvEOeZf1uMvWw.vAEQ"/>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kSgtmmxVabEUjUuKBNu1FQ"/>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6RfIv3eUXOTqGUxeOtoYGA"/>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AoAmwIOVnVda75SzCodoAg"/>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rfHRXyVhe0So0SGGZWl2VA"/>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XE9JwHGZtrja_6tEe8ZOOA"/>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bTu4Fw1ENYxCtkmaPiBnyw"/>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BO3Q7vDoDUQZoAWLhOmV7g"/>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VSN1ZjgRmjb82jb0d36Puw"/>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2aeO8bnLOOKwoSZC5wJ6QA"/>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dZSRbJprEV6prmAX7EVR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tYbMGfRSt885yoH49qIKZw"/>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h_O7wwML93ilW4VeP0SK.w"/>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pW66OVgoiMIgSzhX3jHGIg"/>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bkC53_iK5jIW6bjJGlYLEA"/>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C9pqaoLRq8B.wWyrbhs1Kw"/>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PVFtXQapxTnjS_NxIQjFA"/>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bmD0nOFhzMrDx0ahaj4snQ"/>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E.QRjn9yhPu_t.8yhuE9Pw"/>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HipjMn.wxNEFt5q2hTPTw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VzIFrqXFScqCAkcqZshTrw"/>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y7yaEhOV5d7fLnbMwdcvOw"/>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tB4JALhham0mMWifsnwlzg"/>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rmoiyyUsw.7_QHmdJqHv1w"/>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1_JJDXbUSXEiLRUZjJ7xVA"/>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AOviJqgta8OUk2ajX.95IA"/>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M8o_vmpQeFwXMsk5BdDkA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OMI4nZLwctnVG4ws5SsHHg"/>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dx.t36.AsLEINRITOcC9SQ"/>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AYsFnIsKH.DTUgdpErrhRg"/>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tpDRYeLIY8OlIhVjtZysP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JACgJF.3_g1q5BH3tDsqg"/>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uxG9rwXHrVWywb2qmYiyOw"/>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LcpuGYz_sYFvaG2_QlQt5g"/>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pyruCtkzh_IzuncCG8x5FQ"/>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FGVKKjYrWjVbDZxasnK3zA"/>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9JWcbKuEWc01y717FBHoYg"/>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LrqEEAD2c_LHPGOBAk8fFw"/>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txi4rEuETJXhZKhhvBjg7w"/>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5cEXVL7U2WhUJ0PgrwG_tA"/>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3c02lAmAG8bmRCDcpC0uNQ"/>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b7nE0J2DboKhc5vedg1UW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KdzvrK1tj1yJSRDrMW4kAg"/>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fU7wpZyJ1cl0BNGtDL7cLg"/>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tjnFiU2rGH08jiKJdURP1Q"/>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CzUm4LowO0G_AAdWBLTzgg"/>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XZFJJOWZNbTZd.0_qokVcg"/>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bpwVqIZX8WJ_vPTrd74h.w"/>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YMLjyqDxzooXbNbm1bXDQ"/>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Y72QBBTy2sykWbTSGMBnJw"/>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0kQkMWBsXN9WsV8TofDbLQ"/>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tefAc4skARwvX.WGZltk2A"/>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dWPusLZBUIloMelxzTMZt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Ja8QBqd_TxOcQ8QE98xI3g"/>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v4h4tQjyDtoBaFvhP5kJ4Q"/>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LoXd3XF85mUjWCoj4RW1Mg"/>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6j7DBLjFWUzFiecuFDqXHA"/>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TGgaS4h6BVj27N0BlqCXdQ"/>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iXa4vvITSm6CMhVMvXqnFg"/>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LhMFyDuutkEBisp9sGfZqQ"/>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87qOuuctcqJnJvQLF1I.hg"/>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y9sobl5mLQBpAUBS8Z3izA"/>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v0zV.WYhMm3PgTzdfTl6YA"/>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MdqiyZzWBiOuyl708F9l8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3rBjbDb52NX40HUJ01AbeQ"/>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jPHLO2fVI6rDZm3dTX5pwA"/>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WolGQWQe0oFFkzoCu61s0A"/>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_t2YtxCIbH_s.3thsJp0RQ"/>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W18vfoiD1sm2kpHMrxpmsw"/>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QD_I3u9OhqGRePwbsphYtw"/>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Qjv4rcZR7WGfjQUOjgeIcg"/>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1QkEsst8ky98CSKwsX7S4Q"/>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KUyv_uILzfrwc4ax6VB6Ew"/>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Ew2gSybofFyhhG9.H818tA"/>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i8xd.kuqHeweNKBbbw4L3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rorSK7bRg3oNgMoi5nfhRg"/>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Rewt5C12qvzSmX9CZvKNCw"/>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QkyMyyfyJFyYdlKGY.ysgA"/>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0IGTVtgL_Y8XJ1.1MFaEoQ"/>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hD7bsbrDy0BFNGEJETaM2g"/>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LFWj8rAp4NwhJB0agz0XUg"/>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xh_dhp7Neg.B1wFo1OW_Zg"/>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SKTM6FME33Z_szXJAH.z.w"/>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dEVXf3IeKGt6MXjzG2_mDA"/>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FH6sarrlv_JiPrEDpx43oA"/>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XeSzhXi8KcNgqSWo196t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Tv7D3beRaaB.5RWOT4_tg"/>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AyEAwoUG0xqz.I7GYarQ9w"/>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Bte5NZPxSQSi1aniz3UXr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C7qZ1LPVZY5HcGRmrBQfP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ycM31ch5ubP1dt9HsTql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oWC3c_My4b6oRnfSbwtp2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WF4EPi..ScqwO8oVJVrVP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bRBOf6t2OLI6WZlSUXLIu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3dEbfOUCNKEJPTBH0cKvH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DObLj7hCvoRg8UCH45.r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vlPj_Y3Qd6O3XnJMj.hY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2qwGDV834jybMIuhL5q.m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e0VGLddoL1M3Lsm5pmQxb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WFKz0nOcwW.eUTlA.FM.z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LvacYct7RCKg2EAVqvEOD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R7yaidStY.0kXUGET.mt_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7kl0B6LZe9z_hI.oBq0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GXUumUyg6xUMUEWbSpT0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4Xm46DmuRGGRJ.iDKM4oQ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nktiQ7OC8kXp8lXMJrM37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t_M9kLLd..Uw_Jsv75sYx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5NiEgm2lmPkpPcGf9kCpE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ElPcaLgTFG.PSGYuHZOe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4dseTfRcT7GSdYZmo2K2g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Wq1UGanGNzmayNVqbBrJw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e6lnKebDfsvsYyIZVHvNF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1qvm5rYZJOgqL9iFgRZen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AK4IzhboR6.i5Gf9XzuRJ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Bpcls36Arxvv2cJen7aA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vFWiw8u9eylTT65Xxop1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kEImCrqpJWsfSD5daQR3b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7E_t.zLlTUa0Qqsz1hlUH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VUUYbQ2a8ia2b._7bcm8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AFSIHJYSBi3xDKPjtAsd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X3_EyIKR78cOOJK41mVIq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sdv3VJEsrm774syC3qREd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XCa.1jXcRam1mtp2vVsvv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vRz76Rp63rU5e4cyC3lAL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8BSv4S3O1h92rJYAJYp1X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XIEaQKt53kJM45NhvC3Z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iKzsUl0WS7ir6FsyEk4LT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E0cmXTGAFBltntyPSbcq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CT1F5CIdd8pDgI843OId1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JVx7q0kmdbWYANQRzkJo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ykme5g6RIaEvxgnlPwDS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VMAayRCqQEG5E5.xCIWeS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jZXBRcG1EW8mlZ7sZX2pP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H_qdbvHmZuBqD4jwGgb6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T.ATAa6a9sckBRafIqXb.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eZafFv4_QF6dIRe0thcjg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Eo5oU2heg7xbEwYXpCEiW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XRUcuh7M_.u.0Fio1DFtz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E7TS_0n5y6f8tI7xCVy60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CbMRTY2sTeSXBlD7aqoyd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jypekuXG9MJNEZ.VMgPF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uizy5WdTNigkT2Ha6BvZ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g0lhZioc7FaD7NM3PUrnD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4TllJ8SX6McBNRacC6SxV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2eQwBMjU03f.WgUjG_S6T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DfujnT5GJHY4gM9GWzmk6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vIJlWDcFOurNg9A9FNdyc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S7_yd_GxMkcD76bSn.wx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kRc_2cN_jvi6d1GRnshNc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c1UeFISECMumsycj.Vy7G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6fxsCtz9eo1hZTugzCQiz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u4GuGUCKKr8GECCIpfa_6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2zhG.RLSzOEpxaOhzkpW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OfV_7txS1eLzIfDyhbk.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xPtdSZS.BqjYmxZXibZxL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FH0sijK.49vIdSPkE9QW_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r1q9ZIJGWttqGgkHmJnrr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VZWNlOk96bXtjqJfcu.sg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QpSuKA2194pZYSIjIv5nn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Jf4F0TE1QFSl3lkpoLEVU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DZF3dpCZuq4tiGzwBwWl5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W6kKlbBeWVxDINQjVF5C6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OZBM1QZhpTc0tcJvkcj0O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Xu_Yct9Q9uIcPApbRO.N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F_V2oD2ZgI22Gbw4Xyare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AxZc0QweUclv5Juul7Nwg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mjiOZ27NogTP.UQP9aUtg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lygiX2mmwzPVuaDnipJCm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313zxvFzJk.xQ0GISR4Cj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NgNgo7hJRj.ZkHXd8psdP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tRSmPEFtS02OaoI4aOsNP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eLCjRL7tq5NxqmGPdlaP8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49mB.va9_TWiSnqpMf6uE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dw0qEU_JQw4scvxAMMw..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XOlWrOg6enZu_SJZ4zCvm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xRLrMcAkTIOm7F5gwyxwU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wisx3tDdEC9QdhDEyD364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LjnQ4K7QT_z1ZuY.Kdh5P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dSRD5jIHyfB9oyqByYdZe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wn7sFJGBQ_KN8b_VNnfSC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DXbWNiz0TL2iXQP7EKE9C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GR0KLTqMRGeRWKGXRDAcm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cL7DWnERTvGrXrQMe4Y.y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tybALkXnNLFOf77b_WWaV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u2hdYVPQ5.jPxQLDrEmj4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KAAkl0h4XdvYmh5v098kf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g6kbymaViy5zhvCrdSR.d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2LQCLQ4luKjdtSUvPk4jX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fS7.LGnGbQzapp3eFQeab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vE6dpjNujt8lgWNmSM9N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9U70Ex6Yi9NfligPhsJOx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czkN3aWNjYJXx0s5lvXJY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sBHOy5o6HYh03rqO2HTXA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PTU0NArlTUmiv9GOwpfOJ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qeomd7KqTkykOOL2x_LVQ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YWnmdSIPSSHo2XCAuLhp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kCYD.px5QWmo1r5EBH2yd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kijrDvvWTOiy2DPwKqWtJ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fyF1hQiTTayT7Mi5ecmPr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T3Gh6Y7lRQm.BhwaLfsuh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BNpKKX4PQQGiRAO0FWz2p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KTwrAxINTtao78xjEX19D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TP1Yx4lYTii_6YxOj_yvw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Uj1ZOMC4SrOXwB4RdJ7yO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tk9ZaZxBS_ac5Z8tMvIw6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dvlziISSpOnsZ8gKRXY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zZ6PlGJL9HLHu1xgYZRy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73OKQ_4xSbydw_73V3TDi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A9h5LKT0RnGVven7dL6Gd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5Ia8IwJR2e.utHg.09jt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snH4k5WjTd.MR2S4essBg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eKa44Lg_S1uBqM8U7dNRn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y7MDen9QXOKBHdVlScGO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iLrrOp27StGVR2lJdDkcf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PqyGN1KoRyCRftBYPg5VE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1rCrYZYTQHWJ1Q1iDCXQ9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R7z87uSxQC234W2kVKLY5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Sb8n63O6Kt7o6wW1BCFz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I9qiYp.PTweRWZqTLpFXq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irWznEFFTEy1DbUNtqaX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qf_r5C4RSRaJjjKdOkB7_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vk4i1OTGQtWprUGNC7PB6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Em3ZGWyOSQ.F7cv0bFzjN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PZ_OuBbkwv0yhrfp8wvWt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5w23FHQiRDabCBShO6cMr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76KrQ7AtTLSy4TxZAPfLG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1o4gNC4NRWqLNlxbFVEzr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dLof28l0TT.VmiklF7E3a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e.nJpyhwjLgheUh4nphs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BJ0uBkXcRoezAL5l49IK2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SYsDGBjeRqiJBI1DwonRa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jmrkSVndSqq74bGn0IzqA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wBLS5KcmQ5arDVxyARx2T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t9N_QoTyTSyFa2iML5TgG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5C7LOS1hQ6KXgHSXxoJ8S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H_yV2yPxALgL4tBVAVnf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ae3PC8o0ZUx3m2ZZSu4EV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FWiTNfleIpSCYiKf6MQDv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0gKOMvAEHEBj_lAB0QehV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0Qih3e8gLG9PlhFcZ3szy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E8SdEPAYz0.9bSPkFUwo6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AtPNGsg3Jr3M_1vey94Dz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B8VxFfuhbNwA5Kvj4gTZ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aQTXVB6WEPqmqgNJaCBkP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jxiRkDyK9O_1Fy95dWiGQ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Mc2Mdg8MaHNTvU1b8pAHt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Ai.aNZT6qYUh0Cz9S7X4C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uY7aq9o0PouYl8a2t8.Qg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SROFqIRh87tBK0jvBcd3h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1fjvYC5LSJ0N4SFDrB9Ig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OVelkUUWr0ClitUBJ9xhv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wKxyiI9PsLTTTs1BHGHAr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jfmB8CakD9wyHgM1ryzK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SbOaOvPsWCXMbadNTKPn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2ZQIe3DQaLYw.9_KVJWlR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vmOtVEmptzL5gnSRSwvG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OcjpWa99k6k6rAFCO1PNv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vWmmV.ihr1S3zIl7OF0PL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vEj1WNisg14eSnc45D7ta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vIM5cOcW0tYlqHLSQ8AAv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xMFvV7K83UgvKAz4VRX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0bJf1Mt8vCr_U.VyCohOp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1sxC1gfmKY6gLzKQjF_Ge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wZSW9VvYB2NxIpuG1r90n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vmk8mSof2_4YELpCjYpsi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6ZXJ3pyQQWbrRBo5iUGb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WuSE5hjIWTDuwOBerqEup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4Jy2_hhmf6UbVuCGueZG7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KOlDt5K4Y86DspkNqGWYT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wbzuUYUWLb1EKwyRuEoSL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aiBy1un3MBMP6ViMc7F.v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kHigoWRYtinC6nZlDcUcS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T4ntQvRk9s1939YlZuVlz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rfiZ7s7QsuMS.VokPWcf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Uuod1KwTs6nj1BcBQzdo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JQspuVERMSSdQt8Ic03O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z8cfBeQhuiKGVpq2tj4qh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upb7.JTXMERp87WchX1Gi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Fkcyiopk8mzBvg81NThA7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ufIp8aX2afhKmRinEiBh8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EUUOJ.OSza3Hba9TXN3D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PO5lOm2b4Q12qvQL5Vnh3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9EdLn62f3ZuiTI8SodvQi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GIdX76CNm5SFXGabetqPL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Chqf8_5P.qVucteJ08rSN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BRaMBv2vVgICt33ogk2zX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FKJ7b1dv.ktsUj62cTN6H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QqKRlNjEwgZ8C0XP88Bzx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rX_CZAZQ5XH0_zkLXtnrm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OXjXroTQ2Ro2S9q9Q8bpk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A9f4hJX2fQdG724nLrUMs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NDR6C6WKQ0ChJw0EUyj32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92xViRST22DHKV0USRK9e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6Tej0.SU0n_BL8Zvn8uAY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1FUAgcpiRAHhOGV.Eze4C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ry1tCeG_M6uf1Ty8Nl1H9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TUyl.hc0P4BiSxAtiLHKA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FCuapHsgx_D1tmxposIwt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NJHROoQJSR_hpjfT9W5kD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AzaCDAOJUZWzLP2JtT75N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q9V5pr38MHR8ExFuEfgv6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vOKnLR.GKPeG8y53uUwbl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BxBhOYTTG6lPhMB0Dk9P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scLqGoBH39sY5B.2DkFjZ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lblAVhTRYaJ3pSkGd4vq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xBMha5u0spunGulZ0XPpF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bUSRbkj8qKkN0eWTE3btd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YfI0HOoS9Wp9WepbBkHS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tf6W7vF_1LzznCM3WCBpI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XUmoBnZX_7M9mcNMwXLk3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DwJjNgyTCIJZpgAu2r_8Z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BRO1NBd739YYDrH4FS_.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JvZhFygFdrMA2yCUgJ4i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CTyg2NSrirO7EEg8FCYiq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eFMlriyOtLF_5CvKnKwpm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2WdlN5ZdSk2ZUGC_oZOQH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tWRYcxt2Lka4Xv9cW_Hm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v48LPXuaEnb32jkICP2Ik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3RcVCKQpRrmyoqMOeDTU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hkhVxnW8x8IKIyfXGWv8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uBnzd0plRajySUwC6ppmN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NAME" val="4. Footno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OTkHSC5X5Wy.SRVKkpT9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q1y28wRQM_LtNZMI3uY7u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_eTVOszQxiVwOBcgNTsY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9Mf60bMoRvxAVMoSxxhX5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fyWv.U..mbiUB9k9a42N0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6AcHpeQrpJSxaY0ojedqj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atmkCiuR1RFIyBXgK.zxp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5hcsorK5WiXRF9.aQtFeR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KHHRAPYQ5omexQUiUu4k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3.PF0olR461.yFYqbC4F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njm.FWZJVGn3bVWL1sk5U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ykl5Z3p.VxYeov2sY0sAp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J7KhlGPEMuAqO7c8juqzf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M0IikKPDCJoYxz.i.C8yk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g5Ick_kJT1YcN4SUKVXrl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S5kVZueb4QH2wz7sa.nON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_dLtq6NDAsUR9Rg8.JS4f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zgC8SnhRZOHNKuKe5_Xo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SKUiB0SF2rn1rYgpPiZ_q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DLtkE_6M.ElwDyiaEbyw0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BLfw3apmwFpfu_gFXcPIg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mDyl13rhm_fs2_CFKeZar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BIiV4D6TPPSCtm6.cXiXA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aAr9gx3NbGdpsidx2fMst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QGMjbngo1fZGTu54TYwLw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ecoM0yNtohmWk7mMnuCiG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uK1yuDZMu2MwI603sOXnm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SRbKJha1BNbIUMqkGKeW2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zzCUyqKPyxz9tgLzNiX89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3nUwMYUnj9VcTJZphD8hi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qUUxd4CeAURDb3n4JHEZp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oYAw.luxjionnE1O4ON6U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m_fbOmJ4Aw1vYwJGhcXG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XeTvV_jCj0D30aDAt44s9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IUkLmKFFJAjoeuoqEf1rh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5GVWDNH6fd2lmHqbJIKmC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d2DlxkRoKsFiYmjgFWc6u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N03tctCd14gLr0mmMPMkV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tZ0AtxgMUceiwsSnIQCo3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m.MRDvb7f5T5nyRBhige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tB4_oh6_VCxUhhGIuAPg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n6aJZb7CnvKTyXGGT3oz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A33gxVVa7H_mYSawRwXrl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23QHLMq.QND.eWR0tY0VN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sr.XU8CBo2SLPkjzru.yt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6FtkyB1EqLwd8vbRl1IxJ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niXesb1zKBUaYtBQGcWFV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mBDVcu7bwROSipqzC3DZo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eCXRnHqZcPMAw4ro04.8B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Vbni9w5Fg3q1t55t_iA53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IvccCtmtIn4ykYj.H10dx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gd8s5TI0e5ejhVPpILbu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XNdENND5yy6iYddy229l2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YMe6A9ZA.RVX6tmZP17rA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wewUm60aWF2Pu0XnIHieO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1ozkzTXyfiB41Eu66b5hU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nMQkqU80BWtT.IrGLGsR2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pihFkSyEfJ4q1yA4mUDxA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lu.0oYxTYSiAZhbIR9L6p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5D98jkxYL4Kr0a0rFN_UQ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vxtqQy485rHT4KXFDfap_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5jADLnPnfAvGNf8Pc4V_H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C8GFkAxRmBzk8S98T9IJ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wljbGIOqldTvB.e6q5rAU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9dNtbULMnniJmLuBRGP12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m_t8E.SLCWamce.VUu2rh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JbIXo7it0mC6lR9xHlnKa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PhWyRUREmat8yBMLEansP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U9iCCMoORM0Ms_UWsH3Mk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nKk16Xp9Lh8BUCuvGfEHl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RW0Bju_XrdDFE2R_.4GN7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TXpGWIc7m7479HzG_rVF7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XNteo852TtKT2QVB8fRv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xC_XFHeY8GngidwYDJ6va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G06GAZfPD3wsW0GAw.pL7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Rq7ecix8U8YaAAvU.C5if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KUDW5ME_EOJlHWQZ8wvE8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woeT4UxW3Zx7nQrksXX7G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PqWO6S4PiZBZBKZ0siopV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o0wFu51FZnCCAb006jZJk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sru9HKbAy0wbFB.gehXAO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2bbNJJuKNhnb1wsPQ06MW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q3wewO5NEHZjdAD3DeeBn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pfkummjFmDX_MqKVScHJA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eSfxiH4QtSYC4rbqiNbt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05eCAaei7lZh3y1COCaY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ZGdVu5sXu9UcE6OL3Ygr9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XKw8JcRD9Hf4FXXwg4s.j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aUIBxYIwin13500FzI_Qc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REd2Q5h1wfU7SgZjV4zKr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Jy5URyzkWa2u8MWvuGd6G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t8K81oe1MPAeCuEqb1ces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YDyTT_mtsv0M.mT.s3crM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a75F6oOX4kRlTJr6Zy3xt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uIlZuqrD51wureRVoNt3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Lg04Nx568YI1pMR4RiCbz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sehU8OC3Pa8KHT5RMZ6BO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z5jQJBmj7_JiwH31XUCZg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ee2geAId8MMEJyCKjPliJ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tSmBrvms9JO_X_6oUwv3n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1LbaYX7vMBycws1XUY0wh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GpLKEaC9wCubg_ikHi9fs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6WWTCNmgkSeDiVxjFUnjN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va711QME5keHh_V37TKiX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9AHWgJscGzqIN4fsaVUD6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P10lCZ7ltjGxeTQ3RdEn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uLWdOiCA2Z0lButENonUG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Ven0zZ4eiHhThkwXd_kHh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6R3eRtScOZwgDaqdWIFP5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aCzgPuOaBtOf1X8.n64wo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6c31s70xFai4olruvno_2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Dr9sdA.OzIAVcGRTiTaev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nXWWxIrgR61hW1ZBHxwFv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Ifhgq0rFqXhxkOdbFTq2G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taDOXzhno7cngm7rLEU4W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V4QTcTGeu3r_43vdoG8zr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rRoWjiVNDv3_DnIXaR_0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OtPZ6bcv91J6NWdb5u__0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d5Bko4j8FjZTUE5JEZkmu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yh3DA3k7MaiT7kT3mWxx9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ixGxJbh3P9TBzJYF7kpdj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_A8MiBzou4drbpLM4F1t4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LempvuFermyJa_mHun1nv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yAYXqbq2ZEmXmobydCVtY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yIWWAtF7pEJXdxVaeixPM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muknqIoJU1rpiGqet7ayB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as35cmjJu84VVzO0N4TLY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4WESexgSrbLXP1hSlv_c.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OqhOj6_sq6E85YYRxm8nR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BWqsjHNUeRPE5czJnKkBU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bfG_1nkB4N5KC6eO_89kg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75x1981ua6vDWVUpk4bG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pTDrBisZhrJ4r0kEQWW5p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PVBg0RiVVK4FjrkN5AoLB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i7SMnlnFxjH3gZF0jl1Rz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tHU9ahr1Fb9odi3cLoL3_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9krmhLF1DVuDvd2Eu.q7D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cJPzin3jsf8uspcDYtnk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hYYtxyTAyVlnsOf7w2y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QBwJVAL2HzotDUyszMvd4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iPKI9HXZr7MwHJjhrYalL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B_0tcsihdvKC6YzlRJCZf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bJV0Gm..FeLKMK1VntuH_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Jj9GNM9mqM.olISFL7C3Z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w25mg2JtKvI27ZKTlxeek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ZGT9XI1W0BlWfHbbqn05o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Yg1AwTMdrndi8FTY3KDzW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zB6RcBbWv3EnmFOYqoNC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tcZjwMLCSsc2Wj7.Dir1N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gRUofNV6CcbM1jxdGJdzJ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m4bz9zc_ZJXMoU2LWP2IF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tQxFWg7X22zsc_zqPH2Kb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rHzK72mkybSjQZr3bHaIY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ISYa_P57FhaW4yi5eJiEd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DhsT.YNHTzNO32IxsEyCy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eab0Zv_n_ARdLuKC0UlRM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fHdStdKDsNhWz993s0pFv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gV97gcCsNBteLwaeAqnIT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Iz_HAiIaET0QZS_cghlKE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GYaC386_zUKU7T9GkeHoS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3SG2Xyzs2yQ9Bqz5ITC_V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GHKwHdOECO_v0GZXw2_FZ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yfzQdxqCc1.d1eiKp_H6j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6h6mxpX_uEHrnPfOb0Flq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3gB7lW4xELC9IuwpxmGdB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cQneH6CxrLNPCl9gzfL17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YrR3liWloEcfOzfK5En1b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IliB4QHm3dF56h5S7IEhn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du5rgTfuNjBEQnO77B_iw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n.RzdiTwKe.UNygNlfeGv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W2y_6XVAmcUIhzLRqfD4s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1Ga6VZfk7rxYQ358ddizP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dyF2aXilMg_c2M3ADQtGS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FJH5SiEGq8zeKc2t9pI7_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2zS27sV51Zel9vB7M_slW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yg_GTlLtv6d_L3FthDQe8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4RtMvIOWldzhtAiDmFaIC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cOTcUoO004VrdyEFuH2oB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cnDHNNKsdPG2Dv1e3AVR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i1UZN0gRdRdptX8rORhgC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87.FLq3ZK9GWPUIZVEl7M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WlsHdHyX5WbB3Uwsy3H0b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B5Y4L6F1UR2jcP6x17w_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8f9cXzrrmZby7mEAwUzOC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ydbrJs.LiqXgspvuF7AiG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HC1PBVxbqmNmMHiyyFMtz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JOAK4U0MOKTvUPFO.dLjj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s05yEmjqgYZGg.74eEYVs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2aeiw2_to2y_2MepiVFQ4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3AkZlN.SIywtcROTe986k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0CkRZIGyEFEWle6DBjjd8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VYZ89CrGr5DN5eVLSIGuj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Vr3bCDxWWWhstnFVOhSIq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c6gERjJIDdWyu_i6OikAY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BE12MHXBA4ZZSPYlTU2sJ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SAVPxg5S8syta2W5Njvjl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Ry6TAS8OSIC56Z6kghOJj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7iTbYIe2SQ6z5L2TaeIZb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JzSzZDKFRsm8nbDI8q93P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nESi1jr9iRhHjpy7ZzrN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TlB0Lm39RLWFuq0TQ5wnt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woY6tCWXNYYQ3ZNcpRaEE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EYKEMvoQe8ekCsfVPRLuK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jRQVmMXh31QzGWlq8Wkva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DNXtAaKC3piEJXZ9BndvG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g54Wa9TZPoEQ.jn0YoolE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wec3SZzpTLo5FXIKDS.o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jGZdOhAZbxHVLKyVqtNQ1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JeFIywA1jqWvgS4Rn9KS3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jgzOclUlLrQnRgoWWjHrl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Sdrch4OLLQ48AdXqWQfmu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7Ju4s0OAtiD89gC7gHtS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wp_3Cb2kPuOtD1JubPfFo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uk61GLcLIGlkYhqPvo4TB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NNPrvKRdr2RoUOetOlxMO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tU2fd134eIwxcZbmpxHFu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Ml8YIO7iSACDewhlcDbzR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PQiAhC1sbs_P0oBFCkuyu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K8yJNi0fFP7SArMA3NWIS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KYcBv.9.47oylsHVnvz_j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jEJhMPTKR5T1d4aHPQ.G3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hrsBBgKHKrP7.LAkSWKo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1gAxcxVVJwWSOK1xkwLxk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uvtv8watj9FW7UOc39b4B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0z.1Y.7gvFL7L7Vt4_Aho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Td4gcqeDaafo1CM0OOBCD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dqch.r4UzxAaSXM9sAYCr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k3_byGWOGlwe2Zc2sJ3HJ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JdeAxiuZFwYrpzZSEGF1V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ZuTGXkDFKwcx4Yn9va.ZV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q3L2O5oLCPPg5Vwh3sKc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WDJ_hBsvTvQZ1jqpQcARw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TTJCujnY1K9b.z8N1FxS0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uWRIHz7FUvw9SK8owowGR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rLZ_CubnbuMKjX8mD3Q_7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TBIxCqQrTP22jERmHraMh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3qwlsKMQxWIzNOE8Sb0J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APDc8gpmTnO92zR9_59pU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yul3LwR98X1f_KPk5zsP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ndMVUT7GT5itpt1CxlkjE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isuzT9nrQierqzpTbxV2O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saBQTkqQpoamrgDJGcQw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jBhF3_7ik.e6zilAK_5_2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J4zC0W1y6x0dAiv0Xv9wX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WOZlqXjZaRpT_ItB2i9Ms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rmqjoXaV4v56fXw9xCoHv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03oBgUKEkWhiBkXnZmKzY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csWGUCevi6RU18GaV2.7C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2PTD7VATrRmJijRdfdhJ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Zho08cBHS8eUVLtr8jBNS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7uYEIRtcxt0VRz7g8joRp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1ORUmLN201p0WknW_4oYW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Y7j_Eu9sVtkKPXq.7zWTE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NE5QxVy8yEGvmH4fzrlLp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mEmUU.plROGMBWJ1322uG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aFfZKr5ITz2BmVX.az6lH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7OPa8FvUS6a7ZcpStruIp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2LHACoWBxLGTdqNMzZ3B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M_rEpHHz4shLeGbIOoEB_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37AzYlIBSeu0G1c6_OCot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FIAKzpVfSZOoItXNyRd1o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Zft7vR6CTgmA310lLpSBJ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_yqntKTEJ_g5trJx6h_2l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NKujdASsXywwO071cAIQx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cuCuyrbLTJ2t4cw0te3J7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3w7SE8DqR_iS2_oICbo.3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5mJAmoqzFcYjnJ0GSlwG6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8TDpWnVnHg72f_V6oEN6Y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Ud_R9gIBI6RIIpa9cLWad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d7w1JWRnYoP27ZbB.AnCK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12fwJjmIclRA.CNH3z8c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6RpZFz_tooXFKBrzlmzA8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_iqXA1Y0PNvuAIG5b9hHs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wmlCs_azqISushrqYqUu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jFy2.xXQk3B0JWv46Yb52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l2Z7LkOkYzJhs0LRx6V5B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gLaIYzoW9wx87depEg4H7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yUhvcbgwlONu6O8QUXIwY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N04ayWwWXAb1wK.HIw.1q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1vUdvjDrkYqCItV_V5sTi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8Np4y8GXL5HimnNk98oKs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1wm2yEwQJ6ssPCz7bMHm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kK2N7UYXF1PJTf4.idboo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rWQTsTHJU6ATpEftpSWcu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mM83OHKQWpHrxvdr3to2L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mLeFNfEHAr4QvsxL_5lAT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A.LcXKZm_t_W0BGNTFWaT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fIwH97V3BhTppCCjP5DQe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THFDFMcChw8kFlqTRDgLR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QJo30eLyO01SYGhdOVoNJ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77yFgpXgc7NDmZVdWEZNO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zSmLLJNmQey1s4l16A0og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tWlq815Vs4cscrup3Bn_8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YMqdztloBOfT6s3FiziRs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QAgbv86YEk_Biz8Xzbfnk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9nt9s9EwZkRTOmV3AUHo1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rygN17sIzh1y.3qCTDvEo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dPdNBOWq52nrhVuHYDOMc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ibpwaPHyKLY4Gm.8YmwMd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pb0UTfhgWc9fzf.kaP60B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ofaZuSYCSqTD7hTbyNG9Q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wRkCc96jctp4xZG.a4vWh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f5bHUEQDjyhl_UQuVagFo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JKZ0_7M15c1vLRFP6232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X.2DMP469PiL.LVTSfnWB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A3aUNwPhtVQm5xYegVfPP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bYvyGb5dWhxhtMDQDwmGc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BKnhxQZvIK7tUwwxuFRLw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e6SV52nPXe729mEAFzeJQ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fjaFpWV5gEjRNv17cKvCp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RbInPEfWa2ZGEhqZVLWvd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Z6QXtPP7pHw60R1GLB6H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IHVnfEck1IA2zFoXnKk23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nKbQbs9v6MRuruNy3q5Az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lmtIbkppJ6k9d1rc0sjMJ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fKT3dAXS71Q_Th0LwsBMu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tpEhCSU6RPUPOTs7pKm9l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OB6QnTtwSAGrULnZNGJS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LX07G4ix77pMgs6r9Q7b0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q2fSuzuFeCkKjutzsGvBy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xNU.Vw1Wj2kVdgkSJbvky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dYSV_1fxqsOPL1eMxO76W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EZ6GsGYl.QgzhOUwWDp72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lw28Q9sb_F3U0O7v8nNsK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9IxUbmbEk4Rny80XI9fK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mYcHPsduTNakNCUCf9x9K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iYNqqf.2_2tSfsXJprdQv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T4oqqFilGRiNNhLfLxQ.y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ty6.m72rwwQp0XBQzD3TY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baje5Tpu_m.bzpW9i9fAX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qmmrLj2hx1QnUXmvbfR4D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CS0YWj5RzE0lOCL1pMEwNg"/>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t5ua6RlAQHA62n7WqPl.o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fif_qqaRR8zkzTOORxnb2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Pg6SCM_yTSAD5ebZoo7RH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stD.9Aobn8JAzX9T6MMNA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LnAifZ.0SC6FMYcP_qKI6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poiE5s7O_1WXJ2NKCLlWe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PJWd_6_g9asIeDwGfw14V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FFxDoNC0N9I7cJufSuyvf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oZBoqNg3WSy83skMIiajR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6H6sMCC6ldbYRC4CRZwOg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spYeTsmqqcOH6sPfM36na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QEif_H3Pvy3UjS.fHZvaP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Ct8WxFAwkARk3KpZ5rBRK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eWe_ZXuw_lM3jw5DUiRSj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fwYFioHkxiYbCrms3l4av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WdFevgrw68tuPFMZmN0EN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aeVm9bAD2sKVYhI4K_6_p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c4qnS2MyyZOdl74hVXYOi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W7FJ6Wf0qVleIIrikFtZm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jq2UGxL6mt7aH0waQjwJE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elkIWQXNRkyhm8SW1gSYd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L7ZPn.1jeImKhsOgXHeCl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JuPQlE0tFsAzaopuDdAW4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xqlOYieWWAu2SeDg1Tttp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WPj0A9QNAcZe8_zhOVJK4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M.ccHAFw0ahEht_fMn2Hr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HjnbjoSSK61aScUqqGLj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R.SwUfYX4.G3yqdo5d81U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N45yDl2VAnJlQnuZLWXVHg"/>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GbHZbfmk56_nKIsSoZZIK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iBCq4Bgk.VanK1uDL1hlv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c_fAVXgxEnseN6hgI8cvp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0AuOvv.fClS5Mkrz4QJhJ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T3nesQkrfU_xHlsOgq7IL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mYowJKcFwZXhJkGHoaZke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_T5oh5QgvKzl7m_xU9ZrQ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3K9IVpMquMwON4WJk7Q3Y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wlEQyJQaSfGFmBh_GU0Hy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KhGxdwHMwF8hmA9d9y2i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0TTqEfOwsVWn8cFc8ReIWQ"/>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LG4Vozn95HlSz8rV0faDe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WdWkEVH88WGb4FHLrrShzg"/>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5XXVGdWkD9KuZOiaXQPwd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JwjCdGHcrV2qDGUHiX7ldg"/>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J5cFVoQJJTu5Ty6E6ylsc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fFKu5HD7zKzgV5.MfycML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x3DpP_4QtotWSxDYAz2.J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PC1t2mBsJoEgah5nAyNY3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TovCqQGrQWWJ7WwvPkNUH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df6zBLTEF.2JKDscr3eeF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ZNgK6Owa_9.BP_W9FKTQH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sm1pjH77XNtbS3tYwDi3h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yXUpIxizC9w_c03s5MGiV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x_NVDYnTzxAw7v17mMxkT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Bn5CTHMJCBsYr.L3dXYKw"/>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lU4zRWg17QrpAdAnNbNEb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Nzhj_kjHoBPTAaa_p596v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a0HLBzDnUKGNRstD_Rwuc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VitsYyDp5bFGyno_Cl1K1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PULZnH2ZSaiPQfbDkeNsMA"/>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DlwX5oaTPVnn0.2eRaCKi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egQfx.XfbH.lkDnfcKSrs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ltrGuUOAXzuHkruKBskYf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bz6PL3b5KzqKRPzPFmzFq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XBwipEr3dnYEFe23nf7K8g"/>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IXtToaBxU46D.RdTJZ9qP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nqTEfbab4HqRntuN8C1ER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4hrcrKgu7eBUY49UZF5X2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g.dvETp14Z4zJcjBXnXIn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iH70y8sBgPbhFjutzfjx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N4mkff34TVy2Fu3i7YK5U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BSuR.89bNA5Im1swxtrpP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y5MnvQBabvDXqLhrrIEOag"/>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kIZqsmdkABhXS5.pV5EJr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a6kMLfrLE0fvfvjhlJjPU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ntxeVcv1KksVWp1ARFN2O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jNNe3bDKFDGeRjZ.noshG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Cj1qUpzwdBVXQhZsD8N_P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qFMyACcrRGeD_rDYwXfz8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a2x4B6QzQpSWYXu8_O5F7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kRyPSjVjQ0iAmGne8ViPm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lXFDnicrSsSNIh3SYM0H2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2hzDmXXmRaucOi.lQQVXO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oMBwBNYdREqolKdsByFl5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e_QJ9vlpSWeVoLaQTNvGb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FOy8bz7JRu6vxMzkRSlcW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8kFNXhmhTU6QLv6igOb.i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Ic5pfnQ7QI64X.DYPGOMv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Bzjc4b.9Tdm6NCxgRuv5J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mncBmvI40rWqkM5G95Am_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sym0QkojIPzTLZEXvV3Sl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q1NyMrHbcZuMKbEEoMyrj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3oQGkuQAZ7766YHKZ3JyS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wH892vwTROjCMdTo76uCn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nL6A0SzClk8JiS0dos59g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w1QtC3Uzl_lJjlrpgquTe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WiqkJ_Zj0JID2UGqzh2oI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zVkxBuNJY6iUzWm9ndjWC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wbADOmgtObrOkC92vovQ6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il_J_FDxbg0EjTwxcsvOjg"/>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TeL81XBWiA_RzTth7sG6CA"/>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GqjgRLwg.davIBQsVVaJg"/>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8axqoARQtGRVGQ4jVMZSY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eDC65YLqM0BkJE3v5lFL8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ia_6sGrZBvyKVk3qH2nSX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k_Br5wP5G6z69CevzmYa1A"/>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3.bLv2fUR9yqYgM_RgpcF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tillkGxA51dzxNiAAZO87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XqmBY5C3X9.fJEcT9DhhJw"/>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ouzdHRuxkdrVUpAqrbmsQ"/>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hSoWbKthudnBWtncMrwPh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PHGuJfhEDRu7jqmj300rcQ"/>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Cbx5KtPMXXfdjJJtmCnV0Q"/>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EmhsYGA9U7V62UoVqAruT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WKV.PCoSaQQmy3DjCeH_sA"/>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F4BOwO_3vf_YouxHWpEON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BCjKfh5ZyFk4.yPnJFyqBw"/>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SnO1Ecs6.PY2GPHSxAk7u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tT6ifx.gd.WZ5pD3pT3Nt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eq.7yP4ZLolAV5ej4UWtX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w0AU3xN5i.LxslLBTIfGjg"/>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dilXRpqKaa9VNe0D56b6b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we203i7tyE8lGAMaoFNoc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ZAUkecXy4zFktfb_xi2h0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j9ksYIw8h3t5LC9vDVAQsg"/>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D8R5OsPmAXcU2xyFNaQCPg"/>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hdDF3mLwjU9cAPRpgd2uA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d3pSmVGsfncew1iVsa0OW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GE60LujJUkiEAm97Ux2LF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x4hm49yiP_CPh0DQOekJF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lMVlpEyh.v66_YL.puiEG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uZw4p2QBJjoeWL.bHguFH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AX55KDTpnIRwKp39V7xlg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zLYGZVk4VFDnPTNN4OMMdw"/>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TH7ZHyuQgjzqD4noxz0UJg"/>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JvO8lwPECkYG3VaNr_pcS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YHFZSDZbiYJg.yKwNIX.T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xib18cnOe5_9FsIehXTGz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4UFQ5yH24UXCCCfoR_HKU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CraIdOF2HSi_Ghn9AePsb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nfnE1qK9fi0zJsjDqBLU3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rTORWlq4JXEKZ0w4qwVO1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Mh4NwISJON.7LAUnFmeQaw"/>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dBFun6ulpt7rZq_fH1B78g"/>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n3ZKRS3LWrbeAwkJ8d3a8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O5YNOaj2zCf1D.HQ6xE66g"/>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ldJwhjFjawympzTBz5wuZ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rhxlNf8tASzksveCObpzK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1j1zRT10YoU9GN2W_0Czbg"/>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jZpo284ckECX0RV4c.eS3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oCB0cPNW7lzPsW0OuB781Q"/>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IZQEnvqsR1ZpVjfdj4KI1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MbAaXwQJB6yaFddKGDn8b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LATBiNydNCyzLXoCzfM4N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Xd_qfEkNBUGsLxbTAHdh4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JHDJ7K7DYpSE9hWc9X4v.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tHc.HayJBUNy9_j4MT3Djw"/>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ZnhmdpdhKlLQnTtejyVx7g"/>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4_m9yYgJS4dTbWDcBtgvi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RHDtvAqBuv8M.wiWfNmZL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G8nPZj90H753tIJkhToE4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AMWWWp7XUnFVLoUp_gK9w"/>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NqPK0gn4jRHcIXUVbJTFEw"/>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Eh03AcK_VcqKFMCkbgipt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dIzUUk4Fw0Oo7wYT52Kny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JYZ9ARmV8zIHrdQHuPMJw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TwwUTMSwqZETdfufduBs.g"/>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DXPvo3l.PQ2Qky6MInoYCw"/>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bBn56ETUxQ3Xen8f3U.G8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zoNhK4j61V0stkvBkRvqU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47nNA6mEd5nI2CuerPuwl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GuUmu4rcuc_OeAG3u2Tfk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8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20076</Words>
  <Application>Microsoft Office PowerPoint</Application>
  <PresentationFormat>A4 210 x 297 mm</PresentationFormat>
  <Paragraphs>3677</Paragraphs>
  <Slides>89</Slides>
  <Notes>15</Notes>
  <HiddenSlides>0</HiddenSlides>
  <MMClips>0</MMClips>
  <ScaleCrop>false</ScaleCrop>
  <HeadingPairs>
    <vt:vector size="8" baseType="variant">
      <vt:variant>
        <vt:lpstr>使用されているフォント</vt:lpstr>
      </vt:variant>
      <vt:variant>
        <vt:i4>13</vt:i4>
      </vt:variant>
      <vt:variant>
        <vt:lpstr>テーマ</vt:lpstr>
      </vt:variant>
      <vt:variant>
        <vt:i4>3</vt:i4>
      </vt:variant>
      <vt:variant>
        <vt:lpstr>埋め込まれた OLE サーバー</vt:lpstr>
      </vt:variant>
      <vt:variant>
        <vt:i4>2</vt:i4>
      </vt:variant>
      <vt:variant>
        <vt:lpstr>スライド タイトル</vt:lpstr>
      </vt:variant>
      <vt:variant>
        <vt:i4>89</vt:i4>
      </vt:variant>
    </vt:vector>
  </HeadingPairs>
  <TitlesOfParts>
    <vt:vector size="107" baseType="lpstr">
      <vt:lpstr>HGP創英角ｺﾞｼｯｸUB</vt:lpstr>
      <vt:lpstr>Meiryo UI</vt:lpstr>
      <vt:lpstr>MS Pゴシック</vt:lpstr>
      <vt:lpstr>ＭＳ Ｐゴシック</vt:lpstr>
      <vt:lpstr>ＭＳ Ｐゴシック</vt:lpstr>
      <vt:lpstr>Yu Gothic UI</vt:lpstr>
      <vt:lpstr>ヒラギノ角ゴ Pro W3</vt:lpstr>
      <vt:lpstr>Arial</vt:lpstr>
      <vt:lpstr>Arial Black</vt:lpstr>
      <vt:lpstr>Courier New</vt:lpstr>
      <vt:lpstr>Roboto</vt:lpstr>
      <vt:lpstr>Verdana</vt:lpstr>
      <vt:lpstr>Wingdings</vt:lpstr>
      <vt:lpstr>NRI Template</vt:lpstr>
      <vt:lpstr>1_NRI Template</vt:lpstr>
      <vt:lpstr>2_NRI Template</vt:lpstr>
      <vt:lpstr>think-cellスライド</vt:lpstr>
      <vt:lpstr>Chart</vt:lpstr>
      <vt:lpstr>PowerPoint プレゼンテーション</vt:lpstr>
      <vt:lpstr>PowerPoint プレゼンテーション</vt:lpstr>
      <vt:lpstr>PowerPoint プレゼンテーション</vt:lpstr>
      <vt:lpstr>一般概況</vt:lpstr>
      <vt:lpstr>ロシア／一般概況</vt:lpstr>
      <vt:lpstr>ロシア／一般概況／経済</vt:lpstr>
      <vt:lpstr>ロシア／一般概況／経済</vt:lpstr>
      <vt:lpstr>ロシア／一般概況／経済</vt:lpstr>
      <vt:lpstr>ロシア／一般概況／経済</vt:lpstr>
      <vt:lpstr>ロシア／一般概況／規制</vt:lpstr>
      <vt:lpstr>ロシア／一般概況／規制</vt:lpstr>
      <vt:lpstr>ロシア／一般概況／規制</vt:lpstr>
      <vt:lpstr>医療関連</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ロシア／医療関連／制度</vt:lpstr>
      <vt:lpstr>ロシア／医療関連／制度</vt:lpstr>
      <vt:lpstr>ロシア／医療関連／制度</vt:lpstr>
      <vt:lpstr>ロシア／医療関連／制度</vt:lpstr>
      <vt:lpstr>ロシア(Russia)／医療関連／制度</vt:lpstr>
      <vt:lpstr>ロシア(Russia) ／医療関連／制度</vt:lpstr>
      <vt:lpstr>ロシア(Russia) ／医療関連／制度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ロシア／医療関連／医療サービス</vt:lpstr>
      <vt:lpstr>ロシア／医療関連／医療機器</vt:lpstr>
      <vt:lpstr>ロシア／医療関連／医療機器</vt:lpstr>
      <vt:lpstr>ロシア／医療関連／医療機器</vt:lpstr>
      <vt:lpstr>ロシア／医療関連／医療機器</vt:lpstr>
      <vt:lpstr>ロシア／医療関連／医療機器</vt:lpstr>
      <vt:lpstr>ロシア／医療関連／医薬品</vt:lpstr>
      <vt:lpstr>ロシア／医療関連／医薬品</vt:lpstr>
      <vt:lpstr>ロシア／医療関連／医薬品</vt:lpstr>
      <vt:lpstr>ロシア／医療関連／医薬品</vt:lpstr>
      <vt:lpstr>ロシア／医療関連／介護</vt:lpstr>
      <vt:lpstr>ロシア／医療関連／介護</vt:lpstr>
      <vt:lpstr>ロシア／医療関連／歯科</vt:lpstr>
      <vt:lpstr>ロシア／医療関連／その他</vt:lpstr>
      <vt:lpstr>ロシア／医療関連／その他</vt:lpstr>
      <vt:lpstr>ロシア／医療関連／その他</vt:lpstr>
      <vt:lpstr>ロシア／医療関連／その他</vt:lpstr>
      <vt:lpstr>ロシア／医療関連／その他</vt:lpstr>
      <vt:lpstr>政策動向</vt:lpstr>
      <vt:lpstr>ロシア／政策動向</vt:lpstr>
      <vt:lpstr>ロシア／政策動向</vt:lpstr>
      <vt:lpstr>ロシア／政策動向</vt:lpstr>
      <vt:lpstr>ロシア／政策動向</vt:lpstr>
      <vt:lpstr>ロシア／政策動向</vt:lpstr>
      <vt:lpstr>ロシア／政策動向</vt:lpstr>
      <vt:lpstr>ロシア／政策動向</vt:lpstr>
      <vt:lpstr>ロシア／政策動向</vt:lpstr>
      <vt:lpstr>ロシア／政策動向</vt:lpstr>
      <vt:lpstr>ロシア／政策動向</vt:lpstr>
      <vt:lpstr>ロシア／政策動向</vt:lpstr>
      <vt:lpstr>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2026-04-24T05:33:56Z</dcterms:created>
  <dcterms:modified xsi:type="dcterms:W3CDTF">2026-04-24T05:34:23Z</dcterms:modified>
</cp:coreProperties>
</file>